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b" ContentType="application/vnd.ms-excel.sheet.binary.macroEnabled.12"/>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notesSlides/notesSlide1.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charts/chart6.xml" ContentType="application/vnd.openxmlformats-officedocument.drawingml.chart+xml"/>
  <Override PartName="/ppt/charts/chart7.xml" ContentType="application/vnd.openxmlformats-officedocument.drawingml.chart+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charts/chart8.xml" ContentType="application/vnd.openxmlformats-officedocument.drawingml.chart+xml"/>
  <Override PartName="/ppt/charts/chart9.xml" ContentType="application/vnd.openxmlformats-officedocument.drawingml.chart+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notesSlides/notesSlide2.xml" ContentType="application/vnd.openxmlformats-officedocument.presentationml.notesSlide+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charts/chart10.xml" ContentType="application/vnd.openxmlformats-officedocument.drawingml.chart+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charts/chart11.xml" ContentType="application/vnd.openxmlformats-officedocument.drawingml.chart+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charts/chart12.xml" ContentType="application/vnd.openxmlformats-officedocument.drawingml.chart+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notesSlides/notesSlide3.xml" ContentType="application/vnd.openxmlformats-officedocument.presentationml.notesSlide+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notesSlides/notesSlide4.xml" ContentType="application/vnd.openxmlformats-officedocument.presentationml.notesSlide+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charts/chart13.xml" ContentType="application/vnd.openxmlformats-officedocument.drawingml.chart+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charts/chart14.xml" ContentType="application/vnd.openxmlformats-officedocument.drawingml.chart+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notesSlides/notesSlide5.xml" ContentType="application/vnd.openxmlformats-officedocument.presentationml.notesSlide+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notesSlides/notesSlide6.xml" ContentType="application/vnd.openxmlformats-officedocument.presentationml.notesSlide+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charts/chart15.xml" ContentType="application/vnd.openxmlformats-officedocument.drawingml.chart+xml"/>
  <Override PartName="/ppt/charts/chart16.xml" ContentType="application/vnd.openxmlformats-officedocument.drawingml.chart+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notesSlides/notesSlide7.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notesSlides/notesSlide8.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notesSlides/notesSlide9.xml" ContentType="application/vnd.openxmlformats-officedocument.presentationml.notesSlide+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notesSlides/notesSlide10.xml" ContentType="application/vnd.openxmlformats-officedocument.presentationml.notesSlide+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notesSlides/notesSlide11.xml" ContentType="application/vnd.openxmlformats-officedocument.presentationml.notesSlide+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notesSlides/notesSlide12.xml" ContentType="application/vnd.openxmlformats-officedocument.presentationml.notesSlide+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charts/chart33.xml" ContentType="application/vnd.openxmlformats-officedocument.drawingml.chart+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notesSlides/notesSlide13.xml" ContentType="application/vnd.openxmlformats-officedocument.presentationml.notesSlide+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notesSlides/notesSlide14.xml" ContentType="application/vnd.openxmlformats-officedocument.presentationml.notesSlide+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charts/chart34.xml" ContentType="application/vnd.openxmlformats-officedocument.drawingml.chart+xml"/>
  <Override PartName="/ppt/charts/chart35.xml" ContentType="application/vnd.openxmlformats-officedocument.drawingml.chart+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notesSlides/notesSlide15.xml" ContentType="application/vnd.openxmlformats-officedocument.presentationml.notesSlide+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notesSlides/notesSlide16.xml" ContentType="application/vnd.openxmlformats-officedocument.presentationml.notesSlide+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notesSlides/notesSlide17.xml" ContentType="application/vnd.openxmlformats-officedocument.presentationml.notesSlide+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charts/chart38.xml" ContentType="application/vnd.openxmlformats-officedocument.drawingml.chart+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charts/chart39.xml" ContentType="application/vnd.openxmlformats-officedocument.drawingml.chart+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charts/chart40.xml" ContentType="application/vnd.openxmlformats-officedocument.drawingml.chart+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charts/chart41.xml" ContentType="application/vnd.openxmlformats-officedocument.drawingml.chart+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charts/chart51.xml" ContentType="application/vnd.openxmlformats-officedocument.drawingml.chart+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notesSlides/notesSlide18.xml" ContentType="application/vnd.openxmlformats-officedocument.presentationml.notesSlide+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notesSlides/notesSlide19.xml" ContentType="application/vnd.openxmlformats-officedocument.presentationml.notesSlide+xml"/>
  <Override PartName="/ppt/charts/chart52.xml" ContentType="application/vnd.openxmlformats-officedocument.drawingml.chart+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notesSlides/notesSlide20.xml" ContentType="application/vnd.openxmlformats-officedocument.presentationml.notesSlide+xml"/>
  <Override PartName="/ppt/charts/chart53.xml" ContentType="application/vnd.openxmlformats-officedocument.drawingml.chart+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notesSlides/notesSlide21.xml" ContentType="application/vnd.openxmlformats-officedocument.presentationml.notesSlide+xml"/>
  <Override PartName="/ppt/charts/chart54.xml" ContentType="application/vnd.openxmlformats-officedocument.drawingml.chart+xml"/>
  <Override PartName="/ppt/charts/chart55.xml" ContentType="application/vnd.openxmlformats-officedocument.drawingml.chart+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9" r:id="rId1"/>
    <p:sldMasterId id="2147483925" r:id="rId2"/>
  </p:sldMasterIdLst>
  <p:notesMasterIdLst>
    <p:notesMasterId r:id="rId99"/>
  </p:notesMasterIdLst>
  <p:handoutMasterIdLst>
    <p:handoutMasterId r:id="rId100"/>
  </p:handoutMasterIdLst>
  <p:sldIdLst>
    <p:sldId id="2147478988" r:id="rId3"/>
    <p:sldId id="2147478916" r:id="rId4"/>
    <p:sldId id="2147478972" r:id="rId5"/>
    <p:sldId id="2147478973" r:id="rId6"/>
    <p:sldId id="2147478974" r:id="rId7"/>
    <p:sldId id="2147478975" r:id="rId8"/>
    <p:sldId id="2147478976" r:id="rId9"/>
    <p:sldId id="2147478977" r:id="rId10"/>
    <p:sldId id="2147478978" r:id="rId11"/>
    <p:sldId id="2147478979" r:id="rId12"/>
    <p:sldId id="2147478980" r:id="rId13"/>
    <p:sldId id="2147478981" r:id="rId14"/>
    <p:sldId id="2147478982" r:id="rId15"/>
    <p:sldId id="2147478983" r:id="rId16"/>
    <p:sldId id="2147479134" r:id="rId17"/>
    <p:sldId id="2147478985" r:id="rId18"/>
    <p:sldId id="2147478986" r:id="rId19"/>
    <p:sldId id="2147478987" r:id="rId20"/>
    <p:sldId id="2147478915" r:id="rId21"/>
    <p:sldId id="2147478970" r:id="rId22"/>
    <p:sldId id="2147478971" r:id="rId23"/>
    <p:sldId id="2147478909" r:id="rId24"/>
    <p:sldId id="2147478967" r:id="rId25"/>
    <p:sldId id="2147479136" r:id="rId26"/>
    <p:sldId id="2147478969" r:id="rId27"/>
    <p:sldId id="2147478893" r:id="rId28"/>
    <p:sldId id="2147478919" r:id="rId29"/>
    <p:sldId id="2147478921" r:id="rId30"/>
    <p:sldId id="2147478931" r:id="rId31"/>
    <p:sldId id="2147478933" r:id="rId32"/>
    <p:sldId id="2147478935" r:id="rId33"/>
    <p:sldId id="2147478936" r:id="rId34"/>
    <p:sldId id="2147478939" r:id="rId35"/>
    <p:sldId id="2147478910" r:id="rId36"/>
    <p:sldId id="2147478941" r:id="rId37"/>
    <p:sldId id="2147478942" r:id="rId38"/>
    <p:sldId id="2147478943" r:id="rId39"/>
    <p:sldId id="2147478944" r:id="rId40"/>
    <p:sldId id="2147478964" r:id="rId41"/>
    <p:sldId id="2147478965" r:id="rId42"/>
    <p:sldId id="2147478966" r:id="rId43"/>
    <p:sldId id="2147478911" r:id="rId44"/>
    <p:sldId id="2147478908" r:id="rId45"/>
    <p:sldId id="2147479135" r:id="rId46"/>
    <p:sldId id="2147478961" r:id="rId47"/>
    <p:sldId id="2147478962" r:id="rId48"/>
    <p:sldId id="2147478963" r:id="rId49"/>
    <p:sldId id="2147475434" r:id="rId50"/>
    <p:sldId id="2147478951" r:id="rId51"/>
    <p:sldId id="2147478950" r:id="rId52"/>
    <p:sldId id="2147478956" r:id="rId53"/>
    <p:sldId id="2147478958" r:id="rId54"/>
    <p:sldId id="2147478914" r:id="rId55"/>
    <p:sldId id="2147478949" r:id="rId56"/>
    <p:sldId id="2147478952" r:id="rId57"/>
    <p:sldId id="2147478953" r:id="rId58"/>
    <p:sldId id="2147478957" r:id="rId59"/>
    <p:sldId id="2147478904" r:id="rId60"/>
    <p:sldId id="2147478954" r:id="rId61"/>
    <p:sldId id="2147478955" r:id="rId62"/>
    <p:sldId id="2147478874" r:id="rId63"/>
    <p:sldId id="2147478937" r:id="rId64"/>
    <p:sldId id="2147478959" r:id="rId65"/>
    <p:sldId id="2147478912" r:id="rId66"/>
    <p:sldId id="2147478903" r:id="rId67"/>
    <p:sldId id="2147478899" r:id="rId68"/>
    <p:sldId id="2147478923" r:id="rId69"/>
    <p:sldId id="2147478991" r:id="rId70"/>
    <p:sldId id="2147478878" r:id="rId71"/>
    <p:sldId id="2147478877" r:id="rId72"/>
    <p:sldId id="1448943047" r:id="rId73"/>
    <p:sldId id="713" r:id="rId74"/>
    <p:sldId id="715" r:id="rId75"/>
    <p:sldId id="620" r:id="rId76"/>
    <p:sldId id="20376" r:id="rId77"/>
    <p:sldId id="20377" r:id="rId78"/>
    <p:sldId id="20378" r:id="rId79"/>
    <p:sldId id="20379" r:id="rId80"/>
    <p:sldId id="20380" r:id="rId81"/>
    <p:sldId id="20383" r:id="rId82"/>
    <p:sldId id="20384" r:id="rId83"/>
    <p:sldId id="20385" r:id="rId84"/>
    <p:sldId id="20386" r:id="rId85"/>
    <p:sldId id="20387" r:id="rId86"/>
    <p:sldId id="20391" r:id="rId87"/>
    <p:sldId id="20392" r:id="rId88"/>
    <p:sldId id="20394" r:id="rId89"/>
    <p:sldId id="20395" r:id="rId90"/>
    <p:sldId id="20396" r:id="rId91"/>
    <p:sldId id="20397" r:id="rId92"/>
    <p:sldId id="20347" r:id="rId93"/>
    <p:sldId id="20348" r:id="rId94"/>
    <p:sldId id="20349" r:id="rId95"/>
    <p:sldId id="20350" r:id="rId96"/>
    <p:sldId id="1346" r:id="rId97"/>
    <p:sldId id="2147478785" r:id="rId98"/>
  </p:sldIdLst>
  <p:sldSz cx="12192000" cy="6858000"/>
  <p:notesSz cx="7102475" cy="9388475"/>
  <p:custDataLst>
    <p:tags r:id="rId10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AFA63E-5435-428F-AF27-36899F1A538E}">
          <p14:sldIdLst>
            <p14:sldId id="2147478988"/>
            <p14:sldId id="2147478916"/>
            <p14:sldId id="2147478972"/>
            <p14:sldId id="2147478973"/>
            <p14:sldId id="2147478974"/>
            <p14:sldId id="2147478975"/>
            <p14:sldId id="2147478976"/>
            <p14:sldId id="2147478977"/>
            <p14:sldId id="2147478978"/>
            <p14:sldId id="2147478979"/>
            <p14:sldId id="2147478980"/>
            <p14:sldId id="2147478981"/>
            <p14:sldId id="2147478982"/>
            <p14:sldId id="2147478983"/>
            <p14:sldId id="2147479134"/>
            <p14:sldId id="2147478985"/>
            <p14:sldId id="2147478986"/>
            <p14:sldId id="2147478987"/>
            <p14:sldId id="2147478915"/>
            <p14:sldId id="2147478970"/>
            <p14:sldId id="2147478971"/>
            <p14:sldId id="2147478909"/>
            <p14:sldId id="2147478967"/>
            <p14:sldId id="2147479136"/>
            <p14:sldId id="2147478969"/>
            <p14:sldId id="2147478893"/>
            <p14:sldId id="2147478919"/>
            <p14:sldId id="2147478921"/>
            <p14:sldId id="2147478931"/>
            <p14:sldId id="2147478933"/>
            <p14:sldId id="2147478935"/>
            <p14:sldId id="2147478936"/>
            <p14:sldId id="2147478939"/>
            <p14:sldId id="2147478910"/>
            <p14:sldId id="2147478941"/>
            <p14:sldId id="2147478942"/>
            <p14:sldId id="2147478943"/>
            <p14:sldId id="2147478944"/>
            <p14:sldId id="2147478964"/>
            <p14:sldId id="2147478965"/>
            <p14:sldId id="2147478966"/>
            <p14:sldId id="2147478911"/>
            <p14:sldId id="2147478908"/>
            <p14:sldId id="2147479135"/>
            <p14:sldId id="2147478961"/>
            <p14:sldId id="2147478962"/>
            <p14:sldId id="2147478963"/>
            <p14:sldId id="2147475434"/>
            <p14:sldId id="2147478951"/>
            <p14:sldId id="2147478950"/>
            <p14:sldId id="2147478956"/>
            <p14:sldId id="2147478958"/>
            <p14:sldId id="2147478914"/>
            <p14:sldId id="2147478949"/>
            <p14:sldId id="2147478952"/>
            <p14:sldId id="2147478953"/>
            <p14:sldId id="2147478957"/>
            <p14:sldId id="2147478904"/>
            <p14:sldId id="2147478954"/>
            <p14:sldId id="2147478955"/>
            <p14:sldId id="2147478874"/>
            <p14:sldId id="2147478937"/>
            <p14:sldId id="2147478959"/>
            <p14:sldId id="2147478912"/>
            <p14:sldId id="2147478903"/>
            <p14:sldId id="2147478899"/>
            <p14:sldId id="2147478923"/>
            <p14:sldId id="2147478991"/>
            <p14:sldId id="2147478878"/>
          </p14:sldIdLst>
        </p14:section>
        <p14:section name="Backup" id="{BA7ED0F7-411A-4D74-A16F-991E4F0A4A32}">
          <p14:sldIdLst>
            <p14:sldId id="2147478877"/>
            <p14:sldId id="1448943047"/>
            <p14:sldId id="713"/>
            <p14:sldId id="715"/>
            <p14:sldId id="620"/>
            <p14:sldId id="20376"/>
            <p14:sldId id="20377"/>
            <p14:sldId id="20378"/>
            <p14:sldId id="20379"/>
            <p14:sldId id="20380"/>
            <p14:sldId id="20383"/>
            <p14:sldId id="20384"/>
            <p14:sldId id="20385"/>
            <p14:sldId id="20386"/>
            <p14:sldId id="20387"/>
            <p14:sldId id="20391"/>
            <p14:sldId id="20392"/>
            <p14:sldId id="20394"/>
            <p14:sldId id="20395"/>
            <p14:sldId id="20396"/>
            <p14:sldId id="20397"/>
            <p14:sldId id="20347"/>
            <p14:sldId id="20348"/>
            <p14:sldId id="20349"/>
            <p14:sldId id="20350"/>
            <p14:sldId id="1346"/>
            <p14:sldId id="21474787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497640-9F12-D0D7-23C7-745A10EB2387}" name="Srikanth Jayarajan" initials="SJ" userId="dMYpSlfjzFcYPEDsXjVgLmU1LCIkAjLNCqtAilE+2d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BF3"/>
    <a:srgbClr val="FAA81D"/>
    <a:srgbClr val="FCCA77"/>
    <a:srgbClr val="F7DAA9"/>
    <a:srgbClr val="FEEED2"/>
    <a:srgbClr val="E6EAF2"/>
    <a:srgbClr val="FBFBFB"/>
    <a:srgbClr val="117FC2"/>
    <a:srgbClr val="117FC1"/>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D823A-DEC6-D844-9145-3DED81BAB85B}" v="64" dt="2023-09-11T10:27:00.8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5" autoAdjust="0"/>
    <p:restoredTop sz="96250" autoAdjust="0"/>
  </p:normalViewPr>
  <p:slideViewPr>
    <p:cSldViewPr snapToGrid="0" snapToObjects="1">
      <p:cViewPr>
        <p:scale>
          <a:sx n="122" d="100"/>
          <a:sy n="122" d="100"/>
        </p:scale>
        <p:origin x="528" y="128"/>
      </p:cViewPr>
      <p:guideLst/>
    </p:cSldViewPr>
  </p:slideViewPr>
  <p:outlineViewPr>
    <p:cViewPr>
      <p:scale>
        <a:sx n="33" d="100"/>
        <a:sy n="33" d="100"/>
      </p:scale>
      <p:origin x="0" y="-1912"/>
    </p:cViewPr>
  </p:outlineViewPr>
  <p:notesTextViewPr>
    <p:cViewPr>
      <p:scale>
        <a:sx n="3" d="2"/>
        <a:sy n="3" d="2"/>
      </p:scale>
      <p:origin x="0" y="0"/>
    </p:cViewPr>
  </p:notesTextViewPr>
  <p:sorterViewPr>
    <p:cViewPr varScale="1">
      <p:scale>
        <a:sx n="1" d="1"/>
        <a:sy n="1" d="1"/>
      </p:scale>
      <p:origin x="0" y="-7950"/>
    </p:cViewPr>
  </p:sorterViewPr>
  <p:notesViewPr>
    <p:cSldViewPr snapToGrid="0" snapToObjects="1">
      <p:cViewPr>
        <p:scale>
          <a:sx n="75" d="100"/>
          <a:sy n="75" d="100"/>
        </p:scale>
        <p:origin x="3954" y="2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microsoft.com/office/2015/10/relationships/revisionInfo" Target="revisionInfo.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108" Type="http://schemas.microsoft.com/office/2018/10/relationships/authors" Targe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handoutMaster" Target="handoutMasters/handoutMaster1.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Binary_Worksheet9.xlsb"/></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Binary_Worksheet10.xlsb"/></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Binary_Worksheet11.xlsb"/></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Binary_Worksheet12.xlsb"/></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Binary_Worksheet13.xlsb"/></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Binary_Worksheet14.xlsb"/></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Binary_Worksheet15.xlsb"/></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Binary_Worksheet16.xlsb"/></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Binary_Worksheet17.xlsb"/></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Binary_Worksheet18.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Binary_Worksheet19.xlsb"/></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Binary_Worksheet20.xlsb"/></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Binary_Worksheet21.xlsb"/></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Binary_Worksheet22.xlsb"/></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Binary_Worksheet23.xlsb"/></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Binary_Worksheet24.xlsb"/></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Binary_Worksheet25.xlsb"/></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Binary_Worksheet26.xlsb"/></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Binary_Worksheet27.xlsb"/></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Binary_Worksheet28.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Binary_Worksheet29.xlsb"/></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Binary_Worksheet30.xlsb"/></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Binary_Worksheet31.xlsb"/></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Binary_Worksheet32.xlsb"/></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Binary_Worksheet33.xlsb"/></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Binary_Worksheet34.xlsb"/></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Binary_Worksheet35.xlsb"/></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Binary_Worksheet36.xlsb"/></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Binary_Worksheet37.xlsb"/></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Binary_Worksheet38.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Binary_Worksheet39.xlsb"/></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Binary_Worksheet40.xlsb"/></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Binary_Worksheet41.xlsb"/></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Binary_Worksheet42.xlsb"/></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Binary_Worksheet43.xlsb"/></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Binary_Worksheet44.xlsb"/></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Binary_Worksheet45.xlsb"/></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Binary_Worksheet46.xlsb"/></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Binary_Worksheet47.xlsb"/></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Binary_Worksheet48.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Binary_Worksheet49.xlsb"/></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Binary_Worksheet50.xlsb"/></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Binary_Worksheet51.xlsb"/></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Binary_Worksheet52.xlsb"/></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Binary_Worksheet53.xlsb"/></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Binary_Worksheet5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7.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566457225712905E-2"/>
          <c:y val="0.13648293963254593"/>
          <c:w val="0.97486708554857415"/>
          <c:h val="0.72703412073490814"/>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Sheet1!$A$1:$I$1</c:f>
              <c:numCache>
                <c:formatCode>General</c:formatCode>
                <c:ptCount val="9"/>
                <c:pt idx="0">
                  <c:v>3.532</c:v>
                </c:pt>
                <c:pt idx="1">
                  <c:v>3.331</c:v>
                </c:pt>
                <c:pt idx="2">
                  <c:v>2.7429999999999999</c:v>
                </c:pt>
                <c:pt idx="3">
                  <c:v>3.649</c:v>
                </c:pt>
                <c:pt idx="4">
                  <c:v>3.8239999999999998</c:v>
                </c:pt>
                <c:pt idx="5">
                  <c:v>4.9509999999999996</c:v>
                </c:pt>
                <c:pt idx="6">
                  <c:v>3.6469999999999998</c:v>
                </c:pt>
                <c:pt idx="7">
                  <c:v>4.4889999999999999</c:v>
                </c:pt>
                <c:pt idx="8">
                  <c:v>3.8130000000000002</c:v>
                </c:pt>
              </c:numCache>
            </c:numRef>
          </c:val>
          <c:extLst>
            <c:ext xmlns:c16="http://schemas.microsoft.com/office/drawing/2014/chart" uri="{C3380CC4-5D6E-409C-BE32-E72D297353CC}">
              <c16:uniqueId val="{00000000-123D-0142-86D1-CB2FE364B86E}"/>
            </c:ext>
          </c:extLst>
        </c:ser>
        <c:ser>
          <c:idx val="1"/>
          <c:order val="1"/>
          <c:spPr>
            <a:solidFill>
              <a:schemeClr val="accent2"/>
            </a:solidFill>
            <a:ln w="9525" algn="ctr">
              <a:solidFill>
                <a:schemeClr val="bg1"/>
              </a:solidFill>
              <a:prstDash val="solid"/>
            </a:ln>
          </c:spPr>
          <c:invertIfNegative val="0"/>
          <c:dLbls>
            <c:dLbl>
              <c:idx val="0"/>
              <c:layout>
                <c:manualLayout>
                  <c:x val="0"/>
                  <c:y val="0"/>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123D-0142-86D1-CB2FE364B86E}"/>
                </c:ext>
              </c:extLst>
            </c:dLbl>
            <c:dLbl>
              <c:idx val="1"/>
              <c:layout>
                <c:manualLayout>
                  <c:x val="0"/>
                  <c:y val="-2.6246719160104987E-3"/>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23D-0142-86D1-CB2FE364B86E}"/>
                </c:ext>
              </c:extLst>
            </c:dLbl>
            <c:dLbl>
              <c:idx val="2"/>
              <c:layout>
                <c:manualLayout>
                  <c:x val="0"/>
                  <c:y val="0"/>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123D-0142-86D1-CB2FE364B86E}"/>
                </c:ext>
              </c:extLst>
            </c:dLbl>
            <c:dLbl>
              <c:idx val="3"/>
              <c:layout>
                <c:manualLayout>
                  <c:x val="0"/>
                  <c:y val="0"/>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123D-0142-86D1-CB2FE364B86E}"/>
                </c:ext>
              </c:extLst>
            </c:dLbl>
            <c:dLbl>
              <c:idx val="4"/>
              <c:layout>
                <c:manualLayout>
                  <c:x val="0"/>
                  <c:y val="0"/>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123D-0142-86D1-CB2FE364B86E}"/>
                </c:ext>
              </c:extLst>
            </c:dLbl>
            <c:dLbl>
              <c:idx val="5"/>
              <c:layout>
                <c:manualLayout>
                  <c:x val="0"/>
                  <c:y val="0"/>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123D-0142-86D1-CB2FE364B86E}"/>
                </c:ext>
              </c:extLst>
            </c:dLbl>
            <c:dLbl>
              <c:idx val="6"/>
              <c:layout>
                <c:manualLayout>
                  <c:x val="0"/>
                  <c:y val="-2.6246719160104987E-3"/>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123D-0142-86D1-CB2FE364B86E}"/>
                </c:ext>
              </c:extLst>
            </c:dLbl>
            <c:dLbl>
              <c:idx val="7"/>
              <c:layout>
                <c:manualLayout>
                  <c:x val="0"/>
                  <c:y val="-2.6246719160104987E-3"/>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123D-0142-86D1-CB2FE364B86E}"/>
                </c:ext>
              </c:extLst>
            </c:dLbl>
            <c:dLbl>
              <c:idx val="8"/>
              <c:layout>
                <c:manualLayout>
                  <c:x val="0"/>
                  <c:y val="-2.6246719160104987E-3"/>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123D-0142-86D1-CB2FE364B86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Sheet1!$A$2:$I$2</c:f>
              <c:numCache>
                <c:formatCode>General</c:formatCode>
                <c:ptCount val="9"/>
                <c:pt idx="0">
                  <c:v>62.990000000000009</c:v>
                </c:pt>
                <c:pt idx="1">
                  <c:v>55.154000000000003</c:v>
                </c:pt>
                <c:pt idx="2">
                  <c:v>41.298000000000002</c:v>
                </c:pt>
                <c:pt idx="3">
                  <c:v>39.106999999999999</c:v>
                </c:pt>
                <c:pt idx="4">
                  <c:v>59.826000000000001</c:v>
                </c:pt>
                <c:pt idx="5">
                  <c:v>50.423999999999999</c:v>
                </c:pt>
                <c:pt idx="6">
                  <c:v>49.42</c:v>
                </c:pt>
                <c:pt idx="7">
                  <c:v>44.735999999999997</c:v>
                </c:pt>
                <c:pt idx="8">
                  <c:v>44.963000000000001</c:v>
                </c:pt>
              </c:numCache>
            </c:numRef>
          </c:val>
          <c:extLst>
            <c:ext xmlns:c16="http://schemas.microsoft.com/office/drawing/2014/chart" uri="{C3380CC4-5D6E-409C-BE32-E72D297353CC}">
              <c16:uniqueId val="{0000000A-123D-0142-86D1-CB2FE364B86E}"/>
            </c:ext>
          </c:extLst>
        </c:ser>
        <c:ser>
          <c:idx val="2"/>
          <c:order val="2"/>
          <c:spPr>
            <a:solidFill>
              <a:schemeClr val="accent3"/>
            </a:solidFill>
            <a:ln w="9525" algn="ctr">
              <a:solidFill>
                <a:schemeClr val="bg1"/>
              </a:solidFill>
              <a:prstDash val="solid"/>
            </a:ln>
          </c:spPr>
          <c:invertIfNegative val="0"/>
          <c:val>
            <c:numRef>
              <c:f>Sheet1!$A$3:$I$3</c:f>
              <c:numCache>
                <c:formatCode>General</c:formatCode>
                <c:ptCount val="9"/>
                <c:pt idx="0">
                  <c:v>8.2810000000000059</c:v>
                </c:pt>
                <c:pt idx="1">
                  <c:v>7.8530000000000015</c:v>
                </c:pt>
                <c:pt idx="2">
                  <c:v>6.4010000000000034</c:v>
                </c:pt>
                <c:pt idx="3">
                  <c:v>6.4399999999999977</c:v>
                </c:pt>
                <c:pt idx="4">
                  <c:v>8.3120000000000047</c:v>
                </c:pt>
                <c:pt idx="5">
                  <c:v>7.6760000000000019</c:v>
                </c:pt>
                <c:pt idx="6">
                  <c:v>6.7079999999999984</c:v>
                </c:pt>
                <c:pt idx="7">
                  <c:v>6.8960000000000008</c:v>
                </c:pt>
                <c:pt idx="8">
                  <c:v>6.0619999999999976</c:v>
                </c:pt>
              </c:numCache>
            </c:numRef>
          </c:val>
          <c:extLst>
            <c:ext xmlns:c16="http://schemas.microsoft.com/office/drawing/2014/chart" uri="{C3380CC4-5D6E-409C-BE32-E72D297353CC}">
              <c16:uniqueId val="{0000000B-123D-0142-86D1-CB2FE364B86E}"/>
            </c:ext>
          </c:extLst>
        </c:ser>
        <c:dLbls>
          <c:showLegendKey val="0"/>
          <c:showVal val="0"/>
          <c:showCatName val="0"/>
          <c:showSerName val="0"/>
          <c:showPercent val="0"/>
          <c:showBubbleSize val="0"/>
        </c:dLbls>
        <c:gapWidth val="40"/>
        <c:overlap val="100"/>
        <c:axId val="228887168"/>
        <c:axId val="1"/>
      </c:barChart>
      <c:catAx>
        <c:axId val="22888716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74.803000000000011"/>
          <c:min val="0"/>
        </c:scaling>
        <c:delete val="1"/>
        <c:axPos val="l"/>
        <c:numFmt formatCode="General" sourceLinked="1"/>
        <c:majorTickMark val="out"/>
        <c:minorTickMark val="none"/>
        <c:tickLblPos val="nextTo"/>
        <c:crossAx val="228887168"/>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5406032482598605E-3"/>
          <c:y val="2.4714828897338403E-2"/>
          <c:w val="0.98491879350348033"/>
          <c:h val="0.95057034220532322"/>
        </c:manualLayout>
      </c:layout>
      <c:barChart>
        <c:barDir val="col"/>
        <c:grouping val="clustered"/>
        <c:varyColors val="0"/>
        <c:ser>
          <c:idx val="0"/>
          <c:order val="0"/>
          <c:spPr>
            <a:solidFill>
              <a:schemeClr val="accent2"/>
            </a:solidFill>
            <a:ln w="9525" algn="ctr">
              <a:solidFill>
                <a:schemeClr val="bg1"/>
              </a:solidFill>
              <a:prstDash val="solid"/>
            </a:ln>
          </c:spPr>
          <c:invertIfNegative val="0"/>
          <c:val>
            <c:numRef>
              <c:f>Sheet1!$A$1:$F$1</c:f>
              <c:numCache>
                <c:formatCode>General</c:formatCode>
                <c:ptCount val="6"/>
                <c:pt idx="0">
                  <c:v>0.19151367699864899</c:v>
                </c:pt>
                <c:pt idx="1">
                  <c:v>0.38485310187243699</c:v>
                </c:pt>
                <c:pt idx="2">
                  <c:v>0.132829106313436</c:v>
                </c:pt>
                <c:pt idx="3">
                  <c:v>0.51876946226285003</c:v>
                </c:pt>
                <c:pt idx="4">
                  <c:v>0.27730239113007099</c:v>
                </c:pt>
                <c:pt idx="5">
                  <c:v>0.32509369093058299</c:v>
                </c:pt>
              </c:numCache>
            </c:numRef>
          </c:val>
          <c:extLst>
            <c:ext xmlns:c16="http://schemas.microsoft.com/office/drawing/2014/chart" uri="{C3380CC4-5D6E-409C-BE32-E72D297353CC}">
              <c16:uniqueId val="{00000000-7827-2D40-B601-4F8098390EAC}"/>
            </c:ext>
          </c:extLst>
        </c:ser>
        <c:ser>
          <c:idx val="1"/>
          <c:order val="1"/>
          <c:spPr>
            <a:solidFill>
              <a:schemeClr val="accent1"/>
            </a:solidFill>
            <a:ln w="9525" algn="ctr">
              <a:solidFill>
                <a:schemeClr val="bg1"/>
              </a:solidFill>
              <a:prstDash val="solid"/>
            </a:ln>
          </c:spPr>
          <c:invertIfNegative val="0"/>
          <c:val>
            <c:numRef>
              <c:f>Sheet1!$A$2:$F$2</c:f>
              <c:numCache>
                <c:formatCode>General</c:formatCode>
                <c:ptCount val="6"/>
                <c:pt idx="0">
                  <c:v>0.39277625083923301</c:v>
                </c:pt>
                <c:pt idx="1">
                  <c:v>0.71142792701721103</c:v>
                </c:pt>
                <c:pt idx="2">
                  <c:v>0.187681764364242</c:v>
                </c:pt>
                <c:pt idx="3">
                  <c:v>0.68800199031829801</c:v>
                </c:pt>
                <c:pt idx="4">
                  <c:v>0.63148134946823098</c:v>
                </c:pt>
                <c:pt idx="5">
                  <c:v>0.62851065397262496</c:v>
                </c:pt>
              </c:numCache>
            </c:numRef>
          </c:val>
          <c:extLst>
            <c:ext xmlns:c16="http://schemas.microsoft.com/office/drawing/2014/chart" uri="{C3380CC4-5D6E-409C-BE32-E72D297353CC}">
              <c16:uniqueId val="{00000001-7827-2D40-B601-4F8098390EAC}"/>
            </c:ext>
          </c:extLst>
        </c:ser>
        <c:dLbls>
          <c:showLegendKey val="0"/>
          <c:showVal val="0"/>
          <c:showCatName val="0"/>
          <c:showSerName val="0"/>
          <c:showPercent val="0"/>
          <c:showBubbleSize val="0"/>
        </c:dLbls>
        <c:gapWidth val="40"/>
        <c:axId val="1534467696"/>
        <c:axId val="1"/>
      </c:barChart>
      <c:catAx>
        <c:axId val="1534467696"/>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8"/>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534467696"/>
        <c:crosses val="min"/>
        <c:crossBetween val="between"/>
        <c:majorUnit val="0.1"/>
      </c:valAx>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348756001745963E-2"/>
          <c:y val="4.4558697514995714E-2"/>
          <c:w val="0.95809690091663025"/>
          <c:h val="0.81491002570694082"/>
        </c:manualLayout>
      </c:layout>
      <c:barChart>
        <c:barDir val="col"/>
        <c:grouping val="stacked"/>
        <c:varyColors val="0"/>
        <c:ser>
          <c:idx val="0"/>
          <c:order val="0"/>
          <c:spPr>
            <a:solidFill>
              <a:schemeClr val="accent2"/>
            </a:solidFill>
            <a:ln w="9525" algn="ctr">
              <a:solidFill>
                <a:schemeClr val="bg1"/>
              </a:solidFill>
              <a:prstDash val="solid"/>
            </a:ln>
          </c:spPr>
          <c:invertIfNegative val="0"/>
          <c:dLbls>
            <c:dLbl>
              <c:idx val="1"/>
              <c:layout>
                <c:manualLayout>
                  <c:x val="4.1903099083369706E-2"/>
                  <c:y val="9.2544987146529561E-2"/>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D83-8A48-B33C-7EC5150A7A8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Sheet1!$A$1:$F$1</c:f>
              <c:numCache>
                <c:formatCode>General</c:formatCode>
                <c:ptCount val="6"/>
                <c:pt idx="0">
                  <c:v>5699</c:v>
                </c:pt>
                <c:pt idx="1">
                  <c:v>423</c:v>
                </c:pt>
                <c:pt idx="2">
                  <c:v>5276</c:v>
                </c:pt>
                <c:pt idx="3">
                  <c:v>3076</c:v>
                </c:pt>
                <c:pt idx="4">
                  <c:v>6987</c:v>
                </c:pt>
                <c:pt idx="5">
                  <c:v>4925</c:v>
                </c:pt>
              </c:numCache>
            </c:numRef>
          </c:val>
          <c:extLst>
            <c:ext xmlns:c16="http://schemas.microsoft.com/office/drawing/2014/chart" uri="{C3380CC4-5D6E-409C-BE32-E72D297353CC}">
              <c16:uniqueId val="{00000001-4D83-8A48-B33C-7EC5150A7A84}"/>
            </c:ext>
          </c:extLst>
        </c:ser>
        <c:ser>
          <c:idx val="1"/>
          <c:order val="1"/>
          <c:spPr>
            <a:solidFill>
              <a:schemeClr val="accent1"/>
            </a:solidFill>
            <a:ln w="9525" algn="ctr">
              <a:solidFill>
                <a:schemeClr val="bg1"/>
              </a:solidFill>
              <a:prstDash val="solid"/>
            </a:ln>
          </c:spPr>
          <c:invertIfNegative val="0"/>
          <c:dLbls>
            <c:dLbl>
              <c:idx val="4"/>
              <c:layout>
                <c:manualLayout>
                  <c:x val="0"/>
                  <c:y val="0"/>
                </c:manualLayout>
              </c:layout>
              <c:numFmt formatCode="#,##0;&quot;-&quot;#,##0;0" sourceLinked="0"/>
              <c:spPr>
                <a:noFill/>
                <a:ln>
                  <a:noFill/>
                </a:ln>
              </c:spPr>
              <c:txPr>
                <a:bodyPr wrap="none"/>
                <a:lstStyle/>
                <a:p>
                  <a:pPr>
                    <a:defRPr sz="14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D83-8A48-B33C-7EC5150A7A84}"/>
                </c:ext>
              </c:extLst>
            </c:dLbl>
            <c:dLbl>
              <c:idx val="5"/>
              <c:layout>
                <c:manualLayout>
                  <c:x val="8.4024443474465305E-2"/>
                  <c:y val="0"/>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4D83-8A48-B33C-7EC5150A7A8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Sheet1!$A$2:$F$2</c:f>
              <c:numCache>
                <c:formatCode>General</c:formatCode>
                <c:ptCount val="6"/>
                <c:pt idx="0">
                  <c:v>115</c:v>
                </c:pt>
                <c:pt idx="1">
                  <c:v>273</c:v>
                </c:pt>
                <c:pt idx="2">
                  <c:v>538</c:v>
                </c:pt>
                <c:pt idx="3">
                  <c:v>4877</c:v>
                </c:pt>
                <c:pt idx="4">
                  <c:v>966</c:v>
                </c:pt>
                <c:pt idx="5">
                  <c:v>889</c:v>
                </c:pt>
              </c:numCache>
            </c:numRef>
          </c:val>
          <c:extLst>
            <c:ext xmlns:c16="http://schemas.microsoft.com/office/drawing/2014/chart" uri="{C3380CC4-5D6E-409C-BE32-E72D297353CC}">
              <c16:uniqueId val="{00000004-4D83-8A48-B33C-7EC5150A7A84}"/>
            </c:ext>
          </c:extLst>
        </c:ser>
        <c:dLbls>
          <c:showLegendKey val="0"/>
          <c:showVal val="0"/>
          <c:showCatName val="0"/>
          <c:showSerName val="0"/>
          <c:showPercent val="0"/>
          <c:showBubbleSize val="0"/>
        </c:dLbls>
        <c:gapWidth val="40"/>
        <c:overlap val="100"/>
        <c:axId val="1019171407"/>
        <c:axId val="1"/>
      </c:barChart>
      <c:catAx>
        <c:axId val="101917140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7953"/>
          <c:min val="0"/>
        </c:scaling>
        <c:delete val="1"/>
        <c:axPos val="l"/>
        <c:numFmt formatCode="General" sourceLinked="1"/>
        <c:majorTickMark val="out"/>
        <c:minorTickMark val="none"/>
        <c:tickLblPos val="nextTo"/>
        <c:crossAx val="1019171407"/>
        <c:crosses val="min"/>
        <c:crossBetween val="between"/>
      </c:valAx>
    </c:plotArea>
    <c:plotVisOnly val="0"/>
    <c:dispBlanksAs val="gap"/>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66265060240964E-2"/>
          <c:y val="2.3203926818384651E-2"/>
          <c:w val="0.96867469879518076"/>
          <c:h val="0.95359214636323075"/>
        </c:manualLayout>
      </c:layout>
      <c:barChart>
        <c:barDir val="col"/>
        <c:grouping val="stacked"/>
        <c:varyColors val="0"/>
        <c:ser>
          <c:idx val="0"/>
          <c:order val="0"/>
          <c:spPr>
            <a:noFill/>
            <a:ln>
              <a:noFill/>
            </a:ln>
          </c:spPr>
          <c:invertIfNegative val="0"/>
          <c:dPt>
            <c:idx val="0"/>
            <c:invertIfNegative val="0"/>
            <c:bubble3D val="0"/>
            <c:spPr>
              <a:solidFill>
                <a:srgbClr val="B3B3B3"/>
              </a:solidFill>
              <a:ln w="9525" algn="ctr">
                <a:solidFill>
                  <a:schemeClr val="bg1"/>
                </a:solidFill>
                <a:prstDash val="solid"/>
              </a:ln>
            </c:spPr>
            <c:extLst>
              <c:ext xmlns:c16="http://schemas.microsoft.com/office/drawing/2014/chart" uri="{C3380CC4-5D6E-409C-BE32-E72D297353CC}">
                <c16:uniqueId val="{00000000-94C2-1646-8FB4-9CB5BA37E4C2}"/>
              </c:ext>
            </c:extLst>
          </c:dPt>
          <c:dPt>
            <c:idx val="4"/>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01-94C2-1646-8FB4-9CB5BA37E4C2}"/>
              </c:ext>
            </c:extLst>
          </c:dPt>
          <c:val>
            <c:numRef>
              <c:f>Sheet1!$A$1:$E$1</c:f>
              <c:numCache>
                <c:formatCode>General</c:formatCode>
                <c:ptCount val="5"/>
                <c:pt idx="0">
                  <c:v>1</c:v>
                </c:pt>
                <c:pt idx="1">
                  <c:v>1</c:v>
                </c:pt>
                <c:pt idx="2">
                  <c:v>2</c:v>
                </c:pt>
                <c:pt idx="3">
                  <c:v>3</c:v>
                </c:pt>
                <c:pt idx="4">
                  <c:v>3.5</c:v>
                </c:pt>
              </c:numCache>
            </c:numRef>
          </c:val>
          <c:extLst>
            <c:ext xmlns:c16="http://schemas.microsoft.com/office/drawing/2014/chart" uri="{C3380CC4-5D6E-409C-BE32-E72D297353CC}">
              <c16:uniqueId val="{00000002-94C2-1646-8FB4-9CB5BA37E4C2}"/>
            </c:ext>
          </c:extLst>
        </c:ser>
        <c:ser>
          <c:idx val="1"/>
          <c:order val="1"/>
          <c:spPr>
            <a:solidFill>
              <a:schemeClr val="accent3"/>
            </a:solidFill>
            <a:ln w="9525" algn="ctr">
              <a:solidFill>
                <a:schemeClr val="bg1"/>
              </a:solidFill>
              <a:prstDash val="solid"/>
            </a:ln>
          </c:spPr>
          <c:invertIfNegative val="0"/>
          <c:dPt>
            <c:idx val="3"/>
            <c:invertIfNegative val="0"/>
            <c:bubble3D val="0"/>
            <c:spPr>
              <a:solidFill>
                <a:srgbClr val="B3B3B3"/>
              </a:solidFill>
              <a:ln w="9525" algn="ctr">
                <a:solidFill>
                  <a:schemeClr val="bg1"/>
                </a:solidFill>
                <a:prstDash val="solid"/>
              </a:ln>
            </c:spPr>
            <c:extLst>
              <c:ext xmlns:c16="http://schemas.microsoft.com/office/drawing/2014/chart" uri="{C3380CC4-5D6E-409C-BE32-E72D297353CC}">
                <c16:uniqueId val="{00000003-94C2-1646-8FB4-9CB5BA37E4C2}"/>
              </c:ext>
            </c:extLst>
          </c:dPt>
          <c:val>
            <c:numRef>
              <c:f>Sheet1!$A$2:$E$2</c:f>
              <c:numCache>
                <c:formatCode>General</c:formatCode>
                <c:ptCount val="5"/>
                <c:pt idx="1">
                  <c:v>1</c:v>
                </c:pt>
                <c:pt idx="2">
                  <c:v>1</c:v>
                </c:pt>
                <c:pt idx="3">
                  <c:v>0.5</c:v>
                </c:pt>
              </c:numCache>
            </c:numRef>
          </c:val>
          <c:extLst>
            <c:ext xmlns:c16="http://schemas.microsoft.com/office/drawing/2014/chart" uri="{C3380CC4-5D6E-409C-BE32-E72D297353CC}">
              <c16:uniqueId val="{00000004-94C2-1646-8FB4-9CB5BA37E4C2}"/>
            </c:ext>
          </c:extLst>
        </c:ser>
        <c:dLbls>
          <c:showLegendKey val="0"/>
          <c:showVal val="0"/>
          <c:showCatName val="0"/>
          <c:showSerName val="0"/>
          <c:showPercent val="0"/>
          <c:showBubbleSize val="0"/>
        </c:dLbls>
        <c:gapWidth val="60"/>
        <c:overlap val="100"/>
        <c:axId val="31562032"/>
        <c:axId val="1"/>
      </c:barChart>
      <c:catAx>
        <c:axId val="31562032"/>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5"/>
          <c:min val="0"/>
        </c:scaling>
        <c:delete val="1"/>
        <c:axPos val="l"/>
        <c:numFmt formatCode="General" sourceLinked="1"/>
        <c:majorTickMark val="out"/>
        <c:minorTickMark val="none"/>
        <c:tickLblPos val="nextTo"/>
        <c:crossAx val="31562032"/>
        <c:crosses val="min"/>
        <c:crossBetween val="between"/>
      </c:valAx>
    </c:plotArea>
    <c:plotVisOnly val="0"/>
    <c:dispBlanksAs val="gap"/>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021198689535556E-2"/>
          <c:y val="2.5948103792415168E-2"/>
          <c:w val="0.9799576026209289"/>
          <c:h val="0.94810379241516962"/>
        </c:manualLayout>
      </c:layout>
      <c:barChart>
        <c:barDir val="col"/>
        <c:grouping val="stacked"/>
        <c:varyColors val="0"/>
        <c:ser>
          <c:idx val="0"/>
          <c:order val="0"/>
          <c:spPr>
            <a:noFill/>
            <a:ln>
              <a:noFill/>
            </a:ln>
          </c:spPr>
          <c:invertIfNegative val="0"/>
          <c:dPt>
            <c:idx val="0"/>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00-67E1-8145-B37F-0505D1696E62}"/>
              </c:ext>
            </c:extLst>
          </c:dPt>
          <c:dPt>
            <c:idx val="7"/>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01-67E1-8145-B37F-0505D1696E62}"/>
              </c:ext>
            </c:extLst>
          </c:dPt>
          <c:val>
            <c:numRef>
              <c:f>Sheet1!$A$1:$H$1</c:f>
              <c:numCache>
                <c:formatCode>General</c:formatCode>
                <c:ptCount val="8"/>
                <c:pt idx="0">
                  <c:v>7952632</c:v>
                </c:pt>
                <c:pt idx="1">
                  <c:v>6371883</c:v>
                </c:pt>
                <c:pt idx="2">
                  <c:v>1869171</c:v>
                </c:pt>
                <c:pt idx="3">
                  <c:v>477681</c:v>
                </c:pt>
                <c:pt idx="4">
                  <c:v>92976</c:v>
                </c:pt>
                <c:pt idx="5">
                  <c:v>11675</c:v>
                </c:pt>
                <c:pt idx="6">
                  <c:v>426</c:v>
                </c:pt>
                <c:pt idx="7">
                  <c:v>426</c:v>
                </c:pt>
              </c:numCache>
            </c:numRef>
          </c:val>
          <c:extLst>
            <c:ext xmlns:c16="http://schemas.microsoft.com/office/drawing/2014/chart" uri="{C3380CC4-5D6E-409C-BE32-E72D297353CC}">
              <c16:uniqueId val="{00000002-67E1-8145-B37F-0505D1696E62}"/>
            </c:ext>
          </c:extLst>
        </c:ser>
        <c:ser>
          <c:idx val="1"/>
          <c:order val="1"/>
          <c:spPr>
            <a:solidFill>
              <a:schemeClr val="accent1"/>
            </a:solidFill>
            <a:ln w="9525" algn="ctr">
              <a:solidFill>
                <a:schemeClr val="bg1"/>
              </a:solidFill>
              <a:prstDash val="solid"/>
            </a:ln>
          </c:spPr>
          <c:invertIfNegative val="0"/>
          <c:val>
            <c:numRef>
              <c:f>Sheet1!$A$2:$H$2</c:f>
              <c:numCache>
                <c:formatCode>General</c:formatCode>
                <c:ptCount val="8"/>
                <c:pt idx="1">
                  <c:v>1580749</c:v>
                </c:pt>
                <c:pt idx="2">
                  <c:v>4502712</c:v>
                </c:pt>
                <c:pt idx="3">
                  <c:v>1391490</c:v>
                </c:pt>
                <c:pt idx="4">
                  <c:v>384705</c:v>
                </c:pt>
                <c:pt idx="5">
                  <c:v>81301</c:v>
                </c:pt>
                <c:pt idx="6">
                  <c:v>11249</c:v>
                </c:pt>
              </c:numCache>
            </c:numRef>
          </c:val>
          <c:extLst>
            <c:ext xmlns:c16="http://schemas.microsoft.com/office/drawing/2014/chart" uri="{C3380CC4-5D6E-409C-BE32-E72D297353CC}">
              <c16:uniqueId val="{00000003-67E1-8145-B37F-0505D1696E62}"/>
            </c:ext>
          </c:extLst>
        </c:ser>
        <c:dLbls>
          <c:showLegendKey val="0"/>
          <c:showVal val="0"/>
          <c:showCatName val="0"/>
          <c:showSerName val="0"/>
          <c:showPercent val="0"/>
          <c:showBubbleSize val="0"/>
        </c:dLbls>
        <c:gapWidth val="40"/>
        <c:overlap val="100"/>
        <c:axId val="830227344"/>
        <c:axId val="1"/>
      </c:barChart>
      <c:catAx>
        <c:axId val="830227344"/>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7952632"/>
          <c:min val="0"/>
        </c:scaling>
        <c:delete val="1"/>
        <c:axPos val="l"/>
        <c:numFmt formatCode="General" sourceLinked="1"/>
        <c:majorTickMark val="out"/>
        <c:minorTickMark val="none"/>
        <c:tickLblPos val="nextTo"/>
        <c:crossAx val="830227344"/>
        <c:crosses val="min"/>
        <c:crossBetween val="between"/>
      </c:valAx>
    </c:plotArea>
    <c:plotVisOnly val="0"/>
    <c:dispBlanksAs val="gap"/>
    <c:showDLblsOverMax val="1"/>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6511627906976744E-2"/>
          <c:y val="1.9938650306748466E-2"/>
          <c:w val="0.90697674418604646"/>
          <c:h val="0.96012269938650308"/>
        </c:manualLayout>
      </c:layout>
      <c:barChart>
        <c:barDir val="bar"/>
        <c:grouping val="stacked"/>
        <c:varyColors val="0"/>
        <c:ser>
          <c:idx val="0"/>
          <c:order val="0"/>
          <c:spPr>
            <a:solidFill>
              <a:schemeClr val="accent3"/>
            </a:solidFill>
            <a:ln w="9525" algn="ctr">
              <a:solidFill>
                <a:schemeClr val="bg1"/>
              </a:solidFill>
              <a:prstDash val="solid"/>
            </a:ln>
          </c:spPr>
          <c:invertIfNegative val="0"/>
          <c:val>
            <c:numRef>
              <c:f>Sheet1!$A$1:$F$1</c:f>
              <c:numCache>
                <c:formatCode>General</c:formatCode>
                <c:ptCount val="6"/>
                <c:pt idx="0">
                  <c:v>2.2590759493670887</c:v>
                </c:pt>
                <c:pt idx="1">
                  <c:v>0.36343037974683545</c:v>
                </c:pt>
                <c:pt idx="2">
                  <c:v>0.44896202531645568</c:v>
                </c:pt>
                <c:pt idx="3">
                  <c:v>0.87850632911392401</c:v>
                </c:pt>
                <c:pt idx="4">
                  <c:v>1.0728227848101266</c:v>
                </c:pt>
                <c:pt idx="5">
                  <c:v>0.23545569620253165</c:v>
                </c:pt>
              </c:numCache>
            </c:numRef>
          </c:val>
          <c:extLst>
            <c:ext xmlns:c16="http://schemas.microsoft.com/office/drawing/2014/chart" uri="{C3380CC4-5D6E-409C-BE32-E72D297353CC}">
              <c16:uniqueId val="{00000000-343B-0E42-8015-DF4021585BB3}"/>
            </c:ext>
          </c:extLst>
        </c:ser>
        <c:dLbls>
          <c:showLegendKey val="0"/>
          <c:showVal val="0"/>
          <c:showCatName val="0"/>
          <c:showSerName val="0"/>
          <c:showPercent val="0"/>
          <c:showBubbleSize val="0"/>
        </c:dLbls>
        <c:gapWidth val="40"/>
        <c:overlap val="100"/>
        <c:axId val="2064525983"/>
        <c:axId val="1"/>
      </c:barChart>
      <c:catAx>
        <c:axId val="2064525983"/>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2590759493670887"/>
          <c:min val="0"/>
        </c:scaling>
        <c:delete val="1"/>
        <c:axPos val="t"/>
        <c:numFmt formatCode="General" sourceLinked="1"/>
        <c:majorTickMark val="out"/>
        <c:minorTickMark val="none"/>
        <c:tickLblPos val="nextTo"/>
        <c:crossAx val="2064525983"/>
        <c:crosses val="min"/>
        <c:crossBetween val="between"/>
      </c:valAx>
    </c:plotArea>
    <c:plotVisOnly val="0"/>
    <c:dispBlanksAs val="gap"/>
    <c:showDLblsOverMax val="1"/>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151619129315891E-2"/>
          <c:y val="0.20393811533052039"/>
          <c:w val="0.97769676174136821"/>
          <c:h val="0.72292545710267231"/>
        </c:manualLayout>
      </c:layout>
      <c:barChart>
        <c:barDir val="col"/>
        <c:grouping val="stacked"/>
        <c:varyColors val="0"/>
        <c:ser>
          <c:idx val="0"/>
          <c:order val="0"/>
          <c:spPr>
            <a:solidFill>
              <a:schemeClr val="accent1"/>
            </a:solidFill>
            <a:ln w="9525" algn="ctr">
              <a:solidFill>
                <a:schemeClr val="bg1"/>
              </a:solidFill>
              <a:prstDash val="solid"/>
            </a:ln>
          </c:spPr>
          <c:invertIfNegative val="0"/>
          <c:dLbls>
            <c:dLbl>
              <c:idx val="0"/>
              <c:layout>
                <c:manualLayout>
                  <c:x val="0"/>
                  <c:y val="-0.41209563994374121"/>
                </c:manualLayout>
              </c:layout>
              <c:numFmt formatCode="#,##0;&quot;-&quot;#,##0;0" sourceLinked="0"/>
              <c:spPr>
                <a:noFill/>
                <a:ln>
                  <a:noFill/>
                </a:ln>
              </c:spPr>
              <c:txPr>
                <a:bodyPr wrap="none"/>
                <a:lstStyle/>
                <a:p>
                  <a:pPr>
                    <a:defRPr sz="12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7F8-EA4A-A5AA-0709DE92521A}"/>
                </c:ext>
              </c:extLst>
            </c:dLbl>
            <c:dLbl>
              <c:idx val="1"/>
              <c:layout>
                <c:manualLayout>
                  <c:x val="0"/>
                  <c:y val="-0.46132208157524612"/>
                </c:manualLayout>
              </c:layout>
              <c:numFmt formatCode="#,##0;&quot;-&quot;#,##0;0" sourceLinked="0"/>
              <c:spPr>
                <a:noFill/>
                <a:ln>
                  <a:noFill/>
                </a:ln>
              </c:spPr>
              <c:txPr>
                <a:bodyPr wrap="none"/>
                <a:lstStyle/>
                <a:p>
                  <a:pPr>
                    <a:defRPr sz="12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7F8-EA4A-A5AA-0709DE92521A}"/>
                </c:ext>
              </c:extLst>
            </c:dLbl>
            <c:dLbl>
              <c:idx val="2"/>
              <c:layout>
                <c:manualLayout>
                  <c:x val="0"/>
                  <c:y val="-0.46554149085794655"/>
                </c:manualLayout>
              </c:layout>
              <c:numFmt formatCode="#,##0;&quot;-&quot;#,##0;0" sourceLinked="0"/>
              <c:spPr>
                <a:noFill/>
                <a:ln>
                  <a:noFill/>
                </a:ln>
              </c:spPr>
              <c:txPr>
                <a:bodyPr wrap="none"/>
                <a:lstStyle/>
                <a:p>
                  <a:pPr>
                    <a:defRPr sz="12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7F8-EA4A-A5AA-0709DE92521A}"/>
                </c:ext>
              </c:extLst>
            </c:dLbl>
            <c:dLbl>
              <c:idx val="3"/>
              <c:layout>
                <c:manualLayout>
                  <c:x val="0"/>
                  <c:y val="-0.30520393811533053"/>
                </c:manualLayout>
              </c:layout>
              <c:numFmt formatCode="#,##0;&quot;-&quot;#,##0;0" sourceLinked="0"/>
              <c:spPr>
                <a:noFill/>
                <a:ln>
                  <a:noFill/>
                </a:ln>
              </c:spPr>
              <c:txPr>
                <a:bodyPr wrap="none"/>
                <a:lstStyle/>
                <a:p>
                  <a:pPr>
                    <a:defRPr sz="12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47F8-EA4A-A5AA-0709DE92521A}"/>
                </c:ext>
              </c:extLst>
            </c:dLbl>
            <c:dLbl>
              <c:idx val="4"/>
              <c:layout>
                <c:manualLayout>
                  <c:x val="0"/>
                  <c:y val="-0.44163150492264414"/>
                </c:manualLayout>
              </c:layout>
              <c:numFmt formatCode="#,##0;&quot;-&quot;#,##0;0" sourceLinked="0"/>
              <c:spPr>
                <a:noFill/>
                <a:ln>
                  <a:noFill/>
                </a:ln>
              </c:spPr>
              <c:txPr>
                <a:bodyPr wrap="none"/>
                <a:lstStyle/>
                <a:p>
                  <a:pPr>
                    <a:defRPr sz="12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47F8-EA4A-A5AA-0709DE92521A}"/>
                </c:ext>
              </c:extLst>
            </c:dLbl>
            <c:dLbl>
              <c:idx val="5"/>
              <c:layout>
                <c:manualLayout>
                  <c:x val="0"/>
                  <c:y val="-0.40084388185654007"/>
                </c:manualLayout>
              </c:layout>
              <c:numFmt formatCode="#,##0;&quot;-&quot;#,##0;0" sourceLinked="0"/>
              <c:spPr>
                <a:noFill/>
                <a:ln>
                  <a:noFill/>
                </a:ln>
              </c:spPr>
              <c:txPr>
                <a:bodyPr wrap="none"/>
                <a:lstStyle/>
                <a:p>
                  <a:pPr>
                    <a:defRPr sz="12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47F8-EA4A-A5AA-0709DE92521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Sheet1!$A$1:$F$1</c:f>
              <c:numCache>
                <c:formatCode>General</c:formatCode>
                <c:ptCount val="6"/>
                <c:pt idx="0">
                  <c:v>75</c:v>
                </c:pt>
                <c:pt idx="1">
                  <c:v>87</c:v>
                </c:pt>
                <c:pt idx="2">
                  <c:v>88</c:v>
                </c:pt>
                <c:pt idx="3">
                  <c:v>49</c:v>
                </c:pt>
                <c:pt idx="4">
                  <c:v>82</c:v>
                </c:pt>
                <c:pt idx="5">
                  <c:v>72</c:v>
                </c:pt>
              </c:numCache>
            </c:numRef>
          </c:val>
          <c:extLst>
            <c:ext xmlns:c16="http://schemas.microsoft.com/office/drawing/2014/chart" uri="{C3380CC4-5D6E-409C-BE32-E72D297353CC}">
              <c16:uniqueId val="{00000006-47F8-EA4A-A5AA-0709DE92521A}"/>
            </c:ext>
          </c:extLst>
        </c:ser>
        <c:dLbls>
          <c:showLegendKey val="0"/>
          <c:showVal val="0"/>
          <c:showCatName val="0"/>
          <c:showSerName val="0"/>
          <c:showPercent val="0"/>
          <c:showBubbleSize val="0"/>
        </c:dLbls>
        <c:gapWidth val="40"/>
        <c:overlap val="100"/>
        <c:axId val="1554378304"/>
        <c:axId val="1"/>
      </c:barChart>
      <c:catAx>
        <c:axId val="1554378304"/>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8"/>
          <c:min val="0"/>
        </c:scaling>
        <c:delete val="1"/>
        <c:axPos val="l"/>
        <c:numFmt formatCode="General" sourceLinked="1"/>
        <c:majorTickMark val="out"/>
        <c:minorTickMark val="none"/>
        <c:tickLblPos val="nextTo"/>
        <c:crossAx val="1554378304"/>
        <c:crosses val="min"/>
        <c:crossBetween val="between"/>
      </c:valAx>
    </c:plotArea>
    <c:plotVisOnly val="0"/>
    <c:dispBlanksAs val="gap"/>
    <c:showDLblsOverMax val="1"/>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819808572617561E-2"/>
          <c:y val="7.8195488721804512E-2"/>
          <c:w val="0.9783603828547649"/>
          <c:h val="0.84360902255639103"/>
        </c:manualLayout>
      </c:layout>
      <c:barChart>
        <c:barDir val="col"/>
        <c:grouping val="clustered"/>
        <c:varyColors val="0"/>
        <c:ser>
          <c:idx val="0"/>
          <c:order val="0"/>
          <c:spPr>
            <a:solidFill>
              <a:schemeClr val="accent2"/>
            </a:solidFill>
            <a:ln w="9525" algn="ctr">
              <a:solidFill>
                <a:schemeClr val="bg1"/>
              </a:solidFill>
              <a:prstDash val="solid"/>
            </a:ln>
          </c:spPr>
          <c:invertIfNegative val="0"/>
          <c:val>
            <c:numRef>
              <c:f>Sheet1!$A$1:$F$1</c:f>
              <c:numCache>
                <c:formatCode>General</c:formatCode>
                <c:ptCount val="6"/>
                <c:pt idx="0">
                  <c:v>0.5</c:v>
                </c:pt>
                <c:pt idx="1">
                  <c:v>5.0200000000000002E-2</c:v>
                </c:pt>
                <c:pt idx="2">
                  <c:v>6.5000000000000002E-2</c:v>
                </c:pt>
                <c:pt idx="3">
                  <c:v>0.19</c:v>
                </c:pt>
                <c:pt idx="4">
                  <c:v>0.28249999999999997</c:v>
                </c:pt>
                <c:pt idx="5">
                  <c:v>3.6299999999999999E-2</c:v>
                </c:pt>
              </c:numCache>
            </c:numRef>
          </c:val>
          <c:extLst>
            <c:ext xmlns:c16="http://schemas.microsoft.com/office/drawing/2014/chart" uri="{C3380CC4-5D6E-409C-BE32-E72D297353CC}">
              <c16:uniqueId val="{00000000-8E5D-CC47-B7E8-F7350A28AC40}"/>
            </c:ext>
          </c:extLst>
        </c:ser>
        <c:ser>
          <c:idx val="1"/>
          <c:order val="1"/>
          <c:spPr>
            <a:solidFill>
              <a:schemeClr val="accent1"/>
            </a:solidFill>
            <a:ln w="9525" algn="ctr">
              <a:solidFill>
                <a:schemeClr val="bg1"/>
              </a:solidFill>
              <a:prstDash val="solid"/>
            </a:ln>
          </c:spPr>
          <c:invertIfNegative val="0"/>
          <c:val>
            <c:numRef>
              <c:f>Sheet1!$A$2:$F$2</c:f>
              <c:numCache>
                <c:formatCode>General</c:formatCode>
                <c:ptCount val="6"/>
                <c:pt idx="0">
                  <c:v>0.96401340206185571</c:v>
                </c:pt>
                <c:pt idx="1">
                  <c:v>0.41849999999999998</c:v>
                </c:pt>
                <c:pt idx="2">
                  <c:v>0.5615</c:v>
                </c:pt>
                <c:pt idx="3">
                  <c:v>0.6</c:v>
                </c:pt>
                <c:pt idx="4">
                  <c:v>1.180413402061856</c:v>
                </c:pt>
                <c:pt idx="5">
                  <c:v>0.15939999999999999</c:v>
                </c:pt>
              </c:numCache>
            </c:numRef>
          </c:val>
          <c:extLst>
            <c:ext xmlns:c16="http://schemas.microsoft.com/office/drawing/2014/chart" uri="{C3380CC4-5D6E-409C-BE32-E72D297353CC}">
              <c16:uniqueId val="{00000001-8E5D-CC47-B7E8-F7350A28AC40}"/>
            </c:ext>
          </c:extLst>
        </c:ser>
        <c:dLbls>
          <c:showLegendKey val="0"/>
          <c:showVal val="0"/>
          <c:showCatName val="0"/>
          <c:showSerName val="0"/>
          <c:showPercent val="0"/>
          <c:showBubbleSize val="0"/>
        </c:dLbls>
        <c:gapWidth val="40"/>
        <c:axId val="1305234224"/>
        <c:axId val="1"/>
      </c:barChart>
      <c:catAx>
        <c:axId val="1305234224"/>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180413402061856"/>
          <c:min val="0"/>
        </c:scaling>
        <c:delete val="1"/>
        <c:axPos val="l"/>
        <c:numFmt formatCode="General" sourceLinked="1"/>
        <c:majorTickMark val="out"/>
        <c:minorTickMark val="none"/>
        <c:tickLblPos val="nextTo"/>
        <c:crossAx val="1305234224"/>
        <c:crosses val="min"/>
        <c:crossBetween val="between"/>
      </c:valAx>
    </c:plotArea>
    <c:plotVisOnly val="0"/>
    <c:dispBlanksAs val="gap"/>
    <c:showDLblsOverMax val="1"/>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340567612687813E-2"/>
          <c:y val="1.8264840182648401E-2"/>
          <c:w val="0.91318864774624375"/>
          <c:h val="0.9634703196347032"/>
        </c:manualLayout>
      </c:layout>
      <c:barChart>
        <c:barDir val="bar"/>
        <c:grouping val="stacked"/>
        <c:varyColors val="0"/>
        <c:ser>
          <c:idx val="0"/>
          <c:order val="0"/>
          <c:spPr>
            <a:solidFill>
              <a:schemeClr val="accent3"/>
            </a:solidFill>
            <a:ln w="9525" algn="ctr">
              <a:solidFill>
                <a:schemeClr val="bg1"/>
              </a:solidFill>
              <a:prstDash val="solid"/>
            </a:ln>
          </c:spPr>
          <c:invertIfNegative val="0"/>
          <c:dPt>
            <c:idx val="0"/>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0-EA44-7944-972F-DF4ADA3BBB07}"/>
              </c:ext>
            </c:extLst>
          </c:dPt>
          <c:dPt>
            <c:idx val="2"/>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1-EA44-7944-972F-DF4ADA3BBB07}"/>
              </c:ext>
            </c:extLst>
          </c:dPt>
          <c:dPt>
            <c:idx val="3"/>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2-EA44-7944-972F-DF4ADA3BBB07}"/>
              </c:ext>
            </c:extLst>
          </c:dPt>
          <c:dPt>
            <c:idx val="7"/>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3-EA44-7944-972F-DF4ADA3BBB07}"/>
              </c:ext>
            </c:extLst>
          </c:dPt>
          <c:dPt>
            <c:idx val="8"/>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4-EA44-7944-972F-DF4ADA3BBB07}"/>
              </c:ext>
            </c:extLst>
          </c:dPt>
          <c:dPt>
            <c:idx val="9"/>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5-EA44-7944-972F-DF4ADA3BBB07}"/>
              </c:ext>
            </c:extLst>
          </c:dPt>
          <c:dPt>
            <c:idx val="10"/>
            <c:invertIfNegative val="0"/>
            <c:bubble3D val="0"/>
            <c:spPr>
              <a:solidFill>
                <a:srgbClr val="E14675"/>
              </a:solidFill>
              <a:ln w="9525" algn="ctr">
                <a:solidFill>
                  <a:schemeClr val="bg1"/>
                </a:solidFill>
                <a:prstDash val="solid"/>
              </a:ln>
            </c:spPr>
            <c:extLst>
              <c:ext xmlns:c16="http://schemas.microsoft.com/office/drawing/2014/chart" uri="{C3380CC4-5D6E-409C-BE32-E72D297353CC}">
                <c16:uniqueId val="{00000006-EA44-7944-972F-DF4ADA3BBB07}"/>
              </c:ext>
            </c:extLst>
          </c:dPt>
          <c:dPt>
            <c:idx val="12"/>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7-EA44-7944-972F-DF4ADA3BBB07}"/>
              </c:ext>
            </c:extLst>
          </c:dPt>
          <c:dPt>
            <c:idx val="13"/>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8-EA44-7944-972F-DF4ADA3BBB07}"/>
              </c:ext>
            </c:extLst>
          </c:dPt>
          <c:dPt>
            <c:idx val="14"/>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9-EA44-7944-972F-DF4ADA3BBB07}"/>
              </c:ext>
            </c:extLst>
          </c:dPt>
          <c:dPt>
            <c:idx val="16"/>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A-EA44-7944-972F-DF4ADA3BBB07}"/>
              </c:ext>
            </c:extLst>
          </c:dPt>
          <c:dPt>
            <c:idx val="17"/>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B-EA44-7944-972F-DF4ADA3BBB07}"/>
              </c:ext>
            </c:extLst>
          </c:dPt>
          <c:dPt>
            <c:idx val="18"/>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C-EA44-7944-972F-DF4ADA3BBB07}"/>
              </c:ext>
            </c:extLst>
          </c:dPt>
          <c:dPt>
            <c:idx val="20"/>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D-EA44-7944-972F-DF4ADA3BBB07}"/>
              </c:ext>
            </c:extLst>
          </c:dPt>
          <c:dPt>
            <c:idx val="21"/>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E-EA44-7944-972F-DF4ADA3BBB07}"/>
              </c:ext>
            </c:extLst>
          </c:dPt>
          <c:dPt>
            <c:idx val="24"/>
            <c:invertIfNegative val="0"/>
            <c:bubble3D val="0"/>
            <c:spPr>
              <a:solidFill>
                <a:srgbClr val="E14675"/>
              </a:solidFill>
              <a:ln w="9525" algn="ctr">
                <a:solidFill>
                  <a:schemeClr val="bg1"/>
                </a:solidFill>
                <a:prstDash val="solid"/>
              </a:ln>
            </c:spPr>
            <c:extLst>
              <c:ext xmlns:c16="http://schemas.microsoft.com/office/drawing/2014/chart" uri="{C3380CC4-5D6E-409C-BE32-E72D297353CC}">
                <c16:uniqueId val="{0000000F-EA44-7944-972F-DF4ADA3BBB07}"/>
              </c:ext>
            </c:extLst>
          </c:dPt>
          <c:dPt>
            <c:idx val="30"/>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10-EA44-7944-972F-DF4ADA3BBB07}"/>
              </c:ext>
            </c:extLst>
          </c:dPt>
          <c:dPt>
            <c:idx val="31"/>
            <c:invertIfNegative val="0"/>
            <c:bubble3D val="0"/>
            <c:spPr>
              <a:solidFill>
                <a:srgbClr val="E14675"/>
              </a:solidFill>
              <a:ln w="9525" algn="ctr">
                <a:solidFill>
                  <a:schemeClr val="bg1"/>
                </a:solidFill>
                <a:prstDash val="solid"/>
              </a:ln>
            </c:spPr>
            <c:extLst>
              <c:ext xmlns:c16="http://schemas.microsoft.com/office/drawing/2014/chart" uri="{C3380CC4-5D6E-409C-BE32-E72D297353CC}">
                <c16:uniqueId val="{00000011-EA44-7944-972F-DF4ADA3BBB07}"/>
              </c:ext>
            </c:extLst>
          </c:dPt>
          <c:dPt>
            <c:idx val="32"/>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2-EA44-7944-972F-DF4ADA3BBB07}"/>
              </c:ext>
            </c:extLst>
          </c:dPt>
          <c:dPt>
            <c:idx val="37"/>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3-EA44-7944-972F-DF4ADA3BBB07}"/>
              </c:ext>
            </c:extLst>
          </c:dPt>
          <c:dPt>
            <c:idx val="38"/>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14-EA44-7944-972F-DF4ADA3BBB07}"/>
              </c:ext>
            </c:extLst>
          </c:dPt>
          <c:dPt>
            <c:idx val="39"/>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5-EA44-7944-972F-DF4ADA3BBB07}"/>
              </c:ext>
            </c:extLst>
          </c:dPt>
          <c:val>
            <c:numRef>
              <c:f>Sheet1!$A$1:$AN$1</c:f>
              <c:numCache>
                <c:formatCode>General</c:formatCode>
                <c:ptCount val="40"/>
                <c:pt idx="0">
                  <c:v>0.10302723259692199</c:v>
                </c:pt>
                <c:pt idx="1">
                  <c:v>8.8824426744552903E-2</c:v>
                </c:pt>
                <c:pt idx="2">
                  <c:v>8.0495777070205596E-2</c:v>
                </c:pt>
                <c:pt idx="3">
                  <c:v>7.9142378007508701E-2</c:v>
                </c:pt>
                <c:pt idx="4">
                  <c:v>5.43409135426852E-2</c:v>
                </c:pt>
                <c:pt idx="5">
                  <c:v>4.7113325086157599E-2</c:v>
                </c:pt>
                <c:pt idx="6">
                  <c:v>4.5071372104286002E-2</c:v>
                </c:pt>
                <c:pt idx="7">
                  <c:v>4.4875983563772197E-2</c:v>
                </c:pt>
                <c:pt idx="8">
                  <c:v>4.4699797043605299E-2</c:v>
                </c:pt>
                <c:pt idx="9">
                  <c:v>3.4958409598440002E-2</c:v>
                </c:pt>
                <c:pt idx="10">
                  <c:v>2.9013497321480501E-2</c:v>
                </c:pt>
                <c:pt idx="11">
                  <c:v>2.84717439181848E-2</c:v>
                </c:pt>
                <c:pt idx="12">
                  <c:v>2.7272325599350399E-2</c:v>
                </c:pt>
                <c:pt idx="13">
                  <c:v>2.6733469058210099E-2</c:v>
                </c:pt>
                <c:pt idx="14">
                  <c:v>2.6475203019770199E-2</c:v>
                </c:pt>
                <c:pt idx="15">
                  <c:v>2.2478238870994802E-2</c:v>
                </c:pt>
                <c:pt idx="16">
                  <c:v>2.02322540357028E-2</c:v>
                </c:pt>
                <c:pt idx="17">
                  <c:v>1.8541017808666099E-2</c:v>
                </c:pt>
                <c:pt idx="18">
                  <c:v>1.7149442022437299E-2</c:v>
                </c:pt>
                <c:pt idx="19">
                  <c:v>1.46939810227435E-2</c:v>
                </c:pt>
                <c:pt idx="20">
                  <c:v>1.37710161369268E-2</c:v>
                </c:pt>
                <c:pt idx="21">
                  <c:v>1.2174111400678899E-2</c:v>
                </c:pt>
                <c:pt idx="22">
                  <c:v>1.0023047560759E-2</c:v>
                </c:pt>
                <c:pt idx="23">
                  <c:v>9.54274145977046E-3</c:v>
                </c:pt>
                <c:pt idx="24">
                  <c:v>9.2866323706328E-3</c:v>
                </c:pt>
                <c:pt idx="25">
                  <c:v>8.8776646372523207E-3</c:v>
                </c:pt>
                <c:pt idx="26">
                  <c:v>8.6431727843311896E-3</c:v>
                </c:pt>
                <c:pt idx="27">
                  <c:v>8.1718418116697392E-3</c:v>
                </c:pt>
                <c:pt idx="28">
                  <c:v>6.7633901135314501E-3</c:v>
                </c:pt>
                <c:pt idx="29">
                  <c:v>5.5416648092042704E-3</c:v>
                </c:pt>
                <c:pt idx="30">
                  <c:v>5.5185138481915899E-3</c:v>
                </c:pt>
                <c:pt idx="31">
                  <c:v>4.9579041291658897E-3</c:v>
                </c:pt>
                <c:pt idx="32">
                  <c:v>4.4969704001732204E-3</c:v>
                </c:pt>
                <c:pt idx="33">
                  <c:v>4.3241800328154504E-3</c:v>
                </c:pt>
                <c:pt idx="34">
                  <c:v>3.7371431884315898E-3</c:v>
                </c:pt>
                <c:pt idx="35">
                  <c:v>3.2287296546831701E-3</c:v>
                </c:pt>
                <c:pt idx="36">
                  <c:v>3.04570890485322E-3</c:v>
                </c:pt>
                <c:pt idx="37">
                  <c:v>2.7409853927441502E-3</c:v>
                </c:pt>
                <c:pt idx="38">
                  <c:v>2.5774483463883299E-3</c:v>
                </c:pt>
                <c:pt idx="39">
                  <c:v>2.1843471875999799E-3</c:v>
                </c:pt>
              </c:numCache>
            </c:numRef>
          </c:val>
          <c:extLst>
            <c:ext xmlns:c16="http://schemas.microsoft.com/office/drawing/2014/chart" uri="{C3380CC4-5D6E-409C-BE32-E72D297353CC}">
              <c16:uniqueId val="{00000016-EA44-7944-972F-DF4ADA3BBB07}"/>
            </c:ext>
          </c:extLst>
        </c:ser>
        <c:dLbls>
          <c:showLegendKey val="0"/>
          <c:showVal val="0"/>
          <c:showCatName val="0"/>
          <c:showSerName val="0"/>
          <c:showPercent val="0"/>
          <c:showBubbleSize val="0"/>
        </c:dLbls>
        <c:gapWidth val="40"/>
        <c:overlap val="100"/>
        <c:axId val="188481439"/>
        <c:axId val="1"/>
      </c:barChart>
      <c:catAx>
        <c:axId val="188481439"/>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10302723259692199"/>
          <c:min val="0"/>
        </c:scaling>
        <c:delete val="1"/>
        <c:axPos val="t"/>
        <c:numFmt formatCode="General" sourceLinked="1"/>
        <c:majorTickMark val="out"/>
        <c:minorTickMark val="none"/>
        <c:tickLblPos val="nextTo"/>
        <c:crossAx val="188481439"/>
        <c:crosses val="min"/>
        <c:crossBetween val="between"/>
      </c:valAx>
    </c:plotArea>
    <c:plotVisOnly val="0"/>
    <c:dispBlanksAs val="gap"/>
    <c:showDLblsOverMax val="1"/>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Sheet1!$A$1:$F$1</c:f>
              <c:numCache>
                <c:formatCode>General</c:formatCode>
                <c:ptCount val="6"/>
                <c:pt idx="0">
                  <c:v>7.6481867210526328E-2</c:v>
                </c:pt>
                <c:pt idx="1">
                  <c:v>0.29239341499999993</c:v>
                </c:pt>
                <c:pt idx="2">
                  <c:v>0.33680718057500003</c:v>
                </c:pt>
                <c:pt idx="3">
                  <c:v>0.36292967639344254</c:v>
                </c:pt>
                <c:pt idx="4">
                  <c:v>0.30403333369047625</c:v>
                </c:pt>
                <c:pt idx="5">
                  <c:v>0.17041584373913043</c:v>
                </c:pt>
              </c:numCache>
            </c:numRef>
          </c:val>
          <c:extLst>
            <c:ext xmlns:c16="http://schemas.microsoft.com/office/drawing/2014/chart" uri="{C3380CC4-5D6E-409C-BE32-E72D297353CC}">
              <c16:uniqueId val="{00000000-3B8B-E347-9887-0FF2FB66E3EE}"/>
            </c:ext>
          </c:extLst>
        </c:ser>
        <c:dLbls>
          <c:showLegendKey val="0"/>
          <c:showVal val="0"/>
          <c:showCatName val="0"/>
          <c:showSerName val="0"/>
          <c:showPercent val="0"/>
          <c:showBubbleSize val="0"/>
        </c:dLbls>
        <c:gapWidth val="40"/>
        <c:overlap val="100"/>
        <c:axId val="163543504"/>
        <c:axId val="1"/>
      </c:barChart>
      <c:catAx>
        <c:axId val="163543504"/>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36292967639344254"/>
          <c:min val="0"/>
        </c:scaling>
        <c:delete val="1"/>
        <c:axPos val="l"/>
        <c:numFmt formatCode="General" sourceLinked="1"/>
        <c:majorTickMark val="out"/>
        <c:minorTickMark val="none"/>
        <c:tickLblPos val="nextTo"/>
        <c:crossAx val="163543504"/>
        <c:crosses val="min"/>
        <c:crossBetween val="between"/>
      </c:valAx>
    </c:plotArea>
    <c:plotVisOnly val="0"/>
    <c:dispBlanksAs val="gap"/>
    <c:showDLblsOverMax val="1"/>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Sheet1!$A$1:$I$1</c:f>
              <c:numCache>
                <c:formatCode>General</c:formatCode>
                <c:ptCount val="9"/>
                <c:pt idx="0">
                  <c:v>0.21045618140598293</c:v>
                </c:pt>
                <c:pt idx="1">
                  <c:v>0.59820630150000009</c:v>
                </c:pt>
                <c:pt idx="2">
                  <c:v>0.66358193500000007</c:v>
                </c:pt>
                <c:pt idx="3">
                  <c:v>0.68861820750000002</c:v>
                </c:pt>
                <c:pt idx="4">
                  <c:v>0.71365447999999998</c:v>
                </c:pt>
                <c:pt idx="5">
                  <c:v>0.48734820499999998</c:v>
                </c:pt>
                <c:pt idx="6">
                  <c:v>0.41981129288888891</c:v>
                </c:pt>
                <c:pt idx="7">
                  <c:v>0.38375470474444445</c:v>
                </c:pt>
                <c:pt idx="8">
                  <c:v>0.3476981166</c:v>
                </c:pt>
              </c:numCache>
            </c:numRef>
          </c:val>
          <c:extLst>
            <c:ext xmlns:c16="http://schemas.microsoft.com/office/drawing/2014/chart" uri="{C3380CC4-5D6E-409C-BE32-E72D297353CC}">
              <c16:uniqueId val="{00000000-D3DB-9A4D-861F-18D4CE831A0F}"/>
            </c:ext>
          </c:extLst>
        </c:ser>
        <c:dLbls>
          <c:showLegendKey val="0"/>
          <c:showVal val="0"/>
          <c:showCatName val="0"/>
          <c:showSerName val="0"/>
          <c:showPercent val="0"/>
          <c:showBubbleSize val="0"/>
        </c:dLbls>
        <c:gapWidth val="40"/>
        <c:overlap val="100"/>
        <c:axId val="2099670831"/>
        <c:axId val="1"/>
      </c:barChart>
      <c:catAx>
        <c:axId val="209967083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71365447999999998"/>
          <c:min val="0"/>
        </c:scaling>
        <c:delete val="1"/>
        <c:axPos val="l"/>
        <c:numFmt formatCode="General" sourceLinked="1"/>
        <c:majorTickMark val="out"/>
        <c:minorTickMark val="none"/>
        <c:tickLblPos val="nextTo"/>
        <c:crossAx val="2099670831"/>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566457225712905E-2"/>
          <c:y val="0.13648293963254593"/>
          <c:w val="0.97486708554857415"/>
          <c:h val="0.72703412073490814"/>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Sheet1!$A$1:$I$1</c:f>
              <c:numCache>
                <c:formatCode>General</c:formatCode>
                <c:ptCount val="9"/>
                <c:pt idx="0">
                  <c:v>1.0389999999999999</c:v>
                </c:pt>
                <c:pt idx="1">
                  <c:v>0.69899999999999995</c:v>
                </c:pt>
                <c:pt idx="2">
                  <c:v>1.448</c:v>
                </c:pt>
                <c:pt idx="3">
                  <c:v>1.17</c:v>
                </c:pt>
                <c:pt idx="4">
                  <c:v>1.2909999999999999</c:v>
                </c:pt>
                <c:pt idx="5">
                  <c:v>1.2450000000000001</c:v>
                </c:pt>
                <c:pt idx="6">
                  <c:v>1.07</c:v>
                </c:pt>
                <c:pt idx="7">
                  <c:v>1.286</c:v>
                </c:pt>
                <c:pt idx="8">
                  <c:v>1.93</c:v>
                </c:pt>
              </c:numCache>
            </c:numRef>
          </c:val>
          <c:extLst>
            <c:ext xmlns:c16="http://schemas.microsoft.com/office/drawing/2014/chart" uri="{C3380CC4-5D6E-409C-BE32-E72D297353CC}">
              <c16:uniqueId val="{00000000-A5BD-5A4E-9385-E6E52DA1BAAE}"/>
            </c:ext>
          </c:extLst>
        </c:ser>
        <c:ser>
          <c:idx val="1"/>
          <c:order val="1"/>
          <c:spPr>
            <a:solidFill>
              <a:schemeClr val="accent2"/>
            </a:solidFill>
            <a:ln w="9525" algn="ctr">
              <a:solidFill>
                <a:schemeClr val="bg1"/>
              </a:solidFill>
              <a:prstDash val="solid"/>
            </a:ln>
          </c:spPr>
          <c:invertIfNegative val="0"/>
          <c:dLbls>
            <c:dLbl>
              <c:idx val="2"/>
              <c:layout>
                <c:manualLayout>
                  <c:x val="1.9574673755437408E-2"/>
                  <c:y val="-2.6246719160104987E-3"/>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5BD-5A4E-9385-E6E52DA1BAA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Sheet1!$A$2:$I$2</c:f>
              <c:numCache>
                <c:formatCode>General</c:formatCode>
                <c:ptCount val="9"/>
                <c:pt idx="0">
                  <c:v>8.0060000000000002</c:v>
                </c:pt>
                <c:pt idx="1">
                  <c:v>4.9889999999999999</c:v>
                </c:pt>
                <c:pt idx="2">
                  <c:v>13.186999999999999</c:v>
                </c:pt>
                <c:pt idx="3">
                  <c:v>4.7060000000000004</c:v>
                </c:pt>
                <c:pt idx="4">
                  <c:v>6.0019999999999989</c:v>
                </c:pt>
                <c:pt idx="5">
                  <c:v>7.6499999999999995</c:v>
                </c:pt>
                <c:pt idx="6">
                  <c:v>5.4489999999999998</c:v>
                </c:pt>
                <c:pt idx="7">
                  <c:v>6.8630000000000013</c:v>
                </c:pt>
                <c:pt idx="8">
                  <c:v>6.4139999999999997</c:v>
                </c:pt>
              </c:numCache>
            </c:numRef>
          </c:val>
          <c:extLst>
            <c:ext xmlns:c16="http://schemas.microsoft.com/office/drawing/2014/chart" uri="{C3380CC4-5D6E-409C-BE32-E72D297353CC}">
              <c16:uniqueId val="{00000002-A5BD-5A4E-9385-E6E52DA1BAAE}"/>
            </c:ext>
          </c:extLst>
        </c:ser>
        <c:ser>
          <c:idx val="2"/>
          <c:order val="2"/>
          <c:spPr>
            <a:solidFill>
              <a:schemeClr val="accent3"/>
            </a:solidFill>
            <a:ln w="9525" algn="ctr">
              <a:solidFill>
                <a:schemeClr val="bg1"/>
              </a:solidFill>
              <a:prstDash val="solid"/>
            </a:ln>
          </c:spPr>
          <c:invertIfNegative val="0"/>
          <c:dLbls>
            <c:dLbl>
              <c:idx val="0"/>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A5BD-5A4E-9385-E6E52DA1BAAE}"/>
                </c:ext>
              </c:extLst>
            </c:dLbl>
            <c:dLbl>
              <c:idx val="2"/>
              <c:layout>
                <c:manualLayout>
                  <c:x val="0"/>
                  <c:y val="-2.6246719160104987E-3"/>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A5BD-5A4E-9385-E6E52DA1BAAE}"/>
                </c:ext>
              </c:extLst>
            </c:dLbl>
            <c:dLbl>
              <c:idx val="3"/>
              <c:layout>
                <c:manualLayout>
                  <c:x val="-1.9333011116481391E-2"/>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A5BD-5A4E-9385-E6E52DA1BAAE}"/>
                </c:ext>
              </c:extLst>
            </c:dLbl>
            <c:dLbl>
              <c:idx val="4"/>
              <c:layout>
                <c:manualLayout>
                  <c:x val="-1.9333011116481391E-2"/>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A5BD-5A4E-9385-E6E52DA1BAAE}"/>
                </c:ext>
              </c:extLst>
            </c:dLbl>
            <c:dLbl>
              <c:idx val="5"/>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A5BD-5A4E-9385-E6E52DA1BAAE}"/>
                </c:ext>
              </c:extLst>
            </c:dLbl>
            <c:dLbl>
              <c:idx val="6"/>
              <c:layout>
                <c:manualLayout>
                  <c:x val="-1.9333011116481391E-2"/>
                  <c:y val="-2.6246719160104987E-3"/>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A5BD-5A4E-9385-E6E52DA1BAAE}"/>
                </c:ext>
              </c:extLst>
            </c:dLbl>
            <c:dLbl>
              <c:idx val="7"/>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A5BD-5A4E-9385-E6E52DA1BAAE}"/>
                </c:ext>
              </c:extLst>
            </c:dLbl>
            <c:dLbl>
              <c:idx val="8"/>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A5BD-5A4E-9385-E6E52DA1BAA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Sheet1!$A$3:$I$3</c:f>
              <c:numCache>
                <c:formatCode>General</c:formatCode>
                <c:ptCount val="9"/>
                <c:pt idx="0">
                  <c:v>9.1719999999999988</c:v>
                </c:pt>
                <c:pt idx="1">
                  <c:v>5.8560000000000008</c:v>
                </c:pt>
                <c:pt idx="2">
                  <c:v>16.106999999999999</c:v>
                </c:pt>
                <c:pt idx="3">
                  <c:v>8.407</c:v>
                </c:pt>
                <c:pt idx="4">
                  <c:v>10.920000000000002</c:v>
                </c:pt>
                <c:pt idx="5">
                  <c:v>11.327999999999999</c:v>
                </c:pt>
                <c:pt idx="6">
                  <c:v>8.5869999999999997</c:v>
                </c:pt>
                <c:pt idx="7">
                  <c:v>11.012</c:v>
                </c:pt>
                <c:pt idx="8">
                  <c:v>12.17</c:v>
                </c:pt>
              </c:numCache>
            </c:numRef>
          </c:val>
          <c:extLst>
            <c:ext xmlns:c16="http://schemas.microsoft.com/office/drawing/2014/chart" uri="{C3380CC4-5D6E-409C-BE32-E72D297353CC}">
              <c16:uniqueId val="{0000000B-A5BD-5A4E-9385-E6E52DA1BAAE}"/>
            </c:ext>
          </c:extLst>
        </c:ser>
        <c:dLbls>
          <c:showLegendKey val="0"/>
          <c:showVal val="0"/>
          <c:showCatName val="0"/>
          <c:showSerName val="0"/>
          <c:showPercent val="0"/>
          <c:showBubbleSize val="0"/>
        </c:dLbls>
        <c:gapWidth val="40"/>
        <c:overlap val="100"/>
        <c:axId val="2124119071"/>
        <c:axId val="1"/>
      </c:barChart>
      <c:catAx>
        <c:axId val="212411907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0.741999999999997"/>
          <c:min val="0"/>
        </c:scaling>
        <c:delete val="1"/>
        <c:axPos val="l"/>
        <c:numFmt formatCode="General" sourceLinked="1"/>
        <c:majorTickMark val="out"/>
        <c:minorTickMark val="none"/>
        <c:tickLblPos val="nextTo"/>
        <c:crossAx val="2124119071"/>
        <c:crosses val="min"/>
        <c:crossBetween val="between"/>
      </c:valAx>
    </c:plotArea>
    <c:plotVisOnly val="0"/>
    <c:dispBlanksAs val="gap"/>
    <c:showDLblsOverMax val="1"/>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Sheet1!$A$1:$E$1</c:f>
              <c:numCache>
                <c:formatCode>General</c:formatCode>
                <c:ptCount val="5"/>
                <c:pt idx="0">
                  <c:v>0.18003687756730771</c:v>
                </c:pt>
                <c:pt idx="1">
                  <c:v>0.41297057388888891</c:v>
                </c:pt>
                <c:pt idx="2">
                  <c:v>0.37290804386666671</c:v>
                </c:pt>
                <c:pt idx="3">
                  <c:v>0.32788980814705876</c:v>
                </c:pt>
                <c:pt idx="4">
                  <c:v>0.31359640184057974</c:v>
                </c:pt>
              </c:numCache>
            </c:numRef>
          </c:val>
          <c:extLst>
            <c:ext xmlns:c16="http://schemas.microsoft.com/office/drawing/2014/chart" uri="{C3380CC4-5D6E-409C-BE32-E72D297353CC}">
              <c16:uniqueId val="{00000000-F236-8845-AF75-8AD30E81E8E5}"/>
            </c:ext>
          </c:extLst>
        </c:ser>
        <c:dLbls>
          <c:showLegendKey val="0"/>
          <c:showVal val="0"/>
          <c:showCatName val="0"/>
          <c:showSerName val="0"/>
          <c:showPercent val="0"/>
          <c:showBubbleSize val="0"/>
        </c:dLbls>
        <c:gapWidth val="40"/>
        <c:overlap val="100"/>
        <c:axId val="163561072"/>
        <c:axId val="1"/>
      </c:barChart>
      <c:catAx>
        <c:axId val="163561072"/>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41297057388888891"/>
          <c:min val="0"/>
        </c:scaling>
        <c:delete val="1"/>
        <c:axPos val="l"/>
        <c:numFmt formatCode="General" sourceLinked="1"/>
        <c:majorTickMark val="out"/>
        <c:minorTickMark val="none"/>
        <c:tickLblPos val="nextTo"/>
        <c:crossAx val="163561072"/>
        <c:crosses val="min"/>
        <c:crossBetween val="between"/>
      </c:valAx>
    </c:plotArea>
    <c:plotVisOnly val="0"/>
    <c:dispBlanksAs val="gap"/>
    <c:showDLblsOverMax val="1"/>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217391304347827E-2"/>
          <c:y val="1.8264840182648401E-2"/>
          <c:w val="0.90956521739130436"/>
          <c:h val="0.9634703196347032"/>
        </c:manualLayout>
      </c:layout>
      <c:barChart>
        <c:barDir val="bar"/>
        <c:grouping val="stacked"/>
        <c:varyColors val="0"/>
        <c:ser>
          <c:idx val="0"/>
          <c:order val="0"/>
          <c:spPr>
            <a:solidFill>
              <a:schemeClr val="accent3"/>
            </a:solidFill>
            <a:ln w="9525" algn="ctr">
              <a:solidFill>
                <a:schemeClr val="bg1"/>
              </a:solidFill>
              <a:prstDash val="solid"/>
            </a:ln>
          </c:spPr>
          <c:invertIfNegative val="0"/>
          <c:dPt>
            <c:idx val="0"/>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0-7A9A-0F41-908F-A053C543AD3D}"/>
              </c:ext>
            </c:extLst>
          </c:dPt>
          <c:dPt>
            <c:idx val="1"/>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1-7A9A-0F41-908F-A053C543AD3D}"/>
              </c:ext>
            </c:extLst>
          </c:dPt>
          <c:dPt>
            <c:idx val="2"/>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2-7A9A-0F41-908F-A053C543AD3D}"/>
              </c:ext>
            </c:extLst>
          </c:dPt>
          <c:dPt>
            <c:idx val="4"/>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3-7A9A-0F41-908F-A053C543AD3D}"/>
              </c:ext>
            </c:extLst>
          </c:dPt>
          <c:dPt>
            <c:idx val="6"/>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4-7A9A-0F41-908F-A053C543AD3D}"/>
              </c:ext>
            </c:extLst>
          </c:dPt>
          <c:dPt>
            <c:idx val="7"/>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5-7A9A-0F41-908F-A053C543AD3D}"/>
              </c:ext>
            </c:extLst>
          </c:dPt>
          <c:dPt>
            <c:idx val="10"/>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6-7A9A-0F41-908F-A053C543AD3D}"/>
              </c:ext>
            </c:extLst>
          </c:dPt>
          <c:dPt>
            <c:idx val="11"/>
            <c:invertIfNegative val="0"/>
            <c:bubble3D val="0"/>
            <c:spPr>
              <a:solidFill>
                <a:srgbClr val="E14675"/>
              </a:solidFill>
              <a:ln w="9525" algn="ctr">
                <a:solidFill>
                  <a:schemeClr val="bg1"/>
                </a:solidFill>
                <a:prstDash val="solid"/>
              </a:ln>
            </c:spPr>
            <c:extLst>
              <c:ext xmlns:c16="http://schemas.microsoft.com/office/drawing/2014/chart" uri="{C3380CC4-5D6E-409C-BE32-E72D297353CC}">
                <c16:uniqueId val="{00000007-7A9A-0F41-908F-A053C543AD3D}"/>
              </c:ext>
            </c:extLst>
          </c:dPt>
          <c:dPt>
            <c:idx val="15"/>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8-7A9A-0F41-908F-A053C543AD3D}"/>
              </c:ext>
            </c:extLst>
          </c:dPt>
          <c:dPt>
            <c:idx val="17"/>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9-7A9A-0F41-908F-A053C543AD3D}"/>
              </c:ext>
            </c:extLst>
          </c:dPt>
          <c:dPt>
            <c:idx val="20"/>
            <c:invertIfNegative val="0"/>
            <c:bubble3D val="0"/>
            <c:spPr>
              <a:solidFill>
                <a:srgbClr val="E14675"/>
              </a:solidFill>
              <a:ln w="9525" algn="ctr">
                <a:solidFill>
                  <a:schemeClr val="bg1"/>
                </a:solidFill>
                <a:prstDash val="solid"/>
              </a:ln>
            </c:spPr>
            <c:extLst>
              <c:ext xmlns:c16="http://schemas.microsoft.com/office/drawing/2014/chart" uri="{C3380CC4-5D6E-409C-BE32-E72D297353CC}">
                <c16:uniqueId val="{0000000A-7A9A-0F41-908F-A053C543AD3D}"/>
              </c:ext>
            </c:extLst>
          </c:dPt>
          <c:dPt>
            <c:idx val="25"/>
            <c:invertIfNegative val="0"/>
            <c:bubble3D val="0"/>
            <c:spPr>
              <a:solidFill>
                <a:srgbClr val="E14675"/>
              </a:solidFill>
              <a:ln w="9525" algn="ctr">
                <a:solidFill>
                  <a:schemeClr val="bg1"/>
                </a:solidFill>
                <a:prstDash val="solid"/>
              </a:ln>
            </c:spPr>
            <c:extLst>
              <c:ext xmlns:c16="http://schemas.microsoft.com/office/drawing/2014/chart" uri="{C3380CC4-5D6E-409C-BE32-E72D297353CC}">
                <c16:uniqueId val="{0000000B-7A9A-0F41-908F-A053C543AD3D}"/>
              </c:ext>
            </c:extLst>
          </c:dPt>
          <c:dPt>
            <c:idx val="27"/>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C-7A9A-0F41-908F-A053C543AD3D}"/>
              </c:ext>
            </c:extLst>
          </c:dPt>
          <c:dPt>
            <c:idx val="28"/>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0D-7A9A-0F41-908F-A053C543AD3D}"/>
              </c:ext>
            </c:extLst>
          </c:dPt>
          <c:dPt>
            <c:idx val="30"/>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E-7A9A-0F41-908F-A053C543AD3D}"/>
              </c:ext>
            </c:extLst>
          </c:dPt>
          <c:dPt>
            <c:idx val="31"/>
            <c:invertIfNegative val="0"/>
            <c:bubble3D val="0"/>
            <c:spPr>
              <a:solidFill>
                <a:srgbClr val="E14675"/>
              </a:solidFill>
              <a:ln w="9525" algn="ctr">
                <a:solidFill>
                  <a:schemeClr val="bg1"/>
                </a:solidFill>
                <a:prstDash val="solid"/>
              </a:ln>
            </c:spPr>
            <c:extLst>
              <c:ext xmlns:c16="http://schemas.microsoft.com/office/drawing/2014/chart" uri="{C3380CC4-5D6E-409C-BE32-E72D297353CC}">
                <c16:uniqueId val="{0000000F-7A9A-0F41-908F-A053C543AD3D}"/>
              </c:ext>
            </c:extLst>
          </c:dPt>
          <c:dPt>
            <c:idx val="32"/>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0-7A9A-0F41-908F-A053C543AD3D}"/>
              </c:ext>
            </c:extLst>
          </c:dPt>
          <c:dPt>
            <c:idx val="33"/>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1-7A9A-0F41-908F-A053C543AD3D}"/>
              </c:ext>
            </c:extLst>
          </c:dPt>
          <c:dPt>
            <c:idx val="35"/>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12-7A9A-0F41-908F-A053C543AD3D}"/>
              </c:ext>
            </c:extLst>
          </c:dPt>
          <c:dPt>
            <c:idx val="36"/>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13-7A9A-0F41-908F-A053C543AD3D}"/>
              </c:ext>
            </c:extLst>
          </c:dPt>
          <c:dPt>
            <c:idx val="37"/>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4-7A9A-0F41-908F-A053C543AD3D}"/>
              </c:ext>
            </c:extLst>
          </c:dPt>
          <c:dPt>
            <c:idx val="38"/>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15-7A9A-0F41-908F-A053C543AD3D}"/>
              </c:ext>
            </c:extLst>
          </c:dPt>
          <c:val>
            <c:numRef>
              <c:f>Sheet1!$A$1:$AN$1</c:f>
              <c:numCache>
                <c:formatCode>General</c:formatCode>
                <c:ptCount val="40"/>
                <c:pt idx="0">
                  <c:v>0.16377939</c:v>
                </c:pt>
                <c:pt idx="1">
                  <c:v>9.9247881999999996E-2</c:v>
                </c:pt>
                <c:pt idx="2">
                  <c:v>7.7846764999999998E-2</c:v>
                </c:pt>
                <c:pt idx="3">
                  <c:v>6.3538138999999993E-2</c:v>
                </c:pt>
                <c:pt idx="4">
                  <c:v>5.2452851000000002E-2</c:v>
                </c:pt>
                <c:pt idx="5">
                  <c:v>3.6436228000000001E-2</c:v>
                </c:pt>
                <c:pt idx="6">
                  <c:v>3.6317536999999997E-2</c:v>
                </c:pt>
                <c:pt idx="7">
                  <c:v>3.4562995999999999E-2</c:v>
                </c:pt>
                <c:pt idx="8">
                  <c:v>3.3841548999999999E-2</c:v>
                </c:pt>
                <c:pt idx="9">
                  <c:v>3.2854223000000002E-2</c:v>
                </c:pt>
                <c:pt idx="10">
                  <c:v>2.7959640000000001E-2</c:v>
                </c:pt>
                <c:pt idx="11">
                  <c:v>2.7231172000000001E-2</c:v>
                </c:pt>
                <c:pt idx="12">
                  <c:v>2.2829433E-2</c:v>
                </c:pt>
                <c:pt idx="13">
                  <c:v>2.2633884E-2</c:v>
                </c:pt>
                <c:pt idx="14">
                  <c:v>2.2511476999999998E-2</c:v>
                </c:pt>
                <c:pt idx="15">
                  <c:v>1.8549639999999999E-2</c:v>
                </c:pt>
                <c:pt idx="16">
                  <c:v>1.831791E-2</c:v>
                </c:pt>
                <c:pt idx="17">
                  <c:v>1.6958496E-2</c:v>
                </c:pt>
                <c:pt idx="18">
                  <c:v>1.6484830999999998E-2</c:v>
                </c:pt>
                <c:pt idx="19">
                  <c:v>1.587158E-2</c:v>
                </c:pt>
                <c:pt idx="20">
                  <c:v>1.5517813E-2</c:v>
                </c:pt>
                <c:pt idx="21">
                  <c:v>1.4329219000000001E-2</c:v>
                </c:pt>
                <c:pt idx="22">
                  <c:v>1.3960425E-2</c:v>
                </c:pt>
                <c:pt idx="23">
                  <c:v>9.5559919999999993E-3</c:v>
                </c:pt>
                <c:pt idx="24">
                  <c:v>9.541819E-3</c:v>
                </c:pt>
                <c:pt idx="25">
                  <c:v>9.2995739999999997E-3</c:v>
                </c:pt>
                <c:pt idx="26">
                  <c:v>8.8613489999999993E-3</c:v>
                </c:pt>
                <c:pt idx="27">
                  <c:v>7.6322229999999996E-3</c:v>
                </c:pt>
                <c:pt idx="28">
                  <c:v>7.4209389999999997E-3</c:v>
                </c:pt>
                <c:pt idx="29">
                  <c:v>7.1372839999999998E-3</c:v>
                </c:pt>
                <c:pt idx="30">
                  <c:v>7.0475859999999998E-3</c:v>
                </c:pt>
                <c:pt idx="31">
                  <c:v>5.2477899999999996E-3</c:v>
                </c:pt>
                <c:pt idx="32">
                  <c:v>4.8945109999999998E-3</c:v>
                </c:pt>
                <c:pt idx="33">
                  <c:v>3.2908989999999999E-3</c:v>
                </c:pt>
                <c:pt idx="34">
                  <c:v>3.1228319999999999E-3</c:v>
                </c:pt>
                <c:pt idx="35">
                  <c:v>3.1014760000000001E-3</c:v>
                </c:pt>
                <c:pt idx="36">
                  <c:v>2.7230100000000001E-3</c:v>
                </c:pt>
                <c:pt idx="37">
                  <c:v>2.500936E-3</c:v>
                </c:pt>
                <c:pt idx="38">
                  <c:v>1.9196250000000001E-3</c:v>
                </c:pt>
                <c:pt idx="39">
                  <c:v>1.803154E-3</c:v>
                </c:pt>
              </c:numCache>
            </c:numRef>
          </c:val>
          <c:extLst>
            <c:ext xmlns:c16="http://schemas.microsoft.com/office/drawing/2014/chart" uri="{C3380CC4-5D6E-409C-BE32-E72D297353CC}">
              <c16:uniqueId val="{00000016-7A9A-0F41-908F-A053C543AD3D}"/>
            </c:ext>
          </c:extLst>
        </c:ser>
        <c:dLbls>
          <c:showLegendKey val="0"/>
          <c:showVal val="0"/>
          <c:showCatName val="0"/>
          <c:showSerName val="0"/>
          <c:showPercent val="0"/>
          <c:showBubbleSize val="0"/>
        </c:dLbls>
        <c:gapWidth val="40"/>
        <c:overlap val="100"/>
        <c:axId val="1230563984"/>
        <c:axId val="1"/>
      </c:barChart>
      <c:catAx>
        <c:axId val="1230563984"/>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16377939"/>
          <c:min val="0"/>
        </c:scaling>
        <c:delete val="1"/>
        <c:axPos val="t"/>
        <c:numFmt formatCode="General" sourceLinked="1"/>
        <c:majorTickMark val="out"/>
        <c:minorTickMark val="none"/>
        <c:tickLblPos val="nextTo"/>
        <c:crossAx val="1230563984"/>
        <c:crosses val="min"/>
        <c:crossBetween val="between"/>
      </c:valAx>
    </c:plotArea>
    <c:plotVisOnly val="0"/>
    <c:dispBlanksAs val="gap"/>
    <c:showDLblsOverMax val="1"/>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Sheet1!$A$1:$E$1</c:f>
              <c:numCache>
                <c:formatCode>General</c:formatCode>
                <c:ptCount val="5"/>
                <c:pt idx="0">
                  <c:v>5.4777476045197782E-2</c:v>
                </c:pt>
                <c:pt idx="1">
                  <c:v>0.48724816000000004</c:v>
                </c:pt>
                <c:pt idx="2">
                  <c:v>0.3335924025</c:v>
                </c:pt>
                <c:pt idx="3">
                  <c:v>0.18767960257142854</c:v>
                </c:pt>
                <c:pt idx="4">
                  <c:v>0.26264643440178576</c:v>
                </c:pt>
              </c:numCache>
            </c:numRef>
          </c:val>
          <c:extLst>
            <c:ext xmlns:c16="http://schemas.microsoft.com/office/drawing/2014/chart" uri="{C3380CC4-5D6E-409C-BE32-E72D297353CC}">
              <c16:uniqueId val="{00000000-544D-3E46-B249-6E20E0942767}"/>
            </c:ext>
          </c:extLst>
        </c:ser>
        <c:dLbls>
          <c:showLegendKey val="0"/>
          <c:showVal val="0"/>
          <c:showCatName val="0"/>
          <c:showSerName val="0"/>
          <c:showPercent val="0"/>
          <c:showBubbleSize val="0"/>
        </c:dLbls>
        <c:gapWidth val="40"/>
        <c:overlap val="100"/>
        <c:axId val="1502894127"/>
        <c:axId val="1"/>
      </c:barChart>
      <c:catAx>
        <c:axId val="150289412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48724816000000004"/>
          <c:min val="0"/>
        </c:scaling>
        <c:delete val="1"/>
        <c:axPos val="l"/>
        <c:numFmt formatCode="General" sourceLinked="1"/>
        <c:majorTickMark val="out"/>
        <c:minorTickMark val="none"/>
        <c:tickLblPos val="nextTo"/>
        <c:crossAx val="1502894127"/>
        <c:crosses val="min"/>
        <c:crossBetween val="between"/>
      </c:valAx>
    </c:plotArea>
    <c:plotVisOnly val="0"/>
    <c:dispBlanksAs val="gap"/>
    <c:showDLblsOverMax val="1"/>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Sheet1!$A$1:$J$1</c:f>
              <c:numCache>
                <c:formatCode>General</c:formatCode>
                <c:ptCount val="10"/>
                <c:pt idx="0">
                  <c:v>7.0513274326359854</c:v>
                </c:pt>
                <c:pt idx="1">
                  <c:v>66.773131250000006</c:v>
                </c:pt>
                <c:pt idx="2">
                  <c:v>65.244288285714291</c:v>
                </c:pt>
                <c:pt idx="3">
                  <c:v>65.58090685714285</c:v>
                </c:pt>
                <c:pt idx="4">
                  <c:v>46.209866875000003</c:v>
                </c:pt>
                <c:pt idx="5">
                  <c:v>43.838524666666665</c:v>
                </c:pt>
                <c:pt idx="6">
                  <c:v>40.977791571428568</c:v>
                </c:pt>
                <c:pt idx="7">
                  <c:v>26.023278500000004</c:v>
                </c:pt>
                <c:pt idx="8">
                  <c:v>18.693121000000001</c:v>
                </c:pt>
                <c:pt idx="9">
                  <c:v>17.459041323529412</c:v>
                </c:pt>
              </c:numCache>
            </c:numRef>
          </c:val>
          <c:extLst>
            <c:ext xmlns:c16="http://schemas.microsoft.com/office/drawing/2014/chart" uri="{C3380CC4-5D6E-409C-BE32-E72D297353CC}">
              <c16:uniqueId val="{00000000-236C-AC44-9E42-43B616A27A6D}"/>
            </c:ext>
          </c:extLst>
        </c:ser>
        <c:dLbls>
          <c:showLegendKey val="0"/>
          <c:showVal val="0"/>
          <c:showCatName val="0"/>
          <c:showSerName val="0"/>
          <c:showPercent val="0"/>
          <c:showBubbleSize val="0"/>
        </c:dLbls>
        <c:gapWidth val="40"/>
        <c:overlap val="100"/>
        <c:axId val="1508997039"/>
        <c:axId val="1"/>
      </c:barChart>
      <c:catAx>
        <c:axId val="1508997039"/>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66.773131250000006"/>
          <c:min val="0"/>
        </c:scaling>
        <c:delete val="1"/>
        <c:axPos val="l"/>
        <c:numFmt formatCode="General" sourceLinked="1"/>
        <c:majorTickMark val="out"/>
        <c:minorTickMark val="none"/>
        <c:tickLblPos val="nextTo"/>
        <c:crossAx val="1508997039"/>
        <c:crosses val="min"/>
        <c:crossBetween val="between"/>
      </c:valAx>
    </c:plotArea>
    <c:plotVisOnly val="0"/>
    <c:dispBlanksAs val="gap"/>
    <c:showDLblsOverMax val="1"/>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Sheet1!$A$1:$E$1</c:f>
              <c:numCache>
                <c:formatCode>General</c:formatCode>
                <c:ptCount val="5"/>
                <c:pt idx="0">
                  <c:v>7.0124259743243267E-2</c:v>
                </c:pt>
                <c:pt idx="1">
                  <c:v>0.80084270000000002</c:v>
                </c:pt>
                <c:pt idx="2">
                  <c:v>0.4409964375</c:v>
                </c:pt>
                <c:pt idx="3">
                  <c:v>0.30321964875000001</c:v>
                </c:pt>
                <c:pt idx="4">
                  <c:v>0.31743544562162163</c:v>
                </c:pt>
              </c:numCache>
            </c:numRef>
          </c:val>
          <c:extLst>
            <c:ext xmlns:c16="http://schemas.microsoft.com/office/drawing/2014/chart" uri="{C3380CC4-5D6E-409C-BE32-E72D297353CC}">
              <c16:uniqueId val="{00000000-6269-7C43-8295-8A3FD2503A60}"/>
            </c:ext>
          </c:extLst>
        </c:ser>
        <c:dLbls>
          <c:showLegendKey val="0"/>
          <c:showVal val="0"/>
          <c:showCatName val="0"/>
          <c:showSerName val="0"/>
          <c:showPercent val="0"/>
          <c:showBubbleSize val="0"/>
        </c:dLbls>
        <c:gapWidth val="40"/>
        <c:overlap val="100"/>
        <c:axId val="1509514655"/>
        <c:axId val="1"/>
      </c:barChart>
      <c:catAx>
        <c:axId val="150951465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80084270000000002"/>
          <c:min val="0"/>
        </c:scaling>
        <c:delete val="1"/>
        <c:axPos val="l"/>
        <c:numFmt formatCode="General" sourceLinked="1"/>
        <c:majorTickMark val="out"/>
        <c:minorTickMark val="none"/>
        <c:tickLblPos val="nextTo"/>
        <c:crossAx val="1509514655"/>
        <c:crosses val="min"/>
        <c:crossBetween val="between"/>
      </c:valAx>
    </c:plotArea>
    <c:plotVisOnly val="0"/>
    <c:dispBlanksAs val="gap"/>
    <c:showDLblsOverMax val="1"/>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0144648023143681E-2"/>
          <c:y val="1.8264840182648401E-2"/>
          <c:w val="0.89971070395371266"/>
          <c:h val="0.9634703196347032"/>
        </c:manualLayout>
      </c:layout>
      <c:barChart>
        <c:barDir val="bar"/>
        <c:grouping val="stacked"/>
        <c:varyColors val="0"/>
        <c:ser>
          <c:idx val="0"/>
          <c:order val="0"/>
          <c:spPr>
            <a:solidFill>
              <a:schemeClr val="accent3"/>
            </a:solidFill>
            <a:ln w="9525" algn="ctr">
              <a:solidFill>
                <a:schemeClr val="bg1"/>
              </a:solidFill>
              <a:prstDash val="solid"/>
            </a:ln>
          </c:spPr>
          <c:invertIfNegative val="0"/>
          <c:dPt>
            <c:idx val="0"/>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0-DBA6-5843-A107-94022E2429B4}"/>
              </c:ext>
            </c:extLst>
          </c:dPt>
          <c:dPt>
            <c:idx val="2"/>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1-DBA6-5843-A107-94022E2429B4}"/>
              </c:ext>
            </c:extLst>
          </c:dPt>
          <c:dPt>
            <c:idx val="3"/>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2-DBA6-5843-A107-94022E2429B4}"/>
              </c:ext>
            </c:extLst>
          </c:dPt>
          <c:dPt>
            <c:idx val="4"/>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3-DBA6-5843-A107-94022E2429B4}"/>
              </c:ext>
            </c:extLst>
          </c:dPt>
          <c:dPt>
            <c:idx val="5"/>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4-DBA6-5843-A107-94022E2429B4}"/>
              </c:ext>
            </c:extLst>
          </c:dPt>
          <c:dPt>
            <c:idx val="12"/>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5-DBA6-5843-A107-94022E2429B4}"/>
              </c:ext>
            </c:extLst>
          </c:dPt>
          <c:dPt>
            <c:idx val="14"/>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6-DBA6-5843-A107-94022E2429B4}"/>
              </c:ext>
            </c:extLst>
          </c:dPt>
          <c:dPt>
            <c:idx val="17"/>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7-DBA6-5843-A107-94022E2429B4}"/>
              </c:ext>
            </c:extLst>
          </c:dPt>
          <c:dPt>
            <c:idx val="24"/>
            <c:invertIfNegative val="0"/>
            <c:bubble3D val="0"/>
            <c:spPr>
              <a:solidFill>
                <a:srgbClr val="E14675"/>
              </a:solidFill>
              <a:ln w="9525" algn="ctr">
                <a:solidFill>
                  <a:schemeClr val="bg1"/>
                </a:solidFill>
                <a:prstDash val="solid"/>
              </a:ln>
            </c:spPr>
            <c:extLst>
              <c:ext xmlns:c16="http://schemas.microsoft.com/office/drawing/2014/chart" uri="{C3380CC4-5D6E-409C-BE32-E72D297353CC}">
                <c16:uniqueId val="{00000008-DBA6-5843-A107-94022E2429B4}"/>
              </c:ext>
            </c:extLst>
          </c:dPt>
          <c:dPt>
            <c:idx val="25"/>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9-DBA6-5843-A107-94022E2429B4}"/>
              </c:ext>
            </c:extLst>
          </c:dPt>
          <c:dPt>
            <c:idx val="26"/>
            <c:invertIfNegative val="0"/>
            <c:bubble3D val="0"/>
            <c:spPr>
              <a:solidFill>
                <a:srgbClr val="E14675"/>
              </a:solidFill>
              <a:ln w="9525" algn="ctr">
                <a:solidFill>
                  <a:schemeClr val="bg1"/>
                </a:solidFill>
                <a:prstDash val="solid"/>
              </a:ln>
            </c:spPr>
            <c:extLst>
              <c:ext xmlns:c16="http://schemas.microsoft.com/office/drawing/2014/chart" uri="{C3380CC4-5D6E-409C-BE32-E72D297353CC}">
                <c16:uniqueId val="{0000000A-DBA6-5843-A107-94022E2429B4}"/>
              </c:ext>
            </c:extLst>
          </c:dPt>
          <c:dPt>
            <c:idx val="29"/>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B-DBA6-5843-A107-94022E2429B4}"/>
              </c:ext>
            </c:extLst>
          </c:dPt>
          <c:dPt>
            <c:idx val="31"/>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C-DBA6-5843-A107-94022E2429B4}"/>
              </c:ext>
            </c:extLst>
          </c:dPt>
          <c:dPt>
            <c:idx val="32"/>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D-DBA6-5843-A107-94022E2429B4}"/>
              </c:ext>
            </c:extLst>
          </c:dPt>
          <c:dPt>
            <c:idx val="33"/>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E-DBA6-5843-A107-94022E2429B4}"/>
              </c:ext>
            </c:extLst>
          </c:dPt>
          <c:dPt>
            <c:idx val="34"/>
            <c:invertIfNegative val="0"/>
            <c:bubble3D val="0"/>
            <c:spPr>
              <a:solidFill>
                <a:srgbClr val="B3B3B3"/>
              </a:solidFill>
              <a:ln w="9525" algn="ctr">
                <a:solidFill>
                  <a:schemeClr val="bg1"/>
                </a:solidFill>
                <a:prstDash val="solid"/>
              </a:ln>
            </c:spPr>
            <c:extLst>
              <c:ext xmlns:c16="http://schemas.microsoft.com/office/drawing/2014/chart" uri="{C3380CC4-5D6E-409C-BE32-E72D297353CC}">
                <c16:uniqueId val="{0000000F-DBA6-5843-A107-94022E2429B4}"/>
              </c:ext>
            </c:extLst>
          </c:dPt>
          <c:dPt>
            <c:idx val="35"/>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10-DBA6-5843-A107-94022E2429B4}"/>
              </c:ext>
            </c:extLst>
          </c:dPt>
          <c:dPt>
            <c:idx val="36"/>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1-DBA6-5843-A107-94022E2429B4}"/>
              </c:ext>
            </c:extLst>
          </c:dPt>
          <c:dPt>
            <c:idx val="37"/>
            <c:invertIfNegative val="0"/>
            <c:bubble3D val="0"/>
            <c:spPr>
              <a:solidFill>
                <a:srgbClr val="E14675"/>
              </a:solidFill>
              <a:ln w="9525" algn="ctr">
                <a:solidFill>
                  <a:schemeClr val="bg1"/>
                </a:solidFill>
                <a:prstDash val="solid"/>
              </a:ln>
            </c:spPr>
            <c:extLst>
              <c:ext xmlns:c16="http://schemas.microsoft.com/office/drawing/2014/chart" uri="{C3380CC4-5D6E-409C-BE32-E72D297353CC}">
                <c16:uniqueId val="{00000012-DBA6-5843-A107-94022E2429B4}"/>
              </c:ext>
            </c:extLst>
          </c:dPt>
          <c:dPt>
            <c:idx val="39"/>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13-DBA6-5843-A107-94022E2429B4}"/>
              </c:ext>
            </c:extLst>
          </c:dPt>
          <c:val>
            <c:numRef>
              <c:f>Sheet1!$A$1:$AN$1</c:f>
              <c:numCache>
                <c:formatCode>General</c:formatCode>
                <c:ptCount val="40"/>
                <c:pt idx="0">
                  <c:v>0.17545433386790801</c:v>
                </c:pt>
                <c:pt idx="1">
                  <c:v>0.15581677351870399</c:v>
                </c:pt>
                <c:pt idx="2">
                  <c:v>0.14049004849691801</c:v>
                </c:pt>
                <c:pt idx="3">
                  <c:v>0.13221748981765699</c:v>
                </c:pt>
                <c:pt idx="4">
                  <c:v>6.1455835021244097E-2</c:v>
                </c:pt>
                <c:pt idx="5">
                  <c:v>3.8127445913717202E-2</c:v>
                </c:pt>
                <c:pt idx="6">
                  <c:v>3.5079864054217598E-2</c:v>
                </c:pt>
                <c:pt idx="7">
                  <c:v>2.8778490060187501E-2</c:v>
                </c:pt>
                <c:pt idx="8">
                  <c:v>2.44098163298649E-2</c:v>
                </c:pt>
                <c:pt idx="9">
                  <c:v>1.79934280775885E-2</c:v>
                </c:pt>
                <c:pt idx="10">
                  <c:v>1.4056297631823301E-2</c:v>
                </c:pt>
                <c:pt idx="11">
                  <c:v>1.36246652327207E-2</c:v>
                </c:pt>
                <c:pt idx="12">
                  <c:v>1.1138316166272399E-2</c:v>
                </c:pt>
                <c:pt idx="13">
                  <c:v>1.0020166104034301E-2</c:v>
                </c:pt>
                <c:pt idx="14">
                  <c:v>8.8738510574601099E-3</c:v>
                </c:pt>
                <c:pt idx="15">
                  <c:v>8.7892712073691301E-3</c:v>
                </c:pt>
                <c:pt idx="16">
                  <c:v>8.1242286302128496E-3</c:v>
                </c:pt>
                <c:pt idx="17">
                  <c:v>8.0898791707251106E-3</c:v>
                </c:pt>
                <c:pt idx="18">
                  <c:v>6.5552164418618396E-3</c:v>
                </c:pt>
                <c:pt idx="19">
                  <c:v>6.4891127907649501E-3</c:v>
                </c:pt>
                <c:pt idx="20">
                  <c:v>6.4817584631874899E-3</c:v>
                </c:pt>
                <c:pt idx="21">
                  <c:v>6.2331810850335297E-3</c:v>
                </c:pt>
                <c:pt idx="22">
                  <c:v>5.8970712943667396E-3</c:v>
                </c:pt>
                <c:pt idx="23">
                  <c:v>5.5710352867128802E-3</c:v>
                </c:pt>
                <c:pt idx="24">
                  <c:v>5.3652704920790096E-3</c:v>
                </c:pt>
                <c:pt idx="25">
                  <c:v>4.4676622996622202E-3</c:v>
                </c:pt>
                <c:pt idx="26">
                  <c:v>4.3469358238993096E-3</c:v>
                </c:pt>
                <c:pt idx="27">
                  <c:v>4.0947510592027701E-3</c:v>
                </c:pt>
                <c:pt idx="28">
                  <c:v>3.34199095700156E-3</c:v>
                </c:pt>
                <c:pt idx="29">
                  <c:v>3.0660276697552702E-3</c:v>
                </c:pt>
                <c:pt idx="30">
                  <c:v>2.9892714715707598E-3</c:v>
                </c:pt>
                <c:pt idx="31">
                  <c:v>2.9039437760181399E-3</c:v>
                </c:pt>
                <c:pt idx="32">
                  <c:v>2.7929851513974801E-3</c:v>
                </c:pt>
                <c:pt idx="33">
                  <c:v>2.7243793895664098E-3</c:v>
                </c:pt>
                <c:pt idx="34">
                  <c:v>2.2190731452373198E-3</c:v>
                </c:pt>
                <c:pt idx="35">
                  <c:v>2.2106951440238501E-3</c:v>
                </c:pt>
                <c:pt idx="36">
                  <c:v>2.0032161887924898E-3</c:v>
                </c:pt>
                <c:pt idx="37">
                  <c:v>1.97031237006928E-3</c:v>
                </c:pt>
                <c:pt idx="38">
                  <c:v>1.9046487210723499E-3</c:v>
                </c:pt>
                <c:pt idx="39">
                  <c:v>1.8695729319167199E-3</c:v>
                </c:pt>
              </c:numCache>
            </c:numRef>
          </c:val>
          <c:extLst>
            <c:ext xmlns:c16="http://schemas.microsoft.com/office/drawing/2014/chart" uri="{C3380CC4-5D6E-409C-BE32-E72D297353CC}">
              <c16:uniqueId val="{00000014-DBA6-5843-A107-94022E2429B4}"/>
            </c:ext>
          </c:extLst>
        </c:ser>
        <c:dLbls>
          <c:showLegendKey val="0"/>
          <c:showVal val="0"/>
          <c:showCatName val="0"/>
          <c:showSerName val="0"/>
          <c:showPercent val="0"/>
          <c:showBubbleSize val="0"/>
        </c:dLbls>
        <c:gapWidth val="40"/>
        <c:overlap val="100"/>
        <c:axId val="1273298384"/>
        <c:axId val="1"/>
      </c:barChart>
      <c:catAx>
        <c:axId val="1273298384"/>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17545433386790801"/>
          <c:min val="0"/>
        </c:scaling>
        <c:delete val="1"/>
        <c:axPos val="t"/>
        <c:numFmt formatCode="General" sourceLinked="1"/>
        <c:majorTickMark val="out"/>
        <c:minorTickMark val="none"/>
        <c:tickLblPos val="nextTo"/>
        <c:crossAx val="1273298384"/>
        <c:crosses val="min"/>
        <c:crossBetween val="between"/>
      </c:valAx>
    </c:plotArea>
    <c:plotVisOnly val="0"/>
    <c:dispBlanksAs val="gap"/>
    <c:showDLblsOverMax val="1"/>
  </c:chart>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Sheet1!$A$1:$F$1</c:f>
              <c:numCache>
                <c:formatCode>General</c:formatCode>
                <c:ptCount val="6"/>
                <c:pt idx="0">
                  <c:v>0.21271017041666671</c:v>
                </c:pt>
                <c:pt idx="1">
                  <c:v>0.15966732962068966</c:v>
                </c:pt>
                <c:pt idx="2">
                  <c:v>0.13863963267034485</c:v>
                </c:pt>
                <c:pt idx="3">
                  <c:v>0.11761193572000002</c:v>
                </c:pt>
                <c:pt idx="4">
                  <c:v>0.10653992775444443</c:v>
                </c:pt>
                <c:pt idx="5">
                  <c:v>9.5467919788888855E-2</c:v>
                </c:pt>
              </c:numCache>
            </c:numRef>
          </c:val>
          <c:extLst>
            <c:ext xmlns:c16="http://schemas.microsoft.com/office/drawing/2014/chart" uri="{C3380CC4-5D6E-409C-BE32-E72D297353CC}">
              <c16:uniqueId val="{00000000-D81C-D746-96E7-2D31CBB6B19F}"/>
            </c:ext>
          </c:extLst>
        </c:ser>
        <c:dLbls>
          <c:showLegendKey val="0"/>
          <c:showVal val="0"/>
          <c:showCatName val="0"/>
          <c:showSerName val="0"/>
          <c:showPercent val="0"/>
          <c:showBubbleSize val="0"/>
        </c:dLbls>
        <c:gapWidth val="40"/>
        <c:overlap val="100"/>
        <c:axId val="2073527311"/>
        <c:axId val="1"/>
      </c:barChart>
      <c:catAx>
        <c:axId val="207352731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21271017041666671"/>
          <c:min val="0"/>
        </c:scaling>
        <c:delete val="1"/>
        <c:axPos val="l"/>
        <c:numFmt formatCode="General" sourceLinked="1"/>
        <c:majorTickMark val="out"/>
        <c:minorTickMark val="none"/>
        <c:tickLblPos val="nextTo"/>
        <c:crossAx val="2073527311"/>
        <c:crosses val="min"/>
        <c:crossBetween val="between"/>
      </c:valAx>
    </c:plotArea>
    <c:plotVisOnly val="0"/>
    <c:dispBlanksAs val="gap"/>
    <c:showDLblsOverMax val="1"/>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Sheet1!$A$1:$F$1</c:f>
              <c:numCache>
                <c:formatCode>General</c:formatCode>
                <c:ptCount val="6"/>
                <c:pt idx="0">
                  <c:v>5.8641396142857145</c:v>
                </c:pt>
                <c:pt idx="1">
                  <c:v>10.929398305555555</c:v>
                </c:pt>
                <c:pt idx="2">
                  <c:v>12.245103849999998</c:v>
                </c:pt>
                <c:pt idx="3">
                  <c:v>14.125971486885245</c:v>
                </c:pt>
                <c:pt idx="4">
                  <c:v>18.307202125000003</c:v>
                </c:pt>
                <c:pt idx="5">
                  <c:v>10.520882121666666</c:v>
                </c:pt>
              </c:numCache>
            </c:numRef>
          </c:val>
          <c:extLst>
            <c:ext xmlns:c16="http://schemas.microsoft.com/office/drawing/2014/chart" uri="{C3380CC4-5D6E-409C-BE32-E72D297353CC}">
              <c16:uniqueId val="{00000000-9691-8F48-B940-BB157D63010D}"/>
            </c:ext>
          </c:extLst>
        </c:ser>
        <c:dLbls>
          <c:showLegendKey val="0"/>
          <c:showVal val="0"/>
          <c:showCatName val="0"/>
          <c:showSerName val="0"/>
          <c:showPercent val="0"/>
          <c:showBubbleSize val="0"/>
        </c:dLbls>
        <c:gapWidth val="40"/>
        <c:overlap val="100"/>
        <c:axId val="2073624207"/>
        <c:axId val="1"/>
      </c:barChart>
      <c:catAx>
        <c:axId val="207362420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8.307202125000003"/>
          <c:min val="0"/>
        </c:scaling>
        <c:delete val="1"/>
        <c:axPos val="l"/>
        <c:numFmt formatCode="General" sourceLinked="1"/>
        <c:majorTickMark val="out"/>
        <c:minorTickMark val="none"/>
        <c:tickLblPos val="nextTo"/>
        <c:crossAx val="2073624207"/>
        <c:crosses val="min"/>
        <c:crossBetween val="between"/>
      </c:valAx>
    </c:plotArea>
    <c:plotVisOnly val="0"/>
    <c:dispBlanksAs val="gap"/>
    <c:showDLblsOverMax val="1"/>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Sheet1!$A$1:$D$1</c:f>
              <c:numCache>
                <c:formatCode>General</c:formatCode>
                <c:ptCount val="4"/>
                <c:pt idx="0">
                  <c:v>9.3295124112E-2</c:v>
                </c:pt>
                <c:pt idx="1">
                  <c:v>0.60444371666666663</c:v>
                </c:pt>
                <c:pt idx="2">
                  <c:v>0.49003406500000002</c:v>
                </c:pt>
                <c:pt idx="3">
                  <c:v>0.21653688344230776</c:v>
                </c:pt>
              </c:numCache>
            </c:numRef>
          </c:val>
          <c:extLst>
            <c:ext xmlns:c16="http://schemas.microsoft.com/office/drawing/2014/chart" uri="{C3380CC4-5D6E-409C-BE32-E72D297353CC}">
              <c16:uniqueId val="{00000000-684E-D54B-9D36-8E9AE19A1A4A}"/>
            </c:ext>
          </c:extLst>
        </c:ser>
        <c:dLbls>
          <c:showLegendKey val="0"/>
          <c:showVal val="0"/>
          <c:showCatName val="0"/>
          <c:showSerName val="0"/>
          <c:showPercent val="0"/>
          <c:showBubbleSize val="0"/>
        </c:dLbls>
        <c:gapWidth val="40"/>
        <c:overlap val="100"/>
        <c:axId val="1911876127"/>
        <c:axId val="1"/>
      </c:barChart>
      <c:catAx>
        <c:axId val="191187612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60444371666666663"/>
          <c:min val="0"/>
        </c:scaling>
        <c:delete val="1"/>
        <c:axPos val="l"/>
        <c:numFmt formatCode="General" sourceLinked="1"/>
        <c:majorTickMark val="out"/>
        <c:minorTickMark val="none"/>
        <c:tickLblPos val="nextTo"/>
        <c:crossAx val="1911876127"/>
        <c:crosses val="min"/>
        <c:crossBetween val="between"/>
      </c:valAx>
    </c:plotArea>
    <c:plotVisOnly val="0"/>
    <c:dispBlanksAs val="gap"/>
    <c:showDLblsOverMax val="1"/>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6553267681289166E-2"/>
          <c:y val="1.8264840182648401E-2"/>
          <c:w val="0.90689346463742171"/>
          <c:h val="0.9634703196347032"/>
        </c:manualLayout>
      </c:layout>
      <c:barChart>
        <c:barDir val="bar"/>
        <c:grouping val="stacked"/>
        <c:varyColors val="0"/>
        <c:ser>
          <c:idx val="0"/>
          <c:order val="0"/>
          <c:spPr>
            <a:solidFill>
              <a:schemeClr val="accent3"/>
            </a:solidFill>
            <a:ln w="9525" algn="ctr">
              <a:solidFill>
                <a:schemeClr val="bg1"/>
              </a:solidFill>
              <a:prstDash val="solid"/>
            </a:ln>
          </c:spPr>
          <c:invertIfNegative val="0"/>
          <c:dPt>
            <c:idx val="0"/>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0-CE0D-AE45-9F6A-0B49442E5E64}"/>
              </c:ext>
            </c:extLst>
          </c:dPt>
          <c:dPt>
            <c:idx val="1"/>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1-CE0D-AE45-9F6A-0B49442E5E64}"/>
              </c:ext>
            </c:extLst>
          </c:dPt>
          <c:dPt>
            <c:idx val="2"/>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2-CE0D-AE45-9F6A-0B49442E5E64}"/>
              </c:ext>
            </c:extLst>
          </c:dPt>
          <c:dPt>
            <c:idx val="3"/>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3-CE0D-AE45-9F6A-0B49442E5E64}"/>
              </c:ext>
            </c:extLst>
          </c:dPt>
          <c:dPt>
            <c:idx val="4"/>
            <c:invertIfNegative val="0"/>
            <c:bubble3D val="0"/>
            <c:spPr>
              <a:solidFill>
                <a:schemeClr val="accent6"/>
              </a:solidFill>
              <a:ln w="9525" algn="ctr">
                <a:solidFill>
                  <a:schemeClr val="bg1"/>
                </a:solidFill>
                <a:prstDash val="solid"/>
              </a:ln>
            </c:spPr>
            <c:extLst>
              <c:ext xmlns:c16="http://schemas.microsoft.com/office/drawing/2014/chart" uri="{C3380CC4-5D6E-409C-BE32-E72D297353CC}">
                <c16:uniqueId val="{00000004-CE0D-AE45-9F6A-0B49442E5E64}"/>
              </c:ext>
            </c:extLst>
          </c:dPt>
          <c:dPt>
            <c:idx val="5"/>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5-CE0D-AE45-9F6A-0B49442E5E64}"/>
              </c:ext>
            </c:extLst>
          </c:dPt>
          <c:dPt>
            <c:idx val="6"/>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6-CE0D-AE45-9F6A-0B49442E5E64}"/>
              </c:ext>
            </c:extLst>
          </c:dPt>
          <c:dPt>
            <c:idx val="7"/>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7-CE0D-AE45-9F6A-0B49442E5E64}"/>
              </c:ext>
            </c:extLst>
          </c:dPt>
          <c:dPt>
            <c:idx val="8"/>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8-CE0D-AE45-9F6A-0B49442E5E64}"/>
              </c:ext>
            </c:extLst>
          </c:dPt>
          <c:dPt>
            <c:idx val="9"/>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9-CE0D-AE45-9F6A-0B49442E5E64}"/>
              </c:ext>
            </c:extLst>
          </c:dPt>
          <c:dPt>
            <c:idx val="10"/>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A-CE0D-AE45-9F6A-0B49442E5E64}"/>
              </c:ext>
            </c:extLst>
          </c:dPt>
          <c:dPt>
            <c:idx val="13"/>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B-CE0D-AE45-9F6A-0B49442E5E64}"/>
              </c:ext>
            </c:extLst>
          </c:dPt>
          <c:dPt>
            <c:idx val="14"/>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C-CE0D-AE45-9F6A-0B49442E5E64}"/>
              </c:ext>
            </c:extLst>
          </c:dPt>
          <c:dPt>
            <c:idx val="17"/>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D-CE0D-AE45-9F6A-0B49442E5E64}"/>
              </c:ext>
            </c:extLst>
          </c:dPt>
          <c:dPt>
            <c:idx val="19"/>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0E-CE0D-AE45-9F6A-0B49442E5E64}"/>
              </c:ext>
            </c:extLst>
          </c:dPt>
          <c:dPt>
            <c:idx val="20"/>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F-CE0D-AE45-9F6A-0B49442E5E64}"/>
              </c:ext>
            </c:extLst>
          </c:dPt>
          <c:dPt>
            <c:idx val="22"/>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0-CE0D-AE45-9F6A-0B49442E5E64}"/>
              </c:ext>
            </c:extLst>
          </c:dPt>
          <c:dPt>
            <c:idx val="25"/>
            <c:invertIfNegative val="0"/>
            <c:bubble3D val="0"/>
            <c:spPr>
              <a:solidFill>
                <a:srgbClr val="E14675"/>
              </a:solidFill>
              <a:ln w="9525" algn="ctr">
                <a:solidFill>
                  <a:schemeClr val="bg1"/>
                </a:solidFill>
                <a:prstDash val="solid"/>
              </a:ln>
            </c:spPr>
            <c:extLst>
              <c:ext xmlns:c16="http://schemas.microsoft.com/office/drawing/2014/chart" uri="{C3380CC4-5D6E-409C-BE32-E72D297353CC}">
                <c16:uniqueId val="{00000011-CE0D-AE45-9F6A-0B49442E5E64}"/>
              </c:ext>
            </c:extLst>
          </c:dPt>
          <c:dPt>
            <c:idx val="27"/>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2-CE0D-AE45-9F6A-0B49442E5E64}"/>
              </c:ext>
            </c:extLst>
          </c:dPt>
          <c:dPt>
            <c:idx val="29"/>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13-CE0D-AE45-9F6A-0B49442E5E64}"/>
              </c:ext>
            </c:extLst>
          </c:dPt>
          <c:dPt>
            <c:idx val="30"/>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4-CE0D-AE45-9F6A-0B49442E5E64}"/>
              </c:ext>
            </c:extLst>
          </c:dPt>
          <c:dPt>
            <c:idx val="31"/>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15-CE0D-AE45-9F6A-0B49442E5E64}"/>
              </c:ext>
            </c:extLst>
          </c:dPt>
          <c:dPt>
            <c:idx val="32"/>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16-CE0D-AE45-9F6A-0B49442E5E64}"/>
              </c:ext>
            </c:extLst>
          </c:dPt>
          <c:dPt>
            <c:idx val="34"/>
            <c:invertIfNegative val="0"/>
            <c:bubble3D val="0"/>
            <c:spPr>
              <a:solidFill>
                <a:srgbClr val="B1D97D"/>
              </a:solidFill>
              <a:ln w="9525" algn="ctr">
                <a:solidFill>
                  <a:schemeClr val="bg1"/>
                </a:solidFill>
                <a:prstDash val="solid"/>
              </a:ln>
            </c:spPr>
            <c:extLst>
              <c:ext xmlns:c16="http://schemas.microsoft.com/office/drawing/2014/chart" uri="{C3380CC4-5D6E-409C-BE32-E72D297353CC}">
                <c16:uniqueId val="{00000017-CE0D-AE45-9F6A-0B49442E5E64}"/>
              </c:ext>
            </c:extLst>
          </c:dPt>
          <c:dPt>
            <c:idx val="35"/>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8-CE0D-AE45-9F6A-0B49442E5E64}"/>
              </c:ext>
            </c:extLst>
          </c:dPt>
          <c:dPt>
            <c:idx val="37"/>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9-CE0D-AE45-9F6A-0B49442E5E64}"/>
              </c:ext>
            </c:extLst>
          </c:dPt>
          <c:dPt>
            <c:idx val="38"/>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A-CE0D-AE45-9F6A-0B49442E5E64}"/>
              </c:ext>
            </c:extLst>
          </c:dPt>
          <c:val>
            <c:numRef>
              <c:f>Sheet1!$A$1:$AN$1</c:f>
              <c:numCache>
                <c:formatCode>General</c:formatCode>
                <c:ptCount val="40"/>
                <c:pt idx="0">
                  <c:v>0.22195135119357201</c:v>
                </c:pt>
                <c:pt idx="1">
                  <c:v>0.139311968171805</c:v>
                </c:pt>
                <c:pt idx="2">
                  <c:v>7.3546000345548507E-2</c:v>
                </c:pt>
                <c:pt idx="3">
                  <c:v>6.8420493263026905E-2</c:v>
                </c:pt>
                <c:pt idx="4">
                  <c:v>3.7910745677138501E-2</c:v>
                </c:pt>
                <c:pt idx="5">
                  <c:v>3.4175928577083702E-2</c:v>
                </c:pt>
                <c:pt idx="6">
                  <c:v>3.3263889186049798E-2</c:v>
                </c:pt>
                <c:pt idx="7">
                  <c:v>2.19088431743601E-2</c:v>
                </c:pt>
                <c:pt idx="8">
                  <c:v>2.1270549448869601E-2</c:v>
                </c:pt>
                <c:pt idx="9">
                  <c:v>2.1075986642844501E-2</c:v>
                </c:pt>
                <c:pt idx="10">
                  <c:v>1.9953127707439101E-2</c:v>
                </c:pt>
                <c:pt idx="11">
                  <c:v>1.8613985915462501E-2</c:v>
                </c:pt>
                <c:pt idx="12">
                  <c:v>1.6197112293409401E-2</c:v>
                </c:pt>
                <c:pt idx="13">
                  <c:v>1.4609229878998301E-2</c:v>
                </c:pt>
                <c:pt idx="14">
                  <c:v>1.4292122504639499E-2</c:v>
                </c:pt>
                <c:pt idx="15">
                  <c:v>1.4284246780977601E-2</c:v>
                </c:pt>
                <c:pt idx="16">
                  <c:v>1.34850938258747E-2</c:v>
                </c:pt>
                <c:pt idx="17">
                  <c:v>1.31915310990585E-2</c:v>
                </c:pt>
                <c:pt idx="18">
                  <c:v>1.28069813964828E-2</c:v>
                </c:pt>
                <c:pt idx="19">
                  <c:v>1.24595216095387E-2</c:v>
                </c:pt>
                <c:pt idx="20">
                  <c:v>1.24544136916033E-2</c:v>
                </c:pt>
                <c:pt idx="21">
                  <c:v>1.20638894166497E-2</c:v>
                </c:pt>
                <c:pt idx="22">
                  <c:v>1.16735205976166E-2</c:v>
                </c:pt>
                <c:pt idx="23">
                  <c:v>1.07068952770138E-2</c:v>
                </c:pt>
                <c:pt idx="24">
                  <c:v>9.8809738334660006E-3</c:v>
                </c:pt>
                <c:pt idx="25">
                  <c:v>9.5132621868419392E-3</c:v>
                </c:pt>
                <c:pt idx="26">
                  <c:v>9.3947121473549697E-3</c:v>
                </c:pt>
                <c:pt idx="27">
                  <c:v>8.2099391751478193E-3</c:v>
                </c:pt>
                <c:pt idx="28">
                  <c:v>7.9172028869804803E-3</c:v>
                </c:pt>
                <c:pt idx="29">
                  <c:v>7.0481752128634598E-3</c:v>
                </c:pt>
                <c:pt idx="30">
                  <c:v>6.4375624312822304E-3</c:v>
                </c:pt>
                <c:pt idx="31">
                  <c:v>5.8388563897657699E-3</c:v>
                </c:pt>
                <c:pt idx="32">
                  <c:v>5.6418575125767503E-3</c:v>
                </c:pt>
                <c:pt idx="33">
                  <c:v>3.9540055262596904E-3</c:v>
                </c:pt>
                <c:pt idx="34">
                  <c:v>3.9299282600831799E-3</c:v>
                </c:pt>
                <c:pt idx="35">
                  <c:v>3.53941666396715E-3</c:v>
                </c:pt>
                <c:pt idx="36">
                  <c:v>3.41901292051091E-3</c:v>
                </c:pt>
                <c:pt idx="37">
                  <c:v>3.1875928570735301E-3</c:v>
                </c:pt>
                <c:pt idx="38">
                  <c:v>3.1252639840706601E-3</c:v>
                </c:pt>
                <c:pt idx="39">
                  <c:v>3.0739469633486501E-3</c:v>
                </c:pt>
              </c:numCache>
            </c:numRef>
          </c:val>
          <c:extLst>
            <c:ext xmlns:c16="http://schemas.microsoft.com/office/drawing/2014/chart" uri="{C3380CC4-5D6E-409C-BE32-E72D297353CC}">
              <c16:uniqueId val="{0000001B-CE0D-AE45-9F6A-0B49442E5E64}"/>
            </c:ext>
          </c:extLst>
        </c:ser>
        <c:dLbls>
          <c:showLegendKey val="0"/>
          <c:showVal val="0"/>
          <c:showCatName val="0"/>
          <c:showSerName val="0"/>
          <c:showPercent val="0"/>
          <c:showBubbleSize val="0"/>
        </c:dLbls>
        <c:gapWidth val="40"/>
        <c:overlap val="100"/>
        <c:axId val="1222662816"/>
        <c:axId val="1"/>
      </c:barChart>
      <c:catAx>
        <c:axId val="1222662816"/>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22195135119357201"/>
          <c:min val="0"/>
        </c:scaling>
        <c:delete val="1"/>
        <c:axPos val="t"/>
        <c:numFmt formatCode="General" sourceLinked="1"/>
        <c:majorTickMark val="out"/>
        <c:minorTickMark val="none"/>
        <c:tickLblPos val="nextTo"/>
        <c:crossAx val="1222662816"/>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566457225712905E-2"/>
          <c:y val="0.13648293963254593"/>
          <c:w val="0.97486708554857415"/>
          <c:h val="0.72703412073490814"/>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Sheet1!$A$1:$I$1</c:f>
              <c:numCache>
                <c:formatCode>General</c:formatCode>
                <c:ptCount val="9"/>
                <c:pt idx="0">
                  <c:v>0.95499999999999996</c:v>
                </c:pt>
                <c:pt idx="1">
                  <c:v>1.02</c:v>
                </c:pt>
                <c:pt idx="2">
                  <c:v>1.5720000000000001</c:v>
                </c:pt>
                <c:pt idx="3">
                  <c:v>1.3080000000000001</c:v>
                </c:pt>
                <c:pt idx="4">
                  <c:v>1.8620000000000001</c:v>
                </c:pt>
                <c:pt idx="5">
                  <c:v>1.772</c:v>
                </c:pt>
                <c:pt idx="6">
                  <c:v>1.603</c:v>
                </c:pt>
                <c:pt idx="7">
                  <c:v>1.8160000000000001</c:v>
                </c:pt>
                <c:pt idx="8">
                  <c:v>1.5049999999999999</c:v>
                </c:pt>
              </c:numCache>
            </c:numRef>
          </c:val>
          <c:extLst>
            <c:ext xmlns:c16="http://schemas.microsoft.com/office/drawing/2014/chart" uri="{C3380CC4-5D6E-409C-BE32-E72D297353CC}">
              <c16:uniqueId val="{00000000-049B-EE46-83A5-DF7E87852886}"/>
            </c:ext>
          </c:extLst>
        </c:ser>
        <c:ser>
          <c:idx val="1"/>
          <c:order val="1"/>
          <c:spPr>
            <a:solidFill>
              <a:schemeClr val="accent2"/>
            </a:solidFill>
            <a:ln w="9525" algn="ctr">
              <a:solidFill>
                <a:schemeClr val="bg1"/>
              </a:solidFill>
              <a:prstDash val="solid"/>
            </a:ln>
          </c:spPr>
          <c:invertIfNegative val="0"/>
          <c:val>
            <c:numRef>
              <c:f>Sheet1!$A$2:$I$2</c:f>
              <c:numCache>
                <c:formatCode>General</c:formatCode>
                <c:ptCount val="9"/>
                <c:pt idx="0">
                  <c:v>0.50900000000000001</c:v>
                </c:pt>
                <c:pt idx="1">
                  <c:v>0.42799999999999994</c:v>
                </c:pt>
                <c:pt idx="2">
                  <c:v>0.9009999999999998</c:v>
                </c:pt>
                <c:pt idx="3">
                  <c:v>0.70099999999999985</c:v>
                </c:pt>
                <c:pt idx="4">
                  <c:v>1.0179999999999998</c:v>
                </c:pt>
                <c:pt idx="5">
                  <c:v>0.57599999999999985</c:v>
                </c:pt>
                <c:pt idx="6">
                  <c:v>0.44999999999999996</c:v>
                </c:pt>
                <c:pt idx="7">
                  <c:v>0.55099999999999993</c:v>
                </c:pt>
                <c:pt idx="8">
                  <c:v>0.28600000000000003</c:v>
                </c:pt>
              </c:numCache>
            </c:numRef>
          </c:val>
          <c:extLst>
            <c:ext xmlns:c16="http://schemas.microsoft.com/office/drawing/2014/chart" uri="{C3380CC4-5D6E-409C-BE32-E72D297353CC}">
              <c16:uniqueId val="{00000001-049B-EE46-83A5-DF7E87852886}"/>
            </c:ext>
          </c:extLst>
        </c:ser>
        <c:ser>
          <c:idx val="2"/>
          <c:order val="2"/>
          <c:spPr>
            <a:solidFill>
              <a:schemeClr val="accent3"/>
            </a:solidFill>
            <a:ln w="9525" algn="ctr">
              <a:solidFill>
                <a:schemeClr val="bg1"/>
              </a:solidFill>
              <a:prstDash val="solid"/>
            </a:ln>
          </c:spPr>
          <c:invertIfNegative val="0"/>
          <c:dLbls>
            <c:dLbl>
              <c:idx val="0"/>
              <c:layout>
                <c:manualLayout>
                  <c:x val="-1.9333011116481391E-2"/>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049B-EE46-83A5-DF7E87852886}"/>
                </c:ext>
              </c:extLst>
            </c:dLbl>
            <c:dLbl>
              <c:idx val="1"/>
              <c:layout>
                <c:manualLayout>
                  <c:x val="-1.9333011116481391E-2"/>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49B-EE46-83A5-DF7E87852886}"/>
                </c:ext>
              </c:extLst>
            </c:dLbl>
            <c:dLbl>
              <c:idx val="2"/>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049B-EE46-83A5-DF7E87852886}"/>
                </c:ext>
              </c:extLst>
            </c:dLbl>
            <c:dLbl>
              <c:idx val="3"/>
              <c:layout>
                <c:manualLayout>
                  <c:x val="-1.9333011116481391E-2"/>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49B-EE46-83A5-DF7E87852886}"/>
                </c:ext>
              </c:extLst>
            </c:dLbl>
            <c:dLbl>
              <c:idx val="4"/>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049B-EE46-83A5-DF7E87852886}"/>
                </c:ext>
              </c:extLst>
            </c:dLbl>
            <c:dLbl>
              <c:idx val="5"/>
              <c:layout>
                <c:manualLayout>
                  <c:x val="0"/>
                  <c:y val="-2.6246719160104987E-3"/>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049B-EE46-83A5-DF7E87852886}"/>
                </c:ext>
              </c:extLst>
            </c:dLbl>
            <c:dLbl>
              <c:idx val="6"/>
              <c:layout>
                <c:manualLayout>
                  <c:x val="-1.9333011116481391E-2"/>
                  <c:y val="-2.6246719160104987E-3"/>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049B-EE46-83A5-DF7E87852886}"/>
                </c:ext>
              </c:extLst>
            </c:dLbl>
            <c:dLbl>
              <c:idx val="7"/>
              <c:layout>
                <c:manualLayout>
                  <c:x val="-1.9333011116481391E-2"/>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049B-EE46-83A5-DF7E87852886}"/>
                </c:ext>
              </c:extLst>
            </c:dLbl>
            <c:dLbl>
              <c:idx val="8"/>
              <c:layout>
                <c:manualLayout>
                  <c:x val="-1.9333011116481391E-2"/>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049B-EE46-83A5-DF7E8785288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Sheet1!$A$3:$I$3</c:f>
              <c:numCache>
                <c:formatCode>General</c:formatCode>
                <c:ptCount val="9"/>
                <c:pt idx="0">
                  <c:v>2.8850000000000002</c:v>
                </c:pt>
                <c:pt idx="1">
                  <c:v>3.1069999999999998</c:v>
                </c:pt>
                <c:pt idx="2">
                  <c:v>5.3470000000000004</c:v>
                </c:pt>
                <c:pt idx="3">
                  <c:v>4.4379999999999988</c:v>
                </c:pt>
                <c:pt idx="4">
                  <c:v>6.4290000000000012</c:v>
                </c:pt>
                <c:pt idx="5">
                  <c:v>5.3150000000000004</c:v>
                </c:pt>
                <c:pt idx="6">
                  <c:v>4.0869999999999997</c:v>
                </c:pt>
                <c:pt idx="7">
                  <c:v>4.2450000000000001</c:v>
                </c:pt>
                <c:pt idx="8">
                  <c:v>3.2159999999999997</c:v>
                </c:pt>
              </c:numCache>
            </c:numRef>
          </c:val>
          <c:extLst>
            <c:ext xmlns:c16="http://schemas.microsoft.com/office/drawing/2014/chart" uri="{C3380CC4-5D6E-409C-BE32-E72D297353CC}">
              <c16:uniqueId val="{0000000B-049B-EE46-83A5-DF7E87852886}"/>
            </c:ext>
          </c:extLst>
        </c:ser>
        <c:dLbls>
          <c:showLegendKey val="0"/>
          <c:showVal val="0"/>
          <c:showCatName val="0"/>
          <c:showSerName val="0"/>
          <c:showPercent val="0"/>
          <c:showBubbleSize val="0"/>
        </c:dLbls>
        <c:gapWidth val="40"/>
        <c:overlap val="100"/>
        <c:axId val="1896655823"/>
        <c:axId val="1"/>
      </c:barChart>
      <c:catAx>
        <c:axId val="189665582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3090000000000011"/>
          <c:min val="0"/>
        </c:scaling>
        <c:delete val="1"/>
        <c:axPos val="l"/>
        <c:numFmt formatCode="General" sourceLinked="1"/>
        <c:majorTickMark val="out"/>
        <c:minorTickMark val="none"/>
        <c:tickLblPos val="nextTo"/>
        <c:crossAx val="1896655823"/>
        <c:crosses val="min"/>
        <c:crossBetween val="between"/>
      </c:valAx>
    </c:plotArea>
    <c:plotVisOnly val="0"/>
    <c:dispBlanksAs val="gap"/>
    <c:showDLblsOverMax val="1"/>
  </c:chart>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Sheet1!$A$1:$F$1</c:f>
              <c:numCache>
                <c:formatCode>General</c:formatCode>
                <c:ptCount val="6"/>
                <c:pt idx="0">
                  <c:v>0.12498868752631577</c:v>
                </c:pt>
                <c:pt idx="1">
                  <c:v>0.48772773685714288</c:v>
                </c:pt>
                <c:pt idx="2">
                  <c:v>0.49234056971830981</c:v>
                </c:pt>
                <c:pt idx="3">
                  <c:v>0.4219396967164179</c:v>
                </c:pt>
                <c:pt idx="4">
                  <c:v>0.42284554315789485</c:v>
                </c:pt>
                <c:pt idx="5">
                  <c:v>0.23941972816666665</c:v>
                </c:pt>
              </c:numCache>
            </c:numRef>
          </c:val>
          <c:extLst>
            <c:ext xmlns:c16="http://schemas.microsoft.com/office/drawing/2014/chart" uri="{C3380CC4-5D6E-409C-BE32-E72D297353CC}">
              <c16:uniqueId val="{00000000-65C1-7F47-A57F-535D37F400DD}"/>
            </c:ext>
          </c:extLst>
        </c:ser>
        <c:dLbls>
          <c:showLegendKey val="0"/>
          <c:showVal val="0"/>
          <c:showCatName val="0"/>
          <c:showSerName val="0"/>
          <c:showPercent val="0"/>
          <c:showBubbleSize val="0"/>
        </c:dLbls>
        <c:gapWidth val="40"/>
        <c:overlap val="100"/>
        <c:axId val="2073277855"/>
        <c:axId val="1"/>
      </c:barChart>
      <c:catAx>
        <c:axId val="207327785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49234056971830981"/>
          <c:min val="0"/>
        </c:scaling>
        <c:delete val="1"/>
        <c:axPos val="l"/>
        <c:numFmt formatCode="General" sourceLinked="1"/>
        <c:majorTickMark val="out"/>
        <c:minorTickMark val="none"/>
        <c:tickLblPos val="nextTo"/>
        <c:crossAx val="2073277855"/>
        <c:crosses val="min"/>
        <c:crossBetween val="between"/>
      </c:valAx>
    </c:plotArea>
    <c:plotVisOnly val="0"/>
    <c:dispBlanksAs val="gap"/>
    <c:showDLblsOverMax val="1"/>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Sheet1!$A$1:$E$1</c:f>
              <c:numCache>
                <c:formatCode>General</c:formatCode>
                <c:ptCount val="5"/>
                <c:pt idx="0">
                  <c:v>38.406177127683634</c:v>
                </c:pt>
                <c:pt idx="1">
                  <c:v>27.183087750000002</c:v>
                </c:pt>
                <c:pt idx="2">
                  <c:v>16.256407511111114</c:v>
                </c:pt>
                <c:pt idx="3">
                  <c:v>38.091395750000004</c:v>
                </c:pt>
                <c:pt idx="4">
                  <c:v>43.026611627102817</c:v>
                </c:pt>
              </c:numCache>
            </c:numRef>
          </c:val>
          <c:extLst>
            <c:ext xmlns:c16="http://schemas.microsoft.com/office/drawing/2014/chart" uri="{C3380CC4-5D6E-409C-BE32-E72D297353CC}">
              <c16:uniqueId val="{00000000-7B35-AD46-8C98-7247AD48AD34}"/>
            </c:ext>
          </c:extLst>
        </c:ser>
        <c:dLbls>
          <c:showLegendKey val="0"/>
          <c:showVal val="0"/>
          <c:showCatName val="0"/>
          <c:showSerName val="0"/>
          <c:showPercent val="0"/>
          <c:showBubbleSize val="0"/>
        </c:dLbls>
        <c:gapWidth val="40"/>
        <c:overlap val="100"/>
        <c:axId val="2073666927"/>
        <c:axId val="1"/>
      </c:barChart>
      <c:catAx>
        <c:axId val="207366692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3.026611627102817"/>
          <c:min val="0"/>
        </c:scaling>
        <c:delete val="1"/>
        <c:axPos val="l"/>
        <c:numFmt formatCode="General" sourceLinked="1"/>
        <c:majorTickMark val="out"/>
        <c:minorTickMark val="none"/>
        <c:tickLblPos val="nextTo"/>
        <c:crossAx val="2073666927"/>
        <c:crosses val="min"/>
        <c:crossBetween val="between"/>
      </c:valAx>
    </c:plotArea>
    <c:plotVisOnly val="0"/>
    <c:dispBlanksAs val="gap"/>
    <c:showDLblsOverMax val="1"/>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79107197084725E-2"/>
          <c:y val="8.9965397923875437E-2"/>
          <c:w val="0.96841785605830555"/>
          <c:h val="0.82006920415224915"/>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Sheet1!$A$1:$C$1</c:f>
              <c:numCache>
                <c:formatCode>General</c:formatCode>
                <c:ptCount val="3"/>
                <c:pt idx="0">
                  <c:v>0.41800445774683537</c:v>
                </c:pt>
                <c:pt idx="1">
                  <c:v>0.36327391872941173</c:v>
                </c:pt>
                <c:pt idx="2">
                  <c:v>0.31085309351724139</c:v>
                </c:pt>
              </c:numCache>
            </c:numRef>
          </c:val>
          <c:extLst>
            <c:ext xmlns:c16="http://schemas.microsoft.com/office/drawing/2014/chart" uri="{C3380CC4-5D6E-409C-BE32-E72D297353CC}">
              <c16:uniqueId val="{00000000-8ED7-8646-BEC0-EC4C21F39D7B}"/>
            </c:ext>
          </c:extLst>
        </c:ser>
        <c:dLbls>
          <c:showLegendKey val="0"/>
          <c:showVal val="0"/>
          <c:showCatName val="0"/>
          <c:showSerName val="0"/>
          <c:showPercent val="0"/>
          <c:showBubbleSize val="0"/>
        </c:dLbls>
        <c:gapWidth val="40"/>
        <c:overlap val="100"/>
        <c:axId val="2073729119"/>
        <c:axId val="1"/>
      </c:barChart>
      <c:catAx>
        <c:axId val="2073729119"/>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0.41800445774683537"/>
          <c:min val="0"/>
        </c:scaling>
        <c:delete val="1"/>
        <c:axPos val="l"/>
        <c:numFmt formatCode="General" sourceLinked="1"/>
        <c:majorTickMark val="out"/>
        <c:minorTickMark val="none"/>
        <c:tickLblPos val="nextTo"/>
        <c:crossAx val="2073729119"/>
        <c:crosses val="min"/>
        <c:crossBetween val="between"/>
      </c:valAx>
    </c:plotArea>
    <c:plotVisOnly val="0"/>
    <c:dispBlanksAs val="gap"/>
    <c:showDLblsOverMax val="1"/>
  </c:chart>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229539040451553E-2"/>
          <c:y val="8.3418107833163779E-2"/>
          <c:w val="0.97554092191909692"/>
          <c:h val="0.89013224821973547"/>
        </c:manualLayout>
      </c:layout>
      <c:barChart>
        <c:barDir val="col"/>
        <c:grouping val="clustered"/>
        <c:varyColors val="0"/>
        <c:ser>
          <c:idx val="0"/>
          <c:order val="0"/>
          <c:spPr>
            <a:solidFill>
              <a:schemeClr val="accent1"/>
            </a:solidFill>
            <a:ln w="9525" algn="ctr">
              <a:solidFill>
                <a:schemeClr val="bg1"/>
              </a:solidFill>
              <a:prstDash val="solid"/>
            </a:ln>
          </c:spPr>
          <c:invertIfNegative val="0"/>
          <c:dLbls>
            <c:dLbl>
              <c:idx val="0"/>
              <c:layout>
                <c:manualLayout>
                  <c:x val="0"/>
                  <c:y val="-0.36113936927772128"/>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ECE1-0C41-A5C4-E4C887CC29FF}"/>
                </c:ext>
              </c:extLst>
            </c:dLbl>
            <c:dLbl>
              <c:idx val="1"/>
              <c:layout>
                <c:manualLayout>
                  <c:x val="0"/>
                  <c:y val="-0.44150559511698884"/>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CE1-0C41-A5C4-E4C887CC29FF}"/>
                </c:ext>
              </c:extLst>
            </c:dLbl>
            <c:dLbl>
              <c:idx val="2"/>
              <c:layout>
                <c:manualLayout>
                  <c:x val="0"/>
                  <c:y val="-0.36622583926754831"/>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ECE1-0C41-A5C4-E4C887CC29FF}"/>
                </c:ext>
              </c:extLst>
            </c:dLbl>
            <c:dLbl>
              <c:idx val="3"/>
              <c:layout>
                <c:manualLayout>
                  <c:x val="0"/>
                  <c:y val="-9.1556459816887082E-3"/>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CE1-0C41-A5C4-E4C887CC29FF}"/>
                </c:ext>
              </c:extLst>
            </c:dLbl>
            <c:dLbl>
              <c:idx val="4"/>
              <c:layout>
                <c:manualLayout>
                  <c:x val="0"/>
                  <c:y val="-0.37131230925737541"/>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ECE1-0C41-A5C4-E4C887CC29FF}"/>
                </c:ext>
              </c:extLst>
            </c:dLbl>
            <c:dLbl>
              <c:idx val="5"/>
              <c:layout>
                <c:manualLayout>
                  <c:x val="0"/>
                  <c:y val="-0.33519837232960326"/>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ECE1-0C41-A5C4-E4C887CC29F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Sheet1!$A$1:$F$1</c:f>
              <c:numCache>
                <c:formatCode>General</c:formatCode>
                <c:ptCount val="6"/>
                <c:pt idx="0">
                  <c:v>63</c:v>
                </c:pt>
                <c:pt idx="1">
                  <c:v>79</c:v>
                </c:pt>
                <c:pt idx="2">
                  <c:v>64</c:v>
                </c:pt>
                <c:pt idx="3">
                  <c:v>2</c:v>
                </c:pt>
                <c:pt idx="4">
                  <c:v>65</c:v>
                </c:pt>
                <c:pt idx="5">
                  <c:v>58</c:v>
                </c:pt>
              </c:numCache>
            </c:numRef>
          </c:val>
          <c:extLst>
            <c:ext xmlns:c16="http://schemas.microsoft.com/office/drawing/2014/chart" uri="{C3380CC4-5D6E-409C-BE32-E72D297353CC}">
              <c16:uniqueId val="{00000006-ECE1-0C41-A5C4-E4C887CC29FF}"/>
            </c:ext>
          </c:extLst>
        </c:ser>
        <c:ser>
          <c:idx val="1"/>
          <c:order val="1"/>
          <c:spPr>
            <a:solidFill>
              <a:schemeClr val="accent2"/>
            </a:solidFill>
            <a:ln w="9525" algn="ctr">
              <a:solidFill>
                <a:schemeClr val="bg1"/>
              </a:solidFill>
              <a:prstDash val="solid"/>
            </a:ln>
          </c:spPr>
          <c:invertIfNegative val="0"/>
          <c:dLbls>
            <c:dLbl>
              <c:idx val="0"/>
              <c:layout>
                <c:manualLayout>
                  <c:x val="0"/>
                  <c:y val="-0.42115971515768058"/>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ECE1-0C41-A5C4-E4C887CC29FF}"/>
                </c:ext>
              </c:extLst>
            </c:dLbl>
            <c:dLbl>
              <c:idx val="1"/>
              <c:layout>
                <c:manualLayout>
                  <c:x val="0"/>
                  <c:y val="-0.48219735503560529"/>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ECE1-0C41-A5C4-E4C887CC29FF}"/>
                </c:ext>
              </c:extLst>
            </c:dLbl>
            <c:dLbl>
              <c:idx val="2"/>
              <c:layout>
                <c:manualLayout>
                  <c:x val="0"/>
                  <c:y val="-0.48728382502543233"/>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ECE1-0C41-A5C4-E4C887CC29FF}"/>
                </c:ext>
              </c:extLst>
            </c:dLbl>
            <c:dLbl>
              <c:idx val="3"/>
              <c:layout>
                <c:manualLayout>
                  <c:x val="0"/>
                  <c:y val="-0.28992878942014244"/>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ECE1-0C41-A5C4-E4C887CC29FF}"/>
                </c:ext>
              </c:extLst>
            </c:dLbl>
            <c:dLbl>
              <c:idx val="4"/>
              <c:layout>
                <c:manualLayout>
                  <c:x val="0"/>
                  <c:y val="-0.45727365208545268"/>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ECE1-0C41-A5C4-E4C887CC29FF}"/>
                </c:ext>
              </c:extLst>
            </c:dLbl>
            <c:dLbl>
              <c:idx val="5"/>
              <c:layout>
                <c:manualLayout>
                  <c:x val="0"/>
                  <c:y val="-0.40640895218718209"/>
                </c:manualLayout>
              </c:layout>
              <c:numFmt formatCode="#,##0;&quot;-&quot;#,##0;0" sourceLinked="0"/>
              <c:spPr>
                <a:noFill/>
                <a:ln>
                  <a:noFill/>
                </a:ln>
              </c:spPr>
              <c:txPr>
                <a:bodyPr wrap="none"/>
                <a:lstStyle/>
                <a:p>
                  <a:pPr>
                    <a:defRPr sz="14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ECE1-0C41-A5C4-E4C887CC29F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Sheet1!$A$2:$F$2</c:f>
              <c:numCache>
                <c:formatCode>General</c:formatCode>
                <c:ptCount val="6"/>
                <c:pt idx="0">
                  <c:v>75</c:v>
                </c:pt>
                <c:pt idx="1">
                  <c:v>87</c:v>
                </c:pt>
                <c:pt idx="2">
                  <c:v>88</c:v>
                </c:pt>
                <c:pt idx="3">
                  <c:v>49</c:v>
                </c:pt>
                <c:pt idx="4">
                  <c:v>82</c:v>
                </c:pt>
                <c:pt idx="5">
                  <c:v>72</c:v>
                </c:pt>
              </c:numCache>
            </c:numRef>
          </c:val>
          <c:extLst>
            <c:ext xmlns:c16="http://schemas.microsoft.com/office/drawing/2014/chart" uri="{C3380CC4-5D6E-409C-BE32-E72D297353CC}">
              <c16:uniqueId val="{0000000D-ECE1-0C41-A5C4-E4C887CC29FF}"/>
            </c:ext>
          </c:extLst>
        </c:ser>
        <c:dLbls>
          <c:showLegendKey val="0"/>
          <c:showVal val="0"/>
          <c:showCatName val="0"/>
          <c:showSerName val="0"/>
          <c:showPercent val="0"/>
          <c:showBubbleSize val="0"/>
        </c:dLbls>
        <c:gapWidth val="40"/>
        <c:axId val="1908365695"/>
        <c:axId val="1"/>
      </c:barChart>
      <c:catAx>
        <c:axId val="190836569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8"/>
          <c:min val="0"/>
        </c:scaling>
        <c:delete val="1"/>
        <c:axPos val="l"/>
        <c:numFmt formatCode="General" sourceLinked="1"/>
        <c:majorTickMark val="out"/>
        <c:minorTickMark val="none"/>
        <c:tickLblPos val="nextTo"/>
        <c:crossAx val="1908365695"/>
        <c:crosses val="min"/>
        <c:crossBetween val="between"/>
      </c:valAx>
    </c:plotArea>
    <c:plotVisOnly val="0"/>
    <c:dispBlanksAs val="gap"/>
    <c:showDLblsOverMax val="1"/>
  </c:chart>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8123309897241752E-2"/>
          <c:y val="1.7579445571331981E-2"/>
          <c:w val="0.94375338020551647"/>
          <c:h val="0.96484110885733598"/>
        </c:manualLayout>
      </c:layout>
      <c:barChart>
        <c:barDir val="bar"/>
        <c:grouping val="stacked"/>
        <c:varyColors val="0"/>
        <c:ser>
          <c:idx val="0"/>
          <c:order val="0"/>
          <c:spPr>
            <a:solidFill>
              <a:srgbClr val="FAA082"/>
            </a:solidFill>
            <a:ln w="9525" algn="ctr">
              <a:solidFill>
                <a:schemeClr val="bg1"/>
              </a:solidFill>
              <a:prstDash val="solid"/>
            </a:ln>
          </c:spPr>
          <c:invertIfNegative val="0"/>
          <c:dPt>
            <c:idx val="1"/>
            <c:invertIfNegative val="0"/>
            <c:bubble3D val="0"/>
            <c:spPr>
              <a:solidFill>
                <a:srgbClr val="E5546C"/>
              </a:solidFill>
              <a:ln w="9525" algn="ctr">
                <a:solidFill>
                  <a:schemeClr val="bg1"/>
                </a:solidFill>
                <a:prstDash val="solid"/>
              </a:ln>
            </c:spPr>
            <c:extLst>
              <c:ext xmlns:c16="http://schemas.microsoft.com/office/drawing/2014/chart" uri="{C3380CC4-5D6E-409C-BE32-E72D297353CC}">
                <c16:uniqueId val="{00000000-7352-0D4D-BE09-DA8A94502A30}"/>
              </c:ext>
            </c:extLst>
          </c:dPt>
          <c:dPt>
            <c:idx val="7"/>
            <c:invertIfNegative val="0"/>
            <c:bubble3D val="0"/>
            <c:spPr>
              <a:solidFill>
                <a:srgbClr val="E5546C"/>
              </a:solidFill>
              <a:ln w="9525" algn="ctr">
                <a:solidFill>
                  <a:schemeClr val="bg1"/>
                </a:solidFill>
                <a:prstDash val="solid"/>
              </a:ln>
            </c:spPr>
            <c:extLst>
              <c:ext xmlns:c16="http://schemas.microsoft.com/office/drawing/2014/chart" uri="{C3380CC4-5D6E-409C-BE32-E72D297353CC}">
                <c16:uniqueId val="{00000001-7352-0D4D-BE09-DA8A94502A30}"/>
              </c:ext>
            </c:extLst>
          </c:dPt>
          <c:dPt>
            <c:idx val="11"/>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02-7352-0D4D-BE09-DA8A94502A30}"/>
              </c:ext>
            </c:extLst>
          </c:dPt>
          <c:dPt>
            <c:idx val="16"/>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03-7352-0D4D-BE09-DA8A94502A30}"/>
              </c:ext>
            </c:extLst>
          </c:dPt>
          <c:dPt>
            <c:idx val="18"/>
            <c:invertIfNegative val="0"/>
            <c:bubble3D val="0"/>
            <c:spPr>
              <a:solidFill>
                <a:srgbClr val="E5546C"/>
              </a:solidFill>
              <a:ln w="9525" algn="ctr">
                <a:solidFill>
                  <a:schemeClr val="bg1"/>
                </a:solidFill>
                <a:prstDash val="solid"/>
              </a:ln>
            </c:spPr>
            <c:extLst>
              <c:ext xmlns:c16="http://schemas.microsoft.com/office/drawing/2014/chart" uri="{C3380CC4-5D6E-409C-BE32-E72D297353CC}">
                <c16:uniqueId val="{00000004-7352-0D4D-BE09-DA8A94502A30}"/>
              </c:ext>
            </c:extLst>
          </c:dPt>
          <c:dPt>
            <c:idx val="19"/>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05-7352-0D4D-BE09-DA8A94502A30}"/>
              </c:ext>
            </c:extLst>
          </c:dPt>
          <c:dPt>
            <c:idx val="20"/>
            <c:invertIfNegative val="0"/>
            <c:bubble3D val="0"/>
            <c:spPr>
              <a:solidFill>
                <a:srgbClr val="E5546C"/>
              </a:solidFill>
              <a:ln w="9525" algn="ctr">
                <a:solidFill>
                  <a:schemeClr val="bg1"/>
                </a:solidFill>
                <a:prstDash val="solid"/>
              </a:ln>
            </c:spPr>
            <c:extLst>
              <c:ext xmlns:c16="http://schemas.microsoft.com/office/drawing/2014/chart" uri="{C3380CC4-5D6E-409C-BE32-E72D297353CC}">
                <c16:uniqueId val="{00000006-7352-0D4D-BE09-DA8A94502A30}"/>
              </c:ext>
            </c:extLst>
          </c:dPt>
          <c:dPt>
            <c:idx val="21"/>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07-7352-0D4D-BE09-DA8A94502A30}"/>
              </c:ext>
            </c:extLst>
          </c:dPt>
          <c:dPt>
            <c:idx val="22"/>
            <c:invertIfNegative val="0"/>
            <c:bubble3D val="0"/>
            <c:spPr>
              <a:solidFill>
                <a:srgbClr val="E5546C"/>
              </a:solidFill>
              <a:ln w="9525" algn="ctr">
                <a:solidFill>
                  <a:schemeClr val="bg1"/>
                </a:solidFill>
                <a:prstDash val="solid"/>
              </a:ln>
            </c:spPr>
            <c:extLst>
              <c:ext xmlns:c16="http://schemas.microsoft.com/office/drawing/2014/chart" uri="{C3380CC4-5D6E-409C-BE32-E72D297353CC}">
                <c16:uniqueId val="{00000008-7352-0D4D-BE09-DA8A94502A30}"/>
              </c:ext>
            </c:extLst>
          </c:dPt>
          <c:dPt>
            <c:idx val="23"/>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09-7352-0D4D-BE09-DA8A94502A30}"/>
              </c:ext>
            </c:extLst>
          </c:dPt>
          <c:dPt>
            <c:idx val="24"/>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0A-7352-0D4D-BE09-DA8A94502A30}"/>
              </c:ext>
            </c:extLst>
          </c:dPt>
          <c:dPt>
            <c:idx val="25"/>
            <c:invertIfNegative val="0"/>
            <c:bubble3D val="0"/>
            <c:spPr>
              <a:solidFill>
                <a:srgbClr val="E5546C"/>
              </a:solidFill>
              <a:ln w="9525" algn="ctr">
                <a:solidFill>
                  <a:schemeClr val="bg1"/>
                </a:solidFill>
                <a:prstDash val="solid"/>
              </a:ln>
            </c:spPr>
            <c:extLst>
              <c:ext xmlns:c16="http://schemas.microsoft.com/office/drawing/2014/chart" uri="{C3380CC4-5D6E-409C-BE32-E72D297353CC}">
                <c16:uniqueId val="{0000000B-7352-0D4D-BE09-DA8A94502A30}"/>
              </c:ext>
            </c:extLst>
          </c:dPt>
          <c:dPt>
            <c:idx val="26"/>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0C-7352-0D4D-BE09-DA8A94502A30}"/>
              </c:ext>
            </c:extLst>
          </c:dPt>
          <c:dPt>
            <c:idx val="27"/>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0D-7352-0D4D-BE09-DA8A94502A30}"/>
              </c:ext>
            </c:extLst>
          </c:dPt>
          <c:dPt>
            <c:idx val="28"/>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0E-7352-0D4D-BE09-DA8A94502A30}"/>
              </c:ext>
            </c:extLst>
          </c:dPt>
          <c:dPt>
            <c:idx val="29"/>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0F-7352-0D4D-BE09-DA8A94502A30}"/>
              </c:ext>
            </c:extLst>
          </c:dPt>
          <c:dPt>
            <c:idx val="30"/>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0-7352-0D4D-BE09-DA8A94502A30}"/>
              </c:ext>
            </c:extLst>
          </c:dPt>
          <c:dPt>
            <c:idx val="31"/>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1-7352-0D4D-BE09-DA8A94502A30}"/>
              </c:ext>
            </c:extLst>
          </c:dPt>
          <c:dPt>
            <c:idx val="32"/>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12-7352-0D4D-BE09-DA8A94502A30}"/>
              </c:ext>
            </c:extLst>
          </c:dPt>
          <c:dPt>
            <c:idx val="33"/>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13-7352-0D4D-BE09-DA8A94502A30}"/>
              </c:ext>
            </c:extLst>
          </c:dPt>
          <c:dPt>
            <c:idx val="34"/>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14-7352-0D4D-BE09-DA8A94502A30}"/>
              </c:ext>
            </c:extLst>
          </c:dPt>
          <c:dPt>
            <c:idx val="35"/>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15-7352-0D4D-BE09-DA8A94502A30}"/>
              </c:ext>
            </c:extLst>
          </c:dPt>
          <c:dPt>
            <c:idx val="36"/>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6-7352-0D4D-BE09-DA8A94502A30}"/>
              </c:ext>
            </c:extLst>
          </c:dPt>
          <c:dPt>
            <c:idx val="37"/>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7-7352-0D4D-BE09-DA8A94502A30}"/>
              </c:ext>
            </c:extLst>
          </c:dPt>
          <c:dPt>
            <c:idx val="38"/>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18-7352-0D4D-BE09-DA8A94502A30}"/>
              </c:ext>
            </c:extLst>
          </c:dPt>
          <c:dPt>
            <c:idx val="39"/>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19-7352-0D4D-BE09-DA8A94502A30}"/>
              </c:ext>
            </c:extLst>
          </c:dPt>
          <c:dPt>
            <c:idx val="40"/>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1A-7352-0D4D-BE09-DA8A94502A30}"/>
              </c:ext>
            </c:extLst>
          </c:dPt>
          <c:dPt>
            <c:idx val="41"/>
            <c:invertIfNegative val="0"/>
            <c:bubble3D val="0"/>
            <c:spPr>
              <a:solidFill>
                <a:schemeClr val="accent3"/>
              </a:solidFill>
              <a:ln w="9525" algn="ctr">
                <a:solidFill>
                  <a:schemeClr val="bg1"/>
                </a:solidFill>
                <a:prstDash val="solid"/>
              </a:ln>
            </c:spPr>
            <c:extLst>
              <c:ext xmlns:c16="http://schemas.microsoft.com/office/drawing/2014/chart" uri="{C3380CC4-5D6E-409C-BE32-E72D297353CC}">
                <c16:uniqueId val="{0000001B-7352-0D4D-BE09-DA8A94502A30}"/>
              </c:ext>
            </c:extLst>
          </c:dPt>
          <c:dPt>
            <c:idx val="42"/>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1C-7352-0D4D-BE09-DA8A94502A30}"/>
              </c:ext>
            </c:extLst>
          </c:dPt>
          <c:dPt>
            <c:idx val="43"/>
            <c:invertIfNegative val="0"/>
            <c:bubble3D val="0"/>
            <c:spPr>
              <a:solidFill>
                <a:schemeClr val="accent3"/>
              </a:solidFill>
              <a:ln w="9525" algn="ctr">
                <a:solidFill>
                  <a:schemeClr val="bg1"/>
                </a:solidFill>
                <a:prstDash val="solid"/>
              </a:ln>
            </c:spPr>
            <c:extLst>
              <c:ext xmlns:c16="http://schemas.microsoft.com/office/drawing/2014/chart" uri="{C3380CC4-5D6E-409C-BE32-E72D297353CC}">
                <c16:uniqueId val="{0000001D-7352-0D4D-BE09-DA8A94502A30}"/>
              </c:ext>
            </c:extLst>
          </c:dPt>
          <c:dPt>
            <c:idx val="44"/>
            <c:invertIfNegative val="0"/>
            <c:bubble3D val="0"/>
            <c:spPr>
              <a:solidFill>
                <a:schemeClr val="accent3"/>
              </a:solidFill>
              <a:ln w="9525" algn="ctr">
                <a:solidFill>
                  <a:schemeClr val="bg1"/>
                </a:solidFill>
                <a:prstDash val="solid"/>
              </a:ln>
            </c:spPr>
            <c:extLst>
              <c:ext xmlns:c16="http://schemas.microsoft.com/office/drawing/2014/chart" uri="{C3380CC4-5D6E-409C-BE32-E72D297353CC}">
                <c16:uniqueId val="{0000001E-7352-0D4D-BE09-DA8A94502A30}"/>
              </c:ext>
            </c:extLst>
          </c:dPt>
          <c:dPt>
            <c:idx val="45"/>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1F-7352-0D4D-BE09-DA8A94502A30}"/>
              </c:ext>
            </c:extLst>
          </c:dPt>
          <c:dPt>
            <c:idx val="46"/>
            <c:invertIfNegative val="0"/>
            <c:bubble3D val="0"/>
            <c:spPr>
              <a:solidFill>
                <a:schemeClr val="accent3"/>
              </a:solidFill>
              <a:ln w="9525" algn="ctr">
                <a:solidFill>
                  <a:schemeClr val="bg1"/>
                </a:solidFill>
                <a:prstDash val="solid"/>
              </a:ln>
            </c:spPr>
            <c:extLst>
              <c:ext xmlns:c16="http://schemas.microsoft.com/office/drawing/2014/chart" uri="{C3380CC4-5D6E-409C-BE32-E72D297353CC}">
                <c16:uniqueId val="{00000020-7352-0D4D-BE09-DA8A94502A30}"/>
              </c:ext>
            </c:extLst>
          </c:dPt>
          <c:dPt>
            <c:idx val="47"/>
            <c:invertIfNegative val="0"/>
            <c:bubble3D val="0"/>
            <c:spPr>
              <a:solidFill>
                <a:schemeClr val="accent2"/>
              </a:solidFill>
              <a:ln w="9525" algn="ctr">
                <a:solidFill>
                  <a:schemeClr val="bg1"/>
                </a:solidFill>
                <a:prstDash val="solid"/>
              </a:ln>
            </c:spPr>
            <c:extLst>
              <c:ext xmlns:c16="http://schemas.microsoft.com/office/drawing/2014/chart" uri="{C3380CC4-5D6E-409C-BE32-E72D297353CC}">
                <c16:uniqueId val="{00000021-7352-0D4D-BE09-DA8A94502A30}"/>
              </c:ext>
            </c:extLst>
          </c:dPt>
          <c:dPt>
            <c:idx val="48"/>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22-7352-0D4D-BE09-DA8A94502A30}"/>
              </c:ext>
            </c:extLst>
          </c:dPt>
          <c:dPt>
            <c:idx val="49"/>
            <c:invertIfNegative val="0"/>
            <c:bubble3D val="0"/>
            <c:spPr>
              <a:solidFill>
                <a:srgbClr val="D0D0D0"/>
              </a:solidFill>
              <a:ln w="9525" algn="ctr">
                <a:solidFill>
                  <a:schemeClr val="bg1"/>
                </a:solidFill>
                <a:prstDash val="solid"/>
              </a:ln>
            </c:spPr>
            <c:extLst>
              <c:ext xmlns:c16="http://schemas.microsoft.com/office/drawing/2014/chart" uri="{C3380CC4-5D6E-409C-BE32-E72D297353CC}">
                <c16:uniqueId val="{00000023-7352-0D4D-BE09-DA8A94502A30}"/>
              </c:ext>
            </c:extLst>
          </c:dPt>
          <c:dPt>
            <c:idx val="50"/>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24-7352-0D4D-BE09-DA8A94502A30}"/>
              </c:ext>
            </c:extLst>
          </c:dPt>
          <c:dPt>
            <c:idx val="52"/>
            <c:invertIfNegative val="0"/>
            <c:bubble3D val="0"/>
            <c:spPr>
              <a:solidFill>
                <a:schemeClr val="accent3"/>
              </a:solidFill>
              <a:ln w="9525" algn="ctr">
                <a:solidFill>
                  <a:schemeClr val="bg1"/>
                </a:solidFill>
                <a:prstDash val="solid"/>
              </a:ln>
            </c:spPr>
            <c:extLst>
              <c:ext xmlns:c16="http://schemas.microsoft.com/office/drawing/2014/chart" uri="{C3380CC4-5D6E-409C-BE32-E72D297353CC}">
                <c16:uniqueId val="{00000025-7352-0D4D-BE09-DA8A94502A30}"/>
              </c:ext>
            </c:extLst>
          </c:dPt>
          <c:dPt>
            <c:idx val="53"/>
            <c:invertIfNegative val="0"/>
            <c:bubble3D val="0"/>
            <c:spPr>
              <a:solidFill>
                <a:schemeClr val="accent4"/>
              </a:solidFill>
              <a:ln w="9525" algn="ctr">
                <a:solidFill>
                  <a:schemeClr val="bg1"/>
                </a:solidFill>
                <a:prstDash val="solid"/>
              </a:ln>
            </c:spPr>
            <c:extLst>
              <c:ext xmlns:c16="http://schemas.microsoft.com/office/drawing/2014/chart" uri="{C3380CC4-5D6E-409C-BE32-E72D297353CC}">
                <c16:uniqueId val="{00000026-7352-0D4D-BE09-DA8A94502A30}"/>
              </c:ext>
            </c:extLst>
          </c:dPt>
          <c:dPt>
            <c:idx val="54"/>
            <c:invertIfNegative val="0"/>
            <c:bubble3D val="0"/>
            <c:spPr>
              <a:solidFill>
                <a:schemeClr val="accent3"/>
              </a:solidFill>
              <a:ln w="9525" algn="ctr">
                <a:solidFill>
                  <a:schemeClr val="bg1"/>
                </a:solidFill>
                <a:prstDash val="solid"/>
              </a:ln>
            </c:spPr>
            <c:extLst>
              <c:ext xmlns:c16="http://schemas.microsoft.com/office/drawing/2014/chart" uri="{C3380CC4-5D6E-409C-BE32-E72D297353CC}">
                <c16:uniqueId val="{00000027-7352-0D4D-BE09-DA8A94502A30}"/>
              </c:ext>
            </c:extLst>
          </c:dPt>
          <c:dPt>
            <c:idx val="55"/>
            <c:invertIfNegative val="0"/>
            <c:bubble3D val="0"/>
            <c:spPr>
              <a:solidFill>
                <a:schemeClr val="accent2"/>
              </a:solidFill>
              <a:ln w="9525" algn="ctr">
                <a:solidFill>
                  <a:schemeClr val="bg1"/>
                </a:solidFill>
                <a:prstDash val="solid"/>
              </a:ln>
            </c:spPr>
            <c:extLst>
              <c:ext xmlns:c16="http://schemas.microsoft.com/office/drawing/2014/chart" uri="{C3380CC4-5D6E-409C-BE32-E72D297353CC}">
                <c16:uniqueId val="{00000028-7352-0D4D-BE09-DA8A94502A30}"/>
              </c:ext>
            </c:extLst>
          </c:dPt>
          <c:val>
            <c:numRef>
              <c:f>Sheet1!$A$1:$BD$1</c:f>
              <c:numCache>
                <c:formatCode>General</c:formatCode>
                <c:ptCount val="56"/>
                <c:pt idx="0">
                  <c:v>5.8222232331410703E-2</c:v>
                </c:pt>
                <c:pt idx="1">
                  <c:v>5.2738604877404303E-2</c:v>
                </c:pt>
                <c:pt idx="2">
                  <c:v>4.7749113390698802E-2</c:v>
                </c:pt>
                <c:pt idx="3">
                  <c:v>4.23641146865327E-2</c:v>
                </c:pt>
                <c:pt idx="4">
                  <c:v>4.0920397665847499E-2</c:v>
                </c:pt>
                <c:pt idx="5">
                  <c:v>4.0449719456685101E-2</c:v>
                </c:pt>
                <c:pt idx="6">
                  <c:v>4.0100243598020502E-2</c:v>
                </c:pt>
                <c:pt idx="7">
                  <c:v>3.6269497044419501E-2</c:v>
                </c:pt>
                <c:pt idx="8">
                  <c:v>3.4948959901025999E-2</c:v>
                </c:pt>
                <c:pt idx="9">
                  <c:v>3.3664925784237999E-2</c:v>
                </c:pt>
                <c:pt idx="10">
                  <c:v>3.2959158031219703E-2</c:v>
                </c:pt>
                <c:pt idx="11">
                  <c:v>2.7352612875330602E-2</c:v>
                </c:pt>
                <c:pt idx="12">
                  <c:v>2.4825538430436701E-2</c:v>
                </c:pt>
                <c:pt idx="13">
                  <c:v>2.3143829275376501E-2</c:v>
                </c:pt>
                <c:pt idx="14">
                  <c:v>2.30016643051143E-2</c:v>
                </c:pt>
                <c:pt idx="15">
                  <c:v>2.2221976491043901E-2</c:v>
                </c:pt>
                <c:pt idx="16">
                  <c:v>2.0235148101058399E-2</c:v>
                </c:pt>
                <c:pt idx="17">
                  <c:v>2.0108255019970898E-2</c:v>
                </c:pt>
                <c:pt idx="18">
                  <c:v>1.95727811315922E-2</c:v>
                </c:pt>
                <c:pt idx="19">
                  <c:v>1.8464287871712101E-2</c:v>
                </c:pt>
                <c:pt idx="20">
                  <c:v>1.80371434233134E-2</c:v>
                </c:pt>
                <c:pt idx="21">
                  <c:v>1.50858114382009E-2</c:v>
                </c:pt>
                <c:pt idx="22">
                  <c:v>1.80371434233134E-2</c:v>
                </c:pt>
                <c:pt idx="23">
                  <c:v>1.50858114382009E-2</c:v>
                </c:pt>
                <c:pt idx="24">
                  <c:v>1.4776636941662201E-2</c:v>
                </c:pt>
                <c:pt idx="25">
                  <c:v>1.2524619078178501E-2</c:v>
                </c:pt>
                <c:pt idx="26">
                  <c:v>1.24400954389315E-2</c:v>
                </c:pt>
                <c:pt idx="27">
                  <c:v>1.2003495395535101E-2</c:v>
                </c:pt>
                <c:pt idx="28">
                  <c:v>1.125599E-2</c:v>
                </c:pt>
                <c:pt idx="29">
                  <c:v>1.0853410000000001E-2</c:v>
                </c:pt>
                <c:pt idx="30">
                  <c:v>1.0769905166074E-2</c:v>
                </c:pt>
                <c:pt idx="31">
                  <c:v>1.0743697678568E-2</c:v>
                </c:pt>
                <c:pt idx="32">
                  <c:v>1.06800224534824E-2</c:v>
                </c:pt>
                <c:pt idx="33">
                  <c:v>1.00396615758812E-2</c:v>
                </c:pt>
                <c:pt idx="34">
                  <c:v>9.9671786486540698E-3</c:v>
                </c:pt>
                <c:pt idx="35">
                  <c:v>9.2729251364316503E-3</c:v>
                </c:pt>
                <c:pt idx="36">
                  <c:v>9.0833818535320798E-3</c:v>
                </c:pt>
                <c:pt idx="37">
                  <c:v>7.4653814204604999E-3</c:v>
                </c:pt>
                <c:pt idx="38">
                  <c:v>7.27121136722844E-3</c:v>
                </c:pt>
                <c:pt idx="39">
                  <c:v>6.2733342747751698E-3</c:v>
                </c:pt>
                <c:pt idx="40">
                  <c:v>5.5781146623907702E-3</c:v>
                </c:pt>
                <c:pt idx="41">
                  <c:v>5.0601003943195602E-3</c:v>
                </c:pt>
                <c:pt idx="42">
                  <c:v>5.0263618418042904E-3</c:v>
                </c:pt>
                <c:pt idx="43">
                  <c:v>4.6316319739661098E-3</c:v>
                </c:pt>
                <c:pt idx="44">
                  <c:v>4.57948543104822E-3</c:v>
                </c:pt>
                <c:pt idx="45">
                  <c:v>4.29668653377551E-3</c:v>
                </c:pt>
                <c:pt idx="46">
                  <c:v>4.1271097103538004E-3</c:v>
                </c:pt>
                <c:pt idx="47">
                  <c:v>3.6172981503763599E-3</c:v>
                </c:pt>
                <c:pt idx="48">
                  <c:v>3.6039845262594598E-3</c:v>
                </c:pt>
                <c:pt idx="49">
                  <c:v>2.85081146589606E-3</c:v>
                </c:pt>
                <c:pt idx="50">
                  <c:v>2.7668936523804499E-3</c:v>
                </c:pt>
                <c:pt idx="51">
                  <c:v>2.6949584025426601E-3</c:v>
                </c:pt>
                <c:pt idx="52">
                  <c:v>2.5436135492665798E-3</c:v>
                </c:pt>
                <c:pt idx="53">
                  <c:v>2.5221174795910001E-3</c:v>
                </c:pt>
                <c:pt idx="54">
                  <c:v>2.34930600040398E-3</c:v>
                </c:pt>
                <c:pt idx="55">
                  <c:v>2.3232780852329802E-3</c:v>
                </c:pt>
              </c:numCache>
            </c:numRef>
          </c:val>
          <c:extLst>
            <c:ext xmlns:c16="http://schemas.microsoft.com/office/drawing/2014/chart" uri="{C3380CC4-5D6E-409C-BE32-E72D297353CC}">
              <c16:uniqueId val="{00000029-7352-0D4D-BE09-DA8A94502A30}"/>
            </c:ext>
          </c:extLst>
        </c:ser>
        <c:dLbls>
          <c:showLegendKey val="0"/>
          <c:showVal val="0"/>
          <c:showCatName val="0"/>
          <c:showSerName val="0"/>
          <c:showPercent val="0"/>
          <c:showBubbleSize val="0"/>
        </c:dLbls>
        <c:gapWidth val="40"/>
        <c:overlap val="100"/>
        <c:axId val="1623939471"/>
        <c:axId val="1"/>
      </c:barChart>
      <c:catAx>
        <c:axId val="1623939471"/>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8222232331410703E-2"/>
          <c:min val="0"/>
        </c:scaling>
        <c:delete val="1"/>
        <c:axPos val="t"/>
        <c:numFmt formatCode="General" sourceLinked="1"/>
        <c:majorTickMark val="out"/>
        <c:minorTickMark val="none"/>
        <c:tickLblPos val="nextTo"/>
        <c:crossAx val="1623939471"/>
        <c:crosses val="min"/>
        <c:crossBetween val="between"/>
      </c:valAx>
    </c:plotArea>
    <c:plotVisOnly val="0"/>
    <c:dispBlanksAs val="gap"/>
    <c:showDLblsOverMax val="1"/>
  </c:chart>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590347923681257E-2"/>
          <c:y val="6.8721901091843285E-2"/>
          <c:w val="0.97081930415263751"/>
          <c:h val="0.89788053949903657"/>
        </c:manualLayout>
      </c:layout>
      <c:barChart>
        <c:barDir val="col"/>
        <c:grouping val="clustered"/>
        <c:varyColors val="0"/>
        <c:ser>
          <c:idx val="0"/>
          <c:order val="0"/>
          <c:spPr>
            <a:solidFill>
              <a:schemeClr val="accent1"/>
            </a:solidFill>
            <a:ln w="9525" algn="ctr">
              <a:solidFill>
                <a:schemeClr val="bg1"/>
              </a:solidFill>
              <a:prstDash val="solid"/>
            </a:ln>
          </c:spPr>
          <c:invertIfNegative val="0"/>
          <c:dLbls>
            <c:dLbl>
              <c:idx val="0"/>
              <c:layout>
                <c:manualLayout>
                  <c:x val="0"/>
                  <c:y val="-0.20873474630700065"/>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B1D-0A44-B953-3DC5B331E579}"/>
                </c:ext>
              </c:extLst>
            </c:dLbl>
            <c:dLbl>
              <c:idx val="1"/>
              <c:layout>
                <c:manualLayout>
                  <c:x val="0"/>
                  <c:y val="-0.39499036608863197"/>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6B1D-0A44-B953-3DC5B331E579}"/>
                </c:ext>
              </c:extLst>
            </c:dLbl>
            <c:dLbl>
              <c:idx val="2"/>
              <c:layout>
                <c:manualLayout>
                  <c:x val="0"/>
                  <c:y val="-0.4277456647398844"/>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6B1D-0A44-B953-3DC5B331E579}"/>
                </c:ext>
              </c:extLst>
            </c:dLbl>
            <c:dLbl>
              <c:idx val="3"/>
              <c:layout>
                <c:manualLayout>
                  <c:x val="0"/>
                  <c:y val="-0.4277456647398844"/>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B1D-0A44-B953-3DC5B331E579}"/>
                </c:ext>
              </c:extLst>
            </c:dLbl>
            <c:dLbl>
              <c:idx val="4"/>
              <c:layout>
                <c:manualLayout>
                  <c:x val="0"/>
                  <c:y val="-0.4277456647398844"/>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B1D-0A44-B953-3DC5B331E579}"/>
                </c:ext>
              </c:extLst>
            </c:dLbl>
            <c:dLbl>
              <c:idx val="5"/>
              <c:layout>
                <c:manualLayout>
                  <c:x val="0"/>
                  <c:y val="-0.33975594091201028"/>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6B1D-0A44-B953-3DC5B331E579}"/>
                </c:ext>
              </c:extLst>
            </c:dLbl>
            <c:dLbl>
              <c:idx val="6"/>
              <c:layout>
                <c:manualLayout>
                  <c:x val="0"/>
                  <c:y val="-0.3346178548490687"/>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6B1D-0A44-B953-3DC5B331E579}"/>
                </c:ext>
              </c:extLst>
            </c:dLbl>
            <c:dLbl>
              <c:idx val="7"/>
              <c:layout>
                <c:manualLayout>
                  <c:x val="0"/>
                  <c:y val="-0.23635195889531149"/>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6B1D-0A44-B953-3DC5B331E579}"/>
                </c:ext>
              </c:extLst>
            </c:dLbl>
            <c:dLbl>
              <c:idx val="8"/>
              <c:layout>
                <c:manualLayout>
                  <c:x val="0"/>
                  <c:y val="-0.23635195889531149"/>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6B1D-0A44-B953-3DC5B331E579}"/>
                </c:ext>
              </c:extLst>
            </c:dLbl>
            <c:dLbl>
              <c:idx val="9"/>
              <c:layout>
                <c:manualLayout>
                  <c:x val="0"/>
                  <c:y val="-0.23635195889531149"/>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6B1D-0A44-B953-3DC5B331E57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Sheet1!$A$1:$J$1</c:f>
              <c:numCache>
                <c:formatCode>General</c:formatCode>
                <c:ptCount val="10"/>
                <c:pt idx="0">
                  <c:v>37</c:v>
                </c:pt>
                <c:pt idx="1">
                  <c:v>77</c:v>
                </c:pt>
                <c:pt idx="2">
                  <c:v>84</c:v>
                </c:pt>
                <c:pt idx="3">
                  <c:v>84</c:v>
                </c:pt>
                <c:pt idx="4">
                  <c:v>84</c:v>
                </c:pt>
                <c:pt idx="5">
                  <c:v>65</c:v>
                </c:pt>
                <c:pt idx="6">
                  <c:v>64</c:v>
                </c:pt>
                <c:pt idx="7">
                  <c:v>43</c:v>
                </c:pt>
                <c:pt idx="8">
                  <c:v>43</c:v>
                </c:pt>
                <c:pt idx="9">
                  <c:v>43</c:v>
                </c:pt>
              </c:numCache>
            </c:numRef>
          </c:val>
          <c:extLst>
            <c:ext xmlns:c16="http://schemas.microsoft.com/office/drawing/2014/chart" uri="{C3380CC4-5D6E-409C-BE32-E72D297353CC}">
              <c16:uniqueId val="{0000000A-6B1D-0A44-B953-3DC5B331E579}"/>
            </c:ext>
          </c:extLst>
        </c:ser>
        <c:ser>
          <c:idx val="1"/>
          <c:order val="1"/>
          <c:spPr>
            <a:solidFill>
              <a:schemeClr val="accent5"/>
            </a:solidFill>
            <a:ln w="9525" algn="ctr">
              <a:solidFill>
                <a:schemeClr val="bg1"/>
              </a:solidFill>
              <a:prstDash val="solid"/>
            </a:ln>
          </c:spPr>
          <c:invertIfNegative val="0"/>
          <c:dLbls>
            <c:dLbl>
              <c:idx val="0"/>
              <c:layout>
                <c:manualLayout>
                  <c:x val="0"/>
                  <c:y val="-0.23635195889531149"/>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6B1D-0A44-B953-3DC5B331E579}"/>
                </c:ext>
              </c:extLst>
            </c:dLbl>
            <c:dLbl>
              <c:idx val="1"/>
              <c:layout>
                <c:manualLayout>
                  <c:x val="0"/>
                  <c:y val="-0.40012845215157355"/>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6B1D-0A44-B953-3DC5B331E579}"/>
                </c:ext>
              </c:extLst>
            </c:dLbl>
            <c:dLbl>
              <c:idx val="2"/>
              <c:layout>
                <c:manualLayout>
                  <c:x val="0"/>
                  <c:y val="-0.44637122671804752"/>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6B1D-0A44-B953-3DC5B331E579}"/>
                </c:ext>
              </c:extLst>
            </c:dLbl>
            <c:dLbl>
              <c:idx val="3"/>
              <c:layout>
                <c:manualLayout>
                  <c:x val="0"/>
                  <c:y val="-0.48426461143224148"/>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6B1D-0A44-B953-3DC5B331E579}"/>
                </c:ext>
              </c:extLst>
            </c:dLbl>
            <c:dLbl>
              <c:idx val="4"/>
              <c:layout>
                <c:manualLayout>
                  <c:x val="0"/>
                  <c:y val="-0.33975594091201028"/>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6B1D-0A44-B953-3DC5B331E579}"/>
                </c:ext>
              </c:extLst>
            </c:dLbl>
            <c:dLbl>
              <c:idx val="5"/>
              <c:layout>
                <c:manualLayout>
                  <c:x val="0"/>
                  <c:y val="-0.40012845215157355"/>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6B1D-0A44-B953-3DC5B331E579}"/>
                </c:ext>
              </c:extLst>
            </c:dLbl>
            <c:dLbl>
              <c:idx val="6"/>
              <c:layout>
                <c:manualLayout>
                  <c:x val="0"/>
                  <c:y val="-0.3583815028901734"/>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6B1D-0A44-B953-3DC5B331E579}"/>
                </c:ext>
              </c:extLst>
            </c:dLbl>
            <c:dLbl>
              <c:idx val="7"/>
              <c:layout>
                <c:manualLayout>
                  <c:x val="0"/>
                  <c:y val="-0.2928709055876686"/>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6B1D-0A44-B953-3DC5B331E579}"/>
                </c:ext>
              </c:extLst>
            </c:dLbl>
            <c:dLbl>
              <c:idx val="8"/>
              <c:layout>
                <c:manualLayout>
                  <c:x val="0"/>
                  <c:y val="-0.27424534360950548"/>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6B1D-0A44-B953-3DC5B331E579}"/>
                </c:ext>
              </c:extLst>
            </c:dLbl>
            <c:dLbl>
              <c:idx val="9"/>
              <c:layout>
                <c:manualLayout>
                  <c:x val="0"/>
                  <c:y val="-0.31085420680796405"/>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6B1D-0A44-B953-3DC5B331E57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Sheet1!$A$2:$J$2</c:f>
              <c:numCache>
                <c:formatCode>General</c:formatCode>
                <c:ptCount val="10"/>
                <c:pt idx="0">
                  <c:v>43</c:v>
                </c:pt>
                <c:pt idx="1">
                  <c:v>78</c:v>
                </c:pt>
                <c:pt idx="2">
                  <c:v>88</c:v>
                </c:pt>
                <c:pt idx="3">
                  <c:v>96</c:v>
                </c:pt>
                <c:pt idx="4">
                  <c:v>65</c:v>
                </c:pt>
                <c:pt idx="5">
                  <c:v>78</c:v>
                </c:pt>
                <c:pt idx="6">
                  <c:v>69</c:v>
                </c:pt>
                <c:pt idx="7">
                  <c:v>55</c:v>
                </c:pt>
                <c:pt idx="8">
                  <c:v>51</c:v>
                </c:pt>
                <c:pt idx="9">
                  <c:v>59</c:v>
                </c:pt>
              </c:numCache>
            </c:numRef>
          </c:val>
          <c:extLst>
            <c:ext xmlns:c16="http://schemas.microsoft.com/office/drawing/2014/chart" uri="{C3380CC4-5D6E-409C-BE32-E72D297353CC}">
              <c16:uniqueId val="{00000015-6B1D-0A44-B953-3DC5B331E579}"/>
            </c:ext>
          </c:extLst>
        </c:ser>
        <c:ser>
          <c:idx val="2"/>
          <c:order val="2"/>
          <c:spPr>
            <a:solidFill>
              <a:schemeClr val="accent3"/>
            </a:solidFill>
            <a:ln w="9525" algn="ctr">
              <a:solidFill>
                <a:schemeClr val="bg1"/>
              </a:solidFill>
              <a:prstDash val="solid"/>
            </a:ln>
          </c:spPr>
          <c:invertIfNegative val="0"/>
          <c:dLbls>
            <c:dLbl>
              <c:idx val="0"/>
              <c:layout>
                <c:manualLayout>
                  <c:x val="0"/>
                  <c:y val="-0.28773281952472701"/>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6B1D-0A44-B953-3DC5B331E579}"/>
                </c:ext>
              </c:extLst>
            </c:dLbl>
            <c:dLbl>
              <c:idx val="1"/>
              <c:layout>
                <c:manualLayout>
                  <c:x val="0"/>
                  <c:y val="-0.39113680154142583"/>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6B1D-0A44-B953-3DC5B331E579}"/>
                </c:ext>
              </c:extLst>
            </c:dLbl>
            <c:dLbl>
              <c:idx val="2"/>
              <c:layout>
                <c:manualLayout>
                  <c:x val="0"/>
                  <c:y val="-0.4515093127809891"/>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6B1D-0A44-B953-3DC5B331E579}"/>
                </c:ext>
              </c:extLst>
            </c:dLbl>
            <c:dLbl>
              <c:idx val="3"/>
              <c:layout>
                <c:manualLayout>
                  <c:x val="0"/>
                  <c:y val="-0.47912652536929995"/>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6B1D-0A44-B953-3DC5B331E579}"/>
                </c:ext>
              </c:extLst>
            </c:dLbl>
            <c:dLbl>
              <c:idx val="4"/>
              <c:layout>
                <c:manualLayout>
                  <c:x val="0"/>
                  <c:y val="-0.34874759152215801"/>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A-6B1D-0A44-B953-3DC5B331E579}"/>
                </c:ext>
              </c:extLst>
            </c:dLbl>
            <c:dLbl>
              <c:idx val="5"/>
              <c:layout>
                <c:manualLayout>
                  <c:x val="0"/>
                  <c:y val="-0.40976236351958895"/>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B-6B1D-0A44-B953-3DC5B331E579}"/>
                </c:ext>
              </c:extLst>
            </c:dLbl>
            <c:dLbl>
              <c:idx val="6"/>
              <c:layout>
                <c:manualLayout>
                  <c:x val="0"/>
                  <c:y val="-0.34360950545921642"/>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6B1D-0A44-B953-3DC5B331E579}"/>
                </c:ext>
              </c:extLst>
            </c:dLbl>
            <c:dLbl>
              <c:idx val="7"/>
              <c:layout>
                <c:manualLayout>
                  <c:x val="0"/>
                  <c:y val="-0.32048811817597944"/>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6B1D-0A44-B953-3DC5B331E579}"/>
                </c:ext>
              </c:extLst>
            </c:dLbl>
            <c:dLbl>
              <c:idx val="8"/>
              <c:layout>
                <c:manualLayout>
                  <c:x val="0"/>
                  <c:y val="-0.31085420680796405"/>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E-6B1D-0A44-B953-3DC5B331E579}"/>
                </c:ext>
              </c:extLst>
            </c:dLbl>
            <c:dLbl>
              <c:idx val="9"/>
              <c:layout>
                <c:manualLayout>
                  <c:x val="0"/>
                  <c:y val="-0.3622350674373796"/>
                </c:manualLayout>
              </c:layout>
              <c:numFmt formatCode="#,##0;&quot;-&quot;#,##0;0" sourceLinked="0"/>
              <c:spPr>
                <a:noFill/>
                <a:ln>
                  <a:noFill/>
                </a:ln>
              </c:spPr>
              <c:txPr>
                <a:bodyPr wrap="none"/>
                <a:lstStyle/>
                <a:p>
                  <a:pPr>
                    <a:defRPr sz="8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6B1D-0A44-B953-3DC5B331E57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Sheet1!$A$3:$J$3</c:f>
              <c:numCache>
                <c:formatCode>General</c:formatCode>
                <c:ptCount val="10"/>
                <c:pt idx="0">
                  <c:v>54</c:v>
                </c:pt>
                <c:pt idx="1">
                  <c:v>76</c:v>
                </c:pt>
                <c:pt idx="2">
                  <c:v>89</c:v>
                </c:pt>
                <c:pt idx="3">
                  <c:v>95</c:v>
                </c:pt>
                <c:pt idx="4">
                  <c:v>67</c:v>
                </c:pt>
                <c:pt idx="5">
                  <c:v>80</c:v>
                </c:pt>
                <c:pt idx="6">
                  <c:v>66</c:v>
                </c:pt>
                <c:pt idx="7">
                  <c:v>61</c:v>
                </c:pt>
                <c:pt idx="8">
                  <c:v>59</c:v>
                </c:pt>
                <c:pt idx="9">
                  <c:v>70</c:v>
                </c:pt>
              </c:numCache>
            </c:numRef>
          </c:val>
          <c:extLst>
            <c:ext xmlns:c16="http://schemas.microsoft.com/office/drawing/2014/chart" uri="{C3380CC4-5D6E-409C-BE32-E72D297353CC}">
              <c16:uniqueId val="{00000020-6B1D-0A44-B953-3DC5B331E579}"/>
            </c:ext>
          </c:extLst>
        </c:ser>
        <c:dLbls>
          <c:showLegendKey val="0"/>
          <c:showVal val="0"/>
          <c:showCatName val="0"/>
          <c:showSerName val="0"/>
          <c:showPercent val="0"/>
          <c:showBubbleSize val="0"/>
        </c:dLbls>
        <c:gapWidth val="40"/>
        <c:axId val="1504561199"/>
        <c:axId val="1"/>
      </c:barChart>
      <c:catAx>
        <c:axId val="1504561199"/>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6"/>
          <c:min val="0"/>
        </c:scaling>
        <c:delete val="1"/>
        <c:axPos val="l"/>
        <c:numFmt formatCode="General" sourceLinked="1"/>
        <c:majorTickMark val="out"/>
        <c:minorTickMark val="none"/>
        <c:tickLblPos val="nextTo"/>
        <c:crossAx val="1504561199"/>
        <c:crosses val="min"/>
        <c:crossBetween val="between"/>
      </c:valAx>
    </c:plotArea>
    <c:plotVisOnly val="0"/>
    <c:dispBlanksAs val="gap"/>
    <c:showDLblsOverMax val="1"/>
  </c:chart>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724984266834484E-2"/>
          <c:y val="4.9904030710172742E-2"/>
          <c:w val="0.93455003146633098"/>
          <c:h val="0.90019193857965452"/>
        </c:manualLayout>
      </c:layout>
      <c:scatterChart>
        <c:scatterStyle val="lineMarker"/>
        <c:varyColors val="0"/>
        <c:ser>
          <c:idx val="0"/>
          <c:order val="0"/>
          <c:spPr>
            <a:ln>
              <a:noFill/>
            </a:ln>
          </c:spPr>
          <c:marker>
            <c:symbol val="circle"/>
            <c:size val="7"/>
            <c:spPr>
              <a:solidFill>
                <a:schemeClr val="accent5"/>
              </a:solidFill>
              <a:ln w="9525" algn="ctr">
                <a:solidFill>
                  <a:schemeClr val="accent5"/>
                </a:solidFill>
                <a:prstDash val="solid"/>
              </a:ln>
            </c:spPr>
          </c:marker>
          <c:xVal>
            <c:numRef>
              <c:f>Sheet1!$A$1:$A$149</c:f>
              <c:numCache>
                <c:formatCode>General</c:formatCode>
                <c:ptCount val="149"/>
                <c:pt idx="0">
                  <c:v>1.2</c:v>
                </c:pt>
                <c:pt idx="1">
                  <c:v>1.5</c:v>
                </c:pt>
                <c:pt idx="2">
                  <c:v>1.7</c:v>
                </c:pt>
                <c:pt idx="3">
                  <c:v>1.4</c:v>
                </c:pt>
                <c:pt idx="4">
                  <c:v>1.3</c:v>
                </c:pt>
                <c:pt idx="5">
                  <c:v>1.7</c:v>
                </c:pt>
                <c:pt idx="6">
                  <c:v>1.5</c:v>
                </c:pt>
                <c:pt idx="7">
                  <c:v>1.3</c:v>
                </c:pt>
                <c:pt idx="8">
                  <c:v>1.7</c:v>
                </c:pt>
                <c:pt idx="9">
                  <c:v>1.5</c:v>
                </c:pt>
                <c:pt idx="10">
                  <c:v>1.5</c:v>
                </c:pt>
                <c:pt idx="11">
                  <c:v>1.4</c:v>
                </c:pt>
                <c:pt idx="12">
                  <c:v>1.5</c:v>
                </c:pt>
                <c:pt idx="13">
                  <c:v>1.4</c:v>
                </c:pt>
                <c:pt idx="14">
                  <c:v>1.5</c:v>
                </c:pt>
                <c:pt idx="15">
                  <c:v>1.4</c:v>
                </c:pt>
                <c:pt idx="16">
                  <c:v>1.5</c:v>
                </c:pt>
                <c:pt idx="17">
                  <c:v>1.5</c:v>
                </c:pt>
                <c:pt idx="18">
                  <c:v>1.7</c:v>
                </c:pt>
                <c:pt idx="19">
                  <c:v>1.5</c:v>
                </c:pt>
                <c:pt idx="20">
                  <c:v>1.9</c:v>
                </c:pt>
                <c:pt idx="21">
                  <c:v>1.6</c:v>
                </c:pt>
                <c:pt idx="22">
                  <c:v>1.4</c:v>
                </c:pt>
                <c:pt idx="23">
                  <c:v>1.5</c:v>
                </c:pt>
                <c:pt idx="24">
                  <c:v>1.6</c:v>
                </c:pt>
                <c:pt idx="25">
                  <c:v>1.6</c:v>
                </c:pt>
                <c:pt idx="26">
                  <c:v>1.2</c:v>
                </c:pt>
                <c:pt idx="27">
                  <c:v>1.3</c:v>
                </c:pt>
                <c:pt idx="28">
                  <c:v>1.6</c:v>
                </c:pt>
                <c:pt idx="29">
                  <c:v>1.4</c:v>
                </c:pt>
                <c:pt idx="30">
                  <c:v>1.4</c:v>
                </c:pt>
                <c:pt idx="31">
                  <c:v>1.5</c:v>
                </c:pt>
                <c:pt idx="32">
                  <c:v>1.5</c:v>
                </c:pt>
                <c:pt idx="33">
                  <c:v>1.4</c:v>
                </c:pt>
                <c:pt idx="34">
                  <c:v>1.6</c:v>
                </c:pt>
                <c:pt idx="35">
                  <c:v>1.4</c:v>
                </c:pt>
                <c:pt idx="36">
                  <c:v>1.9</c:v>
                </c:pt>
                <c:pt idx="37">
                  <c:v>1.6</c:v>
                </c:pt>
                <c:pt idx="38">
                  <c:v>1.4</c:v>
                </c:pt>
                <c:pt idx="39">
                  <c:v>1.3</c:v>
                </c:pt>
                <c:pt idx="40">
                  <c:v>1.6</c:v>
                </c:pt>
                <c:pt idx="41">
                  <c:v>1.5</c:v>
                </c:pt>
                <c:pt idx="42">
                  <c:v>1.4</c:v>
                </c:pt>
                <c:pt idx="43">
                  <c:v>1</c:v>
                </c:pt>
                <c:pt idx="44">
                  <c:v>1.4</c:v>
                </c:pt>
                <c:pt idx="45">
                  <c:v>1.3</c:v>
                </c:pt>
                <c:pt idx="46">
                  <c:v>1.4</c:v>
                </c:pt>
                <c:pt idx="47">
                  <c:v>1.3</c:v>
                </c:pt>
                <c:pt idx="48">
                  <c:v>1.3</c:v>
                </c:pt>
                <c:pt idx="49">
                  <c:v>1.1000000000000001</c:v>
                </c:pt>
              </c:numCache>
            </c:numRef>
          </c:xVal>
          <c:yVal>
            <c:numRef>
              <c:f>Sheet1!$B$1:$B$149</c:f>
              <c:numCache>
                <c:formatCode>General</c:formatCode>
                <c:ptCount val="149"/>
                <c:pt idx="0">
                  <c:v>0.2</c:v>
                </c:pt>
                <c:pt idx="1">
                  <c:v>0.4</c:v>
                </c:pt>
                <c:pt idx="2">
                  <c:v>0.3</c:v>
                </c:pt>
                <c:pt idx="3">
                  <c:v>0.2</c:v>
                </c:pt>
                <c:pt idx="4">
                  <c:v>0.2</c:v>
                </c:pt>
                <c:pt idx="5">
                  <c:v>0.4</c:v>
                </c:pt>
                <c:pt idx="6">
                  <c:v>0.2</c:v>
                </c:pt>
                <c:pt idx="7">
                  <c:v>0.4</c:v>
                </c:pt>
                <c:pt idx="8">
                  <c:v>0.2</c:v>
                </c:pt>
                <c:pt idx="9">
                  <c:v>0.4</c:v>
                </c:pt>
                <c:pt idx="10">
                  <c:v>0.2</c:v>
                </c:pt>
                <c:pt idx="11">
                  <c:v>0.2</c:v>
                </c:pt>
                <c:pt idx="12">
                  <c:v>0.2</c:v>
                </c:pt>
                <c:pt idx="13">
                  <c:v>0.2</c:v>
                </c:pt>
                <c:pt idx="14">
                  <c:v>0.1</c:v>
                </c:pt>
                <c:pt idx="15">
                  <c:v>0.3</c:v>
                </c:pt>
                <c:pt idx="16">
                  <c:v>0.3</c:v>
                </c:pt>
                <c:pt idx="17">
                  <c:v>0.4</c:v>
                </c:pt>
                <c:pt idx="18">
                  <c:v>0.5</c:v>
                </c:pt>
                <c:pt idx="19">
                  <c:v>0.2</c:v>
                </c:pt>
                <c:pt idx="20">
                  <c:v>0.4</c:v>
                </c:pt>
                <c:pt idx="21">
                  <c:v>0.2</c:v>
                </c:pt>
                <c:pt idx="22">
                  <c:v>0.3</c:v>
                </c:pt>
                <c:pt idx="23">
                  <c:v>0.2</c:v>
                </c:pt>
                <c:pt idx="24">
                  <c:v>0.2</c:v>
                </c:pt>
                <c:pt idx="25">
                  <c:v>0.4</c:v>
                </c:pt>
                <c:pt idx="26">
                  <c:v>0.2</c:v>
                </c:pt>
                <c:pt idx="27">
                  <c:v>0.3</c:v>
                </c:pt>
                <c:pt idx="28">
                  <c:v>0.6</c:v>
                </c:pt>
                <c:pt idx="29">
                  <c:v>0.2</c:v>
                </c:pt>
                <c:pt idx="30">
                  <c:v>0.2</c:v>
                </c:pt>
                <c:pt idx="31">
                  <c:v>0.1</c:v>
                </c:pt>
                <c:pt idx="32">
                  <c:v>0.2</c:v>
                </c:pt>
                <c:pt idx="33">
                  <c:v>0.1</c:v>
                </c:pt>
                <c:pt idx="34">
                  <c:v>0.2</c:v>
                </c:pt>
                <c:pt idx="35">
                  <c:v>0.1</c:v>
                </c:pt>
                <c:pt idx="36">
                  <c:v>0.2</c:v>
                </c:pt>
                <c:pt idx="37">
                  <c:v>0.2</c:v>
                </c:pt>
                <c:pt idx="38">
                  <c:v>0.3</c:v>
                </c:pt>
                <c:pt idx="39">
                  <c:v>0.2</c:v>
                </c:pt>
                <c:pt idx="40">
                  <c:v>0.2</c:v>
                </c:pt>
                <c:pt idx="41">
                  <c:v>0.2</c:v>
                </c:pt>
                <c:pt idx="42">
                  <c:v>0.3</c:v>
                </c:pt>
                <c:pt idx="43">
                  <c:v>0.2</c:v>
                </c:pt>
                <c:pt idx="44">
                  <c:v>0.2</c:v>
                </c:pt>
                <c:pt idx="45">
                  <c:v>0.3</c:v>
                </c:pt>
                <c:pt idx="46">
                  <c:v>0.2</c:v>
                </c:pt>
                <c:pt idx="47">
                  <c:v>0.2</c:v>
                </c:pt>
                <c:pt idx="48">
                  <c:v>0.2</c:v>
                </c:pt>
                <c:pt idx="49">
                  <c:v>0.1</c:v>
                </c:pt>
              </c:numCache>
            </c:numRef>
          </c:yVal>
          <c:smooth val="0"/>
          <c:extLst>
            <c:ext xmlns:c16="http://schemas.microsoft.com/office/drawing/2014/chart" uri="{C3380CC4-5D6E-409C-BE32-E72D297353CC}">
              <c16:uniqueId val="{00000000-98C4-5A4E-BB8B-D51CE8004782}"/>
            </c:ext>
          </c:extLst>
        </c:ser>
        <c:ser>
          <c:idx val="1"/>
          <c:order val="1"/>
          <c:spPr>
            <a:ln>
              <a:noFill/>
            </a:ln>
          </c:spPr>
          <c:marker>
            <c:symbol val="circle"/>
            <c:size val="7"/>
            <c:spPr>
              <a:solidFill>
                <a:schemeClr val="accent2"/>
              </a:solidFill>
              <a:ln w="9525" algn="ctr">
                <a:solidFill>
                  <a:schemeClr val="accent2"/>
                </a:solidFill>
                <a:prstDash val="solid"/>
              </a:ln>
            </c:spPr>
          </c:marker>
          <c:xVal>
            <c:numRef>
              <c:f>Sheet1!$A$1:$A$149</c:f>
              <c:numCache>
                <c:formatCode>General</c:formatCode>
                <c:ptCount val="149"/>
                <c:pt idx="50">
                  <c:v>4.7</c:v>
                </c:pt>
                <c:pt idx="51">
                  <c:v>4.9000000000000004</c:v>
                </c:pt>
                <c:pt idx="52">
                  <c:v>4.8</c:v>
                </c:pt>
                <c:pt idx="53">
                  <c:v>4.4000000000000004</c:v>
                </c:pt>
                <c:pt idx="54">
                  <c:v>5</c:v>
                </c:pt>
                <c:pt idx="55">
                  <c:v>4.7</c:v>
                </c:pt>
                <c:pt idx="56">
                  <c:v>4.5999999999999996</c:v>
                </c:pt>
                <c:pt idx="57">
                  <c:v>4.4000000000000004</c:v>
                </c:pt>
                <c:pt idx="58">
                  <c:v>4.5999999999999996</c:v>
                </c:pt>
                <c:pt idx="59">
                  <c:v>4.5</c:v>
                </c:pt>
                <c:pt idx="60">
                  <c:v>4.3</c:v>
                </c:pt>
                <c:pt idx="61">
                  <c:v>4.7</c:v>
                </c:pt>
                <c:pt idx="62">
                  <c:v>4.9000000000000004</c:v>
                </c:pt>
                <c:pt idx="63">
                  <c:v>4.4000000000000004</c:v>
                </c:pt>
                <c:pt idx="64">
                  <c:v>4.5</c:v>
                </c:pt>
                <c:pt idx="65">
                  <c:v>4.3</c:v>
                </c:pt>
                <c:pt idx="66">
                  <c:v>4.7</c:v>
                </c:pt>
                <c:pt idx="67">
                  <c:v>4</c:v>
                </c:pt>
                <c:pt idx="68">
                  <c:v>4.7</c:v>
                </c:pt>
                <c:pt idx="69">
                  <c:v>4.5999999999999996</c:v>
                </c:pt>
                <c:pt idx="70">
                  <c:v>4</c:v>
                </c:pt>
                <c:pt idx="71">
                  <c:v>4.5</c:v>
                </c:pt>
                <c:pt idx="72">
                  <c:v>5.0999999999999996</c:v>
                </c:pt>
                <c:pt idx="73">
                  <c:v>4.5</c:v>
                </c:pt>
                <c:pt idx="74">
                  <c:v>4.2</c:v>
                </c:pt>
                <c:pt idx="75">
                  <c:v>4.8</c:v>
                </c:pt>
                <c:pt idx="76">
                  <c:v>4.0999999999999996</c:v>
                </c:pt>
                <c:pt idx="77">
                  <c:v>3.9</c:v>
                </c:pt>
                <c:pt idx="78">
                  <c:v>4</c:v>
                </c:pt>
                <c:pt idx="79">
                  <c:v>4.5</c:v>
                </c:pt>
                <c:pt idx="80">
                  <c:v>3.5</c:v>
                </c:pt>
                <c:pt idx="81">
                  <c:v>4.2</c:v>
                </c:pt>
                <c:pt idx="82">
                  <c:v>4.2</c:v>
                </c:pt>
                <c:pt idx="83">
                  <c:v>4.0999999999999996</c:v>
                </c:pt>
                <c:pt idx="84">
                  <c:v>3.6</c:v>
                </c:pt>
                <c:pt idx="85">
                  <c:v>4.5</c:v>
                </c:pt>
                <c:pt idx="86">
                  <c:v>3.9</c:v>
                </c:pt>
                <c:pt idx="87">
                  <c:v>4.0999999999999996</c:v>
                </c:pt>
                <c:pt idx="88">
                  <c:v>4.2</c:v>
                </c:pt>
                <c:pt idx="89">
                  <c:v>4</c:v>
                </c:pt>
                <c:pt idx="90">
                  <c:v>3.8</c:v>
                </c:pt>
                <c:pt idx="91">
                  <c:v>3.7</c:v>
                </c:pt>
                <c:pt idx="92">
                  <c:v>4</c:v>
                </c:pt>
                <c:pt idx="93">
                  <c:v>4.4000000000000004</c:v>
                </c:pt>
                <c:pt idx="94">
                  <c:v>4.5</c:v>
                </c:pt>
                <c:pt idx="95">
                  <c:v>3.9</c:v>
                </c:pt>
                <c:pt idx="96">
                  <c:v>3</c:v>
                </c:pt>
                <c:pt idx="97">
                  <c:v>3.5</c:v>
                </c:pt>
                <c:pt idx="98">
                  <c:v>3.3</c:v>
                </c:pt>
                <c:pt idx="99">
                  <c:v>3.3</c:v>
                </c:pt>
              </c:numCache>
            </c:numRef>
          </c:xVal>
          <c:yVal>
            <c:numRef>
              <c:f>Sheet1!$C$1:$C$149</c:f>
              <c:numCache>
                <c:formatCode>General</c:formatCode>
                <c:ptCount val="149"/>
                <c:pt idx="50">
                  <c:v>1.4</c:v>
                </c:pt>
                <c:pt idx="51">
                  <c:v>1.5</c:v>
                </c:pt>
                <c:pt idx="52">
                  <c:v>1.4</c:v>
                </c:pt>
                <c:pt idx="53">
                  <c:v>1.4</c:v>
                </c:pt>
                <c:pt idx="54">
                  <c:v>1.7</c:v>
                </c:pt>
                <c:pt idx="55">
                  <c:v>1.5</c:v>
                </c:pt>
                <c:pt idx="56">
                  <c:v>1.3</c:v>
                </c:pt>
                <c:pt idx="57">
                  <c:v>1.4</c:v>
                </c:pt>
                <c:pt idx="58">
                  <c:v>1.5</c:v>
                </c:pt>
                <c:pt idx="59">
                  <c:v>1.5</c:v>
                </c:pt>
                <c:pt idx="60">
                  <c:v>1.3</c:v>
                </c:pt>
                <c:pt idx="61">
                  <c:v>1.6</c:v>
                </c:pt>
                <c:pt idx="62">
                  <c:v>1.5</c:v>
                </c:pt>
                <c:pt idx="63">
                  <c:v>1.3</c:v>
                </c:pt>
                <c:pt idx="64">
                  <c:v>1.5</c:v>
                </c:pt>
                <c:pt idx="65">
                  <c:v>1.3</c:v>
                </c:pt>
                <c:pt idx="66">
                  <c:v>1.4</c:v>
                </c:pt>
                <c:pt idx="67">
                  <c:v>1.3</c:v>
                </c:pt>
                <c:pt idx="68">
                  <c:v>1.2</c:v>
                </c:pt>
                <c:pt idx="69">
                  <c:v>1.4</c:v>
                </c:pt>
                <c:pt idx="70">
                  <c:v>1</c:v>
                </c:pt>
                <c:pt idx="71">
                  <c:v>1.5</c:v>
                </c:pt>
                <c:pt idx="72">
                  <c:v>1.6</c:v>
                </c:pt>
                <c:pt idx="73">
                  <c:v>1.6</c:v>
                </c:pt>
                <c:pt idx="74">
                  <c:v>1.5</c:v>
                </c:pt>
                <c:pt idx="75">
                  <c:v>1.8</c:v>
                </c:pt>
                <c:pt idx="76">
                  <c:v>1</c:v>
                </c:pt>
                <c:pt idx="77">
                  <c:v>1.2</c:v>
                </c:pt>
                <c:pt idx="78">
                  <c:v>1.2</c:v>
                </c:pt>
                <c:pt idx="79">
                  <c:v>1.3</c:v>
                </c:pt>
                <c:pt idx="80">
                  <c:v>1</c:v>
                </c:pt>
                <c:pt idx="81">
                  <c:v>1.2</c:v>
                </c:pt>
                <c:pt idx="82">
                  <c:v>1.3</c:v>
                </c:pt>
                <c:pt idx="83">
                  <c:v>1.3</c:v>
                </c:pt>
                <c:pt idx="84">
                  <c:v>1.3</c:v>
                </c:pt>
                <c:pt idx="85">
                  <c:v>1.5</c:v>
                </c:pt>
                <c:pt idx="86">
                  <c:v>1.1000000000000001</c:v>
                </c:pt>
                <c:pt idx="87">
                  <c:v>1.3</c:v>
                </c:pt>
                <c:pt idx="88">
                  <c:v>1.3</c:v>
                </c:pt>
                <c:pt idx="89">
                  <c:v>1.3</c:v>
                </c:pt>
                <c:pt idx="90">
                  <c:v>1.1000000000000001</c:v>
                </c:pt>
                <c:pt idx="91">
                  <c:v>1</c:v>
                </c:pt>
                <c:pt idx="92">
                  <c:v>1.3</c:v>
                </c:pt>
                <c:pt idx="93">
                  <c:v>1.2</c:v>
                </c:pt>
                <c:pt idx="94">
                  <c:v>1.5</c:v>
                </c:pt>
                <c:pt idx="95">
                  <c:v>1.4</c:v>
                </c:pt>
                <c:pt idx="96">
                  <c:v>1.1000000000000001</c:v>
                </c:pt>
                <c:pt idx="97">
                  <c:v>1</c:v>
                </c:pt>
                <c:pt idx="98">
                  <c:v>1</c:v>
                </c:pt>
                <c:pt idx="99">
                  <c:v>1</c:v>
                </c:pt>
              </c:numCache>
            </c:numRef>
          </c:yVal>
          <c:smooth val="0"/>
          <c:extLst>
            <c:ext xmlns:c16="http://schemas.microsoft.com/office/drawing/2014/chart" uri="{C3380CC4-5D6E-409C-BE32-E72D297353CC}">
              <c16:uniqueId val="{00000001-98C4-5A4E-BB8B-D51CE8004782}"/>
            </c:ext>
          </c:extLst>
        </c:ser>
        <c:ser>
          <c:idx val="2"/>
          <c:order val="2"/>
          <c:spPr>
            <a:ln>
              <a:noFill/>
            </a:ln>
          </c:spPr>
          <c:marker>
            <c:symbol val="circle"/>
            <c:size val="7"/>
            <c:spPr>
              <a:solidFill>
                <a:schemeClr val="accent3"/>
              </a:solidFill>
              <a:ln w="9525" algn="ctr">
                <a:solidFill>
                  <a:schemeClr val="accent3"/>
                </a:solidFill>
                <a:prstDash val="solid"/>
              </a:ln>
            </c:spPr>
          </c:marker>
          <c:xVal>
            <c:numRef>
              <c:f>Sheet1!$A$1:$A$149</c:f>
              <c:numCache>
                <c:formatCode>General</c:formatCode>
                <c:ptCount val="149"/>
                <c:pt idx="100">
                  <c:v>6.4</c:v>
                </c:pt>
                <c:pt idx="101">
                  <c:v>6.7</c:v>
                </c:pt>
                <c:pt idx="102">
                  <c:v>6.9</c:v>
                </c:pt>
                <c:pt idx="103">
                  <c:v>6.7</c:v>
                </c:pt>
                <c:pt idx="104">
                  <c:v>6.6</c:v>
                </c:pt>
                <c:pt idx="105">
                  <c:v>6.1</c:v>
                </c:pt>
                <c:pt idx="106">
                  <c:v>6.3</c:v>
                </c:pt>
                <c:pt idx="107">
                  <c:v>6.1</c:v>
                </c:pt>
                <c:pt idx="108">
                  <c:v>6</c:v>
                </c:pt>
                <c:pt idx="109">
                  <c:v>5.8</c:v>
                </c:pt>
                <c:pt idx="110">
                  <c:v>5.9</c:v>
                </c:pt>
                <c:pt idx="111">
                  <c:v>5.7</c:v>
                </c:pt>
                <c:pt idx="112">
                  <c:v>5.4</c:v>
                </c:pt>
                <c:pt idx="113">
                  <c:v>5.0999999999999996</c:v>
                </c:pt>
                <c:pt idx="114">
                  <c:v>5.5</c:v>
                </c:pt>
                <c:pt idx="115">
                  <c:v>5.9</c:v>
                </c:pt>
                <c:pt idx="116">
                  <c:v>5.8</c:v>
                </c:pt>
                <c:pt idx="117">
                  <c:v>5.7</c:v>
                </c:pt>
                <c:pt idx="118">
                  <c:v>5.6</c:v>
                </c:pt>
                <c:pt idx="119">
                  <c:v>5.7</c:v>
                </c:pt>
                <c:pt idx="120">
                  <c:v>5.2</c:v>
                </c:pt>
                <c:pt idx="121">
                  <c:v>5.8</c:v>
                </c:pt>
                <c:pt idx="122">
                  <c:v>5.0999999999999996</c:v>
                </c:pt>
                <c:pt idx="123">
                  <c:v>5.5</c:v>
                </c:pt>
                <c:pt idx="124">
                  <c:v>5.2</c:v>
                </c:pt>
                <c:pt idx="125">
                  <c:v>5.3</c:v>
                </c:pt>
                <c:pt idx="126">
                  <c:v>5.3</c:v>
                </c:pt>
                <c:pt idx="127">
                  <c:v>5.6</c:v>
                </c:pt>
                <c:pt idx="128">
                  <c:v>5.6</c:v>
                </c:pt>
                <c:pt idx="129">
                  <c:v>5.5</c:v>
                </c:pt>
                <c:pt idx="130">
                  <c:v>6</c:v>
                </c:pt>
                <c:pt idx="131">
                  <c:v>5.6</c:v>
                </c:pt>
                <c:pt idx="132">
                  <c:v>4.9000000000000004</c:v>
                </c:pt>
                <c:pt idx="133">
                  <c:v>5.0999999999999996</c:v>
                </c:pt>
                <c:pt idx="134">
                  <c:v>5.6</c:v>
                </c:pt>
                <c:pt idx="135">
                  <c:v>5</c:v>
                </c:pt>
                <c:pt idx="136">
                  <c:v>4.8</c:v>
                </c:pt>
                <c:pt idx="137">
                  <c:v>5.4</c:v>
                </c:pt>
                <c:pt idx="138">
                  <c:v>4.9000000000000004</c:v>
                </c:pt>
                <c:pt idx="139">
                  <c:v>5.6</c:v>
                </c:pt>
                <c:pt idx="140">
                  <c:v>5</c:v>
                </c:pt>
                <c:pt idx="141">
                  <c:v>4.8</c:v>
                </c:pt>
                <c:pt idx="142">
                  <c:v>5.0999999999999996</c:v>
                </c:pt>
                <c:pt idx="143">
                  <c:v>5.0999999999999996</c:v>
                </c:pt>
                <c:pt idx="144">
                  <c:v>5.0999999999999996</c:v>
                </c:pt>
                <c:pt idx="145">
                  <c:v>5.0999999999999996</c:v>
                </c:pt>
                <c:pt idx="146">
                  <c:v>5</c:v>
                </c:pt>
                <c:pt idx="147">
                  <c:v>4.9000000000000004</c:v>
                </c:pt>
                <c:pt idx="148">
                  <c:v>4.5</c:v>
                </c:pt>
              </c:numCache>
            </c:numRef>
          </c:xVal>
          <c:yVal>
            <c:numRef>
              <c:f>Sheet1!$D$1:$D$149</c:f>
              <c:numCache>
                <c:formatCode>General</c:formatCode>
                <c:ptCount val="149"/>
                <c:pt idx="100">
                  <c:v>2</c:v>
                </c:pt>
                <c:pt idx="101">
                  <c:v>2.2000000000000002</c:v>
                </c:pt>
                <c:pt idx="102">
                  <c:v>2.2999999999999998</c:v>
                </c:pt>
                <c:pt idx="103">
                  <c:v>2</c:v>
                </c:pt>
                <c:pt idx="104">
                  <c:v>2.1</c:v>
                </c:pt>
                <c:pt idx="105">
                  <c:v>1.9</c:v>
                </c:pt>
                <c:pt idx="106">
                  <c:v>1.8</c:v>
                </c:pt>
                <c:pt idx="107">
                  <c:v>2.5</c:v>
                </c:pt>
                <c:pt idx="108">
                  <c:v>1.8</c:v>
                </c:pt>
                <c:pt idx="109">
                  <c:v>1.6</c:v>
                </c:pt>
                <c:pt idx="110">
                  <c:v>2.1</c:v>
                </c:pt>
                <c:pt idx="111">
                  <c:v>2.2999999999999998</c:v>
                </c:pt>
                <c:pt idx="112">
                  <c:v>2.1</c:v>
                </c:pt>
                <c:pt idx="113">
                  <c:v>2.2999999999999998</c:v>
                </c:pt>
                <c:pt idx="114">
                  <c:v>2.1</c:v>
                </c:pt>
                <c:pt idx="115">
                  <c:v>2.2999999999999998</c:v>
                </c:pt>
                <c:pt idx="116">
                  <c:v>1.8</c:v>
                </c:pt>
                <c:pt idx="117">
                  <c:v>2.1</c:v>
                </c:pt>
                <c:pt idx="118">
                  <c:v>2.4</c:v>
                </c:pt>
                <c:pt idx="119">
                  <c:v>2.5</c:v>
                </c:pt>
                <c:pt idx="120">
                  <c:v>2.2999999999999998</c:v>
                </c:pt>
                <c:pt idx="121">
                  <c:v>2.2000000000000002</c:v>
                </c:pt>
                <c:pt idx="122">
                  <c:v>2</c:v>
                </c:pt>
                <c:pt idx="123">
                  <c:v>1.8</c:v>
                </c:pt>
                <c:pt idx="124">
                  <c:v>2</c:v>
                </c:pt>
                <c:pt idx="125">
                  <c:v>1.9</c:v>
                </c:pt>
                <c:pt idx="126">
                  <c:v>2.2999999999999998</c:v>
                </c:pt>
                <c:pt idx="127">
                  <c:v>2.1</c:v>
                </c:pt>
                <c:pt idx="128">
                  <c:v>2.2000000000000002</c:v>
                </c:pt>
                <c:pt idx="129">
                  <c:v>1.8</c:v>
                </c:pt>
                <c:pt idx="130">
                  <c:v>2.5</c:v>
                </c:pt>
                <c:pt idx="131">
                  <c:v>1.8</c:v>
                </c:pt>
                <c:pt idx="132">
                  <c:v>1.8</c:v>
                </c:pt>
                <c:pt idx="133">
                  <c:v>1.5</c:v>
                </c:pt>
                <c:pt idx="134">
                  <c:v>2.4</c:v>
                </c:pt>
                <c:pt idx="135">
                  <c:v>1.9</c:v>
                </c:pt>
                <c:pt idx="136">
                  <c:v>1.8</c:v>
                </c:pt>
                <c:pt idx="137">
                  <c:v>2.2999999999999998</c:v>
                </c:pt>
                <c:pt idx="138">
                  <c:v>1.8</c:v>
                </c:pt>
                <c:pt idx="139">
                  <c:v>1.4</c:v>
                </c:pt>
                <c:pt idx="140">
                  <c:v>1.5</c:v>
                </c:pt>
                <c:pt idx="141">
                  <c:v>1.8</c:v>
                </c:pt>
                <c:pt idx="142">
                  <c:v>1.8</c:v>
                </c:pt>
                <c:pt idx="143">
                  <c:v>1.9</c:v>
                </c:pt>
                <c:pt idx="144">
                  <c:v>2.4</c:v>
                </c:pt>
                <c:pt idx="145">
                  <c:v>1.9</c:v>
                </c:pt>
                <c:pt idx="146">
                  <c:v>2</c:v>
                </c:pt>
                <c:pt idx="147">
                  <c:v>2</c:v>
                </c:pt>
                <c:pt idx="148">
                  <c:v>1.7</c:v>
                </c:pt>
              </c:numCache>
            </c:numRef>
          </c:yVal>
          <c:smooth val="0"/>
          <c:extLst>
            <c:ext xmlns:c16="http://schemas.microsoft.com/office/drawing/2014/chart" uri="{C3380CC4-5D6E-409C-BE32-E72D297353CC}">
              <c16:uniqueId val="{00000002-98C4-5A4E-BB8B-D51CE8004782}"/>
            </c:ext>
          </c:extLst>
        </c:ser>
        <c:dLbls>
          <c:showLegendKey val="0"/>
          <c:showVal val="0"/>
          <c:showCatName val="0"/>
          <c:showSerName val="0"/>
          <c:showPercent val="0"/>
          <c:showBubbleSize val="0"/>
        </c:dLbls>
        <c:axId val="1025123967"/>
        <c:axId val="1"/>
      </c:scatterChart>
      <c:valAx>
        <c:axId val="1025123967"/>
        <c:scaling>
          <c:orientation val="minMax"/>
          <c:max val="7"/>
          <c:min val="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2.5"/>
          <c:min val="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025123967"/>
        <c:crosses val="min"/>
        <c:crossBetween val="midCat"/>
        <c:majorUnit val="0.5"/>
      </c:valAx>
      <c:spPr>
        <a:noFill/>
        <a:ln w="9525" algn="ctr">
          <a:solidFill>
            <a:srgbClr val="666666"/>
          </a:solidFill>
          <a:prstDash val="solid"/>
        </a:ln>
      </c:spPr>
    </c:plotArea>
    <c:plotVisOnly val="0"/>
    <c:dispBlanksAs val="gap"/>
    <c:showDLblsOverMax val="1"/>
  </c:chart>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118591723285982E-2"/>
          <c:y val="4.9904030710172742E-2"/>
          <c:w val="0.93576281655342808"/>
          <c:h val="0.90019193857965452"/>
        </c:manualLayout>
      </c:layout>
      <c:scatterChart>
        <c:scatterStyle val="lineMarker"/>
        <c:varyColors val="0"/>
        <c:ser>
          <c:idx val="0"/>
          <c:order val="0"/>
          <c:spPr>
            <a:ln>
              <a:noFill/>
            </a:ln>
          </c:spPr>
          <c:marker>
            <c:symbol val="none"/>
          </c:marker>
          <c:dPt>
            <c:idx val="0"/>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0-A43E-024A-9B58-3362F770D7CD}"/>
              </c:ext>
            </c:extLst>
          </c:dPt>
          <c:dPt>
            <c:idx val="1"/>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1-A43E-024A-9B58-3362F770D7CD}"/>
              </c:ext>
            </c:extLst>
          </c:dPt>
          <c:dPt>
            <c:idx val="2"/>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2-A43E-024A-9B58-3362F770D7CD}"/>
              </c:ext>
            </c:extLst>
          </c:dPt>
          <c:dPt>
            <c:idx val="3"/>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3-A43E-024A-9B58-3362F770D7CD}"/>
              </c:ext>
            </c:extLst>
          </c:dPt>
          <c:dPt>
            <c:idx val="4"/>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4-A43E-024A-9B58-3362F770D7CD}"/>
              </c:ext>
            </c:extLst>
          </c:dPt>
          <c:dPt>
            <c:idx val="5"/>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5-A43E-024A-9B58-3362F770D7CD}"/>
              </c:ext>
            </c:extLst>
          </c:dPt>
          <c:dPt>
            <c:idx val="6"/>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6-A43E-024A-9B58-3362F770D7CD}"/>
              </c:ext>
            </c:extLst>
          </c:dPt>
          <c:dPt>
            <c:idx val="7"/>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7-A43E-024A-9B58-3362F770D7CD}"/>
              </c:ext>
            </c:extLst>
          </c:dPt>
          <c:dPt>
            <c:idx val="8"/>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8-A43E-024A-9B58-3362F770D7CD}"/>
              </c:ext>
            </c:extLst>
          </c:dPt>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Sheet1!$A$2:$I$2</c:f>
              <c:numCache>
                <c:formatCode>General</c:formatCode>
                <c:ptCount val="9"/>
                <c:pt idx="0">
                  <c:v>139.66968243336521</c:v>
                </c:pt>
                <c:pt idx="1">
                  <c:v>150.72405279012798</c:v>
                </c:pt>
                <c:pt idx="2">
                  <c:v>151.45464363299661</c:v>
                </c:pt>
                <c:pt idx="3">
                  <c:v>158.36779475313543</c:v>
                </c:pt>
                <c:pt idx="4">
                  <c:v>164.34739421762936</c:v>
                </c:pt>
                <c:pt idx="5">
                  <c:v>156.06335964596593</c:v>
                </c:pt>
                <c:pt idx="6">
                  <c:v>170.02730842823908</c:v>
                </c:pt>
                <c:pt idx="7">
                  <c:v>161.0532503659179</c:v>
                </c:pt>
                <c:pt idx="8">
                  <c:v>165.97004854932379</c:v>
                </c:pt>
              </c:numCache>
            </c:numRef>
          </c:yVal>
          <c:smooth val="0"/>
          <c:extLst>
            <c:ext xmlns:c16="http://schemas.microsoft.com/office/drawing/2014/chart" uri="{C3380CC4-5D6E-409C-BE32-E72D297353CC}">
              <c16:uniqueId val="{00000009-A43E-024A-9B58-3362F770D7CD}"/>
            </c:ext>
          </c:extLst>
        </c:ser>
        <c:ser>
          <c:idx val="1"/>
          <c:order val="1"/>
          <c:spPr>
            <a:ln w="28575" algn="ctr">
              <a:solidFill>
                <a:schemeClr val="accent2"/>
              </a:solidFill>
              <a:prstDash val="solid"/>
            </a:ln>
          </c:spPr>
          <c:marker>
            <c:symbol val="none"/>
          </c:marker>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Sheet1!$A$3:$I$3</c:f>
              <c:numCache>
                <c:formatCode>General</c:formatCode>
                <c:ptCount val="9"/>
                <c:pt idx="0">
                  <c:v>138.5</c:v>
                </c:pt>
                <c:pt idx="1">
                  <c:v>145</c:v>
                </c:pt>
                <c:pt idx="2">
                  <c:v>151</c:v>
                </c:pt>
                <c:pt idx="3">
                  <c:v>156.5</c:v>
                </c:pt>
                <c:pt idx="4">
                  <c:v>160</c:v>
                </c:pt>
                <c:pt idx="5">
                  <c:v>162</c:v>
                </c:pt>
                <c:pt idx="6">
                  <c:v>163</c:v>
                </c:pt>
                <c:pt idx="7">
                  <c:v>163.5</c:v>
                </c:pt>
                <c:pt idx="8">
                  <c:v>164</c:v>
                </c:pt>
              </c:numCache>
            </c:numRef>
          </c:yVal>
          <c:smooth val="0"/>
          <c:extLst>
            <c:ext xmlns:c16="http://schemas.microsoft.com/office/drawing/2014/chart" uri="{C3380CC4-5D6E-409C-BE32-E72D297353CC}">
              <c16:uniqueId val="{0000000A-A43E-024A-9B58-3362F770D7CD}"/>
            </c:ext>
          </c:extLst>
        </c:ser>
        <c:dLbls>
          <c:showLegendKey val="0"/>
          <c:showVal val="0"/>
          <c:showCatName val="0"/>
          <c:showSerName val="0"/>
          <c:showPercent val="0"/>
          <c:showBubbleSize val="0"/>
        </c:dLbls>
        <c:axId val="1025011215"/>
        <c:axId val="1"/>
      </c:scatterChart>
      <c:valAx>
        <c:axId val="1025011215"/>
        <c:scaling>
          <c:orientation val="minMax"/>
          <c:max val="18"/>
          <c:min val="1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80"/>
          <c:min val="13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025011215"/>
        <c:crosses val="min"/>
        <c:crossBetween val="midCat"/>
      </c:valAx>
    </c:plotArea>
    <c:plotVisOnly val="0"/>
    <c:dispBlanksAs val="gap"/>
    <c:showDLblsOverMax val="1"/>
  </c:chart>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643802647412757E-2"/>
          <c:y val="2.4129930394431554E-2"/>
          <c:w val="0.96871239470517445"/>
          <c:h val="0.95174013921113687"/>
        </c:manualLayout>
      </c:layout>
      <c:scatterChart>
        <c:scatterStyle val="lineMarker"/>
        <c:varyColors val="0"/>
        <c:ser>
          <c:idx val="0"/>
          <c:order val="0"/>
          <c:spPr>
            <a:ln>
              <a:noFill/>
            </a:ln>
          </c:spPr>
          <c:marker>
            <c:symbol val="none"/>
          </c:marker>
          <c:dPt>
            <c:idx val="0"/>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0-C0EF-D042-AFE6-2C372A265BBD}"/>
              </c:ext>
            </c:extLst>
          </c:dPt>
          <c:dPt>
            <c:idx val="1"/>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1-C0EF-D042-AFE6-2C372A265BBD}"/>
              </c:ext>
            </c:extLst>
          </c:dPt>
          <c:dPt>
            <c:idx val="2"/>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2-C0EF-D042-AFE6-2C372A265BBD}"/>
              </c:ext>
            </c:extLst>
          </c:dPt>
          <c:dPt>
            <c:idx val="3"/>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3-C0EF-D042-AFE6-2C372A265BBD}"/>
              </c:ext>
            </c:extLst>
          </c:dPt>
          <c:dPt>
            <c:idx val="4"/>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4-C0EF-D042-AFE6-2C372A265BBD}"/>
              </c:ext>
            </c:extLst>
          </c:dPt>
          <c:dPt>
            <c:idx val="5"/>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5-C0EF-D042-AFE6-2C372A265BBD}"/>
              </c:ext>
            </c:extLst>
          </c:dPt>
          <c:dPt>
            <c:idx val="6"/>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6-C0EF-D042-AFE6-2C372A265BBD}"/>
              </c:ext>
            </c:extLst>
          </c:dPt>
          <c:dPt>
            <c:idx val="7"/>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7-C0EF-D042-AFE6-2C372A265BBD}"/>
              </c:ext>
            </c:extLst>
          </c:dPt>
          <c:dPt>
            <c:idx val="8"/>
            <c:marker>
              <c:symbol val="circle"/>
              <c:size val="7"/>
              <c:spPr>
                <a:solidFill>
                  <a:schemeClr val="tx1"/>
                </a:solidFill>
                <a:ln w="9525" algn="ctr">
                  <a:solidFill>
                    <a:schemeClr val="tx1"/>
                  </a:solidFill>
                  <a:prstDash val="solid"/>
                </a:ln>
              </c:spPr>
            </c:marker>
            <c:bubble3D val="0"/>
            <c:extLst>
              <c:ext xmlns:c16="http://schemas.microsoft.com/office/drawing/2014/chart" uri="{C3380CC4-5D6E-409C-BE32-E72D297353CC}">
                <c16:uniqueId val="{00000008-C0EF-D042-AFE6-2C372A265BBD}"/>
              </c:ext>
            </c:extLst>
          </c:dPt>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Sheet1!$A$2:$I$2</c:f>
              <c:numCache>
                <c:formatCode>General</c:formatCode>
                <c:ptCount val="9"/>
                <c:pt idx="0">
                  <c:v>139.66968243336521</c:v>
                </c:pt>
                <c:pt idx="1">
                  <c:v>150.72405279012798</c:v>
                </c:pt>
                <c:pt idx="2">
                  <c:v>151.45464363299661</c:v>
                </c:pt>
                <c:pt idx="3">
                  <c:v>158.36779475313543</c:v>
                </c:pt>
                <c:pt idx="4">
                  <c:v>164.34739421762936</c:v>
                </c:pt>
                <c:pt idx="5">
                  <c:v>156.06335964596593</c:v>
                </c:pt>
                <c:pt idx="6">
                  <c:v>170.02730842823908</c:v>
                </c:pt>
                <c:pt idx="7">
                  <c:v>161.0532503659179</c:v>
                </c:pt>
                <c:pt idx="8">
                  <c:v>165.97004854932379</c:v>
                </c:pt>
              </c:numCache>
            </c:numRef>
          </c:yVal>
          <c:smooth val="0"/>
          <c:extLst>
            <c:ext xmlns:c16="http://schemas.microsoft.com/office/drawing/2014/chart" uri="{C3380CC4-5D6E-409C-BE32-E72D297353CC}">
              <c16:uniqueId val="{00000009-C0EF-D042-AFE6-2C372A265BBD}"/>
            </c:ext>
          </c:extLst>
        </c:ser>
        <c:ser>
          <c:idx val="1"/>
          <c:order val="1"/>
          <c:spPr>
            <a:ln w="28575" algn="ctr">
              <a:solidFill>
                <a:schemeClr val="accent2"/>
              </a:solidFill>
              <a:prstDash val="solid"/>
            </a:ln>
          </c:spPr>
          <c:marker>
            <c:symbol val="none"/>
          </c:marker>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Sheet1!$A$3:$I$3</c:f>
              <c:numCache>
                <c:formatCode>General</c:formatCode>
                <c:ptCount val="9"/>
                <c:pt idx="0">
                  <c:v>146.11772931244332</c:v>
                </c:pt>
                <c:pt idx="1">
                  <c:v>148.96822850701864</c:v>
                </c:pt>
                <c:pt idx="2">
                  <c:v>151.81872770159396</c:v>
                </c:pt>
                <c:pt idx="3">
                  <c:v>154.66922689616928</c:v>
                </c:pt>
                <c:pt idx="4">
                  <c:v>157.5197260907446</c:v>
                </c:pt>
                <c:pt idx="5">
                  <c:v>160.37022528531992</c:v>
                </c:pt>
                <c:pt idx="6">
                  <c:v>163.22072447989524</c:v>
                </c:pt>
                <c:pt idx="7">
                  <c:v>166.07122367447059</c:v>
                </c:pt>
                <c:pt idx="8">
                  <c:v>168.92172286904591</c:v>
                </c:pt>
              </c:numCache>
            </c:numRef>
          </c:yVal>
          <c:smooth val="0"/>
          <c:extLst>
            <c:ext xmlns:c16="http://schemas.microsoft.com/office/drawing/2014/chart" uri="{C3380CC4-5D6E-409C-BE32-E72D297353CC}">
              <c16:uniqueId val="{0000000A-C0EF-D042-AFE6-2C372A265BBD}"/>
            </c:ext>
          </c:extLst>
        </c:ser>
        <c:dLbls>
          <c:showLegendKey val="0"/>
          <c:showVal val="0"/>
          <c:showCatName val="0"/>
          <c:showSerName val="0"/>
          <c:showPercent val="0"/>
          <c:showBubbleSize val="0"/>
        </c:dLbls>
        <c:axId val="1287030944"/>
        <c:axId val="1"/>
      </c:scatterChart>
      <c:valAx>
        <c:axId val="1287030944"/>
        <c:scaling>
          <c:orientation val="minMax"/>
          <c:max val="18"/>
          <c:min val="1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80"/>
          <c:min val="13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287030944"/>
        <c:crosses val="min"/>
        <c:crossBetween val="midCat"/>
        <c:majorUnit val="10"/>
      </c:valAx>
    </c:plotArea>
    <c:plotVisOnly val="0"/>
    <c:dispBlanksAs val="gap"/>
    <c:showDLblsOverMax val="1"/>
  </c:chart>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7467248908296942E-2"/>
          <c:y val="2.3423423423423424E-2"/>
          <c:w val="0.96506550218340614"/>
          <c:h val="0.95315315315315319"/>
        </c:manualLayout>
      </c:layout>
      <c:scatterChart>
        <c:scatterStyle val="lineMarker"/>
        <c:varyColors val="0"/>
        <c:ser>
          <c:idx val="0"/>
          <c:order val="0"/>
          <c:spPr>
            <a:ln>
              <a:noFill/>
            </a:ln>
          </c:spPr>
          <c:marker>
            <c:symbol val="circle"/>
            <c:size val="7"/>
            <c:spPr>
              <a:solidFill>
                <a:schemeClr val="accent5"/>
              </a:solidFill>
              <a:ln w="9525" algn="ctr">
                <a:solidFill>
                  <a:schemeClr val="accent5"/>
                </a:solidFill>
                <a:prstDash val="solid"/>
              </a:ln>
            </c:spPr>
          </c:marker>
          <c:xVal>
            <c:numRef>
              <c:f>Sheet1!$A$1:$A$149</c:f>
              <c:numCache>
                <c:formatCode>General</c:formatCode>
                <c:ptCount val="149"/>
                <c:pt idx="0">
                  <c:v>1.2</c:v>
                </c:pt>
                <c:pt idx="1">
                  <c:v>1.5</c:v>
                </c:pt>
                <c:pt idx="2">
                  <c:v>1.7</c:v>
                </c:pt>
                <c:pt idx="3">
                  <c:v>1.4</c:v>
                </c:pt>
                <c:pt idx="4">
                  <c:v>1.3</c:v>
                </c:pt>
                <c:pt idx="5">
                  <c:v>1.7</c:v>
                </c:pt>
                <c:pt idx="6">
                  <c:v>1.5</c:v>
                </c:pt>
                <c:pt idx="7">
                  <c:v>1.3</c:v>
                </c:pt>
                <c:pt idx="8">
                  <c:v>1.7</c:v>
                </c:pt>
                <c:pt idx="9">
                  <c:v>1.5</c:v>
                </c:pt>
                <c:pt idx="10">
                  <c:v>1.5</c:v>
                </c:pt>
                <c:pt idx="11">
                  <c:v>1.4</c:v>
                </c:pt>
                <c:pt idx="12">
                  <c:v>1.5</c:v>
                </c:pt>
                <c:pt idx="13">
                  <c:v>1.4</c:v>
                </c:pt>
                <c:pt idx="14">
                  <c:v>1.5</c:v>
                </c:pt>
                <c:pt idx="15">
                  <c:v>1.4</c:v>
                </c:pt>
                <c:pt idx="16">
                  <c:v>1.5</c:v>
                </c:pt>
                <c:pt idx="17">
                  <c:v>1.5</c:v>
                </c:pt>
                <c:pt idx="18">
                  <c:v>1.7</c:v>
                </c:pt>
                <c:pt idx="19">
                  <c:v>1.5</c:v>
                </c:pt>
                <c:pt idx="20">
                  <c:v>1.9</c:v>
                </c:pt>
                <c:pt idx="21">
                  <c:v>1.6</c:v>
                </c:pt>
                <c:pt idx="22">
                  <c:v>1.4</c:v>
                </c:pt>
                <c:pt idx="23">
                  <c:v>1.5</c:v>
                </c:pt>
                <c:pt idx="24">
                  <c:v>1.6</c:v>
                </c:pt>
                <c:pt idx="25">
                  <c:v>1.6</c:v>
                </c:pt>
                <c:pt idx="26">
                  <c:v>1.2</c:v>
                </c:pt>
                <c:pt idx="27">
                  <c:v>1.3</c:v>
                </c:pt>
                <c:pt idx="28">
                  <c:v>1.6</c:v>
                </c:pt>
                <c:pt idx="29">
                  <c:v>1.4</c:v>
                </c:pt>
                <c:pt idx="30">
                  <c:v>1.4</c:v>
                </c:pt>
                <c:pt idx="31">
                  <c:v>1.5</c:v>
                </c:pt>
                <c:pt idx="32">
                  <c:v>1.5</c:v>
                </c:pt>
                <c:pt idx="33">
                  <c:v>1.4</c:v>
                </c:pt>
                <c:pt idx="34">
                  <c:v>1.6</c:v>
                </c:pt>
                <c:pt idx="35">
                  <c:v>1.4</c:v>
                </c:pt>
                <c:pt idx="36">
                  <c:v>1.9</c:v>
                </c:pt>
                <c:pt idx="37">
                  <c:v>1.6</c:v>
                </c:pt>
                <c:pt idx="38">
                  <c:v>1.4</c:v>
                </c:pt>
                <c:pt idx="39">
                  <c:v>1.3</c:v>
                </c:pt>
                <c:pt idx="40">
                  <c:v>1.6</c:v>
                </c:pt>
                <c:pt idx="41">
                  <c:v>1.5</c:v>
                </c:pt>
                <c:pt idx="42">
                  <c:v>1.4</c:v>
                </c:pt>
                <c:pt idx="43">
                  <c:v>1</c:v>
                </c:pt>
                <c:pt idx="44">
                  <c:v>1.4</c:v>
                </c:pt>
                <c:pt idx="45">
                  <c:v>1.3</c:v>
                </c:pt>
                <c:pt idx="46">
                  <c:v>1.4</c:v>
                </c:pt>
                <c:pt idx="47">
                  <c:v>1.3</c:v>
                </c:pt>
                <c:pt idx="48">
                  <c:v>1.3</c:v>
                </c:pt>
                <c:pt idx="49">
                  <c:v>1.1000000000000001</c:v>
                </c:pt>
              </c:numCache>
            </c:numRef>
          </c:xVal>
          <c:yVal>
            <c:numRef>
              <c:f>Sheet1!$B$1:$B$149</c:f>
              <c:numCache>
                <c:formatCode>General</c:formatCode>
                <c:ptCount val="14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numCache>
            </c:numRef>
          </c:yVal>
          <c:smooth val="0"/>
          <c:extLst>
            <c:ext xmlns:c16="http://schemas.microsoft.com/office/drawing/2014/chart" uri="{C3380CC4-5D6E-409C-BE32-E72D297353CC}">
              <c16:uniqueId val="{00000000-83C4-F447-8B77-1BDAB40B0164}"/>
            </c:ext>
          </c:extLst>
        </c:ser>
        <c:ser>
          <c:idx val="1"/>
          <c:order val="1"/>
          <c:spPr>
            <a:ln>
              <a:noFill/>
            </a:ln>
          </c:spPr>
          <c:marker>
            <c:symbol val="circle"/>
            <c:size val="7"/>
            <c:spPr>
              <a:solidFill>
                <a:srgbClr val="808080"/>
              </a:solidFill>
              <a:ln w="9525" algn="ctr">
                <a:solidFill>
                  <a:srgbClr val="808080"/>
                </a:solidFill>
                <a:prstDash val="solid"/>
              </a:ln>
            </c:spPr>
          </c:marker>
          <c:xVal>
            <c:numRef>
              <c:f>Sheet1!$A$1:$A$149</c:f>
              <c:numCache>
                <c:formatCode>General</c:formatCode>
                <c:ptCount val="149"/>
                <c:pt idx="50">
                  <c:v>4.7</c:v>
                </c:pt>
                <c:pt idx="51">
                  <c:v>4.9000000000000004</c:v>
                </c:pt>
                <c:pt idx="52">
                  <c:v>4.8</c:v>
                </c:pt>
                <c:pt idx="53">
                  <c:v>4.4000000000000004</c:v>
                </c:pt>
                <c:pt idx="54">
                  <c:v>5</c:v>
                </c:pt>
                <c:pt idx="55">
                  <c:v>4.7</c:v>
                </c:pt>
                <c:pt idx="56">
                  <c:v>4.5999999999999996</c:v>
                </c:pt>
                <c:pt idx="57">
                  <c:v>4.4000000000000004</c:v>
                </c:pt>
                <c:pt idx="58">
                  <c:v>4.5999999999999996</c:v>
                </c:pt>
                <c:pt idx="59">
                  <c:v>4.5</c:v>
                </c:pt>
                <c:pt idx="60">
                  <c:v>4.3</c:v>
                </c:pt>
                <c:pt idx="61">
                  <c:v>4.7</c:v>
                </c:pt>
                <c:pt idx="62">
                  <c:v>4.9000000000000004</c:v>
                </c:pt>
                <c:pt idx="63">
                  <c:v>4.4000000000000004</c:v>
                </c:pt>
                <c:pt idx="64">
                  <c:v>4.5</c:v>
                </c:pt>
                <c:pt idx="65">
                  <c:v>4.3</c:v>
                </c:pt>
                <c:pt idx="66">
                  <c:v>4.7</c:v>
                </c:pt>
                <c:pt idx="67">
                  <c:v>4</c:v>
                </c:pt>
                <c:pt idx="68">
                  <c:v>4.7</c:v>
                </c:pt>
                <c:pt idx="69">
                  <c:v>4.5999999999999996</c:v>
                </c:pt>
                <c:pt idx="70">
                  <c:v>4</c:v>
                </c:pt>
                <c:pt idx="71">
                  <c:v>4.5</c:v>
                </c:pt>
                <c:pt idx="72">
                  <c:v>5.0999999999999996</c:v>
                </c:pt>
                <c:pt idx="73">
                  <c:v>4.5</c:v>
                </c:pt>
                <c:pt idx="74">
                  <c:v>4.2</c:v>
                </c:pt>
                <c:pt idx="75">
                  <c:v>4.8</c:v>
                </c:pt>
                <c:pt idx="76">
                  <c:v>4.0999999999999996</c:v>
                </c:pt>
                <c:pt idx="77">
                  <c:v>3.9</c:v>
                </c:pt>
                <c:pt idx="78">
                  <c:v>4</c:v>
                </c:pt>
                <c:pt idx="79">
                  <c:v>4.5</c:v>
                </c:pt>
                <c:pt idx="80">
                  <c:v>3.5</c:v>
                </c:pt>
                <c:pt idx="81">
                  <c:v>4.2</c:v>
                </c:pt>
                <c:pt idx="82">
                  <c:v>4.2</c:v>
                </c:pt>
                <c:pt idx="83">
                  <c:v>4.0999999999999996</c:v>
                </c:pt>
                <c:pt idx="84">
                  <c:v>3.6</c:v>
                </c:pt>
                <c:pt idx="85">
                  <c:v>4.5</c:v>
                </c:pt>
                <c:pt idx="86">
                  <c:v>3.9</c:v>
                </c:pt>
                <c:pt idx="87">
                  <c:v>4.0999999999999996</c:v>
                </c:pt>
                <c:pt idx="88">
                  <c:v>4.2</c:v>
                </c:pt>
                <c:pt idx="89">
                  <c:v>4</c:v>
                </c:pt>
                <c:pt idx="90">
                  <c:v>3.8</c:v>
                </c:pt>
                <c:pt idx="91">
                  <c:v>3.7</c:v>
                </c:pt>
                <c:pt idx="92">
                  <c:v>4</c:v>
                </c:pt>
                <c:pt idx="93">
                  <c:v>4.4000000000000004</c:v>
                </c:pt>
                <c:pt idx="94">
                  <c:v>4.5</c:v>
                </c:pt>
                <c:pt idx="95">
                  <c:v>3.9</c:v>
                </c:pt>
                <c:pt idx="96">
                  <c:v>3</c:v>
                </c:pt>
                <c:pt idx="97">
                  <c:v>3.5</c:v>
                </c:pt>
                <c:pt idx="98">
                  <c:v>3.3</c:v>
                </c:pt>
                <c:pt idx="99">
                  <c:v>3.3</c:v>
                </c:pt>
              </c:numCache>
            </c:numRef>
          </c:xVal>
          <c:yVal>
            <c:numRef>
              <c:f>Sheet1!$C$1:$C$149</c:f>
              <c:numCache>
                <c:formatCode>General</c:formatCode>
                <c:ptCount val="149"/>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yVal>
          <c:smooth val="0"/>
          <c:extLst>
            <c:ext xmlns:c16="http://schemas.microsoft.com/office/drawing/2014/chart" uri="{C3380CC4-5D6E-409C-BE32-E72D297353CC}">
              <c16:uniqueId val="{00000001-83C4-F447-8B77-1BDAB40B0164}"/>
            </c:ext>
          </c:extLst>
        </c:ser>
        <c:ser>
          <c:idx val="2"/>
          <c:order val="2"/>
          <c:spPr>
            <a:ln>
              <a:noFill/>
            </a:ln>
          </c:spPr>
          <c:marker>
            <c:symbol val="circle"/>
            <c:size val="7"/>
            <c:spPr>
              <a:solidFill>
                <a:schemeClr val="accent3"/>
              </a:solidFill>
              <a:ln w="9525" algn="ctr">
                <a:solidFill>
                  <a:schemeClr val="accent3"/>
                </a:solidFill>
                <a:prstDash val="solid"/>
              </a:ln>
            </c:spPr>
          </c:marker>
          <c:xVal>
            <c:numRef>
              <c:f>Sheet1!$A$1:$A$149</c:f>
              <c:numCache>
                <c:formatCode>General</c:formatCode>
                <c:ptCount val="149"/>
                <c:pt idx="100">
                  <c:v>6.4</c:v>
                </c:pt>
                <c:pt idx="101">
                  <c:v>6.7</c:v>
                </c:pt>
                <c:pt idx="102">
                  <c:v>6.9</c:v>
                </c:pt>
                <c:pt idx="103">
                  <c:v>6.7</c:v>
                </c:pt>
                <c:pt idx="104">
                  <c:v>6.6</c:v>
                </c:pt>
                <c:pt idx="105">
                  <c:v>6.1</c:v>
                </c:pt>
                <c:pt idx="106">
                  <c:v>6.3</c:v>
                </c:pt>
                <c:pt idx="107">
                  <c:v>6.1</c:v>
                </c:pt>
                <c:pt idx="108">
                  <c:v>6</c:v>
                </c:pt>
                <c:pt idx="109">
                  <c:v>5.8</c:v>
                </c:pt>
                <c:pt idx="110">
                  <c:v>5.9</c:v>
                </c:pt>
                <c:pt idx="111">
                  <c:v>5.7</c:v>
                </c:pt>
                <c:pt idx="112">
                  <c:v>5.4</c:v>
                </c:pt>
                <c:pt idx="113">
                  <c:v>5.0999999999999996</c:v>
                </c:pt>
                <c:pt idx="114">
                  <c:v>5.5</c:v>
                </c:pt>
                <c:pt idx="115">
                  <c:v>5.9</c:v>
                </c:pt>
                <c:pt idx="116">
                  <c:v>5.8</c:v>
                </c:pt>
                <c:pt idx="117">
                  <c:v>5.7</c:v>
                </c:pt>
                <c:pt idx="118">
                  <c:v>5.6</c:v>
                </c:pt>
                <c:pt idx="119">
                  <c:v>5.7</c:v>
                </c:pt>
                <c:pt idx="120">
                  <c:v>5.2</c:v>
                </c:pt>
                <c:pt idx="121">
                  <c:v>5.8</c:v>
                </c:pt>
                <c:pt idx="122">
                  <c:v>5.0999999999999996</c:v>
                </c:pt>
                <c:pt idx="123">
                  <c:v>5.5</c:v>
                </c:pt>
                <c:pt idx="124">
                  <c:v>5.2</c:v>
                </c:pt>
                <c:pt idx="125">
                  <c:v>5.3</c:v>
                </c:pt>
                <c:pt idx="126">
                  <c:v>5.3</c:v>
                </c:pt>
                <c:pt idx="127">
                  <c:v>5.6</c:v>
                </c:pt>
                <c:pt idx="128">
                  <c:v>5.6</c:v>
                </c:pt>
                <c:pt idx="129">
                  <c:v>5.5</c:v>
                </c:pt>
                <c:pt idx="130">
                  <c:v>6</c:v>
                </c:pt>
                <c:pt idx="131">
                  <c:v>5.6</c:v>
                </c:pt>
                <c:pt idx="132">
                  <c:v>4.9000000000000004</c:v>
                </c:pt>
                <c:pt idx="133">
                  <c:v>5.0999999999999996</c:v>
                </c:pt>
                <c:pt idx="134">
                  <c:v>5.6</c:v>
                </c:pt>
                <c:pt idx="135">
                  <c:v>5</c:v>
                </c:pt>
                <c:pt idx="136">
                  <c:v>4.8</c:v>
                </c:pt>
                <c:pt idx="137">
                  <c:v>5.4</c:v>
                </c:pt>
                <c:pt idx="138">
                  <c:v>4.9000000000000004</c:v>
                </c:pt>
                <c:pt idx="139">
                  <c:v>5.6</c:v>
                </c:pt>
                <c:pt idx="140">
                  <c:v>5</c:v>
                </c:pt>
                <c:pt idx="141">
                  <c:v>4.8</c:v>
                </c:pt>
                <c:pt idx="142">
                  <c:v>5.0999999999999996</c:v>
                </c:pt>
                <c:pt idx="143">
                  <c:v>5.0999999999999996</c:v>
                </c:pt>
                <c:pt idx="144">
                  <c:v>5.0999999999999996</c:v>
                </c:pt>
                <c:pt idx="145">
                  <c:v>5.0999999999999996</c:v>
                </c:pt>
                <c:pt idx="146">
                  <c:v>5</c:v>
                </c:pt>
                <c:pt idx="147">
                  <c:v>4.9000000000000004</c:v>
                </c:pt>
                <c:pt idx="148">
                  <c:v>4.5</c:v>
                </c:pt>
              </c:numCache>
            </c:numRef>
          </c:xVal>
          <c:yVal>
            <c:numRef>
              <c:f>Sheet1!$D$1:$D$149</c:f>
              <c:numCache>
                <c:formatCode>General</c:formatCode>
                <c:ptCount val="149"/>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numCache>
            </c:numRef>
          </c:yVal>
          <c:smooth val="0"/>
          <c:extLst>
            <c:ext xmlns:c16="http://schemas.microsoft.com/office/drawing/2014/chart" uri="{C3380CC4-5D6E-409C-BE32-E72D297353CC}">
              <c16:uniqueId val="{00000002-83C4-F447-8B77-1BDAB40B0164}"/>
            </c:ext>
          </c:extLst>
        </c:ser>
        <c:dLbls>
          <c:showLegendKey val="0"/>
          <c:showVal val="0"/>
          <c:showCatName val="0"/>
          <c:showSerName val="0"/>
          <c:showPercent val="0"/>
          <c:showBubbleSize val="0"/>
        </c:dLbls>
        <c:axId val="2057918032"/>
        <c:axId val="1"/>
      </c:scatterChart>
      <c:valAx>
        <c:axId val="2057918032"/>
        <c:scaling>
          <c:orientation val="minMax"/>
          <c:max val="7"/>
          <c:min val="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
          <c:min val="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2057918032"/>
        <c:crosses val="min"/>
        <c:crossBetween val="midCat"/>
        <c:majorUnit val="0.1"/>
      </c:valAx>
      <c:spPr>
        <a:noFill/>
        <a:ln w="9525" algn="ctr">
          <a:solidFill>
            <a:srgbClr val="666666"/>
          </a:solidFill>
          <a:prstDash val="solid"/>
        </a:ln>
      </c:spPr>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566457225712905E-2"/>
          <c:y val="0.13648293963254593"/>
          <c:w val="0.97486708554857415"/>
          <c:h val="0.72703412073490814"/>
        </c:manualLayout>
      </c:layout>
      <c:barChart>
        <c:barDir val="col"/>
        <c:grouping val="stacked"/>
        <c:varyColors val="0"/>
        <c:ser>
          <c:idx val="0"/>
          <c:order val="0"/>
          <c:spPr>
            <a:solidFill>
              <a:schemeClr val="accent2"/>
            </a:solidFill>
            <a:ln w="9525" algn="ctr">
              <a:solidFill>
                <a:schemeClr val="bg1"/>
              </a:solidFill>
              <a:prstDash val="solid"/>
            </a:ln>
          </c:spPr>
          <c:invertIfNegative val="0"/>
          <c:dPt>
            <c:idx val="2"/>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00-1271-9140-95CF-8B8AF312F323}"/>
              </c:ext>
            </c:extLst>
          </c:dPt>
          <c:dPt>
            <c:idx val="3"/>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01-1271-9140-95CF-8B8AF312F323}"/>
              </c:ext>
            </c:extLst>
          </c:dPt>
          <c:dPt>
            <c:idx val="6"/>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02-1271-9140-95CF-8B8AF312F323}"/>
              </c:ext>
            </c:extLst>
          </c:dPt>
          <c:dPt>
            <c:idx val="7"/>
            <c:invertIfNegative val="0"/>
            <c:bubble3D val="0"/>
            <c:spPr>
              <a:solidFill>
                <a:schemeClr val="accent1"/>
              </a:solidFill>
              <a:ln w="9525" algn="ctr">
                <a:solidFill>
                  <a:schemeClr val="bg1"/>
                </a:solidFill>
                <a:prstDash val="solid"/>
              </a:ln>
            </c:spPr>
            <c:extLst>
              <c:ext xmlns:c16="http://schemas.microsoft.com/office/drawing/2014/chart" uri="{C3380CC4-5D6E-409C-BE32-E72D297353CC}">
                <c16:uniqueId val="{00000003-1271-9140-95CF-8B8AF312F323}"/>
              </c:ext>
            </c:extLst>
          </c:dPt>
          <c:val>
            <c:numRef>
              <c:f>Sheet1!$A$1:$I$1</c:f>
              <c:numCache>
                <c:formatCode>General</c:formatCode>
                <c:ptCount val="9"/>
                <c:pt idx="0">
                  <c:v>1.1839999999999999</c:v>
                </c:pt>
                <c:pt idx="1">
                  <c:v>1.5660000000000001</c:v>
                </c:pt>
                <c:pt idx="2">
                  <c:v>2E-3</c:v>
                </c:pt>
                <c:pt idx="3">
                  <c:v>3.0000000000000001E-3</c:v>
                </c:pt>
                <c:pt idx="4">
                  <c:v>3.1349999999999998</c:v>
                </c:pt>
                <c:pt idx="5">
                  <c:v>2.657</c:v>
                </c:pt>
                <c:pt idx="6">
                  <c:v>2E-3</c:v>
                </c:pt>
                <c:pt idx="7">
                  <c:v>3.0000000000000001E-3</c:v>
                </c:pt>
                <c:pt idx="8">
                  <c:v>3.7</c:v>
                </c:pt>
              </c:numCache>
            </c:numRef>
          </c:val>
          <c:extLst>
            <c:ext xmlns:c16="http://schemas.microsoft.com/office/drawing/2014/chart" uri="{C3380CC4-5D6E-409C-BE32-E72D297353CC}">
              <c16:uniqueId val="{00000004-1271-9140-95CF-8B8AF312F323}"/>
            </c:ext>
          </c:extLst>
        </c:ser>
        <c:ser>
          <c:idx val="1"/>
          <c:order val="1"/>
          <c:spPr>
            <a:solidFill>
              <a:schemeClr val="accent3"/>
            </a:solidFill>
            <a:ln w="9525" algn="ctr">
              <a:solidFill>
                <a:schemeClr val="bg1"/>
              </a:solidFill>
              <a:prstDash val="solid"/>
            </a:ln>
          </c:spPr>
          <c:invertIfNegative val="0"/>
          <c:dPt>
            <c:idx val="2"/>
            <c:invertIfNegative val="0"/>
            <c:bubble3D val="0"/>
            <c:spPr>
              <a:solidFill>
                <a:schemeClr val="accent2"/>
              </a:solidFill>
              <a:ln w="9525" algn="ctr">
                <a:solidFill>
                  <a:schemeClr val="bg1"/>
                </a:solidFill>
                <a:prstDash val="solid"/>
              </a:ln>
            </c:spPr>
            <c:extLst>
              <c:ext xmlns:c16="http://schemas.microsoft.com/office/drawing/2014/chart" uri="{C3380CC4-5D6E-409C-BE32-E72D297353CC}">
                <c16:uniqueId val="{00000005-1271-9140-95CF-8B8AF312F323}"/>
              </c:ext>
            </c:extLst>
          </c:dPt>
          <c:dPt>
            <c:idx val="3"/>
            <c:invertIfNegative val="0"/>
            <c:bubble3D val="0"/>
            <c:spPr>
              <a:solidFill>
                <a:schemeClr val="accent2"/>
              </a:solidFill>
              <a:ln w="9525" algn="ctr">
                <a:solidFill>
                  <a:schemeClr val="bg1"/>
                </a:solidFill>
                <a:prstDash val="solid"/>
              </a:ln>
            </c:spPr>
            <c:extLst>
              <c:ext xmlns:c16="http://schemas.microsoft.com/office/drawing/2014/chart" uri="{C3380CC4-5D6E-409C-BE32-E72D297353CC}">
                <c16:uniqueId val="{00000006-1271-9140-95CF-8B8AF312F323}"/>
              </c:ext>
            </c:extLst>
          </c:dPt>
          <c:dPt>
            <c:idx val="6"/>
            <c:invertIfNegative val="0"/>
            <c:bubble3D val="0"/>
            <c:spPr>
              <a:solidFill>
                <a:schemeClr val="accent2"/>
              </a:solidFill>
              <a:ln w="9525" algn="ctr">
                <a:solidFill>
                  <a:schemeClr val="bg1"/>
                </a:solidFill>
                <a:prstDash val="solid"/>
              </a:ln>
            </c:spPr>
            <c:extLst>
              <c:ext xmlns:c16="http://schemas.microsoft.com/office/drawing/2014/chart" uri="{C3380CC4-5D6E-409C-BE32-E72D297353CC}">
                <c16:uniqueId val="{00000007-1271-9140-95CF-8B8AF312F323}"/>
              </c:ext>
            </c:extLst>
          </c:dPt>
          <c:dPt>
            <c:idx val="7"/>
            <c:invertIfNegative val="0"/>
            <c:bubble3D val="0"/>
            <c:spPr>
              <a:solidFill>
                <a:schemeClr val="accent2"/>
              </a:solidFill>
              <a:ln w="9525" algn="ctr">
                <a:solidFill>
                  <a:schemeClr val="bg1"/>
                </a:solidFill>
                <a:prstDash val="solid"/>
              </a:ln>
            </c:spPr>
            <c:extLst>
              <c:ext xmlns:c16="http://schemas.microsoft.com/office/drawing/2014/chart" uri="{C3380CC4-5D6E-409C-BE32-E72D297353CC}">
                <c16:uniqueId val="{00000008-1271-9140-95CF-8B8AF312F323}"/>
              </c:ext>
            </c:extLst>
          </c:dPt>
          <c:dLbls>
            <c:dLbl>
              <c:idx val="0"/>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1271-9140-95CF-8B8AF312F323}"/>
                </c:ext>
              </c:extLst>
            </c:dLbl>
            <c:dLbl>
              <c:idx val="1"/>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1271-9140-95CF-8B8AF312F323}"/>
                </c:ext>
              </c:extLst>
            </c:dLbl>
            <c:dLbl>
              <c:idx val="4"/>
              <c:layout>
                <c:manualLayout>
                  <c:x val="0"/>
                  <c:y val="-2.6246719160104987E-3"/>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1271-9140-95CF-8B8AF312F323}"/>
                </c:ext>
              </c:extLst>
            </c:dLbl>
            <c:dLbl>
              <c:idx val="5"/>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1271-9140-95CF-8B8AF312F323}"/>
                </c:ext>
              </c:extLst>
            </c:dLbl>
            <c:dLbl>
              <c:idx val="8"/>
              <c:layout>
                <c:manualLayout>
                  <c:x val="0"/>
                  <c:y val="-2.6246719160104987E-3"/>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1271-9140-95CF-8B8AF312F32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Sheet1!$A$2:$I$2</c:f>
              <c:numCache>
                <c:formatCode>General</c:formatCode>
                <c:ptCount val="9"/>
                <c:pt idx="0">
                  <c:v>17.178000000000001</c:v>
                </c:pt>
                <c:pt idx="1">
                  <c:v>15.632</c:v>
                </c:pt>
                <c:pt idx="2">
                  <c:v>1.5</c:v>
                </c:pt>
                <c:pt idx="3">
                  <c:v>1.135</c:v>
                </c:pt>
                <c:pt idx="4">
                  <c:v>16.606999999999999</c:v>
                </c:pt>
                <c:pt idx="5">
                  <c:v>17.207000000000001</c:v>
                </c:pt>
                <c:pt idx="6">
                  <c:v>2.2639999999999998</c:v>
                </c:pt>
                <c:pt idx="7">
                  <c:v>2.5430000000000001</c:v>
                </c:pt>
                <c:pt idx="8">
                  <c:v>16.134</c:v>
                </c:pt>
              </c:numCache>
            </c:numRef>
          </c:val>
          <c:extLst>
            <c:ext xmlns:c16="http://schemas.microsoft.com/office/drawing/2014/chart" uri="{C3380CC4-5D6E-409C-BE32-E72D297353CC}">
              <c16:uniqueId val="{0000000E-1271-9140-95CF-8B8AF312F323}"/>
            </c:ext>
          </c:extLst>
        </c:ser>
        <c:ser>
          <c:idx val="2"/>
          <c:order val="2"/>
          <c:spPr>
            <a:solidFill>
              <a:schemeClr val="accent3"/>
            </a:solidFill>
            <a:ln w="9525" algn="ctr">
              <a:solidFill>
                <a:schemeClr val="bg1"/>
              </a:solidFill>
              <a:prstDash val="solid"/>
            </a:ln>
          </c:spPr>
          <c:invertIfNegative val="0"/>
          <c:dLbls>
            <c:dLbl>
              <c:idx val="2"/>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1271-9140-95CF-8B8AF312F323}"/>
                </c:ext>
              </c:extLst>
            </c:dLbl>
            <c:dLbl>
              <c:idx val="3"/>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1271-9140-95CF-8B8AF312F323}"/>
                </c:ext>
              </c:extLst>
            </c:dLbl>
            <c:dLbl>
              <c:idx val="6"/>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1271-9140-95CF-8B8AF312F323}"/>
                </c:ext>
              </c:extLst>
            </c:dLbl>
            <c:dLbl>
              <c:idx val="7"/>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1271-9140-95CF-8B8AF312F32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Sheet1!$A$3:$I$3</c:f>
              <c:numCache>
                <c:formatCode>General</c:formatCode>
                <c:ptCount val="9"/>
                <c:pt idx="2">
                  <c:v>16.207000000000001</c:v>
                </c:pt>
                <c:pt idx="3">
                  <c:v>12.958</c:v>
                </c:pt>
                <c:pt idx="6">
                  <c:v>15.531999999999998</c:v>
                </c:pt>
                <c:pt idx="7">
                  <c:v>18.835999999999999</c:v>
                </c:pt>
              </c:numCache>
            </c:numRef>
          </c:val>
          <c:extLst>
            <c:ext xmlns:c16="http://schemas.microsoft.com/office/drawing/2014/chart" uri="{C3380CC4-5D6E-409C-BE32-E72D297353CC}">
              <c16:uniqueId val="{00000013-1271-9140-95CF-8B8AF312F323}"/>
            </c:ext>
          </c:extLst>
        </c:ser>
        <c:dLbls>
          <c:showLegendKey val="0"/>
          <c:showVal val="0"/>
          <c:showCatName val="0"/>
          <c:showSerName val="0"/>
          <c:showPercent val="0"/>
          <c:showBubbleSize val="0"/>
        </c:dLbls>
        <c:gapWidth val="40"/>
        <c:overlap val="100"/>
        <c:axId val="121454752"/>
        <c:axId val="1"/>
      </c:barChart>
      <c:catAx>
        <c:axId val="121454752"/>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1.381999999999998"/>
          <c:min val="0"/>
        </c:scaling>
        <c:delete val="1"/>
        <c:axPos val="l"/>
        <c:numFmt formatCode="General" sourceLinked="1"/>
        <c:majorTickMark val="out"/>
        <c:minorTickMark val="none"/>
        <c:tickLblPos val="nextTo"/>
        <c:crossAx val="121454752"/>
        <c:crosses val="min"/>
        <c:crossBetween val="between"/>
      </c:valAx>
    </c:plotArea>
    <c:plotVisOnly val="0"/>
    <c:dispBlanksAs val="gap"/>
    <c:showDLblsOverMax val="1"/>
  </c:chart>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055485814712529E-2"/>
          <c:y val="2.3059866962305987E-2"/>
          <c:w val="0.97388902837057489"/>
          <c:h val="0.95388026607538801"/>
        </c:manualLayout>
      </c:layout>
      <c:scatterChart>
        <c:scatterStyle val="lineMarker"/>
        <c:varyColors val="0"/>
        <c:ser>
          <c:idx val="0"/>
          <c:order val="0"/>
          <c:spPr>
            <a:ln>
              <a:noFill/>
            </a:ln>
          </c:spPr>
          <c:marker>
            <c:symbol val="circle"/>
            <c:size val="7"/>
            <c:spPr>
              <a:solidFill>
                <a:srgbClr val="BEBEBE"/>
              </a:solidFill>
              <a:ln w="9525" algn="ctr">
                <a:solidFill>
                  <a:srgbClr val="BEBEBE"/>
                </a:solidFill>
                <a:prstDash val="solid"/>
              </a:ln>
            </c:spPr>
          </c:marker>
          <c:xVal>
            <c:numRef>
              <c:f>Sheet1!$A$1:$A$149</c:f>
              <c:numCache>
                <c:formatCode>General</c:formatCode>
                <c:ptCount val="149"/>
                <c:pt idx="0">
                  <c:v>1.2</c:v>
                </c:pt>
                <c:pt idx="1">
                  <c:v>1.5</c:v>
                </c:pt>
                <c:pt idx="2">
                  <c:v>1.7</c:v>
                </c:pt>
                <c:pt idx="3">
                  <c:v>1.4</c:v>
                </c:pt>
                <c:pt idx="4">
                  <c:v>1.3</c:v>
                </c:pt>
                <c:pt idx="5">
                  <c:v>1.7</c:v>
                </c:pt>
                <c:pt idx="6">
                  <c:v>1.5</c:v>
                </c:pt>
                <c:pt idx="7">
                  <c:v>1.3</c:v>
                </c:pt>
                <c:pt idx="8">
                  <c:v>1.7</c:v>
                </c:pt>
                <c:pt idx="9">
                  <c:v>1.5</c:v>
                </c:pt>
                <c:pt idx="10">
                  <c:v>1.5</c:v>
                </c:pt>
                <c:pt idx="11">
                  <c:v>1.4</c:v>
                </c:pt>
                <c:pt idx="12">
                  <c:v>1.5</c:v>
                </c:pt>
                <c:pt idx="13">
                  <c:v>1.4</c:v>
                </c:pt>
                <c:pt idx="14">
                  <c:v>1.5</c:v>
                </c:pt>
                <c:pt idx="15">
                  <c:v>1.4</c:v>
                </c:pt>
                <c:pt idx="16">
                  <c:v>1.5</c:v>
                </c:pt>
                <c:pt idx="17">
                  <c:v>1.5</c:v>
                </c:pt>
                <c:pt idx="18">
                  <c:v>1.7</c:v>
                </c:pt>
                <c:pt idx="19">
                  <c:v>1.5</c:v>
                </c:pt>
                <c:pt idx="20">
                  <c:v>1.9</c:v>
                </c:pt>
                <c:pt idx="21">
                  <c:v>1.6</c:v>
                </c:pt>
                <c:pt idx="22">
                  <c:v>1.4</c:v>
                </c:pt>
                <c:pt idx="23">
                  <c:v>1.5</c:v>
                </c:pt>
                <c:pt idx="24">
                  <c:v>1.6</c:v>
                </c:pt>
                <c:pt idx="25">
                  <c:v>1.6</c:v>
                </c:pt>
                <c:pt idx="26">
                  <c:v>1.2</c:v>
                </c:pt>
                <c:pt idx="27">
                  <c:v>1.3</c:v>
                </c:pt>
                <c:pt idx="28">
                  <c:v>1.6</c:v>
                </c:pt>
                <c:pt idx="29">
                  <c:v>1.4</c:v>
                </c:pt>
                <c:pt idx="30">
                  <c:v>1.4</c:v>
                </c:pt>
                <c:pt idx="31">
                  <c:v>1.5</c:v>
                </c:pt>
                <c:pt idx="32">
                  <c:v>1.5</c:v>
                </c:pt>
                <c:pt idx="33">
                  <c:v>1.4</c:v>
                </c:pt>
                <c:pt idx="34">
                  <c:v>1.6</c:v>
                </c:pt>
                <c:pt idx="35">
                  <c:v>1.4</c:v>
                </c:pt>
                <c:pt idx="36">
                  <c:v>1.9</c:v>
                </c:pt>
                <c:pt idx="37">
                  <c:v>1.6</c:v>
                </c:pt>
                <c:pt idx="38">
                  <c:v>1.4</c:v>
                </c:pt>
                <c:pt idx="39">
                  <c:v>1.3</c:v>
                </c:pt>
                <c:pt idx="40">
                  <c:v>1.6</c:v>
                </c:pt>
                <c:pt idx="41">
                  <c:v>1.5</c:v>
                </c:pt>
                <c:pt idx="42">
                  <c:v>1.4</c:v>
                </c:pt>
                <c:pt idx="43">
                  <c:v>1</c:v>
                </c:pt>
                <c:pt idx="44">
                  <c:v>1.4</c:v>
                </c:pt>
                <c:pt idx="45">
                  <c:v>1.3</c:v>
                </c:pt>
                <c:pt idx="46">
                  <c:v>1.4</c:v>
                </c:pt>
                <c:pt idx="47">
                  <c:v>1.3</c:v>
                </c:pt>
                <c:pt idx="48">
                  <c:v>1.3</c:v>
                </c:pt>
                <c:pt idx="49">
                  <c:v>1.1000000000000001</c:v>
                </c:pt>
              </c:numCache>
            </c:numRef>
          </c:xVal>
          <c:yVal>
            <c:numRef>
              <c:f>Sheet1!$B$1:$B$149</c:f>
              <c:numCache>
                <c:formatCode>General</c:formatCode>
                <c:ptCount val="14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numCache>
            </c:numRef>
          </c:yVal>
          <c:smooth val="0"/>
          <c:extLst>
            <c:ext xmlns:c16="http://schemas.microsoft.com/office/drawing/2014/chart" uri="{C3380CC4-5D6E-409C-BE32-E72D297353CC}">
              <c16:uniqueId val="{00000000-21F7-7C42-9DEB-0D44B02FB6ED}"/>
            </c:ext>
          </c:extLst>
        </c:ser>
        <c:ser>
          <c:idx val="1"/>
          <c:order val="1"/>
          <c:spPr>
            <a:ln>
              <a:noFill/>
            </a:ln>
          </c:spPr>
          <c:marker>
            <c:symbol val="circle"/>
            <c:size val="7"/>
            <c:spPr>
              <a:solidFill>
                <a:srgbClr val="808080"/>
              </a:solidFill>
              <a:ln w="9525" algn="ctr">
                <a:solidFill>
                  <a:srgbClr val="808080"/>
                </a:solidFill>
                <a:prstDash val="solid"/>
              </a:ln>
            </c:spPr>
          </c:marker>
          <c:xVal>
            <c:numRef>
              <c:f>Sheet1!$A$1:$A$149</c:f>
              <c:numCache>
                <c:formatCode>General</c:formatCode>
                <c:ptCount val="149"/>
                <c:pt idx="50">
                  <c:v>4.7</c:v>
                </c:pt>
                <c:pt idx="51">
                  <c:v>4.9000000000000004</c:v>
                </c:pt>
                <c:pt idx="52">
                  <c:v>4.8</c:v>
                </c:pt>
                <c:pt idx="53">
                  <c:v>4.4000000000000004</c:v>
                </c:pt>
                <c:pt idx="54">
                  <c:v>5</c:v>
                </c:pt>
                <c:pt idx="55">
                  <c:v>4.7</c:v>
                </c:pt>
                <c:pt idx="56">
                  <c:v>4.5999999999999996</c:v>
                </c:pt>
                <c:pt idx="57">
                  <c:v>4.4000000000000004</c:v>
                </c:pt>
                <c:pt idx="58">
                  <c:v>4.5999999999999996</c:v>
                </c:pt>
                <c:pt idx="59">
                  <c:v>4.5</c:v>
                </c:pt>
                <c:pt idx="60">
                  <c:v>4.3</c:v>
                </c:pt>
                <c:pt idx="61">
                  <c:v>4.7</c:v>
                </c:pt>
                <c:pt idx="62">
                  <c:v>4.9000000000000004</c:v>
                </c:pt>
                <c:pt idx="63">
                  <c:v>4.4000000000000004</c:v>
                </c:pt>
                <c:pt idx="64">
                  <c:v>4.5</c:v>
                </c:pt>
                <c:pt idx="65">
                  <c:v>4.3</c:v>
                </c:pt>
                <c:pt idx="66">
                  <c:v>4.7</c:v>
                </c:pt>
                <c:pt idx="67">
                  <c:v>4</c:v>
                </c:pt>
                <c:pt idx="68">
                  <c:v>4.7</c:v>
                </c:pt>
                <c:pt idx="69">
                  <c:v>4.5999999999999996</c:v>
                </c:pt>
                <c:pt idx="70">
                  <c:v>4</c:v>
                </c:pt>
                <c:pt idx="71">
                  <c:v>4.5</c:v>
                </c:pt>
                <c:pt idx="72">
                  <c:v>5.0999999999999996</c:v>
                </c:pt>
                <c:pt idx="73">
                  <c:v>4.5</c:v>
                </c:pt>
                <c:pt idx="74">
                  <c:v>4.2</c:v>
                </c:pt>
                <c:pt idx="75">
                  <c:v>4.8</c:v>
                </c:pt>
                <c:pt idx="76">
                  <c:v>4.0999999999999996</c:v>
                </c:pt>
                <c:pt idx="77">
                  <c:v>3.9</c:v>
                </c:pt>
                <c:pt idx="78">
                  <c:v>4</c:v>
                </c:pt>
                <c:pt idx="79">
                  <c:v>4.5</c:v>
                </c:pt>
                <c:pt idx="80">
                  <c:v>3.5</c:v>
                </c:pt>
                <c:pt idx="81">
                  <c:v>4.2</c:v>
                </c:pt>
                <c:pt idx="82">
                  <c:v>4.2</c:v>
                </c:pt>
                <c:pt idx="83">
                  <c:v>4.0999999999999996</c:v>
                </c:pt>
                <c:pt idx="84">
                  <c:v>3.6</c:v>
                </c:pt>
                <c:pt idx="85">
                  <c:v>4.5</c:v>
                </c:pt>
                <c:pt idx="86">
                  <c:v>3.9</c:v>
                </c:pt>
                <c:pt idx="87">
                  <c:v>4.0999999999999996</c:v>
                </c:pt>
                <c:pt idx="88">
                  <c:v>4.2</c:v>
                </c:pt>
                <c:pt idx="89">
                  <c:v>4</c:v>
                </c:pt>
                <c:pt idx="90">
                  <c:v>3.8</c:v>
                </c:pt>
                <c:pt idx="91">
                  <c:v>3.7</c:v>
                </c:pt>
                <c:pt idx="92">
                  <c:v>4</c:v>
                </c:pt>
                <c:pt idx="93">
                  <c:v>4.4000000000000004</c:v>
                </c:pt>
                <c:pt idx="94">
                  <c:v>4.5</c:v>
                </c:pt>
                <c:pt idx="95">
                  <c:v>3.9</c:v>
                </c:pt>
                <c:pt idx="96">
                  <c:v>3</c:v>
                </c:pt>
                <c:pt idx="97">
                  <c:v>3.5</c:v>
                </c:pt>
                <c:pt idx="98">
                  <c:v>3.3</c:v>
                </c:pt>
                <c:pt idx="99">
                  <c:v>3.3</c:v>
                </c:pt>
              </c:numCache>
            </c:numRef>
          </c:xVal>
          <c:yVal>
            <c:numRef>
              <c:f>Sheet1!$C$1:$C$149</c:f>
              <c:numCache>
                <c:formatCode>General</c:formatCode>
                <c:ptCount val="149"/>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yVal>
          <c:smooth val="0"/>
          <c:extLst>
            <c:ext xmlns:c16="http://schemas.microsoft.com/office/drawing/2014/chart" uri="{C3380CC4-5D6E-409C-BE32-E72D297353CC}">
              <c16:uniqueId val="{00000001-21F7-7C42-9DEB-0D44B02FB6ED}"/>
            </c:ext>
          </c:extLst>
        </c:ser>
        <c:ser>
          <c:idx val="2"/>
          <c:order val="2"/>
          <c:spPr>
            <a:ln>
              <a:noFill/>
            </a:ln>
          </c:spPr>
          <c:marker>
            <c:symbol val="circle"/>
            <c:size val="7"/>
            <c:spPr>
              <a:solidFill>
                <a:schemeClr val="accent3"/>
              </a:solidFill>
              <a:ln w="9525" algn="ctr">
                <a:solidFill>
                  <a:schemeClr val="accent3"/>
                </a:solidFill>
                <a:prstDash val="solid"/>
              </a:ln>
            </c:spPr>
          </c:marker>
          <c:xVal>
            <c:numRef>
              <c:f>Sheet1!$A$1:$A$149</c:f>
              <c:numCache>
                <c:formatCode>General</c:formatCode>
                <c:ptCount val="149"/>
                <c:pt idx="100">
                  <c:v>6.4</c:v>
                </c:pt>
                <c:pt idx="101">
                  <c:v>6.7</c:v>
                </c:pt>
                <c:pt idx="102">
                  <c:v>6.9</c:v>
                </c:pt>
                <c:pt idx="103">
                  <c:v>6.7</c:v>
                </c:pt>
                <c:pt idx="104">
                  <c:v>6.6</c:v>
                </c:pt>
                <c:pt idx="105">
                  <c:v>6.1</c:v>
                </c:pt>
                <c:pt idx="106">
                  <c:v>6.3</c:v>
                </c:pt>
                <c:pt idx="107">
                  <c:v>6.1</c:v>
                </c:pt>
                <c:pt idx="108">
                  <c:v>6</c:v>
                </c:pt>
                <c:pt idx="109">
                  <c:v>5.8</c:v>
                </c:pt>
                <c:pt idx="110">
                  <c:v>5.9</c:v>
                </c:pt>
                <c:pt idx="111">
                  <c:v>5.7</c:v>
                </c:pt>
                <c:pt idx="112">
                  <c:v>5.4</c:v>
                </c:pt>
                <c:pt idx="113">
                  <c:v>5.0999999999999996</c:v>
                </c:pt>
                <c:pt idx="114">
                  <c:v>5.5</c:v>
                </c:pt>
                <c:pt idx="115">
                  <c:v>5.9</c:v>
                </c:pt>
                <c:pt idx="116">
                  <c:v>5.8</c:v>
                </c:pt>
                <c:pt idx="117">
                  <c:v>5.7</c:v>
                </c:pt>
                <c:pt idx="118">
                  <c:v>5.6</c:v>
                </c:pt>
                <c:pt idx="119">
                  <c:v>5.7</c:v>
                </c:pt>
                <c:pt idx="120">
                  <c:v>5.2</c:v>
                </c:pt>
                <c:pt idx="121">
                  <c:v>5.8</c:v>
                </c:pt>
                <c:pt idx="122">
                  <c:v>5.0999999999999996</c:v>
                </c:pt>
                <c:pt idx="123">
                  <c:v>5.5</c:v>
                </c:pt>
                <c:pt idx="124">
                  <c:v>5.2</c:v>
                </c:pt>
                <c:pt idx="125">
                  <c:v>5.3</c:v>
                </c:pt>
                <c:pt idx="126">
                  <c:v>5.3</c:v>
                </c:pt>
                <c:pt idx="127">
                  <c:v>5.6</c:v>
                </c:pt>
                <c:pt idx="128">
                  <c:v>5.6</c:v>
                </c:pt>
                <c:pt idx="129">
                  <c:v>5.5</c:v>
                </c:pt>
                <c:pt idx="130">
                  <c:v>6</c:v>
                </c:pt>
                <c:pt idx="131">
                  <c:v>5.6</c:v>
                </c:pt>
                <c:pt idx="132">
                  <c:v>4.9000000000000004</c:v>
                </c:pt>
                <c:pt idx="133">
                  <c:v>5.0999999999999996</c:v>
                </c:pt>
                <c:pt idx="134">
                  <c:v>5.6</c:v>
                </c:pt>
                <c:pt idx="135">
                  <c:v>5</c:v>
                </c:pt>
                <c:pt idx="136">
                  <c:v>4.8</c:v>
                </c:pt>
                <c:pt idx="137">
                  <c:v>5.4</c:v>
                </c:pt>
                <c:pt idx="138">
                  <c:v>4.9000000000000004</c:v>
                </c:pt>
                <c:pt idx="139">
                  <c:v>5.6</c:v>
                </c:pt>
                <c:pt idx="140">
                  <c:v>5</c:v>
                </c:pt>
                <c:pt idx="141">
                  <c:v>4.8</c:v>
                </c:pt>
                <c:pt idx="142">
                  <c:v>5.0999999999999996</c:v>
                </c:pt>
                <c:pt idx="143">
                  <c:v>5.0999999999999996</c:v>
                </c:pt>
                <c:pt idx="144">
                  <c:v>5.0999999999999996</c:v>
                </c:pt>
                <c:pt idx="145">
                  <c:v>5.0999999999999996</c:v>
                </c:pt>
                <c:pt idx="146">
                  <c:v>5</c:v>
                </c:pt>
                <c:pt idx="147">
                  <c:v>4.9000000000000004</c:v>
                </c:pt>
                <c:pt idx="148">
                  <c:v>4.5</c:v>
                </c:pt>
              </c:numCache>
            </c:numRef>
          </c:xVal>
          <c:yVal>
            <c:numRef>
              <c:f>Sheet1!$D$1:$D$149</c:f>
              <c:numCache>
                <c:formatCode>General</c:formatCode>
                <c:ptCount val="149"/>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numCache>
            </c:numRef>
          </c:yVal>
          <c:smooth val="0"/>
          <c:extLst>
            <c:ext xmlns:c16="http://schemas.microsoft.com/office/drawing/2014/chart" uri="{C3380CC4-5D6E-409C-BE32-E72D297353CC}">
              <c16:uniqueId val="{00000002-21F7-7C42-9DEB-0D44B02FB6ED}"/>
            </c:ext>
          </c:extLst>
        </c:ser>
        <c:dLbls>
          <c:showLegendKey val="0"/>
          <c:showVal val="0"/>
          <c:showCatName val="0"/>
          <c:showSerName val="0"/>
          <c:showPercent val="0"/>
          <c:showBubbleSize val="0"/>
        </c:dLbls>
        <c:axId val="2145493648"/>
        <c:axId val="1"/>
      </c:scatterChart>
      <c:valAx>
        <c:axId val="2145493648"/>
        <c:scaling>
          <c:orientation val="minMax"/>
          <c:max val="7"/>
          <c:min val="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
          <c:min val="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2145493648"/>
        <c:crosses val="min"/>
        <c:crossBetween val="midCat"/>
        <c:majorUnit val="0.1"/>
      </c:valAx>
      <c:spPr>
        <a:noFill/>
        <a:ln w="9525" algn="ctr">
          <a:solidFill>
            <a:srgbClr val="666666"/>
          </a:solidFill>
          <a:prstDash val="solid"/>
        </a:ln>
      </c:spPr>
    </c:plotArea>
    <c:plotVisOnly val="0"/>
    <c:dispBlanksAs val="gap"/>
    <c:showDLblsOverMax val="1"/>
  </c:chart>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036767256330213E-2"/>
          <c:y val="2.39741816505302E-2"/>
          <c:w val="0.96392646548733962"/>
          <c:h val="0.95205163669893955"/>
        </c:manualLayout>
      </c:layout>
      <c:scatterChart>
        <c:scatterStyle val="lineMarker"/>
        <c:varyColors val="0"/>
        <c:ser>
          <c:idx val="0"/>
          <c:order val="0"/>
          <c:spPr>
            <a:ln>
              <a:noFill/>
            </a:ln>
          </c:spPr>
          <c:marker>
            <c:symbol val="circle"/>
            <c:size val="7"/>
            <c:spPr>
              <a:solidFill>
                <a:schemeClr val="accent5"/>
              </a:solidFill>
              <a:ln w="9525" algn="ctr">
                <a:solidFill>
                  <a:schemeClr val="accent5"/>
                </a:solidFill>
                <a:prstDash val="solid"/>
              </a:ln>
            </c:spPr>
          </c:marker>
          <c:xVal>
            <c:numRef>
              <c:f>Sheet1!$A$1:$A$149</c:f>
              <c:numCache>
                <c:formatCode>General</c:formatCode>
                <c:ptCount val="149"/>
                <c:pt idx="0">
                  <c:v>1.2</c:v>
                </c:pt>
                <c:pt idx="1">
                  <c:v>1.5</c:v>
                </c:pt>
                <c:pt idx="2">
                  <c:v>1.7</c:v>
                </c:pt>
                <c:pt idx="3">
                  <c:v>1.4</c:v>
                </c:pt>
                <c:pt idx="4">
                  <c:v>1.3</c:v>
                </c:pt>
                <c:pt idx="5">
                  <c:v>1.7</c:v>
                </c:pt>
                <c:pt idx="6">
                  <c:v>1.5</c:v>
                </c:pt>
                <c:pt idx="7">
                  <c:v>1.3</c:v>
                </c:pt>
                <c:pt idx="8">
                  <c:v>1.7</c:v>
                </c:pt>
                <c:pt idx="9">
                  <c:v>1.5</c:v>
                </c:pt>
                <c:pt idx="10">
                  <c:v>1.5</c:v>
                </c:pt>
                <c:pt idx="11">
                  <c:v>1.4</c:v>
                </c:pt>
                <c:pt idx="12">
                  <c:v>1.5</c:v>
                </c:pt>
                <c:pt idx="13">
                  <c:v>1.4</c:v>
                </c:pt>
                <c:pt idx="14">
                  <c:v>1.5</c:v>
                </c:pt>
                <c:pt idx="15">
                  <c:v>1.4</c:v>
                </c:pt>
                <c:pt idx="16">
                  <c:v>1.5</c:v>
                </c:pt>
                <c:pt idx="17">
                  <c:v>1.5</c:v>
                </c:pt>
                <c:pt idx="18">
                  <c:v>1.7</c:v>
                </c:pt>
                <c:pt idx="19">
                  <c:v>1.5</c:v>
                </c:pt>
                <c:pt idx="20">
                  <c:v>1.9</c:v>
                </c:pt>
                <c:pt idx="21">
                  <c:v>1.6</c:v>
                </c:pt>
                <c:pt idx="22">
                  <c:v>1.4</c:v>
                </c:pt>
                <c:pt idx="23">
                  <c:v>1.5</c:v>
                </c:pt>
                <c:pt idx="24">
                  <c:v>1.6</c:v>
                </c:pt>
                <c:pt idx="25">
                  <c:v>1.6</c:v>
                </c:pt>
                <c:pt idx="26">
                  <c:v>1.2</c:v>
                </c:pt>
                <c:pt idx="27">
                  <c:v>1.3</c:v>
                </c:pt>
                <c:pt idx="28">
                  <c:v>1.6</c:v>
                </c:pt>
                <c:pt idx="29">
                  <c:v>1.4</c:v>
                </c:pt>
                <c:pt idx="30">
                  <c:v>1.4</c:v>
                </c:pt>
                <c:pt idx="31">
                  <c:v>1.5</c:v>
                </c:pt>
                <c:pt idx="32">
                  <c:v>1.5</c:v>
                </c:pt>
                <c:pt idx="33">
                  <c:v>1.4</c:v>
                </c:pt>
                <c:pt idx="34">
                  <c:v>1.6</c:v>
                </c:pt>
                <c:pt idx="35">
                  <c:v>1.4</c:v>
                </c:pt>
                <c:pt idx="36">
                  <c:v>1.9</c:v>
                </c:pt>
                <c:pt idx="37">
                  <c:v>1.6</c:v>
                </c:pt>
                <c:pt idx="38">
                  <c:v>1.4</c:v>
                </c:pt>
                <c:pt idx="39">
                  <c:v>1.3</c:v>
                </c:pt>
                <c:pt idx="40">
                  <c:v>1.6</c:v>
                </c:pt>
                <c:pt idx="41">
                  <c:v>1.5</c:v>
                </c:pt>
                <c:pt idx="42">
                  <c:v>1.4</c:v>
                </c:pt>
                <c:pt idx="43">
                  <c:v>1</c:v>
                </c:pt>
                <c:pt idx="44">
                  <c:v>1.4</c:v>
                </c:pt>
                <c:pt idx="45">
                  <c:v>1.3</c:v>
                </c:pt>
                <c:pt idx="46">
                  <c:v>1.4</c:v>
                </c:pt>
                <c:pt idx="47">
                  <c:v>1.3</c:v>
                </c:pt>
                <c:pt idx="48">
                  <c:v>1.3</c:v>
                </c:pt>
                <c:pt idx="49">
                  <c:v>1.1000000000000001</c:v>
                </c:pt>
              </c:numCache>
            </c:numRef>
          </c:xVal>
          <c:yVal>
            <c:numRef>
              <c:f>Sheet1!$B$1:$B$149</c:f>
              <c:numCache>
                <c:formatCode>General</c:formatCode>
                <c:ptCount val="149"/>
                <c:pt idx="0">
                  <c:v>0.2</c:v>
                </c:pt>
                <c:pt idx="1">
                  <c:v>0.4</c:v>
                </c:pt>
                <c:pt idx="2">
                  <c:v>0.3</c:v>
                </c:pt>
                <c:pt idx="3">
                  <c:v>0.2</c:v>
                </c:pt>
                <c:pt idx="4">
                  <c:v>0.2</c:v>
                </c:pt>
                <c:pt idx="5">
                  <c:v>0.4</c:v>
                </c:pt>
                <c:pt idx="6">
                  <c:v>0.2</c:v>
                </c:pt>
                <c:pt idx="7">
                  <c:v>0.4</c:v>
                </c:pt>
                <c:pt idx="8">
                  <c:v>0.2</c:v>
                </c:pt>
                <c:pt idx="9">
                  <c:v>0.4</c:v>
                </c:pt>
                <c:pt idx="10">
                  <c:v>0.2</c:v>
                </c:pt>
                <c:pt idx="11">
                  <c:v>0.2</c:v>
                </c:pt>
                <c:pt idx="12">
                  <c:v>0.2</c:v>
                </c:pt>
                <c:pt idx="13">
                  <c:v>0.2</c:v>
                </c:pt>
                <c:pt idx="14">
                  <c:v>0.1</c:v>
                </c:pt>
                <c:pt idx="15">
                  <c:v>0.3</c:v>
                </c:pt>
                <c:pt idx="16">
                  <c:v>0.3</c:v>
                </c:pt>
                <c:pt idx="17">
                  <c:v>0.4</c:v>
                </c:pt>
                <c:pt idx="18">
                  <c:v>0.5</c:v>
                </c:pt>
                <c:pt idx="19">
                  <c:v>0.2</c:v>
                </c:pt>
                <c:pt idx="20">
                  <c:v>0.4</c:v>
                </c:pt>
                <c:pt idx="21">
                  <c:v>0.2</c:v>
                </c:pt>
                <c:pt idx="22">
                  <c:v>0.3</c:v>
                </c:pt>
                <c:pt idx="23">
                  <c:v>0.2</c:v>
                </c:pt>
                <c:pt idx="24">
                  <c:v>0.2</c:v>
                </c:pt>
                <c:pt idx="25">
                  <c:v>0.4</c:v>
                </c:pt>
                <c:pt idx="26">
                  <c:v>0.2</c:v>
                </c:pt>
                <c:pt idx="27">
                  <c:v>0.3</c:v>
                </c:pt>
                <c:pt idx="28">
                  <c:v>0.6</c:v>
                </c:pt>
                <c:pt idx="29">
                  <c:v>0.2</c:v>
                </c:pt>
                <c:pt idx="30">
                  <c:v>0.2</c:v>
                </c:pt>
                <c:pt idx="31">
                  <c:v>0.1</c:v>
                </c:pt>
                <c:pt idx="32">
                  <c:v>0.2</c:v>
                </c:pt>
                <c:pt idx="33">
                  <c:v>0.1</c:v>
                </c:pt>
                <c:pt idx="34">
                  <c:v>0.2</c:v>
                </c:pt>
                <c:pt idx="35">
                  <c:v>0.1</c:v>
                </c:pt>
                <c:pt idx="36">
                  <c:v>0.2</c:v>
                </c:pt>
                <c:pt idx="37">
                  <c:v>0.2</c:v>
                </c:pt>
                <c:pt idx="38">
                  <c:v>0.3</c:v>
                </c:pt>
                <c:pt idx="39">
                  <c:v>0.2</c:v>
                </c:pt>
                <c:pt idx="40">
                  <c:v>0.2</c:v>
                </c:pt>
                <c:pt idx="41">
                  <c:v>0.2</c:v>
                </c:pt>
                <c:pt idx="42">
                  <c:v>0.3</c:v>
                </c:pt>
                <c:pt idx="43">
                  <c:v>0.2</c:v>
                </c:pt>
                <c:pt idx="44">
                  <c:v>0.2</c:v>
                </c:pt>
                <c:pt idx="45">
                  <c:v>0.3</c:v>
                </c:pt>
                <c:pt idx="46">
                  <c:v>0.2</c:v>
                </c:pt>
                <c:pt idx="47">
                  <c:v>0.2</c:v>
                </c:pt>
                <c:pt idx="48">
                  <c:v>0.2</c:v>
                </c:pt>
                <c:pt idx="49">
                  <c:v>0.1</c:v>
                </c:pt>
              </c:numCache>
            </c:numRef>
          </c:yVal>
          <c:smooth val="0"/>
          <c:extLst>
            <c:ext xmlns:c16="http://schemas.microsoft.com/office/drawing/2014/chart" uri="{C3380CC4-5D6E-409C-BE32-E72D297353CC}">
              <c16:uniqueId val="{00000000-4067-294E-B1AB-9439E48E8A1B}"/>
            </c:ext>
          </c:extLst>
        </c:ser>
        <c:ser>
          <c:idx val="1"/>
          <c:order val="1"/>
          <c:spPr>
            <a:ln>
              <a:noFill/>
            </a:ln>
          </c:spPr>
          <c:marker>
            <c:symbol val="circle"/>
            <c:size val="7"/>
            <c:spPr>
              <a:solidFill>
                <a:schemeClr val="accent2"/>
              </a:solidFill>
              <a:ln w="9525" algn="ctr">
                <a:solidFill>
                  <a:schemeClr val="accent2"/>
                </a:solidFill>
                <a:prstDash val="solid"/>
              </a:ln>
            </c:spPr>
          </c:marker>
          <c:xVal>
            <c:numRef>
              <c:f>Sheet1!$A$1:$A$149</c:f>
              <c:numCache>
                <c:formatCode>General</c:formatCode>
                <c:ptCount val="149"/>
                <c:pt idx="50">
                  <c:v>4.7</c:v>
                </c:pt>
                <c:pt idx="51">
                  <c:v>4.9000000000000004</c:v>
                </c:pt>
                <c:pt idx="52">
                  <c:v>4.8</c:v>
                </c:pt>
                <c:pt idx="53">
                  <c:v>4.4000000000000004</c:v>
                </c:pt>
                <c:pt idx="54">
                  <c:v>5</c:v>
                </c:pt>
                <c:pt idx="55">
                  <c:v>4.7</c:v>
                </c:pt>
                <c:pt idx="56">
                  <c:v>4.5999999999999996</c:v>
                </c:pt>
                <c:pt idx="57">
                  <c:v>4.4000000000000004</c:v>
                </c:pt>
                <c:pt idx="58">
                  <c:v>4.5999999999999996</c:v>
                </c:pt>
                <c:pt idx="59">
                  <c:v>4.5</c:v>
                </c:pt>
                <c:pt idx="60">
                  <c:v>4.3</c:v>
                </c:pt>
                <c:pt idx="61">
                  <c:v>4.7</c:v>
                </c:pt>
                <c:pt idx="62">
                  <c:v>4.9000000000000004</c:v>
                </c:pt>
                <c:pt idx="63">
                  <c:v>4.4000000000000004</c:v>
                </c:pt>
                <c:pt idx="64">
                  <c:v>4.5</c:v>
                </c:pt>
                <c:pt idx="65">
                  <c:v>4.3</c:v>
                </c:pt>
                <c:pt idx="66">
                  <c:v>4.7</c:v>
                </c:pt>
                <c:pt idx="67">
                  <c:v>4</c:v>
                </c:pt>
                <c:pt idx="68">
                  <c:v>4.7</c:v>
                </c:pt>
                <c:pt idx="69">
                  <c:v>4.5999999999999996</c:v>
                </c:pt>
                <c:pt idx="70">
                  <c:v>4</c:v>
                </c:pt>
                <c:pt idx="71">
                  <c:v>4.5</c:v>
                </c:pt>
                <c:pt idx="72">
                  <c:v>5.0999999999999996</c:v>
                </c:pt>
                <c:pt idx="73">
                  <c:v>4.5</c:v>
                </c:pt>
                <c:pt idx="74">
                  <c:v>4.2</c:v>
                </c:pt>
                <c:pt idx="75">
                  <c:v>4.8</c:v>
                </c:pt>
                <c:pt idx="76">
                  <c:v>4.0999999999999996</c:v>
                </c:pt>
                <c:pt idx="77">
                  <c:v>3.9</c:v>
                </c:pt>
                <c:pt idx="78">
                  <c:v>4</c:v>
                </c:pt>
                <c:pt idx="79">
                  <c:v>4.5</c:v>
                </c:pt>
                <c:pt idx="80">
                  <c:v>3.5</c:v>
                </c:pt>
                <c:pt idx="81">
                  <c:v>4.2</c:v>
                </c:pt>
                <c:pt idx="82">
                  <c:v>4.2</c:v>
                </c:pt>
                <c:pt idx="83">
                  <c:v>4.0999999999999996</c:v>
                </c:pt>
                <c:pt idx="84">
                  <c:v>3.6</c:v>
                </c:pt>
                <c:pt idx="85">
                  <c:v>4.5</c:v>
                </c:pt>
                <c:pt idx="86">
                  <c:v>3.9</c:v>
                </c:pt>
                <c:pt idx="87">
                  <c:v>4.0999999999999996</c:v>
                </c:pt>
                <c:pt idx="88">
                  <c:v>4.2</c:v>
                </c:pt>
                <c:pt idx="89">
                  <c:v>4</c:v>
                </c:pt>
                <c:pt idx="90">
                  <c:v>3.8</c:v>
                </c:pt>
                <c:pt idx="91">
                  <c:v>3.7</c:v>
                </c:pt>
                <c:pt idx="92">
                  <c:v>4</c:v>
                </c:pt>
                <c:pt idx="93">
                  <c:v>4.4000000000000004</c:v>
                </c:pt>
                <c:pt idx="94">
                  <c:v>4.5</c:v>
                </c:pt>
                <c:pt idx="95">
                  <c:v>3.9</c:v>
                </c:pt>
                <c:pt idx="96">
                  <c:v>3</c:v>
                </c:pt>
                <c:pt idx="97">
                  <c:v>3.5</c:v>
                </c:pt>
                <c:pt idx="98">
                  <c:v>3.3</c:v>
                </c:pt>
                <c:pt idx="99">
                  <c:v>3.3</c:v>
                </c:pt>
              </c:numCache>
            </c:numRef>
          </c:xVal>
          <c:yVal>
            <c:numRef>
              <c:f>Sheet1!$C$1:$C$149</c:f>
              <c:numCache>
                <c:formatCode>General</c:formatCode>
                <c:ptCount val="149"/>
                <c:pt idx="50">
                  <c:v>1.4</c:v>
                </c:pt>
                <c:pt idx="51">
                  <c:v>1.5</c:v>
                </c:pt>
                <c:pt idx="52">
                  <c:v>1.4</c:v>
                </c:pt>
                <c:pt idx="53">
                  <c:v>1.4</c:v>
                </c:pt>
                <c:pt idx="54">
                  <c:v>1.7</c:v>
                </c:pt>
                <c:pt idx="55">
                  <c:v>1.5</c:v>
                </c:pt>
                <c:pt idx="56">
                  <c:v>1.3</c:v>
                </c:pt>
                <c:pt idx="57">
                  <c:v>1.4</c:v>
                </c:pt>
                <c:pt idx="58">
                  <c:v>1.5</c:v>
                </c:pt>
                <c:pt idx="59">
                  <c:v>1.5</c:v>
                </c:pt>
                <c:pt idx="60">
                  <c:v>1.3</c:v>
                </c:pt>
                <c:pt idx="61">
                  <c:v>1.6</c:v>
                </c:pt>
                <c:pt idx="62">
                  <c:v>1.5</c:v>
                </c:pt>
                <c:pt idx="63">
                  <c:v>1.3</c:v>
                </c:pt>
                <c:pt idx="64">
                  <c:v>1.5</c:v>
                </c:pt>
                <c:pt idx="65">
                  <c:v>1.3</c:v>
                </c:pt>
                <c:pt idx="66">
                  <c:v>1.4</c:v>
                </c:pt>
                <c:pt idx="67">
                  <c:v>1.3</c:v>
                </c:pt>
                <c:pt idx="68">
                  <c:v>1.2</c:v>
                </c:pt>
                <c:pt idx="69">
                  <c:v>1.4</c:v>
                </c:pt>
                <c:pt idx="70">
                  <c:v>1</c:v>
                </c:pt>
                <c:pt idx="71">
                  <c:v>1.5</c:v>
                </c:pt>
                <c:pt idx="72">
                  <c:v>1.6</c:v>
                </c:pt>
                <c:pt idx="73">
                  <c:v>1.6</c:v>
                </c:pt>
                <c:pt idx="74">
                  <c:v>1.5</c:v>
                </c:pt>
                <c:pt idx="75">
                  <c:v>1.8</c:v>
                </c:pt>
                <c:pt idx="76">
                  <c:v>1</c:v>
                </c:pt>
                <c:pt idx="77">
                  <c:v>1.2</c:v>
                </c:pt>
                <c:pt idx="78">
                  <c:v>1.2</c:v>
                </c:pt>
                <c:pt idx="79">
                  <c:v>1.3</c:v>
                </c:pt>
                <c:pt idx="80">
                  <c:v>1</c:v>
                </c:pt>
                <c:pt idx="81">
                  <c:v>1.2</c:v>
                </c:pt>
                <c:pt idx="82">
                  <c:v>1.3</c:v>
                </c:pt>
                <c:pt idx="83">
                  <c:v>1.3</c:v>
                </c:pt>
                <c:pt idx="84">
                  <c:v>1.3</c:v>
                </c:pt>
                <c:pt idx="85">
                  <c:v>1.5</c:v>
                </c:pt>
                <c:pt idx="86">
                  <c:v>1.1000000000000001</c:v>
                </c:pt>
                <c:pt idx="87">
                  <c:v>1.3</c:v>
                </c:pt>
                <c:pt idx="88">
                  <c:v>1.3</c:v>
                </c:pt>
                <c:pt idx="89">
                  <c:v>1.3</c:v>
                </c:pt>
                <c:pt idx="90">
                  <c:v>1.1000000000000001</c:v>
                </c:pt>
                <c:pt idx="91">
                  <c:v>1</c:v>
                </c:pt>
                <c:pt idx="92">
                  <c:v>1.3</c:v>
                </c:pt>
                <c:pt idx="93">
                  <c:v>1.2</c:v>
                </c:pt>
                <c:pt idx="94">
                  <c:v>1.5</c:v>
                </c:pt>
                <c:pt idx="95">
                  <c:v>1.4</c:v>
                </c:pt>
                <c:pt idx="96">
                  <c:v>1.1000000000000001</c:v>
                </c:pt>
                <c:pt idx="97">
                  <c:v>1</c:v>
                </c:pt>
                <c:pt idx="98">
                  <c:v>1</c:v>
                </c:pt>
                <c:pt idx="99">
                  <c:v>1</c:v>
                </c:pt>
              </c:numCache>
            </c:numRef>
          </c:yVal>
          <c:smooth val="0"/>
          <c:extLst>
            <c:ext xmlns:c16="http://schemas.microsoft.com/office/drawing/2014/chart" uri="{C3380CC4-5D6E-409C-BE32-E72D297353CC}">
              <c16:uniqueId val="{00000001-4067-294E-B1AB-9439E48E8A1B}"/>
            </c:ext>
          </c:extLst>
        </c:ser>
        <c:ser>
          <c:idx val="2"/>
          <c:order val="2"/>
          <c:spPr>
            <a:ln>
              <a:noFill/>
            </a:ln>
          </c:spPr>
          <c:marker>
            <c:symbol val="circle"/>
            <c:size val="7"/>
            <c:spPr>
              <a:solidFill>
                <a:schemeClr val="accent3"/>
              </a:solidFill>
              <a:ln w="9525" algn="ctr">
                <a:solidFill>
                  <a:schemeClr val="accent3"/>
                </a:solidFill>
                <a:prstDash val="solid"/>
              </a:ln>
            </c:spPr>
          </c:marker>
          <c:xVal>
            <c:numRef>
              <c:f>Sheet1!$A$1:$A$149</c:f>
              <c:numCache>
                <c:formatCode>General</c:formatCode>
                <c:ptCount val="149"/>
                <c:pt idx="100">
                  <c:v>6.4</c:v>
                </c:pt>
                <c:pt idx="101">
                  <c:v>6.7</c:v>
                </c:pt>
                <c:pt idx="102">
                  <c:v>6.9</c:v>
                </c:pt>
                <c:pt idx="103">
                  <c:v>6.7</c:v>
                </c:pt>
                <c:pt idx="104">
                  <c:v>6.6</c:v>
                </c:pt>
                <c:pt idx="105">
                  <c:v>6.1</c:v>
                </c:pt>
                <c:pt idx="106">
                  <c:v>6.3</c:v>
                </c:pt>
                <c:pt idx="107">
                  <c:v>6.1</c:v>
                </c:pt>
                <c:pt idx="108">
                  <c:v>6</c:v>
                </c:pt>
                <c:pt idx="109">
                  <c:v>5.8</c:v>
                </c:pt>
                <c:pt idx="110">
                  <c:v>5.9</c:v>
                </c:pt>
                <c:pt idx="111">
                  <c:v>5.7</c:v>
                </c:pt>
                <c:pt idx="112">
                  <c:v>5.4</c:v>
                </c:pt>
                <c:pt idx="113">
                  <c:v>5.0999999999999996</c:v>
                </c:pt>
                <c:pt idx="114">
                  <c:v>5.5</c:v>
                </c:pt>
                <c:pt idx="115">
                  <c:v>5.9</c:v>
                </c:pt>
                <c:pt idx="116">
                  <c:v>5.8</c:v>
                </c:pt>
                <c:pt idx="117">
                  <c:v>5.7</c:v>
                </c:pt>
                <c:pt idx="118">
                  <c:v>5.6</c:v>
                </c:pt>
                <c:pt idx="119">
                  <c:v>5.7</c:v>
                </c:pt>
                <c:pt idx="120">
                  <c:v>5.2</c:v>
                </c:pt>
                <c:pt idx="121">
                  <c:v>5.8</c:v>
                </c:pt>
                <c:pt idx="122">
                  <c:v>5.0999999999999996</c:v>
                </c:pt>
                <c:pt idx="123">
                  <c:v>5.5</c:v>
                </c:pt>
                <c:pt idx="124">
                  <c:v>5.2</c:v>
                </c:pt>
                <c:pt idx="125">
                  <c:v>5.3</c:v>
                </c:pt>
                <c:pt idx="126">
                  <c:v>5.3</c:v>
                </c:pt>
                <c:pt idx="127">
                  <c:v>5.6</c:v>
                </c:pt>
                <c:pt idx="128">
                  <c:v>5.6</c:v>
                </c:pt>
                <c:pt idx="129">
                  <c:v>5.5</c:v>
                </c:pt>
                <c:pt idx="130">
                  <c:v>6</c:v>
                </c:pt>
                <c:pt idx="131">
                  <c:v>5.6</c:v>
                </c:pt>
                <c:pt idx="132">
                  <c:v>4.9000000000000004</c:v>
                </c:pt>
                <c:pt idx="133">
                  <c:v>5.0999999999999996</c:v>
                </c:pt>
                <c:pt idx="134">
                  <c:v>5.6</c:v>
                </c:pt>
                <c:pt idx="135">
                  <c:v>5</c:v>
                </c:pt>
                <c:pt idx="136">
                  <c:v>4.8</c:v>
                </c:pt>
                <c:pt idx="137">
                  <c:v>5.4</c:v>
                </c:pt>
                <c:pt idx="138">
                  <c:v>4.9000000000000004</c:v>
                </c:pt>
                <c:pt idx="139">
                  <c:v>5.6</c:v>
                </c:pt>
                <c:pt idx="140">
                  <c:v>5</c:v>
                </c:pt>
                <c:pt idx="141">
                  <c:v>4.8</c:v>
                </c:pt>
                <c:pt idx="142">
                  <c:v>5.0999999999999996</c:v>
                </c:pt>
                <c:pt idx="143">
                  <c:v>5.0999999999999996</c:v>
                </c:pt>
                <c:pt idx="144">
                  <c:v>5.0999999999999996</c:v>
                </c:pt>
                <c:pt idx="145">
                  <c:v>5.0999999999999996</c:v>
                </c:pt>
                <c:pt idx="146">
                  <c:v>5</c:v>
                </c:pt>
                <c:pt idx="147">
                  <c:v>4.9000000000000004</c:v>
                </c:pt>
                <c:pt idx="148">
                  <c:v>4.5</c:v>
                </c:pt>
              </c:numCache>
            </c:numRef>
          </c:xVal>
          <c:yVal>
            <c:numRef>
              <c:f>Sheet1!$D$1:$D$149</c:f>
              <c:numCache>
                <c:formatCode>General</c:formatCode>
                <c:ptCount val="149"/>
                <c:pt idx="100">
                  <c:v>2</c:v>
                </c:pt>
                <c:pt idx="101">
                  <c:v>2.2000000000000002</c:v>
                </c:pt>
                <c:pt idx="102">
                  <c:v>2.2999999999999998</c:v>
                </c:pt>
                <c:pt idx="103">
                  <c:v>2</c:v>
                </c:pt>
                <c:pt idx="104">
                  <c:v>2.1</c:v>
                </c:pt>
                <c:pt idx="105">
                  <c:v>1.9</c:v>
                </c:pt>
                <c:pt idx="106">
                  <c:v>1.8</c:v>
                </c:pt>
                <c:pt idx="107">
                  <c:v>2.5</c:v>
                </c:pt>
                <c:pt idx="108">
                  <c:v>1.8</c:v>
                </c:pt>
                <c:pt idx="109">
                  <c:v>1.6</c:v>
                </c:pt>
                <c:pt idx="110">
                  <c:v>2.1</c:v>
                </c:pt>
                <c:pt idx="111">
                  <c:v>2.2999999999999998</c:v>
                </c:pt>
                <c:pt idx="112">
                  <c:v>2.1</c:v>
                </c:pt>
                <c:pt idx="113">
                  <c:v>2.2999999999999998</c:v>
                </c:pt>
                <c:pt idx="114">
                  <c:v>2.1</c:v>
                </c:pt>
                <c:pt idx="115">
                  <c:v>2.2999999999999998</c:v>
                </c:pt>
                <c:pt idx="116">
                  <c:v>1.8</c:v>
                </c:pt>
                <c:pt idx="117">
                  <c:v>2.1</c:v>
                </c:pt>
                <c:pt idx="118">
                  <c:v>2.4</c:v>
                </c:pt>
                <c:pt idx="119">
                  <c:v>2.5</c:v>
                </c:pt>
                <c:pt idx="120">
                  <c:v>2.2999999999999998</c:v>
                </c:pt>
                <c:pt idx="121">
                  <c:v>2.2000000000000002</c:v>
                </c:pt>
                <c:pt idx="122">
                  <c:v>2</c:v>
                </c:pt>
                <c:pt idx="123">
                  <c:v>1.8</c:v>
                </c:pt>
                <c:pt idx="124">
                  <c:v>2</c:v>
                </c:pt>
                <c:pt idx="125">
                  <c:v>1.9</c:v>
                </c:pt>
                <c:pt idx="126">
                  <c:v>2.2999999999999998</c:v>
                </c:pt>
                <c:pt idx="127">
                  <c:v>2.1</c:v>
                </c:pt>
                <c:pt idx="128">
                  <c:v>2.2000000000000002</c:v>
                </c:pt>
                <c:pt idx="129">
                  <c:v>1.8</c:v>
                </c:pt>
                <c:pt idx="130">
                  <c:v>2.5</c:v>
                </c:pt>
                <c:pt idx="131">
                  <c:v>1.8</c:v>
                </c:pt>
                <c:pt idx="132">
                  <c:v>1.8</c:v>
                </c:pt>
                <c:pt idx="133">
                  <c:v>1.5</c:v>
                </c:pt>
                <c:pt idx="134">
                  <c:v>2.4</c:v>
                </c:pt>
                <c:pt idx="135">
                  <c:v>1.9</c:v>
                </c:pt>
                <c:pt idx="136">
                  <c:v>1.8</c:v>
                </c:pt>
                <c:pt idx="137">
                  <c:v>2.2999999999999998</c:v>
                </c:pt>
                <c:pt idx="138">
                  <c:v>1.8</c:v>
                </c:pt>
                <c:pt idx="139">
                  <c:v>1.4</c:v>
                </c:pt>
                <c:pt idx="140">
                  <c:v>1.5</c:v>
                </c:pt>
                <c:pt idx="141">
                  <c:v>1.8</c:v>
                </c:pt>
                <c:pt idx="142">
                  <c:v>1.8</c:v>
                </c:pt>
                <c:pt idx="143">
                  <c:v>1.9</c:v>
                </c:pt>
                <c:pt idx="144">
                  <c:v>2.4</c:v>
                </c:pt>
                <c:pt idx="145">
                  <c:v>1.9</c:v>
                </c:pt>
                <c:pt idx="146">
                  <c:v>2</c:v>
                </c:pt>
                <c:pt idx="147">
                  <c:v>2</c:v>
                </c:pt>
                <c:pt idx="148">
                  <c:v>1.7</c:v>
                </c:pt>
              </c:numCache>
            </c:numRef>
          </c:yVal>
          <c:smooth val="0"/>
          <c:extLst>
            <c:ext xmlns:c16="http://schemas.microsoft.com/office/drawing/2014/chart" uri="{C3380CC4-5D6E-409C-BE32-E72D297353CC}">
              <c16:uniqueId val="{00000002-4067-294E-B1AB-9439E48E8A1B}"/>
            </c:ext>
          </c:extLst>
        </c:ser>
        <c:dLbls>
          <c:showLegendKey val="0"/>
          <c:showVal val="0"/>
          <c:showCatName val="0"/>
          <c:showSerName val="0"/>
          <c:showPercent val="0"/>
          <c:showBubbleSize val="0"/>
        </c:dLbls>
        <c:axId val="1535342896"/>
        <c:axId val="1"/>
      </c:scatterChart>
      <c:valAx>
        <c:axId val="1535342896"/>
        <c:scaling>
          <c:orientation val="minMax"/>
          <c:max val="7"/>
          <c:min val="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2.5"/>
          <c:min val="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535342896"/>
        <c:crosses val="min"/>
        <c:crossBetween val="midCat"/>
        <c:majorUnit val="0.5"/>
      </c:valAx>
      <c:spPr>
        <a:noFill/>
        <a:ln w="9525" algn="ctr">
          <a:solidFill>
            <a:srgbClr val="666666"/>
          </a:solidFill>
          <a:prstDash val="solid"/>
        </a:ln>
      </c:spPr>
    </c:plotArea>
    <c:plotVisOnly val="0"/>
    <c:dispBlanksAs val="gap"/>
    <c:showDLblsOverMax val="1"/>
  </c:chart>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17083120856707E-2"/>
          <c:y val="3.2059186189889025E-2"/>
          <c:w val="0.94696583375828658"/>
          <c:h val="0.93588162762022198"/>
        </c:manualLayout>
      </c:layout>
      <c:scatterChart>
        <c:scatterStyle val="lineMarker"/>
        <c:varyColors val="0"/>
        <c:ser>
          <c:idx val="0"/>
          <c:order val="0"/>
          <c:spPr>
            <a:ln>
              <a:noFill/>
            </a:ln>
          </c:spPr>
          <c:marker>
            <c:symbol val="none"/>
          </c:marker>
          <c:dPt>
            <c:idx val="0"/>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0-EA62-7445-B37E-5D2DBE817986}"/>
              </c:ext>
            </c:extLst>
          </c:dPt>
          <c:dPt>
            <c:idx val="1"/>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1-EA62-7445-B37E-5D2DBE817986}"/>
              </c:ext>
            </c:extLst>
          </c:dPt>
          <c:dPt>
            <c:idx val="2"/>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2-EA62-7445-B37E-5D2DBE817986}"/>
              </c:ext>
            </c:extLst>
          </c:dPt>
          <c:dPt>
            <c:idx val="3"/>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3-EA62-7445-B37E-5D2DBE817986}"/>
              </c:ext>
            </c:extLst>
          </c:dPt>
          <c:dPt>
            <c:idx val="4"/>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4-EA62-7445-B37E-5D2DBE817986}"/>
              </c:ext>
            </c:extLst>
          </c:dPt>
          <c:dPt>
            <c:idx val="5"/>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5-EA62-7445-B37E-5D2DBE817986}"/>
              </c:ext>
            </c:extLst>
          </c:dPt>
          <c:dPt>
            <c:idx val="6"/>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6-EA62-7445-B37E-5D2DBE817986}"/>
              </c:ext>
            </c:extLst>
          </c:dPt>
          <c:dPt>
            <c:idx val="7"/>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7-EA62-7445-B37E-5D2DBE817986}"/>
              </c:ext>
            </c:extLst>
          </c:dPt>
          <c:dPt>
            <c:idx val="8"/>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8-EA62-7445-B37E-5D2DBE817986}"/>
              </c:ext>
            </c:extLst>
          </c:dPt>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Sheet1!$A$2:$I$2</c:f>
              <c:numCache>
                <c:formatCode>General</c:formatCode>
                <c:ptCount val="9"/>
                <c:pt idx="0">
                  <c:v>139.66968243336521</c:v>
                </c:pt>
                <c:pt idx="1">
                  <c:v>150.72405279012798</c:v>
                </c:pt>
                <c:pt idx="2">
                  <c:v>151.45464363299661</c:v>
                </c:pt>
                <c:pt idx="3">
                  <c:v>158.36779475313543</c:v>
                </c:pt>
                <c:pt idx="4">
                  <c:v>164.34739421762936</c:v>
                </c:pt>
                <c:pt idx="5">
                  <c:v>156.06335964596593</c:v>
                </c:pt>
                <c:pt idx="6">
                  <c:v>170.02730842823908</c:v>
                </c:pt>
                <c:pt idx="7">
                  <c:v>161.0532503659179</c:v>
                </c:pt>
                <c:pt idx="8">
                  <c:v>165.97004854932379</c:v>
                </c:pt>
              </c:numCache>
            </c:numRef>
          </c:yVal>
          <c:smooth val="0"/>
          <c:extLst>
            <c:ext xmlns:c16="http://schemas.microsoft.com/office/drawing/2014/chart" uri="{C3380CC4-5D6E-409C-BE32-E72D297353CC}">
              <c16:uniqueId val="{00000009-EA62-7445-B37E-5D2DBE817986}"/>
            </c:ext>
          </c:extLst>
        </c:ser>
        <c:dLbls>
          <c:showLegendKey val="0"/>
          <c:showVal val="0"/>
          <c:showCatName val="0"/>
          <c:showSerName val="0"/>
          <c:showPercent val="0"/>
          <c:showBubbleSize val="0"/>
        </c:dLbls>
        <c:axId val="1147924848"/>
        <c:axId val="1"/>
      </c:scatterChart>
      <c:valAx>
        <c:axId val="1147924848"/>
        <c:scaling>
          <c:orientation val="minMax"/>
          <c:max val="18"/>
          <c:min val="1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80"/>
          <c:min val="13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147924848"/>
        <c:crosses val="min"/>
        <c:crossBetween val="midCat"/>
        <c:majorUnit val="10"/>
      </c:valAx>
    </c:plotArea>
    <c:plotVisOnly val="0"/>
    <c:dispBlanksAs val="gap"/>
    <c:showDLblsOverMax val="1"/>
  </c:chart>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593466424682397E-2"/>
          <c:y val="3.2059186189889025E-2"/>
          <c:w val="0.95281306715063518"/>
          <c:h val="0.93588162762022198"/>
        </c:manualLayout>
      </c:layout>
      <c:scatterChart>
        <c:scatterStyle val="lineMarker"/>
        <c:varyColors val="0"/>
        <c:ser>
          <c:idx val="0"/>
          <c:order val="0"/>
          <c:spPr>
            <a:ln>
              <a:noFill/>
            </a:ln>
          </c:spPr>
          <c:marker>
            <c:symbol val="none"/>
          </c:marker>
          <c:dPt>
            <c:idx val="0"/>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0-1E8B-0144-90E6-72777D3870EC}"/>
              </c:ext>
            </c:extLst>
          </c:dPt>
          <c:dPt>
            <c:idx val="1"/>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1-1E8B-0144-90E6-72777D3870EC}"/>
              </c:ext>
            </c:extLst>
          </c:dPt>
          <c:dPt>
            <c:idx val="2"/>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2-1E8B-0144-90E6-72777D3870EC}"/>
              </c:ext>
            </c:extLst>
          </c:dPt>
          <c:dPt>
            <c:idx val="3"/>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3-1E8B-0144-90E6-72777D3870EC}"/>
              </c:ext>
            </c:extLst>
          </c:dPt>
          <c:dPt>
            <c:idx val="4"/>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4-1E8B-0144-90E6-72777D3870EC}"/>
              </c:ext>
            </c:extLst>
          </c:dPt>
          <c:dPt>
            <c:idx val="5"/>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5-1E8B-0144-90E6-72777D3870EC}"/>
              </c:ext>
            </c:extLst>
          </c:dPt>
          <c:dPt>
            <c:idx val="6"/>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6-1E8B-0144-90E6-72777D3870EC}"/>
              </c:ext>
            </c:extLst>
          </c:dPt>
          <c:dPt>
            <c:idx val="7"/>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7-1E8B-0144-90E6-72777D3870EC}"/>
              </c:ext>
            </c:extLst>
          </c:dPt>
          <c:dPt>
            <c:idx val="8"/>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8-1E8B-0144-90E6-72777D3870EC}"/>
              </c:ext>
            </c:extLst>
          </c:dPt>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Sheet1!$A$2:$I$2</c:f>
              <c:numCache>
                <c:formatCode>General</c:formatCode>
                <c:ptCount val="9"/>
                <c:pt idx="0">
                  <c:v>139.66968243336521</c:v>
                </c:pt>
                <c:pt idx="1">
                  <c:v>150.72405279012798</c:v>
                </c:pt>
                <c:pt idx="2">
                  <c:v>151.45464363299661</c:v>
                </c:pt>
                <c:pt idx="3">
                  <c:v>158.36779475313543</c:v>
                </c:pt>
                <c:pt idx="4">
                  <c:v>164.34739421762936</c:v>
                </c:pt>
                <c:pt idx="5">
                  <c:v>156.06335964596593</c:v>
                </c:pt>
                <c:pt idx="6">
                  <c:v>170.02730842823908</c:v>
                </c:pt>
                <c:pt idx="7">
                  <c:v>161.0532503659179</c:v>
                </c:pt>
                <c:pt idx="8">
                  <c:v>165.97004854932379</c:v>
                </c:pt>
              </c:numCache>
            </c:numRef>
          </c:yVal>
          <c:smooth val="0"/>
          <c:extLst>
            <c:ext xmlns:c16="http://schemas.microsoft.com/office/drawing/2014/chart" uri="{C3380CC4-5D6E-409C-BE32-E72D297353CC}">
              <c16:uniqueId val="{00000009-1E8B-0144-90E6-72777D3870EC}"/>
            </c:ext>
          </c:extLst>
        </c:ser>
        <c:dLbls>
          <c:showLegendKey val="0"/>
          <c:showVal val="0"/>
          <c:showCatName val="0"/>
          <c:showSerName val="0"/>
          <c:showPercent val="0"/>
          <c:showBubbleSize val="0"/>
        </c:dLbls>
        <c:axId val="2146515600"/>
        <c:axId val="1"/>
      </c:scatterChart>
      <c:valAx>
        <c:axId val="2146515600"/>
        <c:scaling>
          <c:orientation val="minMax"/>
          <c:max val="18"/>
          <c:min val="1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80"/>
          <c:min val="13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2146515600"/>
        <c:crosses val="min"/>
        <c:crossBetween val="midCat"/>
        <c:majorUnit val="10"/>
      </c:valAx>
    </c:plotArea>
    <c:plotVisOnly val="0"/>
    <c:dispBlanksAs val="gap"/>
    <c:showDLblsOverMax val="1"/>
  </c:chart>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582766439909298E-2"/>
          <c:y val="3.2059186189889025E-2"/>
          <c:w val="0.95283446712018138"/>
          <c:h val="0.93588162762022198"/>
        </c:manualLayout>
      </c:layout>
      <c:scatterChart>
        <c:scatterStyle val="lineMarker"/>
        <c:varyColors val="0"/>
        <c:ser>
          <c:idx val="0"/>
          <c:order val="0"/>
          <c:spPr>
            <a:ln>
              <a:noFill/>
            </a:ln>
          </c:spPr>
          <c:marker>
            <c:symbol val="none"/>
          </c:marker>
          <c:dPt>
            <c:idx val="0"/>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0-51C4-8C4D-9D31-7513B624421D}"/>
              </c:ext>
            </c:extLst>
          </c:dPt>
          <c:dPt>
            <c:idx val="1"/>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1-51C4-8C4D-9D31-7513B624421D}"/>
              </c:ext>
            </c:extLst>
          </c:dPt>
          <c:dPt>
            <c:idx val="2"/>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2-51C4-8C4D-9D31-7513B624421D}"/>
              </c:ext>
            </c:extLst>
          </c:dPt>
          <c:dPt>
            <c:idx val="3"/>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3-51C4-8C4D-9D31-7513B624421D}"/>
              </c:ext>
            </c:extLst>
          </c:dPt>
          <c:dPt>
            <c:idx val="4"/>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4-51C4-8C4D-9D31-7513B624421D}"/>
              </c:ext>
            </c:extLst>
          </c:dPt>
          <c:dPt>
            <c:idx val="5"/>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5-51C4-8C4D-9D31-7513B624421D}"/>
              </c:ext>
            </c:extLst>
          </c:dPt>
          <c:dPt>
            <c:idx val="6"/>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6-51C4-8C4D-9D31-7513B624421D}"/>
              </c:ext>
            </c:extLst>
          </c:dPt>
          <c:dPt>
            <c:idx val="7"/>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7-51C4-8C4D-9D31-7513B624421D}"/>
              </c:ext>
            </c:extLst>
          </c:dPt>
          <c:dPt>
            <c:idx val="8"/>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8-51C4-8C4D-9D31-7513B624421D}"/>
              </c:ext>
            </c:extLst>
          </c:dPt>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Sheet1!$A$2:$I$2</c:f>
              <c:numCache>
                <c:formatCode>General</c:formatCode>
                <c:ptCount val="9"/>
                <c:pt idx="0">
                  <c:v>139.66968243336521</c:v>
                </c:pt>
                <c:pt idx="1">
                  <c:v>150.72405279012798</c:v>
                </c:pt>
                <c:pt idx="2">
                  <c:v>151.45464363299661</c:v>
                </c:pt>
                <c:pt idx="3">
                  <c:v>158.36779475313543</c:v>
                </c:pt>
                <c:pt idx="4">
                  <c:v>164.34739421762936</c:v>
                </c:pt>
                <c:pt idx="5">
                  <c:v>156.06335964596593</c:v>
                </c:pt>
                <c:pt idx="6">
                  <c:v>170.02730842823908</c:v>
                </c:pt>
                <c:pt idx="7">
                  <c:v>161.0532503659179</c:v>
                </c:pt>
                <c:pt idx="8">
                  <c:v>165.97004854932379</c:v>
                </c:pt>
              </c:numCache>
            </c:numRef>
          </c:yVal>
          <c:smooth val="0"/>
          <c:extLst>
            <c:ext xmlns:c16="http://schemas.microsoft.com/office/drawing/2014/chart" uri="{C3380CC4-5D6E-409C-BE32-E72D297353CC}">
              <c16:uniqueId val="{00000009-51C4-8C4D-9D31-7513B624421D}"/>
            </c:ext>
          </c:extLst>
        </c:ser>
        <c:dLbls>
          <c:showLegendKey val="0"/>
          <c:showVal val="0"/>
          <c:showCatName val="0"/>
          <c:showSerName val="0"/>
          <c:showPercent val="0"/>
          <c:showBubbleSize val="0"/>
        </c:dLbls>
        <c:axId val="1090565615"/>
        <c:axId val="1"/>
      </c:scatterChart>
      <c:valAx>
        <c:axId val="1090565615"/>
        <c:scaling>
          <c:orientation val="minMax"/>
          <c:max val="18"/>
          <c:min val="1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80"/>
          <c:min val="13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090565615"/>
        <c:crosses val="min"/>
        <c:crossBetween val="midCat"/>
        <c:majorUnit val="10"/>
      </c:valAx>
    </c:plotArea>
    <c:plotVisOnly val="0"/>
    <c:dispBlanksAs val="gap"/>
    <c:showDLblsOverMax val="1"/>
  </c:chart>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03567787971458E-2"/>
          <c:y val="3.2059186189889025E-2"/>
          <c:w val="0.94699286442405706"/>
          <c:h val="0.93588162762022198"/>
        </c:manualLayout>
      </c:layout>
      <c:scatterChart>
        <c:scatterStyle val="lineMarker"/>
        <c:varyColors val="0"/>
        <c:ser>
          <c:idx val="0"/>
          <c:order val="0"/>
          <c:spPr>
            <a:ln w="28575" algn="ctr">
              <a:solidFill>
                <a:srgbClr val="EC12A5"/>
              </a:solidFill>
              <a:prstDash val="solid"/>
            </a:ln>
          </c:spPr>
          <c:marker>
            <c:symbol val="none"/>
          </c:marker>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Sheet1!$A$2:$I$2</c:f>
              <c:numCache>
                <c:formatCode>General</c:formatCode>
                <c:ptCount val="9"/>
                <c:pt idx="0">
                  <c:v>138.5</c:v>
                </c:pt>
                <c:pt idx="1">
                  <c:v>145</c:v>
                </c:pt>
                <c:pt idx="2">
                  <c:v>151</c:v>
                </c:pt>
                <c:pt idx="3">
                  <c:v>156.5</c:v>
                </c:pt>
                <c:pt idx="4">
                  <c:v>160</c:v>
                </c:pt>
                <c:pt idx="5">
                  <c:v>162</c:v>
                </c:pt>
                <c:pt idx="6">
                  <c:v>163</c:v>
                </c:pt>
                <c:pt idx="7">
                  <c:v>163.5</c:v>
                </c:pt>
                <c:pt idx="8">
                  <c:v>164</c:v>
                </c:pt>
              </c:numCache>
            </c:numRef>
          </c:yVal>
          <c:smooth val="0"/>
          <c:extLst>
            <c:ext xmlns:c16="http://schemas.microsoft.com/office/drawing/2014/chart" uri="{C3380CC4-5D6E-409C-BE32-E72D297353CC}">
              <c16:uniqueId val="{00000000-3EB8-0F4F-98C4-34E1F50EE7A2}"/>
            </c:ext>
          </c:extLst>
        </c:ser>
        <c:dLbls>
          <c:showLegendKey val="0"/>
          <c:showVal val="0"/>
          <c:showCatName val="0"/>
          <c:showSerName val="0"/>
          <c:showPercent val="0"/>
          <c:showBubbleSize val="0"/>
        </c:dLbls>
        <c:axId val="1213152895"/>
        <c:axId val="1"/>
      </c:scatterChart>
      <c:valAx>
        <c:axId val="1213152895"/>
        <c:scaling>
          <c:orientation val="minMax"/>
          <c:max val="18"/>
          <c:min val="1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80"/>
          <c:min val="13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213152895"/>
        <c:crosses val="min"/>
        <c:crossBetween val="midCat"/>
        <c:majorUnit val="10"/>
      </c:valAx>
    </c:plotArea>
    <c:plotVisOnly val="0"/>
    <c:dispBlanksAs val="gap"/>
    <c:showDLblsOverMax val="1"/>
  </c:chart>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6503567787971458E-2"/>
          <c:y val="3.2059186189889025E-2"/>
          <c:w val="0.94699286442405706"/>
          <c:h val="0.93588162762022198"/>
        </c:manualLayout>
      </c:layout>
      <c:scatterChart>
        <c:scatterStyle val="lineMarker"/>
        <c:varyColors val="0"/>
        <c:ser>
          <c:idx val="0"/>
          <c:order val="0"/>
          <c:spPr>
            <a:ln>
              <a:noFill/>
            </a:ln>
          </c:spPr>
          <c:marker>
            <c:symbol val="none"/>
          </c:marker>
          <c:dPt>
            <c:idx val="0"/>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0-DC05-2F4E-8172-9A67826CC2A9}"/>
              </c:ext>
            </c:extLst>
          </c:dPt>
          <c:dPt>
            <c:idx val="1"/>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1-DC05-2F4E-8172-9A67826CC2A9}"/>
              </c:ext>
            </c:extLst>
          </c:dPt>
          <c:dPt>
            <c:idx val="2"/>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2-DC05-2F4E-8172-9A67826CC2A9}"/>
              </c:ext>
            </c:extLst>
          </c:dPt>
          <c:dPt>
            <c:idx val="3"/>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3-DC05-2F4E-8172-9A67826CC2A9}"/>
              </c:ext>
            </c:extLst>
          </c:dPt>
          <c:dPt>
            <c:idx val="4"/>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4-DC05-2F4E-8172-9A67826CC2A9}"/>
              </c:ext>
            </c:extLst>
          </c:dPt>
          <c:dPt>
            <c:idx val="5"/>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5-DC05-2F4E-8172-9A67826CC2A9}"/>
              </c:ext>
            </c:extLst>
          </c:dPt>
          <c:dPt>
            <c:idx val="6"/>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6-DC05-2F4E-8172-9A67826CC2A9}"/>
              </c:ext>
            </c:extLst>
          </c:dPt>
          <c:dPt>
            <c:idx val="7"/>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7-DC05-2F4E-8172-9A67826CC2A9}"/>
              </c:ext>
            </c:extLst>
          </c:dPt>
          <c:dPt>
            <c:idx val="8"/>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8-DC05-2F4E-8172-9A67826CC2A9}"/>
              </c:ext>
            </c:extLst>
          </c:dPt>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Sheet1!$A$2:$I$2</c:f>
              <c:numCache>
                <c:formatCode>General</c:formatCode>
                <c:ptCount val="9"/>
                <c:pt idx="0">
                  <c:v>139.66968243336521</c:v>
                </c:pt>
                <c:pt idx="1">
                  <c:v>150.72405279012798</c:v>
                </c:pt>
                <c:pt idx="2">
                  <c:v>151.45464363299661</c:v>
                </c:pt>
                <c:pt idx="3">
                  <c:v>158.36779475313543</c:v>
                </c:pt>
                <c:pt idx="4">
                  <c:v>164.34739421762936</c:v>
                </c:pt>
                <c:pt idx="5">
                  <c:v>156.06335964596593</c:v>
                </c:pt>
                <c:pt idx="6">
                  <c:v>170.02730842823908</c:v>
                </c:pt>
                <c:pt idx="7">
                  <c:v>161.0532503659179</c:v>
                </c:pt>
                <c:pt idx="8">
                  <c:v>165.97004854932379</c:v>
                </c:pt>
              </c:numCache>
            </c:numRef>
          </c:yVal>
          <c:smooth val="0"/>
          <c:extLst>
            <c:ext xmlns:c16="http://schemas.microsoft.com/office/drawing/2014/chart" uri="{C3380CC4-5D6E-409C-BE32-E72D297353CC}">
              <c16:uniqueId val="{00000009-DC05-2F4E-8172-9A67826CC2A9}"/>
            </c:ext>
          </c:extLst>
        </c:ser>
        <c:dLbls>
          <c:showLegendKey val="0"/>
          <c:showVal val="0"/>
          <c:showCatName val="0"/>
          <c:showSerName val="0"/>
          <c:showPercent val="0"/>
          <c:showBubbleSize val="0"/>
        </c:dLbls>
        <c:axId val="2055079616"/>
        <c:axId val="1"/>
      </c:scatterChart>
      <c:valAx>
        <c:axId val="2055079616"/>
        <c:scaling>
          <c:orientation val="minMax"/>
          <c:max val="18"/>
          <c:min val="1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80"/>
          <c:min val="13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2055079616"/>
        <c:crosses val="min"/>
        <c:crossBetween val="midCat"/>
        <c:majorUnit val="10"/>
      </c:valAx>
    </c:plotArea>
    <c:plotVisOnly val="0"/>
    <c:dispBlanksAs val="gap"/>
    <c:showDLblsOverMax val="1"/>
  </c:chart>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593466424682397E-2"/>
          <c:y val="3.2059186189889025E-2"/>
          <c:w val="0.95281306715063518"/>
          <c:h val="0.93588162762022198"/>
        </c:manualLayout>
      </c:layout>
      <c:scatterChart>
        <c:scatterStyle val="lineMarker"/>
        <c:varyColors val="0"/>
        <c:ser>
          <c:idx val="0"/>
          <c:order val="0"/>
          <c:spPr>
            <a:ln>
              <a:noFill/>
            </a:ln>
          </c:spPr>
          <c:marker>
            <c:symbol val="none"/>
          </c:marker>
          <c:dPt>
            <c:idx val="0"/>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0-D4DC-8147-9BF5-04793CDE6B6D}"/>
              </c:ext>
            </c:extLst>
          </c:dPt>
          <c:dPt>
            <c:idx val="1"/>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1-D4DC-8147-9BF5-04793CDE6B6D}"/>
              </c:ext>
            </c:extLst>
          </c:dPt>
          <c:dPt>
            <c:idx val="2"/>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2-D4DC-8147-9BF5-04793CDE6B6D}"/>
              </c:ext>
            </c:extLst>
          </c:dPt>
          <c:dPt>
            <c:idx val="3"/>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3-D4DC-8147-9BF5-04793CDE6B6D}"/>
              </c:ext>
            </c:extLst>
          </c:dPt>
          <c:dPt>
            <c:idx val="4"/>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4-D4DC-8147-9BF5-04793CDE6B6D}"/>
              </c:ext>
            </c:extLst>
          </c:dPt>
          <c:dPt>
            <c:idx val="5"/>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5-D4DC-8147-9BF5-04793CDE6B6D}"/>
              </c:ext>
            </c:extLst>
          </c:dPt>
          <c:dPt>
            <c:idx val="6"/>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6-D4DC-8147-9BF5-04793CDE6B6D}"/>
              </c:ext>
            </c:extLst>
          </c:dPt>
          <c:dPt>
            <c:idx val="7"/>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7-D4DC-8147-9BF5-04793CDE6B6D}"/>
              </c:ext>
            </c:extLst>
          </c:dPt>
          <c:dPt>
            <c:idx val="8"/>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8-D4DC-8147-9BF5-04793CDE6B6D}"/>
              </c:ext>
            </c:extLst>
          </c:dPt>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Sheet1!$A$2:$I$2</c:f>
              <c:numCache>
                <c:formatCode>General</c:formatCode>
                <c:ptCount val="9"/>
                <c:pt idx="0">
                  <c:v>139.66968243336521</c:v>
                </c:pt>
                <c:pt idx="1">
                  <c:v>150.72405279012798</c:v>
                </c:pt>
                <c:pt idx="2">
                  <c:v>151.45464363299661</c:v>
                </c:pt>
                <c:pt idx="3">
                  <c:v>158.36779475313543</c:v>
                </c:pt>
                <c:pt idx="4">
                  <c:v>164.34739421762936</c:v>
                </c:pt>
                <c:pt idx="5">
                  <c:v>156.06335964596593</c:v>
                </c:pt>
                <c:pt idx="6">
                  <c:v>170.02730842823908</c:v>
                </c:pt>
                <c:pt idx="7">
                  <c:v>161.0532503659179</c:v>
                </c:pt>
                <c:pt idx="8">
                  <c:v>165.97004854932379</c:v>
                </c:pt>
              </c:numCache>
            </c:numRef>
          </c:yVal>
          <c:smooth val="0"/>
          <c:extLst>
            <c:ext xmlns:c16="http://schemas.microsoft.com/office/drawing/2014/chart" uri="{C3380CC4-5D6E-409C-BE32-E72D297353CC}">
              <c16:uniqueId val="{00000009-D4DC-8147-9BF5-04793CDE6B6D}"/>
            </c:ext>
          </c:extLst>
        </c:ser>
        <c:ser>
          <c:idx val="1"/>
          <c:order val="1"/>
          <c:spPr>
            <a:ln w="28575" algn="ctr">
              <a:solidFill>
                <a:schemeClr val="accent3"/>
              </a:solidFill>
              <a:prstDash val="solid"/>
            </a:ln>
          </c:spPr>
          <c:marker>
            <c:symbol val="none"/>
          </c:marker>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Sheet1!$A$3:$I$3</c:f>
              <c:numCache>
                <c:formatCode>General</c:formatCode>
                <c:ptCount val="9"/>
                <c:pt idx="0">
                  <c:v>141.43308753446772</c:v>
                </c:pt>
                <c:pt idx="1">
                  <c:v>147.79706806252472</c:v>
                </c:pt>
                <c:pt idx="2">
                  <c:v>153.15719678101553</c:v>
                </c:pt>
                <c:pt idx="3">
                  <c:v>157.51347368994016</c:v>
                </c:pt>
                <c:pt idx="4">
                  <c:v>160.86589878929857</c:v>
                </c:pt>
                <c:pt idx="5">
                  <c:v>163.21447207909083</c:v>
                </c:pt>
                <c:pt idx="6">
                  <c:v>164.55919355931684</c:v>
                </c:pt>
                <c:pt idx="7">
                  <c:v>164.90006322997669</c:v>
                </c:pt>
                <c:pt idx="8">
                  <c:v>164.23708109107028</c:v>
                </c:pt>
              </c:numCache>
            </c:numRef>
          </c:yVal>
          <c:smooth val="0"/>
          <c:extLst>
            <c:ext xmlns:c16="http://schemas.microsoft.com/office/drawing/2014/chart" uri="{C3380CC4-5D6E-409C-BE32-E72D297353CC}">
              <c16:uniqueId val="{0000000A-D4DC-8147-9BF5-04793CDE6B6D}"/>
            </c:ext>
          </c:extLst>
        </c:ser>
        <c:dLbls>
          <c:showLegendKey val="0"/>
          <c:showVal val="0"/>
          <c:showCatName val="0"/>
          <c:showSerName val="0"/>
          <c:showPercent val="0"/>
          <c:showBubbleSize val="0"/>
        </c:dLbls>
        <c:axId val="1092027327"/>
        <c:axId val="1"/>
      </c:scatterChart>
      <c:valAx>
        <c:axId val="1092027327"/>
        <c:scaling>
          <c:orientation val="minMax"/>
          <c:max val="18"/>
          <c:min val="1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80"/>
          <c:min val="13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092027327"/>
        <c:crosses val="min"/>
        <c:crossBetween val="midCat"/>
        <c:majorUnit val="10"/>
      </c:valAx>
    </c:plotArea>
    <c:plotVisOnly val="0"/>
    <c:dispBlanksAs val="gap"/>
    <c:showDLblsOverMax val="1"/>
  </c:chart>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582766439909298E-2"/>
          <c:y val="3.2059186189889025E-2"/>
          <c:w val="0.95283446712018138"/>
          <c:h val="0.93588162762022198"/>
        </c:manualLayout>
      </c:layout>
      <c:scatterChart>
        <c:scatterStyle val="lineMarker"/>
        <c:varyColors val="0"/>
        <c:ser>
          <c:idx val="0"/>
          <c:order val="0"/>
          <c:spPr>
            <a:ln>
              <a:noFill/>
            </a:ln>
          </c:spPr>
          <c:marker>
            <c:symbol val="none"/>
          </c:marker>
          <c:dPt>
            <c:idx val="0"/>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0-42C4-FB4E-859D-B328FE6750E3}"/>
              </c:ext>
            </c:extLst>
          </c:dPt>
          <c:dPt>
            <c:idx val="1"/>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1-42C4-FB4E-859D-B328FE6750E3}"/>
              </c:ext>
            </c:extLst>
          </c:dPt>
          <c:dPt>
            <c:idx val="2"/>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2-42C4-FB4E-859D-B328FE6750E3}"/>
              </c:ext>
            </c:extLst>
          </c:dPt>
          <c:dPt>
            <c:idx val="3"/>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3-42C4-FB4E-859D-B328FE6750E3}"/>
              </c:ext>
            </c:extLst>
          </c:dPt>
          <c:dPt>
            <c:idx val="4"/>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4-42C4-FB4E-859D-B328FE6750E3}"/>
              </c:ext>
            </c:extLst>
          </c:dPt>
          <c:dPt>
            <c:idx val="5"/>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5-42C4-FB4E-859D-B328FE6750E3}"/>
              </c:ext>
            </c:extLst>
          </c:dPt>
          <c:dPt>
            <c:idx val="6"/>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6-42C4-FB4E-859D-B328FE6750E3}"/>
              </c:ext>
            </c:extLst>
          </c:dPt>
          <c:dPt>
            <c:idx val="7"/>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7-42C4-FB4E-859D-B328FE6750E3}"/>
              </c:ext>
            </c:extLst>
          </c:dPt>
          <c:dPt>
            <c:idx val="8"/>
            <c:marker>
              <c:symbol val="circle"/>
              <c:size val="7"/>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8-42C4-FB4E-859D-B328FE6750E3}"/>
              </c:ext>
            </c:extLst>
          </c:dPt>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Sheet1!$A$2:$I$2</c:f>
              <c:numCache>
                <c:formatCode>General</c:formatCode>
                <c:ptCount val="9"/>
                <c:pt idx="0">
                  <c:v>139.66968243336521</c:v>
                </c:pt>
                <c:pt idx="1">
                  <c:v>150.72405279012798</c:v>
                </c:pt>
                <c:pt idx="2">
                  <c:v>151.45464363299661</c:v>
                </c:pt>
                <c:pt idx="3">
                  <c:v>158.36779475313543</c:v>
                </c:pt>
                <c:pt idx="4">
                  <c:v>164.34739421762936</c:v>
                </c:pt>
                <c:pt idx="5">
                  <c:v>156.06335964596593</c:v>
                </c:pt>
                <c:pt idx="6">
                  <c:v>170.02730842823908</c:v>
                </c:pt>
                <c:pt idx="7">
                  <c:v>161.0532503659179</c:v>
                </c:pt>
                <c:pt idx="8">
                  <c:v>165.97004854932379</c:v>
                </c:pt>
              </c:numCache>
            </c:numRef>
          </c:yVal>
          <c:smooth val="0"/>
          <c:extLst>
            <c:ext xmlns:c16="http://schemas.microsoft.com/office/drawing/2014/chart" uri="{C3380CC4-5D6E-409C-BE32-E72D297353CC}">
              <c16:uniqueId val="{00000009-42C4-FB4E-859D-B328FE6750E3}"/>
            </c:ext>
          </c:extLst>
        </c:ser>
        <c:ser>
          <c:idx val="1"/>
          <c:order val="1"/>
          <c:spPr>
            <a:ln w="28575" algn="ctr">
              <a:solidFill>
                <a:schemeClr val="accent3"/>
              </a:solidFill>
              <a:prstDash val="solid"/>
            </a:ln>
          </c:spPr>
          <c:marker>
            <c:symbol val="none"/>
          </c:marker>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Sheet1!$A$3:$I$3</c:f>
              <c:numCache>
                <c:formatCode>General</c:formatCode>
                <c:ptCount val="9"/>
                <c:pt idx="0">
                  <c:v>139.5922691639571</c:v>
                </c:pt>
                <c:pt idx="1">
                  <c:v>151.25301732850494</c:v>
                </c:pt>
                <c:pt idx="2">
                  <c:v>149.85696297895629</c:v>
                </c:pt>
                <c:pt idx="3">
                  <c:v>161.15104691917077</c:v>
                </c:pt>
                <c:pt idx="4">
                  <c:v>161.29162441147491</c:v>
                </c:pt>
                <c:pt idx="5">
                  <c:v>158.22669197060168</c:v>
                </c:pt>
                <c:pt idx="6">
                  <c:v>169.0636283159256</c:v>
                </c:pt>
                <c:pt idx="7">
                  <c:v>161.3000500779599</c:v>
                </c:pt>
                <c:pt idx="8">
                  <c:v>165.94224354438484</c:v>
                </c:pt>
              </c:numCache>
            </c:numRef>
          </c:yVal>
          <c:smooth val="0"/>
          <c:extLst>
            <c:ext xmlns:c16="http://schemas.microsoft.com/office/drawing/2014/chart" uri="{C3380CC4-5D6E-409C-BE32-E72D297353CC}">
              <c16:uniqueId val="{0000000A-42C4-FB4E-859D-B328FE6750E3}"/>
            </c:ext>
          </c:extLst>
        </c:ser>
        <c:dLbls>
          <c:showLegendKey val="0"/>
          <c:showVal val="0"/>
          <c:showCatName val="0"/>
          <c:showSerName val="0"/>
          <c:showPercent val="0"/>
          <c:showBubbleSize val="0"/>
        </c:dLbls>
        <c:axId val="1212603551"/>
        <c:axId val="1"/>
      </c:scatterChart>
      <c:valAx>
        <c:axId val="1212603551"/>
        <c:scaling>
          <c:orientation val="minMax"/>
          <c:max val="18"/>
          <c:min val="1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80"/>
          <c:min val="13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212603551"/>
        <c:crosses val="min"/>
        <c:crossBetween val="midCat"/>
        <c:majorUnit val="10"/>
      </c:valAx>
    </c:plotArea>
    <c:plotVisOnly val="0"/>
    <c:dispBlanksAs val="gap"/>
    <c:showDLblsOverMax val="1"/>
  </c:chart>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593466424682397E-2"/>
          <c:y val="3.2059186189889025E-2"/>
          <c:w val="0.95281306715063518"/>
          <c:h val="0.93588162762022198"/>
        </c:manualLayout>
      </c:layout>
      <c:scatterChart>
        <c:scatterStyle val="lineMarker"/>
        <c:varyColors val="0"/>
        <c:ser>
          <c:idx val="0"/>
          <c:order val="0"/>
          <c:spPr>
            <a:ln w="28575" algn="ctr">
              <a:solidFill>
                <a:srgbClr val="EC12A5"/>
              </a:solidFill>
              <a:prstDash val="solid"/>
            </a:ln>
          </c:spPr>
          <c:marker>
            <c:symbol val="none"/>
          </c:marker>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Sheet1!$A$2:$I$2</c:f>
              <c:numCache>
                <c:formatCode>General</c:formatCode>
                <c:ptCount val="9"/>
                <c:pt idx="0">
                  <c:v>138.5</c:v>
                </c:pt>
                <c:pt idx="1">
                  <c:v>145</c:v>
                </c:pt>
                <c:pt idx="2">
                  <c:v>151</c:v>
                </c:pt>
                <c:pt idx="3">
                  <c:v>156.5</c:v>
                </c:pt>
                <c:pt idx="4">
                  <c:v>160</c:v>
                </c:pt>
                <c:pt idx="5">
                  <c:v>162</c:v>
                </c:pt>
                <c:pt idx="6">
                  <c:v>163</c:v>
                </c:pt>
                <c:pt idx="7">
                  <c:v>163.5</c:v>
                </c:pt>
                <c:pt idx="8">
                  <c:v>164</c:v>
                </c:pt>
              </c:numCache>
            </c:numRef>
          </c:yVal>
          <c:smooth val="0"/>
          <c:extLst>
            <c:ext xmlns:c16="http://schemas.microsoft.com/office/drawing/2014/chart" uri="{C3380CC4-5D6E-409C-BE32-E72D297353CC}">
              <c16:uniqueId val="{00000000-3D44-7644-A834-A7934740C082}"/>
            </c:ext>
          </c:extLst>
        </c:ser>
        <c:dLbls>
          <c:showLegendKey val="0"/>
          <c:showVal val="0"/>
          <c:showCatName val="0"/>
          <c:showSerName val="0"/>
          <c:showPercent val="0"/>
          <c:showBubbleSize val="0"/>
        </c:dLbls>
        <c:axId val="1212696991"/>
        <c:axId val="1"/>
      </c:scatterChart>
      <c:valAx>
        <c:axId val="1212696991"/>
        <c:scaling>
          <c:orientation val="minMax"/>
          <c:max val="18"/>
          <c:min val="1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80"/>
          <c:min val="13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212696991"/>
        <c:crosses val="min"/>
        <c:crossBetween val="midCat"/>
        <c:majorUnit val="10"/>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566457225712905E-2"/>
          <c:y val="0.14207650273224043"/>
          <c:w val="0.97486708554857415"/>
          <c:h val="0.71584699453551914"/>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Sheet1!$A$1:$I$1</c:f>
              <c:numCache>
                <c:formatCode>General</c:formatCode>
                <c:ptCount val="9"/>
                <c:pt idx="0">
                  <c:v>9.7000000000000003E-2</c:v>
                </c:pt>
                <c:pt idx="1">
                  <c:v>0.16300000000000001</c:v>
                </c:pt>
                <c:pt idx="2">
                  <c:v>0.12</c:v>
                </c:pt>
                <c:pt idx="3">
                  <c:v>9.6000000000000002E-2</c:v>
                </c:pt>
                <c:pt idx="4">
                  <c:v>0.13100000000000001</c:v>
                </c:pt>
                <c:pt idx="5">
                  <c:v>0.121</c:v>
                </c:pt>
                <c:pt idx="6">
                  <c:v>0.16300000000000001</c:v>
                </c:pt>
                <c:pt idx="7">
                  <c:v>0.153</c:v>
                </c:pt>
                <c:pt idx="8">
                  <c:v>0.10100000000000001</c:v>
                </c:pt>
              </c:numCache>
            </c:numRef>
          </c:val>
          <c:extLst>
            <c:ext xmlns:c16="http://schemas.microsoft.com/office/drawing/2014/chart" uri="{C3380CC4-5D6E-409C-BE32-E72D297353CC}">
              <c16:uniqueId val="{00000000-DC5A-8049-9B64-77B76D2947C6}"/>
            </c:ext>
          </c:extLst>
        </c:ser>
        <c:ser>
          <c:idx val="1"/>
          <c:order val="1"/>
          <c:spPr>
            <a:solidFill>
              <a:schemeClr val="accent2"/>
            </a:solidFill>
            <a:ln w="9525" algn="ctr">
              <a:solidFill>
                <a:schemeClr val="bg1"/>
              </a:solidFill>
              <a:prstDash val="solid"/>
            </a:ln>
          </c:spPr>
          <c:invertIfNegative val="0"/>
          <c:dLbls>
            <c:dLbl>
              <c:idx val="1"/>
              <c:layout>
                <c:manualLayout>
                  <c:x val="1.9333011116481391E-2"/>
                  <c:y val="0"/>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DC5A-8049-9B64-77B76D2947C6}"/>
                </c:ext>
              </c:extLst>
            </c:dLbl>
            <c:dLbl>
              <c:idx val="2"/>
              <c:layout>
                <c:manualLayout>
                  <c:x val="1.9574673755437408E-2"/>
                  <c:y val="0"/>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DC5A-8049-9B64-77B76D2947C6}"/>
                </c:ext>
              </c:extLst>
            </c:dLbl>
            <c:dLbl>
              <c:idx val="4"/>
              <c:layout>
                <c:manualLayout>
                  <c:x val="1.9333011116481391E-2"/>
                  <c:y val="0"/>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DC5A-8049-9B64-77B76D2947C6}"/>
                </c:ext>
              </c:extLst>
            </c:dLbl>
            <c:dLbl>
              <c:idx val="5"/>
              <c:layout>
                <c:manualLayout>
                  <c:x val="1.9333011116481391E-2"/>
                  <c:y val="0"/>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DC5A-8049-9B64-77B76D2947C6}"/>
                </c:ext>
              </c:extLst>
            </c:dLbl>
            <c:dLbl>
              <c:idx val="6"/>
              <c:layout>
                <c:manualLayout>
                  <c:x val="1.9574673755437408E-2"/>
                  <c:y val="-2.7322404371584699E-3"/>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DC5A-8049-9B64-77B76D2947C6}"/>
                </c:ext>
              </c:extLst>
            </c:dLbl>
            <c:dLbl>
              <c:idx val="7"/>
              <c:layout>
                <c:manualLayout>
                  <c:x val="1.9333011116481391E-2"/>
                  <c:y val="0"/>
                </c:manualLayout>
              </c:layout>
              <c:numFmt formatCode="#,##0;&quot;-&quot;#,##0;0" sourceLinked="0"/>
              <c:spPr>
                <a:noFill/>
                <a:ln>
                  <a:noFill/>
                </a:ln>
              </c:spPr>
              <c:txPr>
                <a:bodyPr wrap="none"/>
                <a:lstStyle/>
                <a:p>
                  <a:pPr>
                    <a:defRPr sz="9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DC5A-8049-9B64-77B76D2947C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Sheet1!$A$2:$I$2</c:f>
              <c:numCache>
                <c:formatCode>General</c:formatCode>
                <c:ptCount val="9"/>
                <c:pt idx="0">
                  <c:v>1.3260000000000001</c:v>
                </c:pt>
                <c:pt idx="1">
                  <c:v>2.1429999999999998</c:v>
                </c:pt>
                <c:pt idx="2">
                  <c:v>1.7709999999999999</c:v>
                </c:pt>
                <c:pt idx="3">
                  <c:v>1.4490000000000001</c:v>
                </c:pt>
                <c:pt idx="4">
                  <c:v>1.9959999999999998</c:v>
                </c:pt>
                <c:pt idx="5">
                  <c:v>1.8560000000000001</c:v>
                </c:pt>
                <c:pt idx="6">
                  <c:v>1.7949999999999999</c:v>
                </c:pt>
                <c:pt idx="7">
                  <c:v>1.9790000000000001</c:v>
                </c:pt>
                <c:pt idx="8">
                  <c:v>1.35</c:v>
                </c:pt>
              </c:numCache>
            </c:numRef>
          </c:val>
          <c:extLst>
            <c:ext xmlns:c16="http://schemas.microsoft.com/office/drawing/2014/chart" uri="{C3380CC4-5D6E-409C-BE32-E72D297353CC}">
              <c16:uniqueId val="{00000007-DC5A-8049-9B64-77B76D2947C6}"/>
            </c:ext>
          </c:extLst>
        </c:ser>
        <c:ser>
          <c:idx val="2"/>
          <c:order val="2"/>
          <c:spPr>
            <a:solidFill>
              <a:schemeClr val="accent3"/>
            </a:solidFill>
            <a:ln w="9525" algn="ctr">
              <a:solidFill>
                <a:schemeClr val="bg1"/>
              </a:solidFill>
              <a:prstDash val="solid"/>
            </a:ln>
          </c:spPr>
          <c:invertIfNegative val="0"/>
          <c:dLbls>
            <c:dLbl>
              <c:idx val="0"/>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DC5A-8049-9B64-77B76D2947C6}"/>
                </c:ext>
              </c:extLst>
            </c:dLbl>
            <c:dLbl>
              <c:idx val="1"/>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DC5A-8049-9B64-77B76D2947C6}"/>
                </c:ext>
              </c:extLst>
            </c:dLbl>
            <c:dLbl>
              <c:idx val="2"/>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DC5A-8049-9B64-77B76D2947C6}"/>
                </c:ext>
              </c:extLst>
            </c:dLbl>
            <c:dLbl>
              <c:idx val="3"/>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DC5A-8049-9B64-77B76D2947C6}"/>
                </c:ext>
              </c:extLst>
            </c:dLbl>
            <c:dLbl>
              <c:idx val="4"/>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DC5A-8049-9B64-77B76D2947C6}"/>
                </c:ext>
              </c:extLst>
            </c:dLbl>
            <c:dLbl>
              <c:idx val="5"/>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DC5A-8049-9B64-77B76D2947C6}"/>
                </c:ext>
              </c:extLst>
            </c:dLbl>
            <c:dLbl>
              <c:idx val="6"/>
              <c:layout>
                <c:manualLayout>
                  <c:x val="0"/>
                  <c:y val="-2.7322404371584699E-3"/>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DC5A-8049-9B64-77B76D2947C6}"/>
                </c:ext>
              </c:extLst>
            </c:dLbl>
            <c:dLbl>
              <c:idx val="7"/>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DC5A-8049-9B64-77B76D2947C6}"/>
                </c:ext>
              </c:extLst>
            </c:dLbl>
            <c:dLbl>
              <c:idx val="8"/>
              <c:layout>
                <c:manualLayout>
                  <c:x val="0"/>
                  <c:y val="0"/>
                </c:manualLayout>
              </c:layout>
              <c:numFmt formatCode="#,##0;&quot;-&quot;#,##0;0" sourceLinked="0"/>
              <c:spPr>
                <a:noFill/>
                <a:ln>
                  <a:noFill/>
                </a:ln>
              </c:spPr>
              <c:txPr>
                <a:bodyPr wrap="none"/>
                <a:lstStyle/>
                <a:p>
                  <a:pPr>
                    <a:defRPr sz="900" kern="1200">
                      <a:solidFill>
                        <a:schemeClr val="tx2"/>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DC5A-8049-9B64-77B76D2947C6}"/>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Sheet1!$A$3:$I$3</c:f>
              <c:numCache>
                <c:formatCode>General</c:formatCode>
                <c:ptCount val="9"/>
                <c:pt idx="0">
                  <c:v>2.2549999999999999</c:v>
                </c:pt>
                <c:pt idx="1">
                  <c:v>3.6669999999999994</c:v>
                </c:pt>
                <c:pt idx="2">
                  <c:v>3.3759999999999994</c:v>
                </c:pt>
                <c:pt idx="3">
                  <c:v>2.6539999999999999</c:v>
                </c:pt>
                <c:pt idx="4">
                  <c:v>3.5759999999999996</c:v>
                </c:pt>
                <c:pt idx="5">
                  <c:v>3.4569999999999999</c:v>
                </c:pt>
                <c:pt idx="6">
                  <c:v>3.4369999999999994</c:v>
                </c:pt>
                <c:pt idx="7">
                  <c:v>3.8069999999999999</c:v>
                </c:pt>
                <c:pt idx="8">
                  <c:v>2.2589999999999999</c:v>
                </c:pt>
              </c:numCache>
            </c:numRef>
          </c:val>
          <c:extLst>
            <c:ext xmlns:c16="http://schemas.microsoft.com/office/drawing/2014/chart" uri="{C3380CC4-5D6E-409C-BE32-E72D297353CC}">
              <c16:uniqueId val="{00000011-DC5A-8049-9B64-77B76D2947C6}"/>
            </c:ext>
          </c:extLst>
        </c:ser>
        <c:dLbls>
          <c:showLegendKey val="0"/>
          <c:showVal val="0"/>
          <c:showCatName val="0"/>
          <c:showSerName val="0"/>
          <c:showPercent val="0"/>
          <c:showBubbleSize val="0"/>
        </c:dLbls>
        <c:gapWidth val="40"/>
        <c:overlap val="100"/>
        <c:axId val="698140512"/>
        <c:axId val="1"/>
      </c:barChart>
      <c:catAx>
        <c:axId val="698140512"/>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972999999999999"/>
          <c:min val="0"/>
        </c:scaling>
        <c:delete val="1"/>
        <c:axPos val="l"/>
        <c:numFmt formatCode="General" sourceLinked="1"/>
        <c:majorTickMark val="out"/>
        <c:minorTickMark val="none"/>
        <c:tickLblPos val="nextTo"/>
        <c:crossAx val="698140512"/>
        <c:crosses val="min"/>
        <c:crossBetween val="between"/>
      </c:valAx>
    </c:plotArea>
    <c:plotVisOnly val="0"/>
    <c:dispBlanksAs val="gap"/>
    <c:showDLblsOverMax val="1"/>
  </c:chart>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582766439909298E-2"/>
          <c:y val="3.2059186189889025E-2"/>
          <c:w val="0.95283446712018138"/>
          <c:h val="0.93588162762022198"/>
        </c:manualLayout>
      </c:layout>
      <c:scatterChart>
        <c:scatterStyle val="lineMarker"/>
        <c:varyColors val="0"/>
        <c:ser>
          <c:idx val="0"/>
          <c:order val="0"/>
          <c:spPr>
            <a:ln w="28575" algn="ctr">
              <a:solidFill>
                <a:srgbClr val="EC12A5"/>
              </a:solidFill>
              <a:prstDash val="solid"/>
            </a:ln>
          </c:spPr>
          <c:marker>
            <c:symbol val="none"/>
          </c:marker>
          <c:xVal>
            <c:numRef>
              <c:f>Sheet1!$A$1:$I$1</c:f>
              <c:numCache>
                <c:formatCode>General</c:formatCode>
                <c:ptCount val="9"/>
                <c:pt idx="0">
                  <c:v>10</c:v>
                </c:pt>
                <c:pt idx="1">
                  <c:v>11</c:v>
                </c:pt>
                <c:pt idx="2">
                  <c:v>12</c:v>
                </c:pt>
                <c:pt idx="3">
                  <c:v>13</c:v>
                </c:pt>
                <c:pt idx="4">
                  <c:v>14</c:v>
                </c:pt>
                <c:pt idx="5">
                  <c:v>15</c:v>
                </c:pt>
                <c:pt idx="6">
                  <c:v>16</c:v>
                </c:pt>
                <c:pt idx="7">
                  <c:v>17</c:v>
                </c:pt>
                <c:pt idx="8">
                  <c:v>18</c:v>
                </c:pt>
              </c:numCache>
            </c:numRef>
          </c:xVal>
          <c:yVal>
            <c:numRef>
              <c:f>Sheet1!$A$2:$I$2</c:f>
              <c:numCache>
                <c:formatCode>General</c:formatCode>
                <c:ptCount val="9"/>
                <c:pt idx="0">
                  <c:v>138.5</c:v>
                </c:pt>
                <c:pt idx="1">
                  <c:v>145</c:v>
                </c:pt>
                <c:pt idx="2">
                  <c:v>151</c:v>
                </c:pt>
                <c:pt idx="3">
                  <c:v>156.5</c:v>
                </c:pt>
                <c:pt idx="4">
                  <c:v>160</c:v>
                </c:pt>
                <c:pt idx="5">
                  <c:v>162</c:v>
                </c:pt>
                <c:pt idx="6">
                  <c:v>163</c:v>
                </c:pt>
                <c:pt idx="7">
                  <c:v>163.5</c:v>
                </c:pt>
                <c:pt idx="8">
                  <c:v>164</c:v>
                </c:pt>
              </c:numCache>
            </c:numRef>
          </c:yVal>
          <c:smooth val="0"/>
          <c:extLst>
            <c:ext xmlns:c16="http://schemas.microsoft.com/office/drawing/2014/chart" uri="{C3380CC4-5D6E-409C-BE32-E72D297353CC}">
              <c16:uniqueId val="{00000000-8344-4C4A-96B7-B00C396AC2E6}"/>
            </c:ext>
          </c:extLst>
        </c:ser>
        <c:dLbls>
          <c:showLegendKey val="0"/>
          <c:showVal val="0"/>
          <c:showCatName val="0"/>
          <c:showSerName val="0"/>
          <c:showPercent val="0"/>
          <c:showBubbleSize val="0"/>
        </c:dLbls>
        <c:axId val="1212481903"/>
        <c:axId val="1"/>
      </c:scatterChart>
      <c:valAx>
        <c:axId val="1212481903"/>
        <c:scaling>
          <c:orientation val="minMax"/>
          <c:max val="18"/>
          <c:min val="1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
      </c:valAx>
      <c:valAx>
        <c:axId val="1"/>
        <c:scaling>
          <c:orientation val="minMax"/>
          <c:max val="180"/>
          <c:min val="13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212481903"/>
        <c:crosses val="min"/>
        <c:crossBetween val="midCat"/>
        <c:majorUnit val="10"/>
      </c:valAx>
    </c:plotArea>
    <c:plotVisOnly val="0"/>
    <c:dispBlanksAs val="gap"/>
    <c:showDLblsOverMax val="1"/>
  </c:chart>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83937823834197E-2"/>
          <c:y val="3.2258064516129031E-2"/>
          <c:w val="0.96632124352331605"/>
          <c:h val="0.93548387096774188"/>
        </c:manualLayout>
      </c:layout>
      <c:lineChart>
        <c:grouping val="standard"/>
        <c:varyColors val="0"/>
        <c:ser>
          <c:idx val="0"/>
          <c:order val="0"/>
          <c:spPr>
            <a:ln w="28575" algn="ctr">
              <a:solidFill>
                <a:schemeClr val="bg1"/>
              </a:solidFill>
              <a:prstDash val="solid"/>
            </a:ln>
          </c:spPr>
          <c:marker>
            <c:symbol val="none"/>
          </c:marker>
          <c:val>
            <c:numRef>
              <c:f>Sheet1!$A$1:$C$1</c:f>
              <c:numCache>
                <c:formatCode>General</c:formatCode>
                <c:ptCount val="3"/>
                <c:pt idx="0">
                  <c:v>4.0999999999999996</c:v>
                </c:pt>
                <c:pt idx="1">
                  <c:v>5.3</c:v>
                </c:pt>
                <c:pt idx="2">
                  <c:v>3.2</c:v>
                </c:pt>
              </c:numCache>
            </c:numRef>
          </c:val>
          <c:smooth val="0"/>
          <c:extLst>
            <c:ext xmlns:c16="http://schemas.microsoft.com/office/drawing/2014/chart" uri="{C3380CC4-5D6E-409C-BE32-E72D297353CC}">
              <c16:uniqueId val="{00000000-C5E4-E94C-A040-F89D2FA53E17}"/>
            </c:ext>
          </c:extLst>
        </c:ser>
        <c:ser>
          <c:idx val="1"/>
          <c:order val="1"/>
          <c:spPr>
            <a:ln w="28575" algn="ctr">
              <a:solidFill>
                <a:schemeClr val="bg1"/>
              </a:solidFill>
              <a:prstDash val="lgDash"/>
            </a:ln>
          </c:spPr>
          <c:marker>
            <c:symbol val="none"/>
          </c:marker>
          <c:val>
            <c:numRef>
              <c:f>Sheet1!$A$2:$C$2</c:f>
              <c:numCache>
                <c:formatCode>General</c:formatCode>
                <c:ptCount val="3"/>
                <c:pt idx="0">
                  <c:v>5.0999999999999996</c:v>
                </c:pt>
                <c:pt idx="1">
                  <c:v>2.4</c:v>
                </c:pt>
                <c:pt idx="2">
                  <c:v>2</c:v>
                </c:pt>
              </c:numCache>
            </c:numRef>
          </c:val>
          <c:smooth val="0"/>
          <c:extLst>
            <c:ext xmlns:c16="http://schemas.microsoft.com/office/drawing/2014/chart" uri="{C3380CC4-5D6E-409C-BE32-E72D297353CC}">
              <c16:uniqueId val="{00000001-C5E4-E94C-A040-F89D2FA53E17}"/>
            </c:ext>
          </c:extLst>
        </c:ser>
        <c:dLbls>
          <c:showLegendKey val="0"/>
          <c:showVal val="0"/>
          <c:showCatName val="0"/>
          <c:showSerName val="0"/>
          <c:showPercent val="0"/>
          <c:showBubbleSize val="0"/>
        </c:dLbls>
        <c:smooth val="0"/>
        <c:axId val="1091295983"/>
        <c:axId val="1"/>
      </c:lineChart>
      <c:catAx>
        <c:axId val="1091295983"/>
        <c:scaling>
          <c:orientation val="minMax"/>
        </c:scaling>
        <c:delete val="0"/>
        <c:axPos val="b"/>
        <c:majorGridlines>
          <c:spPr>
            <a:ln>
              <a:noFill/>
            </a:ln>
          </c:spPr>
        </c:majorGridlines>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auto val="0"/>
        <c:lblAlgn val="ctr"/>
        <c:lblOffset val="100"/>
        <c:noMultiLvlLbl val="0"/>
      </c:catAx>
      <c:valAx>
        <c:axId val="1"/>
        <c:scaling>
          <c:orientation val="minMax"/>
          <c:max val="6"/>
          <c:min val="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091295983"/>
        <c:crosses val="min"/>
        <c:crossBetween val="midCat"/>
        <c:majorUnit val="1"/>
      </c:valAx>
    </c:plotArea>
    <c:plotVisOnly val="0"/>
    <c:dispBlanksAs val="gap"/>
    <c:showDLblsOverMax val="1"/>
  </c:chart>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0209871745044693E-2"/>
          <c:y val="2.584493041749503E-2"/>
          <c:w val="0.95958025650991063"/>
          <c:h val="0.94831013916500995"/>
        </c:manualLayout>
      </c:layout>
      <c:scatterChart>
        <c:scatterStyle val="lineMarker"/>
        <c:varyColors val="0"/>
        <c:ser>
          <c:idx val="0"/>
          <c:order val="0"/>
          <c:spPr>
            <a:ln>
              <a:noFill/>
            </a:ln>
          </c:spPr>
          <c:marker>
            <c:symbol val="circle"/>
            <c:size val="7"/>
            <c:spPr>
              <a:solidFill>
                <a:schemeClr val="accent2"/>
              </a:solidFill>
              <a:ln w="9525" algn="ctr">
                <a:solidFill>
                  <a:schemeClr val="accent2"/>
                </a:solidFill>
                <a:prstDash val="solid"/>
              </a:ln>
            </c:spPr>
          </c:marker>
          <c:dPt>
            <c:idx val="8"/>
            <c:marker>
              <c:spPr>
                <a:solidFill>
                  <a:schemeClr val="accent1"/>
                </a:solidFill>
                <a:ln w="9525" algn="ctr">
                  <a:solidFill>
                    <a:schemeClr val="accent1"/>
                  </a:solidFill>
                  <a:prstDash val="solid"/>
                </a:ln>
              </c:spPr>
            </c:marker>
            <c:bubble3D val="0"/>
            <c:extLst>
              <c:ext xmlns:c16="http://schemas.microsoft.com/office/drawing/2014/chart" uri="{C3380CC4-5D6E-409C-BE32-E72D297353CC}">
                <c16:uniqueId val="{00000000-0684-AC4D-8127-863BFD031431}"/>
              </c:ext>
            </c:extLst>
          </c:dPt>
          <c:dPt>
            <c:idx val="17"/>
            <c:marker>
              <c:spPr>
                <a:solidFill>
                  <a:schemeClr val="accent3"/>
                </a:solidFill>
                <a:ln w="9525" algn="ctr">
                  <a:solidFill>
                    <a:schemeClr val="accent3"/>
                  </a:solidFill>
                  <a:prstDash val="solid"/>
                </a:ln>
              </c:spPr>
            </c:marker>
            <c:bubble3D val="0"/>
            <c:extLst>
              <c:ext xmlns:c16="http://schemas.microsoft.com/office/drawing/2014/chart" uri="{C3380CC4-5D6E-409C-BE32-E72D297353CC}">
                <c16:uniqueId val="{00000001-0684-AC4D-8127-863BFD031431}"/>
              </c:ext>
            </c:extLst>
          </c:dPt>
          <c:xVal>
            <c:numRef>
              <c:f>Sheet1!$A$1:$A$21</c:f>
              <c:numCache>
                <c:formatCode>General</c:formatCode>
                <c:ptCount val="21"/>
                <c:pt idx="0">
                  <c:v>0</c:v>
                </c:pt>
                <c:pt idx="1">
                  <c:v>0</c:v>
                </c:pt>
                <c:pt idx="2">
                  <c:v>0</c:v>
                </c:pt>
                <c:pt idx="3">
                  <c:v>8.3333333333333321</c:v>
                </c:pt>
                <c:pt idx="4">
                  <c:v>16.666666666666664</c:v>
                </c:pt>
                <c:pt idx="5">
                  <c:v>16.666666666666664</c:v>
                </c:pt>
                <c:pt idx="6">
                  <c:v>25</c:v>
                </c:pt>
                <c:pt idx="7">
                  <c:v>25</c:v>
                </c:pt>
                <c:pt idx="8">
                  <c:v>25</c:v>
                </c:pt>
                <c:pt idx="9">
                  <c:v>33.333333333333329</c:v>
                </c:pt>
                <c:pt idx="10">
                  <c:v>41.666666666666671</c:v>
                </c:pt>
                <c:pt idx="11">
                  <c:v>41.666666666666671</c:v>
                </c:pt>
                <c:pt idx="12">
                  <c:v>50</c:v>
                </c:pt>
                <c:pt idx="13">
                  <c:v>50</c:v>
                </c:pt>
                <c:pt idx="14">
                  <c:v>58.333333333333336</c:v>
                </c:pt>
                <c:pt idx="15">
                  <c:v>66.666666666666657</c:v>
                </c:pt>
                <c:pt idx="16">
                  <c:v>75</c:v>
                </c:pt>
                <c:pt idx="17">
                  <c:v>83.333333333333343</c:v>
                </c:pt>
                <c:pt idx="18">
                  <c:v>91.666666666666657</c:v>
                </c:pt>
                <c:pt idx="19">
                  <c:v>91.666666666666657</c:v>
                </c:pt>
                <c:pt idx="20">
                  <c:v>100</c:v>
                </c:pt>
              </c:numCache>
            </c:numRef>
          </c:xVal>
          <c:yVal>
            <c:numRef>
              <c:f>Sheet1!$B$1:$B$21</c:f>
              <c:numCache>
                <c:formatCode>General</c:formatCode>
                <c:ptCount val="21"/>
                <c:pt idx="0">
                  <c:v>0</c:v>
                </c:pt>
                <c:pt idx="1">
                  <c:v>12.5</c:v>
                </c:pt>
                <c:pt idx="2">
                  <c:v>25</c:v>
                </c:pt>
                <c:pt idx="3">
                  <c:v>25</c:v>
                </c:pt>
                <c:pt idx="4">
                  <c:v>25</c:v>
                </c:pt>
                <c:pt idx="5">
                  <c:v>37.5</c:v>
                </c:pt>
                <c:pt idx="6">
                  <c:v>37.5</c:v>
                </c:pt>
                <c:pt idx="7">
                  <c:v>50</c:v>
                </c:pt>
                <c:pt idx="8">
                  <c:v>62.5</c:v>
                </c:pt>
                <c:pt idx="9">
                  <c:v>62.5</c:v>
                </c:pt>
                <c:pt idx="10">
                  <c:v>62.5</c:v>
                </c:pt>
                <c:pt idx="11">
                  <c:v>75</c:v>
                </c:pt>
                <c:pt idx="12">
                  <c:v>75</c:v>
                </c:pt>
                <c:pt idx="13">
                  <c:v>87.5</c:v>
                </c:pt>
                <c:pt idx="14">
                  <c:v>87.5</c:v>
                </c:pt>
                <c:pt idx="15">
                  <c:v>87.5</c:v>
                </c:pt>
                <c:pt idx="16">
                  <c:v>87.5</c:v>
                </c:pt>
                <c:pt idx="17">
                  <c:v>87.5</c:v>
                </c:pt>
                <c:pt idx="18">
                  <c:v>87.5</c:v>
                </c:pt>
                <c:pt idx="19">
                  <c:v>100</c:v>
                </c:pt>
                <c:pt idx="20">
                  <c:v>100</c:v>
                </c:pt>
              </c:numCache>
            </c:numRef>
          </c:yVal>
          <c:smooth val="0"/>
          <c:extLst>
            <c:ext xmlns:c16="http://schemas.microsoft.com/office/drawing/2014/chart" uri="{C3380CC4-5D6E-409C-BE32-E72D297353CC}">
              <c16:uniqueId val="{00000002-0684-AC4D-8127-863BFD031431}"/>
            </c:ext>
          </c:extLst>
        </c:ser>
        <c:dLbls>
          <c:showLegendKey val="0"/>
          <c:showVal val="0"/>
          <c:showCatName val="0"/>
          <c:showSerName val="0"/>
          <c:showPercent val="0"/>
          <c:showBubbleSize val="0"/>
        </c:dLbls>
        <c:axId val="1147562880"/>
        <c:axId val="1"/>
      </c:scatterChart>
      <c:valAx>
        <c:axId val="1147562880"/>
        <c:scaling>
          <c:orientation val="minMax"/>
          <c:max val="100"/>
          <c:min val="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0"/>
      </c:valAx>
      <c:valAx>
        <c:axId val="1"/>
        <c:scaling>
          <c:orientation val="minMax"/>
          <c:max val="100"/>
          <c:min val="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147562880"/>
        <c:crosses val="min"/>
        <c:crossBetween val="midCat"/>
        <c:majorUnit val="10"/>
      </c:valAx>
      <c:spPr>
        <a:noFill/>
        <a:ln w="9525" algn="ctr">
          <a:solidFill>
            <a:schemeClr val="accent6"/>
          </a:solidFill>
          <a:prstDash val="solid"/>
        </a:ln>
      </c:spPr>
    </c:plotArea>
    <c:plotVisOnly val="0"/>
    <c:dispBlanksAs val="gap"/>
    <c:showDLblsOverMax val="1"/>
  </c:chart>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763378465506126E-2"/>
          <c:y val="2.179379715004191E-2"/>
          <c:w val="0.96647324306898774"/>
          <c:h val="0.95641240569991615"/>
        </c:manualLayout>
      </c:layout>
      <c:scatterChart>
        <c:scatterStyle val="lineMarker"/>
        <c:varyColors val="0"/>
        <c:ser>
          <c:idx val="0"/>
          <c:order val="0"/>
          <c:spPr>
            <a:ln>
              <a:noFill/>
            </a:ln>
          </c:spPr>
          <c:marker>
            <c:symbol val="circle"/>
            <c:size val="7"/>
            <c:spPr>
              <a:solidFill>
                <a:schemeClr val="bg1"/>
              </a:solidFill>
              <a:ln w="9525" algn="ctr">
                <a:solidFill>
                  <a:schemeClr val="bg1"/>
                </a:solidFill>
                <a:prstDash val="solid"/>
              </a:ln>
            </c:spPr>
          </c:marker>
          <c:xVal>
            <c:numRef>
              <c:f>Sheet1!$A$1:$A$5</c:f>
              <c:numCache>
                <c:formatCode>General</c:formatCode>
                <c:ptCount val="5"/>
                <c:pt idx="0">
                  <c:v>0</c:v>
                </c:pt>
                <c:pt idx="1">
                  <c:v>25</c:v>
                </c:pt>
                <c:pt idx="2">
                  <c:v>50</c:v>
                </c:pt>
                <c:pt idx="3">
                  <c:v>75</c:v>
                </c:pt>
                <c:pt idx="4">
                  <c:v>100</c:v>
                </c:pt>
              </c:numCache>
            </c:numRef>
          </c:xVal>
          <c:yVal>
            <c:numRef>
              <c:f>Sheet1!$B$1:$B$5</c:f>
              <c:numCache>
                <c:formatCode>General</c:formatCode>
                <c:ptCount val="5"/>
                <c:pt idx="0">
                  <c:v>0</c:v>
                </c:pt>
                <c:pt idx="1">
                  <c:v>25</c:v>
                </c:pt>
                <c:pt idx="2">
                  <c:v>50</c:v>
                </c:pt>
                <c:pt idx="3">
                  <c:v>75</c:v>
                </c:pt>
                <c:pt idx="4">
                  <c:v>100</c:v>
                </c:pt>
              </c:numCache>
            </c:numRef>
          </c:yVal>
          <c:smooth val="0"/>
          <c:extLst>
            <c:ext xmlns:c16="http://schemas.microsoft.com/office/drawing/2014/chart" uri="{C3380CC4-5D6E-409C-BE32-E72D297353CC}">
              <c16:uniqueId val="{00000000-DEB9-6744-992C-8A6331E3A19A}"/>
            </c:ext>
          </c:extLst>
        </c:ser>
        <c:dLbls>
          <c:showLegendKey val="0"/>
          <c:showVal val="0"/>
          <c:showCatName val="0"/>
          <c:showSerName val="0"/>
          <c:showPercent val="0"/>
          <c:showBubbleSize val="0"/>
        </c:dLbls>
        <c:axId val="1538359408"/>
        <c:axId val="1"/>
      </c:scatterChart>
      <c:valAx>
        <c:axId val="1538359408"/>
        <c:scaling>
          <c:orientation val="minMax"/>
          <c:max val="100"/>
          <c:min val="0"/>
        </c:scaling>
        <c:delete val="0"/>
        <c:axPos val="b"/>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
        <c:crosses val="min"/>
        <c:crossBetween val="midCat"/>
        <c:majorUnit val="10"/>
      </c:valAx>
      <c:valAx>
        <c:axId val="1"/>
        <c:scaling>
          <c:orientation val="minMax"/>
          <c:max val="100"/>
          <c:min val="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400" kern="1200">
                <a:latin typeface="+mn-lt"/>
                <a:ea typeface="+mn-ea"/>
                <a:cs typeface="+mn-cs"/>
                <a:sym typeface="+mn-lt"/>
              </a:defRPr>
            </a:pPr>
            <a:endParaRPr lang="en-KZ"/>
          </a:p>
        </c:txPr>
        <c:crossAx val="1538359408"/>
        <c:crosses val="min"/>
        <c:crossBetween val="midCat"/>
        <c:majorUnit val="10"/>
      </c:valAx>
      <c:spPr>
        <a:noFill/>
        <a:ln w="9525" algn="ctr">
          <a:solidFill>
            <a:schemeClr val="accent6"/>
          </a:solidFill>
          <a:prstDash val="solid"/>
        </a:ln>
      </c:spPr>
    </c:plotArea>
    <c:plotVisOnly val="0"/>
    <c:dispBlanksAs val="gap"/>
    <c:showDLblsOverMax val="1"/>
  </c:chart>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4691358024691357E-2"/>
          <c:y val="3.6516853932584269E-2"/>
          <c:w val="0.95061728395061729"/>
          <c:h val="0.9269662921348315"/>
        </c:manualLayout>
      </c:layout>
      <c:scatterChart>
        <c:scatterStyle val="lineMarker"/>
        <c:varyColors val="0"/>
        <c:ser>
          <c:idx val="0"/>
          <c:order val="0"/>
          <c:spPr>
            <a:ln>
              <a:noFill/>
            </a:ln>
          </c:spPr>
          <c:marker>
            <c:symbol val="triangle"/>
            <c:size val="5"/>
            <c:spPr>
              <a:solidFill>
                <a:schemeClr val="tx2"/>
              </a:solidFill>
              <a:ln w="9525" algn="ctr">
                <a:solidFill>
                  <a:schemeClr val="tx2"/>
                </a:solidFill>
                <a:prstDash val="solid"/>
              </a:ln>
            </c:spPr>
          </c:marker>
          <c:xVal>
            <c:numRef>
              <c:f>Sheet1!$A$1:$A$45</c:f>
              <c:numCache>
                <c:formatCode>General</c:formatCode>
                <c:ptCount val="45"/>
                <c:pt idx="0">
                  <c:v>0.16551724137931001</c:v>
                </c:pt>
                <c:pt idx="1">
                  <c:v>1.2413793103448201</c:v>
                </c:pt>
                <c:pt idx="2">
                  <c:v>2.3172413793103401</c:v>
                </c:pt>
                <c:pt idx="3">
                  <c:v>3.2275862068965502</c:v>
                </c:pt>
                <c:pt idx="4">
                  <c:v>4.5517241379310303</c:v>
                </c:pt>
                <c:pt idx="5">
                  <c:v>5.2965517241379301</c:v>
                </c:pt>
                <c:pt idx="6">
                  <c:v>6.2068965517241397</c:v>
                </c:pt>
                <c:pt idx="7">
                  <c:v>7.5310344827586198</c:v>
                </c:pt>
                <c:pt idx="8">
                  <c:v>9.0206896551724096</c:v>
                </c:pt>
                <c:pt idx="9">
                  <c:v>10.5103448275862</c:v>
                </c:pt>
                <c:pt idx="10">
                  <c:v>11.3379310344827</c:v>
                </c:pt>
                <c:pt idx="11">
                  <c:v>12.1655172413793</c:v>
                </c:pt>
                <c:pt idx="12">
                  <c:v>13.241379310344801</c:v>
                </c:pt>
                <c:pt idx="13">
                  <c:v>14.3172413793103</c:v>
                </c:pt>
                <c:pt idx="14">
                  <c:v>15.2275862068965</c:v>
                </c:pt>
                <c:pt idx="15">
                  <c:v>16.2206896551724</c:v>
                </c:pt>
                <c:pt idx="16">
                  <c:v>17.2137931034482</c:v>
                </c:pt>
                <c:pt idx="17">
                  <c:v>18.289655172413699</c:v>
                </c:pt>
                <c:pt idx="18">
                  <c:v>19.1172413793103</c:v>
                </c:pt>
                <c:pt idx="19">
                  <c:v>20.1103448275862</c:v>
                </c:pt>
                <c:pt idx="20">
                  <c:v>20.7724137931034</c:v>
                </c:pt>
                <c:pt idx="21">
                  <c:v>22.013793103448201</c:v>
                </c:pt>
                <c:pt idx="22">
                  <c:v>23.0896551724137</c:v>
                </c:pt>
                <c:pt idx="23">
                  <c:v>24.082758620689599</c:v>
                </c:pt>
                <c:pt idx="24">
                  <c:v>25.075862068965499</c:v>
                </c:pt>
                <c:pt idx="25">
                  <c:v>26.9793103448275</c:v>
                </c:pt>
                <c:pt idx="26">
                  <c:v>28.2206896551724</c:v>
                </c:pt>
                <c:pt idx="27">
                  <c:v>28.551724137931</c:v>
                </c:pt>
                <c:pt idx="28">
                  <c:v>30.2068965517241</c:v>
                </c:pt>
                <c:pt idx="29">
                  <c:v>31.1172413793103</c:v>
                </c:pt>
                <c:pt idx="30">
                  <c:v>31.779310344827501</c:v>
                </c:pt>
                <c:pt idx="31">
                  <c:v>32.855172413793099</c:v>
                </c:pt>
                <c:pt idx="32">
                  <c:v>33.682758620689597</c:v>
                </c:pt>
                <c:pt idx="33">
                  <c:v>34.6758620689655</c:v>
                </c:pt>
                <c:pt idx="34">
                  <c:v>36.082758620689603</c:v>
                </c:pt>
                <c:pt idx="35">
                  <c:v>36.496551724137902</c:v>
                </c:pt>
                <c:pt idx="36">
                  <c:v>37.737931034482699</c:v>
                </c:pt>
                <c:pt idx="37">
                  <c:v>38.8965517241379</c:v>
                </c:pt>
                <c:pt idx="38">
                  <c:v>39.5586206896551</c:v>
                </c:pt>
                <c:pt idx="39">
                  <c:v>40.799999999999997</c:v>
                </c:pt>
                <c:pt idx="40">
                  <c:v>41.462068965517197</c:v>
                </c:pt>
                <c:pt idx="41">
                  <c:v>42.703448275862002</c:v>
                </c:pt>
                <c:pt idx="42">
                  <c:v>43.696551724137898</c:v>
                </c:pt>
                <c:pt idx="43">
                  <c:v>44.110344827586196</c:v>
                </c:pt>
                <c:pt idx="44">
                  <c:v>45.6</c:v>
                </c:pt>
              </c:numCache>
            </c:numRef>
          </c:xVal>
          <c:yVal>
            <c:numRef>
              <c:f>Sheet1!$B$1:$B$45</c:f>
              <c:numCache>
                <c:formatCode>General</c:formatCode>
                <c:ptCount val="45"/>
                <c:pt idx="0">
                  <c:v>5854.7634865202099</c:v>
                </c:pt>
                <c:pt idx="1">
                  <c:v>5674.9477057878203</c:v>
                </c:pt>
                <c:pt idx="2">
                  <c:v>5450.2217454147103</c:v>
                </c:pt>
                <c:pt idx="3">
                  <c:v>5944.0855919345704</c:v>
                </c:pt>
                <c:pt idx="4">
                  <c:v>6563.6306098447703</c:v>
                </c:pt>
                <c:pt idx="5">
                  <c:v>6590.4555207426201</c:v>
                </c:pt>
                <c:pt idx="6">
                  <c:v>6356.7744570828299</c:v>
                </c:pt>
                <c:pt idx="7">
                  <c:v>6042.1877384660902</c:v>
                </c:pt>
                <c:pt idx="8">
                  <c:v>6032.9633087647699</c:v>
                </c:pt>
                <c:pt idx="9">
                  <c:v>5718.3496575065701</c:v>
                </c:pt>
                <c:pt idx="10">
                  <c:v>5484.6820601675199</c:v>
                </c:pt>
                <c:pt idx="11">
                  <c:v>5987.5414089362503</c:v>
                </c:pt>
                <c:pt idx="12">
                  <c:v>5771.7974844912796</c:v>
                </c:pt>
                <c:pt idx="13">
                  <c:v>5520.1254163337398</c:v>
                </c:pt>
                <c:pt idx="14">
                  <c:v>5250.5162089613796</c:v>
                </c:pt>
                <c:pt idx="15">
                  <c:v>5079.6959304778702</c:v>
                </c:pt>
                <c:pt idx="16">
                  <c:v>5097.4984064853797</c:v>
                </c:pt>
                <c:pt idx="17">
                  <c:v>4764.9880149745404</c:v>
                </c:pt>
                <c:pt idx="18">
                  <c:v>3516.3503577552501</c:v>
                </c:pt>
                <c:pt idx="19">
                  <c:v>4135.9492409483801</c:v>
                </c:pt>
                <c:pt idx="20">
                  <c:v>5069.9732469094697</c:v>
                </c:pt>
                <c:pt idx="21">
                  <c:v>4512.8850245535896</c:v>
                </c:pt>
                <c:pt idx="22">
                  <c:v>3919.8955911265898</c:v>
                </c:pt>
                <c:pt idx="23">
                  <c:v>2680.2130371939702</c:v>
                </c:pt>
                <c:pt idx="24">
                  <c:v>4323.7640161954896</c:v>
                </c:pt>
                <c:pt idx="25">
                  <c:v>5167.7656680641703</c:v>
                </c:pt>
                <c:pt idx="26">
                  <c:v>5778.34211636696</c:v>
                </c:pt>
                <c:pt idx="27">
                  <c:v>5517.80920916787</c:v>
                </c:pt>
                <c:pt idx="28">
                  <c:v>5284.0069486214898</c:v>
                </c:pt>
                <c:pt idx="29">
                  <c:v>5499.4276813688903</c:v>
                </c:pt>
                <c:pt idx="30">
                  <c:v>6002.3139627790797</c:v>
                </c:pt>
                <c:pt idx="31">
                  <c:v>5723.6957868371201</c:v>
                </c:pt>
                <c:pt idx="32">
                  <c:v>5427.1539380010499</c:v>
                </c:pt>
                <c:pt idx="33">
                  <c:v>5193.4594080205397</c:v>
                </c:pt>
                <c:pt idx="34">
                  <c:v>5318.9789835621104</c:v>
                </c:pt>
                <c:pt idx="35">
                  <c:v>6037.4745262099404</c:v>
                </c:pt>
                <c:pt idx="36">
                  <c:v>5920.5060643330999</c:v>
                </c:pt>
                <c:pt idx="37">
                  <c:v>5713.7307094955504</c:v>
                </c:pt>
                <c:pt idx="38">
                  <c:v>5857.3355537799898</c:v>
                </c:pt>
                <c:pt idx="39">
                  <c:v>6072.7024212444603</c:v>
                </c:pt>
                <c:pt idx="40">
                  <c:v>5587.5647505588504</c:v>
                </c:pt>
                <c:pt idx="41">
                  <c:v>5650.2370072448803</c:v>
                </c:pt>
                <c:pt idx="42">
                  <c:v>5003.3688245697504</c:v>
                </c:pt>
                <c:pt idx="43">
                  <c:v>6054.1996965588996</c:v>
                </c:pt>
                <c:pt idx="44">
                  <c:v>5892.2806560791396</c:v>
                </c:pt>
              </c:numCache>
            </c:numRef>
          </c:yVal>
          <c:smooth val="0"/>
          <c:extLst>
            <c:ext xmlns:c16="http://schemas.microsoft.com/office/drawing/2014/chart" uri="{C3380CC4-5D6E-409C-BE32-E72D297353CC}">
              <c16:uniqueId val="{00000000-F389-FE44-8BAE-F7D742934BF7}"/>
            </c:ext>
          </c:extLst>
        </c:ser>
        <c:dLbls>
          <c:showLegendKey val="0"/>
          <c:showVal val="0"/>
          <c:showCatName val="0"/>
          <c:showSerName val="0"/>
          <c:showPercent val="0"/>
          <c:showBubbleSize val="0"/>
        </c:dLbls>
        <c:axId val="1510421071"/>
        <c:axId val="1"/>
      </c:scatterChart>
      <c:valAx>
        <c:axId val="1510421071"/>
        <c:scaling>
          <c:orientation val="minMax"/>
          <c:max val="45.6"/>
          <c:min val="0"/>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 val="min"/>
        <c:crossBetween val="midCat"/>
      </c:valAx>
      <c:valAx>
        <c:axId val="1"/>
        <c:scaling>
          <c:orientation val="minMax"/>
          <c:max val="7000"/>
          <c:min val="200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333" kern="1200">
                <a:latin typeface="+mn-lt"/>
                <a:ea typeface="+mn-ea"/>
                <a:cs typeface="+mn-cs"/>
                <a:sym typeface="+mn-lt"/>
              </a:defRPr>
            </a:pPr>
            <a:endParaRPr lang="en-KZ"/>
          </a:p>
        </c:txPr>
        <c:crossAx val="1510421071"/>
        <c:crosses val="min"/>
        <c:crossBetween val="midCat"/>
        <c:majorUnit val="1000"/>
      </c:valAx>
      <c:spPr>
        <a:noFill/>
        <a:ln w="9525" algn="ctr">
          <a:solidFill>
            <a:schemeClr val="accent6"/>
          </a:solidFill>
          <a:prstDash val="solid"/>
        </a:ln>
      </c:spPr>
    </c:plotArea>
    <c:plotVisOnly val="0"/>
    <c:dispBlanksAs val="gap"/>
    <c:showDLblsOverMax val="1"/>
  </c:chart>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4691358024691357E-2"/>
          <c:y val="3.6516853932584269E-2"/>
          <c:w val="0.95061728395061729"/>
          <c:h val="0.9269662921348315"/>
        </c:manualLayout>
      </c:layout>
      <c:scatterChart>
        <c:scatterStyle val="lineMarker"/>
        <c:varyColors val="0"/>
        <c:ser>
          <c:idx val="0"/>
          <c:order val="0"/>
          <c:spPr>
            <a:ln>
              <a:noFill/>
            </a:ln>
          </c:spPr>
          <c:marker>
            <c:symbol val="circle"/>
            <c:size val="5"/>
            <c:spPr>
              <a:solidFill>
                <a:schemeClr val="accent2"/>
              </a:solidFill>
              <a:ln w="9525" algn="ctr">
                <a:solidFill>
                  <a:schemeClr val="accent2"/>
                </a:solidFill>
                <a:prstDash val="solid"/>
              </a:ln>
            </c:spPr>
          </c:marker>
          <c:xVal>
            <c:numRef>
              <c:f>Sheet1!$A$1:$A$46</c:f>
              <c:numCache>
                <c:formatCode>General</c:formatCode>
                <c:ptCount val="46"/>
                <c:pt idx="0">
                  <c:v>1.03458799593082</c:v>
                </c:pt>
                <c:pt idx="1">
                  <c:v>1.9969481180060999</c:v>
                </c:pt>
                <c:pt idx="2">
                  <c:v>2.9617497456764998</c:v>
                </c:pt>
                <c:pt idx="3">
                  <c:v>3.8616480162767002</c:v>
                </c:pt>
                <c:pt idx="4">
                  <c:v>4.9540183112919598</c:v>
                </c:pt>
                <c:pt idx="5">
                  <c:v>5.7617225150171496</c:v>
                </c:pt>
                <c:pt idx="6">
                  <c:v>6.8603808108385698</c:v>
                </c:pt>
                <c:pt idx="7">
                  <c:v>7.7071991331547096</c:v>
                </c:pt>
                <c:pt idx="8">
                  <c:v>8.8250916428385509</c:v>
                </c:pt>
                <c:pt idx="9">
                  <c:v>9.7312795719433591</c:v>
                </c:pt>
                <c:pt idx="10">
                  <c:v>10.6395191505268</c:v>
                </c:pt>
                <c:pt idx="11">
                  <c:v>11.676499733896</c:v>
                </c:pt>
                <c:pt idx="12">
                  <c:v>12.5574267287949</c:v>
                </c:pt>
                <c:pt idx="13">
                  <c:v>13.655828568431501</c:v>
                </c:pt>
                <c:pt idx="14">
                  <c:v>14.624720034727799</c:v>
                </c:pt>
                <c:pt idx="15">
                  <c:v>15.536293543714001</c:v>
                </c:pt>
                <c:pt idx="16">
                  <c:v>16.385932884063301</c:v>
                </c:pt>
                <c:pt idx="17">
                  <c:v>17.249420858393599</c:v>
                </c:pt>
                <c:pt idx="18">
                  <c:v>18.524392781287201</c:v>
                </c:pt>
                <c:pt idx="19">
                  <c:v>19.208617882419599</c:v>
                </c:pt>
                <c:pt idx="20">
                  <c:v>20.4678177499461</c:v>
                </c:pt>
                <c:pt idx="21">
                  <c:v>21.4864617160998</c:v>
                </c:pt>
                <c:pt idx="22">
                  <c:v>22.263652184234001</c:v>
                </c:pt>
                <c:pt idx="23">
                  <c:v>23.223054771691501</c:v>
                </c:pt>
                <c:pt idx="24">
                  <c:v>24.154247178817499</c:v>
                </c:pt>
                <c:pt idx="25">
                  <c:v>24.896046693444799</c:v>
                </c:pt>
                <c:pt idx="26">
                  <c:v>27.025402396107101</c:v>
                </c:pt>
                <c:pt idx="27">
                  <c:v>28.033531658682701</c:v>
                </c:pt>
                <c:pt idx="28">
                  <c:v>29.127317286992302</c:v>
                </c:pt>
                <c:pt idx="29">
                  <c:v>30.097491034212801</c:v>
                </c:pt>
                <c:pt idx="30">
                  <c:v>31.093566856101301</c:v>
                </c:pt>
                <c:pt idx="31">
                  <c:v>32.107081698558403</c:v>
                </c:pt>
                <c:pt idx="32">
                  <c:v>32.825159016088698</c:v>
                </c:pt>
                <c:pt idx="33">
                  <c:v>33.859831493794502</c:v>
                </c:pt>
                <c:pt idx="34">
                  <c:v>35.0738950727904</c:v>
                </c:pt>
                <c:pt idx="35">
                  <c:v>35.8201825706523</c:v>
                </c:pt>
                <c:pt idx="36">
                  <c:v>36.9555141009048</c:v>
                </c:pt>
                <c:pt idx="37">
                  <c:v>37.7465532030199</c:v>
                </c:pt>
                <c:pt idx="38">
                  <c:v>39.087819049692598</c:v>
                </c:pt>
                <c:pt idx="39">
                  <c:v>39.713828596868197</c:v>
                </c:pt>
                <c:pt idx="40">
                  <c:v>40.700415539917898</c:v>
                </c:pt>
                <c:pt idx="41">
                  <c:v>41.602243713880597</c:v>
                </c:pt>
                <c:pt idx="42">
                  <c:v>42.770529863883901</c:v>
                </c:pt>
                <c:pt idx="43">
                  <c:v>43.603243096034298</c:v>
                </c:pt>
                <c:pt idx="44">
                  <c:v>44.688950354521701</c:v>
                </c:pt>
                <c:pt idx="45">
                  <c:v>45.786839281788602</c:v>
                </c:pt>
              </c:numCache>
            </c:numRef>
          </c:xVal>
          <c:yVal>
            <c:numRef>
              <c:f>Sheet1!$B$1:$B$46</c:f>
              <c:numCache>
                <c:formatCode>General</c:formatCode>
                <c:ptCount val="46"/>
                <c:pt idx="0">
                  <c:v>6049.9137511610397</c:v>
                </c:pt>
                <c:pt idx="1">
                  <c:v>5736.5429696138699</c:v>
                </c:pt>
                <c:pt idx="2">
                  <c:v>5485.8021142023099</c:v>
                </c:pt>
                <c:pt idx="3">
                  <c:v>6070.1490556857898</c:v>
                </c:pt>
                <c:pt idx="4">
                  <c:v>6591.8218408598304</c:v>
                </c:pt>
                <c:pt idx="5">
                  <c:v>6704.5381021716303</c:v>
                </c:pt>
                <c:pt idx="6">
                  <c:v>6526.6634374526402</c:v>
                </c:pt>
                <c:pt idx="7">
                  <c:v>6190.9567163727597</c:v>
                </c:pt>
                <c:pt idx="8">
                  <c:v>6506.4814507332303</c:v>
                </c:pt>
                <c:pt idx="9">
                  <c:v>6118.1315225820699</c:v>
                </c:pt>
                <c:pt idx="10">
                  <c:v>5782.4108636660503</c:v>
                </c:pt>
                <c:pt idx="11">
                  <c:v>5597.9714781288103</c:v>
                </c:pt>
                <c:pt idx="12">
                  <c:v>6137.2263580831705</c:v>
                </c:pt>
                <c:pt idx="13">
                  <c:v>5952.7730347097904</c:v>
                </c:pt>
                <c:pt idx="14">
                  <c:v>5597.3024619944599</c:v>
                </c:pt>
                <c:pt idx="15">
                  <c:v>5347.1043655855501</c:v>
                </c:pt>
                <c:pt idx="16">
                  <c:v>5083.7628897039804</c:v>
                </c:pt>
                <c:pt idx="17">
                  <c:v>5175.6689811596298</c:v>
                </c:pt>
                <c:pt idx="18">
                  <c:v>4793.8140846460701</c:v>
                </c:pt>
                <c:pt idx="19">
                  <c:v>3438.4431478075498</c:v>
                </c:pt>
                <c:pt idx="20">
                  <c:v>4227.6034296120497</c:v>
                </c:pt>
                <c:pt idx="21">
                  <c:v>5148.3926358489398</c:v>
                </c:pt>
                <c:pt idx="22">
                  <c:v>4602.1827756646098</c:v>
                </c:pt>
                <c:pt idx="23">
                  <c:v>4003.3018327367499</c:v>
                </c:pt>
                <c:pt idx="24">
                  <c:v>2680.7684378256599</c:v>
                </c:pt>
                <c:pt idx="25">
                  <c:v>4377.9090544615701</c:v>
                </c:pt>
                <c:pt idx="26">
                  <c:v>5430.0205527359403</c:v>
                </c:pt>
                <c:pt idx="27">
                  <c:v>6081.0847541427202</c:v>
                </c:pt>
                <c:pt idx="28">
                  <c:v>5778.2155749902604</c:v>
                </c:pt>
                <c:pt idx="29">
                  <c:v>5455.6382955468998</c:v>
                </c:pt>
                <c:pt idx="30">
                  <c:v>5797.5055401972104</c:v>
                </c:pt>
                <c:pt idx="31">
                  <c:v>6586.7215733462399</c:v>
                </c:pt>
                <c:pt idx="32">
                  <c:v>6099.7335788875798</c:v>
                </c:pt>
                <c:pt idx="33">
                  <c:v>5856.0862654608</c:v>
                </c:pt>
                <c:pt idx="34">
                  <c:v>5487.4026240921603</c:v>
                </c:pt>
                <c:pt idx="35">
                  <c:v>5724.0670816167103</c:v>
                </c:pt>
                <c:pt idx="36">
                  <c:v>6486.9406044759098</c:v>
                </c:pt>
                <c:pt idx="37">
                  <c:v>6295.9783116287999</c:v>
                </c:pt>
                <c:pt idx="38">
                  <c:v>6039.1039917125599</c:v>
                </c:pt>
                <c:pt idx="39">
                  <c:v>6341.5829114533199</c:v>
                </c:pt>
                <c:pt idx="40">
                  <c:v>6440.0397858910901</c:v>
                </c:pt>
                <c:pt idx="41">
                  <c:v>5939.85266061525</c:v>
                </c:pt>
                <c:pt idx="42">
                  <c:v>5972.4811350007003</c:v>
                </c:pt>
                <c:pt idx="43">
                  <c:v>5274.9481879292098</c:v>
                </c:pt>
                <c:pt idx="44">
                  <c:v>6340.4539467266104</c:v>
                </c:pt>
                <c:pt idx="45">
                  <c:v>6142.8433060444404</c:v>
                </c:pt>
              </c:numCache>
            </c:numRef>
          </c:yVal>
          <c:smooth val="0"/>
          <c:extLst>
            <c:ext xmlns:c16="http://schemas.microsoft.com/office/drawing/2014/chart" uri="{C3380CC4-5D6E-409C-BE32-E72D297353CC}">
              <c16:uniqueId val="{00000000-9390-D243-BD33-70B643BE510B}"/>
            </c:ext>
          </c:extLst>
        </c:ser>
        <c:dLbls>
          <c:showLegendKey val="0"/>
          <c:showVal val="0"/>
          <c:showCatName val="0"/>
          <c:showSerName val="0"/>
          <c:showPercent val="0"/>
          <c:showBubbleSize val="0"/>
        </c:dLbls>
        <c:axId val="1554104960"/>
        <c:axId val="1"/>
      </c:scatterChart>
      <c:valAx>
        <c:axId val="1554104960"/>
        <c:scaling>
          <c:orientation val="minMax"/>
          <c:max val="45.786839281788602"/>
          <c:min val="0"/>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 val="min"/>
        <c:crossBetween val="midCat"/>
      </c:valAx>
      <c:valAx>
        <c:axId val="1"/>
        <c:scaling>
          <c:orientation val="minMax"/>
          <c:max val="7000"/>
          <c:min val="2000"/>
        </c:scaling>
        <c:delete val="0"/>
        <c:axPos val="l"/>
        <c:majorGridlines>
          <c:spPr>
            <a:ln>
              <a:noFill/>
            </a:ln>
          </c:spPr>
        </c:majorGridlines>
        <c:numFmt formatCode="General" sourceLinked="1"/>
        <c:majorTickMark val="in"/>
        <c:minorTickMark val="none"/>
        <c:tickLblPos val="none"/>
        <c:spPr>
          <a:ln w="9525" algn="ctr">
            <a:solidFill>
              <a:schemeClr val="tx1"/>
            </a:solidFill>
            <a:prstDash val="solid"/>
          </a:ln>
        </c:spPr>
        <c:txPr>
          <a:bodyPr wrap="none"/>
          <a:lstStyle/>
          <a:p>
            <a:pPr>
              <a:defRPr sz="1333" kern="1200">
                <a:latin typeface="+mn-lt"/>
                <a:ea typeface="+mn-ea"/>
                <a:cs typeface="+mn-cs"/>
                <a:sym typeface="+mn-lt"/>
              </a:defRPr>
            </a:pPr>
            <a:endParaRPr lang="en-KZ"/>
          </a:p>
        </c:txPr>
        <c:crossAx val="1554104960"/>
        <c:crosses val="min"/>
        <c:crossBetween val="midCat"/>
        <c:majorUnit val="1000"/>
      </c:valAx>
      <c:spPr>
        <a:noFill/>
        <a:ln w="9525" algn="ctr">
          <a:solidFill>
            <a:schemeClr val="accent6"/>
          </a:solidFill>
          <a:prstDash val="solid"/>
        </a:ln>
      </c:spPr>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815307820299502E-2"/>
          <c:y val="0.16321243523316062"/>
          <c:w val="0.97836938435940102"/>
          <c:h val="0.76943005181347146"/>
        </c:manualLayout>
      </c:layout>
      <c:barChart>
        <c:barDir val="col"/>
        <c:grouping val="clustered"/>
        <c:varyColors val="0"/>
        <c:ser>
          <c:idx val="0"/>
          <c:order val="0"/>
          <c:spPr>
            <a:solidFill>
              <a:schemeClr val="accent4"/>
            </a:solidFill>
            <a:ln w="9525" algn="ctr">
              <a:solidFill>
                <a:schemeClr val="bg1"/>
              </a:solidFill>
              <a:prstDash val="solid"/>
            </a:ln>
          </c:spPr>
          <c:invertIfNegative val="0"/>
          <c:dLbls>
            <c:dLbl>
              <c:idx val="0"/>
              <c:layout>
                <c:manualLayout>
                  <c:x val="0"/>
                  <c:y val="-0.31865284974093266"/>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988-514F-933C-C4F774599097}"/>
                </c:ext>
              </c:extLst>
            </c:dLbl>
            <c:dLbl>
              <c:idx val="1"/>
              <c:layout>
                <c:manualLayout>
                  <c:x val="0"/>
                  <c:y val="-0.3393782383419689"/>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988-514F-933C-C4F774599097}"/>
                </c:ext>
              </c:extLst>
            </c:dLbl>
            <c:dLbl>
              <c:idx val="2"/>
              <c:layout>
                <c:manualLayout>
                  <c:x val="0"/>
                  <c:y val="-0.35621761658031087"/>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5988-514F-933C-C4F774599097}"/>
                </c:ext>
              </c:extLst>
            </c:dLbl>
            <c:dLbl>
              <c:idx val="3"/>
              <c:layout>
                <c:manualLayout>
                  <c:x val="0"/>
                  <c:y val="-0.23316062176165803"/>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988-514F-933C-C4F77459909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Sheet1!$A$1:$F$1</c:f>
              <c:numCache>
                <c:formatCode>General</c:formatCode>
                <c:ptCount val="6"/>
                <c:pt idx="0">
                  <c:v>55</c:v>
                </c:pt>
                <c:pt idx="1">
                  <c:v>60</c:v>
                </c:pt>
                <c:pt idx="2">
                  <c:v>64</c:v>
                </c:pt>
                <c:pt idx="3">
                  <c:v>35</c:v>
                </c:pt>
              </c:numCache>
            </c:numRef>
          </c:val>
          <c:extLst>
            <c:ext xmlns:c16="http://schemas.microsoft.com/office/drawing/2014/chart" uri="{C3380CC4-5D6E-409C-BE32-E72D297353CC}">
              <c16:uniqueId val="{00000004-5988-514F-933C-C4F774599097}"/>
            </c:ext>
          </c:extLst>
        </c:ser>
        <c:ser>
          <c:idx val="1"/>
          <c:order val="1"/>
          <c:spPr>
            <a:solidFill>
              <a:schemeClr val="accent3"/>
            </a:solidFill>
            <a:ln w="9525" algn="ctr">
              <a:solidFill>
                <a:schemeClr val="bg1"/>
              </a:solidFill>
              <a:prstDash val="solid"/>
            </a:ln>
          </c:spPr>
          <c:invertIfNegative val="0"/>
          <c:dLbls>
            <c:dLbl>
              <c:idx val="0"/>
              <c:layout>
                <c:manualLayout>
                  <c:x val="0"/>
                  <c:y val="-0.38212435233160624"/>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5988-514F-933C-C4F774599097}"/>
                </c:ext>
              </c:extLst>
            </c:dLbl>
            <c:dLbl>
              <c:idx val="1"/>
              <c:layout>
                <c:manualLayout>
                  <c:x val="0"/>
                  <c:y val="-0.43005181347150256"/>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5988-514F-933C-C4F774599097}"/>
                </c:ext>
              </c:extLst>
            </c:dLbl>
            <c:dLbl>
              <c:idx val="2"/>
              <c:layout>
                <c:manualLayout>
                  <c:x val="0"/>
                  <c:y val="-0.38730569948186527"/>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5988-514F-933C-C4F774599097}"/>
                </c:ext>
              </c:extLst>
            </c:dLbl>
            <c:dLbl>
              <c:idx val="3"/>
              <c:layout>
                <c:manualLayout>
                  <c:x val="0"/>
                  <c:y val="-0.28367875647668395"/>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5988-514F-933C-C4F774599097}"/>
                </c:ext>
              </c:extLst>
            </c:dLbl>
            <c:dLbl>
              <c:idx val="4"/>
              <c:layout>
                <c:manualLayout>
                  <c:x val="0"/>
                  <c:y val="-0.43264248704663211"/>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5988-514F-933C-C4F774599097}"/>
                </c:ext>
              </c:extLst>
            </c:dLbl>
            <c:dLbl>
              <c:idx val="5"/>
              <c:layout>
                <c:manualLayout>
                  <c:x val="0"/>
                  <c:y val="-0.37435233160621761"/>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5988-514F-933C-C4F77459909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Sheet1!$A$2:$F$2</c:f>
              <c:numCache>
                <c:formatCode>General</c:formatCode>
                <c:ptCount val="6"/>
                <c:pt idx="0">
                  <c:v>70</c:v>
                </c:pt>
                <c:pt idx="1">
                  <c:v>81</c:v>
                </c:pt>
                <c:pt idx="2">
                  <c:v>71</c:v>
                </c:pt>
                <c:pt idx="3">
                  <c:v>47</c:v>
                </c:pt>
                <c:pt idx="4">
                  <c:v>82</c:v>
                </c:pt>
                <c:pt idx="5">
                  <c:v>68</c:v>
                </c:pt>
              </c:numCache>
            </c:numRef>
          </c:val>
          <c:extLst>
            <c:ext xmlns:c16="http://schemas.microsoft.com/office/drawing/2014/chart" uri="{C3380CC4-5D6E-409C-BE32-E72D297353CC}">
              <c16:uniqueId val="{0000000B-5988-514F-933C-C4F774599097}"/>
            </c:ext>
          </c:extLst>
        </c:ser>
        <c:ser>
          <c:idx val="2"/>
          <c:order val="2"/>
          <c:spPr>
            <a:solidFill>
              <a:schemeClr val="accent2"/>
            </a:solidFill>
            <a:ln w="9525" algn="ctr">
              <a:solidFill>
                <a:schemeClr val="bg1"/>
              </a:solidFill>
              <a:prstDash val="solid"/>
            </a:ln>
          </c:spPr>
          <c:invertIfNegative val="0"/>
          <c:dLbls>
            <c:dLbl>
              <c:idx val="0"/>
              <c:layout>
                <c:manualLayout>
                  <c:x val="0"/>
                  <c:y val="-0.36528497409326427"/>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5988-514F-933C-C4F774599097}"/>
                </c:ext>
              </c:extLst>
            </c:dLbl>
            <c:dLbl>
              <c:idx val="1"/>
              <c:layout>
                <c:manualLayout>
                  <c:x val="0"/>
                  <c:y val="-0.45466321243523317"/>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5988-514F-933C-C4F774599097}"/>
                </c:ext>
              </c:extLst>
            </c:dLbl>
            <c:dLbl>
              <c:idx val="2"/>
              <c:layout>
                <c:manualLayout>
                  <c:x val="0"/>
                  <c:y val="-0.46761658031088082"/>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5988-514F-933C-C4F774599097}"/>
                </c:ext>
              </c:extLst>
            </c:dLbl>
            <c:dLbl>
              <c:idx val="3"/>
              <c:layout>
                <c:manualLayout>
                  <c:x val="0"/>
                  <c:y val="-0.25906735751295334"/>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5988-514F-933C-C4F774599097}"/>
                </c:ext>
              </c:extLst>
            </c:dLbl>
            <c:dLbl>
              <c:idx val="4"/>
              <c:layout>
                <c:manualLayout>
                  <c:x val="0"/>
                  <c:y val="-0.41709844559585491"/>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5988-514F-933C-C4F774599097}"/>
                </c:ext>
              </c:extLst>
            </c:dLbl>
            <c:dLbl>
              <c:idx val="5"/>
              <c:layout>
                <c:manualLayout>
                  <c:x val="0"/>
                  <c:y val="-0.38730569948186527"/>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5988-514F-933C-C4F77459909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Sheet1!$A$3:$F$3</c:f>
              <c:numCache>
                <c:formatCode>General</c:formatCode>
                <c:ptCount val="6"/>
                <c:pt idx="0">
                  <c:v>66</c:v>
                </c:pt>
                <c:pt idx="1">
                  <c:v>87</c:v>
                </c:pt>
                <c:pt idx="2">
                  <c:v>90</c:v>
                </c:pt>
                <c:pt idx="3">
                  <c:v>41</c:v>
                </c:pt>
                <c:pt idx="4">
                  <c:v>78</c:v>
                </c:pt>
                <c:pt idx="5">
                  <c:v>71</c:v>
                </c:pt>
              </c:numCache>
            </c:numRef>
          </c:val>
          <c:extLst>
            <c:ext xmlns:c16="http://schemas.microsoft.com/office/drawing/2014/chart" uri="{C3380CC4-5D6E-409C-BE32-E72D297353CC}">
              <c16:uniqueId val="{00000012-5988-514F-933C-C4F774599097}"/>
            </c:ext>
          </c:extLst>
        </c:ser>
        <c:ser>
          <c:idx val="3"/>
          <c:order val="3"/>
          <c:spPr>
            <a:solidFill>
              <a:schemeClr val="accent1"/>
            </a:solidFill>
            <a:ln w="9525" algn="ctr">
              <a:solidFill>
                <a:schemeClr val="bg1"/>
              </a:solidFill>
              <a:prstDash val="solid"/>
            </a:ln>
          </c:spPr>
          <c:invertIfNegative val="0"/>
          <c:dLbls>
            <c:dLbl>
              <c:idx val="0"/>
              <c:layout>
                <c:manualLayout>
                  <c:x val="0"/>
                  <c:y val="-0.40414507772020725"/>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5988-514F-933C-C4F774599097}"/>
                </c:ext>
              </c:extLst>
            </c:dLbl>
            <c:dLbl>
              <c:idx val="1"/>
              <c:layout>
                <c:manualLayout>
                  <c:x val="0"/>
                  <c:y val="-0.45466321243523317"/>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5988-514F-933C-C4F774599097}"/>
                </c:ext>
              </c:extLst>
            </c:dLbl>
            <c:dLbl>
              <c:idx val="2"/>
              <c:layout>
                <c:manualLayout>
                  <c:x val="0"/>
                  <c:y val="-0.45984455958549225"/>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5988-514F-933C-C4F774599097}"/>
                </c:ext>
              </c:extLst>
            </c:dLbl>
            <c:dLbl>
              <c:idx val="3"/>
              <c:layout>
                <c:manualLayout>
                  <c:x val="0"/>
                  <c:y val="-0.29145077720207252"/>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5988-514F-933C-C4F774599097}"/>
                </c:ext>
              </c:extLst>
            </c:dLbl>
            <c:dLbl>
              <c:idx val="4"/>
              <c:layout>
                <c:manualLayout>
                  <c:x val="0"/>
                  <c:y val="-0.43264248704663211"/>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5988-514F-933C-C4F774599097}"/>
                </c:ext>
              </c:extLst>
            </c:dLbl>
            <c:dLbl>
              <c:idx val="5"/>
              <c:layout>
                <c:manualLayout>
                  <c:x val="0"/>
                  <c:y val="-0.38989637305699482"/>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5988-514F-933C-C4F77459909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Sheet1!$A$4:$F$4</c:f>
              <c:numCache>
                <c:formatCode>General</c:formatCode>
                <c:ptCount val="6"/>
                <c:pt idx="0">
                  <c:v>75</c:v>
                </c:pt>
                <c:pt idx="1">
                  <c:v>87</c:v>
                </c:pt>
                <c:pt idx="2">
                  <c:v>88</c:v>
                </c:pt>
                <c:pt idx="3">
                  <c:v>49</c:v>
                </c:pt>
                <c:pt idx="4">
                  <c:v>82</c:v>
                </c:pt>
                <c:pt idx="5">
                  <c:v>72</c:v>
                </c:pt>
              </c:numCache>
            </c:numRef>
          </c:val>
          <c:extLst>
            <c:ext xmlns:c16="http://schemas.microsoft.com/office/drawing/2014/chart" uri="{C3380CC4-5D6E-409C-BE32-E72D297353CC}">
              <c16:uniqueId val="{00000019-5988-514F-933C-C4F774599097}"/>
            </c:ext>
          </c:extLst>
        </c:ser>
        <c:dLbls>
          <c:showLegendKey val="0"/>
          <c:showVal val="0"/>
          <c:showCatName val="0"/>
          <c:showSerName val="0"/>
          <c:showPercent val="0"/>
          <c:showBubbleSize val="0"/>
        </c:dLbls>
        <c:gapWidth val="40"/>
        <c:axId val="952552448"/>
        <c:axId val="1"/>
      </c:barChart>
      <c:catAx>
        <c:axId val="95255244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0"/>
          <c:min val="0"/>
        </c:scaling>
        <c:delete val="1"/>
        <c:axPos val="l"/>
        <c:numFmt formatCode="General" sourceLinked="1"/>
        <c:majorTickMark val="out"/>
        <c:minorTickMark val="none"/>
        <c:tickLblPos val="nextTo"/>
        <c:crossAx val="952552448"/>
        <c:crosses val="min"/>
        <c:crossBetween val="between"/>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819808572617561E-2"/>
          <c:y val="7.8195488721804512E-2"/>
          <c:w val="0.9783603828547649"/>
          <c:h val="0.84360902255639103"/>
        </c:manualLayout>
      </c:layout>
      <c:barChart>
        <c:barDir val="col"/>
        <c:grouping val="clustered"/>
        <c:varyColors val="0"/>
        <c:ser>
          <c:idx val="0"/>
          <c:order val="0"/>
          <c:spPr>
            <a:solidFill>
              <a:schemeClr val="accent2"/>
            </a:solidFill>
            <a:ln w="9525" algn="ctr">
              <a:solidFill>
                <a:schemeClr val="bg1"/>
              </a:solidFill>
              <a:prstDash val="solid"/>
            </a:ln>
          </c:spPr>
          <c:invertIfNegative val="0"/>
          <c:val>
            <c:numRef>
              <c:f>Sheet1!$A$1:$F$1</c:f>
              <c:numCache>
                <c:formatCode>General</c:formatCode>
                <c:ptCount val="6"/>
                <c:pt idx="0">
                  <c:v>0.5</c:v>
                </c:pt>
                <c:pt idx="1">
                  <c:v>5.0200000000000002E-2</c:v>
                </c:pt>
                <c:pt idx="2">
                  <c:v>6.5000000000000002E-2</c:v>
                </c:pt>
                <c:pt idx="3">
                  <c:v>0.19</c:v>
                </c:pt>
                <c:pt idx="4">
                  <c:v>0.28249999999999997</c:v>
                </c:pt>
                <c:pt idx="5">
                  <c:v>3.6299999999999999E-2</c:v>
                </c:pt>
              </c:numCache>
            </c:numRef>
          </c:val>
          <c:extLst>
            <c:ext xmlns:c16="http://schemas.microsoft.com/office/drawing/2014/chart" uri="{C3380CC4-5D6E-409C-BE32-E72D297353CC}">
              <c16:uniqueId val="{00000000-8371-644E-BB2D-C272B46AEEA3}"/>
            </c:ext>
          </c:extLst>
        </c:ser>
        <c:ser>
          <c:idx val="1"/>
          <c:order val="1"/>
          <c:spPr>
            <a:solidFill>
              <a:schemeClr val="accent1"/>
            </a:solidFill>
            <a:ln w="9525" algn="ctr">
              <a:solidFill>
                <a:schemeClr val="bg1"/>
              </a:solidFill>
              <a:prstDash val="solid"/>
            </a:ln>
          </c:spPr>
          <c:invertIfNegative val="0"/>
          <c:val>
            <c:numRef>
              <c:f>Sheet1!$A$2:$F$2</c:f>
              <c:numCache>
                <c:formatCode>General</c:formatCode>
                <c:ptCount val="6"/>
                <c:pt idx="0">
                  <c:v>0.96401340206185571</c:v>
                </c:pt>
                <c:pt idx="1">
                  <c:v>0.41849999999999998</c:v>
                </c:pt>
                <c:pt idx="2">
                  <c:v>0.5615</c:v>
                </c:pt>
                <c:pt idx="3">
                  <c:v>0.6</c:v>
                </c:pt>
                <c:pt idx="4">
                  <c:v>1.180413402061856</c:v>
                </c:pt>
                <c:pt idx="5">
                  <c:v>0.15939999999999999</c:v>
                </c:pt>
              </c:numCache>
            </c:numRef>
          </c:val>
          <c:extLst>
            <c:ext xmlns:c16="http://schemas.microsoft.com/office/drawing/2014/chart" uri="{C3380CC4-5D6E-409C-BE32-E72D297353CC}">
              <c16:uniqueId val="{00000001-8371-644E-BB2D-C272B46AEEA3}"/>
            </c:ext>
          </c:extLst>
        </c:ser>
        <c:dLbls>
          <c:showLegendKey val="0"/>
          <c:showVal val="0"/>
          <c:showCatName val="0"/>
          <c:showSerName val="0"/>
          <c:showPercent val="0"/>
          <c:showBubbleSize val="0"/>
        </c:dLbls>
        <c:gapWidth val="40"/>
        <c:axId val="1228620640"/>
        <c:axId val="1"/>
      </c:barChart>
      <c:catAx>
        <c:axId val="1228620640"/>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180413402061856"/>
          <c:min val="0"/>
        </c:scaling>
        <c:delete val="1"/>
        <c:axPos val="l"/>
        <c:numFmt formatCode="General" sourceLinked="1"/>
        <c:majorTickMark val="out"/>
        <c:minorTickMark val="none"/>
        <c:tickLblPos val="nextTo"/>
        <c:crossAx val="1228620640"/>
        <c:crosses val="min"/>
        <c:crossBetween val="between"/>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4975984630163303E-2"/>
          <c:y val="7.2247135027404083E-2"/>
          <c:w val="0.95004803073967337"/>
          <c:h val="0.90184354758345786"/>
        </c:manualLayout>
      </c:layout>
      <c:barChart>
        <c:barDir val="col"/>
        <c:grouping val="clustered"/>
        <c:varyColors val="0"/>
        <c:ser>
          <c:idx val="0"/>
          <c:order val="0"/>
          <c:spPr>
            <a:solidFill>
              <a:schemeClr val="accent2"/>
            </a:solidFill>
            <a:ln w="9525" algn="ctr">
              <a:solidFill>
                <a:schemeClr val="bg1"/>
              </a:solidFill>
              <a:prstDash val="solid"/>
            </a:ln>
          </c:spPr>
          <c:invertIfNegative val="0"/>
          <c:dLbls>
            <c:dLbl>
              <c:idx val="0"/>
              <c:layout>
                <c:manualLayout>
                  <c:x val="0"/>
                  <c:y val="-0.24713502740408569"/>
                </c:manualLayout>
              </c:layout>
              <c:numFmt formatCode="#,##0;&quot;-&quot;#,##0;0" sourceLinked="0"/>
              <c:spPr>
                <a:noFill/>
                <a:ln>
                  <a:noFill/>
                </a:ln>
              </c:spPr>
              <c:txPr>
                <a:bodyPr wrap="none"/>
                <a:lstStyle/>
                <a:p>
                  <a:pPr>
                    <a:defRPr sz="12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ED8-584C-8B56-763008254F4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f>
              <c:numCache>
                <c:formatCode>General</c:formatCode>
                <c:ptCount val="1"/>
                <c:pt idx="0">
                  <c:v>27</c:v>
                </c:pt>
              </c:numCache>
            </c:numRef>
          </c:val>
          <c:extLst>
            <c:ext xmlns:c16="http://schemas.microsoft.com/office/drawing/2014/chart" uri="{C3380CC4-5D6E-409C-BE32-E72D297353CC}">
              <c16:uniqueId val="{00000001-BED8-584C-8B56-763008254F4B}"/>
            </c:ext>
          </c:extLst>
        </c:ser>
        <c:ser>
          <c:idx val="1"/>
          <c:order val="1"/>
          <c:spPr>
            <a:solidFill>
              <a:schemeClr val="accent1"/>
            </a:solidFill>
            <a:ln w="9525" algn="ctr">
              <a:solidFill>
                <a:schemeClr val="bg1"/>
              </a:solidFill>
              <a:prstDash val="solid"/>
            </a:ln>
          </c:spPr>
          <c:invertIfNegative val="0"/>
          <c:dLbls>
            <c:dLbl>
              <c:idx val="0"/>
              <c:layout>
                <c:manualLayout>
                  <c:x val="0"/>
                  <c:y val="-0.48779272546088692"/>
                </c:manualLayout>
              </c:layout>
              <c:numFmt formatCode="#,##0;&quot;-&quot;#,##0;0" sourceLinked="0"/>
              <c:spPr>
                <a:noFill/>
                <a:ln>
                  <a:noFill/>
                </a:ln>
              </c:spPr>
              <c:txPr>
                <a:bodyPr wrap="none"/>
                <a:lstStyle/>
                <a:p>
                  <a:pPr>
                    <a:defRPr sz="12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ED8-584C-8B56-763008254F4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c:f>
              <c:numCache>
                <c:formatCode>General</c:formatCode>
                <c:ptCount val="1"/>
                <c:pt idx="0">
                  <c:v>58</c:v>
                </c:pt>
              </c:numCache>
            </c:numRef>
          </c:val>
          <c:extLst>
            <c:ext xmlns:c16="http://schemas.microsoft.com/office/drawing/2014/chart" uri="{C3380CC4-5D6E-409C-BE32-E72D297353CC}">
              <c16:uniqueId val="{00000003-BED8-584C-8B56-763008254F4B}"/>
            </c:ext>
          </c:extLst>
        </c:ser>
        <c:dLbls>
          <c:showLegendKey val="0"/>
          <c:showVal val="0"/>
          <c:showCatName val="0"/>
          <c:showSerName val="0"/>
          <c:showPercent val="0"/>
          <c:showBubbleSize val="0"/>
        </c:dLbls>
        <c:gapWidth val="40"/>
        <c:axId val="1033783039"/>
        <c:axId val="1"/>
      </c:barChart>
      <c:catAx>
        <c:axId val="1033783039"/>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8"/>
          <c:min val="0"/>
        </c:scaling>
        <c:delete val="1"/>
        <c:axPos val="l"/>
        <c:numFmt formatCode="General" sourceLinked="1"/>
        <c:majorTickMark val="out"/>
        <c:minorTickMark val="none"/>
        <c:tickLblPos val="nextTo"/>
        <c:crossAx val="1033783039"/>
        <c:crosses val="min"/>
        <c:crossBetween val="between"/>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434241989478718E-2"/>
          <c:y val="6.3380281690140844E-2"/>
          <c:w val="0.97513151602104253"/>
          <c:h val="0.91046277665995978"/>
        </c:manualLayout>
      </c:layout>
      <c:barChart>
        <c:barDir val="col"/>
        <c:grouping val="stacked"/>
        <c:varyColors val="0"/>
        <c:ser>
          <c:idx val="0"/>
          <c:order val="0"/>
          <c:spPr>
            <a:solidFill>
              <a:schemeClr val="accent1"/>
            </a:solidFill>
            <a:ln w="9525" algn="ctr">
              <a:solidFill>
                <a:schemeClr val="bg1"/>
              </a:solidFill>
              <a:prstDash val="solid"/>
            </a:ln>
          </c:spPr>
          <c:invertIfNegative val="0"/>
          <c:dLbls>
            <c:dLbl>
              <c:idx val="0"/>
              <c:layout>
                <c:manualLayout>
                  <c:x val="0"/>
                  <c:y val="-0.34557344064386319"/>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CE0-8B40-99BE-5267D7B43DD1}"/>
                </c:ext>
              </c:extLst>
            </c:dLbl>
            <c:dLbl>
              <c:idx val="1"/>
              <c:layout>
                <c:manualLayout>
                  <c:x val="0"/>
                  <c:y val="-0.17907444668008049"/>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CE0-8B40-99BE-5267D7B43DD1}"/>
                </c:ext>
              </c:extLst>
            </c:dLbl>
            <c:dLbl>
              <c:idx val="2"/>
              <c:layout>
                <c:manualLayout>
                  <c:x val="0"/>
                  <c:y val="-0.28219315895372232"/>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CE0-8B40-99BE-5267D7B43DD1}"/>
                </c:ext>
              </c:extLst>
            </c:dLbl>
            <c:dLbl>
              <c:idx val="3"/>
              <c:layout>
                <c:manualLayout>
                  <c:x val="0"/>
                  <c:y val="-0.4336016096579477"/>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CCE0-8B40-99BE-5267D7B43DD1}"/>
                </c:ext>
              </c:extLst>
            </c:dLbl>
            <c:dLbl>
              <c:idx val="4"/>
              <c:layout>
                <c:manualLayout>
                  <c:x val="0"/>
                  <c:y val="-0.48742454728370221"/>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CCE0-8B40-99BE-5267D7B43DD1}"/>
                </c:ext>
              </c:extLst>
            </c:dLbl>
            <c:dLbl>
              <c:idx val="5"/>
              <c:layout>
                <c:manualLayout>
                  <c:x val="0"/>
                  <c:y val="-0.32595573440643866"/>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CCE0-8B40-99BE-5267D7B43DD1}"/>
                </c:ext>
              </c:extLst>
            </c:dLbl>
            <c:dLbl>
              <c:idx val="6"/>
              <c:layout>
                <c:manualLayout>
                  <c:x val="0"/>
                  <c:y val="-0.16398390342052313"/>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CCE0-8B40-99BE-5267D7B43DD1}"/>
                </c:ext>
              </c:extLst>
            </c:dLbl>
            <c:dLbl>
              <c:idx val="7"/>
              <c:layout>
                <c:manualLayout>
                  <c:x val="0"/>
                  <c:y val="-9.5573440643863181E-2"/>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CCE0-8B40-99BE-5267D7B43DD1}"/>
                </c:ext>
              </c:extLst>
            </c:dLbl>
            <c:dLbl>
              <c:idx val="8"/>
              <c:layout>
                <c:manualLayout>
                  <c:x val="0"/>
                  <c:y val="-0.12977867203219315"/>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CCE0-8B40-99BE-5267D7B43DD1}"/>
                </c:ext>
              </c:extLst>
            </c:dLbl>
            <c:dLbl>
              <c:idx val="9"/>
              <c:layout>
                <c:manualLayout>
                  <c:x val="0"/>
                  <c:y val="-8.1488933601609664E-2"/>
                </c:manualLayout>
              </c:layout>
              <c:numFmt formatCode="#,##0;&quot;-&quot;#,##0;0" sourceLinked="0"/>
              <c:spPr>
                <a:noFill/>
                <a:ln>
                  <a:noFill/>
                </a:ln>
              </c:spPr>
              <c:txPr>
                <a:bodyPr wrap="none"/>
                <a:lstStyle/>
                <a:p>
                  <a:pPr>
                    <a:defRPr sz="1000" kern="1200">
                      <a:solidFill>
                        <a:schemeClr val="tx1"/>
                      </a:solidFill>
                      <a:latin typeface="+mn-lt"/>
                      <a:ea typeface="+mn-ea"/>
                      <a:cs typeface="+mn-cs"/>
                    </a:defRPr>
                  </a:pPr>
                  <a:endParaRPr lang="en-KZ"/>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CCE0-8B40-99BE-5267D7B43DD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Sheet1!$A$1:$J$1</c:f>
              <c:numCache>
                <c:formatCode>General</c:formatCode>
                <c:ptCount val="10"/>
                <c:pt idx="0">
                  <c:v>64</c:v>
                </c:pt>
                <c:pt idx="1">
                  <c:v>30</c:v>
                </c:pt>
                <c:pt idx="2">
                  <c:v>51</c:v>
                </c:pt>
                <c:pt idx="3">
                  <c:v>82</c:v>
                </c:pt>
                <c:pt idx="4">
                  <c:v>93</c:v>
                </c:pt>
                <c:pt idx="5">
                  <c:v>60</c:v>
                </c:pt>
                <c:pt idx="6">
                  <c:v>27</c:v>
                </c:pt>
                <c:pt idx="7">
                  <c:v>13</c:v>
                </c:pt>
                <c:pt idx="8">
                  <c:v>20</c:v>
                </c:pt>
                <c:pt idx="9">
                  <c:v>10</c:v>
                </c:pt>
              </c:numCache>
            </c:numRef>
          </c:val>
          <c:extLst>
            <c:ext xmlns:c16="http://schemas.microsoft.com/office/drawing/2014/chart" uri="{C3380CC4-5D6E-409C-BE32-E72D297353CC}">
              <c16:uniqueId val="{0000000A-CCE0-8B40-99BE-5267D7B43DD1}"/>
            </c:ext>
          </c:extLst>
        </c:ser>
        <c:dLbls>
          <c:showLegendKey val="0"/>
          <c:showVal val="0"/>
          <c:showCatName val="0"/>
          <c:showSerName val="0"/>
          <c:showPercent val="0"/>
          <c:showBubbleSize val="0"/>
        </c:dLbls>
        <c:gapWidth val="40"/>
        <c:overlap val="100"/>
        <c:axId val="995509183"/>
        <c:axId val="1"/>
      </c:barChart>
      <c:catAx>
        <c:axId val="99550918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93"/>
          <c:min val="0"/>
        </c:scaling>
        <c:delete val="1"/>
        <c:axPos val="l"/>
        <c:numFmt formatCode="General" sourceLinked="1"/>
        <c:majorTickMark val="out"/>
        <c:minorTickMark val="none"/>
        <c:tickLblPos val="nextTo"/>
        <c:crossAx val="995509183"/>
        <c:crosses val="min"/>
        <c:crossBetween val="between"/>
      </c:valAx>
    </c:plotArea>
    <c:plotVisOnly val="0"/>
    <c:dispBlanksAs val="gap"/>
    <c:showDLblsOverMax val="1"/>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8 September 2023</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8 September 2023</a:t>
            </a:fld>
            <a:endParaRPr lang="en-US"/>
          </a:p>
        </p:txBody>
      </p:sp>
      <p:sp>
        <p:nvSpPr>
          <p:cNvPr id="4" name="Slide Image Placeholder 3"/>
          <p:cNvSpPr>
            <a:spLocks noGrp="1" noRot="1" noChangeAspect="1"/>
          </p:cNvSpPr>
          <p:nvPr>
            <p:ph type="sldImg" idx="2"/>
          </p:nvPr>
        </p:nvSpPr>
        <p:spPr>
          <a:xfrm>
            <a:off x="735013"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400"/>
      </a:spcBef>
      <a:spcAft>
        <a:spcPts val="400"/>
      </a:spcAft>
      <a:defRPr lang="en-US" sz="1100" kern="1200">
        <a:solidFill>
          <a:schemeClr val="tx1"/>
        </a:solidFill>
        <a:latin typeface="+mn-lt"/>
        <a:ea typeface="+mn-ea"/>
        <a:cs typeface="Arial" panose="020B0604020202020204" pitchFamily="34" charset="0"/>
      </a:defRPr>
    </a:lvl1pPr>
    <a:lvl2pPr marL="171450" indent="-171450" algn="l" defTabSz="914400" rtl="0" eaLnBrk="1" latinLnBrk="0" hangingPunct="1">
      <a:buFont typeface="Wingdings" panose="05000000000000000000" pitchFamily="2" charset="2"/>
      <a:buChar char=""/>
      <a:defRPr lang="en-US" sz="1100" kern="1200">
        <a:solidFill>
          <a:schemeClr val="tx1"/>
        </a:solidFill>
        <a:latin typeface="+mn-lt"/>
        <a:ea typeface="+mn-ea"/>
        <a:cs typeface="+mn-cs"/>
      </a:defRPr>
    </a:lvl2pPr>
    <a:lvl3pPr marL="400050"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3pPr>
    <a:lvl4pPr marL="57943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4pPr>
    <a:lvl5pPr marL="75088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 September 2023</a:t>
            </a:fld>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1" name="Slide Image Placeholder 50">
            <a:extLst>
              <a:ext uri="{FF2B5EF4-FFF2-40B4-BE49-F238E27FC236}">
                <a16:creationId xmlns:a16="http://schemas.microsoft.com/office/drawing/2014/main" id="{DCE3710F-2356-44F5-A47E-3DFCE8CD483E}"/>
              </a:ext>
            </a:extLst>
          </p:cNvPr>
          <p:cNvSpPr>
            <a:spLocks noGrp="1" noRot="1" noChangeAspect="1"/>
          </p:cNvSpPr>
          <p:nvPr>
            <p:ph type="sldImg"/>
          </p:nvPr>
        </p:nvSpPr>
        <p:spPr>
          <a:xfrm>
            <a:off x="735013" y="563563"/>
            <a:ext cx="5632450" cy="3168650"/>
          </a:xfrm>
        </p:spPr>
      </p:sp>
    </p:spTree>
    <p:extLst>
      <p:ext uri="{BB962C8B-B14F-4D97-AF65-F5344CB8AC3E}">
        <p14:creationId xmlns:p14="http://schemas.microsoft.com/office/powerpoint/2010/main" val="1885811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8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50</a:t>
            </a:fld>
            <a:endParaRPr lang="en-US"/>
          </a:p>
        </p:txBody>
      </p:sp>
    </p:spTree>
    <p:extLst>
      <p:ext uri="{BB962C8B-B14F-4D97-AF65-F5344CB8AC3E}">
        <p14:creationId xmlns:p14="http://schemas.microsoft.com/office/powerpoint/2010/main" val="2776644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8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51</a:t>
            </a:fld>
            <a:endParaRPr lang="en-US"/>
          </a:p>
        </p:txBody>
      </p:sp>
    </p:spTree>
    <p:extLst>
      <p:ext uri="{BB962C8B-B14F-4D97-AF65-F5344CB8AC3E}">
        <p14:creationId xmlns:p14="http://schemas.microsoft.com/office/powerpoint/2010/main" val="2423258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8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52</a:t>
            </a:fld>
            <a:endParaRPr lang="en-US"/>
          </a:p>
        </p:txBody>
      </p:sp>
    </p:spTree>
    <p:extLst>
      <p:ext uri="{BB962C8B-B14F-4D97-AF65-F5344CB8AC3E}">
        <p14:creationId xmlns:p14="http://schemas.microsoft.com/office/powerpoint/2010/main" val="3823743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8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57</a:t>
            </a:fld>
            <a:endParaRPr lang="en-US"/>
          </a:p>
        </p:txBody>
      </p:sp>
    </p:spTree>
    <p:extLst>
      <p:ext uri="{BB962C8B-B14F-4D97-AF65-F5344CB8AC3E}">
        <p14:creationId xmlns:p14="http://schemas.microsoft.com/office/powerpoint/2010/main" val="1760847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8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58</a:t>
            </a:fld>
            <a:endParaRPr lang="en-US"/>
          </a:p>
        </p:txBody>
      </p:sp>
    </p:spTree>
    <p:extLst>
      <p:ext uri="{BB962C8B-B14F-4D97-AF65-F5344CB8AC3E}">
        <p14:creationId xmlns:p14="http://schemas.microsoft.com/office/powerpoint/2010/main" val="209383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8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63</a:t>
            </a:fld>
            <a:endParaRPr lang="en-US"/>
          </a:p>
        </p:txBody>
      </p:sp>
    </p:spTree>
    <p:extLst>
      <p:ext uri="{BB962C8B-B14F-4D97-AF65-F5344CB8AC3E}">
        <p14:creationId xmlns:p14="http://schemas.microsoft.com/office/powerpoint/2010/main" val="790862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549275"/>
            <a:ext cx="6648450" cy="3740150"/>
          </a:xfrm>
        </p:spPr>
      </p:sp>
      <p:sp>
        <p:nvSpPr>
          <p:cNvPr id="3" name="Notes Placeholder 2"/>
          <p:cNvSpPr>
            <a:spLocks noGrp="1"/>
          </p:cNvSpPr>
          <p:nvPr>
            <p:ph type="body" idx="1"/>
          </p:nvPr>
        </p:nvSpPr>
        <p:spPr/>
        <p:txBody>
          <a:bodyPr/>
          <a:lstStyle/>
          <a:p>
            <a:pPr lvl="0">
              <a:lnSpc>
                <a:spcPct val="120000"/>
              </a:lnSpc>
              <a:spcAft>
                <a:spcPts val="7200"/>
              </a:spcAft>
            </a:pPr>
            <a:r>
              <a:rPr lang="en-US" sz="4000" i="1" dirty="0">
                <a:solidFill>
                  <a:srgbClr val="808080"/>
                </a:solidFill>
                <a:latin typeface="Arial"/>
                <a:cs typeface="Helvetica Neue Light"/>
              </a:rPr>
              <a:t>business</a:t>
            </a:r>
            <a:r>
              <a:rPr lang="en-US" sz="4000" dirty="0">
                <a:solidFill>
                  <a:srgbClr val="808080"/>
                </a:solidFill>
                <a:latin typeface="Arial"/>
                <a:cs typeface="Helvetica Neue Light"/>
              </a:rPr>
              <a:t> impact – e.g., financial performance</a:t>
            </a:r>
          </a:p>
          <a:p>
            <a:pPr lvl="0">
              <a:lnSpc>
                <a:spcPct val="120000"/>
              </a:lnSpc>
              <a:spcAft>
                <a:spcPts val="7200"/>
              </a:spcAft>
            </a:pPr>
            <a:r>
              <a:rPr lang="en-US" sz="4000" i="1" dirty="0">
                <a:solidFill>
                  <a:srgbClr val="808080"/>
                </a:solidFill>
                <a:cs typeface="Helvetica Neue Light"/>
              </a:rPr>
              <a:t>team</a:t>
            </a:r>
            <a:r>
              <a:rPr lang="en-US" sz="4000" dirty="0">
                <a:solidFill>
                  <a:srgbClr val="808080"/>
                </a:solidFill>
                <a:cs typeface="Helvetica Neue Light"/>
              </a:rPr>
              <a:t> impact – internal feasibility &amp; sustainability</a:t>
            </a:r>
          </a:p>
          <a:p>
            <a:pPr lvl="0">
              <a:lnSpc>
                <a:spcPct val="120000"/>
              </a:lnSpc>
              <a:spcAft>
                <a:spcPts val="7200"/>
              </a:spcAft>
            </a:pPr>
            <a:r>
              <a:rPr lang="en-US" sz="4000" i="1" dirty="0">
                <a:solidFill>
                  <a:srgbClr val="808080"/>
                </a:solidFill>
                <a:cs typeface="Helvetica Neue Light"/>
              </a:rPr>
              <a:t>user </a:t>
            </a:r>
            <a:r>
              <a:rPr lang="en-US" sz="4000" dirty="0">
                <a:solidFill>
                  <a:srgbClr val="808080"/>
                </a:solidFill>
                <a:cs typeface="Helvetica Neue Light"/>
              </a:rPr>
              <a:t>impact – acceptance and engagement</a:t>
            </a:r>
            <a:endParaRPr lang="en-US" sz="4000" dirty="0">
              <a:solidFill>
                <a:srgbClr val="808080"/>
              </a:solidFill>
              <a:latin typeface="Arial"/>
              <a:cs typeface="Helvetica Neue Light"/>
            </a:endParaRPr>
          </a:p>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72</a:t>
            </a:fld>
            <a:endParaRPr lang="en-US" dirty="0"/>
          </a:p>
        </p:txBody>
      </p:sp>
    </p:spTree>
    <p:extLst>
      <p:ext uri="{BB962C8B-B14F-4D97-AF65-F5344CB8AC3E}">
        <p14:creationId xmlns:p14="http://schemas.microsoft.com/office/powerpoint/2010/main" val="1457486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0825" y="549275"/>
            <a:ext cx="6648450" cy="3740150"/>
          </a:xfrm>
        </p:spPr>
      </p:sp>
      <p:sp>
        <p:nvSpPr>
          <p:cNvPr id="3" name="Notes Placeholder 2"/>
          <p:cNvSpPr>
            <a:spLocks noGrp="1"/>
          </p:cNvSpPr>
          <p:nvPr>
            <p:ph type="body" idx="1"/>
          </p:nvPr>
        </p:nvSpPr>
        <p:spPr>
          <a:xfrm>
            <a:off x="555356" y="4965470"/>
            <a:ext cx="5844153" cy="246221"/>
          </a:xfrm>
        </p:spPr>
        <p:txBody>
          <a:bodyPr/>
          <a:lstStyle/>
          <a:p>
            <a:endParaRPr lang="de-CH" dirty="0"/>
          </a:p>
        </p:txBody>
      </p:sp>
      <p:sp>
        <p:nvSpPr>
          <p:cNvPr id="5" name="Slide Number Placeholder 4"/>
          <p:cNvSpPr>
            <a:spLocks noGrp="1"/>
          </p:cNvSpPr>
          <p:nvPr>
            <p:ph type="sldNum" sz="quarter" idx="10"/>
          </p:nvPr>
        </p:nvSpPr>
        <p:spPr/>
        <p:txBody>
          <a:bodyPr/>
          <a:lstStyle/>
          <a:p>
            <a:pPr>
              <a:defRPr/>
            </a:pPr>
            <a:fld id="{3C3A632B-FBDE-46D4-BF6F-6D14421E6342}" type="slidenum">
              <a:rPr lang="en-US" smtClean="0"/>
              <a:pPr>
                <a:defRPr/>
              </a:pPr>
              <a:t>74</a:t>
            </a:fld>
            <a:endParaRPr lang="en-US" dirty="0"/>
          </a:p>
        </p:txBody>
      </p:sp>
    </p:spTree>
    <p:extLst>
      <p:ext uri="{BB962C8B-B14F-4D97-AF65-F5344CB8AC3E}">
        <p14:creationId xmlns:p14="http://schemas.microsoft.com/office/powerpoint/2010/main" val="3665488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2238" y="207963"/>
            <a:ext cx="7080250" cy="3983037"/>
          </a:xfrm>
        </p:spPr>
      </p:sp>
      <p:sp>
        <p:nvSpPr>
          <p:cNvPr id="3" name="Notes Placeholder 2"/>
          <p:cNvSpPr>
            <a:spLocks noGrp="1"/>
          </p:cNvSpPr>
          <p:nvPr>
            <p:ph type="body" idx="1"/>
          </p:nvPr>
        </p:nvSpPr>
        <p:spPr>
          <a:xfrm>
            <a:off x="563199" y="4962911"/>
            <a:ext cx="5926675" cy="246221"/>
          </a:xfrm>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91</a:t>
            </a:fld>
            <a:endParaRPr lang="en-US" dirty="0"/>
          </a:p>
        </p:txBody>
      </p:sp>
    </p:spTree>
    <p:extLst>
      <p:ext uri="{BB962C8B-B14F-4D97-AF65-F5344CB8AC3E}">
        <p14:creationId xmlns:p14="http://schemas.microsoft.com/office/powerpoint/2010/main" val="3633976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2238" y="207963"/>
            <a:ext cx="7080250" cy="39830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A36BCD-84A6-4667-A52F-55A5FBF59537}" type="slidenum">
              <a:rPr lang="en-US" smtClean="0"/>
              <a:t>93</a:t>
            </a:fld>
            <a:endParaRPr lang="en-US" dirty="0"/>
          </a:p>
        </p:txBody>
      </p:sp>
    </p:spTree>
    <p:extLst>
      <p:ext uri="{BB962C8B-B14F-4D97-AF65-F5344CB8AC3E}">
        <p14:creationId xmlns:p14="http://schemas.microsoft.com/office/powerpoint/2010/main" val="1815103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11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13</a:t>
            </a:fld>
            <a:endParaRPr lang="en-US"/>
          </a:p>
        </p:txBody>
      </p:sp>
    </p:spTree>
    <p:extLst>
      <p:ext uri="{BB962C8B-B14F-4D97-AF65-F5344CB8AC3E}">
        <p14:creationId xmlns:p14="http://schemas.microsoft.com/office/powerpoint/2010/main" val="3877948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2238" y="207963"/>
            <a:ext cx="7080250" cy="3983037"/>
          </a:xfrm>
        </p:spPr>
      </p:sp>
      <p:sp>
        <p:nvSpPr>
          <p:cNvPr id="3" name="Notes Placeholder 2"/>
          <p:cNvSpPr>
            <a:spLocks noGrp="1"/>
          </p:cNvSpPr>
          <p:nvPr>
            <p:ph type="body" idx="1"/>
          </p:nvPr>
        </p:nvSpPr>
        <p:spPr>
          <a:xfrm>
            <a:off x="563199" y="4962911"/>
            <a:ext cx="5926675" cy="246221"/>
          </a:xfrm>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solidFill>
                  <a:srgbClr val="000000"/>
                </a:solidFill>
              </a:rPr>
              <a:pPr>
                <a:defRPr/>
              </a:pPr>
              <a:t>94</a:t>
            </a:fld>
            <a:endParaRPr lang="en-US" dirty="0">
              <a:solidFill>
                <a:srgbClr val="000000"/>
              </a:solidFill>
            </a:endParaRPr>
          </a:p>
        </p:txBody>
      </p:sp>
    </p:spTree>
    <p:extLst>
      <p:ext uri="{BB962C8B-B14F-4D97-AF65-F5344CB8AC3E}">
        <p14:creationId xmlns:p14="http://schemas.microsoft.com/office/powerpoint/2010/main" val="287527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39838" y="693738"/>
            <a:ext cx="8396287" cy="4722812"/>
          </a:xfrm>
        </p:spPr>
      </p:sp>
      <p:sp>
        <p:nvSpPr>
          <p:cNvPr id="3" name="Notes Placeholder 2"/>
          <p:cNvSpPr>
            <a:spLocks noGrp="1"/>
          </p:cNvSpPr>
          <p:nvPr>
            <p:ph type="body" idx="1"/>
          </p:nvPr>
        </p:nvSpPr>
        <p:spPr>
          <a:xfrm>
            <a:off x="381390" y="5720202"/>
            <a:ext cx="10112765" cy="246221"/>
          </a:xfrm>
        </p:spPr>
        <p:txBody>
          <a:bodyPr/>
          <a:lstStyle/>
          <a:p>
            <a:endParaRPr lang="en-GB" dirty="0"/>
          </a:p>
        </p:txBody>
      </p:sp>
      <p:sp>
        <p:nvSpPr>
          <p:cNvPr id="4" name="Slide Number Placeholder 3"/>
          <p:cNvSpPr>
            <a:spLocks noGrp="1"/>
          </p:cNvSpPr>
          <p:nvPr>
            <p:ph type="sldNum" sz="quarter" idx="10"/>
          </p:nvPr>
        </p:nvSpPr>
        <p:spPr>
          <a:xfrm>
            <a:off x="10106439" y="12482708"/>
            <a:ext cx="387715" cy="184666"/>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GB" sz="1300" b="0" i="0" u="none" strike="noStrike" kern="1200" cap="none" spc="0" normalizeH="0" baseline="0" noProof="0" smtClean="0">
                <a:ln>
                  <a:noFill/>
                </a:ln>
                <a:solidFill>
                  <a:srgbClr val="000000"/>
                </a:solidFill>
                <a:effectLst/>
                <a:uLnTx/>
                <a:uFillTx/>
                <a:latin typeface="Arial"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GB" sz="1300" b="0" i="0" u="none" strike="noStrike" kern="1200" cap="none" spc="0" normalizeH="0" baseline="0" noProof="0" dirty="0">
              <a:ln>
                <a:noFill/>
              </a:ln>
              <a:solidFill>
                <a:srgbClr val="000000"/>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242949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18681" y="6277981"/>
            <a:ext cx="5458210" cy="309443"/>
          </a:xfrm>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CA" sz="1200" b="0" i="0" u="none" strike="noStrike" kern="1200" cap="none" spc="0" normalizeH="0" baseline="0" noProof="0" smtClean="0">
                <a:ln>
                  <a:noFill/>
                </a:ln>
                <a:solidFill>
                  <a:prstClr val="black"/>
                </a:solidFill>
                <a:effectLst/>
                <a:uLnTx/>
                <a:uFillTx/>
                <a:latin typeface="Arial"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CA" sz="12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1089077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18681" y="6277981"/>
            <a:ext cx="5458210" cy="309443"/>
          </a:xfrm>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CA" sz="1200" b="0" i="0" u="none" strike="noStrike" kern="1200" cap="none" spc="0" normalizeH="0" baseline="0" noProof="0" smtClean="0">
                <a:ln>
                  <a:noFill/>
                </a:ln>
                <a:solidFill>
                  <a:prstClr val="black"/>
                </a:solidFill>
                <a:effectLst/>
                <a:uLnTx/>
                <a:uFillTx/>
                <a:latin typeface="Arial"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CA" sz="12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2436838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1DF34805-1F01-4BDA-A8CA-FCEA2B4BC8D0}" type="datetime3">
              <a:rPr lang="en-US" smtClean="0"/>
              <a:pPr/>
              <a:t>8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27</a:t>
            </a:fld>
            <a:endParaRPr lang="en-US"/>
          </a:p>
        </p:txBody>
      </p:sp>
    </p:spTree>
    <p:extLst>
      <p:ext uri="{BB962C8B-B14F-4D97-AF65-F5344CB8AC3E}">
        <p14:creationId xmlns:p14="http://schemas.microsoft.com/office/powerpoint/2010/main" val="343796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fld id="{1DF34805-1F01-4BDA-A8CA-FCEA2B4BC8D0}" type="datetime3">
              <a:rPr lang="en-US" smtClean="0"/>
              <a:pPr/>
              <a:t>8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39</a:t>
            </a:fld>
            <a:endParaRPr lang="en-US"/>
          </a:p>
        </p:txBody>
      </p:sp>
    </p:spTree>
    <p:extLst>
      <p:ext uri="{BB962C8B-B14F-4D97-AF65-F5344CB8AC3E}">
        <p14:creationId xmlns:p14="http://schemas.microsoft.com/office/powerpoint/2010/main" val="3089227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8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45</a:t>
            </a:fld>
            <a:endParaRPr lang="en-US"/>
          </a:p>
        </p:txBody>
      </p:sp>
    </p:spTree>
    <p:extLst>
      <p:ext uri="{BB962C8B-B14F-4D97-AF65-F5344CB8AC3E}">
        <p14:creationId xmlns:p14="http://schemas.microsoft.com/office/powerpoint/2010/main" val="2438405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8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46</a:t>
            </a:fld>
            <a:endParaRPr lang="en-US"/>
          </a:p>
        </p:txBody>
      </p:sp>
    </p:spTree>
    <p:extLst>
      <p:ext uri="{BB962C8B-B14F-4D97-AF65-F5344CB8AC3E}">
        <p14:creationId xmlns:p14="http://schemas.microsoft.com/office/powerpoint/2010/main" val="2020043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8 September 2023</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47</a:t>
            </a:fld>
            <a:endParaRPr lang="en-US"/>
          </a:p>
        </p:txBody>
      </p:sp>
    </p:spTree>
    <p:extLst>
      <p:ext uri="{BB962C8B-B14F-4D97-AF65-F5344CB8AC3E}">
        <p14:creationId xmlns:p14="http://schemas.microsoft.com/office/powerpoint/2010/main" val="4212484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24.xml"/><Relationship Id="rId7" Type="http://schemas.openxmlformats.org/officeDocument/2006/relationships/oleObject" Target="../embeddings/oleObject2.bin"/><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11" Type="http://schemas.openxmlformats.org/officeDocument/2006/relationships/image" Target="../media/image5.png"/><Relationship Id="rId5" Type="http://schemas.openxmlformats.org/officeDocument/2006/relationships/tags" Target="../tags/tag26.xml"/><Relationship Id="rId10" Type="http://schemas.openxmlformats.org/officeDocument/2006/relationships/image" Target="../media/image4.png"/><Relationship Id="rId4" Type="http://schemas.openxmlformats.org/officeDocument/2006/relationships/tags" Target="../tags/tag25.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emf"/><Relationship Id="rId5" Type="http://schemas.openxmlformats.org/officeDocument/2006/relationships/tags" Target="../tags/tag83.xml"/><Relationship Id="rId10" Type="http://schemas.openxmlformats.org/officeDocument/2006/relationships/oleObject" Target="../embeddings/oleObject11.bin"/><Relationship Id="rId4" Type="http://schemas.openxmlformats.org/officeDocument/2006/relationships/tags" Target="../tags/tag82.xml"/><Relationship Id="rId9"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4.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emf"/><Relationship Id="rId5" Type="http://schemas.openxmlformats.org/officeDocument/2006/relationships/tags" Target="../tags/tag91.xml"/><Relationship Id="rId10" Type="http://schemas.openxmlformats.org/officeDocument/2006/relationships/oleObject" Target="../embeddings/oleObject12.bin"/><Relationship Id="rId4" Type="http://schemas.openxmlformats.org/officeDocument/2006/relationships/tags" Target="../tags/tag90.xml"/><Relationship Id="rId9"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02.xml"/><Relationship Id="rId3" Type="http://schemas.openxmlformats.org/officeDocument/2006/relationships/tags" Target="../tags/tag97.xml"/><Relationship Id="rId7" Type="http://schemas.openxmlformats.org/officeDocument/2006/relationships/tags" Target="../tags/tag10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8.emf"/><Relationship Id="rId5" Type="http://schemas.openxmlformats.org/officeDocument/2006/relationships/tags" Target="../tags/tag99.xml"/><Relationship Id="rId10" Type="http://schemas.openxmlformats.org/officeDocument/2006/relationships/oleObject" Target="../embeddings/oleObject13.bin"/><Relationship Id="rId4" Type="http://schemas.openxmlformats.org/officeDocument/2006/relationships/tags" Target="../tags/tag98.xml"/><Relationship Id="rId9"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1.emf"/><Relationship Id="rId5" Type="http://schemas.openxmlformats.org/officeDocument/2006/relationships/tags" Target="../tags/tag107.xml"/><Relationship Id="rId10" Type="http://schemas.openxmlformats.org/officeDocument/2006/relationships/oleObject" Target="../embeddings/oleObject14.bin"/><Relationship Id="rId4" Type="http://schemas.openxmlformats.org/officeDocument/2006/relationships/tags" Target="../tags/tag106.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113.xml"/><Relationship Id="rId7" Type="http://schemas.openxmlformats.org/officeDocument/2006/relationships/slideMaster" Target="../slideMasters/slideMaster1.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9"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19.xml"/><Relationship Id="rId7" Type="http://schemas.openxmlformats.org/officeDocument/2006/relationships/image" Target="../media/image2.emf"/><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120.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slideMaster" Target="../slideMasters/slideMaster1.xml"/><Relationship Id="rId4" Type="http://schemas.openxmlformats.org/officeDocument/2006/relationships/tags" Target="../tags/tag126.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29.xml"/><Relationship Id="rId7" Type="http://schemas.openxmlformats.org/officeDocument/2006/relationships/tags" Target="../tags/tag13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5" Type="http://schemas.openxmlformats.org/officeDocument/2006/relationships/tags" Target="../tags/tag131.xml"/><Relationship Id="rId10" Type="http://schemas.openxmlformats.org/officeDocument/2006/relationships/image" Target="../media/image1.emf"/><Relationship Id="rId4" Type="http://schemas.openxmlformats.org/officeDocument/2006/relationships/tags" Target="../tags/tag130.xml"/><Relationship Id="rId9" Type="http://schemas.openxmlformats.org/officeDocument/2006/relationships/oleObject" Target="../embeddings/oleObject18.bin"/></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6.xml"/><Relationship Id="rId7" Type="http://schemas.openxmlformats.org/officeDocument/2006/relationships/tags" Target="../tags/tag140.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5" Type="http://schemas.openxmlformats.org/officeDocument/2006/relationships/tags" Target="../tags/tag138.xml"/><Relationship Id="rId10" Type="http://schemas.openxmlformats.org/officeDocument/2006/relationships/image" Target="../media/image1.emf"/><Relationship Id="rId4" Type="http://schemas.openxmlformats.org/officeDocument/2006/relationships/tags" Target="../tags/tag137.xml"/><Relationship Id="rId9" Type="http://schemas.openxmlformats.org/officeDocument/2006/relationships/oleObject" Target="../embeddings/oleObject19.bin"/></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29.xml"/><Relationship Id="rId7" Type="http://schemas.openxmlformats.org/officeDocument/2006/relationships/oleObject" Target="../embeddings/oleObject3.bin"/><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Master" Target="../slideMasters/slideMaster1.xml"/><Relationship Id="rId11" Type="http://schemas.openxmlformats.org/officeDocument/2006/relationships/image" Target="../media/image5.png"/><Relationship Id="rId5" Type="http://schemas.openxmlformats.org/officeDocument/2006/relationships/tags" Target="../tags/tag31.xml"/><Relationship Id="rId10" Type="http://schemas.openxmlformats.org/officeDocument/2006/relationships/image" Target="../media/image4.png"/><Relationship Id="rId4" Type="http://schemas.openxmlformats.org/officeDocument/2006/relationships/tags" Target="../tags/tag30.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141.xml"/><Relationship Id="rId4"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slideMaster" Target="../slideMasters/slideMaster1.xml"/><Relationship Id="rId4" Type="http://schemas.openxmlformats.org/officeDocument/2006/relationships/tags" Target="../tags/tag145.xml"/></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148.xml"/><Relationship Id="rId7" Type="http://schemas.openxmlformats.org/officeDocument/2006/relationships/slideMaster" Target="../slideMasters/slideMaster1.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9" Type="http://schemas.openxmlformats.org/officeDocument/2006/relationships/image" Target="../media/image10.emf"/></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4.xml"/><Relationship Id="rId7" Type="http://schemas.openxmlformats.org/officeDocument/2006/relationships/image" Target="../media/image2.emf"/><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oleObject" Target="../embeddings/oleObject23.bin"/><Relationship Id="rId11" Type="http://schemas.openxmlformats.org/officeDocument/2006/relationships/image" Target="../media/image5.png"/><Relationship Id="rId5" Type="http://schemas.openxmlformats.org/officeDocument/2006/relationships/slideMaster" Target="../slideMasters/slideMaster2.xml"/><Relationship Id="rId10" Type="http://schemas.microsoft.com/office/2007/relationships/hdphoto" Target="../media/hdphoto1.wdp"/><Relationship Id="rId4" Type="http://schemas.openxmlformats.org/officeDocument/2006/relationships/tags" Target="../tags/tag175.xml"/><Relationship Id="rId9"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78.xml"/><Relationship Id="rId7" Type="http://schemas.openxmlformats.org/officeDocument/2006/relationships/image" Target="../media/image2.emf"/><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oleObject" Target="../embeddings/oleObject24.bin"/><Relationship Id="rId11" Type="http://schemas.openxmlformats.org/officeDocument/2006/relationships/image" Target="../media/image5.png"/><Relationship Id="rId5" Type="http://schemas.openxmlformats.org/officeDocument/2006/relationships/slideMaster" Target="../slideMasters/slideMaster2.xml"/><Relationship Id="rId10" Type="http://schemas.microsoft.com/office/2007/relationships/hdphoto" Target="../media/hdphoto1.wdp"/><Relationship Id="rId4" Type="http://schemas.openxmlformats.org/officeDocument/2006/relationships/tags" Target="../tags/tag179.xml"/><Relationship Id="rId9"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10" Type="http://schemas.openxmlformats.org/officeDocument/2006/relationships/image" Target="../media/image1.emf"/><Relationship Id="rId4" Type="http://schemas.openxmlformats.org/officeDocument/2006/relationships/tags" Target="../tags/tag183.xml"/><Relationship Id="rId9" Type="http://schemas.openxmlformats.org/officeDocument/2006/relationships/oleObject" Target="../embeddings/oleObject25.bin"/></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9.xml"/><Relationship Id="rId7" Type="http://schemas.openxmlformats.org/officeDocument/2006/relationships/tags" Target="../tags/tag193.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5" Type="http://schemas.openxmlformats.org/officeDocument/2006/relationships/tags" Target="../tags/tag191.xml"/><Relationship Id="rId10" Type="http://schemas.openxmlformats.org/officeDocument/2006/relationships/image" Target="../media/image1.emf"/><Relationship Id="rId4" Type="http://schemas.openxmlformats.org/officeDocument/2006/relationships/tags" Target="../tags/tag190.xml"/><Relationship Id="rId9" Type="http://schemas.openxmlformats.org/officeDocument/2006/relationships/oleObject" Target="../embeddings/oleObject26.bin"/></Relationships>
</file>

<file path=ppt/slideLayouts/_rels/slideLayout27.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tags" Target="../tags/tag196.xml"/><Relationship Id="rId7" Type="http://schemas.openxmlformats.org/officeDocument/2006/relationships/slideMaster" Target="../slideMasters/slideMaster2.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5" Type="http://schemas.openxmlformats.org/officeDocument/2006/relationships/tags" Target="../tags/tag198.xml"/><Relationship Id="rId10" Type="http://schemas.openxmlformats.org/officeDocument/2006/relationships/image" Target="../media/image7.jpeg"/><Relationship Id="rId4" Type="http://schemas.openxmlformats.org/officeDocument/2006/relationships/tags" Target="../tags/tag197.xml"/><Relationship Id="rId9"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202.xml"/><Relationship Id="rId7" Type="http://schemas.openxmlformats.org/officeDocument/2006/relationships/slideMaster" Target="../slideMasters/slideMaster2.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9"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208.xml"/><Relationship Id="rId7" Type="http://schemas.openxmlformats.org/officeDocument/2006/relationships/slideMaster" Target="../slideMasters/slideMaster2.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9"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10" Type="http://schemas.openxmlformats.org/officeDocument/2006/relationships/image" Target="../media/image1.emf"/><Relationship Id="rId4" Type="http://schemas.openxmlformats.org/officeDocument/2006/relationships/tags" Target="../tags/tag35.xml"/><Relationship Id="rId9"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14.xml"/><Relationship Id="rId7" Type="http://schemas.openxmlformats.org/officeDocument/2006/relationships/tags" Target="../tags/tag218.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5" Type="http://schemas.openxmlformats.org/officeDocument/2006/relationships/tags" Target="../tags/tag216.xml"/><Relationship Id="rId10" Type="http://schemas.openxmlformats.org/officeDocument/2006/relationships/image" Target="../media/image2.emf"/><Relationship Id="rId4" Type="http://schemas.openxmlformats.org/officeDocument/2006/relationships/tags" Target="../tags/tag215.xml"/><Relationship Id="rId9" Type="http://schemas.openxmlformats.org/officeDocument/2006/relationships/oleObject" Target="../embeddings/oleObject30.bin"/></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226.xml"/><Relationship Id="rId3" Type="http://schemas.openxmlformats.org/officeDocument/2006/relationships/tags" Target="../tags/tag221.xml"/><Relationship Id="rId7" Type="http://schemas.openxmlformats.org/officeDocument/2006/relationships/tags" Target="../tags/tag225.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image" Target="../media/image1.emf"/><Relationship Id="rId5" Type="http://schemas.openxmlformats.org/officeDocument/2006/relationships/tags" Target="../tags/tag223.xml"/><Relationship Id="rId10" Type="http://schemas.openxmlformats.org/officeDocument/2006/relationships/oleObject" Target="../embeddings/oleObject31.bin"/><Relationship Id="rId4" Type="http://schemas.openxmlformats.org/officeDocument/2006/relationships/tags" Target="../tags/tag222.xml"/><Relationship Id="rId9"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34.xml"/><Relationship Id="rId3" Type="http://schemas.openxmlformats.org/officeDocument/2006/relationships/tags" Target="../tags/tag229.xml"/><Relationship Id="rId7" Type="http://schemas.openxmlformats.org/officeDocument/2006/relationships/tags" Target="../tags/tag233.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image" Target="../media/image1.emf"/><Relationship Id="rId5" Type="http://schemas.openxmlformats.org/officeDocument/2006/relationships/tags" Target="../tags/tag231.xml"/><Relationship Id="rId10" Type="http://schemas.openxmlformats.org/officeDocument/2006/relationships/oleObject" Target="../embeddings/oleObject32.bin"/><Relationship Id="rId4" Type="http://schemas.openxmlformats.org/officeDocument/2006/relationships/tags" Target="../tags/tag230.xml"/><Relationship Id="rId9"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242.xml"/><Relationship Id="rId3" Type="http://schemas.openxmlformats.org/officeDocument/2006/relationships/tags" Target="../tags/tag237.xml"/><Relationship Id="rId7" Type="http://schemas.openxmlformats.org/officeDocument/2006/relationships/tags" Target="../tags/tag241.xml"/><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image" Target="../media/image2.emf"/><Relationship Id="rId5" Type="http://schemas.openxmlformats.org/officeDocument/2006/relationships/tags" Target="../tags/tag239.xml"/><Relationship Id="rId10" Type="http://schemas.openxmlformats.org/officeDocument/2006/relationships/oleObject" Target="../embeddings/oleObject33.bin"/><Relationship Id="rId4" Type="http://schemas.openxmlformats.org/officeDocument/2006/relationships/tags" Target="../tags/tag238.xml"/><Relationship Id="rId9"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50.xml"/><Relationship Id="rId3" Type="http://schemas.openxmlformats.org/officeDocument/2006/relationships/tags" Target="../tags/tag245.xml"/><Relationship Id="rId7" Type="http://schemas.openxmlformats.org/officeDocument/2006/relationships/tags" Target="../tags/tag249.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image" Target="../media/image1.emf"/><Relationship Id="rId5" Type="http://schemas.openxmlformats.org/officeDocument/2006/relationships/tags" Target="../tags/tag247.xml"/><Relationship Id="rId10" Type="http://schemas.openxmlformats.org/officeDocument/2006/relationships/oleObject" Target="../embeddings/oleObject34.bin"/><Relationship Id="rId4" Type="http://schemas.openxmlformats.org/officeDocument/2006/relationships/tags" Target="../tags/tag246.xml"/><Relationship Id="rId9"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58.xml"/><Relationship Id="rId3" Type="http://schemas.openxmlformats.org/officeDocument/2006/relationships/tags" Target="../tags/tag253.xml"/><Relationship Id="rId7" Type="http://schemas.openxmlformats.org/officeDocument/2006/relationships/tags" Target="../tags/tag257.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image" Target="../media/image2.emf"/><Relationship Id="rId5" Type="http://schemas.openxmlformats.org/officeDocument/2006/relationships/tags" Target="../tags/tag255.xml"/><Relationship Id="rId10" Type="http://schemas.openxmlformats.org/officeDocument/2006/relationships/oleObject" Target="../embeddings/oleObject35.bin"/><Relationship Id="rId4" Type="http://schemas.openxmlformats.org/officeDocument/2006/relationships/tags" Target="../tags/tag254.xml"/><Relationship Id="rId9"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266.xml"/><Relationship Id="rId3" Type="http://schemas.openxmlformats.org/officeDocument/2006/relationships/tags" Target="../tags/tag261.xml"/><Relationship Id="rId7" Type="http://schemas.openxmlformats.org/officeDocument/2006/relationships/tags" Target="../tags/tag265.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image" Target="../media/image2.emf"/><Relationship Id="rId5" Type="http://schemas.openxmlformats.org/officeDocument/2006/relationships/tags" Target="../tags/tag263.xml"/><Relationship Id="rId10" Type="http://schemas.openxmlformats.org/officeDocument/2006/relationships/oleObject" Target="../embeddings/oleObject36.bin"/><Relationship Id="rId4" Type="http://schemas.openxmlformats.org/officeDocument/2006/relationships/tags" Target="../tags/tag262.xml"/><Relationship Id="rId9"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274.xml"/><Relationship Id="rId3" Type="http://schemas.openxmlformats.org/officeDocument/2006/relationships/tags" Target="../tags/tag269.xml"/><Relationship Id="rId7" Type="http://schemas.openxmlformats.org/officeDocument/2006/relationships/tags" Target="../tags/tag273.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image" Target="../media/image1.emf"/><Relationship Id="rId5" Type="http://schemas.openxmlformats.org/officeDocument/2006/relationships/tags" Target="../tags/tag271.xml"/><Relationship Id="rId10" Type="http://schemas.openxmlformats.org/officeDocument/2006/relationships/oleObject" Target="../embeddings/oleObject37.bin"/><Relationship Id="rId4" Type="http://schemas.openxmlformats.org/officeDocument/2006/relationships/tags" Target="../tags/tag270.xml"/><Relationship Id="rId9"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282.xml"/><Relationship Id="rId3" Type="http://schemas.openxmlformats.org/officeDocument/2006/relationships/tags" Target="../tags/tag277.xml"/><Relationship Id="rId7" Type="http://schemas.openxmlformats.org/officeDocument/2006/relationships/tags" Target="../tags/tag281.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image" Target="../media/image2.emf"/><Relationship Id="rId5" Type="http://schemas.openxmlformats.org/officeDocument/2006/relationships/tags" Target="../tags/tag279.xml"/><Relationship Id="rId10" Type="http://schemas.openxmlformats.org/officeDocument/2006/relationships/oleObject" Target="../embeddings/oleObject38.bin"/><Relationship Id="rId4" Type="http://schemas.openxmlformats.org/officeDocument/2006/relationships/tags" Target="../tags/tag278.xml"/><Relationship Id="rId9"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tags" Target="../tags/tag285.xml"/><Relationship Id="rId7" Type="http://schemas.openxmlformats.org/officeDocument/2006/relationships/slideMaster" Target="../slideMasters/slideMaster2.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9"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10" Type="http://schemas.openxmlformats.org/officeDocument/2006/relationships/image" Target="../media/image1.emf"/><Relationship Id="rId4" Type="http://schemas.openxmlformats.org/officeDocument/2006/relationships/tags" Target="../tags/tag42.xml"/><Relationship Id="rId9"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291.xml"/><Relationship Id="rId7" Type="http://schemas.openxmlformats.org/officeDocument/2006/relationships/image" Target="../media/image2.emf"/><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oleObject" Target="../embeddings/oleObject40.bin"/><Relationship Id="rId5" Type="http://schemas.openxmlformats.org/officeDocument/2006/relationships/slideMaster" Target="../slideMasters/slideMaster2.xml"/><Relationship Id="rId4" Type="http://schemas.openxmlformats.org/officeDocument/2006/relationships/tags" Target="../tags/tag292.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2.xml"/><Relationship Id="rId7" Type="http://schemas.microsoft.com/office/2007/relationships/hdphoto" Target="../media/hdphoto1.wdp"/><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image" Target="../media/image11.png"/><Relationship Id="rId5" Type="http://schemas.openxmlformats.org/officeDocument/2006/relationships/image" Target="../media/image2.emf"/><Relationship Id="rId4" Type="http://schemas.openxmlformats.org/officeDocument/2006/relationships/oleObject" Target="../embeddings/oleObject41.bin"/></Relationships>
</file>

<file path=ppt/slideLayouts/_rels/slideLayout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48.xml"/><Relationship Id="rId7"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10" Type="http://schemas.openxmlformats.org/officeDocument/2006/relationships/image" Target="../media/image7.jpeg"/><Relationship Id="rId4" Type="http://schemas.openxmlformats.org/officeDocument/2006/relationships/tags" Target="../tags/tag49.xml"/><Relationship Id="rId9"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54.xml"/><Relationship Id="rId7"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60.xml"/><Relationship Id="rId7" Type="http://schemas.openxmlformats.org/officeDocument/2006/relationships/slideMaster" Target="../slideMasters/slideMaster1.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9"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2.emf"/><Relationship Id="rId4" Type="http://schemas.openxmlformats.org/officeDocument/2006/relationships/tags" Target="../tags/tag67.xml"/><Relationship Id="rId9"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1.emf"/><Relationship Id="rId5" Type="http://schemas.openxmlformats.org/officeDocument/2006/relationships/tags" Target="../tags/tag75.xml"/><Relationship Id="rId10" Type="http://schemas.openxmlformats.org/officeDocument/2006/relationships/oleObject" Target="../embeddings/oleObject10.bin"/><Relationship Id="rId4" Type="http://schemas.openxmlformats.org/officeDocument/2006/relationships/tags" Target="../tags/tag74.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0340770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9" name="Picture 18">
            <a:extLst>
              <a:ext uri="{FF2B5EF4-FFF2-40B4-BE49-F238E27FC236}">
                <a16:creationId xmlns:a16="http://schemas.microsoft.com/office/drawing/2014/main" id="{AE2AE17B-CBA6-49B2-8E9E-11F8A01DD4BE}"/>
              </a:ext>
            </a:extLst>
          </p:cNvPr>
          <p:cNvPicPr>
            <a:picLocks noChangeAspect="1"/>
          </p:cNvPicPr>
          <p:nvPr userDrawn="1"/>
        </p:nvPicPr>
        <p:blipFill>
          <a:blip r:embed="rId9"/>
          <a:stretch>
            <a:fillRect/>
          </a:stretch>
        </p:blipFill>
        <p:spPr bwMode="ltGray">
          <a:xfrm>
            <a:off x="0" y="0"/>
            <a:ext cx="6591300" cy="6858000"/>
          </a:xfrm>
          <a:prstGeom prst="rect">
            <a:avLst/>
          </a:prstGeom>
        </p:spPr>
      </p:pic>
      <p:cxnSp>
        <p:nvCxnSpPr>
          <p:cNvPr id="9" name="Straight Connector 8">
            <a:extLst>
              <a:ext uri="{FF2B5EF4-FFF2-40B4-BE49-F238E27FC236}">
                <a16:creationId xmlns:a16="http://schemas.microsoft.com/office/drawing/2014/main" id="{003D4142-B010-408F-8EAC-2319533F29D8}"/>
              </a:ext>
            </a:extLst>
          </p:cNvPr>
          <p:cNvCxnSpPr>
            <a:cxnSpLocks/>
          </p:cNvCxnSpPr>
          <p:nvPr userDrawn="1"/>
        </p:nvCxnSpPr>
        <p:spPr bwMode="ltGray">
          <a:xfrm>
            <a:off x="6591300" y="0"/>
            <a:ext cx="0" cy="6858000"/>
          </a:xfrm>
          <a:prstGeom prst="line">
            <a:avLst/>
          </a:prstGeom>
          <a:ln w="38100" cap="flat">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userDrawn="1">
            <p:ph type="body" sz="quarter" idx="13" hasCustomPrompt="1"/>
            <p:custDataLst>
              <p:tags r:id="rId3"/>
            </p:custDataLst>
          </p:nvPr>
        </p:nvSpPr>
        <p:spPr>
          <a:xfrm>
            <a:off x="6791546" y="6205541"/>
            <a:ext cx="4842102"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lvl1pPr>
          </a:lstStyle>
          <a:p>
            <a:pPr lvl="0">
              <a:buNone/>
            </a:pPr>
            <a:r>
              <a:rPr lang="en-US" dirty="0"/>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p:custDataLst>
              <p:tags r:id="rId4"/>
            </p:custDataLst>
          </p:nvPr>
        </p:nvSpPr>
        <p:spPr>
          <a:xfrm>
            <a:off x="6792687" y="5787932"/>
            <a:ext cx="4842102"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lvl1pPr>
          </a:lstStyle>
          <a:p>
            <a:pPr lvl="0">
              <a:buNone/>
            </a:pPr>
            <a:r>
              <a:rPr lang="en-US"/>
              <a:t>Click to edit Master subtitle style</a:t>
            </a:r>
            <a:endParaRPr lang="en-US" dirty="0"/>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p:custDataLst>
              <p:tags r:id="rId5"/>
            </p:custDataLst>
          </p:nvPr>
        </p:nvSpPr>
        <p:spPr>
          <a:xfrm>
            <a:off x="6792687" y="2751892"/>
            <a:ext cx="4842102"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normAutofit/>
          </a:bodyPr>
          <a:lstStyle>
            <a:lvl1pPr>
              <a:defRPr lang="en-US" sz="4400" dirty="0"/>
            </a:lvl1pPr>
          </a:lstStyle>
          <a:p>
            <a:pPr lvl="0"/>
            <a:r>
              <a:rPr lang="en-US"/>
              <a:t>Click to edit Master title style</a:t>
            </a:r>
            <a:endParaRPr lang="en-US" dirty="0"/>
          </a:p>
        </p:txBody>
      </p:sp>
      <p:grpSp>
        <p:nvGrpSpPr>
          <p:cNvPr id="10" name="Group 9">
            <a:extLst>
              <a:ext uri="{FF2B5EF4-FFF2-40B4-BE49-F238E27FC236}">
                <a16:creationId xmlns:a16="http://schemas.microsoft.com/office/drawing/2014/main" id="{5AE21F4B-68C7-49C0-8AE5-E19C26147891}"/>
              </a:ext>
            </a:extLst>
          </p:cNvPr>
          <p:cNvGrpSpPr/>
          <p:nvPr userDrawn="1"/>
        </p:nvGrpSpPr>
        <p:grpSpPr>
          <a:xfrm>
            <a:off x="6800470" y="462780"/>
            <a:ext cx="2441250" cy="487314"/>
            <a:chOff x="3614736" y="2943225"/>
            <a:chExt cx="4962526" cy="990600"/>
          </a:xfrm>
        </p:grpSpPr>
        <p:pic>
          <p:nvPicPr>
            <p:cNvPr id="11" name="Picture 10">
              <a:extLst>
                <a:ext uri="{FF2B5EF4-FFF2-40B4-BE49-F238E27FC236}">
                  <a16:creationId xmlns:a16="http://schemas.microsoft.com/office/drawing/2014/main" id="{9310418E-3C07-4CA0-B6ED-2694D313353B}"/>
                </a:ext>
              </a:extLst>
            </p:cNvPr>
            <p:cNvPicPr>
              <a:picLocks noChangeAspect="1"/>
            </p:cNvPicPr>
            <p:nvPr userDrawn="1"/>
          </p:nvPicPr>
          <p:blipFill>
            <a:blip r:embed="rId10"/>
            <a:stretch>
              <a:fillRect/>
            </a:stretch>
          </p:blipFill>
          <p:spPr>
            <a:xfrm>
              <a:off x="4852987" y="2943225"/>
              <a:ext cx="3724275" cy="990600"/>
            </a:xfrm>
            <a:custGeom>
              <a:avLst/>
              <a:gdLst>
                <a:gd name="connsiteX0" fmla="*/ 129 w 3724275"/>
                <a:gd name="connsiteY0" fmla="*/ 1 h 990600"/>
                <a:gd name="connsiteX1" fmla="*/ 3724404 w 3724275"/>
                <a:gd name="connsiteY1" fmla="*/ 1 h 990600"/>
                <a:gd name="connsiteX2" fmla="*/ 3724404 w 3724275"/>
                <a:gd name="connsiteY2" fmla="*/ 990601 h 990600"/>
                <a:gd name="connsiteX3" fmla="*/ 129 w 3724275"/>
                <a:gd name="connsiteY3" fmla="*/ 990601 h 990600"/>
              </a:gdLst>
              <a:ahLst/>
              <a:cxnLst>
                <a:cxn ang="0">
                  <a:pos x="connsiteX0" y="connsiteY0"/>
                </a:cxn>
                <a:cxn ang="0">
                  <a:pos x="connsiteX1" y="connsiteY1"/>
                </a:cxn>
                <a:cxn ang="0">
                  <a:pos x="connsiteX2" y="connsiteY2"/>
                </a:cxn>
                <a:cxn ang="0">
                  <a:pos x="connsiteX3" y="connsiteY3"/>
                </a:cxn>
              </a:cxnLst>
              <a:rect l="l" t="t" r="r" b="b"/>
              <a:pathLst>
                <a:path w="3724275" h="990600">
                  <a:moveTo>
                    <a:pt x="129" y="1"/>
                  </a:moveTo>
                  <a:lnTo>
                    <a:pt x="3724404" y="1"/>
                  </a:lnTo>
                  <a:lnTo>
                    <a:pt x="3724404" y="990601"/>
                  </a:lnTo>
                  <a:lnTo>
                    <a:pt x="129" y="990601"/>
                  </a:lnTo>
                  <a:close/>
                </a:path>
              </a:pathLst>
            </a:custGeom>
          </p:spPr>
        </p:pic>
        <p:pic>
          <p:nvPicPr>
            <p:cNvPr id="12" name="Picture 11">
              <a:extLst>
                <a:ext uri="{FF2B5EF4-FFF2-40B4-BE49-F238E27FC236}">
                  <a16:creationId xmlns:a16="http://schemas.microsoft.com/office/drawing/2014/main" id="{F408A176-0A11-48C7-B933-535DAB871C3F}"/>
                </a:ext>
              </a:extLst>
            </p:cNvPr>
            <p:cNvPicPr>
              <a:picLocks noChangeAspect="1"/>
            </p:cNvPicPr>
            <p:nvPr userDrawn="1"/>
          </p:nvPicPr>
          <p:blipFill>
            <a:blip r:embed="rId11"/>
            <a:srcRect t="2453" b="1887"/>
            <a:stretch>
              <a:fillRect/>
            </a:stretch>
          </p:blipFill>
          <p:spPr bwMode="ltGray">
            <a:xfrm>
              <a:off x="3614736" y="2948940"/>
              <a:ext cx="971550" cy="965834"/>
            </a:xfrm>
            <a:custGeom>
              <a:avLst/>
              <a:gdLst>
                <a:gd name="connsiteX0" fmla="*/ 0 w 971550"/>
                <a:gd name="connsiteY0" fmla="*/ 0 h 965834"/>
                <a:gd name="connsiteX1" fmla="*/ 971550 w 971550"/>
                <a:gd name="connsiteY1" fmla="*/ 0 h 965834"/>
                <a:gd name="connsiteX2" fmla="*/ 971550 w 971550"/>
                <a:gd name="connsiteY2" fmla="*/ 965834 h 965834"/>
                <a:gd name="connsiteX3" fmla="*/ 0 w 971550"/>
                <a:gd name="connsiteY3" fmla="*/ 965834 h 965834"/>
              </a:gdLst>
              <a:ahLst/>
              <a:cxnLst>
                <a:cxn ang="0">
                  <a:pos x="connsiteX0" y="connsiteY0"/>
                </a:cxn>
                <a:cxn ang="0">
                  <a:pos x="connsiteX1" y="connsiteY1"/>
                </a:cxn>
                <a:cxn ang="0">
                  <a:pos x="connsiteX2" y="connsiteY2"/>
                </a:cxn>
                <a:cxn ang="0">
                  <a:pos x="connsiteX3" y="connsiteY3"/>
                </a:cxn>
              </a:cxnLst>
              <a:rect l="l" t="t" r="r" b="b"/>
              <a:pathLst>
                <a:path w="971550" h="965834">
                  <a:moveTo>
                    <a:pt x="0" y="0"/>
                  </a:moveTo>
                  <a:lnTo>
                    <a:pt x="971550" y="0"/>
                  </a:lnTo>
                  <a:lnTo>
                    <a:pt x="971550" y="965834"/>
                  </a:lnTo>
                  <a:lnTo>
                    <a:pt x="0" y="965834"/>
                  </a:lnTo>
                  <a:close/>
                </a:path>
              </a:pathLst>
            </a:custGeom>
          </p:spPr>
        </p:pic>
      </p:grpSp>
    </p:spTree>
    <p:extLst>
      <p:ext uri="{BB962C8B-B14F-4D97-AF65-F5344CB8AC3E}">
        <p14:creationId xmlns:p14="http://schemas.microsoft.com/office/powerpoint/2010/main" val="2915102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19739165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8EBF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dirty="0">
              <a:ln>
                <a:noFill/>
              </a:ln>
              <a:solidFill>
                <a:srgbClr val="F0F0F0"/>
              </a:solidFill>
              <a:effectLst/>
              <a:uLnTx/>
              <a:uFillTx/>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7"/>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2. Slide Title">
            <a:extLst>
              <a:ext uri="{FF2B5EF4-FFF2-40B4-BE49-F238E27FC236}">
                <a16:creationId xmlns:a16="http://schemas.microsoft.com/office/drawing/2014/main" id="{B064DA18-FA54-43C0-B981-F306F40179F4}"/>
              </a:ext>
            </a:extLst>
          </p:cNvPr>
          <p:cNvSpPr>
            <a:spLocks noGrp="1"/>
          </p:cNvSpPr>
          <p:nvPr>
            <p:ph type="title"/>
            <p:custDataLst>
              <p:tags r:id="rId8"/>
            </p:custDataLst>
          </p:nvPr>
        </p:nvSpPr>
        <p:spPr>
          <a:xfrm>
            <a:off x="554736" y="2744369"/>
            <a:ext cx="3465574" cy="769441"/>
          </a:xfrm>
          <a:prstGeom prst="rect">
            <a:avLst/>
          </a:prstGeom>
        </p:spPr>
        <p:txBody>
          <a:bodyPr vert="horz" wrap="square" lIns="0" tIns="0" rIns="0" bIns="0" rtlCol="0" anchor="b" anchorCtr="0">
            <a:noAutofit/>
          </a:bodyPr>
          <a:lstStyle/>
          <a:p>
            <a:pPr lvl="0"/>
            <a:r>
              <a:rPr lang="en-US"/>
              <a:t>Click to edit Master title style</a:t>
            </a:r>
            <a:endParaRPr lang="en-US" dirty="0"/>
          </a:p>
        </p:txBody>
      </p:sp>
    </p:spTree>
    <p:extLst>
      <p:ext uri="{BB962C8B-B14F-4D97-AF65-F5344CB8AC3E}">
        <p14:creationId xmlns:p14="http://schemas.microsoft.com/office/powerpoint/2010/main" val="3489275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111298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8EBF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dirty="0">
              <a:ln>
                <a:noFill/>
              </a:ln>
              <a:solidFill>
                <a:srgbClr val="F0F0F0"/>
              </a:solidFill>
              <a:effectLst/>
              <a:uLnTx/>
              <a:uFillTx/>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5065776" cy="384721"/>
          </a:xfrm>
        </p:spPr>
        <p:txBody>
          <a:bodyPr vert="horz">
            <a:spAutoFit/>
          </a:bodyPr>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5" y="637721"/>
            <a:ext cx="50657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1893778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898612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172212"/>
            <a:ext cx="6967728" cy="384721"/>
          </a:xfrm>
        </p:spPr>
        <p:txBody>
          <a:bodyPr vert="horz">
            <a:spAutoFit/>
          </a:bodyPr>
          <a:lstStyle>
            <a:lvl1pPr rtl="0">
              <a:defRPr/>
            </a:lvl1p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8EBF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dirty="0">
              <a:ln>
                <a:noFill/>
              </a:ln>
              <a:solidFill>
                <a:srgbClr val="F0F0F0"/>
              </a:solidFill>
              <a:effectLst/>
              <a:uLnTx/>
              <a:uFillTx/>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6"/>
            </p:custDataLst>
          </p:nvPr>
        </p:nvSpPr>
        <p:spPr>
          <a:xfrm>
            <a:off x="554735" y="637721"/>
            <a:ext cx="6967728"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7"/>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solidFill>
                  <a:schemeClr val="tx1"/>
                </a:solidFill>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2178423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409412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8EBF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dirty="0">
              <a:ln>
                <a:noFill/>
              </a:ln>
              <a:solidFill>
                <a:srgbClr val="F0F0F0"/>
              </a:solidFill>
              <a:effectLst/>
              <a:uLnTx/>
              <a:uFillTx/>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mn-lt"/>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7918704" cy="384721"/>
          </a:xfrm>
        </p:spPr>
        <p:txBody>
          <a:bodyPr vert="horz">
            <a:spAutoFit/>
          </a:bodyPr>
          <a:lstStyle>
            <a:lvl1pPr rtl="0">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5" y="637721"/>
            <a:ext cx="7918704" cy="246221"/>
          </a:xfrm>
          <a:prstGeom prst="rect">
            <a:avLst/>
          </a:prstGeom>
        </p:spPr>
        <p:txBody>
          <a:bodyPr wrap="square">
            <a:sp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2267110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199790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hasCustomPrompt="1"/>
            <p:custDataLst>
              <p:tags r:id="rId4"/>
            </p:custDataLst>
          </p:nvPr>
        </p:nvSpPr>
        <p:spPr>
          <a:xfrm>
            <a:off x="554736" y="172212"/>
            <a:ext cx="11082528" cy="1154162"/>
          </a:xfrm>
        </p:spPr>
        <p:txBody>
          <a:bodyPr vert="horz">
            <a:spAutoFit/>
          </a:bodyPr>
          <a:lstStyle>
            <a:lvl1pPr rtl="0">
              <a:defRPr/>
            </a:lvl1pPr>
          </a:lstStyle>
          <a:p>
            <a:r>
              <a:rPr lang="en-US" dirty="0"/>
              <a:t>Click to edit Master title style</a:t>
            </a:r>
            <a:br>
              <a:rPr lang="en-US" dirty="0"/>
            </a:br>
            <a:br>
              <a:rPr lang="en-US" dirty="0"/>
            </a:b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9" name="Sticker" hidden="1">
            <a:extLst>
              <a:ext uri="{FF2B5EF4-FFF2-40B4-BE49-F238E27FC236}">
                <a16:creationId xmlns:a16="http://schemas.microsoft.com/office/drawing/2014/main" id="{2B5F1846-DB86-4338-8AFA-F2C1B534B900}"/>
              </a:ext>
            </a:extLst>
          </p:cNvPr>
          <p:cNvSpPr txBox="1"/>
          <p:nvPr userDrawn="1"/>
        </p:nvSpPr>
        <p:spPr>
          <a:xfrm>
            <a:off x="558489" y="1401800"/>
            <a:ext cx="450444" cy="123111"/>
          </a:xfrm>
          <a:prstGeom prst="rect">
            <a:avLst/>
          </a:prstGeom>
          <a:noFill/>
          <a:ln w="6350">
            <a:noFill/>
            <a:miter lim="800000"/>
          </a:ln>
        </p:spPr>
        <p:txBody>
          <a:bodyPr vert="horz" wrap="none" lIns="0" tIns="0" rIns="0" bIns="0" rtlCol="0">
            <a:spAutoFit/>
          </a:bodyPr>
          <a:lstStyle/>
          <a:p>
            <a:pPr algn="l" rtl="0">
              <a:spcBef>
                <a:spcPts val="300"/>
              </a:spcBef>
              <a:spcAft>
                <a:spcPts val="300"/>
              </a:spcAft>
              <a:buNone/>
            </a:pPr>
            <a:r>
              <a:rPr lang="en-US" sz="800" b="1" cap="all" baseline="0" dirty="0"/>
              <a:t>STICKER</a:t>
            </a:r>
          </a:p>
        </p:txBody>
      </p:sp>
    </p:spTree>
    <p:extLst>
      <p:ext uri="{BB962C8B-B14F-4D97-AF65-F5344CB8AC3E}">
        <p14:creationId xmlns:p14="http://schemas.microsoft.com/office/powerpoint/2010/main" val="716123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69964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2229234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68931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grpSp>
        <p:nvGrpSpPr>
          <p:cNvPr id="10" name="Group 9">
            <a:extLst>
              <a:ext uri="{FF2B5EF4-FFF2-40B4-BE49-F238E27FC236}">
                <a16:creationId xmlns:a16="http://schemas.microsoft.com/office/drawing/2014/main" id="{CC893B5F-AE5F-486A-BED2-E59A4EB075C3}"/>
              </a:ext>
            </a:extLst>
          </p:cNvPr>
          <p:cNvGrpSpPr/>
          <p:nvPr userDrawn="1"/>
        </p:nvGrpSpPr>
        <p:grpSpPr>
          <a:xfrm>
            <a:off x="3614736" y="2943225"/>
            <a:ext cx="4962526" cy="990600"/>
            <a:chOff x="3614736" y="2943225"/>
            <a:chExt cx="4962526" cy="990600"/>
          </a:xfrm>
        </p:grpSpPr>
        <p:pic>
          <p:nvPicPr>
            <p:cNvPr id="6" name="Picture 5">
              <a:extLst>
                <a:ext uri="{FF2B5EF4-FFF2-40B4-BE49-F238E27FC236}">
                  <a16:creationId xmlns:a16="http://schemas.microsoft.com/office/drawing/2014/main" id="{C3A7D3C1-8E6E-49D5-8C0B-1ED957023EC1}"/>
                </a:ext>
              </a:extLst>
            </p:cNvPr>
            <p:cNvPicPr>
              <a:picLocks noChangeAspect="1"/>
            </p:cNvPicPr>
            <p:nvPr userDrawn="1"/>
          </p:nvPicPr>
          <p:blipFill>
            <a:blip r:embed="rId6"/>
            <a:stretch>
              <a:fillRect/>
            </a:stretch>
          </p:blipFill>
          <p:spPr>
            <a:xfrm>
              <a:off x="4852987" y="2943225"/>
              <a:ext cx="3724275" cy="990600"/>
            </a:xfrm>
            <a:custGeom>
              <a:avLst/>
              <a:gdLst>
                <a:gd name="connsiteX0" fmla="*/ 129 w 3724275"/>
                <a:gd name="connsiteY0" fmla="*/ 1 h 990600"/>
                <a:gd name="connsiteX1" fmla="*/ 3724404 w 3724275"/>
                <a:gd name="connsiteY1" fmla="*/ 1 h 990600"/>
                <a:gd name="connsiteX2" fmla="*/ 3724404 w 3724275"/>
                <a:gd name="connsiteY2" fmla="*/ 990601 h 990600"/>
                <a:gd name="connsiteX3" fmla="*/ 129 w 3724275"/>
                <a:gd name="connsiteY3" fmla="*/ 990601 h 990600"/>
              </a:gdLst>
              <a:ahLst/>
              <a:cxnLst>
                <a:cxn ang="0">
                  <a:pos x="connsiteX0" y="connsiteY0"/>
                </a:cxn>
                <a:cxn ang="0">
                  <a:pos x="connsiteX1" y="connsiteY1"/>
                </a:cxn>
                <a:cxn ang="0">
                  <a:pos x="connsiteX2" y="connsiteY2"/>
                </a:cxn>
                <a:cxn ang="0">
                  <a:pos x="connsiteX3" y="connsiteY3"/>
                </a:cxn>
              </a:cxnLst>
              <a:rect l="l" t="t" r="r" b="b"/>
              <a:pathLst>
                <a:path w="3724275" h="990600">
                  <a:moveTo>
                    <a:pt x="129" y="1"/>
                  </a:moveTo>
                  <a:lnTo>
                    <a:pt x="3724404" y="1"/>
                  </a:lnTo>
                  <a:lnTo>
                    <a:pt x="3724404" y="990601"/>
                  </a:lnTo>
                  <a:lnTo>
                    <a:pt x="129" y="990601"/>
                  </a:lnTo>
                  <a:close/>
                </a:path>
              </a:pathLst>
            </a:custGeom>
          </p:spPr>
        </p:pic>
        <p:pic>
          <p:nvPicPr>
            <p:cNvPr id="9" name="Picture 8">
              <a:extLst>
                <a:ext uri="{FF2B5EF4-FFF2-40B4-BE49-F238E27FC236}">
                  <a16:creationId xmlns:a16="http://schemas.microsoft.com/office/drawing/2014/main" id="{F5A9A644-A196-4668-B7BE-1A18FF7671ED}"/>
                </a:ext>
              </a:extLst>
            </p:cNvPr>
            <p:cNvPicPr>
              <a:picLocks noChangeAspect="1"/>
            </p:cNvPicPr>
            <p:nvPr userDrawn="1"/>
          </p:nvPicPr>
          <p:blipFill>
            <a:blip r:embed="rId7"/>
            <a:srcRect t="2453" b="1887"/>
            <a:stretch>
              <a:fillRect/>
            </a:stretch>
          </p:blipFill>
          <p:spPr bwMode="ltGray">
            <a:xfrm>
              <a:off x="3614736" y="2948940"/>
              <a:ext cx="971550" cy="965834"/>
            </a:xfrm>
            <a:custGeom>
              <a:avLst/>
              <a:gdLst>
                <a:gd name="connsiteX0" fmla="*/ 0 w 971550"/>
                <a:gd name="connsiteY0" fmla="*/ 0 h 965834"/>
                <a:gd name="connsiteX1" fmla="*/ 971550 w 971550"/>
                <a:gd name="connsiteY1" fmla="*/ 0 h 965834"/>
                <a:gd name="connsiteX2" fmla="*/ 971550 w 971550"/>
                <a:gd name="connsiteY2" fmla="*/ 965834 h 965834"/>
                <a:gd name="connsiteX3" fmla="*/ 0 w 971550"/>
                <a:gd name="connsiteY3" fmla="*/ 965834 h 965834"/>
              </a:gdLst>
              <a:ahLst/>
              <a:cxnLst>
                <a:cxn ang="0">
                  <a:pos x="connsiteX0" y="connsiteY0"/>
                </a:cxn>
                <a:cxn ang="0">
                  <a:pos x="connsiteX1" y="connsiteY1"/>
                </a:cxn>
                <a:cxn ang="0">
                  <a:pos x="connsiteX2" y="connsiteY2"/>
                </a:cxn>
                <a:cxn ang="0">
                  <a:pos x="connsiteX3" y="connsiteY3"/>
                </a:cxn>
              </a:cxnLst>
              <a:rect l="l" t="t" r="r" b="b"/>
              <a:pathLst>
                <a:path w="971550" h="965834">
                  <a:moveTo>
                    <a:pt x="0" y="0"/>
                  </a:moveTo>
                  <a:lnTo>
                    <a:pt x="971550" y="0"/>
                  </a:lnTo>
                  <a:lnTo>
                    <a:pt x="971550" y="965834"/>
                  </a:lnTo>
                  <a:lnTo>
                    <a:pt x="0" y="965834"/>
                  </a:lnTo>
                  <a:close/>
                </a:path>
              </a:pathLst>
            </a:custGeom>
          </p:spPr>
        </p:pic>
      </p:grpSp>
    </p:spTree>
    <p:extLst>
      <p:ext uri="{BB962C8B-B14F-4D97-AF65-F5344CB8AC3E}">
        <p14:creationId xmlns:p14="http://schemas.microsoft.com/office/powerpoint/2010/main" val="1347445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3-line">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2"/>
            </p:custDataLst>
          </p:nvPr>
        </p:nvSpPr>
        <p:spPr>
          <a:xfrm>
            <a:off x="554736" y="175171"/>
            <a:ext cx="11082528" cy="989512"/>
          </a:xfrm>
        </p:spPr>
        <p:txBody>
          <a:bodyPr>
            <a:noAutofit/>
          </a:bodyPr>
          <a:lstStyle>
            <a:lvl1pPr>
              <a:defRPr/>
            </a:lvl1pPr>
          </a:lstStyle>
          <a:p>
            <a:r>
              <a:rPr lang="en-US"/>
              <a:t>Click to edit Master title style</a:t>
            </a:r>
            <a:endParaRPr lang="en-US" dirty="0"/>
          </a:p>
        </p:txBody>
      </p:sp>
      <p:sp>
        <p:nvSpPr>
          <p:cNvPr id="9" name="1. On-page tracker">
            <a:extLst>
              <a:ext uri="{FF2B5EF4-FFF2-40B4-BE49-F238E27FC236}">
                <a16:creationId xmlns:a16="http://schemas.microsoft.com/office/drawing/2014/main" id="{FBFEDCBC-6AE2-415B-B9AB-4D0332F5ABD9}"/>
              </a:ext>
            </a:extLst>
          </p:cNvPr>
          <p:cNvSpPr>
            <a:spLocks noGrp="1"/>
          </p:cNvSpPr>
          <p:nvPr>
            <p:ph type="body" sz="quarter" idx="17" hasCustomPrompt="1"/>
            <p:custDataLst>
              <p:tags r:id="rId3"/>
            </p:custDataLst>
          </p:nvPr>
        </p:nvSpPr>
        <p:spPr>
          <a:xfrm>
            <a:off x="7156704" y="89320"/>
            <a:ext cx="4480560"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2395946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01004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1. On-page tracker">
            <a:extLst>
              <a:ext uri="{FF2B5EF4-FFF2-40B4-BE49-F238E27FC236}">
                <a16:creationId xmlns:a16="http://schemas.microsoft.com/office/drawing/2014/main" id="{113DFDDF-7DA2-4E92-8555-8B9DB1295FAA}"/>
              </a:ext>
            </a:extLst>
          </p:cNvPr>
          <p:cNvSpPr>
            <a:spLocks noGrp="1"/>
          </p:cNvSpPr>
          <p:nvPr>
            <p:ph type="body" sz="quarter" idx="16" hasCustomPrompt="1"/>
            <p:custDataLst>
              <p:tags r:id="rId6"/>
            </p:custDataLst>
          </p:nvPr>
        </p:nvSpPr>
        <p:spPr>
          <a:xfrm>
            <a:off x="7156704" y="89320"/>
            <a:ext cx="4480560"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2906727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891870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172212"/>
            <a:ext cx="5065776"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884725"/>
            <a:ext cx="50657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1. On-page tracker">
            <a:extLst>
              <a:ext uri="{FF2B5EF4-FFF2-40B4-BE49-F238E27FC236}">
                <a16:creationId xmlns:a16="http://schemas.microsoft.com/office/drawing/2014/main" id="{B1862427-C153-460B-92AE-3FA75E6B880B}"/>
              </a:ext>
            </a:extLst>
          </p:cNvPr>
          <p:cNvSpPr>
            <a:spLocks noGrp="1"/>
          </p:cNvSpPr>
          <p:nvPr>
            <p:ph type="body" sz="quarter" idx="16" hasCustomPrompt="1"/>
            <p:custDataLst>
              <p:tags r:id="rId6"/>
            </p:custDataLst>
          </p:nvPr>
        </p:nvSpPr>
        <p:spPr>
          <a:xfrm>
            <a:off x="7159752" y="89320"/>
            <a:ext cx="4480560"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2460767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2912437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5184BEAB-03F1-4755-9381-0FFEC4E97101}"/>
              </a:ext>
            </a:extLst>
          </p:cNvPr>
          <p:cNvPicPr>
            <a:picLocks noChangeAspect="1"/>
          </p:cNvPicPr>
          <p:nvPr userDrawn="1"/>
        </p:nvPicPr>
        <p:blipFill>
          <a:blip r:embed="rId9"/>
          <a:stretch>
            <a:fillRect/>
          </a:stretch>
        </p:blipFill>
        <p:spPr bwMode="ltGray">
          <a:xfrm>
            <a:off x="0" y="0"/>
            <a:ext cx="6591300"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cxnSp>
        <p:nvCxnSpPr>
          <p:cNvPr id="19" name="Straight Connector 18">
            <a:extLst>
              <a:ext uri="{FF2B5EF4-FFF2-40B4-BE49-F238E27FC236}">
                <a16:creationId xmlns:a16="http://schemas.microsoft.com/office/drawing/2014/main" id="{5B1383AA-00CD-438F-B4D9-24C04AD665F1}"/>
              </a:ext>
            </a:extLst>
          </p:cNvPr>
          <p:cNvCxnSpPr>
            <a:cxnSpLocks/>
          </p:cNvCxnSpPr>
          <p:nvPr userDrawn="1"/>
        </p:nvCxnSpPr>
        <p:spPr bwMode="ltGray">
          <a:xfrm>
            <a:off x="6591300" y="0"/>
            <a:ext cx="0" cy="6858000"/>
          </a:xfrm>
          <a:prstGeom prst="line">
            <a:avLst/>
          </a:prstGeom>
          <a:ln w="38100" cap="flat">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Documenttype">
            <a:extLst>
              <a:ext uri="{FF2B5EF4-FFF2-40B4-BE49-F238E27FC236}">
                <a16:creationId xmlns:a16="http://schemas.microsoft.com/office/drawing/2014/main" id="{7041A06C-FC6E-43B9-87EA-56036A80484B}"/>
              </a:ext>
            </a:extLst>
          </p:cNvPr>
          <p:cNvSpPr>
            <a:spLocks noGrp="1"/>
          </p:cNvSpPr>
          <p:nvPr>
            <p:ph type="body" sz="quarter" idx="13" hasCustomPrompt="1"/>
            <p:custDataLst>
              <p:tags r:id="rId3"/>
            </p:custDataLst>
          </p:nvPr>
        </p:nvSpPr>
        <p:spPr>
          <a:xfrm>
            <a:off x="6791546" y="6205541"/>
            <a:ext cx="4842102"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lvl1pPr>
          </a:lstStyle>
          <a:p>
            <a:pPr lvl="0">
              <a:buNone/>
            </a:pPr>
            <a:r>
              <a:rPr lang="en-US" dirty="0"/>
              <a:t>Edit date or title/role</a:t>
            </a:r>
          </a:p>
        </p:txBody>
      </p:sp>
      <p:sp>
        <p:nvSpPr>
          <p:cNvPr id="22" name="Subtitle">
            <a:extLst>
              <a:ext uri="{FF2B5EF4-FFF2-40B4-BE49-F238E27FC236}">
                <a16:creationId xmlns:a16="http://schemas.microsoft.com/office/drawing/2014/main" id="{01268779-767F-4CCB-912A-EBC876E2CAF0}"/>
              </a:ext>
            </a:extLst>
          </p:cNvPr>
          <p:cNvSpPr>
            <a:spLocks noGrp="1"/>
          </p:cNvSpPr>
          <p:nvPr>
            <p:ph type="subTitle" idx="1"/>
            <p:custDataLst>
              <p:tags r:id="rId4"/>
            </p:custDataLst>
          </p:nvPr>
        </p:nvSpPr>
        <p:spPr>
          <a:xfrm>
            <a:off x="6792687" y="5787932"/>
            <a:ext cx="4842102"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lvl1pPr>
          </a:lstStyle>
          <a:p>
            <a:pPr lvl="0">
              <a:buNone/>
            </a:pPr>
            <a:r>
              <a:rPr lang="en-US"/>
              <a:t>Click to edit Master subtitle style</a:t>
            </a:r>
            <a:endParaRPr lang="en-US" dirty="0"/>
          </a:p>
        </p:txBody>
      </p:sp>
      <p:sp>
        <p:nvSpPr>
          <p:cNvPr id="24" name="Title">
            <a:extLst>
              <a:ext uri="{FF2B5EF4-FFF2-40B4-BE49-F238E27FC236}">
                <a16:creationId xmlns:a16="http://schemas.microsoft.com/office/drawing/2014/main" id="{1A64122C-46EB-4E4B-AA4B-F76E6A933A75}"/>
              </a:ext>
            </a:extLst>
          </p:cNvPr>
          <p:cNvSpPr>
            <a:spLocks noGrp="1"/>
          </p:cNvSpPr>
          <p:nvPr>
            <p:ph type="title"/>
            <p:custDataLst>
              <p:tags r:id="rId5"/>
            </p:custDataLst>
          </p:nvPr>
        </p:nvSpPr>
        <p:spPr>
          <a:xfrm>
            <a:off x="6792687" y="2751892"/>
            <a:ext cx="4842102"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normAutofit/>
          </a:bodyPr>
          <a:lstStyle>
            <a:lvl1pPr>
              <a:defRPr lang="en-US" sz="4400" dirty="0"/>
            </a:lvl1pPr>
          </a:lstStyle>
          <a:p>
            <a:pPr lvl="0"/>
            <a:r>
              <a:rPr lang="en-US"/>
              <a:t>Click to edit Master title style</a:t>
            </a:r>
            <a:endParaRPr lang="en-US" dirty="0"/>
          </a:p>
        </p:txBody>
      </p:sp>
      <p:grpSp>
        <p:nvGrpSpPr>
          <p:cNvPr id="9" name="Group 8">
            <a:extLst>
              <a:ext uri="{FF2B5EF4-FFF2-40B4-BE49-F238E27FC236}">
                <a16:creationId xmlns:a16="http://schemas.microsoft.com/office/drawing/2014/main" id="{C02A9497-E87B-42C1-BE39-F41F41AFDCA8}"/>
              </a:ext>
            </a:extLst>
          </p:cNvPr>
          <p:cNvGrpSpPr/>
          <p:nvPr userDrawn="1"/>
        </p:nvGrpSpPr>
        <p:grpSpPr>
          <a:xfrm>
            <a:off x="6800470" y="462780"/>
            <a:ext cx="2441250" cy="487314"/>
            <a:chOff x="3614736" y="2943225"/>
            <a:chExt cx="4962526" cy="990600"/>
          </a:xfrm>
        </p:grpSpPr>
        <p:pic>
          <p:nvPicPr>
            <p:cNvPr id="10" name="Picture 9">
              <a:extLst>
                <a:ext uri="{FF2B5EF4-FFF2-40B4-BE49-F238E27FC236}">
                  <a16:creationId xmlns:a16="http://schemas.microsoft.com/office/drawing/2014/main" id="{BCA9C4EE-77D1-4752-A70F-6296735A01FE}"/>
                </a:ext>
              </a:extLst>
            </p:cNvPr>
            <p:cNvPicPr>
              <a:picLocks noChangeAspect="1"/>
            </p:cNvPicPr>
            <p:nvPr userDrawn="1"/>
          </p:nvPicPr>
          <p:blipFill>
            <a:blip r:embed="rId10"/>
            <a:stretch>
              <a:fillRect/>
            </a:stretch>
          </p:blipFill>
          <p:spPr>
            <a:xfrm>
              <a:off x="4852987" y="2943225"/>
              <a:ext cx="3724275" cy="990600"/>
            </a:xfrm>
            <a:custGeom>
              <a:avLst/>
              <a:gdLst>
                <a:gd name="connsiteX0" fmla="*/ 129 w 3724275"/>
                <a:gd name="connsiteY0" fmla="*/ 1 h 990600"/>
                <a:gd name="connsiteX1" fmla="*/ 3724404 w 3724275"/>
                <a:gd name="connsiteY1" fmla="*/ 1 h 990600"/>
                <a:gd name="connsiteX2" fmla="*/ 3724404 w 3724275"/>
                <a:gd name="connsiteY2" fmla="*/ 990601 h 990600"/>
                <a:gd name="connsiteX3" fmla="*/ 129 w 3724275"/>
                <a:gd name="connsiteY3" fmla="*/ 990601 h 990600"/>
              </a:gdLst>
              <a:ahLst/>
              <a:cxnLst>
                <a:cxn ang="0">
                  <a:pos x="connsiteX0" y="connsiteY0"/>
                </a:cxn>
                <a:cxn ang="0">
                  <a:pos x="connsiteX1" y="connsiteY1"/>
                </a:cxn>
                <a:cxn ang="0">
                  <a:pos x="connsiteX2" y="connsiteY2"/>
                </a:cxn>
                <a:cxn ang="0">
                  <a:pos x="connsiteX3" y="connsiteY3"/>
                </a:cxn>
              </a:cxnLst>
              <a:rect l="l" t="t" r="r" b="b"/>
              <a:pathLst>
                <a:path w="3724275" h="990600">
                  <a:moveTo>
                    <a:pt x="129" y="1"/>
                  </a:moveTo>
                  <a:lnTo>
                    <a:pt x="3724404" y="1"/>
                  </a:lnTo>
                  <a:lnTo>
                    <a:pt x="3724404" y="990601"/>
                  </a:lnTo>
                  <a:lnTo>
                    <a:pt x="129" y="990601"/>
                  </a:lnTo>
                  <a:close/>
                </a:path>
              </a:pathLst>
            </a:custGeom>
          </p:spPr>
        </p:pic>
        <p:pic>
          <p:nvPicPr>
            <p:cNvPr id="11" name="Picture 10">
              <a:extLst>
                <a:ext uri="{FF2B5EF4-FFF2-40B4-BE49-F238E27FC236}">
                  <a16:creationId xmlns:a16="http://schemas.microsoft.com/office/drawing/2014/main" id="{14F841E5-67B0-45F9-9363-88AB1E9F5BA6}"/>
                </a:ext>
              </a:extLst>
            </p:cNvPr>
            <p:cNvPicPr>
              <a:picLocks noChangeAspect="1"/>
            </p:cNvPicPr>
            <p:nvPr userDrawn="1"/>
          </p:nvPicPr>
          <p:blipFill>
            <a:blip r:embed="rId11"/>
            <a:srcRect t="2453" b="1887"/>
            <a:stretch>
              <a:fillRect/>
            </a:stretch>
          </p:blipFill>
          <p:spPr bwMode="ltGray">
            <a:xfrm>
              <a:off x="3614736" y="2948940"/>
              <a:ext cx="971550" cy="965834"/>
            </a:xfrm>
            <a:custGeom>
              <a:avLst/>
              <a:gdLst>
                <a:gd name="connsiteX0" fmla="*/ 0 w 971550"/>
                <a:gd name="connsiteY0" fmla="*/ 0 h 965834"/>
                <a:gd name="connsiteX1" fmla="*/ 971550 w 971550"/>
                <a:gd name="connsiteY1" fmla="*/ 0 h 965834"/>
                <a:gd name="connsiteX2" fmla="*/ 971550 w 971550"/>
                <a:gd name="connsiteY2" fmla="*/ 965834 h 965834"/>
                <a:gd name="connsiteX3" fmla="*/ 0 w 971550"/>
                <a:gd name="connsiteY3" fmla="*/ 965834 h 965834"/>
              </a:gdLst>
              <a:ahLst/>
              <a:cxnLst>
                <a:cxn ang="0">
                  <a:pos x="connsiteX0" y="connsiteY0"/>
                </a:cxn>
                <a:cxn ang="0">
                  <a:pos x="connsiteX1" y="connsiteY1"/>
                </a:cxn>
                <a:cxn ang="0">
                  <a:pos x="connsiteX2" y="connsiteY2"/>
                </a:cxn>
                <a:cxn ang="0">
                  <a:pos x="connsiteX3" y="connsiteY3"/>
                </a:cxn>
              </a:cxnLst>
              <a:rect l="l" t="t" r="r" b="b"/>
              <a:pathLst>
                <a:path w="971550" h="965834">
                  <a:moveTo>
                    <a:pt x="0" y="0"/>
                  </a:moveTo>
                  <a:lnTo>
                    <a:pt x="971550" y="0"/>
                  </a:lnTo>
                  <a:lnTo>
                    <a:pt x="971550" y="965834"/>
                  </a:lnTo>
                  <a:lnTo>
                    <a:pt x="0" y="965834"/>
                  </a:lnTo>
                  <a:close/>
                </a:path>
              </a:pathLst>
            </a:custGeom>
          </p:spPr>
        </p:pic>
      </p:grpSp>
    </p:spTree>
    <p:extLst>
      <p:ext uri="{BB962C8B-B14F-4D97-AF65-F5344CB8AC3E}">
        <p14:creationId xmlns:p14="http://schemas.microsoft.com/office/powerpoint/2010/main" val="3764489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extLst>
              <p:ext uri="{D42A27DB-BD31-4B8C-83A1-F6EECF244321}">
                <p14:modId xmlns:p14="http://schemas.microsoft.com/office/powerpoint/2010/main" val="1024330729"/>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think-cell Slide" r:id="rId3" imgW="493" imgH="493" progId="TCLayout.ActiveDocument.1">
                  <p:embed/>
                </p:oleObj>
              </mc:Choice>
              <mc:Fallback>
                <p:oleObj name="think-cell Slide" r:id="rId3" imgW="493" imgH="493" progId="TCLayout.ActiveDocument.1">
                  <p:embed/>
                  <p:pic>
                    <p:nvPicPr>
                      <p:cNvPr id="2" name="Object 1" hidden="1"/>
                      <p:cNvPicPr/>
                      <p:nvPr/>
                    </p:nvPicPr>
                    <p:blipFill>
                      <a:blip r:embed="rId4"/>
                      <a:stretch>
                        <a:fillRect/>
                      </a:stretch>
                    </p:blipFill>
                    <p:spPr>
                      <a:xfrm>
                        <a:off x="1621" y="1621"/>
                        <a:ext cx="1619" cy="1619"/>
                      </a:xfrm>
                      <a:prstGeom prst="rect">
                        <a:avLst/>
                      </a:prstGeom>
                    </p:spPr>
                  </p:pic>
                </p:oleObj>
              </mc:Fallback>
            </mc:AlternateContent>
          </a:graphicData>
        </a:graphic>
      </p:graphicFrame>
      <p:sp>
        <p:nvSpPr>
          <p:cNvPr id="5" name="doc id"/>
          <p:cNvSpPr>
            <a:spLocks noChangeArrowheads="1"/>
          </p:cNvSpPr>
          <p:nvPr/>
        </p:nvSpPr>
        <p:spPr bwMode="gray">
          <a:xfrm>
            <a:off x="10670215" y="51833"/>
            <a:ext cx="1190119" cy="96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913526" eaLnBrk="1"/>
            <a:endParaRPr lang="en-AU" sz="612" baseline="0" dirty="0">
              <a:solidFill>
                <a:srgbClr val="808080"/>
              </a:solidFill>
              <a:latin typeface="+mn-lt"/>
              <a:ea typeface="+mn-ea"/>
            </a:endParaRPr>
          </a:p>
        </p:txBody>
      </p:sp>
      <p:sp>
        <p:nvSpPr>
          <p:cNvPr id="8" name="Slide Number"/>
          <p:cNvSpPr txBox="1">
            <a:spLocks/>
          </p:cNvSpPr>
          <p:nvPr/>
        </p:nvSpPr>
        <p:spPr bwMode="gray">
          <a:xfrm>
            <a:off x="11652053" y="6639224"/>
            <a:ext cx="130847" cy="128097"/>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lvl="0"/>
            <a:fld id="{42C328C1-A84F-4A39-A664-DBA00541A8C6}" type="slidenum">
              <a:rPr lang="en-AU" sz="816" smtClean="0">
                <a:solidFill>
                  <a:schemeClr val="tx1"/>
                </a:solidFill>
              </a:rPr>
              <a:pPr lvl="0"/>
              <a:t>‹#›</a:t>
            </a:fld>
            <a:endParaRPr lang="en-AU" sz="816" dirty="0">
              <a:solidFill>
                <a:schemeClr val="tx1"/>
              </a:solidFill>
            </a:endParaRPr>
          </a:p>
        </p:txBody>
      </p:sp>
      <p:sp>
        <p:nvSpPr>
          <p:cNvPr id="12" name="Title Placeholder 3"/>
          <p:cNvSpPr>
            <a:spLocks noGrp="1"/>
          </p:cNvSpPr>
          <p:nvPr>
            <p:ph type="title"/>
          </p:nvPr>
        </p:nvSpPr>
        <p:spPr>
          <a:xfrm>
            <a:off x="485153" y="234865"/>
            <a:ext cx="11273591" cy="408237"/>
          </a:xfrm>
          <a:prstGeom prst="rect">
            <a:avLst/>
          </a:prstGeom>
        </p:spPr>
        <p:txBody>
          <a:bodyPr vert="horz" wrap="square" lIns="0" tIns="0" rIns="0" bIns="0" rtlCol="0" anchor="t" anchorCtr="0">
            <a:noAutofit/>
          </a:bodyPr>
          <a:lstStyle/>
          <a:p>
            <a:r>
              <a:rPr lang="en-AU"/>
              <a:t>Click to edit Master title style</a:t>
            </a:r>
            <a:endParaRPr lang="en-AU" dirty="0"/>
          </a:p>
        </p:txBody>
      </p:sp>
    </p:spTree>
    <p:extLst>
      <p:ext uri="{BB962C8B-B14F-4D97-AF65-F5344CB8AC3E}">
        <p14:creationId xmlns:p14="http://schemas.microsoft.com/office/powerpoint/2010/main" val="1039337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2382874E-5BAC-44EB-9C53-2930F0FC66DC}"/>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19355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userDrawn="1">
            <p:custDataLst>
              <p:tags r:id="rId1"/>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anchor="b">
            <a:noAutofit/>
          </a:bodyPr>
          <a:lstStyle>
            <a:lvl1pPr>
              <a:lnSpc>
                <a:spcPct val="93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07CA98DC-1A07-45D0-A835-AD1606EE7BAE}"/>
              </a:ext>
            </a:extLst>
          </p:cNvPr>
          <p:cNvSpPr>
            <a:spLocks noGrp="1"/>
          </p:cNvSpPr>
          <p:nvPr>
            <p:ph type="body" sz="quarter" idx="17" hasCustomPrompt="1"/>
            <p:custDataLst>
              <p:tags r:id="rId6"/>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0401883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23703569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4" name="Picture 13">
            <a:extLst>
              <a:ext uri="{FF2B5EF4-FFF2-40B4-BE49-F238E27FC236}">
                <a16:creationId xmlns:a16="http://schemas.microsoft.com/office/drawing/2014/main" id="{D592ED4E-56BA-497B-9C26-AD888AA85A3A}"/>
              </a:ext>
            </a:extLst>
          </p:cNvPr>
          <p:cNvPicPr>
            <a:picLocks noChangeAspect="1"/>
          </p:cNvPicPr>
          <p:nvPr userDrawn="1"/>
        </p:nvPicPr>
        <p:blipFill>
          <a:blip r:embed="rId8"/>
          <a:stretch>
            <a:fillRect/>
          </a:stretch>
        </p:blipFill>
        <p:spPr bwMode="ltGray">
          <a:xfrm>
            <a:off x="0" y="0"/>
            <a:ext cx="6591300" cy="6858000"/>
          </a:xfrm>
          <a:prstGeom prst="rect">
            <a:avLst/>
          </a:prstGeom>
        </p:spPr>
      </p:pic>
      <p:cxnSp>
        <p:nvCxnSpPr>
          <p:cNvPr id="7" name="Straight Connector 6">
            <a:extLst>
              <a:ext uri="{FF2B5EF4-FFF2-40B4-BE49-F238E27FC236}">
                <a16:creationId xmlns:a16="http://schemas.microsoft.com/office/drawing/2014/main" id="{73EA91EE-71BB-4B44-A9CC-1B5459B10AE6}"/>
              </a:ext>
            </a:extLst>
          </p:cNvPr>
          <p:cNvCxnSpPr>
            <a:cxnSpLocks/>
          </p:cNvCxnSpPr>
          <p:nvPr userDrawn="1"/>
        </p:nvCxnSpPr>
        <p:spPr bwMode="ltGray">
          <a:xfrm>
            <a:off x="6591300" y="0"/>
            <a:ext cx="0" cy="6858000"/>
          </a:xfrm>
          <a:prstGeom prst="line">
            <a:avLst/>
          </a:prstGeom>
          <a:ln w="38100" cap="flat">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 name="Documenttype">
            <a:extLst>
              <a:ext uri="{FF2B5EF4-FFF2-40B4-BE49-F238E27FC236}">
                <a16:creationId xmlns:a16="http://schemas.microsoft.com/office/drawing/2014/main" id="{FB629F60-4159-45BB-9BDD-59FF059717EE}"/>
              </a:ext>
            </a:extLst>
          </p:cNvPr>
          <p:cNvSpPr>
            <a:spLocks noGrp="1"/>
          </p:cNvSpPr>
          <p:nvPr>
            <p:ph type="body" sz="quarter" idx="13" hasCustomPrompt="1"/>
            <p:custDataLst>
              <p:tags r:id="rId2"/>
            </p:custDataLst>
          </p:nvPr>
        </p:nvSpPr>
        <p:spPr>
          <a:xfrm>
            <a:off x="6791546" y="6205541"/>
            <a:ext cx="4842102"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lvl1pPr>
          </a:lstStyle>
          <a:p>
            <a:pPr lvl="0">
              <a:buNone/>
            </a:pPr>
            <a:r>
              <a:rPr lang="en-US" dirty="0"/>
              <a:t>Edit date or title/role</a:t>
            </a:r>
          </a:p>
        </p:txBody>
      </p:sp>
      <p:sp>
        <p:nvSpPr>
          <p:cNvPr id="9" name="Subtitle">
            <a:extLst>
              <a:ext uri="{FF2B5EF4-FFF2-40B4-BE49-F238E27FC236}">
                <a16:creationId xmlns:a16="http://schemas.microsoft.com/office/drawing/2014/main" id="{3CE764D8-F731-4A2D-9D39-B0CD3F0EABB3}"/>
              </a:ext>
            </a:extLst>
          </p:cNvPr>
          <p:cNvSpPr>
            <a:spLocks noGrp="1"/>
          </p:cNvSpPr>
          <p:nvPr>
            <p:ph type="subTitle" idx="1"/>
            <p:custDataLst>
              <p:tags r:id="rId3"/>
            </p:custDataLst>
          </p:nvPr>
        </p:nvSpPr>
        <p:spPr>
          <a:xfrm>
            <a:off x="6792687" y="5787932"/>
            <a:ext cx="4842102"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lvl1pPr>
          </a:lstStyle>
          <a:p>
            <a:pPr lvl="0">
              <a:buNone/>
            </a:pPr>
            <a:r>
              <a:rPr lang="en-US" dirty="0"/>
              <a:t>Click to edit Master subtitle style</a:t>
            </a:r>
          </a:p>
        </p:txBody>
      </p:sp>
      <p:sp>
        <p:nvSpPr>
          <p:cNvPr id="12" name="Title">
            <a:extLst>
              <a:ext uri="{FF2B5EF4-FFF2-40B4-BE49-F238E27FC236}">
                <a16:creationId xmlns:a16="http://schemas.microsoft.com/office/drawing/2014/main" id="{5D7B0596-CF21-41E0-BC65-453F78533BC2}"/>
              </a:ext>
            </a:extLst>
          </p:cNvPr>
          <p:cNvSpPr>
            <a:spLocks noGrp="1"/>
          </p:cNvSpPr>
          <p:nvPr>
            <p:ph type="title"/>
            <p:custDataLst>
              <p:tags r:id="rId4"/>
            </p:custDataLst>
          </p:nvPr>
        </p:nvSpPr>
        <p:spPr>
          <a:xfrm>
            <a:off x="6792687" y="2751892"/>
            <a:ext cx="4842102"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normAutofit/>
          </a:bodyPr>
          <a:lstStyle>
            <a:lvl1pPr>
              <a:defRPr lang="en-US" sz="4400" dirty="0"/>
            </a:lvl1pPr>
          </a:lstStyle>
          <a:p>
            <a:pPr lvl="0"/>
            <a:r>
              <a:rPr lang="en-US" dirty="0"/>
              <a:t>Click to edit Master title style</a:t>
            </a:r>
          </a:p>
        </p:txBody>
      </p:sp>
      <p:grpSp>
        <p:nvGrpSpPr>
          <p:cNvPr id="2" name="Group 1">
            <a:extLst>
              <a:ext uri="{FF2B5EF4-FFF2-40B4-BE49-F238E27FC236}">
                <a16:creationId xmlns:a16="http://schemas.microsoft.com/office/drawing/2014/main" id="{5B2BB107-EC33-4FDE-89E2-5C4543327237}"/>
              </a:ext>
            </a:extLst>
          </p:cNvPr>
          <p:cNvGrpSpPr/>
          <p:nvPr userDrawn="1"/>
        </p:nvGrpSpPr>
        <p:grpSpPr>
          <a:xfrm>
            <a:off x="6800470" y="462780"/>
            <a:ext cx="2441250" cy="487314"/>
            <a:chOff x="6800470" y="462780"/>
            <a:chExt cx="2441250" cy="487314"/>
          </a:xfrm>
        </p:grpSpPr>
        <p:pic>
          <p:nvPicPr>
            <p:cNvPr id="11" name="Picture 10">
              <a:extLst>
                <a:ext uri="{FF2B5EF4-FFF2-40B4-BE49-F238E27FC236}">
                  <a16:creationId xmlns:a16="http://schemas.microsoft.com/office/drawing/2014/main" id="{9DCD5582-0B82-4475-8765-467FAB18A4A2}"/>
                </a:ext>
              </a:extLst>
            </p:cNvPr>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7409611" y="462780"/>
              <a:ext cx="1832109" cy="487314"/>
            </a:xfrm>
            <a:custGeom>
              <a:avLst/>
              <a:gdLst>
                <a:gd name="connsiteX0" fmla="*/ 129 w 3724275"/>
                <a:gd name="connsiteY0" fmla="*/ 1 h 990600"/>
                <a:gd name="connsiteX1" fmla="*/ 3724404 w 3724275"/>
                <a:gd name="connsiteY1" fmla="*/ 1 h 990600"/>
                <a:gd name="connsiteX2" fmla="*/ 3724404 w 3724275"/>
                <a:gd name="connsiteY2" fmla="*/ 990601 h 990600"/>
                <a:gd name="connsiteX3" fmla="*/ 129 w 3724275"/>
                <a:gd name="connsiteY3" fmla="*/ 990601 h 990600"/>
              </a:gdLst>
              <a:ahLst/>
              <a:cxnLst>
                <a:cxn ang="0">
                  <a:pos x="connsiteX0" y="connsiteY0"/>
                </a:cxn>
                <a:cxn ang="0">
                  <a:pos x="connsiteX1" y="connsiteY1"/>
                </a:cxn>
                <a:cxn ang="0">
                  <a:pos x="connsiteX2" y="connsiteY2"/>
                </a:cxn>
                <a:cxn ang="0">
                  <a:pos x="connsiteX3" y="connsiteY3"/>
                </a:cxn>
              </a:cxnLst>
              <a:rect l="l" t="t" r="r" b="b"/>
              <a:pathLst>
                <a:path w="3724275" h="990600">
                  <a:moveTo>
                    <a:pt x="129" y="1"/>
                  </a:moveTo>
                  <a:lnTo>
                    <a:pt x="3724404" y="1"/>
                  </a:lnTo>
                  <a:lnTo>
                    <a:pt x="3724404" y="990601"/>
                  </a:lnTo>
                  <a:lnTo>
                    <a:pt x="129" y="990601"/>
                  </a:lnTo>
                  <a:close/>
                </a:path>
              </a:pathLst>
            </a:custGeom>
          </p:spPr>
        </p:pic>
        <p:pic>
          <p:nvPicPr>
            <p:cNvPr id="13" name="Picture 12">
              <a:extLst>
                <a:ext uri="{FF2B5EF4-FFF2-40B4-BE49-F238E27FC236}">
                  <a16:creationId xmlns:a16="http://schemas.microsoft.com/office/drawing/2014/main" id="{B8C70F33-C2DD-4175-A5F8-C09EC67CE0BB}"/>
                </a:ext>
              </a:extLst>
            </p:cNvPr>
            <p:cNvPicPr>
              <a:picLocks noChangeAspect="1"/>
            </p:cNvPicPr>
            <p:nvPr userDrawn="1"/>
          </p:nvPicPr>
          <p:blipFill>
            <a:blip r:embed="rId11"/>
            <a:srcRect t="2453" b="1887"/>
            <a:stretch>
              <a:fillRect/>
            </a:stretch>
          </p:blipFill>
          <p:spPr bwMode="ltGray">
            <a:xfrm>
              <a:off x="6800470" y="465591"/>
              <a:ext cx="477941" cy="475131"/>
            </a:xfrm>
            <a:custGeom>
              <a:avLst/>
              <a:gdLst>
                <a:gd name="connsiteX0" fmla="*/ 0 w 971550"/>
                <a:gd name="connsiteY0" fmla="*/ 0 h 965834"/>
                <a:gd name="connsiteX1" fmla="*/ 971550 w 971550"/>
                <a:gd name="connsiteY1" fmla="*/ 0 h 965834"/>
                <a:gd name="connsiteX2" fmla="*/ 971550 w 971550"/>
                <a:gd name="connsiteY2" fmla="*/ 965834 h 965834"/>
                <a:gd name="connsiteX3" fmla="*/ 0 w 971550"/>
                <a:gd name="connsiteY3" fmla="*/ 965834 h 965834"/>
              </a:gdLst>
              <a:ahLst/>
              <a:cxnLst>
                <a:cxn ang="0">
                  <a:pos x="connsiteX0" y="connsiteY0"/>
                </a:cxn>
                <a:cxn ang="0">
                  <a:pos x="connsiteX1" y="connsiteY1"/>
                </a:cxn>
                <a:cxn ang="0">
                  <a:pos x="connsiteX2" y="connsiteY2"/>
                </a:cxn>
                <a:cxn ang="0">
                  <a:pos x="connsiteX3" y="connsiteY3"/>
                </a:cxn>
              </a:cxnLst>
              <a:rect l="l" t="t" r="r" b="b"/>
              <a:pathLst>
                <a:path w="971550" h="965834">
                  <a:moveTo>
                    <a:pt x="0" y="0"/>
                  </a:moveTo>
                  <a:lnTo>
                    <a:pt x="971550" y="0"/>
                  </a:lnTo>
                  <a:lnTo>
                    <a:pt x="971550" y="965834"/>
                  </a:lnTo>
                  <a:lnTo>
                    <a:pt x="0" y="965834"/>
                  </a:lnTo>
                  <a:close/>
                </a:path>
              </a:pathLst>
            </a:custGeom>
          </p:spPr>
        </p:pic>
      </p:grpSp>
    </p:spTree>
    <p:extLst>
      <p:ext uri="{BB962C8B-B14F-4D97-AF65-F5344CB8AC3E}">
        <p14:creationId xmlns:p14="http://schemas.microsoft.com/office/powerpoint/2010/main" val="2800114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3336590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E2D4A19C-39E6-427D-94D0-15B7747963F9}"/>
              </a:ext>
            </a:extLst>
          </p:cNvPr>
          <p:cNvPicPr>
            <a:picLocks noChangeAspect="1"/>
          </p:cNvPicPr>
          <p:nvPr userDrawn="1"/>
        </p:nvPicPr>
        <p:blipFill>
          <a:blip r:embed="rId8"/>
          <a:stretch>
            <a:fillRect/>
          </a:stretch>
        </p:blipFill>
        <p:spPr bwMode="ltGray">
          <a:xfrm>
            <a:off x="0" y="0"/>
            <a:ext cx="6591300" cy="6858000"/>
          </a:xfrm>
          <a:prstGeom prst="rect">
            <a:avLst/>
          </a:prstGeom>
        </p:spPr>
      </p:pic>
      <p:cxnSp>
        <p:nvCxnSpPr>
          <p:cNvPr id="7" name="Straight Connector 6">
            <a:extLst>
              <a:ext uri="{FF2B5EF4-FFF2-40B4-BE49-F238E27FC236}">
                <a16:creationId xmlns:a16="http://schemas.microsoft.com/office/drawing/2014/main" id="{73EA91EE-71BB-4B44-A9CC-1B5459B10AE6}"/>
              </a:ext>
            </a:extLst>
          </p:cNvPr>
          <p:cNvCxnSpPr>
            <a:cxnSpLocks/>
          </p:cNvCxnSpPr>
          <p:nvPr userDrawn="1"/>
        </p:nvCxnSpPr>
        <p:spPr bwMode="ltGray">
          <a:xfrm>
            <a:off x="6591300" y="0"/>
            <a:ext cx="0" cy="6858000"/>
          </a:xfrm>
          <a:prstGeom prst="line">
            <a:avLst/>
          </a:prstGeom>
          <a:ln w="38100" cap="flat">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 name="Documenttype">
            <a:extLst>
              <a:ext uri="{FF2B5EF4-FFF2-40B4-BE49-F238E27FC236}">
                <a16:creationId xmlns:a16="http://schemas.microsoft.com/office/drawing/2014/main" id="{FB629F60-4159-45BB-9BDD-59FF059717EE}"/>
              </a:ext>
            </a:extLst>
          </p:cNvPr>
          <p:cNvSpPr>
            <a:spLocks noGrp="1"/>
          </p:cNvSpPr>
          <p:nvPr>
            <p:ph type="body" sz="quarter" idx="13" hasCustomPrompt="1"/>
            <p:custDataLst>
              <p:tags r:id="rId2"/>
            </p:custDataLst>
          </p:nvPr>
        </p:nvSpPr>
        <p:spPr>
          <a:xfrm>
            <a:off x="6791546" y="6205541"/>
            <a:ext cx="4842102"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lvl1pPr>
          </a:lstStyle>
          <a:p>
            <a:pPr lvl="0">
              <a:buNone/>
            </a:pPr>
            <a:r>
              <a:rPr lang="en-US" dirty="0"/>
              <a:t>Edit date or title/role</a:t>
            </a:r>
          </a:p>
        </p:txBody>
      </p:sp>
      <p:sp>
        <p:nvSpPr>
          <p:cNvPr id="9" name="Subtitle">
            <a:extLst>
              <a:ext uri="{FF2B5EF4-FFF2-40B4-BE49-F238E27FC236}">
                <a16:creationId xmlns:a16="http://schemas.microsoft.com/office/drawing/2014/main" id="{3CE764D8-F731-4A2D-9D39-B0CD3F0EABB3}"/>
              </a:ext>
            </a:extLst>
          </p:cNvPr>
          <p:cNvSpPr>
            <a:spLocks noGrp="1"/>
          </p:cNvSpPr>
          <p:nvPr>
            <p:ph type="subTitle" idx="1"/>
            <p:custDataLst>
              <p:tags r:id="rId3"/>
            </p:custDataLst>
          </p:nvPr>
        </p:nvSpPr>
        <p:spPr>
          <a:xfrm>
            <a:off x="6792687" y="5787932"/>
            <a:ext cx="4842102"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lvl1pPr>
          </a:lstStyle>
          <a:p>
            <a:pPr lvl="0">
              <a:buNone/>
            </a:pPr>
            <a:r>
              <a:rPr lang="en-US" dirty="0"/>
              <a:t>Click to edit Master subtitle style</a:t>
            </a:r>
          </a:p>
        </p:txBody>
      </p:sp>
      <p:sp>
        <p:nvSpPr>
          <p:cNvPr id="12" name="Title">
            <a:extLst>
              <a:ext uri="{FF2B5EF4-FFF2-40B4-BE49-F238E27FC236}">
                <a16:creationId xmlns:a16="http://schemas.microsoft.com/office/drawing/2014/main" id="{99684895-61D0-4A6B-B568-CB1E052CF159}"/>
              </a:ext>
            </a:extLst>
          </p:cNvPr>
          <p:cNvSpPr>
            <a:spLocks noGrp="1"/>
          </p:cNvSpPr>
          <p:nvPr>
            <p:ph type="title"/>
            <p:custDataLst>
              <p:tags r:id="rId4"/>
            </p:custDataLst>
          </p:nvPr>
        </p:nvSpPr>
        <p:spPr>
          <a:xfrm>
            <a:off x="6792687" y="2751892"/>
            <a:ext cx="4842102" cy="135421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normAutofit/>
          </a:bodyPr>
          <a:lstStyle>
            <a:lvl1pPr>
              <a:defRPr lang="en-US" sz="4400" dirty="0"/>
            </a:lvl1pPr>
          </a:lstStyle>
          <a:p>
            <a:pPr lvl="0"/>
            <a:r>
              <a:rPr lang="en-US" dirty="0"/>
              <a:t>Click to edit Master title style</a:t>
            </a:r>
          </a:p>
        </p:txBody>
      </p:sp>
      <p:grpSp>
        <p:nvGrpSpPr>
          <p:cNvPr id="10" name="Group 9">
            <a:extLst>
              <a:ext uri="{FF2B5EF4-FFF2-40B4-BE49-F238E27FC236}">
                <a16:creationId xmlns:a16="http://schemas.microsoft.com/office/drawing/2014/main" id="{D53D0D6F-8AF3-4E61-99F2-EF29280AB809}"/>
              </a:ext>
            </a:extLst>
          </p:cNvPr>
          <p:cNvGrpSpPr/>
          <p:nvPr userDrawn="1"/>
        </p:nvGrpSpPr>
        <p:grpSpPr>
          <a:xfrm>
            <a:off x="6800470" y="462780"/>
            <a:ext cx="2441250" cy="487314"/>
            <a:chOff x="6800470" y="462780"/>
            <a:chExt cx="2441250" cy="487314"/>
          </a:xfrm>
        </p:grpSpPr>
        <p:pic>
          <p:nvPicPr>
            <p:cNvPr id="11" name="Picture 10">
              <a:extLst>
                <a:ext uri="{FF2B5EF4-FFF2-40B4-BE49-F238E27FC236}">
                  <a16:creationId xmlns:a16="http://schemas.microsoft.com/office/drawing/2014/main" id="{167EFE77-AD4F-49D3-A12A-8F3D9F232E4B}"/>
                </a:ext>
              </a:extLst>
            </p:cNvPr>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7409611" y="462780"/>
              <a:ext cx="1832109" cy="487314"/>
            </a:xfrm>
            <a:custGeom>
              <a:avLst/>
              <a:gdLst>
                <a:gd name="connsiteX0" fmla="*/ 129 w 3724275"/>
                <a:gd name="connsiteY0" fmla="*/ 1 h 990600"/>
                <a:gd name="connsiteX1" fmla="*/ 3724404 w 3724275"/>
                <a:gd name="connsiteY1" fmla="*/ 1 h 990600"/>
                <a:gd name="connsiteX2" fmla="*/ 3724404 w 3724275"/>
                <a:gd name="connsiteY2" fmla="*/ 990601 h 990600"/>
                <a:gd name="connsiteX3" fmla="*/ 129 w 3724275"/>
                <a:gd name="connsiteY3" fmla="*/ 990601 h 990600"/>
              </a:gdLst>
              <a:ahLst/>
              <a:cxnLst>
                <a:cxn ang="0">
                  <a:pos x="connsiteX0" y="connsiteY0"/>
                </a:cxn>
                <a:cxn ang="0">
                  <a:pos x="connsiteX1" y="connsiteY1"/>
                </a:cxn>
                <a:cxn ang="0">
                  <a:pos x="connsiteX2" y="connsiteY2"/>
                </a:cxn>
                <a:cxn ang="0">
                  <a:pos x="connsiteX3" y="connsiteY3"/>
                </a:cxn>
              </a:cxnLst>
              <a:rect l="l" t="t" r="r" b="b"/>
              <a:pathLst>
                <a:path w="3724275" h="990600">
                  <a:moveTo>
                    <a:pt x="129" y="1"/>
                  </a:moveTo>
                  <a:lnTo>
                    <a:pt x="3724404" y="1"/>
                  </a:lnTo>
                  <a:lnTo>
                    <a:pt x="3724404" y="990601"/>
                  </a:lnTo>
                  <a:lnTo>
                    <a:pt x="129" y="990601"/>
                  </a:lnTo>
                  <a:close/>
                </a:path>
              </a:pathLst>
            </a:custGeom>
          </p:spPr>
        </p:pic>
        <p:pic>
          <p:nvPicPr>
            <p:cNvPr id="14" name="Picture 13">
              <a:extLst>
                <a:ext uri="{FF2B5EF4-FFF2-40B4-BE49-F238E27FC236}">
                  <a16:creationId xmlns:a16="http://schemas.microsoft.com/office/drawing/2014/main" id="{2D0C37ED-718F-4888-8D42-88205A466BBC}"/>
                </a:ext>
              </a:extLst>
            </p:cNvPr>
            <p:cNvPicPr>
              <a:picLocks noChangeAspect="1"/>
            </p:cNvPicPr>
            <p:nvPr userDrawn="1"/>
          </p:nvPicPr>
          <p:blipFill>
            <a:blip r:embed="rId11"/>
            <a:srcRect t="2453" b="1887"/>
            <a:stretch>
              <a:fillRect/>
            </a:stretch>
          </p:blipFill>
          <p:spPr bwMode="ltGray">
            <a:xfrm>
              <a:off x="6800470" y="465591"/>
              <a:ext cx="477941" cy="475131"/>
            </a:xfrm>
            <a:custGeom>
              <a:avLst/>
              <a:gdLst>
                <a:gd name="connsiteX0" fmla="*/ 0 w 971550"/>
                <a:gd name="connsiteY0" fmla="*/ 0 h 965834"/>
                <a:gd name="connsiteX1" fmla="*/ 971550 w 971550"/>
                <a:gd name="connsiteY1" fmla="*/ 0 h 965834"/>
                <a:gd name="connsiteX2" fmla="*/ 971550 w 971550"/>
                <a:gd name="connsiteY2" fmla="*/ 965834 h 965834"/>
                <a:gd name="connsiteX3" fmla="*/ 0 w 971550"/>
                <a:gd name="connsiteY3" fmla="*/ 965834 h 965834"/>
              </a:gdLst>
              <a:ahLst/>
              <a:cxnLst>
                <a:cxn ang="0">
                  <a:pos x="connsiteX0" y="connsiteY0"/>
                </a:cxn>
                <a:cxn ang="0">
                  <a:pos x="connsiteX1" y="connsiteY1"/>
                </a:cxn>
                <a:cxn ang="0">
                  <a:pos x="connsiteX2" y="connsiteY2"/>
                </a:cxn>
                <a:cxn ang="0">
                  <a:pos x="connsiteX3" y="connsiteY3"/>
                </a:cxn>
              </a:cxnLst>
              <a:rect l="l" t="t" r="r" b="b"/>
              <a:pathLst>
                <a:path w="971550" h="965834">
                  <a:moveTo>
                    <a:pt x="0" y="0"/>
                  </a:moveTo>
                  <a:lnTo>
                    <a:pt x="971550" y="0"/>
                  </a:lnTo>
                  <a:lnTo>
                    <a:pt x="971550" y="965834"/>
                  </a:lnTo>
                  <a:lnTo>
                    <a:pt x="0" y="965834"/>
                  </a:lnTo>
                  <a:close/>
                </a:path>
              </a:pathLst>
            </a:custGeom>
          </p:spPr>
        </p:pic>
      </p:grpSp>
    </p:spTree>
    <p:extLst>
      <p:ext uri="{BB962C8B-B14F-4D97-AF65-F5344CB8AC3E}">
        <p14:creationId xmlns:p14="http://schemas.microsoft.com/office/powerpoint/2010/main" val="1237460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3448035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172212"/>
            <a:ext cx="11082528" cy="38472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dirty="0"/>
            </a:lvl1pPr>
          </a:lstStyle>
          <a:p>
            <a:pPr lvl="0"/>
            <a:r>
              <a:rPr lang="en-US" dirty="0"/>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5" y="637721"/>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buNone/>
            </a:pPr>
            <a:r>
              <a:rPr lang="en-US" dirty="0"/>
              <a:t>Click to edit Master subtitle style</a:t>
            </a: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6"/>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7"/>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40183826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rast 2-line +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165852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00" name="Sticker" hidden="1">
            <a:extLst>
              <a:ext uri="{FF2B5EF4-FFF2-40B4-BE49-F238E27FC236}">
                <a16:creationId xmlns:a16="http://schemas.microsoft.com/office/drawing/2014/main" id="{1BE78E90-512D-48A0-A845-A06C7B40AA52}"/>
              </a:ext>
            </a:extLst>
          </p:cNvPr>
          <p:cNvSpPr txBox="1"/>
          <p:nvPr userDrawn="1"/>
        </p:nvSpPr>
        <p:spPr>
          <a:xfrm>
            <a:off x="558489" y="1401800"/>
            <a:ext cx="450444" cy="123111"/>
          </a:xfrm>
          <a:prstGeom prst="rect">
            <a:avLst/>
          </a:prstGeom>
          <a:noFill/>
          <a:ln w="6350">
            <a:noFill/>
            <a:miter lim="800000"/>
          </a:ln>
        </p:spPr>
        <p:txBody>
          <a:bodyPr vert="horz" wrap="none" lIns="0" tIns="0" rIns="0" bIns="0" rtlCol="0">
            <a:spAutoFit/>
          </a:bodyPr>
          <a:lstStyle/>
          <a:p>
            <a:pPr algn="l" rtl="0">
              <a:spcBef>
                <a:spcPts val="300"/>
              </a:spcBef>
              <a:spcAft>
                <a:spcPts val="300"/>
              </a:spcAft>
              <a:buNone/>
            </a:pPr>
            <a:r>
              <a:rPr lang="en-US" sz="800" b="1" cap="all" baseline="0" dirty="0"/>
              <a:t>STICKER</a:t>
            </a:r>
          </a:p>
        </p:txBody>
      </p:sp>
      <p:sp>
        <p:nvSpPr>
          <p:cNvPr id="101" name="3. Subtitle">
            <a:extLst>
              <a:ext uri="{FF2B5EF4-FFF2-40B4-BE49-F238E27FC236}">
                <a16:creationId xmlns:a16="http://schemas.microsoft.com/office/drawing/2014/main" id="{8AB5A759-C8C6-4E92-997D-BA04067A36CE}"/>
              </a:ext>
            </a:extLst>
          </p:cNvPr>
          <p:cNvSpPr>
            <a:spLocks noGrp="1"/>
          </p:cNvSpPr>
          <p:nvPr>
            <p:ph type="subTitle" idx="1"/>
            <p:custDataLst>
              <p:tags r:id="rId2"/>
            </p:custDataLst>
          </p:nvPr>
        </p:nvSpPr>
        <p:spPr>
          <a:xfrm>
            <a:off x="554736" y="1022441"/>
            <a:ext cx="11082528"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hidden="1">
            <a:extLst>
              <a:ext uri="{FF2B5EF4-FFF2-40B4-BE49-F238E27FC236}">
                <a16:creationId xmlns:a16="http://schemas.microsoft.com/office/drawing/2014/main" id="{ED3A330D-704F-4050-81F6-50A136E7860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hasCustomPrompt="1"/>
            <p:custDataLst>
              <p:tags r:id="rId4"/>
            </p:custDataLst>
          </p:nvPr>
        </p:nvSpPr>
        <p:spPr>
          <a:xfrm>
            <a:off x="554736" y="172212"/>
            <a:ext cx="11082528" cy="769441"/>
          </a:xfrm>
        </p:spPr>
        <p:txBody>
          <a:bodyPr vert="horz">
            <a:spAutoFit/>
          </a:bodyPr>
          <a:lstStyle>
            <a:lvl1pPr rtl="0">
              <a:defRPr/>
            </a:lvl1pPr>
          </a:lstStyle>
          <a:p>
            <a:r>
              <a:rPr lang="en-US" dirty="0"/>
              <a:t>Click to edit Master title style</a:t>
            </a:r>
            <a:br>
              <a:rPr lang="en-US" dirty="0"/>
            </a:br>
            <a:endParaRPr lang="en-US" dirty="0"/>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40422430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EDB0C68-81D8-4BCB-8FED-587D098337DD}"/>
              </a:ext>
            </a:extLst>
          </p:cNvPr>
          <p:cNvGraphicFramePr>
            <a:graphicFrameLocks noChangeAspect="1"/>
          </p:cNvGraphicFramePr>
          <p:nvPr userDrawn="1">
            <p:custDataLst>
              <p:tags r:id="rId1"/>
            </p:custDataLst>
            <p:extLst>
              <p:ext uri="{D42A27DB-BD31-4B8C-83A1-F6EECF244321}">
                <p14:modId xmlns:p14="http://schemas.microsoft.com/office/powerpoint/2010/main" val="2869190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8" name="Object 7" hidden="1">
                        <a:extLst>
                          <a:ext uri="{FF2B5EF4-FFF2-40B4-BE49-F238E27FC236}">
                            <a16:creationId xmlns:a16="http://schemas.microsoft.com/office/drawing/2014/main" id="{6EDB0C68-81D8-4BCB-8FED-587D098337D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10" name="Picture 317">
            <a:extLst>
              <a:ext uri="{FF2B5EF4-FFF2-40B4-BE49-F238E27FC236}">
                <a16:creationId xmlns:a16="http://schemas.microsoft.com/office/drawing/2014/main" id="{BBFEAFB5-7676-46CD-BD68-AEC2A7B54E95}"/>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50994" r="15857"/>
          <a:stretch/>
        </p:blipFill>
        <p:spPr bwMode="ltGray">
          <a:xfrm flipH="1">
            <a:off x="0" y="-6033"/>
            <a:ext cx="3415238" cy="686538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D4F6784-69CE-42EE-9FAB-8CAB888F63DE}"/>
              </a:ext>
            </a:extLst>
          </p:cNvPr>
          <p:cNvSpPr/>
          <p:nvPr userDrawn="1"/>
        </p:nvSpPr>
        <p:spPr bwMode="ltGray">
          <a:xfrm>
            <a:off x="0" y="-6033"/>
            <a:ext cx="3415238" cy="6858000"/>
          </a:xfrm>
          <a:prstGeom prst="rect">
            <a:avLst/>
          </a:prstGeom>
          <a:solidFill>
            <a:schemeClr val="bg1">
              <a:alpha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2. Slide Title">
            <a:extLst>
              <a:ext uri="{FF2B5EF4-FFF2-40B4-BE49-F238E27FC236}">
                <a16:creationId xmlns:a16="http://schemas.microsoft.com/office/drawing/2014/main" id="{26AAD017-1A77-448D-ADC1-4B0CC990E25B}"/>
              </a:ext>
            </a:extLst>
          </p:cNvPr>
          <p:cNvSpPr>
            <a:spLocks noGrp="1"/>
          </p:cNvSpPr>
          <p:nvPr>
            <p:ph type="title"/>
            <p:custDataLst>
              <p:tags r:id="rId2"/>
            </p:custDataLst>
          </p:nvPr>
        </p:nvSpPr>
        <p:spPr>
          <a:xfrm>
            <a:off x="554736" y="3038247"/>
            <a:ext cx="2645664" cy="769441"/>
          </a:xfrm>
          <a:prstGeom prst="rect">
            <a:avLst/>
          </a:prstGeom>
        </p:spPr>
        <p:txBody>
          <a:bodyPr vert="horz" anchor="ctr" anchorCtr="0">
            <a:noAutofit/>
          </a:bodyPr>
          <a:lstStyle>
            <a:lvl1pPr rtl="0">
              <a:lnSpc>
                <a:spcPct val="100000"/>
              </a:lnSpc>
              <a:defRPr>
                <a:ln w="6350" cap="flat">
                  <a:noFill/>
                  <a:miter lim="800000"/>
                </a:ln>
                <a:solidFill>
                  <a:schemeClr val="tx1"/>
                </a:solidFill>
              </a:defRPr>
            </a:lvl1pPr>
          </a:lstStyle>
          <a:p>
            <a:r>
              <a:rPr lang="en-US" dirty="0"/>
              <a:t>Click to edit Master title style</a:t>
            </a:r>
          </a:p>
        </p:txBody>
      </p:sp>
      <p:sp>
        <p:nvSpPr>
          <p:cNvPr id="2" name="Rectangle 1" hidden="1">
            <a:extLst>
              <a:ext uri="{FF2B5EF4-FFF2-40B4-BE49-F238E27FC236}">
                <a16:creationId xmlns:a16="http://schemas.microsoft.com/office/drawing/2014/main" id="{98EAA134-9792-4D41-898E-A83D3A4E3D69}"/>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14" name="1. On-page tracker">
            <a:extLst>
              <a:ext uri="{FF2B5EF4-FFF2-40B4-BE49-F238E27FC236}">
                <a16:creationId xmlns:a16="http://schemas.microsoft.com/office/drawing/2014/main" id="{7DEB4371-C625-4814-BE92-EB97E2D1DBD5}"/>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tx1"/>
                </a:solidFill>
                <a:cs typeface="+mn-cs"/>
              </a:defRPr>
            </a:lvl1pPr>
          </a:lstStyle>
          <a:p>
            <a:pPr lvl="0">
              <a:buNone/>
            </a:pPr>
            <a:r>
              <a:rPr lang="en-US" dirty="0"/>
              <a:t>Add tracker</a:t>
            </a:r>
          </a:p>
        </p:txBody>
      </p:sp>
    </p:spTree>
    <p:extLst>
      <p:ext uri="{BB962C8B-B14F-4D97-AF65-F5344CB8AC3E}">
        <p14:creationId xmlns:p14="http://schemas.microsoft.com/office/powerpoint/2010/main" val="10877308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1019295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noAutofit/>
          </a:bodyPr>
          <a:lstStyle>
            <a:lvl1pPr rtl="0">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10" name="1. On-page tracker">
            <a:extLst>
              <a:ext uri="{FF2B5EF4-FFF2-40B4-BE49-F238E27FC236}">
                <a16:creationId xmlns:a16="http://schemas.microsoft.com/office/drawing/2014/main" id="{29A5BC72-B58B-4282-B0EA-EE79CC589D71}"/>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38514232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98064E9-3153-4628-A7D5-81F8DEADB0D6}"/>
              </a:ext>
            </a:extLst>
          </p:cNvPr>
          <p:cNvGraphicFramePr>
            <a:graphicFrameLocks noChangeAspect="1"/>
          </p:cNvGraphicFramePr>
          <p:nvPr userDrawn="1">
            <p:custDataLst>
              <p:tags r:id="rId1"/>
            </p:custDataLst>
            <p:extLst>
              <p:ext uri="{D42A27DB-BD31-4B8C-83A1-F6EECF244321}">
                <p14:modId xmlns:p14="http://schemas.microsoft.com/office/powerpoint/2010/main" val="1534511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F98064E9-3153-4628-A7D5-81F8DEADB0D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4FCABF2-1291-4CAB-A39C-0FDD2FD8A1F5}"/>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9" name="1. On-page tracker">
            <a:extLst>
              <a:ext uri="{FF2B5EF4-FFF2-40B4-BE49-F238E27FC236}">
                <a16:creationId xmlns:a16="http://schemas.microsoft.com/office/drawing/2014/main" id="{8F89071A-FCD4-4931-B959-81108D770B1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374584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505856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5" y="637721"/>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vl1pPr>
          </a:lstStyle>
          <a:p>
            <a:pPr lvl="0">
              <a:buNone/>
            </a:pPr>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554736" y="172212"/>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dirty="0"/>
            </a:lvl1pPr>
          </a:lstStyle>
          <a:p>
            <a:pPr lvl="0"/>
            <a:r>
              <a:rPr lang="en-US"/>
              <a:t>Click to edit Master title style</a:t>
            </a:r>
            <a:endParaRPr lang="en-US" dirty="0"/>
          </a:p>
        </p:txBody>
      </p:sp>
    </p:spTree>
    <p:extLst>
      <p:ext uri="{BB962C8B-B14F-4D97-AF65-F5344CB8AC3E}">
        <p14:creationId xmlns:p14="http://schemas.microsoft.com/office/powerpoint/2010/main" val="4473217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2273FB-3270-4181-86FF-C1D92782D49D}"/>
              </a:ext>
            </a:extLst>
          </p:cNvPr>
          <p:cNvGraphicFramePr>
            <a:graphicFrameLocks noChangeAspect="1"/>
          </p:cNvGraphicFramePr>
          <p:nvPr userDrawn="1">
            <p:custDataLst>
              <p:tags r:id="rId1"/>
            </p:custDataLst>
            <p:extLst>
              <p:ext uri="{D42A27DB-BD31-4B8C-83A1-F6EECF244321}">
                <p14:modId xmlns:p14="http://schemas.microsoft.com/office/powerpoint/2010/main" val="29776530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F52273FB-3270-4181-86FF-C1D92782D49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E3D51E-EFF4-4CED-8D1C-0D351D7D327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3"/>
            </p:custDataLst>
          </p:nvPr>
        </p:nvSpPr>
        <p:spPr>
          <a:xfrm>
            <a:off x="1505712" y="3556229"/>
            <a:ext cx="9180576" cy="523220"/>
          </a:xfrm>
          <a:prstGeom prst="rect">
            <a:avLst/>
          </a:prstGeom>
        </p:spPr>
        <p:txBody>
          <a:bodyPr vert="horz" anchor="b">
            <a:spAutoFit/>
          </a:bodyPr>
          <a:lstStyle>
            <a:lvl1pPr rtl="0">
              <a:lnSpc>
                <a:spcPct val="105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10" name="1. On-page tracker">
            <a:extLst>
              <a:ext uri="{FF2B5EF4-FFF2-40B4-BE49-F238E27FC236}">
                <a16:creationId xmlns:a16="http://schemas.microsoft.com/office/drawing/2014/main" id="{878CBA30-A797-424E-A56B-F43F015ECE96}"/>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40888201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1"/>
            </p:custDataLst>
            <p:extLst>
              <p:ext uri="{D42A27DB-BD31-4B8C-83A1-F6EECF244321}">
                <p14:modId xmlns:p14="http://schemas.microsoft.com/office/powerpoint/2010/main" val="1902795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2BA1E0C-CA9F-489D-B144-727B655BD190}"/>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chemeClr val="bg2"/>
              </a:solidFill>
              <a:latin typeface="Arial" panose="020B0604020202020204" pitchFamily="34" charset="0"/>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5"/>
            </p:custDataLst>
          </p:nvPr>
        </p:nvSpPr>
        <p:spPr>
          <a:xfrm>
            <a:off x="554736" y="2744369"/>
            <a:ext cx="2514600" cy="769441"/>
          </a:xfrm>
        </p:spPr>
        <p:txBody>
          <a:bodyPr vert="horz" anchor="b">
            <a:noAutofit/>
          </a:bodyPr>
          <a:lstStyle>
            <a:lvl1pPr rtl="0">
              <a:defRPr>
                <a:solidFill>
                  <a:schemeClr val="bg1"/>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6"/>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solidFill>
                  <a:schemeClr val="bg2"/>
                </a:solidFill>
              </a:rPr>
              <a:t>Source: …</a:t>
            </a:r>
          </a:p>
        </p:txBody>
      </p:sp>
      <p:sp>
        <p:nvSpPr>
          <p:cNvPr id="10" name="1. On-page tracker">
            <a:extLst>
              <a:ext uri="{FF2B5EF4-FFF2-40B4-BE49-F238E27FC236}">
                <a16:creationId xmlns:a16="http://schemas.microsoft.com/office/drawing/2014/main" id="{7E97B40B-AFF2-4819-823D-9831ADC756CA}"/>
              </a:ext>
            </a:extLst>
          </p:cNvPr>
          <p:cNvSpPr>
            <a:spLocks noGrp="1"/>
          </p:cNvSpPr>
          <p:nvPr>
            <p:ph type="body" sz="quarter" idx="10" hasCustomPrompt="1"/>
            <p:custDataLst>
              <p:tags r:id="rId8"/>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dirty="0"/>
              <a:t>Add tracker</a:t>
            </a:r>
          </a:p>
        </p:txBody>
      </p:sp>
    </p:spTree>
    <p:extLst>
      <p:ext uri="{BB962C8B-B14F-4D97-AF65-F5344CB8AC3E}">
        <p14:creationId xmlns:p14="http://schemas.microsoft.com/office/powerpoint/2010/main" val="16974723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2"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1"/>
            </p:custDataLst>
            <p:extLst>
              <p:ext uri="{D42A27DB-BD31-4B8C-83A1-F6EECF244321}">
                <p14:modId xmlns:p14="http://schemas.microsoft.com/office/powerpoint/2010/main" val="541485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4" name="Object 2" hidden="1">
                        <a:extLst>
                          <a:ext uri="{FF2B5EF4-FFF2-40B4-BE49-F238E27FC236}">
                            <a16:creationId xmlns:a16="http://schemas.microsoft.com/office/drawing/2014/main" id="{D6AD2A36-39D2-411F-97A0-A924098965A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FA1A46-CC63-4D80-904D-B75922926F0D}"/>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chemeClr val="bg2"/>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5"/>
            </p:custDataLst>
          </p:nvPr>
        </p:nvSpPr>
        <p:spPr>
          <a:xfrm>
            <a:off x="554736" y="2744369"/>
            <a:ext cx="3465576" cy="769441"/>
          </a:xfrm>
          <a:prstGeom prst="rect">
            <a:avLst/>
          </a:prstGeom>
        </p:spPr>
        <p:txBody>
          <a:bodyPr vert="horz" wrap="square" anchor="b">
            <a:noAutofit/>
          </a:bodyPr>
          <a:lstStyle>
            <a:lvl1pPr algn="l" rtl="0">
              <a:defRPr>
                <a:solidFill>
                  <a:schemeClr val="bg1"/>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6"/>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solidFill>
                  <a:schemeClr val="bg2"/>
                </a:solidFill>
              </a:rPr>
              <a:t>Source: …</a:t>
            </a:r>
          </a:p>
        </p:txBody>
      </p:sp>
      <p:sp>
        <p:nvSpPr>
          <p:cNvPr id="10" name="1. On-page tracker">
            <a:extLst>
              <a:ext uri="{FF2B5EF4-FFF2-40B4-BE49-F238E27FC236}">
                <a16:creationId xmlns:a16="http://schemas.microsoft.com/office/drawing/2014/main" id="{2635D98B-97DC-4A80-82A3-A8B3C701B736}"/>
              </a:ext>
            </a:extLst>
          </p:cNvPr>
          <p:cNvSpPr>
            <a:spLocks noGrp="1"/>
          </p:cNvSpPr>
          <p:nvPr>
            <p:ph type="body" sz="quarter" idx="10" hasCustomPrompt="1"/>
            <p:custDataLst>
              <p:tags r:id="rId8"/>
            </p:custDataLst>
          </p:nvPr>
        </p:nvSpPr>
        <p:spPr>
          <a:xfrm>
            <a:off x="554735" y="41597"/>
            <a:ext cx="3465575"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dirty="0"/>
              <a:t>Add tracker</a:t>
            </a:r>
          </a:p>
        </p:txBody>
      </p:sp>
    </p:spTree>
    <p:extLst>
      <p:ext uri="{BB962C8B-B14F-4D97-AF65-F5344CB8AC3E}">
        <p14:creationId xmlns:p14="http://schemas.microsoft.com/office/powerpoint/2010/main" val="3601136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17EEF9-3DB9-4A02-BE2D-DE37DFD2B16E}"/>
              </a:ext>
            </a:extLst>
          </p:cNvPr>
          <p:cNvGraphicFramePr>
            <a:graphicFrameLocks noChangeAspect="1"/>
          </p:cNvGraphicFramePr>
          <p:nvPr userDrawn="1">
            <p:custDataLst>
              <p:tags r:id="rId1"/>
            </p:custDataLst>
            <p:extLst>
              <p:ext uri="{D42A27DB-BD31-4B8C-83A1-F6EECF244321}">
                <p14:modId xmlns:p14="http://schemas.microsoft.com/office/powerpoint/2010/main" val="424641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F17EEF9-3DB9-4A02-BE2D-DE37DFD2B16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6D83EC-F243-46BA-8827-531E63D39DA3}"/>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5"/>
            </p:custDataLst>
          </p:nvPr>
        </p:nvSpPr>
        <p:spPr>
          <a:xfrm>
            <a:off x="554736" y="172212"/>
            <a:ext cx="5065776" cy="384721"/>
          </a:xfrm>
        </p:spPr>
        <p:txBody>
          <a:bodyPr vert="horz">
            <a:spAutoFit/>
          </a:bodyPr>
          <a:lstStyle>
            <a:lvl1pPr rtl="0">
              <a:defRPr>
                <a:solidFill>
                  <a:schemeClr val="bg1"/>
                </a:solidFill>
              </a:defRPr>
            </a:lvl1pPr>
          </a:lstStyle>
          <a:p>
            <a:r>
              <a:rPr lang="en-US"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6"/>
            </p:custDataLst>
          </p:nvPr>
        </p:nvSpPr>
        <p:spPr>
          <a:xfrm>
            <a:off x="554735" y="637721"/>
            <a:ext cx="5065776" cy="246221"/>
          </a:xfrm>
          <a:prstGeom prst="rect">
            <a:avLst/>
          </a:prstGeom>
        </p:spPr>
        <p:txBody>
          <a:bodyPr wrap="square">
            <a:sp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solidFill>
                  <a:schemeClr val="bg2"/>
                </a:solidFill>
              </a:rPr>
              <a:t>Source: …</a:t>
            </a:r>
          </a:p>
        </p:txBody>
      </p:sp>
      <p:sp>
        <p:nvSpPr>
          <p:cNvPr id="10" name="1. On-page tracker">
            <a:extLst>
              <a:ext uri="{FF2B5EF4-FFF2-40B4-BE49-F238E27FC236}">
                <a16:creationId xmlns:a16="http://schemas.microsoft.com/office/drawing/2014/main" id="{A6404B0A-A2B8-4CC0-AACE-22B9A9D22DC4}"/>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dirty="0"/>
              <a:t>Add tracker</a:t>
            </a:r>
          </a:p>
        </p:txBody>
      </p:sp>
    </p:spTree>
    <p:extLst>
      <p:ext uri="{BB962C8B-B14F-4D97-AF65-F5344CB8AC3E}">
        <p14:creationId xmlns:p14="http://schemas.microsoft.com/office/powerpoint/2010/main" val="805066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6954668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B8DBD3-5ABF-4E0A-9F2E-53C58888D156}"/>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0" name="2. Slide Title">
            <a:extLst>
              <a:ext uri="{FF2B5EF4-FFF2-40B4-BE49-F238E27FC236}">
                <a16:creationId xmlns:a16="http://schemas.microsoft.com/office/drawing/2014/main" id="{E1D61C74-F3E2-42EF-998D-BEC7B3EBD0BC}"/>
              </a:ext>
            </a:extLst>
          </p:cNvPr>
          <p:cNvSpPr>
            <a:spLocks noGrp="1"/>
          </p:cNvSpPr>
          <p:nvPr>
            <p:ph type="title"/>
            <p:custDataLst>
              <p:tags r:id="rId3"/>
            </p:custDataLst>
          </p:nvPr>
        </p:nvSpPr>
        <p:spPr>
          <a:xfrm>
            <a:off x="554736" y="172212"/>
            <a:ext cx="6967728" cy="384721"/>
          </a:xfrm>
        </p:spPr>
        <p:txBody>
          <a:bodyPr vert="horz">
            <a:spAutoFit/>
          </a:bodyPr>
          <a:lstStyle>
            <a:lvl1pPr rtl="0">
              <a:defRPr>
                <a:solidFill>
                  <a:schemeClr val="bg1"/>
                </a:solidFill>
              </a:defRPr>
            </a:lvl1pPr>
          </a:lstStyle>
          <a:p>
            <a:r>
              <a:rPr lang="en-US" dirty="0"/>
              <a:t>Click to edit Master title style</a:t>
            </a: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21" name="3. Subtitle">
            <a:extLst>
              <a:ext uri="{FF2B5EF4-FFF2-40B4-BE49-F238E27FC236}">
                <a16:creationId xmlns:a16="http://schemas.microsoft.com/office/drawing/2014/main" id="{48CA3F7F-79C3-4776-BD80-2B6BECA0AF60}"/>
              </a:ext>
            </a:extLst>
          </p:cNvPr>
          <p:cNvSpPr>
            <a:spLocks noGrp="1"/>
          </p:cNvSpPr>
          <p:nvPr>
            <p:ph type="subTitle" idx="1"/>
            <p:custDataLst>
              <p:tags r:id="rId6"/>
            </p:custDataLst>
          </p:nvPr>
        </p:nvSpPr>
        <p:spPr>
          <a:xfrm>
            <a:off x="554735" y="637721"/>
            <a:ext cx="6967728" cy="246221"/>
          </a:xfrm>
          <a:prstGeom prst="rect">
            <a:avLst/>
          </a:prstGeom>
        </p:spPr>
        <p:txBody>
          <a:bodyPr wrap="square">
            <a:sp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5. Source" hidden="1">
            <a:extLst>
              <a:ext uri="{FF2B5EF4-FFF2-40B4-BE49-F238E27FC236}">
                <a16:creationId xmlns:a16="http://schemas.microsoft.com/office/drawing/2014/main" id="{143701BF-655B-4E75-9AF7-14445CDB19BD}"/>
              </a:ext>
            </a:extLst>
          </p:cNvPr>
          <p:cNvSpPr txBox="1"/>
          <p:nvPr userDrawn="1">
            <p:custDataLst>
              <p:tags r:id="rId7"/>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solidFill>
                  <a:schemeClr val="bg2"/>
                </a:solidFill>
              </a:rPr>
              <a:t>Source: …</a:t>
            </a:r>
          </a:p>
        </p:txBody>
      </p:sp>
      <p:sp>
        <p:nvSpPr>
          <p:cNvPr id="10" name="1. On-page tracker">
            <a:extLst>
              <a:ext uri="{FF2B5EF4-FFF2-40B4-BE49-F238E27FC236}">
                <a16:creationId xmlns:a16="http://schemas.microsoft.com/office/drawing/2014/main" id="{6F53EF37-F1B6-47E2-A119-A2386F59B295}"/>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dirty="0"/>
              <a:t>Add tracker</a:t>
            </a:r>
          </a:p>
        </p:txBody>
      </p:sp>
    </p:spTree>
    <p:extLst>
      <p:ext uri="{BB962C8B-B14F-4D97-AF65-F5344CB8AC3E}">
        <p14:creationId xmlns:p14="http://schemas.microsoft.com/office/powerpoint/2010/main" val="22171193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13734082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chemeClr val="tx1"/>
                </a:solidFill>
                <a:effectLst/>
                <a:uLnTx/>
                <a:uFillTx/>
                <a:latin typeface="+mn-lt"/>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5"/>
            </p:custDataLst>
          </p:nvPr>
        </p:nvSpPr>
        <p:spPr>
          <a:xfrm>
            <a:off x="554736" y="172212"/>
            <a:ext cx="7918704" cy="384721"/>
          </a:xfrm>
        </p:spPr>
        <p:txBody>
          <a:bodyPr vert="horz">
            <a:spAutoFit/>
          </a:bodyPr>
          <a:lstStyle>
            <a:lvl1pPr rtl="0">
              <a:defRPr>
                <a:solidFill>
                  <a:schemeClr val="bg1"/>
                </a:solidFill>
              </a:defRPr>
            </a:lvl1pPr>
          </a:lstStyle>
          <a:p>
            <a:r>
              <a:rPr lang="en-US"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6"/>
            </p:custDataLst>
          </p:nvPr>
        </p:nvSpPr>
        <p:spPr>
          <a:xfrm>
            <a:off x="554735" y="637721"/>
            <a:ext cx="7918704" cy="246221"/>
          </a:xfrm>
          <a:prstGeom prst="rect">
            <a:avLst/>
          </a:prstGeom>
        </p:spPr>
        <p:txBody>
          <a:bodyPr wrap="square">
            <a:spAutoFit/>
          </a:bodyPr>
          <a:lstStyle>
            <a:lvl1pPr marL="0" indent="0" algn="l" rtl="0">
              <a:buNone/>
              <a:defRPr sz="1600" b="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chemeClr val="bg2"/>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dirty="0"/>
              <a:t>Add tracker</a:t>
            </a:r>
          </a:p>
        </p:txBody>
      </p:sp>
    </p:spTree>
    <p:extLst>
      <p:ext uri="{BB962C8B-B14F-4D97-AF65-F5344CB8AC3E}">
        <p14:creationId xmlns:p14="http://schemas.microsoft.com/office/powerpoint/2010/main" val="31482658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17EEF9-3DB9-4A02-BE2D-DE37DFD2B16E}"/>
              </a:ext>
            </a:extLst>
          </p:cNvPr>
          <p:cNvGraphicFramePr>
            <a:graphicFrameLocks noChangeAspect="1"/>
          </p:cNvGraphicFramePr>
          <p:nvPr userDrawn="1">
            <p:custDataLst>
              <p:tags r:id="rId1"/>
            </p:custDataLst>
            <p:extLst>
              <p:ext uri="{D42A27DB-BD31-4B8C-83A1-F6EECF244321}">
                <p14:modId xmlns:p14="http://schemas.microsoft.com/office/powerpoint/2010/main" val="22438214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F17EEF9-3DB9-4A02-BE2D-DE37DFD2B16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6D83EC-F243-46BA-8827-531E63D39DA3}"/>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rgbClr val="000000"/>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rgbClr val="000000"/>
              </a:solidFill>
              <a:latin typeface="+mn-lt"/>
              <a:ea typeface="+mn-ea"/>
              <a:cs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5"/>
            </p:custDataLst>
          </p:nvPr>
        </p:nvSpPr>
        <p:spPr>
          <a:xfrm>
            <a:off x="554736" y="172212"/>
            <a:ext cx="5065776" cy="384721"/>
          </a:xfrm>
        </p:spPr>
        <p:txBody>
          <a:bodyPr vert="horz">
            <a:spAutoFit/>
          </a:bodyPr>
          <a:lstStyle>
            <a:lvl1pPr rtl="0">
              <a:defRPr>
                <a:solidFill>
                  <a:schemeClr val="tx1"/>
                </a:solidFill>
              </a:defRPr>
            </a:lvl1pPr>
          </a:lstStyle>
          <a:p>
            <a:r>
              <a:rPr lang="en-US"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6"/>
            </p:custDataLst>
          </p:nvPr>
        </p:nvSpPr>
        <p:spPr>
          <a:xfrm>
            <a:off x="554735" y="637721"/>
            <a:ext cx="50657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solidFill>
                  <a:schemeClr val="tx1"/>
                </a:solidFill>
              </a:rPr>
              <a:t>Source: …</a:t>
            </a:r>
          </a:p>
        </p:txBody>
      </p:sp>
      <p:sp>
        <p:nvSpPr>
          <p:cNvPr id="10" name="1. On-page tracker">
            <a:extLst>
              <a:ext uri="{FF2B5EF4-FFF2-40B4-BE49-F238E27FC236}">
                <a16:creationId xmlns:a16="http://schemas.microsoft.com/office/drawing/2014/main" id="{A6404B0A-A2B8-4CC0-AACE-22B9A9D22DC4}"/>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tx1"/>
                </a:solidFill>
                <a:cs typeface="+mn-cs"/>
              </a:defRPr>
            </a:lvl1pPr>
          </a:lstStyle>
          <a:p>
            <a:pPr lvl="0">
              <a:buNone/>
            </a:pPr>
            <a:r>
              <a:rPr lang="en-US" dirty="0"/>
              <a:t>Add tracker</a:t>
            </a:r>
          </a:p>
        </p:txBody>
      </p:sp>
    </p:spTree>
    <p:extLst>
      <p:ext uri="{BB962C8B-B14F-4D97-AF65-F5344CB8AC3E}">
        <p14:creationId xmlns:p14="http://schemas.microsoft.com/office/powerpoint/2010/main" val="18676951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34329994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B8DBD3-5ABF-4E0A-9F2E-53C58888D156}"/>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dirty="0">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rgbClr val="000000"/>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rgbClr val="000000"/>
              </a:solidFill>
              <a:latin typeface="+mn-lt"/>
              <a:ea typeface="+mn-ea"/>
              <a:cs typeface="Arial" panose="020B0604020202020204" pitchFamily="34" charset="0"/>
            </a:endParaRPr>
          </a:p>
        </p:txBody>
      </p:sp>
      <p:sp>
        <p:nvSpPr>
          <p:cNvPr id="18" name="5. Source" hidden="1">
            <a:extLst>
              <a:ext uri="{FF2B5EF4-FFF2-40B4-BE49-F238E27FC236}">
                <a16:creationId xmlns:a16="http://schemas.microsoft.com/office/drawing/2014/main" id="{143701BF-655B-4E75-9AF7-14445CDB19BD}"/>
              </a:ext>
            </a:extLst>
          </p:cNvPr>
          <p:cNvSpPr txBox="1"/>
          <p:nvPr userDrawn="1">
            <p:custDataLst>
              <p:tags r:id="rId5"/>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solidFill>
                  <a:schemeClr val="tx1"/>
                </a:solidFill>
              </a:rPr>
              <a:t>Source: …</a:t>
            </a:r>
          </a:p>
        </p:txBody>
      </p:sp>
      <p:sp>
        <p:nvSpPr>
          <p:cNvPr id="10" name="1. On-page tracker">
            <a:extLst>
              <a:ext uri="{FF2B5EF4-FFF2-40B4-BE49-F238E27FC236}">
                <a16:creationId xmlns:a16="http://schemas.microsoft.com/office/drawing/2014/main" id="{6F53EF37-F1B6-47E2-A119-A2386F59B295}"/>
              </a:ext>
            </a:extLst>
          </p:cNvPr>
          <p:cNvSpPr>
            <a:spLocks noGrp="1"/>
          </p:cNvSpPr>
          <p:nvPr>
            <p:ph type="body" sz="quarter" idx="10" hasCustomPrompt="1"/>
            <p:custDataLst>
              <p:tags r:id="rId6"/>
            </p:custDataLst>
          </p:nvPr>
        </p:nvSpPr>
        <p:spPr>
          <a:xfrm>
            <a:off x="554735" y="41597"/>
            <a:ext cx="3465576"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US" dirty="0"/>
              <a:t>Add tracker</a:t>
            </a:r>
          </a:p>
        </p:txBody>
      </p:sp>
      <p:sp>
        <p:nvSpPr>
          <p:cNvPr id="11" name="2. Slide Title">
            <a:extLst>
              <a:ext uri="{FF2B5EF4-FFF2-40B4-BE49-F238E27FC236}">
                <a16:creationId xmlns:a16="http://schemas.microsoft.com/office/drawing/2014/main" id="{A2A8C6A2-26B8-46D0-B6A4-4D8C91B2772E}"/>
              </a:ext>
            </a:extLst>
          </p:cNvPr>
          <p:cNvSpPr>
            <a:spLocks noGrp="1"/>
          </p:cNvSpPr>
          <p:nvPr>
            <p:ph type="title"/>
            <p:custDataLst>
              <p:tags r:id="rId7"/>
            </p:custDataLst>
          </p:nvPr>
        </p:nvSpPr>
        <p:spPr>
          <a:xfrm>
            <a:off x="554736" y="2744369"/>
            <a:ext cx="3465576" cy="769441"/>
          </a:xfrm>
          <a:prstGeom prst="rect">
            <a:avLst/>
          </a:prstGeom>
        </p:spPr>
        <p:txBody>
          <a:bodyPr vert="horz" wrap="square" anchor="b">
            <a:noAutofit/>
          </a:bodyPr>
          <a:lstStyle>
            <a:lvl1pPr algn="l" rtl="0">
              <a:defRPr>
                <a:solidFill>
                  <a:schemeClr val="tx1"/>
                </a:solidFill>
              </a:defRPr>
            </a:lvl1pPr>
          </a:lstStyle>
          <a:p>
            <a:r>
              <a:rPr lang="en-US" dirty="0"/>
              <a:t>Click to edit Master title style</a:t>
            </a:r>
          </a:p>
        </p:txBody>
      </p:sp>
      <p:sp>
        <p:nvSpPr>
          <p:cNvPr id="12" name="3. Subtitle">
            <a:extLst>
              <a:ext uri="{FF2B5EF4-FFF2-40B4-BE49-F238E27FC236}">
                <a16:creationId xmlns:a16="http://schemas.microsoft.com/office/drawing/2014/main" id="{63DE0353-99BC-4322-9D9F-E3C1556B87A4}"/>
              </a:ext>
            </a:extLst>
          </p:cNvPr>
          <p:cNvSpPr>
            <a:spLocks noGrp="1"/>
          </p:cNvSpPr>
          <p:nvPr>
            <p:ph type="subTitle" idx="1"/>
            <p:custDataLst>
              <p:tags r:id="rId8"/>
            </p:custDataLst>
          </p:nvPr>
        </p:nvSpPr>
        <p:spPr>
          <a:xfrm>
            <a:off x="554734" y="3659644"/>
            <a:ext cx="3465576"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Tree>
    <p:extLst>
      <p:ext uri="{BB962C8B-B14F-4D97-AF65-F5344CB8AC3E}">
        <p14:creationId xmlns:p14="http://schemas.microsoft.com/office/powerpoint/2010/main" val="18116158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442222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0"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mn-lt"/>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6"/>
            </p:custDataLst>
          </p:nvPr>
        </p:nvSpPr>
        <p:spPr>
          <a:xfrm>
            <a:off x="554735" y="41597"/>
            <a:ext cx="2514600" cy="123111"/>
          </a:xfrm>
          <a:prstGeom prst="rect">
            <a:avLst/>
          </a:prstGeom>
          <a:ln w="6350">
            <a:noFill/>
            <a:miter lim="800000"/>
          </a:ln>
        </p:spPr>
        <p:txBody>
          <a:bodyPr vert="horz" wrap="square" lIns="0" tIns="0" rIns="0" bIns="0" rtlCol="0">
            <a:noAutofit/>
          </a:bodyPr>
          <a:lstStyle>
            <a:lvl1pPr rtl="0">
              <a:defRPr lang="en-US" sz="800" b="0" dirty="0">
                <a:solidFill>
                  <a:schemeClr val="tx1"/>
                </a:solidFill>
                <a:cs typeface="+mn-cs"/>
              </a:defRPr>
            </a:lvl1pPr>
          </a:lstStyle>
          <a:p>
            <a:pPr lvl="0">
              <a:buNone/>
            </a:pPr>
            <a:r>
              <a:rPr lang="en-US" dirty="0"/>
              <a:t>Add tracker</a:t>
            </a:r>
          </a:p>
        </p:txBody>
      </p:sp>
      <p:sp>
        <p:nvSpPr>
          <p:cNvPr id="11" name="2. Slide Title">
            <a:extLst>
              <a:ext uri="{FF2B5EF4-FFF2-40B4-BE49-F238E27FC236}">
                <a16:creationId xmlns:a16="http://schemas.microsoft.com/office/drawing/2014/main" id="{201E918A-7ADD-4595-9E5C-36C3D305CA4A}"/>
              </a:ext>
            </a:extLst>
          </p:cNvPr>
          <p:cNvSpPr>
            <a:spLocks noGrp="1"/>
          </p:cNvSpPr>
          <p:nvPr>
            <p:ph type="title"/>
            <p:custDataLst>
              <p:tags r:id="rId7"/>
            </p:custDataLst>
          </p:nvPr>
        </p:nvSpPr>
        <p:spPr>
          <a:xfrm>
            <a:off x="554736" y="2744369"/>
            <a:ext cx="2514600" cy="769441"/>
          </a:xfrm>
        </p:spPr>
        <p:txBody>
          <a:bodyPr vert="horz" anchor="b">
            <a:noAutofit/>
          </a:bodyPr>
          <a:lstStyle>
            <a:lvl1pPr rtl="0">
              <a:defRPr>
                <a:solidFill>
                  <a:schemeClr val="tx1"/>
                </a:solidFill>
              </a:defRPr>
            </a:lvl1pPr>
          </a:lstStyle>
          <a:p>
            <a:r>
              <a:rPr lang="en-US" dirty="0"/>
              <a:t>Click to edit Master title</a:t>
            </a:r>
          </a:p>
        </p:txBody>
      </p:sp>
      <p:sp>
        <p:nvSpPr>
          <p:cNvPr id="12" name="3. Subtitle">
            <a:extLst>
              <a:ext uri="{FF2B5EF4-FFF2-40B4-BE49-F238E27FC236}">
                <a16:creationId xmlns:a16="http://schemas.microsoft.com/office/drawing/2014/main" id="{A0895B2F-2F72-4935-BC7F-BEA280D6C542}"/>
              </a:ext>
            </a:extLst>
          </p:cNvPr>
          <p:cNvSpPr>
            <a:spLocks noGrp="1"/>
          </p:cNvSpPr>
          <p:nvPr>
            <p:ph type="subTitle" idx="1"/>
            <p:custDataLst>
              <p:tags r:id="rId8"/>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Tree>
    <p:extLst>
      <p:ext uri="{BB962C8B-B14F-4D97-AF65-F5344CB8AC3E}">
        <p14:creationId xmlns:p14="http://schemas.microsoft.com/office/powerpoint/2010/main" val="32098683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937BF69-DBBB-44FA-AA65-8999BD8B4E5F}"/>
              </a:ext>
            </a:extLst>
          </p:cNvPr>
          <p:cNvGraphicFramePr>
            <a:graphicFrameLocks noChangeAspect="1"/>
          </p:cNvGraphicFramePr>
          <p:nvPr userDrawn="1">
            <p:custDataLst>
              <p:tags r:id="rId1"/>
            </p:custDataLst>
            <p:extLst>
              <p:ext uri="{D42A27DB-BD31-4B8C-83A1-F6EECF244321}">
                <p14:modId xmlns:p14="http://schemas.microsoft.com/office/powerpoint/2010/main" val="2087530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D937BF69-DBBB-44FA-AA65-8999BD8B4E5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440E0BC-D285-4CB0-BC8F-8E2C57BF2A20}"/>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98" name="Sticker" hidden="1">
            <a:extLst>
              <a:ext uri="{FF2B5EF4-FFF2-40B4-BE49-F238E27FC236}">
                <a16:creationId xmlns:a16="http://schemas.microsoft.com/office/drawing/2014/main" id="{02AE8CE4-BD27-40D4-AB6E-9F41E7636086}"/>
              </a:ext>
            </a:extLst>
          </p:cNvPr>
          <p:cNvSpPr txBox="1"/>
          <p:nvPr userDrawn="1"/>
        </p:nvSpPr>
        <p:spPr>
          <a:xfrm>
            <a:off x="558489" y="1401800"/>
            <a:ext cx="450444" cy="123111"/>
          </a:xfrm>
          <a:prstGeom prst="rect">
            <a:avLst/>
          </a:prstGeom>
          <a:noFill/>
          <a:ln w="6350">
            <a:noFill/>
            <a:miter lim="800000"/>
          </a:ln>
        </p:spPr>
        <p:txBody>
          <a:bodyPr vert="horz" wrap="none" lIns="0" tIns="0" rIns="0" bIns="0" rtlCol="0">
            <a:spAutoFit/>
          </a:bodyPr>
          <a:lstStyle/>
          <a:p>
            <a:pPr algn="l" rtl="0">
              <a:spcBef>
                <a:spcPts val="300"/>
              </a:spcBef>
              <a:spcAft>
                <a:spcPts val="300"/>
              </a:spcAft>
              <a:buNone/>
            </a:pPr>
            <a:r>
              <a:rPr lang="en-US" sz="800" b="1" cap="all" baseline="0" dirty="0"/>
              <a:t>STICKER</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hasCustomPrompt="1"/>
            <p:custDataLst>
              <p:tags r:id="rId4"/>
            </p:custDataLst>
          </p:nvPr>
        </p:nvSpPr>
        <p:spPr>
          <a:xfrm>
            <a:off x="554736" y="172212"/>
            <a:ext cx="11082528" cy="1154162"/>
          </a:xfrm>
        </p:spPr>
        <p:txBody>
          <a:bodyPr vert="horz">
            <a:spAutoFit/>
          </a:bodyPr>
          <a:lstStyle>
            <a:lvl1pPr rtl="0">
              <a:defRPr/>
            </a:lvl1pPr>
          </a:lstStyle>
          <a:p>
            <a:r>
              <a:rPr lang="en-US" dirty="0"/>
              <a:t>Click to edit Master title style</a:t>
            </a:r>
            <a:br>
              <a:rPr lang="en-US" dirty="0"/>
            </a:br>
            <a:br>
              <a:rPr lang="en-US" dirty="0"/>
            </a:br>
            <a:endParaRPr lang="en-US" dirty="0"/>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8" name="1. On-page tracker">
            <a:extLst>
              <a:ext uri="{FF2B5EF4-FFF2-40B4-BE49-F238E27FC236}">
                <a16:creationId xmlns:a16="http://schemas.microsoft.com/office/drawing/2014/main" id="{B5C5F547-1B1B-411D-99AF-7DE767A71F1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2124069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line + Subtitle">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1850730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bwMode="gray">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99" name="Sticker" hidden="1">
            <a:extLst>
              <a:ext uri="{FF2B5EF4-FFF2-40B4-BE49-F238E27FC236}">
                <a16:creationId xmlns:a16="http://schemas.microsoft.com/office/drawing/2014/main" id="{64F3132B-1605-45D5-B06F-B703D774997D}"/>
              </a:ext>
            </a:extLst>
          </p:cNvPr>
          <p:cNvSpPr txBox="1"/>
          <p:nvPr userDrawn="1"/>
        </p:nvSpPr>
        <p:spPr bwMode="gray">
          <a:xfrm>
            <a:off x="558489" y="1401800"/>
            <a:ext cx="450444" cy="123111"/>
          </a:xfrm>
          <a:prstGeom prst="rect">
            <a:avLst/>
          </a:prstGeom>
          <a:noFill/>
          <a:ln w="6350">
            <a:noFill/>
            <a:miter lim="800000"/>
          </a:ln>
        </p:spPr>
        <p:txBody>
          <a:bodyPr vert="horz" wrap="none" lIns="0" tIns="0" rIns="0" bIns="0" rtlCol="0">
            <a:spAutoFit/>
          </a:bodyPr>
          <a:lstStyle/>
          <a:p>
            <a:pPr algn="l" rtl="0">
              <a:spcBef>
                <a:spcPts val="300"/>
              </a:spcBef>
              <a:spcAft>
                <a:spcPts val="300"/>
              </a:spcAft>
              <a:buNone/>
            </a:pPr>
            <a:r>
              <a:rPr lang="en-US" sz="800" b="1" cap="all" baseline="0" dirty="0"/>
              <a:t>STICKER</a:t>
            </a:r>
          </a:p>
        </p:txBody>
      </p:sp>
      <p:sp>
        <p:nvSpPr>
          <p:cNvPr id="14" name="3. Subtitle">
            <a:extLst>
              <a:ext uri="{FF2B5EF4-FFF2-40B4-BE49-F238E27FC236}">
                <a16:creationId xmlns:a16="http://schemas.microsoft.com/office/drawing/2014/main" id="{D4D36123-678D-4B6C-A648-186F85BE34AE}"/>
              </a:ext>
            </a:extLst>
          </p:cNvPr>
          <p:cNvSpPr>
            <a:spLocks noGrp="1"/>
          </p:cNvSpPr>
          <p:nvPr userDrawn="1">
            <p:ph type="subTitle" idx="1"/>
            <p:custDataLst>
              <p:tags r:id="rId3"/>
            </p:custDataLst>
          </p:nvPr>
        </p:nvSpPr>
        <p:spPr bwMode="gray">
          <a:xfrm>
            <a:off x="554736" y="1022441"/>
            <a:ext cx="11082528" cy="246221"/>
          </a:xfrm>
          <a:prstGeom prst="rect">
            <a:avLst/>
          </a:prstGeom>
        </p:spPr>
        <p:txBody>
          <a:bodyPr wrap="square">
            <a:no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gray">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bwMode="gray">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userDrawn="1">
            <p:ph type="body" sz="quarter" idx="10" hasCustomPrompt="1"/>
            <p:custDataLst>
              <p:tags r:id="rId6"/>
            </p:custDataLst>
          </p:nvPr>
        </p:nvSpPr>
        <p:spPr bwMode="gray">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userDrawn="1">
            <p:ph type="title" hasCustomPrompt="1"/>
            <p:custDataLst>
              <p:tags r:id="rId7"/>
            </p:custDataLst>
          </p:nvPr>
        </p:nvSpPr>
        <p:spPr bwMode="gray">
          <a:xfrm>
            <a:off x="554736" y="172212"/>
            <a:ext cx="11082528" cy="769441"/>
          </a:xfrm>
          <a:prstGeom prst="rect">
            <a:avLst/>
          </a:prstGeom>
        </p:spPr>
        <p:txBody>
          <a:bodyPr vert="horz" wrap="square" lIns="0" tIns="0" rIns="0" bIns="0" rtlCol="0" anchor="t" anchorCtr="0">
            <a:noAutofit/>
          </a:bodyPr>
          <a:lstStyle>
            <a:lvl1pPr>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9594493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D2BF5E-92A7-41C4-93AE-C72274D09CB7}"/>
              </a:ext>
            </a:extLst>
          </p:cNvPr>
          <p:cNvGraphicFramePr>
            <a:graphicFrameLocks noChangeAspect="1"/>
          </p:cNvGraphicFramePr>
          <p:nvPr userDrawn="1">
            <p:custDataLst>
              <p:tags r:id="rId1"/>
            </p:custDataLst>
            <p:extLst>
              <p:ext uri="{D42A27DB-BD31-4B8C-83A1-F6EECF244321}">
                <p14:modId xmlns:p14="http://schemas.microsoft.com/office/powerpoint/2010/main" val="1860085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7CD2BF5E-92A7-41C4-93AE-C72274D09CB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7" name="1. On-page tracker">
            <a:extLst>
              <a:ext uri="{FF2B5EF4-FFF2-40B4-BE49-F238E27FC236}">
                <a16:creationId xmlns:a16="http://schemas.microsoft.com/office/drawing/2014/main" id="{E9E206AB-587F-4AC2-9EF7-AA339899F4B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29124267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A9CF6F9-3F22-4C1D-8F1F-9500FF412228}"/>
              </a:ext>
            </a:extLst>
          </p:cNvPr>
          <p:cNvGraphicFramePr>
            <a:graphicFrameLocks noChangeAspect="1"/>
          </p:cNvGraphicFramePr>
          <p:nvPr userDrawn="1">
            <p:custDataLst>
              <p:tags r:id="rId1"/>
            </p:custDataLst>
            <p:extLst>
              <p:ext uri="{D42A27DB-BD31-4B8C-83A1-F6EECF244321}">
                <p14:modId xmlns:p14="http://schemas.microsoft.com/office/powerpoint/2010/main" val="3137056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DA9CF6F9-3F22-4C1D-8F1F-9500FF412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5. Source" hidden="1">
            <a:extLst>
              <a:ext uri="{FF2B5EF4-FFF2-40B4-BE49-F238E27FC236}">
                <a16:creationId xmlns:a16="http://schemas.microsoft.com/office/drawing/2014/main" id="{EED9D83D-9CC3-45F3-876D-CC42BC0B70E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pic>
        <p:nvPicPr>
          <p:cNvPr id="8" name="Picture 7">
            <a:extLst>
              <a:ext uri="{FF2B5EF4-FFF2-40B4-BE49-F238E27FC236}">
                <a16:creationId xmlns:a16="http://schemas.microsoft.com/office/drawing/2014/main" id="{EEBD648F-E4A8-4D56-BFE0-F96F64E3D39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ltGray">
          <a:xfrm>
            <a:off x="4852987" y="2943225"/>
            <a:ext cx="3724275" cy="990600"/>
          </a:xfrm>
          <a:custGeom>
            <a:avLst/>
            <a:gdLst>
              <a:gd name="connsiteX0" fmla="*/ 129 w 3724275"/>
              <a:gd name="connsiteY0" fmla="*/ 1 h 990600"/>
              <a:gd name="connsiteX1" fmla="*/ 3724404 w 3724275"/>
              <a:gd name="connsiteY1" fmla="*/ 1 h 990600"/>
              <a:gd name="connsiteX2" fmla="*/ 3724404 w 3724275"/>
              <a:gd name="connsiteY2" fmla="*/ 990601 h 990600"/>
              <a:gd name="connsiteX3" fmla="*/ 129 w 3724275"/>
              <a:gd name="connsiteY3" fmla="*/ 990601 h 990600"/>
            </a:gdLst>
            <a:ahLst/>
            <a:cxnLst>
              <a:cxn ang="0">
                <a:pos x="connsiteX0" y="connsiteY0"/>
              </a:cxn>
              <a:cxn ang="0">
                <a:pos x="connsiteX1" y="connsiteY1"/>
              </a:cxn>
              <a:cxn ang="0">
                <a:pos x="connsiteX2" y="connsiteY2"/>
              </a:cxn>
              <a:cxn ang="0">
                <a:pos x="connsiteX3" y="connsiteY3"/>
              </a:cxn>
            </a:cxnLst>
            <a:rect l="l" t="t" r="r" b="b"/>
            <a:pathLst>
              <a:path w="3724275" h="990600">
                <a:moveTo>
                  <a:pt x="129" y="1"/>
                </a:moveTo>
                <a:lnTo>
                  <a:pt x="3724404" y="1"/>
                </a:lnTo>
                <a:lnTo>
                  <a:pt x="3724404" y="990601"/>
                </a:lnTo>
                <a:lnTo>
                  <a:pt x="129" y="990601"/>
                </a:lnTo>
                <a:close/>
              </a:path>
            </a:pathLst>
          </a:custGeom>
        </p:spPr>
      </p:pic>
      <p:pic>
        <p:nvPicPr>
          <p:cNvPr id="15" name="Picture 14">
            <a:extLst>
              <a:ext uri="{FF2B5EF4-FFF2-40B4-BE49-F238E27FC236}">
                <a16:creationId xmlns:a16="http://schemas.microsoft.com/office/drawing/2014/main" id="{3051C03F-BD9A-4506-89C5-EBE2DC48C742}"/>
              </a:ext>
            </a:extLst>
          </p:cNvPr>
          <p:cNvPicPr>
            <a:picLocks noChangeAspect="1"/>
          </p:cNvPicPr>
          <p:nvPr/>
        </p:nvPicPr>
        <p:blipFill>
          <a:blip r:embed="rId8"/>
          <a:srcRect t="2453" b="1887"/>
          <a:stretch>
            <a:fillRect/>
          </a:stretch>
        </p:blipFill>
        <p:spPr bwMode="ltGray">
          <a:xfrm>
            <a:off x="3614736" y="2948940"/>
            <a:ext cx="971550" cy="965834"/>
          </a:xfrm>
          <a:custGeom>
            <a:avLst/>
            <a:gdLst>
              <a:gd name="connsiteX0" fmla="*/ 0 w 971550"/>
              <a:gd name="connsiteY0" fmla="*/ 0 h 965834"/>
              <a:gd name="connsiteX1" fmla="*/ 971550 w 971550"/>
              <a:gd name="connsiteY1" fmla="*/ 0 h 965834"/>
              <a:gd name="connsiteX2" fmla="*/ 971550 w 971550"/>
              <a:gd name="connsiteY2" fmla="*/ 965834 h 965834"/>
              <a:gd name="connsiteX3" fmla="*/ 0 w 971550"/>
              <a:gd name="connsiteY3" fmla="*/ 965834 h 965834"/>
            </a:gdLst>
            <a:ahLst/>
            <a:cxnLst>
              <a:cxn ang="0">
                <a:pos x="connsiteX0" y="connsiteY0"/>
              </a:cxn>
              <a:cxn ang="0">
                <a:pos x="connsiteX1" y="connsiteY1"/>
              </a:cxn>
              <a:cxn ang="0">
                <a:pos x="connsiteX2" y="connsiteY2"/>
              </a:cxn>
              <a:cxn ang="0">
                <a:pos x="connsiteX3" y="connsiteY3"/>
              </a:cxn>
            </a:cxnLst>
            <a:rect l="l" t="t" r="r" b="b"/>
            <a:pathLst>
              <a:path w="971550" h="965834">
                <a:moveTo>
                  <a:pt x="0" y="0"/>
                </a:moveTo>
                <a:lnTo>
                  <a:pt x="971550" y="0"/>
                </a:lnTo>
                <a:lnTo>
                  <a:pt x="971550" y="965834"/>
                </a:lnTo>
                <a:lnTo>
                  <a:pt x="0" y="965834"/>
                </a:lnTo>
                <a:close/>
              </a:path>
            </a:pathLst>
          </a:custGeom>
        </p:spPr>
      </p:pic>
    </p:spTree>
    <p:extLst>
      <p:ext uri="{BB962C8B-B14F-4D97-AF65-F5344CB8AC3E}">
        <p14:creationId xmlns:p14="http://schemas.microsoft.com/office/powerpoint/2010/main" val="2467254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2114964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pic>
        <p:nvPicPr>
          <p:cNvPr id="8" name="Picture 317">
            <a:extLst>
              <a:ext uri="{FF2B5EF4-FFF2-40B4-BE49-F238E27FC236}">
                <a16:creationId xmlns:a16="http://schemas.microsoft.com/office/drawing/2014/main" id="{D2FFAC1C-0027-4DAE-B2E9-C4CA87DC4156}"/>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50994" r="15857"/>
          <a:stretch/>
        </p:blipFill>
        <p:spPr bwMode="ltGray">
          <a:xfrm flipH="1">
            <a:off x="0" y="-6033"/>
            <a:ext cx="3415238" cy="686538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F915FC6-C1B9-4E13-80C8-0D7659F64D88}"/>
              </a:ext>
            </a:extLst>
          </p:cNvPr>
          <p:cNvSpPr/>
          <p:nvPr userDrawn="1"/>
        </p:nvSpPr>
        <p:spPr bwMode="ltGray">
          <a:xfrm>
            <a:off x="0" y="-6033"/>
            <a:ext cx="3415238" cy="6858000"/>
          </a:xfrm>
          <a:prstGeom prst="rect">
            <a:avLst/>
          </a:prstGeom>
          <a:solidFill>
            <a:schemeClr val="accent1">
              <a:alpha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38247"/>
            <a:ext cx="2645664" cy="769441"/>
          </a:xfrm>
          <a:prstGeom prst="rect">
            <a:avLst/>
          </a:prstGeom>
        </p:spPr>
        <p:txBody>
          <a:bodyPr vert="horz" anchor="ctr" anchorCtr="0">
            <a:noAutofit/>
          </a:bodyPr>
          <a:lstStyle>
            <a:lvl1pPr rtl="0">
              <a:lnSpc>
                <a:spcPct val="100000"/>
              </a:lnSpc>
              <a:defRPr>
                <a:ln w="6350" cap="flat">
                  <a:noFill/>
                  <a:miter lim="800000"/>
                </a:ln>
                <a:solidFill>
                  <a:schemeClr val="bg1"/>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1"/>
                </a:solidFill>
                <a:cs typeface="+mn-cs"/>
              </a:defRPr>
            </a:lvl1pPr>
          </a:lstStyle>
          <a:p>
            <a:pPr lvl="0">
              <a:buNone/>
            </a:pPr>
            <a:r>
              <a:rPr lang="en-US" dirty="0"/>
              <a:t>Add tracker</a:t>
            </a:r>
          </a:p>
        </p:txBody>
      </p:sp>
    </p:spTree>
    <p:extLst>
      <p:ext uri="{BB962C8B-B14F-4D97-AF65-F5344CB8AC3E}">
        <p14:creationId xmlns:p14="http://schemas.microsoft.com/office/powerpoint/2010/main" val="30567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19569509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noAutofit/>
          </a:bodyPr>
          <a:lstStyle>
            <a:lvl1pPr rtl="0">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279218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833244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580468"/>
            <a:ext cx="11082528" cy="677108"/>
          </a:xfrm>
        </p:spPr>
        <p:txBody>
          <a:bodyPr vert="horz" anchor="b">
            <a:noAutofit/>
          </a:bodyPr>
          <a:lstStyle>
            <a:lvl1pPr rtl="0">
              <a:lnSpc>
                <a:spcPct val="100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312011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27465036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nchor="b">
            <a:spAutoFit/>
          </a:bodyPr>
          <a:lstStyle>
            <a:lvl1pPr rtl="0">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Tree>
    <p:extLst>
      <p:ext uri="{BB962C8B-B14F-4D97-AF65-F5344CB8AC3E}">
        <p14:creationId xmlns:p14="http://schemas.microsoft.com/office/powerpoint/2010/main" val="240525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1768476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8EBF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dirty="0">
              <a:ln>
                <a:noFill/>
              </a:ln>
              <a:solidFill>
                <a:srgbClr val="F0F0F0"/>
              </a:solidFill>
              <a:effectLst/>
              <a:uLnTx/>
              <a:uFillTx/>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900" b="0" dirty="0">
              <a:solidFill>
                <a:schemeClr val="tx1"/>
              </a:solidFill>
              <a:latin typeface="+mn-lt"/>
              <a:ea typeface="+mn-ea"/>
              <a:cs typeface="Arial" panose="020B0604020202020204" pitchFamily="34" charset="0"/>
            </a:endParaRP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dirty="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7"/>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dirty="0"/>
              <a:t>Add tracker</a:t>
            </a:r>
          </a:p>
        </p:txBody>
      </p:sp>
      <p:sp>
        <p:nvSpPr>
          <p:cNvPr id="11" name="2. Slide Title">
            <a:extLst>
              <a:ext uri="{FF2B5EF4-FFF2-40B4-BE49-F238E27FC236}">
                <a16:creationId xmlns:a16="http://schemas.microsoft.com/office/drawing/2014/main" id="{BD1E8CEA-59CA-420E-955C-4C9FBA24773C}"/>
              </a:ext>
            </a:extLst>
          </p:cNvPr>
          <p:cNvSpPr>
            <a:spLocks noGrp="1"/>
          </p:cNvSpPr>
          <p:nvPr>
            <p:ph type="title"/>
            <p:custDataLst>
              <p:tags r:id="rId8"/>
            </p:custDataLst>
          </p:nvPr>
        </p:nvSpPr>
        <p:spPr>
          <a:xfrm>
            <a:off x="554736" y="2744369"/>
            <a:ext cx="2514600" cy="769441"/>
          </a:xfrm>
          <a:prstGeom prst="rect">
            <a:avLst/>
          </a:prstGeom>
        </p:spPr>
        <p:txBody>
          <a:bodyPr vert="horz" wrap="square" lIns="0" tIns="0" rIns="0" bIns="0" rtlCol="0" anchor="b" anchorCtr="0">
            <a:noAutofit/>
          </a:bodyPr>
          <a:lstStyle/>
          <a:p>
            <a:pPr lvl="0"/>
            <a:r>
              <a:rPr lang="en-US"/>
              <a:t>Click to edit Master title style</a:t>
            </a:r>
            <a:endParaRPr lang="en-US" dirty="0"/>
          </a:p>
        </p:txBody>
      </p:sp>
    </p:spTree>
    <p:extLst>
      <p:ext uri="{BB962C8B-B14F-4D97-AF65-F5344CB8AC3E}">
        <p14:creationId xmlns:p14="http://schemas.microsoft.com/office/powerpoint/2010/main" val="23064436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9" Type="http://schemas.openxmlformats.org/officeDocument/2006/relationships/tags" Target="../tags/tag17.xml"/><Relationship Id="rId21" Type="http://schemas.openxmlformats.org/officeDocument/2006/relationships/slideLayout" Target="../slideLayouts/slideLayout21.xml"/><Relationship Id="rId34" Type="http://schemas.openxmlformats.org/officeDocument/2006/relationships/tags" Target="../tags/tag12.xml"/><Relationship Id="rId42" Type="http://schemas.openxmlformats.org/officeDocument/2006/relationships/tags" Target="../tags/tag2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tags" Target="../tags/tag10.xml"/><Relationship Id="rId37" Type="http://schemas.openxmlformats.org/officeDocument/2006/relationships/tags" Target="../tags/tag15.xml"/><Relationship Id="rId40" Type="http://schemas.openxmlformats.org/officeDocument/2006/relationships/tags" Target="../tags/tag18.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tags" Target="../tags/tag6.xml"/><Relationship Id="rId36" Type="http://schemas.openxmlformats.org/officeDocument/2006/relationships/tags" Target="../tags/tag14.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4"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5.xml"/><Relationship Id="rId30" Type="http://schemas.openxmlformats.org/officeDocument/2006/relationships/tags" Target="../tags/tag8.xml"/><Relationship Id="rId35" Type="http://schemas.openxmlformats.org/officeDocument/2006/relationships/tags" Target="../tags/tag13.xml"/><Relationship Id="rId43" Type="http://schemas.openxmlformats.org/officeDocument/2006/relationships/tags" Target="../tags/tag2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33" Type="http://schemas.openxmlformats.org/officeDocument/2006/relationships/tags" Target="../tags/tag11.xml"/><Relationship Id="rId38" Type="http://schemas.openxmlformats.org/officeDocument/2006/relationships/tags" Target="../tags/tag16.xml"/><Relationship Id="rId20" Type="http://schemas.openxmlformats.org/officeDocument/2006/relationships/slideLayout" Target="../slideLayouts/slideLayout20.xml"/><Relationship Id="rId41" Type="http://schemas.openxmlformats.org/officeDocument/2006/relationships/tags" Target="../tags/tag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tags" Target="../tags/tag157.xml"/><Relationship Id="rId39" Type="http://schemas.openxmlformats.org/officeDocument/2006/relationships/tags" Target="../tags/tag170.xml"/><Relationship Id="rId21" Type="http://schemas.openxmlformats.org/officeDocument/2006/relationships/tags" Target="../tags/tag152.xml"/><Relationship Id="rId34" Type="http://schemas.openxmlformats.org/officeDocument/2006/relationships/tags" Target="../tags/tag165.xml"/><Relationship Id="rId42" Type="http://schemas.openxmlformats.org/officeDocument/2006/relationships/image" Target="../media/image2.emf"/><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29" Type="http://schemas.openxmlformats.org/officeDocument/2006/relationships/tags" Target="../tags/tag160.xml"/><Relationship Id="rId41" Type="http://schemas.openxmlformats.org/officeDocument/2006/relationships/oleObject" Target="../embeddings/oleObject22.bin"/><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ags" Target="../tags/tag155.xml"/><Relationship Id="rId32" Type="http://schemas.openxmlformats.org/officeDocument/2006/relationships/tags" Target="../tags/tag163.xml"/><Relationship Id="rId37" Type="http://schemas.openxmlformats.org/officeDocument/2006/relationships/tags" Target="../tags/tag168.xml"/><Relationship Id="rId40" Type="http://schemas.openxmlformats.org/officeDocument/2006/relationships/tags" Target="../tags/tag171.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ags" Target="../tags/tag154.xml"/><Relationship Id="rId28" Type="http://schemas.openxmlformats.org/officeDocument/2006/relationships/tags" Target="../tags/tag159.xml"/><Relationship Id="rId36" Type="http://schemas.openxmlformats.org/officeDocument/2006/relationships/tags" Target="../tags/tag16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tags" Target="../tags/tag16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ags" Target="../tags/tag153.xml"/><Relationship Id="rId27" Type="http://schemas.openxmlformats.org/officeDocument/2006/relationships/tags" Target="../tags/tag158.xml"/><Relationship Id="rId30" Type="http://schemas.openxmlformats.org/officeDocument/2006/relationships/tags" Target="../tags/tag161.xml"/><Relationship Id="rId35" Type="http://schemas.openxmlformats.org/officeDocument/2006/relationships/tags" Target="../tags/tag166.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ags" Target="../tags/tag156.xml"/><Relationship Id="rId33" Type="http://schemas.openxmlformats.org/officeDocument/2006/relationships/tags" Target="../tags/tag164.xml"/><Relationship Id="rId38" Type="http://schemas.openxmlformats.org/officeDocument/2006/relationships/tags" Target="../tags/tag1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4"/>
            </p:custDataLst>
            <p:extLst>
              <p:ext uri="{D42A27DB-BD31-4B8C-83A1-F6EECF244321}">
                <p14:modId xmlns:p14="http://schemas.microsoft.com/office/powerpoint/2010/main" val="1036261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4" imgW="413" imgH="416" progId="TCLayout.ActiveDocument.1">
                  <p:embed/>
                </p:oleObj>
              </mc:Choice>
              <mc:Fallback>
                <p:oleObj name="think-cell Slide" r:id="rId44"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5"/>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grpSp>
        <p:nvGrpSpPr>
          <p:cNvPr id="170" name="Grid" hidden="1">
            <a:extLst>
              <a:ext uri="{FF2B5EF4-FFF2-40B4-BE49-F238E27FC236}">
                <a16:creationId xmlns:a16="http://schemas.microsoft.com/office/drawing/2014/main" id="{3BBFEB30-B5C9-4D5C-9A82-066C6BF363E3}"/>
              </a:ext>
            </a:extLst>
          </p:cNvPr>
          <p:cNvGrpSpPr/>
          <p:nvPr userDrawn="1"/>
        </p:nvGrpSpPr>
        <p:grpSpPr>
          <a:xfrm>
            <a:off x="0" y="0"/>
            <a:ext cx="12190476" cy="6858000"/>
            <a:chOff x="0" y="0"/>
            <a:chExt cx="12190476" cy="6858000"/>
          </a:xfrm>
        </p:grpSpPr>
        <p:sp>
          <p:nvSpPr>
            <p:cNvPr id="171" name="Freeform: Shape 170">
              <a:extLst>
                <a:ext uri="{FF2B5EF4-FFF2-40B4-BE49-F238E27FC236}">
                  <a16:creationId xmlns:a16="http://schemas.microsoft.com/office/drawing/2014/main" id="{950B3518-D8B6-4062-A4CE-0C1A1A286FE1}"/>
                </a:ext>
              </a:extLst>
            </p:cNvPr>
            <p:cNvSpPr/>
            <p:nvPr userDrawn="1"/>
          </p:nvSpPr>
          <p:spPr bwMode="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172" name="Freeform: Shape 171">
              <a:extLst>
                <a:ext uri="{FF2B5EF4-FFF2-40B4-BE49-F238E27FC236}">
                  <a16:creationId xmlns:a16="http://schemas.microsoft.com/office/drawing/2014/main" id="{EC45F528-EF91-4619-AF16-5D11F63D2FFC}"/>
                </a:ext>
              </a:extLst>
            </p:cNvPr>
            <p:cNvSpPr/>
            <p:nvPr/>
          </p:nvSpPr>
          <p:spPr bwMode="gray">
            <a:xfrm>
              <a:off x="1524" y="0"/>
              <a:ext cx="12188952" cy="6858000"/>
            </a:xfrm>
            <a:custGeom>
              <a:avLst/>
              <a:gdLst>
                <a:gd name="connsiteX0" fmla="*/ 553212 w 12188952"/>
                <a:gd name="connsiteY0" fmla="*/ 1405610 h 6858000"/>
                <a:gd name="connsiteX1" fmla="*/ 553212 w 12188952"/>
                <a:gd name="connsiteY1" fmla="*/ 1709928 h 6858000"/>
                <a:gd name="connsiteX2" fmla="*/ 551868 w 12188952"/>
                <a:gd name="connsiteY2" fmla="*/ 1709928 h 6858000"/>
                <a:gd name="connsiteX3" fmla="*/ 551868 w 12188952"/>
                <a:gd name="connsiteY3" fmla="*/ 6217920 h 6858000"/>
                <a:gd name="connsiteX4" fmla="*/ 553212 w 12188952"/>
                <a:gd name="connsiteY4" fmla="*/ 6217920 h 6858000"/>
                <a:gd name="connsiteX5" fmla="*/ 11635740 w 12188952"/>
                <a:gd name="connsiteY5" fmla="*/ 6217920 h 6858000"/>
                <a:gd name="connsiteX6" fmla="*/ 11636196 w 12188952"/>
                <a:gd name="connsiteY6" fmla="*/ 6217920 h 6858000"/>
                <a:gd name="connsiteX7" fmla="*/ 11636196 w 12188952"/>
                <a:gd name="connsiteY7" fmla="*/ 1709928 h 6858000"/>
                <a:gd name="connsiteX8" fmla="*/ 11635740 w 12188952"/>
                <a:gd name="connsiteY8" fmla="*/ 1709928 h 6858000"/>
                <a:gd name="connsiteX9" fmla="*/ 11635740 w 12188952"/>
                <a:gd name="connsiteY9" fmla="*/ 1405610 h 6858000"/>
                <a:gd name="connsiteX10" fmla="*/ 0 w 12188952"/>
                <a:gd name="connsiteY10" fmla="*/ 0 h 6858000"/>
                <a:gd name="connsiteX11" fmla="*/ 12188952 w 12188952"/>
                <a:gd name="connsiteY11" fmla="*/ 0 h 6858000"/>
                <a:gd name="connsiteX12" fmla="*/ 12188952 w 12188952"/>
                <a:gd name="connsiteY12" fmla="*/ 6858000 h 6858000"/>
                <a:gd name="connsiteX13" fmla="*/ 0 w 12188952"/>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rtl="0"/>
              <a:endParaRPr lang="en-US" dirty="0">
                <a:solidFill>
                  <a:schemeClr val="tx1"/>
                </a:solidFill>
                <a:latin typeface="+mn-lt"/>
              </a:endParaRPr>
            </a:p>
          </p:txBody>
        </p:sp>
        <p:cxnSp>
          <p:nvCxnSpPr>
            <p:cNvPr id="173" name="Straight Connector 172">
              <a:extLst>
                <a:ext uri="{FF2B5EF4-FFF2-40B4-BE49-F238E27FC236}">
                  <a16:creationId xmlns:a16="http://schemas.microsoft.com/office/drawing/2014/main" id="{77ABF7BA-0428-4141-8351-03A2727DECBD}"/>
                </a:ext>
              </a:extLst>
            </p:cNvPr>
            <p:cNvCxnSpPr/>
            <p:nvPr/>
          </p:nvCxnSpPr>
          <p:spPr bwMode="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4EB93D9-2FE5-4212-8DB4-7A0327E33766}"/>
                </a:ext>
              </a:extLst>
            </p:cNvPr>
            <p:cNvCxnSpPr/>
            <p:nvPr/>
          </p:nvCxnSpPr>
          <p:spPr bwMode="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F34081-E688-4287-A553-264328F1E1E1}"/>
                </a:ext>
              </a:extLst>
            </p:cNvPr>
            <p:cNvCxnSpPr/>
            <p:nvPr/>
          </p:nvCxnSpPr>
          <p:spPr bwMode="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868CDEE-044B-4D04-A5D3-6A526BE51179}"/>
                </a:ext>
              </a:extLst>
            </p:cNvPr>
            <p:cNvCxnSpPr/>
            <p:nvPr/>
          </p:nvCxnSpPr>
          <p:spPr bwMode="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100C653-5CFA-4B3C-BD97-47499B419B53}"/>
                </a:ext>
              </a:extLst>
            </p:cNvPr>
            <p:cNvCxnSpPr/>
            <p:nvPr/>
          </p:nvCxnSpPr>
          <p:spPr bwMode="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21F5AB2-1154-4ACD-832F-CB2539EE783F}"/>
                </a:ext>
              </a:extLst>
            </p:cNvPr>
            <p:cNvCxnSpPr/>
            <p:nvPr/>
          </p:nvCxnSpPr>
          <p:spPr bwMode="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66910D2-AFA9-4FD1-8D04-D99BB3645452}"/>
                </a:ext>
              </a:extLst>
            </p:cNvPr>
            <p:cNvCxnSpPr/>
            <p:nvPr/>
          </p:nvCxnSpPr>
          <p:spPr bwMode="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769A11B-0399-4716-A212-6F179313A427}"/>
                </a:ext>
              </a:extLst>
            </p:cNvPr>
            <p:cNvCxnSpPr/>
            <p:nvPr/>
          </p:nvCxnSpPr>
          <p:spPr bwMode="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CB3272D-021B-49B8-92A5-D1DEB3202AE0}"/>
                </a:ext>
              </a:extLst>
            </p:cNvPr>
            <p:cNvCxnSpPr/>
            <p:nvPr/>
          </p:nvCxnSpPr>
          <p:spPr bwMode="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1701AE9-04C5-4AD4-8DEE-873680FD231F}"/>
                </a:ext>
              </a:extLst>
            </p:cNvPr>
            <p:cNvCxnSpPr/>
            <p:nvPr/>
          </p:nvCxnSpPr>
          <p:spPr bwMode="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050D91B-89C3-45DE-BE0C-1430E2BE6F4B}"/>
                </a:ext>
              </a:extLst>
            </p:cNvPr>
            <p:cNvCxnSpPr/>
            <p:nvPr/>
          </p:nvCxnSpPr>
          <p:spPr bwMode="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8E5EF5D-0D94-4FCE-8BE2-F0790F7B1879}"/>
                </a:ext>
              </a:extLst>
            </p:cNvPr>
            <p:cNvCxnSpPr/>
            <p:nvPr/>
          </p:nvCxnSpPr>
          <p:spPr bwMode="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203" name="Freeform: Shape 202">
              <a:extLst>
                <a:ext uri="{FF2B5EF4-FFF2-40B4-BE49-F238E27FC236}">
                  <a16:creationId xmlns:a16="http://schemas.microsoft.com/office/drawing/2014/main" id="{205F8351-710E-49E9-A523-EA0755B417C5}"/>
                </a:ext>
              </a:extLst>
            </p:cNvPr>
            <p:cNvSpPr/>
            <p:nvPr/>
          </p:nvSpPr>
          <p:spPr bwMode="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04" name="Freeform: Shape 203">
              <a:extLst>
                <a:ext uri="{FF2B5EF4-FFF2-40B4-BE49-F238E27FC236}">
                  <a16:creationId xmlns:a16="http://schemas.microsoft.com/office/drawing/2014/main" id="{47C1C31B-A122-4A09-9500-27B0684B272F}"/>
                </a:ext>
              </a:extLst>
            </p:cNvPr>
            <p:cNvSpPr/>
            <p:nvPr/>
          </p:nvSpPr>
          <p:spPr bwMode="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05" name="Freeform: Shape 204">
              <a:extLst>
                <a:ext uri="{FF2B5EF4-FFF2-40B4-BE49-F238E27FC236}">
                  <a16:creationId xmlns:a16="http://schemas.microsoft.com/office/drawing/2014/main" id="{7DF86859-7D4B-4DA1-91AA-0992644F5903}"/>
                </a:ext>
              </a:extLst>
            </p:cNvPr>
            <p:cNvSpPr/>
            <p:nvPr/>
          </p:nvSpPr>
          <p:spPr bwMode="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06" name="Freeform: Shape 205">
              <a:extLst>
                <a:ext uri="{FF2B5EF4-FFF2-40B4-BE49-F238E27FC236}">
                  <a16:creationId xmlns:a16="http://schemas.microsoft.com/office/drawing/2014/main" id="{3DC3E9CA-569C-4414-A75A-C805A4A40B64}"/>
                </a:ext>
              </a:extLst>
            </p:cNvPr>
            <p:cNvSpPr/>
            <p:nvPr/>
          </p:nvSpPr>
          <p:spPr bwMode="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07" name="Freeform: Shape 206">
              <a:extLst>
                <a:ext uri="{FF2B5EF4-FFF2-40B4-BE49-F238E27FC236}">
                  <a16:creationId xmlns:a16="http://schemas.microsoft.com/office/drawing/2014/main" id="{B532C466-D8D3-43AC-995C-2B54885AC096}"/>
                </a:ext>
              </a:extLst>
            </p:cNvPr>
            <p:cNvSpPr/>
            <p:nvPr/>
          </p:nvSpPr>
          <p:spPr bwMode="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08" name="Freeform: Shape 207">
              <a:extLst>
                <a:ext uri="{FF2B5EF4-FFF2-40B4-BE49-F238E27FC236}">
                  <a16:creationId xmlns:a16="http://schemas.microsoft.com/office/drawing/2014/main" id="{B0920AE1-B909-471F-9E77-7C3A31509F84}"/>
                </a:ext>
              </a:extLst>
            </p:cNvPr>
            <p:cNvSpPr/>
            <p:nvPr/>
          </p:nvSpPr>
          <p:spPr bwMode="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09" name="Freeform: Shape 208">
              <a:extLst>
                <a:ext uri="{FF2B5EF4-FFF2-40B4-BE49-F238E27FC236}">
                  <a16:creationId xmlns:a16="http://schemas.microsoft.com/office/drawing/2014/main" id="{2A1E8190-F3C6-4BF7-97E3-90F3FC84746E}"/>
                </a:ext>
              </a:extLst>
            </p:cNvPr>
            <p:cNvSpPr/>
            <p:nvPr/>
          </p:nvSpPr>
          <p:spPr bwMode="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0" name="Freeform: Shape 209">
              <a:extLst>
                <a:ext uri="{FF2B5EF4-FFF2-40B4-BE49-F238E27FC236}">
                  <a16:creationId xmlns:a16="http://schemas.microsoft.com/office/drawing/2014/main" id="{33B1FC28-C9D6-4928-BCCE-9873C7DEEFDE}"/>
                </a:ext>
              </a:extLst>
            </p:cNvPr>
            <p:cNvSpPr/>
            <p:nvPr/>
          </p:nvSpPr>
          <p:spPr bwMode="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1" name="Freeform: Shape 210">
              <a:extLst>
                <a:ext uri="{FF2B5EF4-FFF2-40B4-BE49-F238E27FC236}">
                  <a16:creationId xmlns:a16="http://schemas.microsoft.com/office/drawing/2014/main" id="{13C9C1F2-E745-44A5-AEA3-9DE0D69F2B15}"/>
                </a:ext>
              </a:extLst>
            </p:cNvPr>
            <p:cNvSpPr/>
            <p:nvPr/>
          </p:nvSpPr>
          <p:spPr bwMode="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2" name="Freeform: Shape 211">
              <a:extLst>
                <a:ext uri="{FF2B5EF4-FFF2-40B4-BE49-F238E27FC236}">
                  <a16:creationId xmlns:a16="http://schemas.microsoft.com/office/drawing/2014/main" id="{3F7DB9B8-09EF-46A7-9839-EE0FA8E11651}"/>
                </a:ext>
              </a:extLst>
            </p:cNvPr>
            <p:cNvSpPr/>
            <p:nvPr/>
          </p:nvSpPr>
          <p:spPr bwMode="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3" name="Freeform: Shape 212">
              <a:extLst>
                <a:ext uri="{FF2B5EF4-FFF2-40B4-BE49-F238E27FC236}">
                  <a16:creationId xmlns:a16="http://schemas.microsoft.com/office/drawing/2014/main" id="{759DC929-939A-40DF-96D2-82427AD8E191}"/>
                </a:ext>
              </a:extLst>
            </p:cNvPr>
            <p:cNvSpPr/>
            <p:nvPr/>
          </p:nvSpPr>
          <p:spPr bwMode="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4" name="Freeform: Shape 213">
              <a:extLst>
                <a:ext uri="{FF2B5EF4-FFF2-40B4-BE49-F238E27FC236}">
                  <a16:creationId xmlns:a16="http://schemas.microsoft.com/office/drawing/2014/main" id="{71E475EA-3BCA-4BD2-9129-0A15F92784B0}"/>
                </a:ext>
              </a:extLst>
            </p:cNvPr>
            <p:cNvSpPr/>
            <p:nvPr/>
          </p:nvSpPr>
          <p:spPr bwMode="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5" name="Freeform: Shape 214">
              <a:extLst>
                <a:ext uri="{FF2B5EF4-FFF2-40B4-BE49-F238E27FC236}">
                  <a16:creationId xmlns:a16="http://schemas.microsoft.com/office/drawing/2014/main" id="{B58358D8-4286-4ED9-A0FF-82879D8C9183}"/>
                </a:ext>
              </a:extLst>
            </p:cNvPr>
            <p:cNvSpPr/>
            <p:nvPr/>
          </p:nvSpPr>
          <p:spPr bwMode="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6" name="Freeform: Shape 215">
              <a:extLst>
                <a:ext uri="{FF2B5EF4-FFF2-40B4-BE49-F238E27FC236}">
                  <a16:creationId xmlns:a16="http://schemas.microsoft.com/office/drawing/2014/main" id="{07E8672D-5A21-4EE8-8FA5-FBB35E3AF6F8}"/>
                </a:ext>
              </a:extLst>
            </p:cNvPr>
            <p:cNvSpPr/>
            <p:nvPr/>
          </p:nvSpPr>
          <p:spPr bwMode="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7" name="Freeform: Shape 216">
              <a:extLst>
                <a:ext uri="{FF2B5EF4-FFF2-40B4-BE49-F238E27FC236}">
                  <a16:creationId xmlns:a16="http://schemas.microsoft.com/office/drawing/2014/main" id="{FA059A59-9BBE-4F86-862A-48E139D1EE64}"/>
                </a:ext>
              </a:extLst>
            </p:cNvPr>
            <p:cNvSpPr/>
            <p:nvPr userDrawn="1"/>
          </p:nvSpPr>
          <p:spPr bwMode="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8" name="Freeform: Shape 217">
              <a:extLst>
                <a:ext uri="{FF2B5EF4-FFF2-40B4-BE49-F238E27FC236}">
                  <a16:creationId xmlns:a16="http://schemas.microsoft.com/office/drawing/2014/main" id="{55CF5402-4FC2-4420-ABC5-BBFA3EA9D203}"/>
                </a:ext>
              </a:extLst>
            </p:cNvPr>
            <p:cNvSpPr/>
            <p:nvPr userDrawn="1"/>
          </p:nvSpPr>
          <p:spPr bwMode="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9" name="Freeform: Shape 218">
              <a:extLst>
                <a:ext uri="{FF2B5EF4-FFF2-40B4-BE49-F238E27FC236}">
                  <a16:creationId xmlns:a16="http://schemas.microsoft.com/office/drawing/2014/main" id="{10BB1258-8102-4E47-BE2F-816FBB6BA408}"/>
                </a:ext>
              </a:extLst>
            </p:cNvPr>
            <p:cNvSpPr/>
            <p:nvPr userDrawn="1"/>
          </p:nvSpPr>
          <p:spPr bwMode="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0" name="Freeform: Shape 219">
              <a:extLst>
                <a:ext uri="{FF2B5EF4-FFF2-40B4-BE49-F238E27FC236}">
                  <a16:creationId xmlns:a16="http://schemas.microsoft.com/office/drawing/2014/main" id="{B270BD53-6742-47F1-853C-FA770237F3FD}"/>
                </a:ext>
              </a:extLst>
            </p:cNvPr>
            <p:cNvSpPr/>
            <p:nvPr userDrawn="1"/>
          </p:nvSpPr>
          <p:spPr bwMode="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1" name="Freeform: Shape 220">
              <a:extLst>
                <a:ext uri="{FF2B5EF4-FFF2-40B4-BE49-F238E27FC236}">
                  <a16:creationId xmlns:a16="http://schemas.microsoft.com/office/drawing/2014/main" id="{3395B319-4702-4CD9-838C-C0612B6879BC}"/>
                </a:ext>
              </a:extLst>
            </p:cNvPr>
            <p:cNvSpPr/>
            <p:nvPr userDrawn="1"/>
          </p:nvSpPr>
          <p:spPr bwMode="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2" name="Freeform: Shape 221">
              <a:extLst>
                <a:ext uri="{FF2B5EF4-FFF2-40B4-BE49-F238E27FC236}">
                  <a16:creationId xmlns:a16="http://schemas.microsoft.com/office/drawing/2014/main" id="{AE5E70F1-247D-4F01-A473-C5A9226BCADC}"/>
                </a:ext>
              </a:extLst>
            </p:cNvPr>
            <p:cNvSpPr/>
            <p:nvPr userDrawn="1"/>
          </p:nvSpPr>
          <p:spPr bwMode="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3" name="Freeform: Shape 222">
              <a:extLst>
                <a:ext uri="{FF2B5EF4-FFF2-40B4-BE49-F238E27FC236}">
                  <a16:creationId xmlns:a16="http://schemas.microsoft.com/office/drawing/2014/main" id="{732858E4-B133-4A91-9BCA-BF80F093194A}"/>
                </a:ext>
              </a:extLst>
            </p:cNvPr>
            <p:cNvSpPr/>
            <p:nvPr userDrawn="1"/>
          </p:nvSpPr>
          <p:spPr bwMode="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4" name="Freeform: Shape 223">
              <a:extLst>
                <a:ext uri="{FF2B5EF4-FFF2-40B4-BE49-F238E27FC236}">
                  <a16:creationId xmlns:a16="http://schemas.microsoft.com/office/drawing/2014/main" id="{027DED92-EF7A-4687-A1A4-BDAA2F1EAF12}"/>
                </a:ext>
              </a:extLst>
            </p:cNvPr>
            <p:cNvSpPr/>
            <p:nvPr userDrawn="1"/>
          </p:nvSpPr>
          <p:spPr bwMode="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5" name="Freeform: Shape 224">
              <a:extLst>
                <a:ext uri="{FF2B5EF4-FFF2-40B4-BE49-F238E27FC236}">
                  <a16:creationId xmlns:a16="http://schemas.microsoft.com/office/drawing/2014/main" id="{53D72483-35F2-49AC-989D-0E1BC8456803}"/>
                </a:ext>
              </a:extLst>
            </p:cNvPr>
            <p:cNvSpPr/>
            <p:nvPr userDrawn="1"/>
          </p:nvSpPr>
          <p:spPr bwMode="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6" name="Freeform: Shape 225">
              <a:extLst>
                <a:ext uri="{FF2B5EF4-FFF2-40B4-BE49-F238E27FC236}">
                  <a16:creationId xmlns:a16="http://schemas.microsoft.com/office/drawing/2014/main" id="{2DD2F54E-53A3-49F6-905E-B0F8E1348C8E}"/>
                </a:ext>
              </a:extLst>
            </p:cNvPr>
            <p:cNvSpPr/>
            <p:nvPr userDrawn="1"/>
          </p:nvSpPr>
          <p:spPr bwMode="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227" name="Straight Connector 226">
              <a:extLst>
                <a:ext uri="{FF2B5EF4-FFF2-40B4-BE49-F238E27FC236}">
                  <a16:creationId xmlns:a16="http://schemas.microsoft.com/office/drawing/2014/main" id="{557A01EE-7FB2-4BA0-B35A-2F95546E4624}"/>
                </a:ext>
              </a:extLst>
            </p:cNvPr>
            <p:cNvCxnSpPr/>
            <p:nvPr userDrawn="1"/>
          </p:nvCxnSpPr>
          <p:spPr bwMode="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FC1C45B-2B29-4A42-8D4B-721F68CA1348}"/>
                </a:ext>
              </a:extLst>
            </p:cNvPr>
            <p:cNvCxnSpPr/>
            <p:nvPr userDrawn="1"/>
          </p:nvCxnSpPr>
          <p:spPr bwMode="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B1A27E92-9270-4990-A7E0-13762B5DCF31}"/>
                </a:ext>
              </a:extLst>
            </p:cNvPr>
            <p:cNvCxnSpPr/>
            <p:nvPr userDrawn="1"/>
          </p:nvCxnSpPr>
          <p:spPr bwMode="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F46154D-791B-4F7D-8E1C-E15CD03A29AA}"/>
                </a:ext>
              </a:extLst>
            </p:cNvPr>
            <p:cNvCxnSpPr/>
            <p:nvPr userDrawn="1"/>
          </p:nvCxnSpPr>
          <p:spPr bwMode="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9B4B757-25C9-484E-A4FE-A49FBA3319A4}"/>
                </a:ext>
              </a:extLst>
            </p:cNvPr>
            <p:cNvCxnSpPr/>
            <p:nvPr userDrawn="1"/>
          </p:nvCxnSpPr>
          <p:spPr bwMode="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75535B4E-91AD-45A5-B3C9-3699892DFD15}"/>
                </a:ext>
              </a:extLst>
            </p:cNvPr>
            <p:cNvCxnSpPr/>
            <p:nvPr userDrawn="1"/>
          </p:nvCxnSpPr>
          <p:spPr bwMode="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BB8DA04A-5D80-45BB-8266-4A4ECB242742}"/>
                </a:ext>
              </a:extLst>
            </p:cNvPr>
            <p:cNvCxnSpPr/>
            <p:nvPr userDrawn="1"/>
          </p:nvCxnSpPr>
          <p:spPr bwMode="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5E52966-F7BC-421A-9050-FFBE6C9FDFFC}"/>
                </a:ext>
              </a:extLst>
            </p:cNvPr>
            <p:cNvCxnSpPr/>
            <p:nvPr userDrawn="1"/>
          </p:nvCxnSpPr>
          <p:spPr bwMode="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7183FD6-ADDC-4DBA-AD69-7D5A08920C83}"/>
                </a:ext>
              </a:extLst>
            </p:cNvPr>
            <p:cNvCxnSpPr/>
            <p:nvPr userDrawn="1"/>
          </p:nvCxnSpPr>
          <p:spPr bwMode="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B1C3B52-250A-482D-AE65-9AAC3A76868D}"/>
                </a:ext>
              </a:extLst>
            </p:cNvPr>
            <p:cNvCxnSpPr/>
            <p:nvPr userDrawn="1"/>
          </p:nvCxnSpPr>
          <p:spPr bwMode="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AB6E369-DE4F-4AA3-9B2B-FD9286DC14EB}"/>
                </a:ext>
              </a:extLst>
            </p:cNvPr>
            <p:cNvCxnSpPr/>
            <p:nvPr userDrawn="1"/>
          </p:nvCxnSpPr>
          <p:spPr bwMode="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2D96B38-98DE-4984-BD84-08887A144206}"/>
                </a:ext>
              </a:extLst>
            </p:cNvPr>
            <p:cNvCxnSpPr/>
            <p:nvPr userDrawn="1"/>
          </p:nvCxnSpPr>
          <p:spPr bwMode="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2A47B8B7-112A-4075-B20A-90A845CE256B}"/>
                </a:ext>
              </a:extLst>
            </p:cNvPr>
            <p:cNvCxnSpPr/>
            <p:nvPr userDrawn="1"/>
          </p:nvCxnSpPr>
          <p:spPr bwMode="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FEBE3CB-E087-4212-96D5-920E5C903EF2}"/>
                </a:ext>
              </a:extLst>
            </p:cNvPr>
            <p:cNvCxnSpPr/>
            <p:nvPr userDrawn="1"/>
          </p:nvCxnSpPr>
          <p:spPr bwMode="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686B76C-7301-4C4A-B5BE-0AFF241FAEB0}"/>
                </a:ext>
              </a:extLst>
            </p:cNvPr>
            <p:cNvCxnSpPr/>
            <p:nvPr userDrawn="1"/>
          </p:nvCxnSpPr>
          <p:spPr bwMode="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B029B6E-808D-40CF-A2D1-AADA131A0D00}"/>
                </a:ext>
              </a:extLst>
            </p:cNvPr>
            <p:cNvCxnSpPr/>
            <p:nvPr userDrawn="1"/>
          </p:nvCxnSpPr>
          <p:spPr bwMode="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8705E053-FBF3-4534-A74B-EC16CC92EE77}"/>
                </a:ext>
              </a:extLst>
            </p:cNvPr>
            <p:cNvCxnSpPr/>
            <p:nvPr userDrawn="1"/>
          </p:nvCxnSpPr>
          <p:spPr bwMode="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E0E44BE-C4B0-46A9-A59B-A43157B927C1}"/>
                </a:ext>
              </a:extLst>
            </p:cNvPr>
            <p:cNvCxnSpPr/>
            <p:nvPr userDrawn="1"/>
          </p:nvCxnSpPr>
          <p:spPr bwMode="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B09A95B-D404-461F-A093-7C895E3A741F}"/>
                </a:ext>
              </a:extLst>
            </p:cNvPr>
            <p:cNvCxnSpPr/>
            <p:nvPr userDrawn="1"/>
          </p:nvCxnSpPr>
          <p:spPr bwMode="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79A7095-2656-44EB-B0A3-4271C7264720}"/>
                </a:ext>
              </a:extLst>
            </p:cNvPr>
            <p:cNvCxnSpPr/>
            <p:nvPr userDrawn="1"/>
          </p:nvCxnSpPr>
          <p:spPr bwMode="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A4BC595-5B69-4C71-A5EC-2940C48186D2}"/>
                </a:ext>
              </a:extLst>
            </p:cNvPr>
            <p:cNvCxnSpPr/>
            <p:nvPr userDrawn="1"/>
          </p:nvCxnSpPr>
          <p:spPr bwMode="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7474A32-631C-4FA8-B250-D9C17610DA92}"/>
                </a:ext>
              </a:extLst>
            </p:cNvPr>
            <p:cNvCxnSpPr/>
            <p:nvPr userDrawn="1"/>
          </p:nvCxnSpPr>
          <p:spPr bwMode="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A397D1-2FFD-4719-93E4-17828F08EC1D}"/>
                </a:ext>
              </a:extLst>
            </p:cNvPr>
            <p:cNvCxnSpPr/>
            <p:nvPr userDrawn="1"/>
          </p:nvCxnSpPr>
          <p:spPr bwMode="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2CDBCAF-60C0-40A4-97EA-7B190F17D13D}"/>
                </a:ext>
              </a:extLst>
            </p:cNvPr>
            <p:cNvCxnSpPr/>
            <p:nvPr userDrawn="1"/>
          </p:nvCxnSpPr>
          <p:spPr bwMode="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8614279-F6F1-4779-A908-BEF080C471AB}"/>
                </a:ext>
              </a:extLst>
            </p:cNvPr>
            <p:cNvCxnSpPr/>
            <p:nvPr userDrawn="1"/>
          </p:nvCxnSpPr>
          <p:spPr bwMode="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77A8DFC-FE4B-4B06-8AEF-607F9AEE764E}"/>
                </a:ext>
              </a:extLst>
            </p:cNvPr>
            <p:cNvCxnSpPr/>
            <p:nvPr userDrawn="1"/>
          </p:nvCxnSpPr>
          <p:spPr bwMode="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42E819A-5DA8-4032-B3EB-D10DC14D6C84}"/>
                </a:ext>
              </a:extLst>
            </p:cNvPr>
            <p:cNvCxnSpPr/>
            <p:nvPr userDrawn="1"/>
          </p:nvCxnSpPr>
          <p:spPr bwMode="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912236D-CA1F-4315-989A-12010EB46505}"/>
                </a:ext>
              </a:extLst>
            </p:cNvPr>
            <p:cNvCxnSpPr/>
            <p:nvPr userDrawn="1"/>
          </p:nvCxnSpPr>
          <p:spPr bwMode="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44ED2ACF-C68A-42CC-A632-CD03AB2544F3}"/>
                </a:ext>
              </a:extLst>
            </p:cNvPr>
            <p:cNvCxnSpPr/>
            <p:nvPr userDrawn="1"/>
          </p:nvCxnSpPr>
          <p:spPr bwMode="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4A8F039F-D473-4D39-8AC6-81810B219B3E}"/>
                </a:ext>
              </a:extLst>
            </p:cNvPr>
            <p:cNvCxnSpPr/>
            <p:nvPr userDrawn="1"/>
          </p:nvCxnSpPr>
          <p:spPr bwMode="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A241E12-AAE1-45D8-9D67-A8007269A3E0}"/>
                </a:ext>
              </a:extLst>
            </p:cNvPr>
            <p:cNvCxnSpPr/>
            <p:nvPr userDrawn="1"/>
          </p:nvCxnSpPr>
          <p:spPr bwMode="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3D829D9-0D54-4FB5-9FD5-512316CE5897}"/>
                </a:ext>
              </a:extLst>
            </p:cNvPr>
            <p:cNvCxnSpPr/>
            <p:nvPr userDrawn="1"/>
          </p:nvCxnSpPr>
          <p:spPr bwMode="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6DCAEE40-53ED-4281-A3F1-ACB0AA93B7BD}"/>
                </a:ext>
              </a:extLst>
            </p:cNvPr>
            <p:cNvCxnSpPr/>
            <p:nvPr userDrawn="1"/>
          </p:nvCxnSpPr>
          <p:spPr bwMode="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16D3477-104A-45EC-ABA6-46CC43BAB1CA}"/>
                </a:ext>
              </a:extLst>
            </p:cNvPr>
            <p:cNvCxnSpPr/>
            <p:nvPr userDrawn="1"/>
          </p:nvCxnSpPr>
          <p:spPr bwMode="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5EC7B04-40CF-4499-BF37-9874AB2E42BC}"/>
                </a:ext>
              </a:extLst>
            </p:cNvPr>
            <p:cNvCxnSpPr/>
            <p:nvPr userDrawn="1"/>
          </p:nvCxnSpPr>
          <p:spPr bwMode="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A1B7D422-DF11-439B-AA7B-5AE071A4C7DC}"/>
                </a:ext>
              </a:extLst>
            </p:cNvPr>
            <p:cNvCxnSpPr/>
            <p:nvPr userDrawn="1"/>
          </p:nvCxnSpPr>
          <p:spPr bwMode="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1103B97-22A5-4A41-A8B4-4FBC1AB3251F}"/>
                </a:ext>
              </a:extLst>
            </p:cNvPr>
            <p:cNvCxnSpPr/>
            <p:nvPr userDrawn="1"/>
          </p:nvCxnSpPr>
          <p:spPr bwMode="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06654E2-EE76-422E-8306-19CDD004E451}"/>
                </a:ext>
              </a:extLst>
            </p:cNvPr>
            <p:cNvCxnSpPr/>
            <p:nvPr userDrawn="1"/>
          </p:nvCxnSpPr>
          <p:spPr bwMode="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1A46DB1-E3F1-48B8-8CD6-686C08337E3D}"/>
                </a:ext>
              </a:extLst>
            </p:cNvPr>
            <p:cNvCxnSpPr/>
            <p:nvPr userDrawn="1"/>
          </p:nvCxnSpPr>
          <p:spPr bwMode="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7EB58E3-EE98-4C63-A5FA-31A1F31261BD}"/>
                </a:ext>
              </a:extLst>
            </p:cNvPr>
            <p:cNvCxnSpPr/>
            <p:nvPr userDrawn="1"/>
          </p:nvCxnSpPr>
          <p:spPr bwMode="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FDF83986-66A6-442D-9688-89B353D5848C}"/>
                </a:ext>
              </a:extLst>
            </p:cNvPr>
            <p:cNvCxnSpPr/>
            <p:nvPr userDrawn="1"/>
          </p:nvCxnSpPr>
          <p:spPr bwMode="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C32EE19-D046-4DA8-83C8-C7090C2032B7}"/>
                </a:ext>
              </a:extLst>
            </p:cNvPr>
            <p:cNvCxnSpPr/>
            <p:nvPr userDrawn="1"/>
          </p:nvCxnSpPr>
          <p:spPr bwMode="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E9073FA-D009-4B43-AE1C-76B2371EDB72}"/>
                </a:ext>
              </a:extLst>
            </p:cNvPr>
            <p:cNvCxnSpPr/>
            <p:nvPr userDrawn="1"/>
          </p:nvCxnSpPr>
          <p:spPr bwMode="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A37EEEBC-9035-46B4-859D-8637EB5F71E7}"/>
                </a:ext>
              </a:extLst>
            </p:cNvPr>
            <p:cNvCxnSpPr/>
            <p:nvPr userDrawn="1"/>
          </p:nvCxnSpPr>
          <p:spPr bwMode="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271" name="main body box">
              <a:extLst>
                <a:ext uri="{FF2B5EF4-FFF2-40B4-BE49-F238E27FC236}">
                  <a16:creationId xmlns:a16="http://schemas.microsoft.com/office/drawing/2014/main" id="{5A4E68D2-98C2-4107-A058-DD36C69DD1BD}"/>
                </a:ext>
              </a:extLst>
            </p:cNvPr>
            <p:cNvSpPr/>
            <p:nvPr userDrawn="1"/>
          </p:nvSpPr>
          <p:spPr bwMode="gray">
            <a:xfrm>
              <a:off x="554736" y="1405610"/>
              <a:ext cx="11082528" cy="4812310"/>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272" name="Straight Connector 271">
              <a:extLst>
                <a:ext uri="{FF2B5EF4-FFF2-40B4-BE49-F238E27FC236}">
                  <a16:creationId xmlns:a16="http://schemas.microsoft.com/office/drawing/2014/main" id="{CD320E2E-9A90-4FBD-95ED-547D38976E3C}"/>
                </a:ext>
              </a:extLst>
            </p:cNvPr>
            <p:cNvCxnSpPr/>
            <p:nvPr userDrawn="1"/>
          </p:nvCxnSpPr>
          <p:spPr bwMode="gray">
            <a:xfrm>
              <a:off x="554736" y="1865376"/>
              <a:ext cx="11082528" cy="0"/>
            </a:xfrm>
            <a:prstGeom prst="line">
              <a:avLst/>
            </a:prstGeom>
            <a:noFill/>
            <a:ln w="12700">
              <a:solidFill>
                <a:srgbClr val="19D3C5">
                  <a:alpha val="50000"/>
                </a:srgbClr>
              </a:solidFill>
            </a:ln>
          </p:spPr>
        </p:cxnSp>
        <p:cxnSp>
          <p:nvCxnSpPr>
            <p:cNvPr id="273" name="Straight Connector 272">
              <a:extLst>
                <a:ext uri="{FF2B5EF4-FFF2-40B4-BE49-F238E27FC236}">
                  <a16:creationId xmlns:a16="http://schemas.microsoft.com/office/drawing/2014/main" id="{70454B89-8DFA-4EF3-83A9-38CF648F4CD1}"/>
                </a:ext>
              </a:extLst>
            </p:cNvPr>
            <p:cNvCxnSpPr/>
            <p:nvPr userDrawn="1"/>
          </p:nvCxnSpPr>
          <p:spPr bwMode="gray">
            <a:xfrm>
              <a:off x="554736" y="1408557"/>
              <a:ext cx="11082528" cy="0"/>
            </a:xfrm>
            <a:prstGeom prst="line">
              <a:avLst/>
            </a:prstGeom>
            <a:noFill/>
            <a:ln w="12700">
              <a:solidFill>
                <a:srgbClr val="19D3C5">
                  <a:alpha val="50000"/>
                </a:srgbClr>
              </a:solidFill>
            </a:ln>
          </p:spPr>
        </p:cxnSp>
      </p:gr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6"/>
            </p:custDataLst>
          </p:nvPr>
        </p:nvSpPr>
        <p:spPr>
          <a:xfrm>
            <a:off x="553972"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7"/>
            </p:custDataLst>
          </p:nvPr>
        </p:nvSpPr>
        <p:spPr>
          <a:xfrm>
            <a:off x="554736" y="172212"/>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pPr lvl="0"/>
            <a:r>
              <a:rPr lang="en-US"/>
              <a:t>Click to edit Master title style</a:t>
            </a:r>
            <a:endParaRPr lang="en-US" dirty="0"/>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8"/>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5" name="Sticker" hidden="1">
            <a:extLst>
              <a:ext uri="{FF2B5EF4-FFF2-40B4-BE49-F238E27FC236}">
                <a16:creationId xmlns:a16="http://schemas.microsoft.com/office/drawing/2014/main" id="{97ED2832-F2D3-4BBC-B741-D13502E9DAA9}"/>
              </a:ext>
            </a:extLst>
          </p:cNvPr>
          <p:cNvSpPr txBox="1"/>
          <p:nvPr userDrawn="1"/>
        </p:nvSpPr>
        <p:spPr>
          <a:xfrm>
            <a:off x="558489" y="964729"/>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grpSp>
        <p:nvGrpSpPr>
          <p:cNvPr id="135" name="LegendLines" hidden="1">
            <a:extLst>
              <a:ext uri="{FF2B5EF4-FFF2-40B4-BE49-F238E27FC236}">
                <a16:creationId xmlns:a16="http://schemas.microsoft.com/office/drawing/2014/main" id="{136656AC-604B-48E5-97F9-053EFA54CE32}"/>
              </a:ext>
            </a:extLst>
          </p:cNvPr>
          <p:cNvGrpSpPr/>
          <p:nvPr userDrawn="1"/>
        </p:nvGrpSpPr>
        <p:grpSpPr>
          <a:xfrm>
            <a:off x="10317304" y="3355023"/>
            <a:ext cx="1319960" cy="958286"/>
            <a:chOff x="10162879" y="3243772"/>
            <a:chExt cx="1319960" cy="958286"/>
          </a:xfrm>
        </p:grpSpPr>
        <p:sp>
          <p:nvSpPr>
            <p:cNvPr id="136" name="Legend1" hidden="1">
              <a:extLst>
                <a:ext uri="{FF2B5EF4-FFF2-40B4-BE49-F238E27FC236}">
                  <a16:creationId xmlns:a16="http://schemas.microsoft.com/office/drawing/2014/main" id="{394778CD-C2BD-4B83-A3D0-AF1BAA2FC1A0}"/>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37" name="Legend2" hidden="1">
              <a:extLst>
                <a:ext uri="{FF2B5EF4-FFF2-40B4-BE49-F238E27FC236}">
                  <a16:creationId xmlns:a16="http://schemas.microsoft.com/office/drawing/2014/main" id="{66A04ECE-9A7D-4EF3-B9F6-F7C1FF96CB6E}"/>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38" name="Legend3" hidden="1">
              <a:extLst>
                <a:ext uri="{FF2B5EF4-FFF2-40B4-BE49-F238E27FC236}">
                  <a16:creationId xmlns:a16="http://schemas.microsoft.com/office/drawing/2014/main" id="{F3A78EDA-1A34-4EB0-8195-C08FA0B767DC}"/>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39" name="LineLegend3" hidden="1">
              <a:extLst>
                <a:ext uri="{FF2B5EF4-FFF2-40B4-BE49-F238E27FC236}">
                  <a16:creationId xmlns:a16="http://schemas.microsoft.com/office/drawing/2014/main" id="{B23AAFBF-9DA2-4259-B9D0-2192F481CCFF}"/>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40" name="LineLegend2" hidden="1">
              <a:extLst>
                <a:ext uri="{FF2B5EF4-FFF2-40B4-BE49-F238E27FC236}">
                  <a16:creationId xmlns:a16="http://schemas.microsoft.com/office/drawing/2014/main" id="{28232EFC-F714-4343-B1C1-EA77D6EDF55E}"/>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sp>
          <p:nvSpPr>
            <p:cNvPr id="141" name="LineLegend1" hidden="1">
              <a:extLst>
                <a:ext uri="{FF2B5EF4-FFF2-40B4-BE49-F238E27FC236}">
                  <a16:creationId xmlns:a16="http://schemas.microsoft.com/office/drawing/2014/main" id="{0E3AEACB-E583-418F-BD83-355C7A33035D}"/>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ea typeface="+mn-ea"/>
              </a:endParaRPr>
            </a:p>
          </p:txBody>
        </p:sp>
      </p:grpSp>
      <p:grpSp>
        <p:nvGrpSpPr>
          <p:cNvPr id="142" name="LegendMoons" hidden="1">
            <a:extLst>
              <a:ext uri="{FF2B5EF4-FFF2-40B4-BE49-F238E27FC236}">
                <a16:creationId xmlns:a16="http://schemas.microsoft.com/office/drawing/2014/main" id="{B5092FEC-AED1-49C3-AAFB-F784E9F38D1E}"/>
              </a:ext>
            </a:extLst>
          </p:cNvPr>
          <p:cNvGrpSpPr/>
          <p:nvPr userDrawn="1"/>
        </p:nvGrpSpPr>
        <p:grpSpPr>
          <a:xfrm>
            <a:off x="10688315" y="1415983"/>
            <a:ext cx="948949" cy="1731859"/>
            <a:chOff x="7723680" y="1702457"/>
            <a:chExt cx="948949" cy="1731859"/>
          </a:xfrm>
        </p:grpSpPr>
        <p:sp>
          <p:nvSpPr>
            <p:cNvPr id="143" name="Legend1" hidden="1">
              <a:extLst>
                <a:ext uri="{FF2B5EF4-FFF2-40B4-BE49-F238E27FC236}">
                  <a16:creationId xmlns:a16="http://schemas.microsoft.com/office/drawing/2014/main" id="{3FDD129D-82BB-4E99-8144-DBFAF48FC8EE}"/>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44" name="Legend2" hidden="1">
              <a:extLst>
                <a:ext uri="{FF2B5EF4-FFF2-40B4-BE49-F238E27FC236}">
                  <a16:creationId xmlns:a16="http://schemas.microsoft.com/office/drawing/2014/main" id="{5DF7AA2F-A11C-4AFB-B07E-C8F6873B0B49}"/>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45" name="Legend3" hidden="1">
              <a:extLst>
                <a:ext uri="{FF2B5EF4-FFF2-40B4-BE49-F238E27FC236}">
                  <a16:creationId xmlns:a16="http://schemas.microsoft.com/office/drawing/2014/main" id="{B25B40AD-2845-4082-88FC-EF922DBAC367}"/>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46" name="Legend4" hidden="1">
              <a:extLst>
                <a:ext uri="{FF2B5EF4-FFF2-40B4-BE49-F238E27FC236}">
                  <a16:creationId xmlns:a16="http://schemas.microsoft.com/office/drawing/2014/main" id="{28EBB295-70B9-47AF-B941-99EEA8D13353}"/>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47" name="Legend5" hidden="1">
              <a:extLst>
                <a:ext uri="{FF2B5EF4-FFF2-40B4-BE49-F238E27FC236}">
                  <a16:creationId xmlns:a16="http://schemas.microsoft.com/office/drawing/2014/main" id="{A1594E05-5B27-4189-8169-5FBA783883FA}"/>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74" name="MoonLegend1" hidden="1">
              <a:extLst>
                <a:ext uri="{FF2B5EF4-FFF2-40B4-BE49-F238E27FC236}">
                  <a16:creationId xmlns:a16="http://schemas.microsoft.com/office/drawing/2014/main" id="{DF5D07FC-EEDB-41E5-903F-2B5BBAA6864C}"/>
                </a:ext>
              </a:extLst>
            </p:cNvPr>
            <p:cNvGrpSpPr>
              <a:grpSpLocks noChangeAspect="1"/>
            </p:cNvGrpSpPr>
            <p:nvPr>
              <p:custDataLst>
                <p:tags r:id="rId29"/>
              </p:custDataLst>
            </p:nvPr>
          </p:nvGrpSpPr>
          <p:grpSpPr>
            <a:xfrm>
              <a:off x="7723680" y="1702457"/>
              <a:ext cx="228600" cy="228600"/>
              <a:chOff x="762000" y="1270000"/>
              <a:chExt cx="254000" cy="254000"/>
            </a:xfrm>
          </p:grpSpPr>
          <p:sp>
            <p:nvSpPr>
              <p:cNvPr id="288" name="Oval 287" hidden="1">
                <a:extLst>
                  <a:ext uri="{FF2B5EF4-FFF2-40B4-BE49-F238E27FC236}">
                    <a16:creationId xmlns:a16="http://schemas.microsoft.com/office/drawing/2014/main" id="{333FC0D6-865D-4218-9733-77AEEF400CD3}"/>
                  </a:ext>
                </a:extLst>
              </p:cNvPr>
              <p:cNvSpPr/>
              <p:nvPr>
                <p:custDataLst>
                  <p:tags r:id="rId4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89" name="Arc 288" hidden="1">
                <a:extLst>
                  <a:ext uri="{FF2B5EF4-FFF2-40B4-BE49-F238E27FC236}">
                    <a16:creationId xmlns:a16="http://schemas.microsoft.com/office/drawing/2014/main" id="{5BEFE750-CD1B-4CB7-8A24-2506BC69BCC9}"/>
                  </a:ext>
                </a:extLst>
              </p:cNvPr>
              <p:cNvSpPr/>
              <p:nvPr>
                <p:custDataLst>
                  <p:tags r:id="rId4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76" name="MoonLegend2" hidden="1">
              <a:extLst>
                <a:ext uri="{FF2B5EF4-FFF2-40B4-BE49-F238E27FC236}">
                  <a16:creationId xmlns:a16="http://schemas.microsoft.com/office/drawing/2014/main" id="{DC7C7858-93C0-454B-878D-389E226A4F4C}"/>
                </a:ext>
              </a:extLst>
            </p:cNvPr>
            <p:cNvGrpSpPr>
              <a:grpSpLocks noChangeAspect="1"/>
            </p:cNvGrpSpPr>
            <p:nvPr>
              <p:custDataLst>
                <p:tags r:id="rId30"/>
              </p:custDataLst>
            </p:nvPr>
          </p:nvGrpSpPr>
          <p:grpSpPr>
            <a:xfrm>
              <a:off x="7723680" y="2078270"/>
              <a:ext cx="228600" cy="228600"/>
              <a:chOff x="762000" y="1270000"/>
              <a:chExt cx="254000" cy="254000"/>
            </a:xfrm>
          </p:grpSpPr>
          <p:sp>
            <p:nvSpPr>
              <p:cNvPr id="286" name="Oval 285" hidden="1">
                <a:extLst>
                  <a:ext uri="{FF2B5EF4-FFF2-40B4-BE49-F238E27FC236}">
                    <a16:creationId xmlns:a16="http://schemas.microsoft.com/office/drawing/2014/main" id="{ED107684-BEE2-444B-B498-3D9404A47100}"/>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87" name="Arc 286" hidden="1">
                <a:extLst>
                  <a:ext uri="{FF2B5EF4-FFF2-40B4-BE49-F238E27FC236}">
                    <a16:creationId xmlns:a16="http://schemas.microsoft.com/office/drawing/2014/main" id="{0B5886F8-1220-43D7-80B4-A39CABBEC776}"/>
                  </a:ext>
                </a:extLst>
              </p:cNvPr>
              <p:cNvSpPr/>
              <p:nvPr>
                <p:custDataLst>
                  <p:tags r:id="rId41"/>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77" name="MoonLegend3" hidden="1">
              <a:extLst>
                <a:ext uri="{FF2B5EF4-FFF2-40B4-BE49-F238E27FC236}">
                  <a16:creationId xmlns:a16="http://schemas.microsoft.com/office/drawing/2014/main" id="{3C8EA288-960D-4E96-9B12-8A03ED399F06}"/>
                </a:ext>
              </a:extLst>
            </p:cNvPr>
            <p:cNvGrpSpPr>
              <a:grpSpLocks noChangeAspect="1"/>
            </p:cNvGrpSpPr>
            <p:nvPr>
              <p:custDataLst>
                <p:tags r:id="rId31"/>
              </p:custDataLst>
            </p:nvPr>
          </p:nvGrpSpPr>
          <p:grpSpPr>
            <a:xfrm>
              <a:off x="7723680" y="2454085"/>
              <a:ext cx="228600" cy="228600"/>
              <a:chOff x="762000" y="1270000"/>
              <a:chExt cx="254000" cy="254000"/>
            </a:xfrm>
          </p:grpSpPr>
          <p:sp>
            <p:nvSpPr>
              <p:cNvPr id="284" name="Oval 283" hidden="1">
                <a:extLst>
                  <a:ext uri="{FF2B5EF4-FFF2-40B4-BE49-F238E27FC236}">
                    <a16:creationId xmlns:a16="http://schemas.microsoft.com/office/drawing/2014/main" id="{77DE1705-C742-4B76-990C-648A4F820DD1}"/>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85" name="Arc 284" hidden="1">
                <a:extLst>
                  <a:ext uri="{FF2B5EF4-FFF2-40B4-BE49-F238E27FC236}">
                    <a16:creationId xmlns:a16="http://schemas.microsoft.com/office/drawing/2014/main" id="{31F9AA8E-E7B4-4D48-879F-3BF586F034E6}"/>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78" name="MoonLegend4" hidden="1">
              <a:extLst>
                <a:ext uri="{FF2B5EF4-FFF2-40B4-BE49-F238E27FC236}">
                  <a16:creationId xmlns:a16="http://schemas.microsoft.com/office/drawing/2014/main" id="{AEA0ED58-317A-42B9-AE27-5D066E4FE8DF}"/>
                </a:ext>
              </a:extLst>
            </p:cNvPr>
            <p:cNvGrpSpPr>
              <a:grpSpLocks noChangeAspect="1"/>
            </p:cNvGrpSpPr>
            <p:nvPr>
              <p:custDataLst>
                <p:tags r:id="rId32"/>
              </p:custDataLst>
            </p:nvPr>
          </p:nvGrpSpPr>
          <p:grpSpPr>
            <a:xfrm>
              <a:off x="7723680" y="2829900"/>
              <a:ext cx="228600" cy="228600"/>
              <a:chOff x="762000" y="1270000"/>
              <a:chExt cx="254000" cy="254000"/>
            </a:xfrm>
          </p:grpSpPr>
          <p:sp>
            <p:nvSpPr>
              <p:cNvPr id="282" name="Oval 281" hidden="1">
                <a:extLst>
                  <a:ext uri="{FF2B5EF4-FFF2-40B4-BE49-F238E27FC236}">
                    <a16:creationId xmlns:a16="http://schemas.microsoft.com/office/drawing/2014/main" id="{751CD78C-CF71-4CE3-9857-85F795A3FF50}"/>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83" name="Arc 282" hidden="1">
                <a:extLst>
                  <a:ext uri="{FF2B5EF4-FFF2-40B4-BE49-F238E27FC236}">
                    <a16:creationId xmlns:a16="http://schemas.microsoft.com/office/drawing/2014/main" id="{37B47E43-2639-4177-8A46-38ABC4CB9432}"/>
                  </a:ext>
                </a:extLst>
              </p:cNvPr>
              <p:cNvSpPr/>
              <p:nvPr>
                <p:custDataLst>
                  <p:tags r:id="rId37"/>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79" name="MoonLegend5" hidden="1">
              <a:extLst>
                <a:ext uri="{FF2B5EF4-FFF2-40B4-BE49-F238E27FC236}">
                  <a16:creationId xmlns:a16="http://schemas.microsoft.com/office/drawing/2014/main" id="{74DA37ED-10A2-41DD-A21D-5A6EE27EB345}"/>
                </a:ext>
              </a:extLst>
            </p:cNvPr>
            <p:cNvGrpSpPr>
              <a:grpSpLocks noChangeAspect="1"/>
            </p:cNvGrpSpPr>
            <p:nvPr>
              <p:custDataLst>
                <p:tags r:id="rId33"/>
              </p:custDataLst>
            </p:nvPr>
          </p:nvGrpSpPr>
          <p:grpSpPr>
            <a:xfrm>
              <a:off x="7723680" y="3205716"/>
              <a:ext cx="228600" cy="228600"/>
              <a:chOff x="762000" y="1270000"/>
              <a:chExt cx="254000" cy="254000"/>
            </a:xfrm>
          </p:grpSpPr>
          <p:sp>
            <p:nvSpPr>
              <p:cNvPr id="280" name="Oval 279" hidden="1">
                <a:extLst>
                  <a:ext uri="{FF2B5EF4-FFF2-40B4-BE49-F238E27FC236}">
                    <a16:creationId xmlns:a16="http://schemas.microsoft.com/office/drawing/2014/main" id="{FD4FD309-7049-48DA-9C6B-FAC6063D7B02}"/>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81" name="Arc 280" hidden="1">
                <a:extLst>
                  <a:ext uri="{FF2B5EF4-FFF2-40B4-BE49-F238E27FC236}">
                    <a16:creationId xmlns:a16="http://schemas.microsoft.com/office/drawing/2014/main" id="{8556206F-F491-4846-ACAC-D7C0D8B500C0}"/>
                  </a:ext>
                </a:extLst>
              </p:cNvPr>
              <p:cNvSpPr/>
              <p:nvPr>
                <p:custDataLst>
                  <p:tags r:id="rId35"/>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grpSp>
        <p:nvGrpSpPr>
          <p:cNvPr id="290" name="LegendBoxes" hidden="1">
            <a:extLst>
              <a:ext uri="{FF2B5EF4-FFF2-40B4-BE49-F238E27FC236}">
                <a16:creationId xmlns:a16="http://schemas.microsoft.com/office/drawing/2014/main" id="{41FB0286-D666-4FE1-9B74-92FE902DC0AE}"/>
              </a:ext>
            </a:extLst>
          </p:cNvPr>
          <p:cNvGrpSpPr/>
          <p:nvPr userDrawn="1"/>
        </p:nvGrpSpPr>
        <p:grpSpPr>
          <a:xfrm>
            <a:off x="10714801" y="4520490"/>
            <a:ext cx="922463" cy="1717282"/>
            <a:chOff x="10652400" y="4322824"/>
            <a:chExt cx="922463" cy="1717282"/>
          </a:xfrm>
        </p:grpSpPr>
        <p:sp>
          <p:nvSpPr>
            <p:cNvPr id="291" name="RectangleLegend1" hidden="1">
              <a:extLst>
                <a:ext uri="{FF2B5EF4-FFF2-40B4-BE49-F238E27FC236}">
                  <a16:creationId xmlns:a16="http://schemas.microsoft.com/office/drawing/2014/main" id="{56B28090-2583-4AEE-889A-FBE5AAFBDC34}"/>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92" name="RectangleLegend2" hidden="1">
              <a:extLst>
                <a:ext uri="{FF2B5EF4-FFF2-40B4-BE49-F238E27FC236}">
                  <a16:creationId xmlns:a16="http://schemas.microsoft.com/office/drawing/2014/main" id="{16E5C12D-8D19-4D2C-A4EB-B0EFCA06B3B3}"/>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93" name="RectangleLegend3" hidden="1">
              <a:extLst>
                <a:ext uri="{FF2B5EF4-FFF2-40B4-BE49-F238E27FC236}">
                  <a16:creationId xmlns:a16="http://schemas.microsoft.com/office/drawing/2014/main" id="{41110B38-82A1-4C39-8CFA-020348FEB240}"/>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94" name="RectangleLegend4" hidden="1">
              <a:extLst>
                <a:ext uri="{FF2B5EF4-FFF2-40B4-BE49-F238E27FC236}">
                  <a16:creationId xmlns:a16="http://schemas.microsoft.com/office/drawing/2014/main" id="{05CFCB3D-A995-41DF-8D0D-CA24D172F4C0}"/>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95" name="RectangleLegend5" hidden="1">
              <a:extLst>
                <a:ext uri="{FF2B5EF4-FFF2-40B4-BE49-F238E27FC236}">
                  <a16:creationId xmlns:a16="http://schemas.microsoft.com/office/drawing/2014/main" id="{071E3C70-8F5A-41DD-82B6-EBAAA5C15299}"/>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96" name="Legend1" hidden="1">
              <a:extLst>
                <a:ext uri="{FF2B5EF4-FFF2-40B4-BE49-F238E27FC236}">
                  <a16:creationId xmlns:a16="http://schemas.microsoft.com/office/drawing/2014/main" id="{8E5E289D-6496-44E1-B4D5-1C670F303CC6}"/>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97" name="Legend2" hidden="1">
              <a:extLst>
                <a:ext uri="{FF2B5EF4-FFF2-40B4-BE49-F238E27FC236}">
                  <a16:creationId xmlns:a16="http://schemas.microsoft.com/office/drawing/2014/main" id="{CC288889-43BC-4EFE-A3D5-14CCA77E54FA}"/>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98" name="Legend3" hidden="1">
              <a:extLst>
                <a:ext uri="{FF2B5EF4-FFF2-40B4-BE49-F238E27FC236}">
                  <a16:creationId xmlns:a16="http://schemas.microsoft.com/office/drawing/2014/main" id="{A2FCFDC2-5314-4FE1-BAD2-C8B9ADA7BFBD}"/>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99" name="Legend4" hidden="1">
              <a:extLst>
                <a:ext uri="{FF2B5EF4-FFF2-40B4-BE49-F238E27FC236}">
                  <a16:creationId xmlns:a16="http://schemas.microsoft.com/office/drawing/2014/main" id="{E528DAAB-B6DC-4BA7-BD08-62CD1F139172}"/>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300" name="Legend5" hidden="1">
              <a:extLst>
                <a:ext uri="{FF2B5EF4-FFF2-40B4-BE49-F238E27FC236}">
                  <a16:creationId xmlns:a16="http://schemas.microsoft.com/office/drawing/2014/main" id="{1785FDFF-4003-4014-B7B2-8B9912F49168}"/>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spTree>
    <p:extLst>
      <p:ext uri="{BB962C8B-B14F-4D97-AF65-F5344CB8AC3E}">
        <p14:creationId xmlns:p14="http://schemas.microsoft.com/office/powerpoint/2010/main" val="2659424478"/>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21" r:id="rId17"/>
    <p:sldLayoutId id="2147483922" r:id="rId18"/>
    <p:sldLayoutId id="2147483923" r:id="rId19"/>
    <p:sldLayoutId id="2147483924" r:id="rId20"/>
    <p:sldLayoutId id="2147483945" r:id="rId21"/>
    <p:sldLayoutId id="2147483953" r:id="rId22"/>
  </p:sldLayoutIdLst>
  <p:txStyles>
    <p:titleStyle>
      <a:lvl1pPr algn="l" defTabSz="914400" rtl="0" eaLnBrk="1" latinLnBrk="0" hangingPunct="1">
        <a:lnSpc>
          <a:spcPct val="100000"/>
        </a:lnSpc>
        <a:spcBef>
          <a:spcPct val="0"/>
        </a:spcBef>
        <a:buNone/>
        <a:defRPr lang="en-US" sz="2500" b="0" kern="1200" spc="0" baseline="0" dirty="0">
          <a:ln w="6350" cap="flat">
            <a:noFill/>
            <a:miter lim="800000"/>
          </a:ln>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8">
          <p15:clr>
            <a:srgbClr val="5ACBF0"/>
          </p15:clr>
        </p15:guide>
        <p15:guide id="3" orient="horz" pos="3912">
          <p15:clr>
            <a:srgbClr val="5ACBF0"/>
          </p15:clr>
        </p15:guide>
        <p15:guide id="4" orient="horz" pos="890">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40B17A4-151A-442A-85BB-61D97FD47CDC}"/>
              </a:ext>
            </a:extLst>
          </p:cNvPr>
          <p:cNvGraphicFramePr>
            <a:graphicFrameLocks noChangeAspect="1"/>
          </p:cNvGraphicFramePr>
          <p:nvPr userDrawn="1">
            <p:custDataLst>
              <p:tags r:id="rId21"/>
            </p:custDataLst>
            <p:extLst>
              <p:ext uri="{D42A27DB-BD31-4B8C-83A1-F6EECF244321}">
                <p14:modId xmlns:p14="http://schemas.microsoft.com/office/powerpoint/2010/main" val="12244312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592" imgH="591" progId="TCLayout.ActiveDocument.1">
                  <p:embed/>
                </p:oleObj>
              </mc:Choice>
              <mc:Fallback>
                <p:oleObj name="think-cell Slide" r:id="rId41" imgW="592" imgH="591" progId="TCLayout.ActiveDocument.1">
                  <p:embed/>
                  <p:pic>
                    <p:nvPicPr>
                      <p:cNvPr id="3" name="Object 2" hidden="1">
                        <a:extLst>
                          <a:ext uri="{FF2B5EF4-FFF2-40B4-BE49-F238E27FC236}">
                            <a16:creationId xmlns:a16="http://schemas.microsoft.com/office/drawing/2014/main" id="{740B17A4-151A-442A-85BB-61D97FD47CDC}"/>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3399E7-290D-4CE6-AA08-2DA0CF307E1C}"/>
              </a:ext>
            </a:extLst>
          </p:cNvPr>
          <p:cNvSpPr/>
          <p:nvPr userDrawn="1">
            <p:custDataLst>
              <p:tags r:id="rId2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dirty="0">
              <a:solidFill>
                <a:schemeClr val="bg1"/>
              </a:solidFill>
              <a:latin typeface="Arial" panose="020B0604020202020204" pitchFamily="34" charset="0"/>
              <a:ea typeface="+mj-ea"/>
              <a:cs typeface="+mj-cs"/>
              <a:sym typeface="Arial" panose="020B0604020202020204" pitchFamily="34" charset="0"/>
            </a:endParaRPr>
          </a:p>
        </p:txBody>
      </p:sp>
      <p:grpSp>
        <p:nvGrpSpPr>
          <p:cNvPr id="146" name="Grid" hidden="1">
            <a:extLst>
              <a:ext uri="{FF2B5EF4-FFF2-40B4-BE49-F238E27FC236}">
                <a16:creationId xmlns:a16="http://schemas.microsoft.com/office/drawing/2014/main" id="{00E02929-655A-4D11-8498-7B726B892859}"/>
              </a:ext>
            </a:extLst>
          </p:cNvPr>
          <p:cNvGrpSpPr/>
          <p:nvPr userDrawn="1"/>
        </p:nvGrpSpPr>
        <p:grpSpPr>
          <a:xfrm>
            <a:off x="0" y="0"/>
            <a:ext cx="12190476" cy="6858000"/>
            <a:chOff x="0" y="0"/>
            <a:chExt cx="12190476" cy="6858000"/>
          </a:xfrm>
        </p:grpSpPr>
        <p:sp>
          <p:nvSpPr>
            <p:cNvPr id="147" name="Freeform: Shape 146">
              <a:extLst>
                <a:ext uri="{FF2B5EF4-FFF2-40B4-BE49-F238E27FC236}">
                  <a16:creationId xmlns:a16="http://schemas.microsoft.com/office/drawing/2014/main" id="{B246553F-F107-4247-AFD2-330A5E29AB37}"/>
                </a:ext>
              </a:extLst>
            </p:cNvPr>
            <p:cNvSpPr/>
            <p:nvPr userDrawn="1"/>
          </p:nvSpPr>
          <p:spPr bwMode="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148" name="Freeform: Shape 147">
              <a:extLst>
                <a:ext uri="{FF2B5EF4-FFF2-40B4-BE49-F238E27FC236}">
                  <a16:creationId xmlns:a16="http://schemas.microsoft.com/office/drawing/2014/main" id="{B004011D-070D-4016-9995-FCB7504D0F9E}"/>
                </a:ext>
              </a:extLst>
            </p:cNvPr>
            <p:cNvSpPr/>
            <p:nvPr/>
          </p:nvSpPr>
          <p:spPr bwMode="gray">
            <a:xfrm>
              <a:off x="1524" y="0"/>
              <a:ext cx="12188952" cy="6858000"/>
            </a:xfrm>
            <a:custGeom>
              <a:avLst/>
              <a:gdLst>
                <a:gd name="connsiteX0" fmla="*/ 553212 w 12188952"/>
                <a:gd name="connsiteY0" fmla="*/ 1405610 h 6858000"/>
                <a:gd name="connsiteX1" fmla="*/ 553212 w 12188952"/>
                <a:gd name="connsiteY1" fmla="*/ 1709928 h 6858000"/>
                <a:gd name="connsiteX2" fmla="*/ 551868 w 12188952"/>
                <a:gd name="connsiteY2" fmla="*/ 1709928 h 6858000"/>
                <a:gd name="connsiteX3" fmla="*/ 551868 w 12188952"/>
                <a:gd name="connsiteY3" fmla="*/ 6217920 h 6858000"/>
                <a:gd name="connsiteX4" fmla="*/ 553212 w 12188952"/>
                <a:gd name="connsiteY4" fmla="*/ 6217920 h 6858000"/>
                <a:gd name="connsiteX5" fmla="*/ 11635740 w 12188952"/>
                <a:gd name="connsiteY5" fmla="*/ 6217920 h 6858000"/>
                <a:gd name="connsiteX6" fmla="*/ 11636196 w 12188952"/>
                <a:gd name="connsiteY6" fmla="*/ 6217920 h 6858000"/>
                <a:gd name="connsiteX7" fmla="*/ 11636196 w 12188952"/>
                <a:gd name="connsiteY7" fmla="*/ 1709928 h 6858000"/>
                <a:gd name="connsiteX8" fmla="*/ 11635740 w 12188952"/>
                <a:gd name="connsiteY8" fmla="*/ 1709928 h 6858000"/>
                <a:gd name="connsiteX9" fmla="*/ 11635740 w 12188952"/>
                <a:gd name="connsiteY9" fmla="*/ 1405610 h 6858000"/>
                <a:gd name="connsiteX10" fmla="*/ 0 w 12188952"/>
                <a:gd name="connsiteY10" fmla="*/ 0 h 6858000"/>
                <a:gd name="connsiteX11" fmla="*/ 12188952 w 12188952"/>
                <a:gd name="connsiteY11" fmla="*/ 0 h 6858000"/>
                <a:gd name="connsiteX12" fmla="*/ 12188952 w 12188952"/>
                <a:gd name="connsiteY12" fmla="*/ 6858000 h 6858000"/>
                <a:gd name="connsiteX13" fmla="*/ 0 w 12188952"/>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8952" h="6858000">
                  <a:moveTo>
                    <a:pt x="553212" y="1405610"/>
                  </a:moveTo>
                  <a:lnTo>
                    <a:pt x="553212" y="1709928"/>
                  </a:lnTo>
                  <a:lnTo>
                    <a:pt x="551868" y="1709928"/>
                  </a:lnTo>
                  <a:lnTo>
                    <a:pt x="551868" y="6217920"/>
                  </a:lnTo>
                  <a:lnTo>
                    <a:pt x="553212" y="6217920"/>
                  </a:lnTo>
                  <a:lnTo>
                    <a:pt x="11635740" y="6217920"/>
                  </a:lnTo>
                  <a:lnTo>
                    <a:pt x="11636196" y="6217920"/>
                  </a:lnTo>
                  <a:lnTo>
                    <a:pt x="11636196" y="1709928"/>
                  </a:lnTo>
                  <a:lnTo>
                    <a:pt x="11635740" y="1709928"/>
                  </a:lnTo>
                  <a:lnTo>
                    <a:pt x="11635740" y="1405610"/>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rtl="0"/>
              <a:endParaRPr lang="en-US" dirty="0">
                <a:solidFill>
                  <a:schemeClr val="tx1"/>
                </a:solidFill>
                <a:latin typeface="+mn-lt"/>
              </a:endParaRPr>
            </a:p>
          </p:txBody>
        </p:sp>
        <p:cxnSp>
          <p:nvCxnSpPr>
            <p:cNvPr id="149" name="Straight Connector 148">
              <a:extLst>
                <a:ext uri="{FF2B5EF4-FFF2-40B4-BE49-F238E27FC236}">
                  <a16:creationId xmlns:a16="http://schemas.microsoft.com/office/drawing/2014/main" id="{8EED4E9C-CBFD-493E-8230-4890744820CD}"/>
                </a:ext>
              </a:extLst>
            </p:cNvPr>
            <p:cNvCxnSpPr/>
            <p:nvPr/>
          </p:nvCxnSpPr>
          <p:spPr bwMode="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4E7EE8D-5E67-4BAD-BF3E-B49398A0D38A}"/>
                </a:ext>
              </a:extLst>
            </p:cNvPr>
            <p:cNvCxnSpPr/>
            <p:nvPr/>
          </p:nvCxnSpPr>
          <p:spPr bwMode="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BF4CC32-113E-4603-89B5-B2E9710CEC86}"/>
                </a:ext>
              </a:extLst>
            </p:cNvPr>
            <p:cNvCxnSpPr/>
            <p:nvPr/>
          </p:nvCxnSpPr>
          <p:spPr bwMode="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F0D8B50-908B-4BBC-B53E-EBFB79D81A0A}"/>
                </a:ext>
              </a:extLst>
            </p:cNvPr>
            <p:cNvCxnSpPr/>
            <p:nvPr/>
          </p:nvCxnSpPr>
          <p:spPr bwMode="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6B0BD72-05B5-4E6D-ADCA-69118552AB73}"/>
                </a:ext>
              </a:extLst>
            </p:cNvPr>
            <p:cNvCxnSpPr/>
            <p:nvPr/>
          </p:nvCxnSpPr>
          <p:spPr bwMode="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FC8DA45-07AB-4141-99EE-E61BAAE7D11E}"/>
                </a:ext>
              </a:extLst>
            </p:cNvPr>
            <p:cNvCxnSpPr/>
            <p:nvPr/>
          </p:nvCxnSpPr>
          <p:spPr bwMode="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AD9D4E0-4143-4515-A821-78819A398AF2}"/>
                </a:ext>
              </a:extLst>
            </p:cNvPr>
            <p:cNvCxnSpPr/>
            <p:nvPr/>
          </p:nvCxnSpPr>
          <p:spPr bwMode="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992F49D-6943-4918-866D-7066A87A4A79}"/>
                </a:ext>
              </a:extLst>
            </p:cNvPr>
            <p:cNvCxnSpPr/>
            <p:nvPr/>
          </p:nvCxnSpPr>
          <p:spPr bwMode="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FE62798-DF2C-4227-978E-F44634E9B13E}"/>
                </a:ext>
              </a:extLst>
            </p:cNvPr>
            <p:cNvCxnSpPr/>
            <p:nvPr/>
          </p:nvCxnSpPr>
          <p:spPr bwMode="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E77B44F-95E2-4A82-9055-AF6FD632A4C2}"/>
                </a:ext>
              </a:extLst>
            </p:cNvPr>
            <p:cNvCxnSpPr/>
            <p:nvPr/>
          </p:nvCxnSpPr>
          <p:spPr bwMode="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867695C-B379-491F-A7BA-BB9CDD95C0A2}"/>
                </a:ext>
              </a:extLst>
            </p:cNvPr>
            <p:cNvCxnSpPr/>
            <p:nvPr/>
          </p:nvCxnSpPr>
          <p:spPr bwMode="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CF70945-7437-42D7-8530-CC82474AD8C7}"/>
                </a:ext>
              </a:extLst>
            </p:cNvPr>
            <p:cNvCxnSpPr/>
            <p:nvPr/>
          </p:nvCxnSpPr>
          <p:spPr bwMode="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161" name="Freeform: Shape 160">
              <a:extLst>
                <a:ext uri="{FF2B5EF4-FFF2-40B4-BE49-F238E27FC236}">
                  <a16:creationId xmlns:a16="http://schemas.microsoft.com/office/drawing/2014/main" id="{DA9FAF73-F6CC-433E-9E54-926227DC3B49}"/>
                </a:ext>
              </a:extLst>
            </p:cNvPr>
            <p:cNvSpPr/>
            <p:nvPr/>
          </p:nvSpPr>
          <p:spPr bwMode="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162" name="Freeform: Shape 161">
              <a:extLst>
                <a:ext uri="{FF2B5EF4-FFF2-40B4-BE49-F238E27FC236}">
                  <a16:creationId xmlns:a16="http://schemas.microsoft.com/office/drawing/2014/main" id="{E34A557B-494C-4AD9-8F89-E5E9AF83C5C9}"/>
                </a:ext>
              </a:extLst>
            </p:cNvPr>
            <p:cNvSpPr/>
            <p:nvPr/>
          </p:nvSpPr>
          <p:spPr bwMode="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163" name="Freeform: Shape 162">
              <a:extLst>
                <a:ext uri="{FF2B5EF4-FFF2-40B4-BE49-F238E27FC236}">
                  <a16:creationId xmlns:a16="http://schemas.microsoft.com/office/drawing/2014/main" id="{EF51026B-29C4-4F7C-BFF5-D2620B54A446}"/>
                </a:ext>
              </a:extLst>
            </p:cNvPr>
            <p:cNvSpPr/>
            <p:nvPr/>
          </p:nvSpPr>
          <p:spPr bwMode="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164" name="Freeform: Shape 163">
              <a:extLst>
                <a:ext uri="{FF2B5EF4-FFF2-40B4-BE49-F238E27FC236}">
                  <a16:creationId xmlns:a16="http://schemas.microsoft.com/office/drawing/2014/main" id="{F9CB8DDA-DEB9-4F33-8B16-4080680C908C}"/>
                </a:ext>
              </a:extLst>
            </p:cNvPr>
            <p:cNvSpPr/>
            <p:nvPr/>
          </p:nvSpPr>
          <p:spPr bwMode="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165" name="Freeform: Shape 164">
              <a:extLst>
                <a:ext uri="{FF2B5EF4-FFF2-40B4-BE49-F238E27FC236}">
                  <a16:creationId xmlns:a16="http://schemas.microsoft.com/office/drawing/2014/main" id="{3CB0E135-78BE-4A78-8B8E-49EE618FDE01}"/>
                </a:ext>
              </a:extLst>
            </p:cNvPr>
            <p:cNvSpPr/>
            <p:nvPr/>
          </p:nvSpPr>
          <p:spPr bwMode="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166" name="Freeform: Shape 165">
              <a:extLst>
                <a:ext uri="{FF2B5EF4-FFF2-40B4-BE49-F238E27FC236}">
                  <a16:creationId xmlns:a16="http://schemas.microsoft.com/office/drawing/2014/main" id="{78208839-3FD9-4108-AF55-EFAFE64878DE}"/>
                </a:ext>
              </a:extLst>
            </p:cNvPr>
            <p:cNvSpPr/>
            <p:nvPr/>
          </p:nvSpPr>
          <p:spPr bwMode="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167" name="Freeform: Shape 166">
              <a:extLst>
                <a:ext uri="{FF2B5EF4-FFF2-40B4-BE49-F238E27FC236}">
                  <a16:creationId xmlns:a16="http://schemas.microsoft.com/office/drawing/2014/main" id="{2B2AC86F-33CA-4F2C-87E3-578BBC834878}"/>
                </a:ext>
              </a:extLst>
            </p:cNvPr>
            <p:cNvSpPr/>
            <p:nvPr/>
          </p:nvSpPr>
          <p:spPr bwMode="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08" name="Freeform: Shape 207">
              <a:extLst>
                <a:ext uri="{FF2B5EF4-FFF2-40B4-BE49-F238E27FC236}">
                  <a16:creationId xmlns:a16="http://schemas.microsoft.com/office/drawing/2014/main" id="{B399E9D3-5CD6-46EF-8841-082C09FE512F}"/>
                </a:ext>
              </a:extLst>
            </p:cNvPr>
            <p:cNvSpPr/>
            <p:nvPr/>
          </p:nvSpPr>
          <p:spPr bwMode="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09" name="Freeform: Shape 208">
              <a:extLst>
                <a:ext uri="{FF2B5EF4-FFF2-40B4-BE49-F238E27FC236}">
                  <a16:creationId xmlns:a16="http://schemas.microsoft.com/office/drawing/2014/main" id="{F1BE799B-05CC-43C3-BA7F-F6C85C06E3A1}"/>
                </a:ext>
              </a:extLst>
            </p:cNvPr>
            <p:cNvSpPr/>
            <p:nvPr/>
          </p:nvSpPr>
          <p:spPr bwMode="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0" name="Freeform: Shape 209">
              <a:extLst>
                <a:ext uri="{FF2B5EF4-FFF2-40B4-BE49-F238E27FC236}">
                  <a16:creationId xmlns:a16="http://schemas.microsoft.com/office/drawing/2014/main" id="{29922180-B37A-4F36-9EF1-968A7058C3E4}"/>
                </a:ext>
              </a:extLst>
            </p:cNvPr>
            <p:cNvSpPr/>
            <p:nvPr/>
          </p:nvSpPr>
          <p:spPr bwMode="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1" name="Freeform: Shape 210">
              <a:extLst>
                <a:ext uri="{FF2B5EF4-FFF2-40B4-BE49-F238E27FC236}">
                  <a16:creationId xmlns:a16="http://schemas.microsoft.com/office/drawing/2014/main" id="{2F205530-B739-4965-8F39-00F8FBF9EACF}"/>
                </a:ext>
              </a:extLst>
            </p:cNvPr>
            <p:cNvSpPr/>
            <p:nvPr/>
          </p:nvSpPr>
          <p:spPr bwMode="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2" name="Freeform: Shape 211">
              <a:extLst>
                <a:ext uri="{FF2B5EF4-FFF2-40B4-BE49-F238E27FC236}">
                  <a16:creationId xmlns:a16="http://schemas.microsoft.com/office/drawing/2014/main" id="{A9BFC6E5-704D-4104-8F1F-6DB1C235A93C}"/>
                </a:ext>
              </a:extLst>
            </p:cNvPr>
            <p:cNvSpPr/>
            <p:nvPr/>
          </p:nvSpPr>
          <p:spPr bwMode="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3" name="Freeform: Shape 212">
              <a:extLst>
                <a:ext uri="{FF2B5EF4-FFF2-40B4-BE49-F238E27FC236}">
                  <a16:creationId xmlns:a16="http://schemas.microsoft.com/office/drawing/2014/main" id="{4385216E-CB37-47AA-A5EC-C860686082F4}"/>
                </a:ext>
              </a:extLst>
            </p:cNvPr>
            <p:cNvSpPr/>
            <p:nvPr/>
          </p:nvSpPr>
          <p:spPr bwMode="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4" name="Freeform: Shape 213">
              <a:extLst>
                <a:ext uri="{FF2B5EF4-FFF2-40B4-BE49-F238E27FC236}">
                  <a16:creationId xmlns:a16="http://schemas.microsoft.com/office/drawing/2014/main" id="{8E699DF9-8C96-4EF1-8278-09F68ECAD255}"/>
                </a:ext>
              </a:extLst>
            </p:cNvPr>
            <p:cNvSpPr/>
            <p:nvPr/>
          </p:nvSpPr>
          <p:spPr bwMode="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5" name="Freeform: Shape 214">
              <a:extLst>
                <a:ext uri="{FF2B5EF4-FFF2-40B4-BE49-F238E27FC236}">
                  <a16:creationId xmlns:a16="http://schemas.microsoft.com/office/drawing/2014/main" id="{A032DDF0-DB7D-4C06-9B2E-FEBAC77CE493}"/>
                </a:ext>
              </a:extLst>
            </p:cNvPr>
            <p:cNvSpPr/>
            <p:nvPr userDrawn="1"/>
          </p:nvSpPr>
          <p:spPr bwMode="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6" name="Freeform: Shape 215">
              <a:extLst>
                <a:ext uri="{FF2B5EF4-FFF2-40B4-BE49-F238E27FC236}">
                  <a16:creationId xmlns:a16="http://schemas.microsoft.com/office/drawing/2014/main" id="{4B7943A5-8846-4B6F-925D-749F0A92CCE3}"/>
                </a:ext>
              </a:extLst>
            </p:cNvPr>
            <p:cNvSpPr/>
            <p:nvPr userDrawn="1"/>
          </p:nvSpPr>
          <p:spPr bwMode="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7" name="Freeform: Shape 216">
              <a:extLst>
                <a:ext uri="{FF2B5EF4-FFF2-40B4-BE49-F238E27FC236}">
                  <a16:creationId xmlns:a16="http://schemas.microsoft.com/office/drawing/2014/main" id="{6BAEFCE8-AA4E-4972-BCB1-7CCA549391CB}"/>
                </a:ext>
              </a:extLst>
            </p:cNvPr>
            <p:cNvSpPr/>
            <p:nvPr userDrawn="1"/>
          </p:nvSpPr>
          <p:spPr bwMode="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8" name="Freeform: Shape 217">
              <a:extLst>
                <a:ext uri="{FF2B5EF4-FFF2-40B4-BE49-F238E27FC236}">
                  <a16:creationId xmlns:a16="http://schemas.microsoft.com/office/drawing/2014/main" id="{AC7A7F14-873F-4714-A75C-0839615AA9FB}"/>
                </a:ext>
              </a:extLst>
            </p:cNvPr>
            <p:cNvSpPr/>
            <p:nvPr userDrawn="1"/>
          </p:nvSpPr>
          <p:spPr bwMode="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19" name="Freeform: Shape 218">
              <a:extLst>
                <a:ext uri="{FF2B5EF4-FFF2-40B4-BE49-F238E27FC236}">
                  <a16:creationId xmlns:a16="http://schemas.microsoft.com/office/drawing/2014/main" id="{0917B358-4946-4D30-AAAB-7E0175159EA0}"/>
                </a:ext>
              </a:extLst>
            </p:cNvPr>
            <p:cNvSpPr/>
            <p:nvPr userDrawn="1"/>
          </p:nvSpPr>
          <p:spPr bwMode="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0" name="Freeform: Shape 219">
              <a:extLst>
                <a:ext uri="{FF2B5EF4-FFF2-40B4-BE49-F238E27FC236}">
                  <a16:creationId xmlns:a16="http://schemas.microsoft.com/office/drawing/2014/main" id="{E0BB4314-8F96-4718-8B5E-B905DDE49A7E}"/>
                </a:ext>
              </a:extLst>
            </p:cNvPr>
            <p:cNvSpPr/>
            <p:nvPr userDrawn="1"/>
          </p:nvSpPr>
          <p:spPr bwMode="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1" name="Freeform: Shape 220">
              <a:extLst>
                <a:ext uri="{FF2B5EF4-FFF2-40B4-BE49-F238E27FC236}">
                  <a16:creationId xmlns:a16="http://schemas.microsoft.com/office/drawing/2014/main" id="{D2D0D114-5DE4-4E61-899C-07588FB06DF3}"/>
                </a:ext>
              </a:extLst>
            </p:cNvPr>
            <p:cNvSpPr/>
            <p:nvPr userDrawn="1"/>
          </p:nvSpPr>
          <p:spPr bwMode="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2" name="Freeform: Shape 221">
              <a:extLst>
                <a:ext uri="{FF2B5EF4-FFF2-40B4-BE49-F238E27FC236}">
                  <a16:creationId xmlns:a16="http://schemas.microsoft.com/office/drawing/2014/main" id="{04036915-BBD4-4851-93E8-A797358279D9}"/>
                </a:ext>
              </a:extLst>
            </p:cNvPr>
            <p:cNvSpPr/>
            <p:nvPr userDrawn="1"/>
          </p:nvSpPr>
          <p:spPr bwMode="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3" name="Freeform: Shape 222">
              <a:extLst>
                <a:ext uri="{FF2B5EF4-FFF2-40B4-BE49-F238E27FC236}">
                  <a16:creationId xmlns:a16="http://schemas.microsoft.com/office/drawing/2014/main" id="{06D83B2A-2D56-454A-A448-ACAE0CD1D158}"/>
                </a:ext>
              </a:extLst>
            </p:cNvPr>
            <p:cNvSpPr/>
            <p:nvPr userDrawn="1"/>
          </p:nvSpPr>
          <p:spPr bwMode="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sp>
          <p:nvSpPr>
            <p:cNvPr id="224" name="Freeform: Shape 223">
              <a:extLst>
                <a:ext uri="{FF2B5EF4-FFF2-40B4-BE49-F238E27FC236}">
                  <a16:creationId xmlns:a16="http://schemas.microsoft.com/office/drawing/2014/main" id="{537C2011-1B30-471D-B374-D87B2F631652}"/>
                </a:ext>
              </a:extLst>
            </p:cNvPr>
            <p:cNvSpPr/>
            <p:nvPr userDrawn="1"/>
          </p:nvSpPr>
          <p:spPr bwMode="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dirty="0">
                <a:solidFill>
                  <a:schemeClr val="tx1"/>
                </a:solidFill>
                <a:latin typeface="+mn-lt"/>
              </a:endParaRPr>
            </a:p>
          </p:txBody>
        </p:sp>
        <p:cxnSp>
          <p:nvCxnSpPr>
            <p:cNvPr id="225" name="Straight Connector 224">
              <a:extLst>
                <a:ext uri="{FF2B5EF4-FFF2-40B4-BE49-F238E27FC236}">
                  <a16:creationId xmlns:a16="http://schemas.microsoft.com/office/drawing/2014/main" id="{C8F76A20-DBFD-4B9A-BE7D-31180C641FA0}"/>
                </a:ext>
              </a:extLst>
            </p:cNvPr>
            <p:cNvCxnSpPr/>
            <p:nvPr userDrawn="1"/>
          </p:nvCxnSpPr>
          <p:spPr bwMode="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545DD8E-6238-40A1-A9E7-0CB32914911D}"/>
                </a:ext>
              </a:extLst>
            </p:cNvPr>
            <p:cNvCxnSpPr/>
            <p:nvPr userDrawn="1"/>
          </p:nvCxnSpPr>
          <p:spPr bwMode="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46B7DA4-3920-4B1D-AA7A-BAA908F568D5}"/>
                </a:ext>
              </a:extLst>
            </p:cNvPr>
            <p:cNvCxnSpPr/>
            <p:nvPr userDrawn="1"/>
          </p:nvCxnSpPr>
          <p:spPr bwMode="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712EFC8-A725-4CCE-8BC8-388C349C2F0F}"/>
                </a:ext>
              </a:extLst>
            </p:cNvPr>
            <p:cNvCxnSpPr/>
            <p:nvPr userDrawn="1"/>
          </p:nvCxnSpPr>
          <p:spPr bwMode="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1E269678-4626-4DD2-AD14-B4E734025420}"/>
                </a:ext>
              </a:extLst>
            </p:cNvPr>
            <p:cNvCxnSpPr/>
            <p:nvPr userDrawn="1"/>
          </p:nvCxnSpPr>
          <p:spPr bwMode="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EF5B142-72A7-412C-A4A1-ED45648F13E2}"/>
                </a:ext>
              </a:extLst>
            </p:cNvPr>
            <p:cNvCxnSpPr/>
            <p:nvPr userDrawn="1"/>
          </p:nvCxnSpPr>
          <p:spPr bwMode="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6943484-6D68-4D25-BEA2-607B81CC81A1}"/>
                </a:ext>
              </a:extLst>
            </p:cNvPr>
            <p:cNvCxnSpPr/>
            <p:nvPr userDrawn="1"/>
          </p:nvCxnSpPr>
          <p:spPr bwMode="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24BD91D-C4CF-4637-A29C-DFBC02EF78D0}"/>
                </a:ext>
              </a:extLst>
            </p:cNvPr>
            <p:cNvCxnSpPr/>
            <p:nvPr userDrawn="1"/>
          </p:nvCxnSpPr>
          <p:spPr bwMode="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5CBB7BE1-7BDD-42BB-B011-062A7D4DE69C}"/>
                </a:ext>
              </a:extLst>
            </p:cNvPr>
            <p:cNvCxnSpPr/>
            <p:nvPr userDrawn="1"/>
          </p:nvCxnSpPr>
          <p:spPr bwMode="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4FC5B03-6517-4A88-8B16-A1D4CE1B40F4}"/>
                </a:ext>
              </a:extLst>
            </p:cNvPr>
            <p:cNvCxnSpPr/>
            <p:nvPr userDrawn="1"/>
          </p:nvCxnSpPr>
          <p:spPr bwMode="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32FD3D2-0C2A-4082-A143-4EFFBD928298}"/>
                </a:ext>
              </a:extLst>
            </p:cNvPr>
            <p:cNvCxnSpPr/>
            <p:nvPr userDrawn="1"/>
          </p:nvCxnSpPr>
          <p:spPr bwMode="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3F6219C-6F70-4B61-A6BE-79D0FD7094BF}"/>
                </a:ext>
              </a:extLst>
            </p:cNvPr>
            <p:cNvCxnSpPr/>
            <p:nvPr userDrawn="1"/>
          </p:nvCxnSpPr>
          <p:spPr bwMode="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3444F34-64A1-4A73-9AAC-870F360D0243}"/>
                </a:ext>
              </a:extLst>
            </p:cNvPr>
            <p:cNvCxnSpPr/>
            <p:nvPr userDrawn="1"/>
          </p:nvCxnSpPr>
          <p:spPr bwMode="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4808C27-CEC5-43D6-B2D7-3C3C7059B573}"/>
                </a:ext>
              </a:extLst>
            </p:cNvPr>
            <p:cNvCxnSpPr/>
            <p:nvPr userDrawn="1"/>
          </p:nvCxnSpPr>
          <p:spPr bwMode="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B3503CC-B04C-426C-949F-F3FC31425FEB}"/>
                </a:ext>
              </a:extLst>
            </p:cNvPr>
            <p:cNvCxnSpPr/>
            <p:nvPr userDrawn="1"/>
          </p:nvCxnSpPr>
          <p:spPr bwMode="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A2B1578-5111-4BE7-931E-242321A59CA9}"/>
                </a:ext>
              </a:extLst>
            </p:cNvPr>
            <p:cNvCxnSpPr/>
            <p:nvPr userDrawn="1"/>
          </p:nvCxnSpPr>
          <p:spPr bwMode="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65DDD97-A397-40EC-A211-5E87B6B0B662}"/>
                </a:ext>
              </a:extLst>
            </p:cNvPr>
            <p:cNvCxnSpPr/>
            <p:nvPr userDrawn="1"/>
          </p:nvCxnSpPr>
          <p:spPr bwMode="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F4D4C72-E117-4C1D-B739-B75FE02B87FC}"/>
                </a:ext>
              </a:extLst>
            </p:cNvPr>
            <p:cNvCxnSpPr/>
            <p:nvPr userDrawn="1"/>
          </p:nvCxnSpPr>
          <p:spPr bwMode="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1AED1DD-F122-4B41-B6BB-7719F1232C06}"/>
                </a:ext>
              </a:extLst>
            </p:cNvPr>
            <p:cNvCxnSpPr/>
            <p:nvPr userDrawn="1"/>
          </p:nvCxnSpPr>
          <p:spPr bwMode="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2DE51BE-00F9-45C2-9743-601D27D2FCB1}"/>
                </a:ext>
              </a:extLst>
            </p:cNvPr>
            <p:cNvCxnSpPr/>
            <p:nvPr userDrawn="1"/>
          </p:nvCxnSpPr>
          <p:spPr bwMode="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1DBDE71-C5A4-47D0-8F4D-445ED7EBBC02}"/>
                </a:ext>
              </a:extLst>
            </p:cNvPr>
            <p:cNvCxnSpPr/>
            <p:nvPr userDrawn="1"/>
          </p:nvCxnSpPr>
          <p:spPr bwMode="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C4E39DC0-CDD5-4BB0-9423-B3CD76795955}"/>
                </a:ext>
              </a:extLst>
            </p:cNvPr>
            <p:cNvCxnSpPr/>
            <p:nvPr userDrawn="1"/>
          </p:nvCxnSpPr>
          <p:spPr bwMode="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4197F31-5ADE-425C-A215-3B985F2D0F70}"/>
                </a:ext>
              </a:extLst>
            </p:cNvPr>
            <p:cNvCxnSpPr/>
            <p:nvPr userDrawn="1"/>
          </p:nvCxnSpPr>
          <p:spPr bwMode="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3F56A52-6409-474A-AC10-21942DF341D1}"/>
                </a:ext>
              </a:extLst>
            </p:cNvPr>
            <p:cNvCxnSpPr/>
            <p:nvPr userDrawn="1"/>
          </p:nvCxnSpPr>
          <p:spPr bwMode="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F880D30-4361-4F07-9E65-761B56E8D8DF}"/>
                </a:ext>
              </a:extLst>
            </p:cNvPr>
            <p:cNvCxnSpPr/>
            <p:nvPr userDrawn="1"/>
          </p:nvCxnSpPr>
          <p:spPr bwMode="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0881E81-0967-47FA-B2F5-C2D42469C7EA}"/>
                </a:ext>
              </a:extLst>
            </p:cNvPr>
            <p:cNvCxnSpPr/>
            <p:nvPr userDrawn="1"/>
          </p:nvCxnSpPr>
          <p:spPr bwMode="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8FDAAED-2DE5-4415-AC4F-71BF36E3DAC2}"/>
                </a:ext>
              </a:extLst>
            </p:cNvPr>
            <p:cNvCxnSpPr/>
            <p:nvPr userDrawn="1"/>
          </p:nvCxnSpPr>
          <p:spPr bwMode="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9B004E8-D88B-4A71-9DF9-0F9A36100A5C}"/>
                </a:ext>
              </a:extLst>
            </p:cNvPr>
            <p:cNvCxnSpPr/>
            <p:nvPr userDrawn="1"/>
          </p:nvCxnSpPr>
          <p:spPr bwMode="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E082F8F-16FA-4AEB-8166-162C6FCCEB66}"/>
                </a:ext>
              </a:extLst>
            </p:cNvPr>
            <p:cNvCxnSpPr/>
            <p:nvPr userDrawn="1"/>
          </p:nvCxnSpPr>
          <p:spPr bwMode="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2DCAFF-2DF6-4BBC-BCDD-0D570455CE06}"/>
                </a:ext>
              </a:extLst>
            </p:cNvPr>
            <p:cNvCxnSpPr/>
            <p:nvPr userDrawn="1"/>
          </p:nvCxnSpPr>
          <p:spPr bwMode="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977AE58-9FB0-42DA-9B39-BFD87E4B724A}"/>
                </a:ext>
              </a:extLst>
            </p:cNvPr>
            <p:cNvCxnSpPr/>
            <p:nvPr userDrawn="1"/>
          </p:nvCxnSpPr>
          <p:spPr bwMode="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EEF759A5-C252-45E9-B082-FD35CD055299}"/>
                </a:ext>
              </a:extLst>
            </p:cNvPr>
            <p:cNvCxnSpPr/>
            <p:nvPr userDrawn="1"/>
          </p:nvCxnSpPr>
          <p:spPr bwMode="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A6062B46-308B-4012-85F6-0368F5983B75}"/>
                </a:ext>
              </a:extLst>
            </p:cNvPr>
            <p:cNvCxnSpPr/>
            <p:nvPr userDrawn="1"/>
          </p:nvCxnSpPr>
          <p:spPr bwMode="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0D8E9E1-16CF-4856-B7CC-293CC0754512}"/>
                </a:ext>
              </a:extLst>
            </p:cNvPr>
            <p:cNvCxnSpPr/>
            <p:nvPr userDrawn="1"/>
          </p:nvCxnSpPr>
          <p:spPr bwMode="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AC04634-4F05-4544-9451-CFC9D7814D5D}"/>
                </a:ext>
              </a:extLst>
            </p:cNvPr>
            <p:cNvCxnSpPr/>
            <p:nvPr userDrawn="1"/>
          </p:nvCxnSpPr>
          <p:spPr bwMode="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5CF2D49-79B9-43C6-84C8-F0E26D667D1D}"/>
                </a:ext>
              </a:extLst>
            </p:cNvPr>
            <p:cNvCxnSpPr/>
            <p:nvPr userDrawn="1"/>
          </p:nvCxnSpPr>
          <p:spPr bwMode="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19D2EE3B-2073-41B9-BF48-6CF58DCD5F9F}"/>
                </a:ext>
              </a:extLst>
            </p:cNvPr>
            <p:cNvCxnSpPr/>
            <p:nvPr userDrawn="1"/>
          </p:nvCxnSpPr>
          <p:spPr bwMode="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427CE8A-B394-4BC8-90E6-F01DA9DFEF69}"/>
                </a:ext>
              </a:extLst>
            </p:cNvPr>
            <p:cNvCxnSpPr/>
            <p:nvPr userDrawn="1"/>
          </p:nvCxnSpPr>
          <p:spPr bwMode="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6C3FEEB-8CED-4573-950A-702EA59DB370}"/>
                </a:ext>
              </a:extLst>
            </p:cNvPr>
            <p:cNvCxnSpPr/>
            <p:nvPr userDrawn="1"/>
          </p:nvCxnSpPr>
          <p:spPr bwMode="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24DED01-33FE-453B-8054-51C70E958B69}"/>
                </a:ext>
              </a:extLst>
            </p:cNvPr>
            <p:cNvCxnSpPr/>
            <p:nvPr userDrawn="1"/>
          </p:nvCxnSpPr>
          <p:spPr bwMode="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BC90B9C-86A4-4B76-AB2F-48C8BA557B2A}"/>
                </a:ext>
              </a:extLst>
            </p:cNvPr>
            <p:cNvCxnSpPr/>
            <p:nvPr userDrawn="1"/>
          </p:nvCxnSpPr>
          <p:spPr bwMode="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FCFD93DC-72B3-48E1-B57C-CAC54C82ED13}"/>
                </a:ext>
              </a:extLst>
            </p:cNvPr>
            <p:cNvCxnSpPr/>
            <p:nvPr userDrawn="1"/>
          </p:nvCxnSpPr>
          <p:spPr bwMode="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14304D6-019F-44B7-8088-DB02E79D3B35}"/>
                </a:ext>
              </a:extLst>
            </p:cNvPr>
            <p:cNvCxnSpPr/>
            <p:nvPr userDrawn="1"/>
          </p:nvCxnSpPr>
          <p:spPr bwMode="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9A21668-FF36-42B2-8E8C-DC36580D76B7}"/>
                </a:ext>
              </a:extLst>
            </p:cNvPr>
            <p:cNvCxnSpPr/>
            <p:nvPr userDrawn="1"/>
          </p:nvCxnSpPr>
          <p:spPr bwMode="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269" name="main body box">
              <a:extLst>
                <a:ext uri="{FF2B5EF4-FFF2-40B4-BE49-F238E27FC236}">
                  <a16:creationId xmlns:a16="http://schemas.microsoft.com/office/drawing/2014/main" id="{0F4A42CE-FEE6-4F15-ABED-0ED2DF2E0134}"/>
                </a:ext>
              </a:extLst>
            </p:cNvPr>
            <p:cNvSpPr/>
            <p:nvPr userDrawn="1"/>
          </p:nvSpPr>
          <p:spPr bwMode="gray">
            <a:xfrm>
              <a:off x="554736" y="1405610"/>
              <a:ext cx="11082528" cy="4812310"/>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dirty="0">
                <a:solidFill>
                  <a:schemeClr val="tx1"/>
                </a:solidFill>
                <a:latin typeface="+mn-lt"/>
              </a:endParaRPr>
            </a:p>
          </p:txBody>
        </p:sp>
        <p:cxnSp>
          <p:nvCxnSpPr>
            <p:cNvPr id="270" name="Straight Connector 269">
              <a:extLst>
                <a:ext uri="{FF2B5EF4-FFF2-40B4-BE49-F238E27FC236}">
                  <a16:creationId xmlns:a16="http://schemas.microsoft.com/office/drawing/2014/main" id="{FAFC25A2-0E4C-4885-9514-D2AB63FE0822}"/>
                </a:ext>
              </a:extLst>
            </p:cNvPr>
            <p:cNvCxnSpPr/>
            <p:nvPr userDrawn="1"/>
          </p:nvCxnSpPr>
          <p:spPr bwMode="gray">
            <a:xfrm>
              <a:off x="554736" y="1865376"/>
              <a:ext cx="11082528" cy="0"/>
            </a:xfrm>
            <a:prstGeom prst="line">
              <a:avLst/>
            </a:prstGeom>
            <a:noFill/>
            <a:ln w="12700">
              <a:solidFill>
                <a:srgbClr val="19D3C5">
                  <a:alpha val="50000"/>
                </a:srgbClr>
              </a:solidFill>
            </a:ln>
          </p:spPr>
        </p:cxnSp>
        <p:cxnSp>
          <p:nvCxnSpPr>
            <p:cNvPr id="271" name="Straight Connector 270">
              <a:extLst>
                <a:ext uri="{FF2B5EF4-FFF2-40B4-BE49-F238E27FC236}">
                  <a16:creationId xmlns:a16="http://schemas.microsoft.com/office/drawing/2014/main" id="{C6E16B4E-FA8E-424E-8B59-17E11E8A383B}"/>
                </a:ext>
              </a:extLst>
            </p:cNvPr>
            <p:cNvCxnSpPr/>
            <p:nvPr userDrawn="1"/>
          </p:nvCxnSpPr>
          <p:spPr bwMode="gray">
            <a:xfrm>
              <a:off x="554736" y="1408557"/>
              <a:ext cx="11082528" cy="0"/>
            </a:xfrm>
            <a:prstGeom prst="line">
              <a:avLst/>
            </a:prstGeom>
            <a:noFill/>
            <a:ln w="12700">
              <a:solidFill>
                <a:srgbClr val="19D3C5">
                  <a:alpha val="50000"/>
                </a:srgbClr>
              </a:solidFill>
            </a:ln>
          </p:spPr>
        </p:cxnSp>
      </p:grpSp>
      <p:sp>
        <p:nvSpPr>
          <p:cNvPr id="272" name="Sticker" hidden="1">
            <a:extLst>
              <a:ext uri="{FF2B5EF4-FFF2-40B4-BE49-F238E27FC236}">
                <a16:creationId xmlns:a16="http://schemas.microsoft.com/office/drawing/2014/main" id="{B441B46A-23BA-471B-96B6-498030A9A587}"/>
              </a:ext>
            </a:extLst>
          </p:cNvPr>
          <p:cNvSpPr txBox="1"/>
          <p:nvPr userDrawn="1"/>
        </p:nvSpPr>
        <p:spPr>
          <a:xfrm>
            <a:off x="558489" y="964729"/>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STICKER</a:t>
            </a:r>
          </a:p>
        </p:txBody>
      </p: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3"/>
            </p:custDataLst>
          </p:nvPr>
        </p:nvSpPr>
        <p:spPr>
          <a:xfrm>
            <a:off x="554736" y="172212"/>
            <a:ext cx="11082528"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pPr lvl="0"/>
            <a:r>
              <a:rPr lang="en-US" dirty="0"/>
              <a:t>Click to edit Master title style</a:t>
            </a:r>
          </a:p>
        </p:txBody>
      </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4"/>
            </p:custDataLst>
          </p:nvPr>
        </p:nvSpPr>
        <p:spPr>
          <a:xfrm>
            <a:off x="553972"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dirty="0"/>
              <a:t>Footnotes</a:t>
            </a:r>
          </a:p>
        </p:txBody>
      </p:sp>
      <p:sp>
        <p:nvSpPr>
          <p:cNvPr id="207" name="ACET" hidden="1">
            <a:extLst>
              <a:ext uri="{FF2B5EF4-FFF2-40B4-BE49-F238E27FC236}">
                <a16:creationId xmlns:a16="http://schemas.microsoft.com/office/drawing/2014/main" id="{9C1AB688-8E46-4BED-871D-3FE073C183F2}"/>
              </a:ext>
            </a:extLst>
          </p:cNvPr>
          <p:cNvSpPr txBox="1"/>
          <p:nvPr userDrawn="1">
            <p:custDataLst>
              <p:tags r:id="rId25"/>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dirty="0"/>
              <a:t>Above Chart Exhibit Title</a:t>
            </a:r>
            <a:br>
              <a:rPr lang="en-US" dirty="0"/>
            </a:br>
            <a:r>
              <a:rPr lang="en-US" sz="1400" b="0" dirty="0"/>
              <a:t>Unit of Measure</a:t>
            </a:r>
          </a:p>
        </p:txBody>
      </p:sp>
      <p:sp>
        <p:nvSpPr>
          <p:cNvPr id="4" name="Text Placeholder 3">
            <a:extLst>
              <a:ext uri="{FF2B5EF4-FFF2-40B4-BE49-F238E27FC236}">
                <a16:creationId xmlns:a16="http://schemas.microsoft.com/office/drawing/2014/main" id="{AEA8BC65-10CC-4404-9B17-2797DDA47747}"/>
              </a:ext>
            </a:extLst>
          </p:cNvPr>
          <p:cNvSpPr>
            <a:spLocks noGrp="1"/>
          </p:cNvSpPr>
          <p:nvPr>
            <p:ph type="body" idx="1"/>
          </p:nvPr>
        </p:nvSpPr>
        <p:spPr>
          <a:xfrm>
            <a:off x="554736" y="2170800"/>
            <a:ext cx="2484655" cy="13843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5" name="LegendBoxes" hidden="1">
            <a:extLst>
              <a:ext uri="{FF2B5EF4-FFF2-40B4-BE49-F238E27FC236}">
                <a16:creationId xmlns:a16="http://schemas.microsoft.com/office/drawing/2014/main" id="{3A6850A6-51BE-4B96-8804-FE7CDDF95C3A}"/>
              </a:ext>
            </a:extLst>
          </p:cNvPr>
          <p:cNvGrpSpPr/>
          <p:nvPr userDrawn="1"/>
        </p:nvGrpSpPr>
        <p:grpSpPr>
          <a:xfrm>
            <a:off x="10714801" y="4520490"/>
            <a:ext cx="922463" cy="1717282"/>
            <a:chOff x="10554770" y="4322824"/>
            <a:chExt cx="922463" cy="1717282"/>
          </a:xfrm>
        </p:grpSpPr>
        <p:sp>
          <p:nvSpPr>
            <p:cNvPr id="136" name="RectangleLegend1" hidden="1">
              <a:extLst>
                <a:ext uri="{FF2B5EF4-FFF2-40B4-BE49-F238E27FC236}">
                  <a16:creationId xmlns:a16="http://schemas.microsoft.com/office/drawing/2014/main" id="{9E3F5102-8E6B-45D2-949C-0D766964F039}"/>
                </a:ext>
              </a:extLst>
            </p:cNvPr>
            <p:cNvSpPr/>
            <p:nvPr/>
          </p:nvSpPr>
          <p:spPr>
            <a:xfrm>
              <a:off x="1055477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37" name="RectangleLegend2" hidden="1">
              <a:extLst>
                <a:ext uri="{FF2B5EF4-FFF2-40B4-BE49-F238E27FC236}">
                  <a16:creationId xmlns:a16="http://schemas.microsoft.com/office/drawing/2014/main" id="{E99DF4C2-A5C8-46A9-B449-AA96DBD1C29B}"/>
                </a:ext>
              </a:extLst>
            </p:cNvPr>
            <p:cNvSpPr/>
            <p:nvPr/>
          </p:nvSpPr>
          <p:spPr>
            <a:xfrm>
              <a:off x="1055477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38" name="RectangleLegend3" hidden="1">
              <a:extLst>
                <a:ext uri="{FF2B5EF4-FFF2-40B4-BE49-F238E27FC236}">
                  <a16:creationId xmlns:a16="http://schemas.microsoft.com/office/drawing/2014/main" id="{57CAFB58-0E25-4BD6-B3FC-18E1F984E2B8}"/>
                </a:ext>
              </a:extLst>
            </p:cNvPr>
            <p:cNvSpPr/>
            <p:nvPr/>
          </p:nvSpPr>
          <p:spPr>
            <a:xfrm>
              <a:off x="1055477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39" name="RectangleLegend4" hidden="1">
              <a:extLst>
                <a:ext uri="{FF2B5EF4-FFF2-40B4-BE49-F238E27FC236}">
                  <a16:creationId xmlns:a16="http://schemas.microsoft.com/office/drawing/2014/main" id="{A9E29818-823A-454D-97F0-5546314B2E11}"/>
                </a:ext>
              </a:extLst>
            </p:cNvPr>
            <p:cNvSpPr/>
            <p:nvPr/>
          </p:nvSpPr>
          <p:spPr>
            <a:xfrm>
              <a:off x="1055477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40" name="RectangleLegend5" hidden="1">
              <a:extLst>
                <a:ext uri="{FF2B5EF4-FFF2-40B4-BE49-F238E27FC236}">
                  <a16:creationId xmlns:a16="http://schemas.microsoft.com/office/drawing/2014/main" id="{35C5F0B1-BDD8-4212-AA66-2DF9E3ED8E71}"/>
                </a:ext>
              </a:extLst>
            </p:cNvPr>
            <p:cNvSpPr/>
            <p:nvPr/>
          </p:nvSpPr>
          <p:spPr>
            <a:xfrm>
              <a:off x="1055477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41" name="Legend1" hidden="1">
              <a:extLst>
                <a:ext uri="{FF2B5EF4-FFF2-40B4-BE49-F238E27FC236}">
                  <a16:creationId xmlns:a16="http://schemas.microsoft.com/office/drawing/2014/main" id="{F508367C-6037-4F9D-85C3-FDFFE463390B}"/>
                </a:ext>
              </a:extLst>
            </p:cNvPr>
            <p:cNvSpPr txBox="1"/>
            <p:nvPr/>
          </p:nvSpPr>
          <p:spPr>
            <a:xfrm>
              <a:off x="1088091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42" name="Legend2" hidden="1">
              <a:extLst>
                <a:ext uri="{FF2B5EF4-FFF2-40B4-BE49-F238E27FC236}">
                  <a16:creationId xmlns:a16="http://schemas.microsoft.com/office/drawing/2014/main" id="{6614307C-F371-46C2-9506-1B21EF61FE09}"/>
                </a:ext>
              </a:extLst>
            </p:cNvPr>
            <p:cNvSpPr txBox="1"/>
            <p:nvPr/>
          </p:nvSpPr>
          <p:spPr>
            <a:xfrm>
              <a:off x="1088091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43" name="Legend3" hidden="1">
              <a:extLst>
                <a:ext uri="{FF2B5EF4-FFF2-40B4-BE49-F238E27FC236}">
                  <a16:creationId xmlns:a16="http://schemas.microsoft.com/office/drawing/2014/main" id="{590E756F-4C71-48FA-BFD1-19BCE0543482}"/>
                </a:ext>
              </a:extLst>
            </p:cNvPr>
            <p:cNvSpPr txBox="1"/>
            <p:nvPr/>
          </p:nvSpPr>
          <p:spPr>
            <a:xfrm>
              <a:off x="1088091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176" name="Legend4" hidden="1">
              <a:extLst>
                <a:ext uri="{FF2B5EF4-FFF2-40B4-BE49-F238E27FC236}">
                  <a16:creationId xmlns:a16="http://schemas.microsoft.com/office/drawing/2014/main" id="{218E5686-3B4E-4FE4-AC11-5A77F2762C58}"/>
                </a:ext>
              </a:extLst>
            </p:cNvPr>
            <p:cNvSpPr txBox="1"/>
            <p:nvPr/>
          </p:nvSpPr>
          <p:spPr>
            <a:xfrm>
              <a:off x="1088091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73" name="Legend5" hidden="1">
              <a:extLst>
                <a:ext uri="{FF2B5EF4-FFF2-40B4-BE49-F238E27FC236}">
                  <a16:creationId xmlns:a16="http://schemas.microsoft.com/office/drawing/2014/main" id="{10C552F9-D714-4CA3-973C-B62163732F83}"/>
                </a:ext>
              </a:extLst>
            </p:cNvPr>
            <p:cNvSpPr txBox="1"/>
            <p:nvPr/>
          </p:nvSpPr>
          <p:spPr>
            <a:xfrm>
              <a:off x="1088091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grpSp>
        <p:nvGrpSpPr>
          <p:cNvPr id="274" name="LegendLines" hidden="1">
            <a:extLst>
              <a:ext uri="{FF2B5EF4-FFF2-40B4-BE49-F238E27FC236}">
                <a16:creationId xmlns:a16="http://schemas.microsoft.com/office/drawing/2014/main" id="{9B168322-CF65-4A01-808A-3EE5651B9546}"/>
              </a:ext>
            </a:extLst>
          </p:cNvPr>
          <p:cNvGrpSpPr/>
          <p:nvPr userDrawn="1"/>
        </p:nvGrpSpPr>
        <p:grpSpPr>
          <a:xfrm>
            <a:off x="10317304" y="3355023"/>
            <a:ext cx="1319960" cy="958286"/>
            <a:chOff x="10162879" y="3243772"/>
            <a:chExt cx="1319960" cy="958286"/>
          </a:xfrm>
        </p:grpSpPr>
        <p:sp>
          <p:nvSpPr>
            <p:cNvPr id="275" name="Legend1" hidden="1">
              <a:extLst>
                <a:ext uri="{FF2B5EF4-FFF2-40B4-BE49-F238E27FC236}">
                  <a16:creationId xmlns:a16="http://schemas.microsoft.com/office/drawing/2014/main" id="{FAB065A0-43DE-4EB2-8944-8AE51682BE8A}"/>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76" name="Legend2" hidden="1">
              <a:extLst>
                <a:ext uri="{FF2B5EF4-FFF2-40B4-BE49-F238E27FC236}">
                  <a16:creationId xmlns:a16="http://schemas.microsoft.com/office/drawing/2014/main" id="{33061EBA-79DA-4B6A-AE17-46DF857B8445}"/>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77" name="Legend3" hidden="1">
              <a:extLst>
                <a:ext uri="{FF2B5EF4-FFF2-40B4-BE49-F238E27FC236}">
                  <a16:creationId xmlns:a16="http://schemas.microsoft.com/office/drawing/2014/main" id="{BCA212E5-73A6-402D-8C06-147EFB03425A}"/>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78" name="LineLegend3" hidden="1">
              <a:extLst>
                <a:ext uri="{FF2B5EF4-FFF2-40B4-BE49-F238E27FC236}">
                  <a16:creationId xmlns:a16="http://schemas.microsoft.com/office/drawing/2014/main" id="{E9C09BAB-FF69-4D78-8897-9F0DBF715554}"/>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latin typeface="+mn-lt"/>
                <a:ea typeface="+mn-ea"/>
              </a:endParaRPr>
            </a:p>
          </p:txBody>
        </p:sp>
        <p:sp>
          <p:nvSpPr>
            <p:cNvPr id="279" name="LineLegend2" hidden="1">
              <a:extLst>
                <a:ext uri="{FF2B5EF4-FFF2-40B4-BE49-F238E27FC236}">
                  <a16:creationId xmlns:a16="http://schemas.microsoft.com/office/drawing/2014/main" id="{3BE239D3-B1FF-4431-9DBD-7674BB997D4E}"/>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latin typeface="+mn-lt"/>
                <a:ea typeface="+mn-ea"/>
              </a:endParaRPr>
            </a:p>
          </p:txBody>
        </p:sp>
        <p:sp>
          <p:nvSpPr>
            <p:cNvPr id="280" name="LineLegend1" hidden="1">
              <a:extLst>
                <a:ext uri="{FF2B5EF4-FFF2-40B4-BE49-F238E27FC236}">
                  <a16:creationId xmlns:a16="http://schemas.microsoft.com/office/drawing/2014/main" id="{45B6BCA9-4ED8-4F66-A956-98228585858B}"/>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dirty="0">
                <a:latin typeface="+mn-lt"/>
                <a:ea typeface="+mn-ea"/>
              </a:endParaRPr>
            </a:p>
          </p:txBody>
        </p:sp>
      </p:grpSp>
      <p:grpSp>
        <p:nvGrpSpPr>
          <p:cNvPr id="281" name="LegendMoons" hidden="1">
            <a:extLst>
              <a:ext uri="{FF2B5EF4-FFF2-40B4-BE49-F238E27FC236}">
                <a16:creationId xmlns:a16="http://schemas.microsoft.com/office/drawing/2014/main" id="{06EC576B-BE5B-4582-BA4B-B624F7A64AAB}"/>
              </a:ext>
            </a:extLst>
          </p:cNvPr>
          <p:cNvGrpSpPr/>
          <p:nvPr userDrawn="1"/>
        </p:nvGrpSpPr>
        <p:grpSpPr>
          <a:xfrm>
            <a:off x="10688315" y="1415983"/>
            <a:ext cx="948949" cy="1731859"/>
            <a:chOff x="7716535" y="2630582"/>
            <a:chExt cx="948949" cy="1731859"/>
          </a:xfrm>
        </p:grpSpPr>
        <p:sp>
          <p:nvSpPr>
            <p:cNvPr id="282" name="Legend1" hidden="1">
              <a:extLst>
                <a:ext uri="{FF2B5EF4-FFF2-40B4-BE49-F238E27FC236}">
                  <a16:creationId xmlns:a16="http://schemas.microsoft.com/office/drawing/2014/main" id="{5DDD038A-5E0A-4A0B-B4C3-F48892BC25F9}"/>
                </a:ext>
              </a:extLst>
            </p:cNvPr>
            <p:cNvSpPr txBox="1"/>
            <p:nvPr/>
          </p:nvSpPr>
          <p:spPr>
            <a:xfrm>
              <a:off x="8069167" y="26379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83" name="Legend2" hidden="1">
              <a:extLst>
                <a:ext uri="{FF2B5EF4-FFF2-40B4-BE49-F238E27FC236}">
                  <a16:creationId xmlns:a16="http://schemas.microsoft.com/office/drawing/2014/main" id="{768E6593-97B7-4F6D-8C8D-8680DF9AEA03}"/>
                </a:ext>
              </a:extLst>
            </p:cNvPr>
            <p:cNvSpPr txBox="1"/>
            <p:nvPr/>
          </p:nvSpPr>
          <p:spPr>
            <a:xfrm>
              <a:off x="8069167" y="301340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84" name="Legend3" hidden="1">
              <a:extLst>
                <a:ext uri="{FF2B5EF4-FFF2-40B4-BE49-F238E27FC236}">
                  <a16:creationId xmlns:a16="http://schemas.microsoft.com/office/drawing/2014/main" id="{20101741-6E67-4BF5-BF21-DFD572726419}"/>
                </a:ext>
              </a:extLst>
            </p:cNvPr>
            <p:cNvSpPr txBox="1"/>
            <p:nvPr/>
          </p:nvSpPr>
          <p:spPr>
            <a:xfrm>
              <a:off x="8069167" y="3388859"/>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85" name="Legend4" hidden="1">
              <a:extLst>
                <a:ext uri="{FF2B5EF4-FFF2-40B4-BE49-F238E27FC236}">
                  <a16:creationId xmlns:a16="http://schemas.microsoft.com/office/drawing/2014/main" id="{A1EB9AB6-5778-4D68-BB61-4CA604189773}"/>
                </a:ext>
              </a:extLst>
            </p:cNvPr>
            <p:cNvSpPr txBox="1"/>
            <p:nvPr/>
          </p:nvSpPr>
          <p:spPr>
            <a:xfrm>
              <a:off x="8069167" y="3764318"/>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sp>
          <p:nvSpPr>
            <p:cNvPr id="286" name="Legend5" hidden="1">
              <a:extLst>
                <a:ext uri="{FF2B5EF4-FFF2-40B4-BE49-F238E27FC236}">
                  <a16:creationId xmlns:a16="http://schemas.microsoft.com/office/drawing/2014/main" id="{23644BE6-DF23-4D24-8D90-FBDA603475F9}"/>
                </a:ext>
              </a:extLst>
            </p:cNvPr>
            <p:cNvSpPr txBox="1"/>
            <p:nvPr/>
          </p:nvSpPr>
          <p:spPr>
            <a:xfrm>
              <a:off x="8069167" y="4139779"/>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dirty="0"/>
                <a:t>Legend</a:t>
              </a:r>
            </a:p>
          </p:txBody>
        </p:sp>
        <p:grpSp>
          <p:nvGrpSpPr>
            <p:cNvPr id="287" name="MoonLegend1" hidden="1">
              <a:extLst>
                <a:ext uri="{FF2B5EF4-FFF2-40B4-BE49-F238E27FC236}">
                  <a16:creationId xmlns:a16="http://schemas.microsoft.com/office/drawing/2014/main" id="{73A5AA4D-0012-47B1-BB1E-84A9442C1FAC}"/>
                </a:ext>
              </a:extLst>
            </p:cNvPr>
            <p:cNvGrpSpPr>
              <a:grpSpLocks noChangeAspect="1"/>
            </p:cNvGrpSpPr>
            <p:nvPr>
              <p:custDataLst>
                <p:tags r:id="rId26"/>
              </p:custDataLst>
            </p:nvPr>
          </p:nvGrpSpPr>
          <p:grpSpPr>
            <a:xfrm>
              <a:off x="7716535" y="2630582"/>
              <a:ext cx="228600" cy="228600"/>
              <a:chOff x="762000" y="1270000"/>
              <a:chExt cx="254000" cy="254000"/>
            </a:xfrm>
          </p:grpSpPr>
          <p:sp>
            <p:nvSpPr>
              <p:cNvPr id="300" name="Oval 299" hidden="1">
                <a:extLst>
                  <a:ext uri="{FF2B5EF4-FFF2-40B4-BE49-F238E27FC236}">
                    <a16:creationId xmlns:a16="http://schemas.microsoft.com/office/drawing/2014/main" id="{84F2D47B-60DC-4621-9AE2-6BBBC2E0AC02}"/>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01" name="Arc 300" hidden="1">
                <a:extLst>
                  <a:ext uri="{FF2B5EF4-FFF2-40B4-BE49-F238E27FC236}">
                    <a16:creationId xmlns:a16="http://schemas.microsoft.com/office/drawing/2014/main" id="{D8BB1EFA-8360-40FA-A705-7FFF608DE4B2}"/>
                  </a:ext>
                </a:extLst>
              </p:cNvPr>
              <p:cNvSpPr/>
              <p:nvPr>
                <p:custDataLst>
                  <p:tags r:id="rId40"/>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88" name="MoonLegend2" hidden="1">
              <a:extLst>
                <a:ext uri="{FF2B5EF4-FFF2-40B4-BE49-F238E27FC236}">
                  <a16:creationId xmlns:a16="http://schemas.microsoft.com/office/drawing/2014/main" id="{142326C8-05D5-47E6-830A-8F5B0354662B}"/>
                </a:ext>
              </a:extLst>
            </p:cNvPr>
            <p:cNvGrpSpPr>
              <a:grpSpLocks noChangeAspect="1"/>
            </p:cNvGrpSpPr>
            <p:nvPr>
              <p:custDataLst>
                <p:tags r:id="rId27"/>
              </p:custDataLst>
            </p:nvPr>
          </p:nvGrpSpPr>
          <p:grpSpPr>
            <a:xfrm>
              <a:off x="7716535" y="3006395"/>
              <a:ext cx="228600" cy="228600"/>
              <a:chOff x="762000" y="1270000"/>
              <a:chExt cx="254000" cy="254000"/>
            </a:xfrm>
          </p:grpSpPr>
          <p:sp>
            <p:nvSpPr>
              <p:cNvPr id="298" name="Oval 297" hidden="1">
                <a:extLst>
                  <a:ext uri="{FF2B5EF4-FFF2-40B4-BE49-F238E27FC236}">
                    <a16:creationId xmlns:a16="http://schemas.microsoft.com/office/drawing/2014/main" id="{B1863273-182F-464F-BF04-E85993E31544}"/>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99" name="Arc 298" hidden="1">
                <a:extLst>
                  <a:ext uri="{FF2B5EF4-FFF2-40B4-BE49-F238E27FC236}">
                    <a16:creationId xmlns:a16="http://schemas.microsoft.com/office/drawing/2014/main" id="{DF1E9CE3-4B74-4178-B0F7-057B901B0FEB}"/>
                  </a:ext>
                </a:extLst>
              </p:cNvPr>
              <p:cNvSpPr/>
              <p:nvPr>
                <p:custDataLst>
                  <p:tags r:id="rId38"/>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89" name="MoonLegend3" hidden="1">
              <a:extLst>
                <a:ext uri="{FF2B5EF4-FFF2-40B4-BE49-F238E27FC236}">
                  <a16:creationId xmlns:a16="http://schemas.microsoft.com/office/drawing/2014/main" id="{33A78ABE-36BA-4D08-9E56-45D21F8240B8}"/>
                </a:ext>
              </a:extLst>
            </p:cNvPr>
            <p:cNvGrpSpPr>
              <a:grpSpLocks noChangeAspect="1"/>
            </p:cNvGrpSpPr>
            <p:nvPr>
              <p:custDataLst>
                <p:tags r:id="rId28"/>
              </p:custDataLst>
            </p:nvPr>
          </p:nvGrpSpPr>
          <p:grpSpPr>
            <a:xfrm>
              <a:off x="7716535" y="3382210"/>
              <a:ext cx="228600" cy="228600"/>
              <a:chOff x="762000" y="1270000"/>
              <a:chExt cx="254000" cy="254000"/>
            </a:xfrm>
          </p:grpSpPr>
          <p:sp>
            <p:nvSpPr>
              <p:cNvPr id="296" name="Oval 295" hidden="1">
                <a:extLst>
                  <a:ext uri="{FF2B5EF4-FFF2-40B4-BE49-F238E27FC236}">
                    <a16:creationId xmlns:a16="http://schemas.microsoft.com/office/drawing/2014/main" id="{144B7412-5354-4E63-B7A5-6C0B72CBDC7D}"/>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97" name="Arc 296" hidden="1">
                <a:extLst>
                  <a:ext uri="{FF2B5EF4-FFF2-40B4-BE49-F238E27FC236}">
                    <a16:creationId xmlns:a16="http://schemas.microsoft.com/office/drawing/2014/main" id="{E192BE0E-69A9-4E48-BC68-98B6720B4429}"/>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90" name="MoonLegend4" hidden="1">
              <a:extLst>
                <a:ext uri="{FF2B5EF4-FFF2-40B4-BE49-F238E27FC236}">
                  <a16:creationId xmlns:a16="http://schemas.microsoft.com/office/drawing/2014/main" id="{9CC0D5D8-1C2C-4648-B378-2C42FD9DA449}"/>
                </a:ext>
              </a:extLst>
            </p:cNvPr>
            <p:cNvGrpSpPr>
              <a:grpSpLocks noChangeAspect="1"/>
            </p:cNvGrpSpPr>
            <p:nvPr>
              <p:custDataLst>
                <p:tags r:id="rId29"/>
              </p:custDataLst>
            </p:nvPr>
          </p:nvGrpSpPr>
          <p:grpSpPr>
            <a:xfrm>
              <a:off x="7716535" y="3758025"/>
              <a:ext cx="228600" cy="228600"/>
              <a:chOff x="762000" y="1270000"/>
              <a:chExt cx="254000" cy="254000"/>
            </a:xfrm>
          </p:grpSpPr>
          <p:sp>
            <p:nvSpPr>
              <p:cNvPr id="294" name="Oval 293" hidden="1">
                <a:extLst>
                  <a:ext uri="{FF2B5EF4-FFF2-40B4-BE49-F238E27FC236}">
                    <a16:creationId xmlns:a16="http://schemas.microsoft.com/office/drawing/2014/main" id="{78B0D772-9C3C-4501-B4CC-60BA1AD54B16}"/>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95" name="Arc 294" hidden="1">
                <a:extLst>
                  <a:ext uri="{FF2B5EF4-FFF2-40B4-BE49-F238E27FC236}">
                    <a16:creationId xmlns:a16="http://schemas.microsoft.com/office/drawing/2014/main" id="{C5960215-B0C1-4ABD-9AB5-525D40220729}"/>
                  </a:ext>
                </a:extLst>
              </p:cNvPr>
              <p:cNvSpPr/>
              <p:nvPr>
                <p:custDataLst>
                  <p:tags r:id="rId34"/>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nvGrpSpPr>
            <p:cNvPr id="291" name="MoonLegend5" hidden="1">
              <a:extLst>
                <a:ext uri="{FF2B5EF4-FFF2-40B4-BE49-F238E27FC236}">
                  <a16:creationId xmlns:a16="http://schemas.microsoft.com/office/drawing/2014/main" id="{1E2183F8-EC45-424A-AF80-5DDD0D3313E1}"/>
                </a:ext>
              </a:extLst>
            </p:cNvPr>
            <p:cNvGrpSpPr>
              <a:grpSpLocks noChangeAspect="1"/>
            </p:cNvGrpSpPr>
            <p:nvPr>
              <p:custDataLst>
                <p:tags r:id="rId30"/>
              </p:custDataLst>
            </p:nvPr>
          </p:nvGrpSpPr>
          <p:grpSpPr>
            <a:xfrm>
              <a:off x="7716535" y="4133841"/>
              <a:ext cx="228600" cy="228600"/>
              <a:chOff x="762000" y="1270000"/>
              <a:chExt cx="254000" cy="254000"/>
            </a:xfrm>
          </p:grpSpPr>
          <p:sp>
            <p:nvSpPr>
              <p:cNvPr id="292" name="Oval 291" hidden="1">
                <a:extLst>
                  <a:ext uri="{FF2B5EF4-FFF2-40B4-BE49-F238E27FC236}">
                    <a16:creationId xmlns:a16="http://schemas.microsoft.com/office/drawing/2014/main" id="{140ACD57-138C-45D1-9C39-5547124A7160}"/>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93" name="Arc 292" hidden="1">
                <a:extLst>
                  <a:ext uri="{FF2B5EF4-FFF2-40B4-BE49-F238E27FC236}">
                    <a16:creationId xmlns:a16="http://schemas.microsoft.com/office/drawing/2014/main" id="{B775F1A1-7B43-46D6-B3C1-364F6AD94DBA}"/>
                  </a:ext>
                </a:extLst>
              </p:cNvPr>
              <p:cNvSpPr/>
              <p:nvPr>
                <p:custDataLst>
                  <p:tags r:id="rId32"/>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grpSp>
      </p:grpSp>
    </p:spTree>
    <p:extLst>
      <p:ext uri="{BB962C8B-B14F-4D97-AF65-F5344CB8AC3E}">
        <p14:creationId xmlns:p14="http://schemas.microsoft.com/office/powerpoint/2010/main" val="157359575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Lst>
  <p:txStyles>
    <p:titleStyle>
      <a:lvl1pPr algn="l" defTabSz="914400" rtl="0" eaLnBrk="1" latinLnBrk="0" hangingPunct="1">
        <a:lnSpc>
          <a:spcPct val="100000"/>
        </a:lnSpc>
        <a:spcBef>
          <a:spcPct val="0"/>
        </a:spcBef>
        <a:buNone/>
        <a:defRPr lang="en-US" sz="2500" b="0"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1">
          <p15:clr>
            <a:srgbClr val="5ACBF0"/>
          </p15:clr>
        </p15:guide>
        <p15:guide id="3" orient="horz" pos="3912">
          <p15:clr>
            <a:srgbClr val="5ACBF0"/>
          </p15:clr>
        </p15:guide>
        <p15:guide id="4" orient="horz" pos="883">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tags" Target="../tags/tag297.xml"/><Relationship Id="rId7" Type="http://schemas.openxmlformats.org/officeDocument/2006/relationships/notesSlide" Target="../notesSlides/notesSlide1.xml"/><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slideLayout" Target="../slideLayouts/slideLayout2.xml"/><Relationship Id="rId5" Type="http://schemas.openxmlformats.org/officeDocument/2006/relationships/tags" Target="../tags/tag299.xml"/><Relationship Id="rId4" Type="http://schemas.openxmlformats.org/officeDocument/2006/relationships/tags" Target="../tags/tag298.xml"/><Relationship Id="rId9"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77.xml"/><Relationship Id="rId7" Type="http://schemas.openxmlformats.org/officeDocument/2006/relationships/oleObject" Target="../embeddings/oleObject51.bin"/><Relationship Id="rId12" Type="http://schemas.openxmlformats.org/officeDocument/2006/relationships/image" Target="../media/image37.svg"/><Relationship Id="rId2" Type="http://schemas.openxmlformats.org/officeDocument/2006/relationships/tags" Target="../tags/tag576.xml"/><Relationship Id="rId1" Type="http://schemas.openxmlformats.org/officeDocument/2006/relationships/tags" Target="../tags/tag575.xml"/><Relationship Id="rId6" Type="http://schemas.openxmlformats.org/officeDocument/2006/relationships/slideLayout" Target="../slideLayouts/slideLayout3.xml"/><Relationship Id="rId11" Type="http://schemas.openxmlformats.org/officeDocument/2006/relationships/image" Target="../media/image36.png"/><Relationship Id="rId5" Type="http://schemas.openxmlformats.org/officeDocument/2006/relationships/tags" Target="../tags/tag579.xml"/><Relationship Id="rId10" Type="http://schemas.openxmlformats.org/officeDocument/2006/relationships/image" Target="../media/image31.svg"/><Relationship Id="rId4" Type="http://schemas.openxmlformats.org/officeDocument/2006/relationships/tags" Target="../tags/tag578.xml"/><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tags" Target="../tags/tag587.xml"/><Relationship Id="rId13" Type="http://schemas.openxmlformats.org/officeDocument/2006/relationships/tags" Target="../tags/tag592.xml"/><Relationship Id="rId18" Type="http://schemas.openxmlformats.org/officeDocument/2006/relationships/tags" Target="../tags/tag597.xml"/><Relationship Id="rId26" Type="http://schemas.openxmlformats.org/officeDocument/2006/relationships/image" Target="../media/image31.svg"/><Relationship Id="rId3" Type="http://schemas.openxmlformats.org/officeDocument/2006/relationships/tags" Target="../tags/tag582.xml"/><Relationship Id="rId21" Type="http://schemas.openxmlformats.org/officeDocument/2006/relationships/slideLayout" Target="../slideLayouts/slideLayout3.xml"/><Relationship Id="rId7" Type="http://schemas.openxmlformats.org/officeDocument/2006/relationships/tags" Target="../tags/tag586.xml"/><Relationship Id="rId12" Type="http://schemas.openxmlformats.org/officeDocument/2006/relationships/tags" Target="../tags/tag591.xml"/><Relationship Id="rId17" Type="http://schemas.openxmlformats.org/officeDocument/2006/relationships/tags" Target="../tags/tag596.xml"/><Relationship Id="rId25" Type="http://schemas.openxmlformats.org/officeDocument/2006/relationships/image" Target="../media/image30.png"/><Relationship Id="rId2" Type="http://schemas.openxmlformats.org/officeDocument/2006/relationships/tags" Target="../tags/tag581.xml"/><Relationship Id="rId16" Type="http://schemas.openxmlformats.org/officeDocument/2006/relationships/tags" Target="../tags/tag595.xml"/><Relationship Id="rId20" Type="http://schemas.openxmlformats.org/officeDocument/2006/relationships/tags" Target="../tags/tag599.xml"/><Relationship Id="rId1" Type="http://schemas.openxmlformats.org/officeDocument/2006/relationships/tags" Target="../tags/tag580.xml"/><Relationship Id="rId6" Type="http://schemas.openxmlformats.org/officeDocument/2006/relationships/tags" Target="../tags/tag585.xml"/><Relationship Id="rId11" Type="http://schemas.openxmlformats.org/officeDocument/2006/relationships/tags" Target="../tags/tag590.xml"/><Relationship Id="rId24" Type="http://schemas.openxmlformats.org/officeDocument/2006/relationships/chart" Target="../charts/chart8.xml"/><Relationship Id="rId5" Type="http://schemas.openxmlformats.org/officeDocument/2006/relationships/tags" Target="../tags/tag584.xml"/><Relationship Id="rId15" Type="http://schemas.openxmlformats.org/officeDocument/2006/relationships/tags" Target="../tags/tag594.xml"/><Relationship Id="rId23" Type="http://schemas.openxmlformats.org/officeDocument/2006/relationships/image" Target="../media/image38.emf"/><Relationship Id="rId10" Type="http://schemas.openxmlformats.org/officeDocument/2006/relationships/tags" Target="../tags/tag589.xml"/><Relationship Id="rId19" Type="http://schemas.openxmlformats.org/officeDocument/2006/relationships/tags" Target="../tags/tag598.xml"/><Relationship Id="rId4" Type="http://schemas.openxmlformats.org/officeDocument/2006/relationships/tags" Target="../tags/tag583.xml"/><Relationship Id="rId9" Type="http://schemas.openxmlformats.org/officeDocument/2006/relationships/tags" Target="../tags/tag588.xml"/><Relationship Id="rId14" Type="http://schemas.openxmlformats.org/officeDocument/2006/relationships/tags" Target="../tags/tag593.xml"/><Relationship Id="rId22" Type="http://schemas.openxmlformats.org/officeDocument/2006/relationships/oleObject" Target="../embeddings/oleObject52.bin"/><Relationship Id="rId27" Type="http://schemas.openxmlformats.org/officeDocument/2006/relationships/chart" Target="../charts/chart9.xml"/></Relationships>
</file>

<file path=ppt/slides/_rels/slide12.xml.rels><?xml version="1.0" encoding="UTF-8" standalone="yes"?>
<Relationships xmlns="http://schemas.openxmlformats.org/package/2006/relationships"><Relationship Id="rId8" Type="http://schemas.openxmlformats.org/officeDocument/2006/relationships/tags" Target="../tags/tag607.xml"/><Relationship Id="rId13" Type="http://schemas.openxmlformats.org/officeDocument/2006/relationships/tags" Target="../tags/tag612.xml"/><Relationship Id="rId18" Type="http://schemas.openxmlformats.org/officeDocument/2006/relationships/image" Target="../media/image39.png"/><Relationship Id="rId3" Type="http://schemas.openxmlformats.org/officeDocument/2006/relationships/tags" Target="../tags/tag602.xml"/><Relationship Id="rId7" Type="http://schemas.openxmlformats.org/officeDocument/2006/relationships/tags" Target="../tags/tag606.xml"/><Relationship Id="rId12" Type="http://schemas.openxmlformats.org/officeDocument/2006/relationships/tags" Target="../tags/tag611.xml"/><Relationship Id="rId17" Type="http://schemas.openxmlformats.org/officeDocument/2006/relationships/image" Target="../media/image10.emf"/><Relationship Id="rId2" Type="http://schemas.openxmlformats.org/officeDocument/2006/relationships/tags" Target="../tags/tag601.xml"/><Relationship Id="rId16" Type="http://schemas.openxmlformats.org/officeDocument/2006/relationships/oleObject" Target="../embeddings/oleObject53.bin"/><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tags" Target="../tags/tag610.xml"/><Relationship Id="rId5" Type="http://schemas.openxmlformats.org/officeDocument/2006/relationships/tags" Target="../tags/tag604.xml"/><Relationship Id="rId15" Type="http://schemas.openxmlformats.org/officeDocument/2006/relationships/slideLayout" Target="../slideLayouts/slideLayout3.xml"/><Relationship Id="rId10" Type="http://schemas.openxmlformats.org/officeDocument/2006/relationships/tags" Target="../tags/tag609.xml"/><Relationship Id="rId4" Type="http://schemas.openxmlformats.org/officeDocument/2006/relationships/tags" Target="../tags/tag603.xml"/><Relationship Id="rId9" Type="http://schemas.openxmlformats.org/officeDocument/2006/relationships/tags" Target="../tags/tag608.xml"/><Relationship Id="rId14" Type="http://schemas.openxmlformats.org/officeDocument/2006/relationships/tags" Target="../tags/tag613.xml"/></Relationships>
</file>

<file path=ppt/slides/_rels/slide13.xml.rels><?xml version="1.0" encoding="UTF-8" standalone="yes"?>
<Relationships xmlns="http://schemas.openxmlformats.org/package/2006/relationships"><Relationship Id="rId13" Type="http://schemas.openxmlformats.org/officeDocument/2006/relationships/tags" Target="../tags/tag626.xml"/><Relationship Id="rId18" Type="http://schemas.openxmlformats.org/officeDocument/2006/relationships/tags" Target="../tags/tag631.xml"/><Relationship Id="rId26" Type="http://schemas.openxmlformats.org/officeDocument/2006/relationships/tags" Target="../tags/tag639.xml"/><Relationship Id="rId39" Type="http://schemas.openxmlformats.org/officeDocument/2006/relationships/image" Target="../media/image45.svg"/><Relationship Id="rId21" Type="http://schemas.openxmlformats.org/officeDocument/2006/relationships/tags" Target="../tags/tag634.xml"/><Relationship Id="rId34" Type="http://schemas.openxmlformats.org/officeDocument/2006/relationships/image" Target="../media/image40.png"/><Relationship Id="rId42" Type="http://schemas.openxmlformats.org/officeDocument/2006/relationships/image" Target="../media/image47.png"/><Relationship Id="rId7" Type="http://schemas.openxmlformats.org/officeDocument/2006/relationships/tags" Target="../tags/tag620.xml"/><Relationship Id="rId2" Type="http://schemas.openxmlformats.org/officeDocument/2006/relationships/tags" Target="../tags/tag615.xml"/><Relationship Id="rId16" Type="http://schemas.openxmlformats.org/officeDocument/2006/relationships/tags" Target="../tags/tag629.xml"/><Relationship Id="rId20" Type="http://schemas.openxmlformats.org/officeDocument/2006/relationships/tags" Target="../tags/tag633.xml"/><Relationship Id="rId29" Type="http://schemas.openxmlformats.org/officeDocument/2006/relationships/tags" Target="../tags/tag642.xml"/><Relationship Id="rId41" Type="http://schemas.openxmlformats.org/officeDocument/2006/relationships/image" Target="../media/image46.svg"/><Relationship Id="rId1" Type="http://schemas.openxmlformats.org/officeDocument/2006/relationships/tags" Target="../tags/tag614.xml"/><Relationship Id="rId6" Type="http://schemas.openxmlformats.org/officeDocument/2006/relationships/tags" Target="../tags/tag619.xml"/><Relationship Id="rId11" Type="http://schemas.openxmlformats.org/officeDocument/2006/relationships/tags" Target="../tags/tag624.xml"/><Relationship Id="rId24" Type="http://schemas.openxmlformats.org/officeDocument/2006/relationships/tags" Target="../tags/tag637.xml"/><Relationship Id="rId32" Type="http://schemas.openxmlformats.org/officeDocument/2006/relationships/oleObject" Target="../embeddings/oleObject54.bin"/><Relationship Id="rId37" Type="http://schemas.openxmlformats.org/officeDocument/2006/relationships/image" Target="../media/image43.svg"/><Relationship Id="rId40" Type="http://schemas.openxmlformats.org/officeDocument/2006/relationships/image" Target="../media/image21.png"/><Relationship Id="rId5" Type="http://schemas.openxmlformats.org/officeDocument/2006/relationships/tags" Target="../tags/tag618.xml"/><Relationship Id="rId15" Type="http://schemas.openxmlformats.org/officeDocument/2006/relationships/tags" Target="../tags/tag628.xml"/><Relationship Id="rId23" Type="http://schemas.openxmlformats.org/officeDocument/2006/relationships/tags" Target="../tags/tag636.xml"/><Relationship Id="rId28" Type="http://schemas.openxmlformats.org/officeDocument/2006/relationships/tags" Target="../tags/tag641.xml"/><Relationship Id="rId36" Type="http://schemas.openxmlformats.org/officeDocument/2006/relationships/image" Target="../media/image42.png"/><Relationship Id="rId10" Type="http://schemas.openxmlformats.org/officeDocument/2006/relationships/tags" Target="../tags/tag623.xml"/><Relationship Id="rId19" Type="http://schemas.openxmlformats.org/officeDocument/2006/relationships/tags" Target="../tags/tag632.xml"/><Relationship Id="rId31" Type="http://schemas.openxmlformats.org/officeDocument/2006/relationships/notesSlide" Target="../notesSlides/notesSlide2.xml"/><Relationship Id="rId4" Type="http://schemas.openxmlformats.org/officeDocument/2006/relationships/tags" Target="../tags/tag617.xml"/><Relationship Id="rId9" Type="http://schemas.openxmlformats.org/officeDocument/2006/relationships/tags" Target="../tags/tag622.xml"/><Relationship Id="rId14" Type="http://schemas.openxmlformats.org/officeDocument/2006/relationships/tags" Target="../tags/tag627.xml"/><Relationship Id="rId22" Type="http://schemas.openxmlformats.org/officeDocument/2006/relationships/tags" Target="../tags/tag635.xml"/><Relationship Id="rId27" Type="http://schemas.openxmlformats.org/officeDocument/2006/relationships/tags" Target="../tags/tag640.xml"/><Relationship Id="rId30" Type="http://schemas.openxmlformats.org/officeDocument/2006/relationships/slideLayout" Target="../slideLayouts/slideLayout3.xml"/><Relationship Id="rId35" Type="http://schemas.openxmlformats.org/officeDocument/2006/relationships/image" Target="../media/image41.svg"/><Relationship Id="rId8" Type="http://schemas.openxmlformats.org/officeDocument/2006/relationships/tags" Target="../tags/tag621.xml"/><Relationship Id="rId3" Type="http://schemas.openxmlformats.org/officeDocument/2006/relationships/tags" Target="../tags/tag616.xml"/><Relationship Id="rId12" Type="http://schemas.openxmlformats.org/officeDocument/2006/relationships/tags" Target="../tags/tag625.xml"/><Relationship Id="rId17" Type="http://schemas.openxmlformats.org/officeDocument/2006/relationships/tags" Target="../tags/tag630.xml"/><Relationship Id="rId25" Type="http://schemas.openxmlformats.org/officeDocument/2006/relationships/tags" Target="../tags/tag638.xml"/><Relationship Id="rId33" Type="http://schemas.openxmlformats.org/officeDocument/2006/relationships/image" Target="../media/image2.emf"/><Relationship Id="rId38" Type="http://schemas.openxmlformats.org/officeDocument/2006/relationships/image" Target="../media/image44.png"/></Relationships>
</file>

<file path=ppt/slides/_rels/slide14.xml.rels><?xml version="1.0" encoding="UTF-8" standalone="yes"?>
<Relationships xmlns="http://schemas.openxmlformats.org/package/2006/relationships"><Relationship Id="rId13" Type="http://schemas.openxmlformats.org/officeDocument/2006/relationships/tags" Target="../tags/tag655.xml"/><Relationship Id="rId18" Type="http://schemas.openxmlformats.org/officeDocument/2006/relationships/tags" Target="../tags/tag660.xml"/><Relationship Id="rId26" Type="http://schemas.openxmlformats.org/officeDocument/2006/relationships/tags" Target="../tags/tag668.xml"/><Relationship Id="rId39" Type="http://schemas.openxmlformats.org/officeDocument/2006/relationships/tags" Target="../tags/tag681.xml"/><Relationship Id="rId21" Type="http://schemas.openxmlformats.org/officeDocument/2006/relationships/tags" Target="../tags/tag663.xml"/><Relationship Id="rId34" Type="http://schemas.openxmlformats.org/officeDocument/2006/relationships/tags" Target="../tags/tag676.xml"/><Relationship Id="rId42" Type="http://schemas.openxmlformats.org/officeDocument/2006/relationships/tags" Target="../tags/tag684.xml"/><Relationship Id="rId47" Type="http://schemas.openxmlformats.org/officeDocument/2006/relationships/slideLayout" Target="../slideLayouts/slideLayout3.xml"/><Relationship Id="rId50" Type="http://schemas.openxmlformats.org/officeDocument/2006/relationships/chart" Target="../charts/chart10.xml"/><Relationship Id="rId7" Type="http://schemas.openxmlformats.org/officeDocument/2006/relationships/tags" Target="../tags/tag649.xml"/><Relationship Id="rId2" Type="http://schemas.openxmlformats.org/officeDocument/2006/relationships/tags" Target="../tags/tag644.xml"/><Relationship Id="rId16" Type="http://schemas.openxmlformats.org/officeDocument/2006/relationships/tags" Target="../tags/tag658.xml"/><Relationship Id="rId29" Type="http://schemas.openxmlformats.org/officeDocument/2006/relationships/tags" Target="../tags/tag671.xml"/><Relationship Id="rId11" Type="http://schemas.openxmlformats.org/officeDocument/2006/relationships/tags" Target="../tags/tag653.xml"/><Relationship Id="rId24" Type="http://schemas.openxmlformats.org/officeDocument/2006/relationships/tags" Target="../tags/tag666.xml"/><Relationship Id="rId32" Type="http://schemas.openxmlformats.org/officeDocument/2006/relationships/tags" Target="../tags/tag674.xml"/><Relationship Id="rId37" Type="http://schemas.openxmlformats.org/officeDocument/2006/relationships/tags" Target="../tags/tag679.xml"/><Relationship Id="rId40" Type="http://schemas.openxmlformats.org/officeDocument/2006/relationships/tags" Target="../tags/tag682.xml"/><Relationship Id="rId45" Type="http://schemas.openxmlformats.org/officeDocument/2006/relationships/tags" Target="../tags/tag687.xml"/><Relationship Id="rId5" Type="http://schemas.openxmlformats.org/officeDocument/2006/relationships/tags" Target="../tags/tag647.xml"/><Relationship Id="rId15" Type="http://schemas.openxmlformats.org/officeDocument/2006/relationships/tags" Target="../tags/tag657.xml"/><Relationship Id="rId23" Type="http://schemas.openxmlformats.org/officeDocument/2006/relationships/tags" Target="../tags/tag665.xml"/><Relationship Id="rId28" Type="http://schemas.openxmlformats.org/officeDocument/2006/relationships/tags" Target="../tags/tag670.xml"/><Relationship Id="rId36" Type="http://schemas.openxmlformats.org/officeDocument/2006/relationships/tags" Target="../tags/tag678.xml"/><Relationship Id="rId49" Type="http://schemas.openxmlformats.org/officeDocument/2006/relationships/image" Target="../media/image48.emf"/><Relationship Id="rId10" Type="http://schemas.openxmlformats.org/officeDocument/2006/relationships/tags" Target="../tags/tag652.xml"/><Relationship Id="rId19" Type="http://schemas.openxmlformats.org/officeDocument/2006/relationships/tags" Target="../tags/tag661.xml"/><Relationship Id="rId31" Type="http://schemas.openxmlformats.org/officeDocument/2006/relationships/tags" Target="../tags/tag673.xml"/><Relationship Id="rId44" Type="http://schemas.openxmlformats.org/officeDocument/2006/relationships/tags" Target="../tags/tag686.xml"/><Relationship Id="rId4" Type="http://schemas.openxmlformats.org/officeDocument/2006/relationships/tags" Target="../tags/tag646.xml"/><Relationship Id="rId9" Type="http://schemas.openxmlformats.org/officeDocument/2006/relationships/tags" Target="../tags/tag651.xml"/><Relationship Id="rId14" Type="http://schemas.openxmlformats.org/officeDocument/2006/relationships/tags" Target="../tags/tag656.xml"/><Relationship Id="rId22" Type="http://schemas.openxmlformats.org/officeDocument/2006/relationships/tags" Target="../tags/tag664.xml"/><Relationship Id="rId27" Type="http://schemas.openxmlformats.org/officeDocument/2006/relationships/tags" Target="../tags/tag669.xml"/><Relationship Id="rId30" Type="http://schemas.openxmlformats.org/officeDocument/2006/relationships/tags" Target="../tags/tag672.xml"/><Relationship Id="rId35" Type="http://schemas.openxmlformats.org/officeDocument/2006/relationships/tags" Target="../tags/tag677.xml"/><Relationship Id="rId43" Type="http://schemas.openxmlformats.org/officeDocument/2006/relationships/tags" Target="../tags/tag685.xml"/><Relationship Id="rId48" Type="http://schemas.openxmlformats.org/officeDocument/2006/relationships/oleObject" Target="../embeddings/oleObject55.bin"/><Relationship Id="rId8" Type="http://schemas.openxmlformats.org/officeDocument/2006/relationships/tags" Target="../tags/tag650.xml"/><Relationship Id="rId3" Type="http://schemas.openxmlformats.org/officeDocument/2006/relationships/tags" Target="../tags/tag645.xml"/><Relationship Id="rId12" Type="http://schemas.openxmlformats.org/officeDocument/2006/relationships/tags" Target="../tags/tag654.xml"/><Relationship Id="rId17" Type="http://schemas.openxmlformats.org/officeDocument/2006/relationships/tags" Target="../tags/tag659.xml"/><Relationship Id="rId25" Type="http://schemas.openxmlformats.org/officeDocument/2006/relationships/tags" Target="../tags/tag667.xml"/><Relationship Id="rId33" Type="http://schemas.openxmlformats.org/officeDocument/2006/relationships/tags" Target="../tags/tag675.xml"/><Relationship Id="rId38" Type="http://schemas.openxmlformats.org/officeDocument/2006/relationships/tags" Target="../tags/tag680.xml"/><Relationship Id="rId46" Type="http://schemas.openxmlformats.org/officeDocument/2006/relationships/tags" Target="../tags/tag688.xml"/><Relationship Id="rId20" Type="http://schemas.openxmlformats.org/officeDocument/2006/relationships/tags" Target="../tags/tag662.xml"/><Relationship Id="rId41" Type="http://schemas.openxmlformats.org/officeDocument/2006/relationships/tags" Target="../tags/tag683.xml"/><Relationship Id="rId1" Type="http://schemas.openxmlformats.org/officeDocument/2006/relationships/tags" Target="../tags/tag643.xml"/><Relationship Id="rId6" Type="http://schemas.openxmlformats.org/officeDocument/2006/relationships/tags" Target="../tags/tag648.xml"/></Relationships>
</file>

<file path=ppt/slides/_rels/slide15.xml.rels><?xml version="1.0" encoding="UTF-8" standalone="yes"?>
<Relationships xmlns="http://schemas.openxmlformats.org/package/2006/relationships"><Relationship Id="rId13" Type="http://schemas.openxmlformats.org/officeDocument/2006/relationships/tags" Target="../tags/tag701.xml"/><Relationship Id="rId18" Type="http://schemas.openxmlformats.org/officeDocument/2006/relationships/tags" Target="../tags/tag706.xml"/><Relationship Id="rId26" Type="http://schemas.openxmlformats.org/officeDocument/2006/relationships/tags" Target="../tags/tag714.xml"/><Relationship Id="rId39" Type="http://schemas.openxmlformats.org/officeDocument/2006/relationships/tags" Target="../tags/tag727.xml"/><Relationship Id="rId21" Type="http://schemas.openxmlformats.org/officeDocument/2006/relationships/tags" Target="../tags/tag709.xml"/><Relationship Id="rId34" Type="http://schemas.openxmlformats.org/officeDocument/2006/relationships/tags" Target="../tags/tag722.xml"/><Relationship Id="rId42" Type="http://schemas.openxmlformats.org/officeDocument/2006/relationships/oleObject" Target="../embeddings/oleObject56.bin"/><Relationship Id="rId47" Type="http://schemas.openxmlformats.org/officeDocument/2006/relationships/image" Target="../media/image52.svg"/><Relationship Id="rId7" Type="http://schemas.openxmlformats.org/officeDocument/2006/relationships/tags" Target="../tags/tag695.xml"/><Relationship Id="rId2" Type="http://schemas.openxmlformats.org/officeDocument/2006/relationships/tags" Target="../tags/tag690.xml"/><Relationship Id="rId16" Type="http://schemas.openxmlformats.org/officeDocument/2006/relationships/tags" Target="../tags/tag704.xml"/><Relationship Id="rId29" Type="http://schemas.openxmlformats.org/officeDocument/2006/relationships/tags" Target="../tags/tag717.xml"/><Relationship Id="rId1" Type="http://schemas.openxmlformats.org/officeDocument/2006/relationships/tags" Target="../tags/tag689.xml"/><Relationship Id="rId6" Type="http://schemas.openxmlformats.org/officeDocument/2006/relationships/tags" Target="../tags/tag694.xml"/><Relationship Id="rId11" Type="http://schemas.openxmlformats.org/officeDocument/2006/relationships/tags" Target="../tags/tag699.xml"/><Relationship Id="rId24" Type="http://schemas.openxmlformats.org/officeDocument/2006/relationships/tags" Target="../tags/tag712.xml"/><Relationship Id="rId32" Type="http://schemas.openxmlformats.org/officeDocument/2006/relationships/tags" Target="../tags/tag720.xml"/><Relationship Id="rId37" Type="http://schemas.openxmlformats.org/officeDocument/2006/relationships/tags" Target="../tags/tag725.xml"/><Relationship Id="rId40" Type="http://schemas.openxmlformats.org/officeDocument/2006/relationships/tags" Target="../tags/tag728.xml"/><Relationship Id="rId45" Type="http://schemas.openxmlformats.org/officeDocument/2006/relationships/image" Target="../media/image50.svg"/><Relationship Id="rId5" Type="http://schemas.openxmlformats.org/officeDocument/2006/relationships/tags" Target="../tags/tag693.xml"/><Relationship Id="rId15" Type="http://schemas.openxmlformats.org/officeDocument/2006/relationships/tags" Target="../tags/tag703.xml"/><Relationship Id="rId23" Type="http://schemas.openxmlformats.org/officeDocument/2006/relationships/tags" Target="../tags/tag711.xml"/><Relationship Id="rId28" Type="http://schemas.openxmlformats.org/officeDocument/2006/relationships/tags" Target="../tags/tag716.xml"/><Relationship Id="rId36" Type="http://schemas.openxmlformats.org/officeDocument/2006/relationships/tags" Target="../tags/tag724.xml"/><Relationship Id="rId10" Type="http://schemas.openxmlformats.org/officeDocument/2006/relationships/tags" Target="../tags/tag698.xml"/><Relationship Id="rId19" Type="http://schemas.openxmlformats.org/officeDocument/2006/relationships/tags" Target="../tags/tag707.xml"/><Relationship Id="rId31" Type="http://schemas.openxmlformats.org/officeDocument/2006/relationships/tags" Target="../tags/tag719.xml"/><Relationship Id="rId44" Type="http://schemas.openxmlformats.org/officeDocument/2006/relationships/image" Target="../media/image49.png"/><Relationship Id="rId4" Type="http://schemas.openxmlformats.org/officeDocument/2006/relationships/tags" Target="../tags/tag692.xml"/><Relationship Id="rId9" Type="http://schemas.openxmlformats.org/officeDocument/2006/relationships/tags" Target="../tags/tag697.xml"/><Relationship Id="rId14" Type="http://schemas.openxmlformats.org/officeDocument/2006/relationships/tags" Target="../tags/tag702.xml"/><Relationship Id="rId22" Type="http://schemas.openxmlformats.org/officeDocument/2006/relationships/tags" Target="../tags/tag710.xml"/><Relationship Id="rId27" Type="http://schemas.openxmlformats.org/officeDocument/2006/relationships/tags" Target="../tags/tag715.xml"/><Relationship Id="rId30" Type="http://schemas.openxmlformats.org/officeDocument/2006/relationships/tags" Target="../tags/tag718.xml"/><Relationship Id="rId35" Type="http://schemas.openxmlformats.org/officeDocument/2006/relationships/tags" Target="../tags/tag723.xml"/><Relationship Id="rId43" Type="http://schemas.openxmlformats.org/officeDocument/2006/relationships/image" Target="../media/image10.emf"/><Relationship Id="rId48" Type="http://schemas.openxmlformats.org/officeDocument/2006/relationships/chart" Target="../charts/chart11.xml"/><Relationship Id="rId8" Type="http://schemas.openxmlformats.org/officeDocument/2006/relationships/tags" Target="../tags/tag696.xml"/><Relationship Id="rId3" Type="http://schemas.openxmlformats.org/officeDocument/2006/relationships/tags" Target="../tags/tag691.xml"/><Relationship Id="rId12" Type="http://schemas.openxmlformats.org/officeDocument/2006/relationships/tags" Target="../tags/tag700.xml"/><Relationship Id="rId17" Type="http://schemas.openxmlformats.org/officeDocument/2006/relationships/tags" Target="../tags/tag705.xml"/><Relationship Id="rId25" Type="http://schemas.openxmlformats.org/officeDocument/2006/relationships/tags" Target="../tags/tag713.xml"/><Relationship Id="rId33" Type="http://schemas.openxmlformats.org/officeDocument/2006/relationships/tags" Target="../tags/tag721.xml"/><Relationship Id="rId38" Type="http://schemas.openxmlformats.org/officeDocument/2006/relationships/tags" Target="../tags/tag726.xml"/><Relationship Id="rId46" Type="http://schemas.openxmlformats.org/officeDocument/2006/relationships/image" Target="../media/image51.png"/><Relationship Id="rId20" Type="http://schemas.openxmlformats.org/officeDocument/2006/relationships/tags" Target="../tags/tag708.xml"/><Relationship Id="rId4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30.xml"/><Relationship Id="rId1" Type="http://schemas.openxmlformats.org/officeDocument/2006/relationships/tags" Target="../tags/tag729.xml"/><Relationship Id="rId5" Type="http://schemas.openxmlformats.org/officeDocument/2006/relationships/image" Target="../media/image10.emf"/><Relationship Id="rId4" Type="http://schemas.openxmlformats.org/officeDocument/2006/relationships/oleObject" Target="../embeddings/oleObject57.bin"/></Relationships>
</file>

<file path=ppt/slides/_rels/slide17.xml.rels><?xml version="1.0" encoding="UTF-8" standalone="yes"?>
<Relationships xmlns="http://schemas.openxmlformats.org/package/2006/relationships"><Relationship Id="rId8" Type="http://schemas.openxmlformats.org/officeDocument/2006/relationships/tags" Target="../tags/tag738.xml"/><Relationship Id="rId13" Type="http://schemas.openxmlformats.org/officeDocument/2006/relationships/tags" Target="../tags/tag743.xml"/><Relationship Id="rId18" Type="http://schemas.openxmlformats.org/officeDocument/2006/relationships/image" Target="../media/image10.emf"/><Relationship Id="rId3" Type="http://schemas.openxmlformats.org/officeDocument/2006/relationships/tags" Target="../tags/tag733.xml"/><Relationship Id="rId7" Type="http://schemas.openxmlformats.org/officeDocument/2006/relationships/tags" Target="../tags/tag737.xml"/><Relationship Id="rId12" Type="http://schemas.openxmlformats.org/officeDocument/2006/relationships/tags" Target="../tags/tag742.xml"/><Relationship Id="rId17" Type="http://schemas.openxmlformats.org/officeDocument/2006/relationships/oleObject" Target="../embeddings/oleObject58.bin"/><Relationship Id="rId2" Type="http://schemas.openxmlformats.org/officeDocument/2006/relationships/tags" Target="../tags/tag732.xml"/><Relationship Id="rId16" Type="http://schemas.openxmlformats.org/officeDocument/2006/relationships/slideLayout" Target="../slideLayouts/slideLayout11.xml"/><Relationship Id="rId1" Type="http://schemas.openxmlformats.org/officeDocument/2006/relationships/tags" Target="../tags/tag731.xml"/><Relationship Id="rId6" Type="http://schemas.openxmlformats.org/officeDocument/2006/relationships/tags" Target="../tags/tag736.xml"/><Relationship Id="rId11" Type="http://schemas.openxmlformats.org/officeDocument/2006/relationships/tags" Target="../tags/tag741.xml"/><Relationship Id="rId5" Type="http://schemas.openxmlformats.org/officeDocument/2006/relationships/tags" Target="../tags/tag735.xml"/><Relationship Id="rId15" Type="http://schemas.openxmlformats.org/officeDocument/2006/relationships/tags" Target="../tags/tag745.xml"/><Relationship Id="rId10" Type="http://schemas.openxmlformats.org/officeDocument/2006/relationships/tags" Target="../tags/tag740.xml"/><Relationship Id="rId19" Type="http://schemas.openxmlformats.org/officeDocument/2006/relationships/chart" Target="../charts/chart12.xml"/><Relationship Id="rId4" Type="http://schemas.openxmlformats.org/officeDocument/2006/relationships/tags" Target="../tags/tag734.xml"/><Relationship Id="rId9" Type="http://schemas.openxmlformats.org/officeDocument/2006/relationships/tags" Target="../tags/tag739.xml"/><Relationship Id="rId14" Type="http://schemas.openxmlformats.org/officeDocument/2006/relationships/tags" Target="../tags/tag744.xml"/></Relationships>
</file>

<file path=ppt/slides/_rels/slide18.xml.rels><?xml version="1.0" encoding="UTF-8" standalone="yes"?>
<Relationships xmlns="http://schemas.openxmlformats.org/package/2006/relationships"><Relationship Id="rId13" Type="http://schemas.openxmlformats.org/officeDocument/2006/relationships/tags" Target="../tags/tag758.xml"/><Relationship Id="rId18" Type="http://schemas.openxmlformats.org/officeDocument/2006/relationships/tags" Target="../tags/tag763.xml"/><Relationship Id="rId26" Type="http://schemas.openxmlformats.org/officeDocument/2006/relationships/tags" Target="../tags/tag771.xml"/><Relationship Id="rId39" Type="http://schemas.openxmlformats.org/officeDocument/2006/relationships/tags" Target="../tags/tag784.xml"/><Relationship Id="rId21" Type="http://schemas.openxmlformats.org/officeDocument/2006/relationships/tags" Target="../tags/tag766.xml"/><Relationship Id="rId34" Type="http://schemas.openxmlformats.org/officeDocument/2006/relationships/tags" Target="../tags/tag779.xml"/><Relationship Id="rId42" Type="http://schemas.openxmlformats.org/officeDocument/2006/relationships/tags" Target="../tags/tag787.xml"/><Relationship Id="rId47" Type="http://schemas.openxmlformats.org/officeDocument/2006/relationships/oleObject" Target="../embeddings/oleObject59.bin"/><Relationship Id="rId7" Type="http://schemas.openxmlformats.org/officeDocument/2006/relationships/tags" Target="../tags/tag752.xml"/><Relationship Id="rId2" Type="http://schemas.openxmlformats.org/officeDocument/2006/relationships/tags" Target="../tags/tag747.xml"/><Relationship Id="rId16" Type="http://schemas.openxmlformats.org/officeDocument/2006/relationships/tags" Target="../tags/tag761.xml"/><Relationship Id="rId29" Type="http://schemas.openxmlformats.org/officeDocument/2006/relationships/tags" Target="../tags/tag774.xml"/><Relationship Id="rId1" Type="http://schemas.openxmlformats.org/officeDocument/2006/relationships/tags" Target="../tags/tag746.xml"/><Relationship Id="rId6" Type="http://schemas.openxmlformats.org/officeDocument/2006/relationships/tags" Target="../tags/tag751.xml"/><Relationship Id="rId11" Type="http://schemas.openxmlformats.org/officeDocument/2006/relationships/tags" Target="../tags/tag756.xml"/><Relationship Id="rId24" Type="http://schemas.openxmlformats.org/officeDocument/2006/relationships/tags" Target="../tags/tag769.xml"/><Relationship Id="rId32" Type="http://schemas.openxmlformats.org/officeDocument/2006/relationships/tags" Target="../tags/tag777.xml"/><Relationship Id="rId37" Type="http://schemas.openxmlformats.org/officeDocument/2006/relationships/tags" Target="../tags/tag782.xml"/><Relationship Id="rId40" Type="http://schemas.openxmlformats.org/officeDocument/2006/relationships/tags" Target="../tags/tag785.xml"/><Relationship Id="rId45" Type="http://schemas.openxmlformats.org/officeDocument/2006/relationships/slideLayout" Target="../slideLayouts/slideLayout3.xml"/><Relationship Id="rId5" Type="http://schemas.openxmlformats.org/officeDocument/2006/relationships/tags" Target="../tags/tag750.xml"/><Relationship Id="rId15" Type="http://schemas.openxmlformats.org/officeDocument/2006/relationships/tags" Target="../tags/tag760.xml"/><Relationship Id="rId23" Type="http://schemas.openxmlformats.org/officeDocument/2006/relationships/tags" Target="../tags/tag768.xml"/><Relationship Id="rId28" Type="http://schemas.openxmlformats.org/officeDocument/2006/relationships/tags" Target="../tags/tag773.xml"/><Relationship Id="rId36" Type="http://schemas.openxmlformats.org/officeDocument/2006/relationships/tags" Target="../tags/tag781.xml"/><Relationship Id="rId10" Type="http://schemas.openxmlformats.org/officeDocument/2006/relationships/tags" Target="../tags/tag755.xml"/><Relationship Id="rId19" Type="http://schemas.openxmlformats.org/officeDocument/2006/relationships/tags" Target="../tags/tag764.xml"/><Relationship Id="rId31" Type="http://schemas.openxmlformats.org/officeDocument/2006/relationships/tags" Target="../tags/tag776.xml"/><Relationship Id="rId44" Type="http://schemas.openxmlformats.org/officeDocument/2006/relationships/tags" Target="../tags/tag789.xml"/><Relationship Id="rId4" Type="http://schemas.openxmlformats.org/officeDocument/2006/relationships/tags" Target="../tags/tag749.xml"/><Relationship Id="rId9" Type="http://schemas.openxmlformats.org/officeDocument/2006/relationships/tags" Target="../tags/tag754.xml"/><Relationship Id="rId14" Type="http://schemas.openxmlformats.org/officeDocument/2006/relationships/tags" Target="../tags/tag759.xml"/><Relationship Id="rId22" Type="http://schemas.openxmlformats.org/officeDocument/2006/relationships/tags" Target="../tags/tag767.xml"/><Relationship Id="rId27" Type="http://schemas.openxmlformats.org/officeDocument/2006/relationships/tags" Target="../tags/tag772.xml"/><Relationship Id="rId30" Type="http://schemas.openxmlformats.org/officeDocument/2006/relationships/tags" Target="../tags/tag775.xml"/><Relationship Id="rId35" Type="http://schemas.openxmlformats.org/officeDocument/2006/relationships/tags" Target="../tags/tag780.xml"/><Relationship Id="rId43" Type="http://schemas.openxmlformats.org/officeDocument/2006/relationships/tags" Target="../tags/tag788.xml"/><Relationship Id="rId48" Type="http://schemas.openxmlformats.org/officeDocument/2006/relationships/image" Target="../media/image2.emf"/><Relationship Id="rId8" Type="http://schemas.openxmlformats.org/officeDocument/2006/relationships/tags" Target="../tags/tag753.xml"/><Relationship Id="rId3" Type="http://schemas.openxmlformats.org/officeDocument/2006/relationships/tags" Target="../tags/tag748.xml"/><Relationship Id="rId12" Type="http://schemas.openxmlformats.org/officeDocument/2006/relationships/tags" Target="../tags/tag757.xml"/><Relationship Id="rId17" Type="http://schemas.openxmlformats.org/officeDocument/2006/relationships/tags" Target="../tags/tag762.xml"/><Relationship Id="rId25" Type="http://schemas.openxmlformats.org/officeDocument/2006/relationships/tags" Target="../tags/tag770.xml"/><Relationship Id="rId33" Type="http://schemas.openxmlformats.org/officeDocument/2006/relationships/tags" Target="../tags/tag778.xml"/><Relationship Id="rId38" Type="http://schemas.openxmlformats.org/officeDocument/2006/relationships/tags" Target="../tags/tag783.xml"/><Relationship Id="rId46" Type="http://schemas.openxmlformats.org/officeDocument/2006/relationships/notesSlide" Target="../notesSlides/notesSlide3.xml"/><Relationship Id="rId20" Type="http://schemas.openxmlformats.org/officeDocument/2006/relationships/tags" Target="../tags/tag765.xml"/><Relationship Id="rId41" Type="http://schemas.openxmlformats.org/officeDocument/2006/relationships/tags" Target="../tags/tag786.xml"/></Relationships>
</file>

<file path=ppt/slides/_rels/slide19.xml.rels><?xml version="1.0" encoding="UTF-8" standalone="yes"?>
<Relationships xmlns="http://schemas.openxmlformats.org/package/2006/relationships"><Relationship Id="rId8" Type="http://schemas.openxmlformats.org/officeDocument/2006/relationships/tags" Target="../tags/tag797.xml"/><Relationship Id="rId13" Type="http://schemas.openxmlformats.org/officeDocument/2006/relationships/slide" Target="slide22.xml"/><Relationship Id="rId3" Type="http://schemas.openxmlformats.org/officeDocument/2006/relationships/tags" Target="../tags/tag792.xml"/><Relationship Id="rId7" Type="http://schemas.openxmlformats.org/officeDocument/2006/relationships/tags" Target="../tags/tag796.xml"/><Relationship Id="rId12" Type="http://schemas.openxmlformats.org/officeDocument/2006/relationships/slide" Target="slide2.xml"/><Relationship Id="rId17" Type="http://schemas.openxmlformats.org/officeDocument/2006/relationships/slide" Target="slide67.xml"/><Relationship Id="rId2" Type="http://schemas.openxmlformats.org/officeDocument/2006/relationships/tags" Target="../tags/tag791.xml"/><Relationship Id="rId16" Type="http://schemas.openxmlformats.org/officeDocument/2006/relationships/slide" Target="slide64.xml"/><Relationship Id="rId1" Type="http://schemas.openxmlformats.org/officeDocument/2006/relationships/tags" Target="../tags/tag790.xml"/><Relationship Id="rId6" Type="http://schemas.openxmlformats.org/officeDocument/2006/relationships/tags" Target="../tags/tag795.xml"/><Relationship Id="rId11" Type="http://schemas.openxmlformats.org/officeDocument/2006/relationships/image" Target="../media/image12.emf"/><Relationship Id="rId5" Type="http://schemas.openxmlformats.org/officeDocument/2006/relationships/tags" Target="../tags/tag794.xml"/><Relationship Id="rId15" Type="http://schemas.openxmlformats.org/officeDocument/2006/relationships/slide" Target="slide42.xml"/><Relationship Id="rId10" Type="http://schemas.openxmlformats.org/officeDocument/2006/relationships/oleObject" Target="../embeddings/oleObject60.bin"/><Relationship Id="rId4" Type="http://schemas.openxmlformats.org/officeDocument/2006/relationships/tags" Target="../tags/tag793.xml"/><Relationship Id="rId9" Type="http://schemas.openxmlformats.org/officeDocument/2006/relationships/slideLayout" Target="../slideLayouts/slideLayout6.xml"/><Relationship Id="rId14" Type="http://schemas.openxmlformats.org/officeDocument/2006/relationships/slide" Target="slide34.xml"/></Relationships>
</file>

<file path=ppt/slides/_rels/slide2.xml.rels><?xml version="1.0" encoding="UTF-8" standalone="yes"?>
<Relationships xmlns="http://schemas.openxmlformats.org/package/2006/relationships"><Relationship Id="rId8" Type="http://schemas.openxmlformats.org/officeDocument/2006/relationships/tags" Target="../tags/tag307.xml"/><Relationship Id="rId13" Type="http://schemas.openxmlformats.org/officeDocument/2006/relationships/slide" Target="slide22.xml"/><Relationship Id="rId3" Type="http://schemas.openxmlformats.org/officeDocument/2006/relationships/tags" Target="../tags/tag302.xml"/><Relationship Id="rId7" Type="http://schemas.openxmlformats.org/officeDocument/2006/relationships/tags" Target="../tags/tag306.xml"/><Relationship Id="rId12" Type="http://schemas.openxmlformats.org/officeDocument/2006/relationships/slide" Target="slide19.xml"/><Relationship Id="rId17" Type="http://schemas.openxmlformats.org/officeDocument/2006/relationships/slide" Target="slide67.xml"/><Relationship Id="rId2" Type="http://schemas.openxmlformats.org/officeDocument/2006/relationships/tags" Target="../tags/tag301.xml"/><Relationship Id="rId16" Type="http://schemas.openxmlformats.org/officeDocument/2006/relationships/slide" Target="slide64.xml"/><Relationship Id="rId1" Type="http://schemas.openxmlformats.org/officeDocument/2006/relationships/tags" Target="../tags/tag300.xml"/><Relationship Id="rId6" Type="http://schemas.openxmlformats.org/officeDocument/2006/relationships/tags" Target="../tags/tag305.xml"/><Relationship Id="rId11" Type="http://schemas.openxmlformats.org/officeDocument/2006/relationships/image" Target="../media/image12.emf"/><Relationship Id="rId5" Type="http://schemas.openxmlformats.org/officeDocument/2006/relationships/tags" Target="../tags/tag304.xml"/><Relationship Id="rId15" Type="http://schemas.openxmlformats.org/officeDocument/2006/relationships/slide" Target="slide42.xml"/><Relationship Id="rId10" Type="http://schemas.openxmlformats.org/officeDocument/2006/relationships/oleObject" Target="../embeddings/oleObject43.bin"/><Relationship Id="rId4" Type="http://schemas.openxmlformats.org/officeDocument/2006/relationships/tags" Target="../tags/tag303.xml"/><Relationship Id="rId9" Type="http://schemas.openxmlformats.org/officeDocument/2006/relationships/slideLayout" Target="../slideLayouts/slideLayout6.xml"/><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13" Type="http://schemas.openxmlformats.org/officeDocument/2006/relationships/tags" Target="../tags/tag810.xml"/><Relationship Id="rId18" Type="http://schemas.openxmlformats.org/officeDocument/2006/relationships/tags" Target="../tags/tag815.xml"/><Relationship Id="rId26" Type="http://schemas.openxmlformats.org/officeDocument/2006/relationships/tags" Target="../tags/tag823.xml"/><Relationship Id="rId39" Type="http://schemas.openxmlformats.org/officeDocument/2006/relationships/tags" Target="../tags/tag836.xml"/><Relationship Id="rId21" Type="http://schemas.openxmlformats.org/officeDocument/2006/relationships/tags" Target="../tags/tag818.xml"/><Relationship Id="rId34" Type="http://schemas.openxmlformats.org/officeDocument/2006/relationships/tags" Target="../tags/tag831.xml"/><Relationship Id="rId42" Type="http://schemas.openxmlformats.org/officeDocument/2006/relationships/tags" Target="../tags/tag839.xml"/><Relationship Id="rId7" Type="http://schemas.openxmlformats.org/officeDocument/2006/relationships/tags" Target="../tags/tag804.xml"/><Relationship Id="rId2" Type="http://schemas.openxmlformats.org/officeDocument/2006/relationships/tags" Target="../tags/tag799.xml"/><Relationship Id="rId16" Type="http://schemas.openxmlformats.org/officeDocument/2006/relationships/tags" Target="../tags/tag813.xml"/><Relationship Id="rId29" Type="http://schemas.openxmlformats.org/officeDocument/2006/relationships/tags" Target="../tags/tag826.xml"/><Relationship Id="rId1" Type="http://schemas.openxmlformats.org/officeDocument/2006/relationships/tags" Target="../tags/tag798.xml"/><Relationship Id="rId6" Type="http://schemas.openxmlformats.org/officeDocument/2006/relationships/tags" Target="../tags/tag803.xml"/><Relationship Id="rId11" Type="http://schemas.openxmlformats.org/officeDocument/2006/relationships/tags" Target="../tags/tag808.xml"/><Relationship Id="rId24" Type="http://schemas.openxmlformats.org/officeDocument/2006/relationships/tags" Target="../tags/tag821.xml"/><Relationship Id="rId32" Type="http://schemas.openxmlformats.org/officeDocument/2006/relationships/tags" Target="../tags/tag829.xml"/><Relationship Id="rId37" Type="http://schemas.openxmlformats.org/officeDocument/2006/relationships/tags" Target="../tags/tag834.xml"/><Relationship Id="rId40" Type="http://schemas.openxmlformats.org/officeDocument/2006/relationships/tags" Target="../tags/tag837.xml"/><Relationship Id="rId45" Type="http://schemas.openxmlformats.org/officeDocument/2006/relationships/oleObject" Target="../embeddings/oleObject61.bin"/><Relationship Id="rId5" Type="http://schemas.openxmlformats.org/officeDocument/2006/relationships/tags" Target="../tags/tag802.xml"/><Relationship Id="rId15" Type="http://schemas.openxmlformats.org/officeDocument/2006/relationships/tags" Target="../tags/tag812.xml"/><Relationship Id="rId23" Type="http://schemas.openxmlformats.org/officeDocument/2006/relationships/tags" Target="../tags/tag820.xml"/><Relationship Id="rId28" Type="http://schemas.openxmlformats.org/officeDocument/2006/relationships/tags" Target="../tags/tag825.xml"/><Relationship Id="rId36" Type="http://schemas.openxmlformats.org/officeDocument/2006/relationships/tags" Target="../tags/tag833.xml"/><Relationship Id="rId10" Type="http://schemas.openxmlformats.org/officeDocument/2006/relationships/tags" Target="../tags/tag807.xml"/><Relationship Id="rId19" Type="http://schemas.openxmlformats.org/officeDocument/2006/relationships/tags" Target="../tags/tag816.xml"/><Relationship Id="rId31" Type="http://schemas.openxmlformats.org/officeDocument/2006/relationships/tags" Target="../tags/tag828.xml"/><Relationship Id="rId44" Type="http://schemas.openxmlformats.org/officeDocument/2006/relationships/notesSlide" Target="../notesSlides/notesSlide4.xml"/><Relationship Id="rId4" Type="http://schemas.openxmlformats.org/officeDocument/2006/relationships/tags" Target="../tags/tag801.xml"/><Relationship Id="rId9" Type="http://schemas.openxmlformats.org/officeDocument/2006/relationships/tags" Target="../tags/tag806.xml"/><Relationship Id="rId14" Type="http://schemas.openxmlformats.org/officeDocument/2006/relationships/tags" Target="../tags/tag811.xml"/><Relationship Id="rId22" Type="http://schemas.openxmlformats.org/officeDocument/2006/relationships/tags" Target="../tags/tag819.xml"/><Relationship Id="rId27" Type="http://schemas.openxmlformats.org/officeDocument/2006/relationships/tags" Target="../tags/tag824.xml"/><Relationship Id="rId30" Type="http://schemas.openxmlformats.org/officeDocument/2006/relationships/tags" Target="../tags/tag827.xml"/><Relationship Id="rId35" Type="http://schemas.openxmlformats.org/officeDocument/2006/relationships/tags" Target="../tags/tag832.xml"/><Relationship Id="rId43" Type="http://schemas.openxmlformats.org/officeDocument/2006/relationships/slideLayout" Target="../slideLayouts/slideLayout3.xml"/><Relationship Id="rId8" Type="http://schemas.openxmlformats.org/officeDocument/2006/relationships/tags" Target="../tags/tag805.xml"/><Relationship Id="rId3" Type="http://schemas.openxmlformats.org/officeDocument/2006/relationships/tags" Target="../tags/tag800.xml"/><Relationship Id="rId12" Type="http://schemas.openxmlformats.org/officeDocument/2006/relationships/tags" Target="../tags/tag809.xml"/><Relationship Id="rId17" Type="http://schemas.openxmlformats.org/officeDocument/2006/relationships/tags" Target="../tags/tag814.xml"/><Relationship Id="rId25" Type="http://schemas.openxmlformats.org/officeDocument/2006/relationships/tags" Target="../tags/tag822.xml"/><Relationship Id="rId33" Type="http://schemas.openxmlformats.org/officeDocument/2006/relationships/tags" Target="../tags/tag830.xml"/><Relationship Id="rId38" Type="http://schemas.openxmlformats.org/officeDocument/2006/relationships/tags" Target="../tags/tag835.xml"/><Relationship Id="rId46" Type="http://schemas.openxmlformats.org/officeDocument/2006/relationships/image" Target="../media/image2.emf"/><Relationship Id="rId20" Type="http://schemas.openxmlformats.org/officeDocument/2006/relationships/tags" Target="../tags/tag817.xml"/><Relationship Id="rId41" Type="http://schemas.openxmlformats.org/officeDocument/2006/relationships/tags" Target="../tags/tag838.xml"/></Relationships>
</file>

<file path=ppt/slides/_rels/slide21.xml.rels><?xml version="1.0" encoding="UTF-8" standalone="yes"?>
<Relationships xmlns="http://schemas.openxmlformats.org/package/2006/relationships"><Relationship Id="rId8" Type="http://schemas.openxmlformats.org/officeDocument/2006/relationships/tags" Target="../tags/tag847.xml"/><Relationship Id="rId13" Type="http://schemas.openxmlformats.org/officeDocument/2006/relationships/tags" Target="../tags/tag852.xml"/><Relationship Id="rId18" Type="http://schemas.openxmlformats.org/officeDocument/2006/relationships/oleObject" Target="../embeddings/oleObject62.bin"/><Relationship Id="rId3" Type="http://schemas.openxmlformats.org/officeDocument/2006/relationships/tags" Target="../tags/tag842.xml"/><Relationship Id="rId7" Type="http://schemas.openxmlformats.org/officeDocument/2006/relationships/tags" Target="../tags/tag846.xml"/><Relationship Id="rId12" Type="http://schemas.openxmlformats.org/officeDocument/2006/relationships/tags" Target="../tags/tag851.xml"/><Relationship Id="rId17" Type="http://schemas.openxmlformats.org/officeDocument/2006/relationships/slideLayout" Target="../slideLayouts/slideLayout3.xml"/><Relationship Id="rId2" Type="http://schemas.openxmlformats.org/officeDocument/2006/relationships/tags" Target="../tags/tag841.xml"/><Relationship Id="rId16" Type="http://schemas.openxmlformats.org/officeDocument/2006/relationships/tags" Target="../tags/tag855.xml"/><Relationship Id="rId1" Type="http://schemas.openxmlformats.org/officeDocument/2006/relationships/tags" Target="../tags/tag840.xml"/><Relationship Id="rId6" Type="http://schemas.openxmlformats.org/officeDocument/2006/relationships/tags" Target="../tags/tag845.xml"/><Relationship Id="rId11" Type="http://schemas.openxmlformats.org/officeDocument/2006/relationships/tags" Target="../tags/tag850.xml"/><Relationship Id="rId5" Type="http://schemas.openxmlformats.org/officeDocument/2006/relationships/tags" Target="../tags/tag844.xml"/><Relationship Id="rId15" Type="http://schemas.openxmlformats.org/officeDocument/2006/relationships/tags" Target="../tags/tag854.xml"/><Relationship Id="rId10" Type="http://schemas.openxmlformats.org/officeDocument/2006/relationships/tags" Target="../tags/tag849.xml"/><Relationship Id="rId19" Type="http://schemas.openxmlformats.org/officeDocument/2006/relationships/image" Target="../media/image2.emf"/><Relationship Id="rId4" Type="http://schemas.openxmlformats.org/officeDocument/2006/relationships/tags" Target="../tags/tag843.xml"/><Relationship Id="rId9" Type="http://schemas.openxmlformats.org/officeDocument/2006/relationships/tags" Target="../tags/tag848.xml"/><Relationship Id="rId14" Type="http://schemas.openxmlformats.org/officeDocument/2006/relationships/tags" Target="../tags/tag853.xml"/></Relationships>
</file>

<file path=ppt/slides/_rels/slide22.xml.rels><?xml version="1.0" encoding="UTF-8" standalone="yes"?>
<Relationships xmlns="http://schemas.openxmlformats.org/package/2006/relationships"><Relationship Id="rId8" Type="http://schemas.openxmlformats.org/officeDocument/2006/relationships/tags" Target="../tags/tag863.xml"/><Relationship Id="rId13" Type="http://schemas.openxmlformats.org/officeDocument/2006/relationships/slide" Target="slide19.xml"/><Relationship Id="rId3" Type="http://schemas.openxmlformats.org/officeDocument/2006/relationships/tags" Target="../tags/tag858.xml"/><Relationship Id="rId7" Type="http://schemas.openxmlformats.org/officeDocument/2006/relationships/tags" Target="../tags/tag862.xml"/><Relationship Id="rId12" Type="http://schemas.openxmlformats.org/officeDocument/2006/relationships/slide" Target="slide2.xml"/><Relationship Id="rId17" Type="http://schemas.openxmlformats.org/officeDocument/2006/relationships/slide" Target="slide67.xml"/><Relationship Id="rId2" Type="http://schemas.openxmlformats.org/officeDocument/2006/relationships/tags" Target="../tags/tag857.xml"/><Relationship Id="rId16" Type="http://schemas.openxmlformats.org/officeDocument/2006/relationships/slide" Target="slide64.xml"/><Relationship Id="rId1" Type="http://schemas.openxmlformats.org/officeDocument/2006/relationships/tags" Target="../tags/tag856.xml"/><Relationship Id="rId6" Type="http://schemas.openxmlformats.org/officeDocument/2006/relationships/tags" Target="../tags/tag861.xml"/><Relationship Id="rId11" Type="http://schemas.openxmlformats.org/officeDocument/2006/relationships/image" Target="../media/image12.emf"/><Relationship Id="rId5" Type="http://schemas.openxmlformats.org/officeDocument/2006/relationships/tags" Target="../tags/tag860.xml"/><Relationship Id="rId15" Type="http://schemas.openxmlformats.org/officeDocument/2006/relationships/slide" Target="slide42.xml"/><Relationship Id="rId10" Type="http://schemas.openxmlformats.org/officeDocument/2006/relationships/oleObject" Target="../embeddings/oleObject63.bin"/><Relationship Id="rId4" Type="http://schemas.openxmlformats.org/officeDocument/2006/relationships/tags" Target="../tags/tag859.xml"/><Relationship Id="rId9" Type="http://schemas.openxmlformats.org/officeDocument/2006/relationships/slideLayout" Target="../slideLayouts/slideLayout6.xml"/><Relationship Id="rId14" Type="http://schemas.openxmlformats.org/officeDocument/2006/relationships/slide" Target="slide34.xml"/></Relationships>
</file>

<file path=ppt/slides/_rels/slide23.xml.rels><?xml version="1.0" encoding="UTF-8" standalone="yes"?>
<Relationships xmlns="http://schemas.openxmlformats.org/package/2006/relationships"><Relationship Id="rId8" Type="http://schemas.openxmlformats.org/officeDocument/2006/relationships/tags" Target="../tags/tag871.xml"/><Relationship Id="rId13" Type="http://schemas.openxmlformats.org/officeDocument/2006/relationships/image" Target="../media/image53.png"/><Relationship Id="rId3" Type="http://schemas.openxmlformats.org/officeDocument/2006/relationships/tags" Target="../tags/tag866.xml"/><Relationship Id="rId7" Type="http://schemas.openxmlformats.org/officeDocument/2006/relationships/tags" Target="../tags/tag870.xml"/><Relationship Id="rId12" Type="http://schemas.openxmlformats.org/officeDocument/2006/relationships/image" Target="../media/image10.emf"/><Relationship Id="rId2" Type="http://schemas.openxmlformats.org/officeDocument/2006/relationships/tags" Target="../tags/tag865.xml"/><Relationship Id="rId1" Type="http://schemas.openxmlformats.org/officeDocument/2006/relationships/tags" Target="../tags/tag864.xml"/><Relationship Id="rId6" Type="http://schemas.openxmlformats.org/officeDocument/2006/relationships/tags" Target="../tags/tag869.xml"/><Relationship Id="rId11" Type="http://schemas.openxmlformats.org/officeDocument/2006/relationships/oleObject" Target="../embeddings/oleObject64.bin"/><Relationship Id="rId5" Type="http://schemas.openxmlformats.org/officeDocument/2006/relationships/tags" Target="../tags/tag868.xml"/><Relationship Id="rId10" Type="http://schemas.openxmlformats.org/officeDocument/2006/relationships/slideLayout" Target="../slideLayouts/slideLayout10.xml"/><Relationship Id="rId4" Type="http://schemas.openxmlformats.org/officeDocument/2006/relationships/tags" Target="../tags/tag867.xml"/><Relationship Id="rId9" Type="http://schemas.openxmlformats.org/officeDocument/2006/relationships/tags" Target="../tags/tag872.xml"/><Relationship Id="rId14" Type="http://schemas.openxmlformats.org/officeDocument/2006/relationships/image" Target="../media/image54.svg"/></Relationships>
</file>

<file path=ppt/slides/_rels/slide24.xml.rels><?xml version="1.0" encoding="UTF-8" standalone="yes"?>
<Relationships xmlns="http://schemas.openxmlformats.org/package/2006/relationships"><Relationship Id="rId13" Type="http://schemas.openxmlformats.org/officeDocument/2006/relationships/tags" Target="../tags/tag885.xml"/><Relationship Id="rId18" Type="http://schemas.openxmlformats.org/officeDocument/2006/relationships/tags" Target="../tags/tag890.xml"/><Relationship Id="rId26" Type="http://schemas.openxmlformats.org/officeDocument/2006/relationships/tags" Target="../tags/tag898.xml"/><Relationship Id="rId21" Type="http://schemas.openxmlformats.org/officeDocument/2006/relationships/tags" Target="../tags/tag893.xml"/><Relationship Id="rId34" Type="http://schemas.openxmlformats.org/officeDocument/2006/relationships/slideLayout" Target="../slideLayouts/slideLayout3.xml"/><Relationship Id="rId7" Type="http://schemas.openxmlformats.org/officeDocument/2006/relationships/tags" Target="../tags/tag879.xml"/><Relationship Id="rId12" Type="http://schemas.openxmlformats.org/officeDocument/2006/relationships/tags" Target="../tags/tag884.xml"/><Relationship Id="rId17" Type="http://schemas.openxmlformats.org/officeDocument/2006/relationships/tags" Target="../tags/tag889.xml"/><Relationship Id="rId25" Type="http://schemas.openxmlformats.org/officeDocument/2006/relationships/tags" Target="../tags/tag897.xml"/><Relationship Id="rId33" Type="http://schemas.openxmlformats.org/officeDocument/2006/relationships/tags" Target="../tags/tag905.xml"/><Relationship Id="rId2" Type="http://schemas.openxmlformats.org/officeDocument/2006/relationships/tags" Target="../tags/tag874.xml"/><Relationship Id="rId16" Type="http://schemas.openxmlformats.org/officeDocument/2006/relationships/tags" Target="../tags/tag888.xml"/><Relationship Id="rId20" Type="http://schemas.openxmlformats.org/officeDocument/2006/relationships/tags" Target="../tags/tag892.xml"/><Relationship Id="rId29" Type="http://schemas.openxmlformats.org/officeDocument/2006/relationships/tags" Target="../tags/tag901.xml"/><Relationship Id="rId1" Type="http://schemas.openxmlformats.org/officeDocument/2006/relationships/tags" Target="../tags/tag873.xml"/><Relationship Id="rId6" Type="http://schemas.openxmlformats.org/officeDocument/2006/relationships/tags" Target="../tags/tag878.xml"/><Relationship Id="rId11" Type="http://schemas.openxmlformats.org/officeDocument/2006/relationships/tags" Target="../tags/tag883.xml"/><Relationship Id="rId24" Type="http://schemas.openxmlformats.org/officeDocument/2006/relationships/tags" Target="../tags/tag896.xml"/><Relationship Id="rId32" Type="http://schemas.openxmlformats.org/officeDocument/2006/relationships/tags" Target="../tags/tag904.xml"/><Relationship Id="rId37" Type="http://schemas.openxmlformats.org/officeDocument/2006/relationships/chart" Target="../charts/chart13.xml"/><Relationship Id="rId5" Type="http://schemas.openxmlformats.org/officeDocument/2006/relationships/tags" Target="../tags/tag877.xml"/><Relationship Id="rId15" Type="http://schemas.openxmlformats.org/officeDocument/2006/relationships/tags" Target="../tags/tag887.xml"/><Relationship Id="rId23" Type="http://schemas.openxmlformats.org/officeDocument/2006/relationships/tags" Target="../tags/tag895.xml"/><Relationship Id="rId28" Type="http://schemas.openxmlformats.org/officeDocument/2006/relationships/tags" Target="../tags/tag900.xml"/><Relationship Id="rId36" Type="http://schemas.openxmlformats.org/officeDocument/2006/relationships/image" Target="../media/image10.emf"/><Relationship Id="rId10" Type="http://schemas.openxmlformats.org/officeDocument/2006/relationships/tags" Target="../tags/tag882.xml"/><Relationship Id="rId19" Type="http://schemas.openxmlformats.org/officeDocument/2006/relationships/tags" Target="../tags/tag891.xml"/><Relationship Id="rId31" Type="http://schemas.openxmlformats.org/officeDocument/2006/relationships/tags" Target="../tags/tag903.xml"/><Relationship Id="rId4" Type="http://schemas.openxmlformats.org/officeDocument/2006/relationships/tags" Target="../tags/tag876.xml"/><Relationship Id="rId9" Type="http://schemas.openxmlformats.org/officeDocument/2006/relationships/tags" Target="../tags/tag881.xml"/><Relationship Id="rId14" Type="http://schemas.openxmlformats.org/officeDocument/2006/relationships/tags" Target="../tags/tag886.xml"/><Relationship Id="rId22" Type="http://schemas.openxmlformats.org/officeDocument/2006/relationships/tags" Target="../tags/tag894.xml"/><Relationship Id="rId27" Type="http://schemas.openxmlformats.org/officeDocument/2006/relationships/tags" Target="../tags/tag899.xml"/><Relationship Id="rId30" Type="http://schemas.openxmlformats.org/officeDocument/2006/relationships/tags" Target="../tags/tag902.xml"/><Relationship Id="rId35" Type="http://schemas.openxmlformats.org/officeDocument/2006/relationships/oleObject" Target="../embeddings/oleObject65.bin"/><Relationship Id="rId8" Type="http://schemas.openxmlformats.org/officeDocument/2006/relationships/tags" Target="../tags/tag880.xml"/><Relationship Id="rId3" Type="http://schemas.openxmlformats.org/officeDocument/2006/relationships/tags" Target="../tags/tag875.xml"/></Relationships>
</file>

<file path=ppt/slides/_rels/slide25.xml.rels><?xml version="1.0" encoding="UTF-8" standalone="yes"?>
<Relationships xmlns="http://schemas.openxmlformats.org/package/2006/relationships"><Relationship Id="rId26" Type="http://schemas.openxmlformats.org/officeDocument/2006/relationships/tags" Target="../tags/tag931.xml"/><Relationship Id="rId21" Type="http://schemas.openxmlformats.org/officeDocument/2006/relationships/tags" Target="../tags/tag926.xml"/><Relationship Id="rId34" Type="http://schemas.openxmlformats.org/officeDocument/2006/relationships/tags" Target="../tags/tag939.xml"/><Relationship Id="rId42" Type="http://schemas.openxmlformats.org/officeDocument/2006/relationships/tags" Target="../tags/tag947.xml"/><Relationship Id="rId47" Type="http://schemas.openxmlformats.org/officeDocument/2006/relationships/tags" Target="../tags/tag952.xml"/><Relationship Id="rId50" Type="http://schemas.openxmlformats.org/officeDocument/2006/relationships/tags" Target="../tags/tag955.xml"/><Relationship Id="rId55" Type="http://schemas.openxmlformats.org/officeDocument/2006/relationships/image" Target="../media/image55.png"/><Relationship Id="rId63" Type="http://schemas.openxmlformats.org/officeDocument/2006/relationships/image" Target="../media/image61.png"/><Relationship Id="rId7" Type="http://schemas.openxmlformats.org/officeDocument/2006/relationships/tags" Target="../tags/tag912.xml"/><Relationship Id="rId2" Type="http://schemas.openxmlformats.org/officeDocument/2006/relationships/tags" Target="../tags/tag907.xml"/><Relationship Id="rId16" Type="http://schemas.openxmlformats.org/officeDocument/2006/relationships/tags" Target="../tags/tag921.xml"/><Relationship Id="rId29" Type="http://schemas.openxmlformats.org/officeDocument/2006/relationships/tags" Target="../tags/tag934.xml"/><Relationship Id="rId11" Type="http://schemas.openxmlformats.org/officeDocument/2006/relationships/tags" Target="../tags/tag916.xml"/><Relationship Id="rId24" Type="http://schemas.openxmlformats.org/officeDocument/2006/relationships/tags" Target="../tags/tag929.xml"/><Relationship Id="rId32" Type="http://schemas.openxmlformats.org/officeDocument/2006/relationships/tags" Target="../tags/tag937.xml"/><Relationship Id="rId37" Type="http://schemas.openxmlformats.org/officeDocument/2006/relationships/tags" Target="../tags/tag942.xml"/><Relationship Id="rId40" Type="http://schemas.openxmlformats.org/officeDocument/2006/relationships/tags" Target="../tags/tag945.xml"/><Relationship Id="rId45" Type="http://schemas.openxmlformats.org/officeDocument/2006/relationships/tags" Target="../tags/tag950.xml"/><Relationship Id="rId53" Type="http://schemas.openxmlformats.org/officeDocument/2006/relationships/oleObject" Target="../embeddings/oleObject66.bin"/><Relationship Id="rId58" Type="http://schemas.openxmlformats.org/officeDocument/2006/relationships/image" Target="../media/image57.svg"/><Relationship Id="rId66" Type="http://schemas.openxmlformats.org/officeDocument/2006/relationships/image" Target="../media/image64.svg"/><Relationship Id="rId5" Type="http://schemas.openxmlformats.org/officeDocument/2006/relationships/tags" Target="../tags/tag910.xml"/><Relationship Id="rId61" Type="http://schemas.openxmlformats.org/officeDocument/2006/relationships/image" Target="../media/image42.png"/><Relationship Id="rId19" Type="http://schemas.openxmlformats.org/officeDocument/2006/relationships/tags" Target="../tags/tag924.xml"/><Relationship Id="rId14" Type="http://schemas.openxmlformats.org/officeDocument/2006/relationships/tags" Target="../tags/tag919.xml"/><Relationship Id="rId22" Type="http://schemas.openxmlformats.org/officeDocument/2006/relationships/tags" Target="../tags/tag927.xml"/><Relationship Id="rId27" Type="http://schemas.openxmlformats.org/officeDocument/2006/relationships/tags" Target="../tags/tag932.xml"/><Relationship Id="rId30" Type="http://schemas.openxmlformats.org/officeDocument/2006/relationships/tags" Target="../tags/tag935.xml"/><Relationship Id="rId35" Type="http://schemas.openxmlformats.org/officeDocument/2006/relationships/tags" Target="../tags/tag940.xml"/><Relationship Id="rId43" Type="http://schemas.openxmlformats.org/officeDocument/2006/relationships/tags" Target="../tags/tag948.xml"/><Relationship Id="rId48" Type="http://schemas.openxmlformats.org/officeDocument/2006/relationships/tags" Target="../tags/tag953.xml"/><Relationship Id="rId56" Type="http://schemas.openxmlformats.org/officeDocument/2006/relationships/image" Target="../media/image56.svg"/><Relationship Id="rId64" Type="http://schemas.openxmlformats.org/officeDocument/2006/relationships/image" Target="../media/image62.svg"/><Relationship Id="rId8" Type="http://schemas.openxmlformats.org/officeDocument/2006/relationships/tags" Target="../tags/tag913.xml"/><Relationship Id="rId51" Type="http://schemas.openxmlformats.org/officeDocument/2006/relationships/tags" Target="../tags/tag956.xml"/><Relationship Id="rId3" Type="http://schemas.openxmlformats.org/officeDocument/2006/relationships/tags" Target="../tags/tag908.xml"/><Relationship Id="rId12" Type="http://schemas.openxmlformats.org/officeDocument/2006/relationships/tags" Target="../tags/tag917.xml"/><Relationship Id="rId17" Type="http://schemas.openxmlformats.org/officeDocument/2006/relationships/tags" Target="../tags/tag922.xml"/><Relationship Id="rId25" Type="http://schemas.openxmlformats.org/officeDocument/2006/relationships/tags" Target="../tags/tag930.xml"/><Relationship Id="rId33" Type="http://schemas.openxmlformats.org/officeDocument/2006/relationships/tags" Target="../tags/tag938.xml"/><Relationship Id="rId38" Type="http://schemas.openxmlformats.org/officeDocument/2006/relationships/tags" Target="../tags/tag943.xml"/><Relationship Id="rId46" Type="http://schemas.openxmlformats.org/officeDocument/2006/relationships/tags" Target="../tags/tag951.xml"/><Relationship Id="rId59" Type="http://schemas.openxmlformats.org/officeDocument/2006/relationships/image" Target="../media/image58.png"/><Relationship Id="rId67" Type="http://schemas.openxmlformats.org/officeDocument/2006/relationships/chart" Target="../charts/chart14.xml"/><Relationship Id="rId20" Type="http://schemas.openxmlformats.org/officeDocument/2006/relationships/tags" Target="../tags/tag925.xml"/><Relationship Id="rId41" Type="http://schemas.openxmlformats.org/officeDocument/2006/relationships/tags" Target="../tags/tag946.xml"/><Relationship Id="rId54" Type="http://schemas.openxmlformats.org/officeDocument/2006/relationships/image" Target="../media/image10.emf"/><Relationship Id="rId62" Type="http://schemas.openxmlformats.org/officeDocument/2006/relationships/image" Target="../media/image60.svg"/><Relationship Id="rId1" Type="http://schemas.openxmlformats.org/officeDocument/2006/relationships/tags" Target="../tags/tag906.xml"/><Relationship Id="rId6" Type="http://schemas.openxmlformats.org/officeDocument/2006/relationships/tags" Target="../tags/tag911.xml"/><Relationship Id="rId15" Type="http://schemas.openxmlformats.org/officeDocument/2006/relationships/tags" Target="../tags/tag920.xml"/><Relationship Id="rId23" Type="http://schemas.openxmlformats.org/officeDocument/2006/relationships/tags" Target="../tags/tag928.xml"/><Relationship Id="rId28" Type="http://schemas.openxmlformats.org/officeDocument/2006/relationships/tags" Target="../tags/tag933.xml"/><Relationship Id="rId36" Type="http://schemas.openxmlformats.org/officeDocument/2006/relationships/tags" Target="../tags/tag941.xml"/><Relationship Id="rId49" Type="http://schemas.openxmlformats.org/officeDocument/2006/relationships/tags" Target="../tags/tag954.xml"/><Relationship Id="rId57" Type="http://schemas.openxmlformats.org/officeDocument/2006/relationships/image" Target="../media/image44.png"/><Relationship Id="rId10" Type="http://schemas.openxmlformats.org/officeDocument/2006/relationships/tags" Target="../tags/tag915.xml"/><Relationship Id="rId31" Type="http://schemas.openxmlformats.org/officeDocument/2006/relationships/tags" Target="../tags/tag936.xml"/><Relationship Id="rId44" Type="http://schemas.openxmlformats.org/officeDocument/2006/relationships/tags" Target="../tags/tag949.xml"/><Relationship Id="rId52" Type="http://schemas.openxmlformats.org/officeDocument/2006/relationships/slideLayout" Target="../slideLayouts/slideLayout3.xml"/><Relationship Id="rId60" Type="http://schemas.openxmlformats.org/officeDocument/2006/relationships/image" Target="../media/image59.svg"/><Relationship Id="rId65" Type="http://schemas.openxmlformats.org/officeDocument/2006/relationships/image" Target="../media/image63.png"/><Relationship Id="rId4" Type="http://schemas.openxmlformats.org/officeDocument/2006/relationships/tags" Target="../tags/tag909.xml"/><Relationship Id="rId9" Type="http://schemas.openxmlformats.org/officeDocument/2006/relationships/tags" Target="../tags/tag914.xml"/><Relationship Id="rId13" Type="http://schemas.openxmlformats.org/officeDocument/2006/relationships/tags" Target="../tags/tag918.xml"/><Relationship Id="rId18" Type="http://schemas.openxmlformats.org/officeDocument/2006/relationships/tags" Target="../tags/tag923.xml"/><Relationship Id="rId39" Type="http://schemas.openxmlformats.org/officeDocument/2006/relationships/tags" Target="../tags/tag944.xml"/></Relationships>
</file>

<file path=ppt/slides/_rels/slide26.xml.rels><?xml version="1.0" encoding="UTF-8" standalone="yes"?>
<Relationships xmlns="http://schemas.openxmlformats.org/package/2006/relationships"><Relationship Id="rId8" Type="http://schemas.openxmlformats.org/officeDocument/2006/relationships/tags" Target="../tags/tag964.xml"/><Relationship Id="rId13" Type="http://schemas.openxmlformats.org/officeDocument/2006/relationships/image" Target="../media/image65.png"/><Relationship Id="rId3" Type="http://schemas.openxmlformats.org/officeDocument/2006/relationships/tags" Target="../tags/tag959.xml"/><Relationship Id="rId7" Type="http://schemas.openxmlformats.org/officeDocument/2006/relationships/tags" Target="../tags/tag963.xml"/><Relationship Id="rId12" Type="http://schemas.openxmlformats.org/officeDocument/2006/relationships/image" Target="../media/image38.emf"/><Relationship Id="rId2" Type="http://schemas.openxmlformats.org/officeDocument/2006/relationships/tags" Target="../tags/tag958.xml"/><Relationship Id="rId1" Type="http://schemas.openxmlformats.org/officeDocument/2006/relationships/tags" Target="../tags/tag957.xml"/><Relationship Id="rId6" Type="http://schemas.openxmlformats.org/officeDocument/2006/relationships/tags" Target="../tags/tag962.xml"/><Relationship Id="rId11" Type="http://schemas.openxmlformats.org/officeDocument/2006/relationships/oleObject" Target="../embeddings/oleObject67.bin"/><Relationship Id="rId5" Type="http://schemas.openxmlformats.org/officeDocument/2006/relationships/tags" Target="../tags/tag961.xml"/><Relationship Id="rId10" Type="http://schemas.openxmlformats.org/officeDocument/2006/relationships/slideLayout" Target="../slideLayouts/slideLayout3.xml"/><Relationship Id="rId4" Type="http://schemas.openxmlformats.org/officeDocument/2006/relationships/tags" Target="../tags/tag960.xml"/><Relationship Id="rId9" Type="http://schemas.openxmlformats.org/officeDocument/2006/relationships/tags" Target="../tags/tag965.xml"/><Relationship Id="rId14" Type="http://schemas.openxmlformats.org/officeDocument/2006/relationships/image" Target="../media/image66.svg"/></Relationships>
</file>

<file path=ppt/slides/_rels/slide27.xml.rels><?xml version="1.0" encoding="UTF-8" standalone="yes"?>
<Relationships xmlns="http://schemas.openxmlformats.org/package/2006/relationships"><Relationship Id="rId8" Type="http://schemas.openxmlformats.org/officeDocument/2006/relationships/tags" Target="../tags/tag973.xml"/><Relationship Id="rId13" Type="http://schemas.openxmlformats.org/officeDocument/2006/relationships/oleObject" Target="../embeddings/oleObject68.bin"/><Relationship Id="rId18" Type="http://schemas.openxmlformats.org/officeDocument/2006/relationships/image" Target="../media/image71.svg"/><Relationship Id="rId26" Type="http://schemas.openxmlformats.org/officeDocument/2006/relationships/image" Target="../media/image54.svg"/><Relationship Id="rId3" Type="http://schemas.openxmlformats.org/officeDocument/2006/relationships/tags" Target="../tags/tag968.xml"/><Relationship Id="rId21" Type="http://schemas.openxmlformats.org/officeDocument/2006/relationships/image" Target="../media/image74.png"/><Relationship Id="rId7" Type="http://schemas.openxmlformats.org/officeDocument/2006/relationships/tags" Target="../tags/tag972.xml"/><Relationship Id="rId12" Type="http://schemas.openxmlformats.org/officeDocument/2006/relationships/notesSlide" Target="../notesSlides/notesSlide5.xml"/><Relationship Id="rId17" Type="http://schemas.openxmlformats.org/officeDocument/2006/relationships/image" Target="../media/image70.png"/><Relationship Id="rId25" Type="http://schemas.openxmlformats.org/officeDocument/2006/relationships/image" Target="../media/image53.png"/><Relationship Id="rId2" Type="http://schemas.openxmlformats.org/officeDocument/2006/relationships/tags" Target="../tags/tag967.xml"/><Relationship Id="rId16" Type="http://schemas.openxmlformats.org/officeDocument/2006/relationships/image" Target="../media/image69.svg"/><Relationship Id="rId20" Type="http://schemas.openxmlformats.org/officeDocument/2006/relationships/image" Target="../media/image73.svg"/><Relationship Id="rId29" Type="http://schemas.openxmlformats.org/officeDocument/2006/relationships/image" Target="../media/image80.png"/><Relationship Id="rId1" Type="http://schemas.openxmlformats.org/officeDocument/2006/relationships/tags" Target="../tags/tag966.xml"/><Relationship Id="rId6" Type="http://schemas.openxmlformats.org/officeDocument/2006/relationships/tags" Target="../tags/tag971.xml"/><Relationship Id="rId11" Type="http://schemas.openxmlformats.org/officeDocument/2006/relationships/slideLayout" Target="../slideLayouts/slideLayout3.xml"/><Relationship Id="rId24" Type="http://schemas.openxmlformats.org/officeDocument/2006/relationships/image" Target="../media/image77.svg"/><Relationship Id="rId32" Type="http://schemas.openxmlformats.org/officeDocument/2006/relationships/image" Target="../media/image83.svg"/><Relationship Id="rId5" Type="http://schemas.openxmlformats.org/officeDocument/2006/relationships/tags" Target="../tags/tag970.xml"/><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79.svg"/><Relationship Id="rId10" Type="http://schemas.openxmlformats.org/officeDocument/2006/relationships/tags" Target="../tags/tag975.xml"/><Relationship Id="rId19" Type="http://schemas.openxmlformats.org/officeDocument/2006/relationships/image" Target="../media/image72.png"/><Relationship Id="rId31" Type="http://schemas.openxmlformats.org/officeDocument/2006/relationships/image" Target="../media/image82.png"/><Relationship Id="rId4" Type="http://schemas.openxmlformats.org/officeDocument/2006/relationships/tags" Target="../tags/tag969.xml"/><Relationship Id="rId9" Type="http://schemas.openxmlformats.org/officeDocument/2006/relationships/tags" Target="../tags/tag974.xml"/><Relationship Id="rId14" Type="http://schemas.openxmlformats.org/officeDocument/2006/relationships/image" Target="../media/image67.emf"/><Relationship Id="rId22" Type="http://schemas.openxmlformats.org/officeDocument/2006/relationships/image" Target="../media/image75.svg"/><Relationship Id="rId27" Type="http://schemas.openxmlformats.org/officeDocument/2006/relationships/image" Target="../media/image78.png"/><Relationship Id="rId30" Type="http://schemas.openxmlformats.org/officeDocument/2006/relationships/image" Target="../media/image81.svg"/></Relationships>
</file>

<file path=ppt/slides/_rels/slide28.xml.rels><?xml version="1.0" encoding="UTF-8" standalone="yes"?>
<Relationships xmlns="http://schemas.openxmlformats.org/package/2006/relationships"><Relationship Id="rId13" Type="http://schemas.openxmlformats.org/officeDocument/2006/relationships/oleObject" Target="../embeddings/oleObject69.bin"/><Relationship Id="rId18" Type="http://schemas.openxmlformats.org/officeDocument/2006/relationships/image" Target="../media/image71.svg"/><Relationship Id="rId26" Type="http://schemas.openxmlformats.org/officeDocument/2006/relationships/image" Target="../media/image79.svg"/><Relationship Id="rId3" Type="http://schemas.openxmlformats.org/officeDocument/2006/relationships/tags" Target="../tags/tag978.xml"/><Relationship Id="rId21" Type="http://schemas.openxmlformats.org/officeDocument/2006/relationships/image" Target="../media/image76.png"/><Relationship Id="rId34" Type="http://schemas.openxmlformats.org/officeDocument/2006/relationships/image" Target="../media/image89.svg"/><Relationship Id="rId7" Type="http://schemas.openxmlformats.org/officeDocument/2006/relationships/tags" Target="../tags/tag982.xml"/><Relationship Id="rId12" Type="http://schemas.openxmlformats.org/officeDocument/2006/relationships/slideLayout" Target="../slideLayouts/slideLayout3.xml"/><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88.png"/><Relationship Id="rId2" Type="http://schemas.openxmlformats.org/officeDocument/2006/relationships/tags" Target="../tags/tag977.xml"/><Relationship Id="rId16" Type="http://schemas.openxmlformats.org/officeDocument/2006/relationships/image" Target="../media/image69.svg"/><Relationship Id="rId20" Type="http://schemas.openxmlformats.org/officeDocument/2006/relationships/image" Target="../media/image73.svg"/><Relationship Id="rId29" Type="http://schemas.openxmlformats.org/officeDocument/2006/relationships/image" Target="../media/image84.png"/><Relationship Id="rId1" Type="http://schemas.openxmlformats.org/officeDocument/2006/relationships/tags" Target="../tags/tag976.xml"/><Relationship Id="rId6" Type="http://schemas.openxmlformats.org/officeDocument/2006/relationships/tags" Target="../tags/tag981.xml"/><Relationship Id="rId11" Type="http://schemas.openxmlformats.org/officeDocument/2006/relationships/tags" Target="../tags/tag986.xml"/><Relationship Id="rId24" Type="http://schemas.openxmlformats.org/officeDocument/2006/relationships/image" Target="../media/image54.svg"/><Relationship Id="rId32" Type="http://schemas.openxmlformats.org/officeDocument/2006/relationships/image" Target="../media/image87.svg"/><Relationship Id="rId5" Type="http://schemas.openxmlformats.org/officeDocument/2006/relationships/tags" Target="../tags/tag980.xml"/><Relationship Id="rId15" Type="http://schemas.openxmlformats.org/officeDocument/2006/relationships/image" Target="../media/image68.png"/><Relationship Id="rId23" Type="http://schemas.openxmlformats.org/officeDocument/2006/relationships/image" Target="../media/image53.png"/><Relationship Id="rId28" Type="http://schemas.openxmlformats.org/officeDocument/2006/relationships/image" Target="../media/image83.svg"/><Relationship Id="rId10" Type="http://schemas.openxmlformats.org/officeDocument/2006/relationships/tags" Target="../tags/tag985.xml"/><Relationship Id="rId19" Type="http://schemas.openxmlformats.org/officeDocument/2006/relationships/image" Target="../media/image72.png"/><Relationship Id="rId31" Type="http://schemas.openxmlformats.org/officeDocument/2006/relationships/image" Target="../media/image86.png"/><Relationship Id="rId4" Type="http://schemas.openxmlformats.org/officeDocument/2006/relationships/tags" Target="../tags/tag979.xml"/><Relationship Id="rId9" Type="http://schemas.openxmlformats.org/officeDocument/2006/relationships/tags" Target="../tags/tag984.xml"/><Relationship Id="rId14" Type="http://schemas.openxmlformats.org/officeDocument/2006/relationships/image" Target="../media/image67.emf"/><Relationship Id="rId22" Type="http://schemas.openxmlformats.org/officeDocument/2006/relationships/image" Target="../media/image77.svg"/><Relationship Id="rId27" Type="http://schemas.openxmlformats.org/officeDocument/2006/relationships/image" Target="../media/image82.png"/><Relationship Id="rId30" Type="http://schemas.openxmlformats.org/officeDocument/2006/relationships/image" Target="../media/image85.svg"/><Relationship Id="rId8" Type="http://schemas.openxmlformats.org/officeDocument/2006/relationships/tags" Target="../tags/tag983.xml"/></Relationships>
</file>

<file path=ppt/slides/_rels/slide29.xml.rels><?xml version="1.0" encoding="UTF-8" standalone="yes"?>
<Relationships xmlns="http://schemas.openxmlformats.org/package/2006/relationships"><Relationship Id="rId8" Type="http://schemas.openxmlformats.org/officeDocument/2006/relationships/tags" Target="../tags/tag994.xml"/><Relationship Id="rId13" Type="http://schemas.openxmlformats.org/officeDocument/2006/relationships/image" Target="../media/image68.png"/><Relationship Id="rId18" Type="http://schemas.openxmlformats.org/officeDocument/2006/relationships/image" Target="../media/image73.svg"/><Relationship Id="rId26" Type="http://schemas.openxmlformats.org/officeDocument/2006/relationships/image" Target="../media/image83.svg"/><Relationship Id="rId3" Type="http://schemas.openxmlformats.org/officeDocument/2006/relationships/tags" Target="../tags/tag989.xml"/><Relationship Id="rId21" Type="http://schemas.openxmlformats.org/officeDocument/2006/relationships/image" Target="../media/image53.png"/><Relationship Id="rId7" Type="http://schemas.openxmlformats.org/officeDocument/2006/relationships/tags" Target="../tags/tag993.xml"/><Relationship Id="rId12" Type="http://schemas.openxmlformats.org/officeDocument/2006/relationships/image" Target="../media/image67.emf"/><Relationship Id="rId17" Type="http://schemas.openxmlformats.org/officeDocument/2006/relationships/image" Target="../media/image72.png"/><Relationship Id="rId25" Type="http://schemas.openxmlformats.org/officeDocument/2006/relationships/image" Target="../media/image82.png"/><Relationship Id="rId2" Type="http://schemas.openxmlformats.org/officeDocument/2006/relationships/tags" Target="../tags/tag988.xml"/><Relationship Id="rId16" Type="http://schemas.openxmlformats.org/officeDocument/2006/relationships/image" Target="../media/image71.svg"/><Relationship Id="rId20" Type="http://schemas.openxmlformats.org/officeDocument/2006/relationships/image" Target="../media/image77.svg"/><Relationship Id="rId29" Type="http://schemas.openxmlformats.org/officeDocument/2006/relationships/image" Target="../media/image90.png"/><Relationship Id="rId1" Type="http://schemas.openxmlformats.org/officeDocument/2006/relationships/tags" Target="../tags/tag987.xml"/><Relationship Id="rId6" Type="http://schemas.openxmlformats.org/officeDocument/2006/relationships/tags" Target="../tags/tag992.xml"/><Relationship Id="rId11" Type="http://schemas.openxmlformats.org/officeDocument/2006/relationships/oleObject" Target="../embeddings/oleObject70.bin"/><Relationship Id="rId24" Type="http://schemas.openxmlformats.org/officeDocument/2006/relationships/image" Target="../media/image79.svg"/><Relationship Id="rId32" Type="http://schemas.openxmlformats.org/officeDocument/2006/relationships/image" Target="../media/image81.svg"/><Relationship Id="rId5" Type="http://schemas.openxmlformats.org/officeDocument/2006/relationships/tags" Target="../tags/tag991.xml"/><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5.svg"/><Relationship Id="rId10" Type="http://schemas.openxmlformats.org/officeDocument/2006/relationships/slideLayout" Target="../slideLayouts/slideLayout3.xml"/><Relationship Id="rId19" Type="http://schemas.openxmlformats.org/officeDocument/2006/relationships/image" Target="../media/image76.png"/><Relationship Id="rId31" Type="http://schemas.openxmlformats.org/officeDocument/2006/relationships/image" Target="../media/image80.png"/><Relationship Id="rId4" Type="http://schemas.openxmlformats.org/officeDocument/2006/relationships/tags" Target="../tags/tag990.xml"/><Relationship Id="rId9" Type="http://schemas.openxmlformats.org/officeDocument/2006/relationships/tags" Target="../tags/tag995.xml"/><Relationship Id="rId14" Type="http://schemas.openxmlformats.org/officeDocument/2006/relationships/image" Target="../media/image69.svg"/><Relationship Id="rId22" Type="http://schemas.openxmlformats.org/officeDocument/2006/relationships/image" Target="../media/image54.svg"/><Relationship Id="rId27" Type="http://schemas.openxmlformats.org/officeDocument/2006/relationships/image" Target="../media/image84.png"/><Relationship Id="rId30" Type="http://schemas.openxmlformats.org/officeDocument/2006/relationships/image" Target="../media/image91.sv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10.xml"/><Relationship Id="rId7" Type="http://schemas.openxmlformats.org/officeDocument/2006/relationships/tags" Target="../tags/tag314.xml"/><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tags" Target="../tags/tag313.xml"/><Relationship Id="rId5" Type="http://schemas.openxmlformats.org/officeDocument/2006/relationships/tags" Target="../tags/tag312.xml"/><Relationship Id="rId10" Type="http://schemas.openxmlformats.org/officeDocument/2006/relationships/image" Target="../media/image2.emf"/><Relationship Id="rId4" Type="http://schemas.openxmlformats.org/officeDocument/2006/relationships/tags" Target="../tags/tag311.xml"/><Relationship Id="rId9" Type="http://schemas.openxmlformats.org/officeDocument/2006/relationships/oleObject" Target="../embeddings/oleObject44.bin"/></Relationships>
</file>

<file path=ppt/slides/_rels/slide30.xml.rels><?xml version="1.0" encoding="UTF-8" standalone="yes"?>
<Relationships xmlns="http://schemas.openxmlformats.org/package/2006/relationships"><Relationship Id="rId8" Type="http://schemas.openxmlformats.org/officeDocument/2006/relationships/tags" Target="../tags/tag1003.xml"/><Relationship Id="rId13" Type="http://schemas.openxmlformats.org/officeDocument/2006/relationships/image" Target="../media/image67.emf"/><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tags" Target="../tags/tag998.xml"/><Relationship Id="rId21" Type="http://schemas.openxmlformats.org/officeDocument/2006/relationships/image" Target="../media/image54.svg"/><Relationship Id="rId7" Type="http://schemas.openxmlformats.org/officeDocument/2006/relationships/tags" Target="../tags/tag1002.xml"/><Relationship Id="rId12" Type="http://schemas.openxmlformats.org/officeDocument/2006/relationships/oleObject" Target="../embeddings/oleObject71.bin"/><Relationship Id="rId17" Type="http://schemas.openxmlformats.org/officeDocument/2006/relationships/image" Target="../media/image73.svg"/><Relationship Id="rId25" Type="http://schemas.openxmlformats.org/officeDocument/2006/relationships/image" Target="../media/image83.svg"/><Relationship Id="rId2" Type="http://schemas.openxmlformats.org/officeDocument/2006/relationships/tags" Target="../tags/tag997.xml"/><Relationship Id="rId16" Type="http://schemas.openxmlformats.org/officeDocument/2006/relationships/image" Target="../media/image72.png"/><Relationship Id="rId20" Type="http://schemas.openxmlformats.org/officeDocument/2006/relationships/image" Target="../media/image53.png"/><Relationship Id="rId29" Type="http://schemas.openxmlformats.org/officeDocument/2006/relationships/image" Target="../media/image91.svg"/><Relationship Id="rId1" Type="http://schemas.openxmlformats.org/officeDocument/2006/relationships/tags" Target="../tags/tag996.xml"/><Relationship Id="rId6" Type="http://schemas.openxmlformats.org/officeDocument/2006/relationships/tags" Target="../tags/tag1001.xml"/><Relationship Id="rId11" Type="http://schemas.openxmlformats.org/officeDocument/2006/relationships/slideLayout" Target="../slideLayouts/slideLayout3.xml"/><Relationship Id="rId24" Type="http://schemas.openxmlformats.org/officeDocument/2006/relationships/image" Target="../media/image82.png"/><Relationship Id="rId5" Type="http://schemas.openxmlformats.org/officeDocument/2006/relationships/tags" Target="../tags/tag1000.xml"/><Relationship Id="rId15" Type="http://schemas.openxmlformats.org/officeDocument/2006/relationships/image" Target="../media/image69.svg"/><Relationship Id="rId23" Type="http://schemas.openxmlformats.org/officeDocument/2006/relationships/image" Target="../media/image79.svg"/><Relationship Id="rId28" Type="http://schemas.openxmlformats.org/officeDocument/2006/relationships/image" Target="../media/image90.png"/><Relationship Id="rId10" Type="http://schemas.openxmlformats.org/officeDocument/2006/relationships/tags" Target="../tags/tag1005.xml"/><Relationship Id="rId19" Type="http://schemas.openxmlformats.org/officeDocument/2006/relationships/image" Target="../media/image77.svg"/><Relationship Id="rId31" Type="http://schemas.openxmlformats.org/officeDocument/2006/relationships/image" Target="../media/image71.svg"/><Relationship Id="rId4" Type="http://schemas.openxmlformats.org/officeDocument/2006/relationships/tags" Target="../tags/tag999.xml"/><Relationship Id="rId9" Type="http://schemas.openxmlformats.org/officeDocument/2006/relationships/tags" Target="../tags/tag1004.xml"/><Relationship Id="rId14" Type="http://schemas.openxmlformats.org/officeDocument/2006/relationships/image" Target="../media/image68.png"/><Relationship Id="rId22" Type="http://schemas.openxmlformats.org/officeDocument/2006/relationships/image" Target="../media/image78.png"/><Relationship Id="rId27" Type="http://schemas.openxmlformats.org/officeDocument/2006/relationships/image" Target="../media/image85.svg"/><Relationship Id="rId30"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tags" Target="../tags/tag1013.xml"/><Relationship Id="rId13" Type="http://schemas.openxmlformats.org/officeDocument/2006/relationships/image" Target="../media/image69.svg"/><Relationship Id="rId18" Type="http://schemas.openxmlformats.org/officeDocument/2006/relationships/image" Target="../media/image53.png"/><Relationship Id="rId26" Type="http://schemas.openxmlformats.org/officeDocument/2006/relationships/image" Target="../media/image80.png"/><Relationship Id="rId3" Type="http://schemas.openxmlformats.org/officeDocument/2006/relationships/tags" Target="../tags/tag1008.xml"/><Relationship Id="rId21" Type="http://schemas.openxmlformats.org/officeDocument/2006/relationships/image" Target="../media/image79.svg"/><Relationship Id="rId7" Type="http://schemas.openxmlformats.org/officeDocument/2006/relationships/tags" Target="../tags/tag1012.xml"/><Relationship Id="rId12" Type="http://schemas.openxmlformats.org/officeDocument/2006/relationships/image" Target="../media/image68.png"/><Relationship Id="rId17" Type="http://schemas.openxmlformats.org/officeDocument/2006/relationships/image" Target="../media/image77.svg"/><Relationship Id="rId25" Type="http://schemas.openxmlformats.org/officeDocument/2006/relationships/image" Target="../media/image85.svg"/><Relationship Id="rId2" Type="http://schemas.openxmlformats.org/officeDocument/2006/relationships/tags" Target="../tags/tag1007.xml"/><Relationship Id="rId16" Type="http://schemas.openxmlformats.org/officeDocument/2006/relationships/image" Target="../media/image76.png"/><Relationship Id="rId20" Type="http://schemas.openxmlformats.org/officeDocument/2006/relationships/image" Target="../media/image78.png"/><Relationship Id="rId29" Type="http://schemas.openxmlformats.org/officeDocument/2006/relationships/image" Target="../media/image71.svg"/><Relationship Id="rId1" Type="http://schemas.openxmlformats.org/officeDocument/2006/relationships/tags" Target="../tags/tag1006.xml"/><Relationship Id="rId6" Type="http://schemas.openxmlformats.org/officeDocument/2006/relationships/tags" Target="../tags/tag1011.xml"/><Relationship Id="rId11" Type="http://schemas.openxmlformats.org/officeDocument/2006/relationships/image" Target="../media/image67.emf"/><Relationship Id="rId24" Type="http://schemas.openxmlformats.org/officeDocument/2006/relationships/image" Target="../media/image84.png"/><Relationship Id="rId5" Type="http://schemas.openxmlformats.org/officeDocument/2006/relationships/tags" Target="../tags/tag1010.xml"/><Relationship Id="rId15" Type="http://schemas.openxmlformats.org/officeDocument/2006/relationships/image" Target="../media/image73.svg"/><Relationship Id="rId23" Type="http://schemas.openxmlformats.org/officeDocument/2006/relationships/image" Target="../media/image83.svg"/><Relationship Id="rId28" Type="http://schemas.openxmlformats.org/officeDocument/2006/relationships/image" Target="../media/image70.png"/><Relationship Id="rId10" Type="http://schemas.openxmlformats.org/officeDocument/2006/relationships/oleObject" Target="../embeddings/oleObject72.bin"/><Relationship Id="rId19" Type="http://schemas.openxmlformats.org/officeDocument/2006/relationships/image" Target="../media/image54.svg"/><Relationship Id="rId4" Type="http://schemas.openxmlformats.org/officeDocument/2006/relationships/tags" Target="../tags/tag1009.xml"/><Relationship Id="rId9" Type="http://schemas.openxmlformats.org/officeDocument/2006/relationships/slideLayout" Target="../slideLayouts/slideLayout3.xml"/><Relationship Id="rId14" Type="http://schemas.openxmlformats.org/officeDocument/2006/relationships/image" Target="../media/image72.png"/><Relationship Id="rId22" Type="http://schemas.openxmlformats.org/officeDocument/2006/relationships/image" Target="../media/image82.png"/><Relationship Id="rId27" Type="http://schemas.openxmlformats.org/officeDocument/2006/relationships/image" Target="../media/image81.svg"/></Relationships>
</file>

<file path=ppt/slides/_rels/slide32.xml.rels><?xml version="1.0" encoding="UTF-8" standalone="yes"?>
<Relationships xmlns="http://schemas.openxmlformats.org/package/2006/relationships"><Relationship Id="rId8" Type="http://schemas.openxmlformats.org/officeDocument/2006/relationships/tags" Target="../tags/tag1021.xml"/><Relationship Id="rId13" Type="http://schemas.openxmlformats.org/officeDocument/2006/relationships/image" Target="../media/image54.svg"/><Relationship Id="rId18" Type="http://schemas.openxmlformats.org/officeDocument/2006/relationships/image" Target="../media/image72.png"/><Relationship Id="rId26" Type="http://schemas.openxmlformats.org/officeDocument/2006/relationships/image" Target="../media/image82.png"/><Relationship Id="rId3" Type="http://schemas.openxmlformats.org/officeDocument/2006/relationships/tags" Target="../tags/tag1016.xml"/><Relationship Id="rId21" Type="http://schemas.openxmlformats.org/officeDocument/2006/relationships/image" Target="../media/image77.svg"/><Relationship Id="rId7" Type="http://schemas.openxmlformats.org/officeDocument/2006/relationships/tags" Target="../tags/tag1020.xml"/><Relationship Id="rId12" Type="http://schemas.openxmlformats.org/officeDocument/2006/relationships/image" Target="../media/image53.png"/><Relationship Id="rId17" Type="http://schemas.openxmlformats.org/officeDocument/2006/relationships/image" Target="../media/image69.svg"/><Relationship Id="rId25" Type="http://schemas.openxmlformats.org/officeDocument/2006/relationships/image" Target="../media/image91.svg"/><Relationship Id="rId2" Type="http://schemas.openxmlformats.org/officeDocument/2006/relationships/tags" Target="../tags/tag1015.xml"/><Relationship Id="rId16" Type="http://schemas.openxmlformats.org/officeDocument/2006/relationships/image" Target="../media/image68.png"/><Relationship Id="rId20" Type="http://schemas.openxmlformats.org/officeDocument/2006/relationships/image" Target="../media/image76.png"/><Relationship Id="rId29" Type="http://schemas.openxmlformats.org/officeDocument/2006/relationships/image" Target="../media/image71.svg"/><Relationship Id="rId1" Type="http://schemas.openxmlformats.org/officeDocument/2006/relationships/tags" Target="../tags/tag1014.xml"/><Relationship Id="rId6" Type="http://schemas.openxmlformats.org/officeDocument/2006/relationships/tags" Target="../tags/tag1019.xml"/><Relationship Id="rId11" Type="http://schemas.openxmlformats.org/officeDocument/2006/relationships/image" Target="../media/image67.emf"/><Relationship Id="rId24" Type="http://schemas.openxmlformats.org/officeDocument/2006/relationships/image" Target="../media/image90.png"/><Relationship Id="rId5" Type="http://schemas.openxmlformats.org/officeDocument/2006/relationships/tags" Target="../tags/tag1018.xml"/><Relationship Id="rId15" Type="http://schemas.openxmlformats.org/officeDocument/2006/relationships/image" Target="../media/image79.svg"/><Relationship Id="rId23" Type="http://schemas.openxmlformats.org/officeDocument/2006/relationships/image" Target="../media/image85.svg"/><Relationship Id="rId28" Type="http://schemas.openxmlformats.org/officeDocument/2006/relationships/image" Target="../media/image70.png"/><Relationship Id="rId10" Type="http://schemas.openxmlformats.org/officeDocument/2006/relationships/oleObject" Target="../embeddings/oleObject73.bin"/><Relationship Id="rId19" Type="http://schemas.openxmlformats.org/officeDocument/2006/relationships/image" Target="../media/image73.svg"/><Relationship Id="rId4" Type="http://schemas.openxmlformats.org/officeDocument/2006/relationships/tags" Target="../tags/tag1017.xml"/><Relationship Id="rId9" Type="http://schemas.openxmlformats.org/officeDocument/2006/relationships/slideLayout" Target="../slideLayouts/slideLayout3.xml"/><Relationship Id="rId14" Type="http://schemas.openxmlformats.org/officeDocument/2006/relationships/image" Target="../media/image78.png"/><Relationship Id="rId22" Type="http://schemas.openxmlformats.org/officeDocument/2006/relationships/image" Target="../media/image84.png"/><Relationship Id="rId27" Type="http://schemas.openxmlformats.org/officeDocument/2006/relationships/image" Target="../media/image83.svg"/></Relationships>
</file>

<file path=ppt/slides/_rels/slide33.xml.rels><?xml version="1.0" encoding="UTF-8" standalone="yes"?>
<Relationships xmlns="http://schemas.openxmlformats.org/package/2006/relationships"><Relationship Id="rId8" Type="http://schemas.openxmlformats.org/officeDocument/2006/relationships/tags" Target="../tags/tag1029.xml"/><Relationship Id="rId13" Type="http://schemas.openxmlformats.org/officeDocument/2006/relationships/image" Target="../media/image54.svg"/><Relationship Id="rId18" Type="http://schemas.openxmlformats.org/officeDocument/2006/relationships/image" Target="../media/image72.png"/><Relationship Id="rId26" Type="http://schemas.openxmlformats.org/officeDocument/2006/relationships/image" Target="../media/image82.png"/><Relationship Id="rId3" Type="http://schemas.openxmlformats.org/officeDocument/2006/relationships/tags" Target="../tags/tag1024.xml"/><Relationship Id="rId21" Type="http://schemas.openxmlformats.org/officeDocument/2006/relationships/image" Target="../media/image85.svg"/><Relationship Id="rId7" Type="http://schemas.openxmlformats.org/officeDocument/2006/relationships/tags" Target="../tags/tag1028.xml"/><Relationship Id="rId12" Type="http://schemas.openxmlformats.org/officeDocument/2006/relationships/image" Target="../media/image53.png"/><Relationship Id="rId17" Type="http://schemas.openxmlformats.org/officeDocument/2006/relationships/image" Target="../media/image69.svg"/><Relationship Id="rId25" Type="http://schemas.openxmlformats.org/officeDocument/2006/relationships/image" Target="../media/image77.svg"/><Relationship Id="rId2" Type="http://schemas.openxmlformats.org/officeDocument/2006/relationships/tags" Target="../tags/tag1023.xml"/><Relationship Id="rId16" Type="http://schemas.openxmlformats.org/officeDocument/2006/relationships/image" Target="../media/image68.png"/><Relationship Id="rId20" Type="http://schemas.openxmlformats.org/officeDocument/2006/relationships/image" Target="../media/image84.png"/><Relationship Id="rId29" Type="http://schemas.openxmlformats.org/officeDocument/2006/relationships/image" Target="../media/image71.svg"/><Relationship Id="rId1" Type="http://schemas.openxmlformats.org/officeDocument/2006/relationships/tags" Target="../tags/tag1022.xml"/><Relationship Id="rId6" Type="http://schemas.openxmlformats.org/officeDocument/2006/relationships/tags" Target="../tags/tag1027.xml"/><Relationship Id="rId11" Type="http://schemas.openxmlformats.org/officeDocument/2006/relationships/image" Target="../media/image67.emf"/><Relationship Id="rId24" Type="http://schemas.openxmlformats.org/officeDocument/2006/relationships/image" Target="../media/image76.png"/><Relationship Id="rId5" Type="http://schemas.openxmlformats.org/officeDocument/2006/relationships/tags" Target="../tags/tag1026.xml"/><Relationship Id="rId15" Type="http://schemas.openxmlformats.org/officeDocument/2006/relationships/image" Target="../media/image79.svg"/><Relationship Id="rId23" Type="http://schemas.openxmlformats.org/officeDocument/2006/relationships/image" Target="../media/image91.svg"/><Relationship Id="rId28" Type="http://schemas.openxmlformats.org/officeDocument/2006/relationships/image" Target="../media/image70.png"/><Relationship Id="rId10" Type="http://schemas.openxmlformats.org/officeDocument/2006/relationships/oleObject" Target="../embeddings/oleObject74.bin"/><Relationship Id="rId19" Type="http://schemas.openxmlformats.org/officeDocument/2006/relationships/image" Target="../media/image73.svg"/><Relationship Id="rId4" Type="http://schemas.openxmlformats.org/officeDocument/2006/relationships/tags" Target="../tags/tag1025.xml"/><Relationship Id="rId9" Type="http://schemas.openxmlformats.org/officeDocument/2006/relationships/slideLayout" Target="../slideLayouts/slideLayout3.xml"/><Relationship Id="rId14" Type="http://schemas.openxmlformats.org/officeDocument/2006/relationships/image" Target="../media/image78.png"/><Relationship Id="rId22" Type="http://schemas.openxmlformats.org/officeDocument/2006/relationships/image" Target="../media/image90.png"/><Relationship Id="rId27" Type="http://schemas.openxmlformats.org/officeDocument/2006/relationships/image" Target="../media/image83.svg"/></Relationships>
</file>

<file path=ppt/slides/_rels/slide34.xml.rels><?xml version="1.0" encoding="UTF-8" standalone="yes"?>
<Relationships xmlns="http://schemas.openxmlformats.org/package/2006/relationships"><Relationship Id="rId8" Type="http://schemas.openxmlformats.org/officeDocument/2006/relationships/tags" Target="../tags/tag1037.xml"/><Relationship Id="rId13" Type="http://schemas.openxmlformats.org/officeDocument/2006/relationships/slide" Target="slide19.xml"/><Relationship Id="rId3" Type="http://schemas.openxmlformats.org/officeDocument/2006/relationships/tags" Target="../tags/tag1032.xml"/><Relationship Id="rId7" Type="http://schemas.openxmlformats.org/officeDocument/2006/relationships/tags" Target="../tags/tag1036.xml"/><Relationship Id="rId12" Type="http://schemas.openxmlformats.org/officeDocument/2006/relationships/slide" Target="slide2.xml"/><Relationship Id="rId17" Type="http://schemas.openxmlformats.org/officeDocument/2006/relationships/slide" Target="slide67.xml"/><Relationship Id="rId2" Type="http://schemas.openxmlformats.org/officeDocument/2006/relationships/tags" Target="../tags/tag1031.xml"/><Relationship Id="rId16" Type="http://schemas.openxmlformats.org/officeDocument/2006/relationships/slide" Target="slide64.xml"/><Relationship Id="rId1" Type="http://schemas.openxmlformats.org/officeDocument/2006/relationships/tags" Target="../tags/tag1030.xml"/><Relationship Id="rId6" Type="http://schemas.openxmlformats.org/officeDocument/2006/relationships/tags" Target="../tags/tag1035.xml"/><Relationship Id="rId11" Type="http://schemas.openxmlformats.org/officeDocument/2006/relationships/image" Target="../media/image12.emf"/><Relationship Id="rId5" Type="http://schemas.openxmlformats.org/officeDocument/2006/relationships/tags" Target="../tags/tag1034.xml"/><Relationship Id="rId15" Type="http://schemas.openxmlformats.org/officeDocument/2006/relationships/slide" Target="slide42.xml"/><Relationship Id="rId10" Type="http://schemas.openxmlformats.org/officeDocument/2006/relationships/oleObject" Target="../embeddings/oleObject75.bin"/><Relationship Id="rId4" Type="http://schemas.openxmlformats.org/officeDocument/2006/relationships/tags" Target="../tags/tag1033.xml"/><Relationship Id="rId9" Type="http://schemas.openxmlformats.org/officeDocument/2006/relationships/slideLayout" Target="../slideLayouts/slideLayout6.xml"/><Relationship Id="rId14" Type="http://schemas.openxmlformats.org/officeDocument/2006/relationships/slide" Target="slide22.xml"/></Relationships>
</file>

<file path=ppt/slides/_rels/slide35.xml.rels><?xml version="1.0" encoding="UTF-8" standalone="yes"?>
<Relationships xmlns="http://schemas.openxmlformats.org/package/2006/relationships"><Relationship Id="rId8" Type="http://schemas.openxmlformats.org/officeDocument/2006/relationships/tags" Target="../tags/tag1045.xml"/><Relationship Id="rId13" Type="http://schemas.openxmlformats.org/officeDocument/2006/relationships/image" Target="../media/image67.emf"/><Relationship Id="rId18" Type="http://schemas.openxmlformats.org/officeDocument/2006/relationships/image" Target="../media/image72.png"/><Relationship Id="rId26" Type="http://schemas.openxmlformats.org/officeDocument/2006/relationships/image" Target="../media/image82.png"/><Relationship Id="rId3" Type="http://schemas.openxmlformats.org/officeDocument/2006/relationships/tags" Target="../tags/tag1040.xml"/><Relationship Id="rId21" Type="http://schemas.openxmlformats.org/officeDocument/2006/relationships/image" Target="../media/image54.svg"/><Relationship Id="rId7" Type="http://schemas.openxmlformats.org/officeDocument/2006/relationships/tags" Target="../tags/tag1044.xml"/><Relationship Id="rId12" Type="http://schemas.openxmlformats.org/officeDocument/2006/relationships/oleObject" Target="../embeddings/oleObject76.bin"/><Relationship Id="rId17" Type="http://schemas.openxmlformats.org/officeDocument/2006/relationships/image" Target="../media/image69.svg"/><Relationship Id="rId25" Type="http://schemas.openxmlformats.org/officeDocument/2006/relationships/image" Target="../media/image77.svg"/><Relationship Id="rId2" Type="http://schemas.openxmlformats.org/officeDocument/2006/relationships/tags" Target="../tags/tag1039.xml"/><Relationship Id="rId16" Type="http://schemas.openxmlformats.org/officeDocument/2006/relationships/image" Target="../media/image68.png"/><Relationship Id="rId20" Type="http://schemas.openxmlformats.org/officeDocument/2006/relationships/image" Target="../media/image53.png"/><Relationship Id="rId29" Type="http://schemas.openxmlformats.org/officeDocument/2006/relationships/image" Target="../media/image71.svg"/><Relationship Id="rId1" Type="http://schemas.openxmlformats.org/officeDocument/2006/relationships/tags" Target="../tags/tag1038.xml"/><Relationship Id="rId6" Type="http://schemas.openxmlformats.org/officeDocument/2006/relationships/tags" Target="../tags/tag1043.xml"/><Relationship Id="rId11" Type="http://schemas.openxmlformats.org/officeDocument/2006/relationships/slideLayout" Target="../slideLayouts/slideLayout3.xml"/><Relationship Id="rId24" Type="http://schemas.openxmlformats.org/officeDocument/2006/relationships/image" Target="../media/image76.png"/><Relationship Id="rId5" Type="http://schemas.openxmlformats.org/officeDocument/2006/relationships/tags" Target="../tags/tag1042.xml"/><Relationship Id="rId15" Type="http://schemas.openxmlformats.org/officeDocument/2006/relationships/image" Target="../media/image85.svg"/><Relationship Id="rId23" Type="http://schemas.openxmlformats.org/officeDocument/2006/relationships/image" Target="../media/image93.svg"/><Relationship Id="rId28" Type="http://schemas.openxmlformats.org/officeDocument/2006/relationships/image" Target="../media/image70.png"/><Relationship Id="rId10" Type="http://schemas.openxmlformats.org/officeDocument/2006/relationships/tags" Target="../tags/tag1047.xml"/><Relationship Id="rId19" Type="http://schemas.openxmlformats.org/officeDocument/2006/relationships/image" Target="../media/image73.svg"/><Relationship Id="rId31" Type="http://schemas.openxmlformats.org/officeDocument/2006/relationships/image" Target="../media/image95.svg"/><Relationship Id="rId4" Type="http://schemas.openxmlformats.org/officeDocument/2006/relationships/tags" Target="../tags/tag1041.xml"/><Relationship Id="rId9" Type="http://schemas.openxmlformats.org/officeDocument/2006/relationships/tags" Target="../tags/tag1046.xml"/><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83.svg"/><Relationship Id="rId30" Type="http://schemas.openxmlformats.org/officeDocument/2006/relationships/image" Target="../media/image94.png"/></Relationships>
</file>

<file path=ppt/slides/_rels/slide36.xml.rels><?xml version="1.0" encoding="UTF-8" standalone="yes"?>
<Relationships xmlns="http://schemas.openxmlformats.org/package/2006/relationships"><Relationship Id="rId8" Type="http://schemas.openxmlformats.org/officeDocument/2006/relationships/tags" Target="../tags/tag1055.xml"/><Relationship Id="rId13" Type="http://schemas.openxmlformats.org/officeDocument/2006/relationships/oleObject" Target="../embeddings/oleObject77.bin"/><Relationship Id="rId18" Type="http://schemas.openxmlformats.org/officeDocument/2006/relationships/image" Target="../media/image96.svg"/><Relationship Id="rId26" Type="http://schemas.openxmlformats.org/officeDocument/2006/relationships/image" Target="../media/image102.svg"/><Relationship Id="rId3" Type="http://schemas.openxmlformats.org/officeDocument/2006/relationships/tags" Target="../tags/tag1050.xml"/><Relationship Id="rId21" Type="http://schemas.openxmlformats.org/officeDocument/2006/relationships/image" Target="../media/image98.png"/><Relationship Id="rId7" Type="http://schemas.openxmlformats.org/officeDocument/2006/relationships/tags" Target="../tags/tag1054.xml"/><Relationship Id="rId12" Type="http://schemas.openxmlformats.org/officeDocument/2006/relationships/slideLayout" Target="../slideLayouts/slideLayout4.xml"/><Relationship Id="rId17" Type="http://schemas.openxmlformats.org/officeDocument/2006/relationships/image" Target="../media/image53.png"/><Relationship Id="rId25" Type="http://schemas.openxmlformats.org/officeDocument/2006/relationships/image" Target="../media/image82.png"/><Relationship Id="rId2" Type="http://schemas.openxmlformats.org/officeDocument/2006/relationships/tags" Target="../tags/tag1049.xml"/><Relationship Id="rId16" Type="http://schemas.openxmlformats.org/officeDocument/2006/relationships/image" Target="../media/image85.svg"/><Relationship Id="rId20" Type="http://schemas.openxmlformats.org/officeDocument/2006/relationships/image" Target="../media/image97.svg"/><Relationship Id="rId29" Type="http://schemas.openxmlformats.org/officeDocument/2006/relationships/image" Target="../media/image94.png"/><Relationship Id="rId1" Type="http://schemas.openxmlformats.org/officeDocument/2006/relationships/tags" Target="../tags/tag1048.xml"/><Relationship Id="rId6" Type="http://schemas.openxmlformats.org/officeDocument/2006/relationships/tags" Target="../tags/tag1053.xml"/><Relationship Id="rId11" Type="http://schemas.openxmlformats.org/officeDocument/2006/relationships/tags" Target="../tags/tag1058.xml"/><Relationship Id="rId24" Type="http://schemas.openxmlformats.org/officeDocument/2006/relationships/image" Target="../media/image101.svg"/><Relationship Id="rId5" Type="http://schemas.openxmlformats.org/officeDocument/2006/relationships/tags" Target="../tags/tag1052.xml"/><Relationship Id="rId15" Type="http://schemas.openxmlformats.org/officeDocument/2006/relationships/image" Target="../media/image84.png"/><Relationship Id="rId23" Type="http://schemas.openxmlformats.org/officeDocument/2006/relationships/image" Target="../media/image100.png"/><Relationship Id="rId28" Type="http://schemas.openxmlformats.org/officeDocument/2006/relationships/image" Target="../media/image104.svg"/><Relationship Id="rId10" Type="http://schemas.openxmlformats.org/officeDocument/2006/relationships/tags" Target="../tags/tag1057.xml"/><Relationship Id="rId19" Type="http://schemas.openxmlformats.org/officeDocument/2006/relationships/image" Target="../media/image68.png"/><Relationship Id="rId4" Type="http://schemas.openxmlformats.org/officeDocument/2006/relationships/tags" Target="../tags/tag1051.xml"/><Relationship Id="rId9" Type="http://schemas.openxmlformats.org/officeDocument/2006/relationships/tags" Target="../tags/tag1056.xml"/><Relationship Id="rId14" Type="http://schemas.openxmlformats.org/officeDocument/2006/relationships/image" Target="../media/image67.emf"/><Relationship Id="rId22" Type="http://schemas.openxmlformats.org/officeDocument/2006/relationships/image" Target="../media/image99.svg"/><Relationship Id="rId27" Type="http://schemas.openxmlformats.org/officeDocument/2006/relationships/image" Target="../media/image103.png"/><Relationship Id="rId30" Type="http://schemas.openxmlformats.org/officeDocument/2006/relationships/image" Target="../media/image105.svg"/></Relationships>
</file>

<file path=ppt/slides/_rels/slide37.xml.rels><?xml version="1.0" encoding="UTF-8" standalone="yes"?>
<Relationships xmlns="http://schemas.openxmlformats.org/package/2006/relationships"><Relationship Id="rId8" Type="http://schemas.openxmlformats.org/officeDocument/2006/relationships/tags" Target="../tags/tag1066.xml"/><Relationship Id="rId13" Type="http://schemas.openxmlformats.org/officeDocument/2006/relationships/tags" Target="../tags/tag1071.xml"/><Relationship Id="rId18" Type="http://schemas.openxmlformats.org/officeDocument/2006/relationships/image" Target="../media/image96.svg"/><Relationship Id="rId26" Type="http://schemas.openxmlformats.org/officeDocument/2006/relationships/image" Target="../media/image102.svg"/><Relationship Id="rId3" Type="http://schemas.openxmlformats.org/officeDocument/2006/relationships/tags" Target="../tags/tag1061.xml"/><Relationship Id="rId21" Type="http://schemas.openxmlformats.org/officeDocument/2006/relationships/image" Target="../media/image72.png"/><Relationship Id="rId7" Type="http://schemas.openxmlformats.org/officeDocument/2006/relationships/tags" Target="../tags/tag1065.xml"/><Relationship Id="rId12" Type="http://schemas.openxmlformats.org/officeDocument/2006/relationships/tags" Target="../tags/tag1070.xml"/><Relationship Id="rId17" Type="http://schemas.openxmlformats.org/officeDocument/2006/relationships/image" Target="../media/image53.png"/><Relationship Id="rId25" Type="http://schemas.openxmlformats.org/officeDocument/2006/relationships/image" Target="../media/image82.png"/><Relationship Id="rId2" Type="http://schemas.openxmlformats.org/officeDocument/2006/relationships/tags" Target="../tags/tag1060.xml"/><Relationship Id="rId16" Type="http://schemas.openxmlformats.org/officeDocument/2006/relationships/image" Target="../media/image67.emf"/><Relationship Id="rId20" Type="http://schemas.openxmlformats.org/officeDocument/2006/relationships/image" Target="../media/image97.svg"/><Relationship Id="rId29" Type="http://schemas.openxmlformats.org/officeDocument/2006/relationships/image" Target="../media/image94.png"/><Relationship Id="rId1" Type="http://schemas.openxmlformats.org/officeDocument/2006/relationships/tags" Target="../tags/tag1059.xml"/><Relationship Id="rId6" Type="http://schemas.openxmlformats.org/officeDocument/2006/relationships/tags" Target="../tags/tag1064.xml"/><Relationship Id="rId11" Type="http://schemas.openxmlformats.org/officeDocument/2006/relationships/tags" Target="../tags/tag1069.xml"/><Relationship Id="rId24" Type="http://schemas.openxmlformats.org/officeDocument/2006/relationships/image" Target="../media/image106.svg"/><Relationship Id="rId32" Type="http://schemas.openxmlformats.org/officeDocument/2006/relationships/image" Target="../media/image85.svg"/><Relationship Id="rId5" Type="http://schemas.openxmlformats.org/officeDocument/2006/relationships/tags" Target="../tags/tag1063.xml"/><Relationship Id="rId15" Type="http://schemas.openxmlformats.org/officeDocument/2006/relationships/oleObject" Target="../embeddings/oleObject78.bin"/><Relationship Id="rId23" Type="http://schemas.openxmlformats.org/officeDocument/2006/relationships/image" Target="../media/image76.png"/><Relationship Id="rId28" Type="http://schemas.openxmlformats.org/officeDocument/2006/relationships/image" Target="../media/image107.svg"/><Relationship Id="rId10" Type="http://schemas.openxmlformats.org/officeDocument/2006/relationships/tags" Target="../tags/tag1068.xml"/><Relationship Id="rId19" Type="http://schemas.openxmlformats.org/officeDocument/2006/relationships/image" Target="../media/image68.png"/><Relationship Id="rId31" Type="http://schemas.openxmlformats.org/officeDocument/2006/relationships/image" Target="../media/image84.png"/><Relationship Id="rId4" Type="http://schemas.openxmlformats.org/officeDocument/2006/relationships/tags" Target="../tags/tag1062.xml"/><Relationship Id="rId9" Type="http://schemas.openxmlformats.org/officeDocument/2006/relationships/tags" Target="../tags/tag1067.xml"/><Relationship Id="rId14" Type="http://schemas.openxmlformats.org/officeDocument/2006/relationships/slideLayout" Target="../slideLayouts/slideLayout4.xml"/><Relationship Id="rId22" Type="http://schemas.openxmlformats.org/officeDocument/2006/relationships/image" Target="../media/image73.svg"/><Relationship Id="rId27" Type="http://schemas.openxmlformats.org/officeDocument/2006/relationships/image" Target="../media/image70.png"/><Relationship Id="rId30" Type="http://schemas.openxmlformats.org/officeDocument/2006/relationships/image" Target="../media/image105.svg"/></Relationships>
</file>

<file path=ppt/slides/_rels/slide38.xml.rels><?xml version="1.0" encoding="UTF-8" standalone="yes"?>
<Relationships xmlns="http://schemas.openxmlformats.org/package/2006/relationships"><Relationship Id="rId8" Type="http://schemas.openxmlformats.org/officeDocument/2006/relationships/tags" Target="../tags/tag1079.xml"/><Relationship Id="rId13" Type="http://schemas.openxmlformats.org/officeDocument/2006/relationships/tags" Target="../tags/tag1084.xml"/><Relationship Id="rId18" Type="http://schemas.openxmlformats.org/officeDocument/2006/relationships/slideLayout" Target="../slideLayouts/slideLayout4.xml"/><Relationship Id="rId26" Type="http://schemas.openxmlformats.org/officeDocument/2006/relationships/image" Target="../media/image102.svg"/><Relationship Id="rId3" Type="http://schemas.openxmlformats.org/officeDocument/2006/relationships/tags" Target="../tags/tag1074.xml"/><Relationship Id="rId21" Type="http://schemas.openxmlformats.org/officeDocument/2006/relationships/image" Target="../media/image53.png"/><Relationship Id="rId7" Type="http://schemas.openxmlformats.org/officeDocument/2006/relationships/tags" Target="../tags/tag1078.xml"/><Relationship Id="rId12" Type="http://schemas.openxmlformats.org/officeDocument/2006/relationships/tags" Target="../tags/tag1083.xml"/><Relationship Id="rId17" Type="http://schemas.openxmlformats.org/officeDocument/2006/relationships/tags" Target="../tags/tag1088.xml"/><Relationship Id="rId25" Type="http://schemas.openxmlformats.org/officeDocument/2006/relationships/image" Target="../media/image82.png"/><Relationship Id="rId2" Type="http://schemas.openxmlformats.org/officeDocument/2006/relationships/tags" Target="../tags/tag1073.xml"/><Relationship Id="rId16" Type="http://schemas.openxmlformats.org/officeDocument/2006/relationships/tags" Target="../tags/tag1087.xml"/><Relationship Id="rId20" Type="http://schemas.openxmlformats.org/officeDocument/2006/relationships/image" Target="../media/image67.emf"/><Relationship Id="rId29" Type="http://schemas.openxmlformats.org/officeDocument/2006/relationships/image" Target="../media/image108.png"/><Relationship Id="rId1" Type="http://schemas.openxmlformats.org/officeDocument/2006/relationships/tags" Target="../tags/tag1072.xml"/><Relationship Id="rId6" Type="http://schemas.openxmlformats.org/officeDocument/2006/relationships/tags" Target="../tags/tag1077.xml"/><Relationship Id="rId11" Type="http://schemas.openxmlformats.org/officeDocument/2006/relationships/tags" Target="../tags/tag1082.xml"/><Relationship Id="rId24" Type="http://schemas.openxmlformats.org/officeDocument/2006/relationships/image" Target="../media/image73.svg"/><Relationship Id="rId5" Type="http://schemas.openxmlformats.org/officeDocument/2006/relationships/tags" Target="../tags/tag1076.xml"/><Relationship Id="rId15" Type="http://schemas.openxmlformats.org/officeDocument/2006/relationships/tags" Target="../tags/tag1086.xml"/><Relationship Id="rId23" Type="http://schemas.openxmlformats.org/officeDocument/2006/relationships/image" Target="../media/image72.png"/><Relationship Id="rId28" Type="http://schemas.openxmlformats.org/officeDocument/2006/relationships/image" Target="../media/image107.svg"/><Relationship Id="rId10" Type="http://schemas.openxmlformats.org/officeDocument/2006/relationships/tags" Target="../tags/tag1081.xml"/><Relationship Id="rId19" Type="http://schemas.openxmlformats.org/officeDocument/2006/relationships/oleObject" Target="../embeddings/oleObject79.bin"/><Relationship Id="rId4" Type="http://schemas.openxmlformats.org/officeDocument/2006/relationships/tags" Target="../tags/tag1075.xml"/><Relationship Id="rId9" Type="http://schemas.openxmlformats.org/officeDocument/2006/relationships/tags" Target="../tags/tag1080.xml"/><Relationship Id="rId14" Type="http://schemas.openxmlformats.org/officeDocument/2006/relationships/tags" Target="../tags/tag1085.xml"/><Relationship Id="rId22" Type="http://schemas.openxmlformats.org/officeDocument/2006/relationships/image" Target="../media/image96.svg"/><Relationship Id="rId27" Type="http://schemas.openxmlformats.org/officeDocument/2006/relationships/image" Target="../media/image70.png"/></Relationships>
</file>

<file path=ppt/slides/_rels/slide39.xml.rels><?xml version="1.0" encoding="UTF-8" standalone="yes"?>
<Relationships xmlns="http://schemas.openxmlformats.org/package/2006/relationships"><Relationship Id="rId8" Type="http://schemas.openxmlformats.org/officeDocument/2006/relationships/tags" Target="../tags/tag1096.xml"/><Relationship Id="rId13" Type="http://schemas.openxmlformats.org/officeDocument/2006/relationships/oleObject" Target="../embeddings/oleObject80.bin"/><Relationship Id="rId18" Type="http://schemas.openxmlformats.org/officeDocument/2006/relationships/image" Target="../media/image79.svg"/><Relationship Id="rId26" Type="http://schemas.openxmlformats.org/officeDocument/2006/relationships/image" Target="../media/image68.png"/><Relationship Id="rId3" Type="http://schemas.openxmlformats.org/officeDocument/2006/relationships/tags" Target="../tags/tag1091.xml"/><Relationship Id="rId21" Type="http://schemas.openxmlformats.org/officeDocument/2006/relationships/image" Target="../media/image70.png"/><Relationship Id="rId7" Type="http://schemas.openxmlformats.org/officeDocument/2006/relationships/tags" Target="../tags/tag1095.xml"/><Relationship Id="rId12" Type="http://schemas.openxmlformats.org/officeDocument/2006/relationships/notesSlide" Target="../notesSlides/notesSlide6.xml"/><Relationship Id="rId17" Type="http://schemas.openxmlformats.org/officeDocument/2006/relationships/image" Target="../media/image78.png"/><Relationship Id="rId25" Type="http://schemas.openxmlformats.org/officeDocument/2006/relationships/image" Target="../media/image111.png"/><Relationship Id="rId2" Type="http://schemas.openxmlformats.org/officeDocument/2006/relationships/tags" Target="../tags/tag1090.xml"/><Relationship Id="rId16" Type="http://schemas.openxmlformats.org/officeDocument/2006/relationships/image" Target="../media/image54.svg"/><Relationship Id="rId20" Type="http://schemas.openxmlformats.org/officeDocument/2006/relationships/image" Target="../media/image73.svg"/><Relationship Id="rId1" Type="http://schemas.openxmlformats.org/officeDocument/2006/relationships/tags" Target="../tags/tag1089.xml"/><Relationship Id="rId6" Type="http://schemas.openxmlformats.org/officeDocument/2006/relationships/tags" Target="../tags/tag1094.xml"/><Relationship Id="rId11" Type="http://schemas.openxmlformats.org/officeDocument/2006/relationships/slideLayout" Target="../slideLayouts/slideLayout3.xml"/><Relationship Id="rId24" Type="http://schemas.openxmlformats.org/officeDocument/2006/relationships/image" Target="../media/image110.png"/><Relationship Id="rId5" Type="http://schemas.openxmlformats.org/officeDocument/2006/relationships/tags" Target="../tags/tag1093.xml"/><Relationship Id="rId15" Type="http://schemas.openxmlformats.org/officeDocument/2006/relationships/image" Target="../media/image53.png"/><Relationship Id="rId23" Type="http://schemas.openxmlformats.org/officeDocument/2006/relationships/image" Target="../media/image109.png"/><Relationship Id="rId10" Type="http://schemas.openxmlformats.org/officeDocument/2006/relationships/tags" Target="../tags/tag1098.xml"/><Relationship Id="rId19" Type="http://schemas.openxmlformats.org/officeDocument/2006/relationships/image" Target="../media/image72.png"/><Relationship Id="rId4" Type="http://schemas.openxmlformats.org/officeDocument/2006/relationships/tags" Target="../tags/tag1092.xml"/><Relationship Id="rId9" Type="http://schemas.openxmlformats.org/officeDocument/2006/relationships/tags" Target="../tags/tag1097.xml"/><Relationship Id="rId14" Type="http://schemas.openxmlformats.org/officeDocument/2006/relationships/image" Target="../media/image67.emf"/><Relationship Id="rId22" Type="http://schemas.openxmlformats.org/officeDocument/2006/relationships/image" Target="../media/image71.svg"/><Relationship Id="rId27" Type="http://schemas.openxmlformats.org/officeDocument/2006/relationships/image" Target="../media/image69.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17.xml"/><Relationship Id="rId7" Type="http://schemas.openxmlformats.org/officeDocument/2006/relationships/image" Target="../media/image10.emf"/><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oleObject" Target="../embeddings/oleObject45.bin"/><Relationship Id="rId5" Type="http://schemas.openxmlformats.org/officeDocument/2006/relationships/slideLayout" Target="../slideLayouts/slideLayout3.xml"/><Relationship Id="rId4" Type="http://schemas.openxmlformats.org/officeDocument/2006/relationships/tags" Target="../tags/tag318.xml"/><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tags" Target="../tags/tag1106.xml"/><Relationship Id="rId13" Type="http://schemas.openxmlformats.org/officeDocument/2006/relationships/slideLayout" Target="../slideLayouts/slideLayout3.xml"/><Relationship Id="rId18" Type="http://schemas.openxmlformats.org/officeDocument/2006/relationships/image" Target="../media/image78.png"/><Relationship Id="rId26" Type="http://schemas.openxmlformats.org/officeDocument/2006/relationships/image" Target="../media/image112.png"/><Relationship Id="rId3" Type="http://schemas.openxmlformats.org/officeDocument/2006/relationships/tags" Target="../tags/tag1101.xml"/><Relationship Id="rId21" Type="http://schemas.openxmlformats.org/officeDocument/2006/relationships/image" Target="../media/image73.svg"/><Relationship Id="rId7" Type="http://schemas.openxmlformats.org/officeDocument/2006/relationships/tags" Target="../tags/tag1105.xml"/><Relationship Id="rId12" Type="http://schemas.openxmlformats.org/officeDocument/2006/relationships/tags" Target="../tags/tag1110.xml"/><Relationship Id="rId17" Type="http://schemas.openxmlformats.org/officeDocument/2006/relationships/image" Target="../media/image54.svg"/><Relationship Id="rId25" Type="http://schemas.openxmlformats.org/officeDocument/2006/relationships/image" Target="../media/image69.svg"/><Relationship Id="rId2" Type="http://schemas.openxmlformats.org/officeDocument/2006/relationships/tags" Target="../tags/tag1100.xml"/><Relationship Id="rId16" Type="http://schemas.openxmlformats.org/officeDocument/2006/relationships/image" Target="../media/image53.png"/><Relationship Id="rId20" Type="http://schemas.openxmlformats.org/officeDocument/2006/relationships/image" Target="../media/image72.png"/><Relationship Id="rId29" Type="http://schemas.openxmlformats.org/officeDocument/2006/relationships/image" Target="../media/image115.png"/><Relationship Id="rId1" Type="http://schemas.openxmlformats.org/officeDocument/2006/relationships/tags" Target="../tags/tag1099.xml"/><Relationship Id="rId6" Type="http://schemas.openxmlformats.org/officeDocument/2006/relationships/tags" Target="../tags/tag1104.xml"/><Relationship Id="rId11" Type="http://schemas.openxmlformats.org/officeDocument/2006/relationships/tags" Target="../tags/tag1109.xml"/><Relationship Id="rId24" Type="http://schemas.openxmlformats.org/officeDocument/2006/relationships/image" Target="../media/image68.png"/><Relationship Id="rId5" Type="http://schemas.openxmlformats.org/officeDocument/2006/relationships/tags" Target="../tags/tag1103.xml"/><Relationship Id="rId15" Type="http://schemas.openxmlformats.org/officeDocument/2006/relationships/image" Target="../media/image67.emf"/><Relationship Id="rId23" Type="http://schemas.openxmlformats.org/officeDocument/2006/relationships/image" Target="../media/image71.svg"/><Relationship Id="rId28" Type="http://schemas.openxmlformats.org/officeDocument/2006/relationships/image" Target="../media/image114.png"/><Relationship Id="rId10" Type="http://schemas.openxmlformats.org/officeDocument/2006/relationships/tags" Target="../tags/tag1108.xml"/><Relationship Id="rId19" Type="http://schemas.openxmlformats.org/officeDocument/2006/relationships/image" Target="../media/image79.svg"/><Relationship Id="rId4" Type="http://schemas.openxmlformats.org/officeDocument/2006/relationships/tags" Target="../tags/tag1102.xml"/><Relationship Id="rId9" Type="http://schemas.openxmlformats.org/officeDocument/2006/relationships/tags" Target="../tags/tag1107.xml"/><Relationship Id="rId14" Type="http://schemas.openxmlformats.org/officeDocument/2006/relationships/oleObject" Target="../embeddings/oleObject81.bin"/><Relationship Id="rId22" Type="http://schemas.openxmlformats.org/officeDocument/2006/relationships/image" Target="../media/image70.png"/><Relationship Id="rId27" Type="http://schemas.openxmlformats.org/officeDocument/2006/relationships/image" Target="../media/image113.png"/><Relationship Id="rId30" Type="http://schemas.openxmlformats.org/officeDocument/2006/relationships/image" Target="../media/image116.png"/></Relationships>
</file>

<file path=ppt/slides/_rels/slide41.xml.rels><?xml version="1.0" encoding="UTF-8" standalone="yes"?>
<Relationships xmlns="http://schemas.openxmlformats.org/package/2006/relationships"><Relationship Id="rId8" Type="http://schemas.openxmlformats.org/officeDocument/2006/relationships/tags" Target="../tags/tag1118.xml"/><Relationship Id="rId13" Type="http://schemas.openxmlformats.org/officeDocument/2006/relationships/image" Target="../media/image67.emf"/><Relationship Id="rId18" Type="http://schemas.openxmlformats.org/officeDocument/2006/relationships/image" Target="../media/image54.svg"/><Relationship Id="rId3" Type="http://schemas.openxmlformats.org/officeDocument/2006/relationships/tags" Target="../tags/tag1113.xml"/><Relationship Id="rId21" Type="http://schemas.openxmlformats.org/officeDocument/2006/relationships/image" Target="../media/image72.png"/><Relationship Id="rId7" Type="http://schemas.openxmlformats.org/officeDocument/2006/relationships/tags" Target="../tags/tag1117.xml"/><Relationship Id="rId12" Type="http://schemas.openxmlformats.org/officeDocument/2006/relationships/oleObject" Target="../embeddings/oleObject82.bin"/><Relationship Id="rId17" Type="http://schemas.openxmlformats.org/officeDocument/2006/relationships/image" Target="../media/image53.png"/><Relationship Id="rId2" Type="http://schemas.openxmlformats.org/officeDocument/2006/relationships/tags" Target="../tags/tag1112.xml"/><Relationship Id="rId16" Type="http://schemas.openxmlformats.org/officeDocument/2006/relationships/image" Target="../media/image119.png"/><Relationship Id="rId20" Type="http://schemas.openxmlformats.org/officeDocument/2006/relationships/image" Target="../media/image79.svg"/><Relationship Id="rId1" Type="http://schemas.openxmlformats.org/officeDocument/2006/relationships/tags" Target="../tags/tag1111.xml"/><Relationship Id="rId6" Type="http://schemas.openxmlformats.org/officeDocument/2006/relationships/tags" Target="../tags/tag1116.xml"/><Relationship Id="rId11" Type="http://schemas.openxmlformats.org/officeDocument/2006/relationships/slideLayout" Target="../slideLayouts/slideLayout3.xml"/><Relationship Id="rId24" Type="http://schemas.openxmlformats.org/officeDocument/2006/relationships/image" Target="../media/image71.svg"/><Relationship Id="rId5" Type="http://schemas.openxmlformats.org/officeDocument/2006/relationships/tags" Target="../tags/tag1115.xml"/><Relationship Id="rId15" Type="http://schemas.openxmlformats.org/officeDocument/2006/relationships/image" Target="../media/image118.png"/><Relationship Id="rId23" Type="http://schemas.openxmlformats.org/officeDocument/2006/relationships/image" Target="../media/image70.png"/><Relationship Id="rId10" Type="http://schemas.openxmlformats.org/officeDocument/2006/relationships/tags" Target="../tags/tag1120.xml"/><Relationship Id="rId19" Type="http://schemas.openxmlformats.org/officeDocument/2006/relationships/image" Target="../media/image78.png"/><Relationship Id="rId4" Type="http://schemas.openxmlformats.org/officeDocument/2006/relationships/tags" Target="../tags/tag1114.xml"/><Relationship Id="rId9" Type="http://schemas.openxmlformats.org/officeDocument/2006/relationships/tags" Target="../tags/tag1119.xml"/><Relationship Id="rId14" Type="http://schemas.openxmlformats.org/officeDocument/2006/relationships/image" Target="../media/image117.png"/><Relationship Id="rId22" Type="http://schemas.openxmlformats.org/officeDocument/2006/relationships/image" Target="../media/image73.svg"/></Relationships>
</file>

<file path=ppt/slides/_rels/slide42.xml.rels><?xml version="1.0" encoding="UTF-8" standalone="yes"?>
<Relationships xmlns="http://schemas.openxmlformats.org/package/2006/relationships"><Relationship Id="rId8" Type="http://schemas.openxmlformats.org/officeDocument/2006/relationships/tags" Target="../tags/tag1128.xml"/><Relationship Id="rId13" Type="http://schemas.openxmlformats.org/officeDocument/2006/relationships/slide" Target="slide19.xml"/><Relationship Id="rId3" Type="http://schemas.openxmlformats.org/officeDocument/2006/relationships/tags" Target="../tags/tag1123.xml"/><Relationship Id="rId7" Type="http://schemas.openxmlformats.org/officeDocument/2006/relationships/tags" Target="../tags/tag1127.xml"/><Relationship Id="rId12" Type="http://schemas.openxmlformats.org/officeDocument/2006/relationships/slide" Target="slide2.xml"/><Relationship Id="rId17" Type="http://schemas.openxmlformats.org/officeDocument/2006/relationships/slide" Target="slide67.xml"/><Relationship Id="rId2" Type="http://schemas.openxmlformats.org/officeDocument/2006/relationships/tags" Target="../tags/tag1122.xml"/><Relationship Id="rId16" Type="http://schemas.openxmlformats.org/officeDocument/2006/relationships/slide" Target="slide64.xml"/><Relationship Id="rId1" Type="http://schemas.openxmlformats.org/officeDocument/2006/relationships/tags" Target="../tags/tag1121.xml"/><Relationship Id="rId6" Type="http://schemas.openxmlformats.org/officeDocument/2006/relationships/tags" Target="../tags/tag1126.xml"/><Relationship Id="rId11" Type="http://schemas.openxmlformats.org/officeDocument/2006/relationships/image" Target="../media/image12.emf"/><Relationship Id="rId5" Type="http://schemas.openxmlformats.org/officeDocument/2006/relationships/tags" Target="../tags/tag1125.xml"/><Relationship Id="rId15" Type="http://schemas.openxmlformats.org/officeDocument/2006/relationships/slide" Target="slide34.xml"/><Relationship Id="rId10" Type="http://schemas.openxmlformats.org/officeDocument/2006/relationships/oleObject" Target="../embeddings/oleObject83.bin"/><Relationship Id="rId4" Type="http://schemas.openxmlformats.org/officeDocument/2006/relationships/tags" Target="../tags/tag1124.xml"/><Relationship Id="rId9" Type="http://schemas.openxmlformats.org/officeDocument/2006/relationships/slideLayout" Target="../slideLayouts/slideLayout6.xml"/><Relationship Id="rId14" Type="http://schemas.openxmlformats.org/officeDocument/2006/relationships/slide" Target="slide22.xml"/></Relationships>
</file>

<file path=ppt/slides/_rels/slide43.xml.rels><?xml version="1.0" encoding="UTF-8" standalone="yes"?>
<Relationships xmlns="http://schemas.openxmlformats.org/package/2006/relationships"><Relationship Id="rId13" Type="http://schemas.openxmlformats.org/officeDocument/2006/relationships/tags" Target="../tags/tag1141.xml"/><Relationship Id="rId18" Type="http://schemas.openxmlformats.org/officeDocument/2006/relationships/tags" Target="../tags/tag1146.xml"/><Relationship Id="rId26" Type="http://schemas.openxmlformats.org/officeDocument/2006/relationships/tags" Target="../tags/tag1154.xml"/><Relationship Id="rId39" Type="http://schemas.openxmlformats.org/officeDocument/2006/relationships/tags" Target="../tags/tag1167.xml"/><Relationship Id="rId21" Type="http://schemas.openxmlformats.org/officeDocument/2006/relationships/tags" Target="../tags/tag1149.xml"/><Relationship Id="rId34" Type="http://schemas.openxmlformats.org/officeDocument/2006/relationships/tags" Target="../tags/tag1162.xml"/><Relationship Id="rId42" Type="http://schemas.openxmlformats.org/officeDocument/2006/relationships/tags" Target="../tags/tag1170.xml"/><Relationship Id="rId47" Type="http://schemas.openxmlformats.org/officeDocument/2006/relationships/chart" Target="../charts/chart15.xml"/><Relationship Id="rId50" Type="http://schemas.openxmlformats.org/officeDocument/2006/relationships/chart" Target="../charts/chart16.xml"/><Relationship Id="rId7" Type="http://schemas.openxmlformats.org/officeDocument/2006/relationships/tags" Target="../tags/tag1135.xml"/><Relationship Id="rId2" Type="http://schemas.openxmlformats.org/officeDocument/2006/relationships/tags" Target="../tags/tag1130.xml"/><Relationship Id="rId16" Type="http://schemas.openxmlformats.org/officeDocument/2006/relationships/tags" Target="../tags/tag1144.xml"/><Relationship Id="rId29" Type="http://schemas.openxmlformats.org/officeDocument/2006/relationships/tags" Target="../tags/tag1157.xml"/><Relationship Id="rId11" Type="http://schemas.openxmlformats.org/officeDocument/2006/relationships/tags" Target="../tags/tag1139.xml"/><Relationship Id="rId24" Type="http://schemas.openxmlformats.org/officeDocument/2006/relationships/tags" Target="../tags/tag1152.xml"/><Relationship Id="rId32" Type="http://schemas.openxmlformats.org/officeDocument/2006/relationships/tags" Target="../tags/tag1160.xml"/><Relationship Id="rId37" Type="http://schemas.openxmlformats.org/officeDocument/2006/relationships/tags" Target="../tags/tag1165.xml"/><Relationship Id="rId40" Type="http://schemas.openxmlformats.org/officeDocument/2006/relationships/tags" Target="../tags/tag1168.xml"/><Relationship Id="rId45" Type="http://schemas.openxmlformats.org/officeDocument/2006/relationships/oleObject" Target="../embeddings/oleObject84.bin"/><Relationship Id="rId5" Type="http://schemas.openxmlformats.org/officeDocument/2006/relationships/tags" Target="../tags/tag1133.xml"/><Relationship Id="rId15" Type="http://schemas.openxmlformats.org/officeDocument/2006/relationships/tags" Target="../tags/tag1143.xml"/><Relationship Id="rId23" Type="http://schemas.openxmlformats.org/officeDocument/2006/relationships/tags" Target="../tags/tag1151.xml"/><Relationship Id="rId28" Type="http://schemas.openxmlformats.org/officeDocument/2006/relationships/tags" Target="../tags/tag1156.xml"/><Relationship Id="rId36" Type="http://schemas.openxmlformats.org/officeDocument/2006/relationships/tags" Target="../tags/tag1164.xml"/><Relationship Id="rId49" Type="http://schemas.openxmlformats.org/officeDocument/2006/relationships/image" Target="../media/image121.svg"/><Relationship Id="rId10" Type="http://schemas.openxmlformats.org/officeDocument/2006/relationships/tags" Target="../tags/tag1138.xml"/><Relationship Id="rId19" Type="http://schemas.openxmlformats.org/officeDocument/2006/relationships/tags" Target="../tags/tag1147.xml"/><Relationship Id="rId31" Type="http://schemas.openxmlformats.org/officeDocument/2006/relationships/tags" Target="../tags/tag1159.xml"/><Relationship Id="rId44" Type="http://schemas.openxmlformats.org/officeDocument/2006/relationships/slideLayout" Target="../slideLayouts/slideLayout3.xml"/><Relationship Id="rId4" Type="http://schemas.openxmlformats.org/officeDocument/2006/relationships/tags" Target="../tags/tag1132.xml"/><Relationship Id="rId9" Type="http://schemas.openxmlformats.org/officeDocument/2006/relationships/tags" Target="../tags/tag1137.xml"/><Relationship Id="rId14" Type="http://schemas.openxmlformats.org/officeDocument/2006/relationships/tags" Target="../tags/tag1142.xml"/><Relationship Id="rId22" Type="http://schemas.openxmlformats.org/officeDocument/2006/relationships/tags" Target="../tags/tag1150.xml"/><Relationship Id="rId27" Type="http://schemas.openxmlformats.org/officeDocument/2006/relationships/tags" Target="../tags/tag1155.xml"/><Relationship Id="rId30" Type="http://schemas.openxmlformats.org/officeDocument/2006/relationships/tags" Target="../tags/tag1158.xml"/><Relationship Id="rId35" Type="http://schemas.openxmlformats.org/officeDocument/2006/relationships/tags" Target="../tags/tag1163.xml"/><Relationship Id="rId43" Type="http://schemas.openxmlformats.org/officeDocument/2006/relationships/tags" Target="../tags/tag1171.xml"/><Relationship Id="rId48" Type="http://schemas.openxmlformats.org/officeDocument/2006/relationships/image" Target="../media/image120.png"/><Relationship Id="rId8" Type="http://schemas.openxmlformats.org/officeDocument/2006/relationships/tags" Target="../tags/tag1136.xml"/><Relationship Id="rId3" Type="http://schemas.openxmlformats.org/officeDocument/2006/relationships/tags" Target="../tags/tag1131.xml"/><Relationship Id="rId12" Type="http://schemas.openxmlformats.org/officeDocument/2006/relationships/tags" Target="../tags/tag1140.xml"/><Relationship Id="rId17" Type="http://schemas.openxmlformats.org/officeDocument/2006/relationships/tags" Target="../tags/tag1145.xml"/><Relationship Id="rId25" Type="http://schemas.openxmlformats.org/officeDocument/2006/relationships/tags" Target="../tags/tag1153.xml"/><Relationship Id="rId33" Type="http://schemas.openxmlformats.org/officeDocument/2006/relationships/tags" Target="../tags/tag1161.xml"/><Relationship Id="rId38" Type="http://schemas.openxmlformats.org/officeDocument/2006/relationships/tags" Target="../tags/tag1166.xml"/><Relationship Id="rId46" Type="http://schemas.openxmlformats.org/officeDocument/2006/relationships/image" Target="../media/image10.emf"/><Relationship Id="rId20" Type="http://schemas.openxmlformats.org/officeDocument/2006/relationships/tags" Target="../tags/tag1148.xml"/><Relationship Id="rId41" Type="http://schemas.openxmlformats.org/officeDocument/2006/relationships/tags" Target="../tags/tag1169.xml"/><Relationship Id="rId1" Type="http://schemas.openxmlformats.org/officeDocument/2006/relationships/tags" Target="../tags/tag1129.xml"/><Relationship Id="rId6" Type="http://schemas.openxmlformats.org/officeDocument/2006/relationships/tags" Target="../tags/tag1134.xml"/></Relationships>
</file>

<file path=ppt/slides/_rels/slide44.xml.rels><?xml version="1.0" encoding="UTF-8" standalone="yes"?>
<Relationships xmlns="http://schemas.openxmlformats.org/package/2006/relationships"><Relationship Id="rId26" Type="http://schemas.openxmlformats.org/officeDocument/2006/relationships/tags" Target="../tags/tag1197.xml"/><Relationship Id="rId21" Type="http://schemas.openxmlformats.org/officeDocument/2006/relationships/tags" Target="../tags/tag1192.xml"/><Relationship Id="rId42" Type="http://schemas.openxmlformats.org/officeDocument/2006/relationships/tags" Target="../tags/tag1213.xml"/><Relationship Id="rId47" Type="http://schemas.openxmlformats.org/officeDocument/2006/relationships/tags" Target="../tags/tag1218.xml"/><Relationship Id="rId63" Type="http://schemas.openxmlformats.org/officeDocument/2006/relationships/tags" Target="../tags/tag1234.xml"/><Relationship Id="rId68" Type="http://schemas.openxmlformats.org/officeDocument/2006/relationships/tags" Target="../tags/tag1239.xml"/><Relationship Id="rId16" Type="http://schemas.openxmlformats.org/officeDocument/2006/relationships/tags" Target="../tags/tag1187.xml"/><Relationship Id="rId11" Type="http://schemas.openxmlformats.org/officeDocument/2006/relationships/tags" Target="../tags/tag1182.xml"/><Relationship Id="rId32" Type="http://schemas.openxmlformats.org/officeDocument/2006/relationships/tags" Target="../tags/tag1203.xml"/><Relationship Id="rId37" Type="http://schemas.openxmlformats.org/officeDocument/2006/relationships/tags" Target="../tags/tag1208.xml"/><Relationship Id="rId53" Type="http://schemas.openxmlformats.org/officeDocument/2006/relationships/tags" Target="../tags/tag1224.xml"/><Relationship Id="rId58" Type="http://schemas.openxmlformats.org/officeDocument/2006/relationships/tags" Target="../tags/tag1229.xml"/><Relationship Id="rId74" Type="http://schemas.openxmlformats.org/officeDocument/2006/relationships/tags" Target="../tags/tag1245.xml"/><Relationship Id="rId79" Type="http://schemas.openxmlformats.org/officeDocument/2006/relationships/image" Target="../media/image10.emf"/><Relationship Id="rId5" Type="http://schemas.openxmlformats.org/officeDocument/2006/relationships/tags" Target="../tags/tag1176.xml"/><Relationship Id="rId61" Type="http://schemas.openxmlformats.org/officeDocument/2006/relationships/tags" Target="../tags/tag1232.xml"/><Relationship Id="rId82" Type="http://schemas.openxmlformats.org/officeDocument/2006/relationships/chart" Target="../charts/chart19.xml"/><Relationship Id="rId19" Type="http://schemas.openxmlformats.org/officeDocument/2006/relationships/tags" Target="../tags/tag1190.xml"/><Relationship Id="rId14" Type="http://schemas.openxmlformats.org/officeDocument/2006/relationships/tags" Target="../tags/tag1185.xml"/><Relationship Id="rId22" Type="http://schemas.openxmlformats.org/officeDocument/2006/relationships/tags" Target="../tags/tag1193.xml"/><Relationship Id="rId27" Type="http://schemas.openxmlformats.org/officeDocument/2006/relationships/tags" Target="../tags/tag1198.xml"/><Relationship Id="rId30" Type="http://schemas.openxmlformats.org/officeDocument/2006/relationships/tags" Target="../tags/tag1201.xml"/><Relationship Id="rId35" Type="http://schemas.openxmlformats.org/officeDocument/2006/relationships/tags" Target="../tags/tag1206.xml"/><Relationship Id="rId43" Type="http://schemas.openxmlformats.org/officeDocument/2006/relationships/tags" Target="../tags/tag1214.xml"/><Relationship Id="rId48" Type="http://schemas.openxmlformats.org/officeDocument/2006/relationships/tags" Target="../tags/tag1219.xml"/><Relationship Id="rId56" Type="http://schemas.openxmlformats.org/officeDocument/2006/relationships/tags" Target="../tags/tag1227.xml"/><Relationship Id="rId64" Type="http://schemas.openxmlformats.org/officeDocument/2006/relationships/tags" Target="../tags/tag1235.xml"/><Relationship Id="rId69" Type="http://schemas.openxmlformats.org/officeDocument/2006/relationships/tags" Target="../tags/tag1240.xml"/><Relationship Id="rId77" Type="http://schemas.openxmlformats.org/officeDocument/2006/relationships/slideLayout" Target="../slideLayouts/slideLayout3.xml"/><Relationship Id="rId8" Type="http://schemas.openxmlformats.org/officeDocument/2006/relationships/tags" Target="../tags/tag1179.xml"/><Relationship Id="rId51" Type="http://schemas.openxmlformats.org/officeDocument/2006/relationships/tags" Target="../tags/tag1222.xml"/><Relationship Id="rId72" Type="http://schemas.openxmlformats.org/officeDocument/2006/relationships/tags" Target="../tags/tag1243.xml"/><Relationship Id="rId80" Type="http://schemas.openxmlformats.org/officeDocument/2006/relationships/chart" Target="../charts/chart17.xml"/><Relationship Id="rId3" Type="http://schemas.openxmlformats.org/officeDocument/2006/relationships/tags" Target="../tags/tag1174.xml"/><Relationship Id="rId12" Type="http://schemas.openxmlformats.org/officeDocument/2006/relationships/tags" Target="../tags/tag1183.xml"/><Relationship Id="rId17" Type="http://schemas.openxmlformats.org/officeDocument/2006/relationships/tags" Target="../tags/tag1188.xml"/><Relationship Id="rId25" Type="http://schemas.openxmlformats.org/officeDocument/2006/relationships/tags" Target="../tags/tag1196.xml"/><Relationship Id="rId33" Type="http://schemas.openxmlformats.org/officeDocument/2006/relationships/tags" Target="../tags/tag1204.xml"/><Relationship Id="rId38" Type="http://schemas.openxmlformats.org/officeDocument/2006/relationships/tags" Target="../tags/tag1209.xml"/><Relationship Id="rId46" Type="http://schemas.openxmlformats.org/officeDocument/2006/relationships/tags" Target="../tags/tag1217.xml"/><Relationship Id="rId59" Type="http://schemas.openxmlformats.org/officeDocument/2006/relationships/tags" Target="../tags/tag1230.xml"/><Relationship Id="rId67" Type="http://schemas.openxmlformats.org/officeDocument/2006/relationships/tags" Target="../tags/tag1238.xml"/><Relationship Id="rId20" Type="http://schemas.openxmlformats.org/officeDocument/2006/relationships/tags" Target="../tags/tag1191.xml"/><Relationship Id="rId41" Type="http://schemas.openxmlformats.org/officeDocument/2006/relationships/tags" Target="../tags/tag1212.xml"/><Relationship Id="rId54" Type="http://schemas.openxmlformats.org/officeDocument/2006/relationships/tags" Target="../tags/tag1225.xml"/><Relationship Id="rId62" Type="http://schemas.openxmlformats.org/officeDocument/2006/relationships/tags" Target="../tags/tag1233.xml"/><Relationship Id="rId70" Type="http://schemas.openxmlformats.org/officeDocument/2006/relationships/tags" Target="../tags/tag1241.xml"/><Relationship Id="rId75" Type="http://schemas.openxmlformats.org/officeDocument/2006/relationships/tags" Target="../tags/tag1246.xml"/><Relationship Id="rId83" Type="http://schemas.openxmlformats.org/officeDocument/2006/relationships/chart" Target="../charts/chart20.xml"/><Relationship Id="rId1" Type="http://schemas.openxmlformats.org/officeDocument/2006/relationships/tags" Target="../tags/tag1172.xml"/><Relationship Id="rId6" Type="http://schemas.openxmlformats.org/officeDocument/2006/relationships/tags" Target="../tags/tag1177.xml"/><Relationship Id="rId15" Type="http://schemas.openxmlformats.org/officeDocument/2006/relationships/tags" Target="../tags/tag1186.xml"/><Relationship Id="rId23" Type="http://schemas.openxmlformats.org/officeDocument/2006/relationships/tags" Target="../tags/tag1194.xml"/><Relationship Id="rId28" Type="http://schemas.openxmlformats.org/officeDocument/2006/relationships/tags" Target="../tags/tag1199.xml"/><Relationship Id="rId36" Type="http://schemas.openxmlformats.org/officeDocument/2006/relationships/tags" Target="../tags/tag1207.xml"/><Relationship Id="rId49" Type="http://schemas.openxmlformats.org/officeDocument/2006/relationships/tags" Target="../tags/tag1220.xml"/><Relationship Id="rId57" Type="http://schemas.openxmlformats.org/officeDocument/2006/relationships/tags" Target="../tags/tag1228.xml"/><Relationship Id="rId10" Type="http://schemas.openxmlformats.org/officeDocument/2006/relationships/tags" Target="../tags/tag1181.xml"/><Relationship Id="rId31" Type="http://schemas.openxmlformats.org/officeDocument/2006/relationships/tags" Target="../tags/tag1202.xml"/><Relationship Id="rId44" Type="http://schemas.openxmlformats.org/officeDocument/2006/relationships/tags" Target="../tags/tag1215.xml"/><Relationship Id="rId52" Type="http://schemas.openxmlformats.org/officeDocument/2006/relationships/tags" Target="../tags/tag1223.xml"/><Relationship Id="rId60" Type="http://schemas.openxmlformats.org/officeDocument/2006/relationships/tags" Target="../tags/tag1231.xml"/><Relationship Id="rId65" Type="http://schemas.openxmlformats.org/officeDocument/2006/relationships/tags" Target="../tags/tag1236.xml"/><Relationship Id="rId73" Type="http://schemas.openxmlformats.org/officeDocument/2006/relationships/tags" Target="../tags/tag1244.xml"/><Relationship Id="rId78" Type="http://schemas.openxmlformats.org/officeDocument/2006/relationships/oleObject" Target="../embeddings/oleObject85.bin"/><Relationship Id="rId81" Type="http://schemas.openxmlformats.org/officeDocument/2006/relationships/chart" Target="../charts/chart18.xml"/><Relationship Id="rId4" Type="http://schemas.openxmlformats.org/officeDocument/2006/relationships/tags" Target="../tags/tag1175.xml"/><Relationship Id="rId9" Type="http://schemas.openxmlformats.org/officeDocument/2006/relationships/tags" Target="../tags/tag1180.xml"/><Relationship Id="rId13" Type="http://schemas.openxmlformats.org/officeDocument/2006/relationships/tags" Target="../tags/tag1184.xml"/><Relationship Id="rId18" Type="http://schemas.openxmlformats.org/officeDocument/2006/relationships/tags" Target="../tags/tag1189.xml"/><Relationship Id="rId39" Type="http://schemas.openxmlformats.org/officeDocument/2006/relationships/tags" Target="../tags/tag1210.xml"/><Relationship Id="rId34" Type="http://schemas.openxmlformats.org/officeDocument/2006/relationships/tags" Target="../tags/tag1205.xml"/><Relationship Id="rId50" Type="http://schemas.openxmlformats.org/officeDocument/2006/relationships/tags" Target="../tags/tag1221.xml"/><Relationship Id="rId55" Type="http://schemas.openxmlformats.org/officeDocument/2006/relationships/tags" Target="../tags/tag1226.xml"/><Relationship Id="rId76" Type="http://schemas.openxmlformats.org/officeDocument/2006/relationships/tags" Target="../tags/tag1247.xml"/><Relationship Id="rId7" Type="http://schemas.openxmlformats.org/officeDocument/2006/relationships/tags" Target="../tags/tag1178.xml"/><Relationship Id="rId71" Type="http://schemas.openxmlformats.org/officeDocument/2006/relationships/tags" Target="../tags/tag1242.xml"/><Relationship Id="rId2" Type="http://schemas.openxmlformats.org/officeDocument/2006/relationships/tags" Target="../tags/tag1173.xml"/><Relationship Id="rId29" Type="http://schemas.openxmlformats.org/officeDocument/2006/relationships/tags" Target="../tags/tag1200.xml"/><Relationship Id="rId24" Type="http://schemas.openxmlformats.org/officeDocument/2006/relationships/tags" Target="../tags/tag1195.xml"/><Relationship Id="rId40" Type="http://schemas.openxmlformats.org/officeDocument/2006/relationships/tags" Target="../tags/tag1211.xml"/><Relationship Id="rId45" Type="http://schemas.openxmlformats.org/officeDocument/2006/relationships/tags" Target="../tags/tag1216.xml"/><Relationship Id="rId66" Type="http://schemas.openxmlformats.org/officeDocument/2006/relationships/tags" Target="../tags/tag1237.xml"/></Relationships>
</file>

<file path=ppt/slides/_rels/slide45.xml.rels><?xml version="1.0" encoding="UTF-8" standalone="yes"?>
<Relationships xmlns="http://schemas.openxmlformats.org/package/2006/relationships"><Relationship Id="rId26" Type="http://schemas.openxmlformats.org/officeDocument/2006/relationships/tags" Target="../tags/tag1273.xml"/><Relationship Id="rId21" Type="http://schemas.openxmlformats.org/officeDocument/2006/relationships/tags" Target="../tags/tag1268.xml"/><Relationship Id="rId42" Type="http://schemas.openxmlformats.org/officeDocument/2006/relationships/tags" Target="../tags/tag1289.xml"/><Relationship Id="rId47" Type="http://schemas.openxmlformats.org/officeDocument/2006/relationships/tags" Target="../tags/tag1294.xml"/><Relationship Id="rId63" Type="http://schemas.openxmlformats.org/officeDocument/2006/relationships/tags" Target="../tags/tag1310.xml"/><Relationship Id="rId68" Type="http://schemas.openxmlformats.org/officeDocument/2006/relationships/tags" Target="../tags/tag1315.xml"/><Relationship Id="rId84" Type="http://schemas.openxmlformats.org/officeDocument/2006/relationships/oleObject" Target="../embeddings/oleObject86.bin"/><Relationship Id="rId89" Type="http://schemas.openxmlformats.org/officeDocument/2006/relationships/chart" Target="../charts/chart24.xml"/><Relationship Id="rId16" Type="http://schemas.openxmlformats.org/officeDocument/2006/relationships/tags" Target="../tags/tag1263.xml"/><Relationship Id="rId11" Type="http://schemas.openxmlformats.org/officeDocument/2006/relationships/tags" Target="../tags/tag1258.xml"/><Relationship Id="rId32" Type="http://schemas.openxmlformats.org/officeDocument/2006/relationships/tags" Target="../tags/tag1279.xml"/><Relationship Id="rId37" Type="http://schemas.openxmlformats.org/officeDocument/2006/relationships/tags" Target="../tags/tag1284.xml"/><Relationship Id="rId53" Type="http://schemas.openxmlformats.org/officeDocument/2006/relationships/tags" Target="../tags/tag1300.xml"/><Relationship Id="rId58" Type="http://schemas.openxmlformats.org/officeDocument/2006/relationships/tags" Target="../tags/tag1305.xml"/><Relationship Id="rId74" Type="http://schemas.openxmlformats.org/officeDocument/2006/relationships/tags" Target="../tags/tag1321.xml"/><Relationship Id="rId79" Type="http://schemas.openxmlformats.org/officeDocument/2006/relationships/tags" Target="../tags/tag1326.xml"/><Relationship Id="rId5" Type="http://schemas.openxmlformats.org/officeDocument/2006/relationships/tags" Target="../tags/tag1252.xml"/><Relationship Id="rId14" Type="http://schemas.openxmlformats.org/officeDocument/2006/relationships/tags" Target="../tags/tag1261.xml"/><Relationship Id="rId22" Type="http://schemas.openxmlformats.org/officeDocument/2006/relationships/tags" Target="../tags/tag1269.xml"/><Relationship Id="rId27" Type="http://schemas.openxmlformats.org/officeDocument/2006/relationships/tags" Target="../tags/tag1274.xml"/><Relationship Id="rId30" Type="http://schemas.openxmlformats.org/officeDocument/2006/relationships/tags" Target="../tags/tag1277.xml"/><Relationship Id="rId35" Type="http://schemas.openxmlformats.org/officeDocument/2006/relationships/tags" Target="../tags/tag1282.xml"/><Relationship Id="rId43" Type="http://schemas.openxmlformats.org/officeDocument/2006/relationships/tags" Target="../tags/tag1290.xml"/><Relationship Id="rId48" Type="http://schemas.openxmlformats.org/officeDocument/2006/relationships/tags" Target="../tags/tag1295.xml"/><Relationship Id="rId56" Type="http://schemas.openxmlformats.org/officeDocument/2006/relationships/tags" Target="../tags/tag1303.xml"/><Relationship Id="rId64" Type="http://schemas.openxmlformats.org/officeDocument/2006/relationships/tags" Target="../tags/tag1311.xml"/><Relationship Id="rId69" Type="http://schemas.openxmlformats.org/officeDocument/2006/relationships/tags" Target="../tags/tag1316.xml"/><Relationship Id="rId77" Type="http://schemas.openxmlformats.org/officeDocument/2006/relationships/tags" Target="../tags/tag1324.xml"/><Relationship Id="rId8" Type="http://schemas.openxmlformats.org/officeDocument/2006/relationships/tags" Target="../tags/tag1255.xml"/><Relationship Id="rId51" Type="http://schemas.openxmlformats.org/officeDocument/2006/relationships/tags" Target="../tags/tag1298.xml"/><Relationship Id="rId72" Type="http://schemas.openxmlformats.org/officeDocument/2006/relationships/tags" Target="../tags/tag1319.xml"/><Relationship Id="rId80" Type="http://schemas.openxmlformats.org/officeDocument/2006/relationships/tags" Target="../tags/tag1327.xml"/><Relationship Id="rId85" Type="http://schemas.openxmlformats.org/officeDocument/2006/relationships/image" Target="../media/image10.emf"/><Relationship Id="rId3" Type="http://schemas.openxmlformats.org/officeDocument/2006/relationships/tags" Target="../tags/tag1250.xml"/><Relationship Id="rId12" Type="http://schemas.openxmlformats.org/officeDocument/2006/relationships/tags" Target="../tags/tag1259.xml"/><Relationship Id="rId17" Type="http://schemas.openxmlformats.org/officeDocument/2006/relationships/tags" Target="../tags/tag1264.xml"/><Relationship Id="rId25" Type="http://schemas.openxmlformats.org/officeDocument/2006/relationships/tags" Target="../tags/tag1272.xml"/><Relationship Id="rId33" Type="http://schemas.openxmlformats.org/officeDocument/2006/relationships/tags" Target="../tags/tag1280.xml"/><Relationship Id="rId38" Type="http://schemas.openxmlformats.org/officeDocument/2006/relationships/tags" Target="../tags/tag1285.xml"/><Relationship Id="rId46" Type="http://schemas.openxmlformats.org/officeDocument/2006/relationships/tags" Target="../tags/tag1293.xml"/><Relationship Id="rId59" Type="http://schemas.openxmlformats.org/officeDocument/2006/relationships/tags" Target="../tags/tag1306.xml"/><Relationship Id="rId67" Type="http://schemas.openxmlformats.org/officeDocument/2006/relationships/tags" Target="../tags/tag1314.xml"/><Relationship Id="rId20" Type="http://schemas.openxmlformats.org/officeDocument/2006/relationships/tags" Target="../tags/tag1267.xml"/><Relationship Id="rId41" Type="http://schemas.openxmlformats.org/officeDocument/2006/relationships/tags" Target="../tags/tag1288.xml"/><Relationship Id="rId54" Type="http://schemas.openxmlformats.org/officeDocument/2006/relationships/tags" Target="../tags/tag1301.xml"/><Relationship Id="rId62" Type="http://schemas.openxmlformats.org/officeDocument/2006/relationships/tags" Target="../tags/tag1309.xml"/><Relationship Id="rId70" Type="http://schemas.openxmlformats.org/officeDocument/2006/relationships/tags" Target="../tags/tag1317.xml"/><Relationship Id="rId75" Type="http://schemas.openxmlformats.org/officeDocument/2006/relationships/tags" Target="../tags/tag1322.xml"/><Relationship Id="rId83" Type="http://schemas.openxmlformats.org/officeDocument/2006/relationships/notesSlide" Target="../notesSlides/notesSlide7.xml"/><Relationship Id="rId88" Type="http://schemas.openxmlformats.org/officeDocument/2006/relationships/chart" Target="../charts/chart23.xml"/><Relationship Id="rId1" Type="http://schemas.openxmlformats.org/officeDocument/2006/relationships/tags" Target="../tags/tag1248.xml"/><Relationship Id="rId6" Type="http://schemas.openxmlformats.org/officeDocument/2006/relationships/tags" Target="../tags/tag1253.xml"/><Relationship Id="rId15" Type="http://schemas.openxmlformats.org/officeDocument/2006/relationships/tags" Target="../tags/tag1262.xml"/><Relationship Id="rId23" Type="http://schemas.openxmlformats.org/officeDocument/2006/relationships/tags" Target="../tags/tag1270.xml"/><Relationship Id="rId28" Type="http://schemas.openxmlformats.org/officeDocument/2006/relationships/tags" Target="../tags/tag1275.xml"/><Relationship Id="rId36" Type="http://schemas.openxmlformats.org/officeDocument/2006/relationships/tags" Target="../tags/tag1283.xml"/><Relationship Id="rId49" Type="http://schemas.openxmlformats.org/officeDocument/2006/relationships/tags" Target="../tags/tag1296.xml"/><Relationship Id="rId57" Type="http://schemas.openxmlformats.org/officeDocument/2006/relationships/tags" Target="../tags/tag1304.xml"/><Relationship Id="rId10" Type="http://schemas.openxmlformats.org/officeDocument/2006/relationships/tags" Target="../tags/tag1257.xml"/><Relationship Id="rId31" Type="http://schemas.openxmlformats.org/officeDocument/2006/relationships/tags" Target="../tags/tag1278.xml"/><Relationship Id="rId44" Type="http://schemas.openxmlformats.org/officeDocument/2006/relationships/tags" Target="../tags/tag1291.xml"/><Relationship Id="rId52" Type="http://schemas.openxmlformats.org/officeDocument/2006/relationships/tags" Target="../tags/tag1299.xml"/><Relationship Id="rId60" Type="http://schemas.openxmlformats.org/officeDocument/2006/relationships/tags" Target="../tags/tag1307.xml"/><Relationship Id="rId65" Type="http://schemas.openxmlformats.org/officeDocument/2006/relationships/tags" Target="../tags/tag1312.xml"/><Relationship Id="rId73" Type="http://schemas.openxmlformats.org/officeDocument/2006/relationships/tags" Target="../tags/tag1320.xml"/><Relationship Id="rId78" Type="http://schemas.openxmlformats.org/officeDocument/2006/relationships/tags" Target="../tags/tag1325.xml"/><Relationship Id="rId81" Type="http://schemas.openxmlformats.org/officeDocument/2006/relationships/tags" Target="../tags/tag1328.xml"/><Relationship Id="rId86" Type="http://schemas.openxmlformats.org/officeDocument/2006/relationships/chart" Target="../charts/chart21.xml"/><Relationship Id="rId4" Type="http://schemas.openxmlformats.org/officeDocument/2006/relationships/tags" Target="../tags/tag1251.xml"/><Relationship Id="rId9" Type="http://schemas.openxmlformats.org/officeDocument/2006/relationships/tags" Target="../tags/tag1256.xml"/><Relationship Id="rId13" Type="http://schemas.openxmlformats.org/officeDocument/2006/relationships/tags" Target="../tags/tag1260.xml"/><Relationship Id="rId18" Type="http://schemas.openxmlformats.org/officeDocument/2006/relationships/tags" Target="../tags/tag1265.xml"/><Relationship Id="rId39" Type="http://schemas.openxmlformats.org/officeDocument/2006/relationships/tags" Target="../tags/tag1286.xml"/><Relationship Id="rId34" Type="http://schemas.openxmlformats.org/officeDocument/2006/relationships/tags" Target="../tags/tag1281.xml"/><Relationship Id="rId50" Type="http://schemas.openxmlformats.org/officeDocument/2006/relationships/tags" Target="../tags/tag1297.xml"/><Relationship Id="rId55" Type="http://schemas.openxmlformats.org/officeDocument/2006/relationships/tags" Target="../tags/tag1302.xml"/><Relationship Id="rId76" Type="http://schemas.openxmlformats.org/officeDocument/2006/relationships/tags" Target="../tags/tag1323.xml"/><Relationship Id="rId7" Type="http://schemas.openxmlformats.org/officeDocument/2006/relationships/tags" Target="../tags/tag1254.xml"/><Relationship Id="rId71" Type="http://schemas.openxmlformats.org/officeDocument/2006/relationships/tags" Target="../tags/tag1318.xml"/><Relationship Id="rId2" Type="http://schemas.openxmlformats.org/officeDocument/2006/relationships/tags" Target="../tags/tag1249.xml"/><Relationship Id="rId29" Type="http://schemas.openxmlformats.org/officeDocument/2006/relationships/tags" Target="../tags/tag1276.xml"/><Relationship Id="rId24" Type="http://schemas.openxmlformats.org/officeDocument/2006/relationships/tags" Target="../tags/tag1271.xml"/><Relationship Id="rId40" Type="http://schemas.openxmlformats.org/officeDocument/2006/relationships/tags" Target="../tags/tag1287.xml"/><Relationship Id="rId45" Type="http://schemas.openxmlformats.org/officeDocument/2006/relationships/tags" Target="../tags/tag1292.xml"/><Relationship Id="rId66" Type="http://schemas.openxmlformats.org/officeDocument/2006/relationships/tags" Target="../tags/tag1313.xml"/><Relationship Id="rId87" Type="http://schemas.openxmlformats.org/officeDocument/2006/relationships/chart" Target="../charts/chart22.xml"/><Relationship Id="rId61" Type="http://schemas.openxmlformats.org/officeDocument/2006/relationships/tags" Target="../tags/tag1308.xml"/><Relationship Id="rId82" Type="http://schemas.openxmlformats.org/officeDocument/2006/relationships/slideLayout" Target="../slideLayouts/slideLayout3.xml"/><Relationship Id="rId19" Type="http://schemas.openxmlformats.org/officeDocument/2006/relationships/tags" Target="../tags/tag1266.xml"/></Relationships>
</file>

<file path=ppt/slides/_rels/slide46.xml.rels><?xml version="1.0" encoding="UTF-8" standalone="yes"?>
<Relationships xmlns="http://schemas.openxmlformats.org/package/2006/relationships"><Relationship Id="rId26" Type="http://schemas.openxmlformats.org/officeDocument/2006/relationships/tags" Target="../tags/tag1354.xml"/><Relationship Id="rId21" Type="http://schemas.openxmlformats.org/officeDocument/2006/relationships/tags" Target="../tags/tag1349.xml"/><Relationship Id="rId42" Type="http://schemas.openxmlformats.org/officeDocument/2006/relationships/tags" Target="../tags/tag1370.xml"/><Relationship Id="rId47" Type="http://schemas.openxmlformats.org/officeDocument/2006/relationships/tags" Target="../tags/tag1375.xml"/><Relationship Id="rId63" Type="http://schemas.openxmlformats.org/officeDocument/2006/relationships/tags" Target="../tags/tag1391.xml"/><Relationship Id="rId68" Type="http://schemas.openxmlformats.org/officeDocument/2006/relationships/tags" Target="../tags/tag1396.xml"/><Relationship Id="rId84" Type="http://schemas.openxmlformats.org/officeDocument/2006/relationships/chart" Target="../charts/chart27.xml"/><Relationship Id="rId16" Type="http://schemas.openxmlformats.org/officeDocument/2006/relationships/tags" Target="../tags/tag1344.xml"/><Relationship Id="rId11" Type="http://schemas.openxmlformats.org/officeDocument/2006/relationships/tags" Target="../tags/tag1339.xml"/><Relationship Id="rId32" Type="http://schemas.openxmlformats.org/officeDocument/2006/relationships/tags" Target="../tags/tag1360.xml"/><Relationship Id="rId37" Type="http://schemas.openxmlformats.org/officeDocument/2006/relationships/tags" Target="../tags/tag1365.xml"/><Relationship Id="rId53" Type="http://schemas.openxmlformats.org/officeDocument/2006/relationships/tags" Target="../tags/tag1381.xml"/><Relationship Id="rId58" Type="http://schemas.openxmlformats.org/officeDocument/2006/relationships/tags" Target="../tags/tag1386.xml"/><Relationship Id="rId74" Type="http://schemas.openxmlformats.org/officeDocument/2006/relationships/tags" Target="../tags/tag1402.xml"/><Relationship Id="rId79" Type="http://schemas.openxmlformats.org/officeDocument/2006/relationships/notesSlide" Target="../notesSlides/notesSlide8.xml"/><Relationship Id="rId5" Type="http://schemas.openxmlformats.org/officeDocument/2006/relationships/tags" Target="../tags/tag1333.xml"/><Relationship Id="rId19" Type="http://schemas.openxmlformats.org/officeDocument/2006/relationships/tags" Target="../tags/tag1347.xml"/><Relationship Id="rId14" Type="http://schemas.openxmlformats.org/officeDocument/2006/relationships/tags" Target="../tags/tag1342.xml"/><Relationship Id="rId22" Type="http://schemas.openxmlformats.org/officeDocument/2006/relationships/tags" Target="../tags/tag1350.xml"/><Relationship Id="rId27" Type="http://schemas.openxmlformats.org/officeDocument/2006/relationships/tags" Target="../tags/tag1355.xml"/><Relationship Id="rId30" Type="http://schemas.openxmlformats.org/officeDocument/2006/relationships/tags" Target="../tags/tag1358.xml"/><Relationship Id="rId35" Type="http://schemas.openxmlformats.org/officeDocument/2006/relationships/tags" Target="../tags/tag1363.xml"/><Relationship Id="rId43" Type="http://schemas.openxmlformats.org/officeDocument/2006/relationships/tags" Target="../tags/tag1371.xml"/><Relationship Id="rId48" Type="http://schemas.openxmlformats.org/officeDocument/2006/relationships/tags" Target="../tags/tag1376.xml"/><Relationship Id="rId56" Type="http://schemas.openxmlformats.org/officeDocument/2006/relationships/tags" Target="../tags/tag1384.xml"/><Relationship Id="rId64" Type="http://schemas.openxmlformats.org/officeDocument/2006/relationships/tags" Target="../tags/tag1392.xml"/><Relationship Id="rId69" Type="http://schemas.openxmlformats.org/officeDocument/2006/relationships/tags" Target="../tags/tag1397.xml"/><Relationship Id="rId77" Type="http://schemas.openxmlformats.org/officeDocument/2006/relationships/tags" Target="../tags/tag1405.xml"/><Relationship Id="rId8" Type="http://schemas.openxmlformats.org/officeDocument/2006/relationships/tags" Target="../tags/tag1336.xml"/><Relationship Id="rId51" Type="http://schemas.openxmlformats.org/officeDocument/2006/relationships/tags" Target="../tags/tag1379.xml"/><Relationship Id="rId72" Type="http://schemas.openxmlformats.org/officeDocument/2006/relationships/tags" Target="../tags/tag1400.xml"/><Relationship Id="rId80" Type="http://schemas.openxmlformats.org/officeDocument/2006/relationships/oleObject" Target="../embeddings/oleObject87.bin"/><Relationship Id="rId85" Type="http://schemas.openxmlformats.org/officeDocument/2006/relationships/chart" Target="../charts/chart28.xml"/><Relationship Id="rId3" Type="http://schemas.openxmlformats.org/officeDocument/2006/relationships/tags" Target="../tags/tag1331.xml"/><Relationship Id="rId12" Type="http://schemas.openxmlformats.org/officeDocument/2006/relationships/tags" Target="../tags/tag1340.xml"/><Relationship Id="rId17" Type="http://schemas.openxmlformats.org/officeDocument/2006/relationships/tags" Target="../tags/tag1345.xml"/><Relationship Id="rId25" Type="http://schemas.openxmlformats.org/officeDocument/2006/relationships/tags" Target="../tags/tag1353.xml"/><Relationship Id="rId33" Type="http://schemas.openxmlformats.org/officeDocument/2006/relationships/tags" Target="../tags/tag1361.xml"/><Relationship Id="rId38" Type="http://schemas.openxmlformats.org/officeDocument/2006/relationships/tags" Target="../tags/tag1366.xml"/><Relationship Id="rId46" Type="http://schemas.openxmlformats.org/officeDocument/2006/relationships/tags" Target="../tags/tag1374.xml"/><Relationship Id="rId59" Type="http://schemas.openxmlformats.org/officeDocument/2006/relationships/tags" Target="../tags/tag1387.xml"/><Relationship Id="rId67" Type="http://schemas.openxmlformats.org/officeDocument/2006/relationships/tags" Target="../tags/tag1395.xml"/><Relationship Id="rId20" Type="http://schemas.openxmlformats.org/officeDocument/2006/relationships/tags" Target="../tags/tag1348.xml"/><Relationship Id="rId41" Type="http://schemas.openxmlformats.org/officeDocument/2006/relationships/tags" Target="../tags/tag1369.xml"/><Relationship Id="rId54" Type="http://schemas.openxmlformats.org/officeDocument/2006/relationships/tags" Target="../tags/tag1382.xml"/><Relationship Id="rId62" Type="http://schemas.openxmlformats.org/officeDocument/2006/relationships/tags" Target="../tags/tag1390.xml"/><Relationship Id="rId70" Type="http://schemas.openxmlformats.org/officeDocument/2006/relationships/tags" Target="../tags/tag1398.xml"/><Relationship Id="rId75" Type="http://schemas.openxmlformats.org/officeDocument/2006/relationships/tags" Target="../tags/tag1403.xml"/><Relationship Id="rId83" Type="http://schemas.openxmlformats.org/officeDocument/2006/relationships/chart" Target="../charts/chart26.xml"/><Relationship Id="rId1" Type="http://schemas.openxmlformats.org/officeDocument/2006/relationships/tags" Target="../tags/tag1329.xml"/><Relationship Id="rId6" Type="http://schemas.openxmlformats.org/officeDocument/2006/relationships/tags" Target="../tags/tag1334.xml"/><Relationship Id="rId15" Type="http://schemas.openxmlformats.org/officeDocument/2006/relationships/tags" Target="../tags/tag1343.xml"/><Relationship Id="rId23" Type="http://schemas.openxmlformats.org/officeDocument/2006/relationships/tags" Target="../tags/tag1351.xml"/><Relationship Id="rId28" Type="http://schemas.openxmlformats.org/officeDocument/2006/relationships/tags" Target="../tags/tag1356.xml"/><Relationship Id="rId36" Type="http://schemas.openxmlformats.org/officeDocument/2006/relationships/tags" Target="../tags/tag1364.xml"/><Relationship Id="rId49" Type="http://schemas.openxmlformats.org/officeDocument/2006/relationships/tags" Target="../tags/tag1377.xml"/><Relationship Id="rId57" Type="http://schemas.openxmlformats.org/officeDocument/2006/relationships/tags" Target="../tags/tag1385.xml"/><Relationship Id="rId10" Type="http://schemas.openxmlformats.org/officeDocument/2006/relationships/tags" Target="../tags/tag1338.xml"/><Relationship Id="rId31" Type="http://schemas.openxmlformats.org/officeDocument/2006/relationships/tags" Target="../tags/tag1359.xml"/><Relationship Id="rId44" Type="http://schemas.openxmlformats.org/officeDocument/2006/relationships/tags" Target="../tags/tag1372.xml"/><Relationship Id="rId52" Type="http://schemas.openxmlformats.org/officeDocument/2006/relationships/tags" Target="../tags/tag1380.xml"/><Relationship Id="rId60" Type="http://schemas.openxmlformats.org/officeDocument/2006/relationships/tags" Target="../tags/tag1388.xml"/><Relationship Id="rId65" Type="http://schemas.openxmlformats.org/officeDocument/2006/relationships/tags" Target="../tags/tag1393.xml"/><Relationship Id="rId73" Type="http://schemas.openxmlformats.org/officeDocument/2006/relationships/tags" Target="../tags/tag1401.xml"/><Relationship Id="rId78" Type="http://schemas.openxmlformats.org/officeDocument/2006/relationships/slideLayout" Target="../slideLayouts/slideLayout3.xml"/><Relationship Id="rId81" Type="http://schemas.openxmlformats.org/officeDocument/2006/relationships/image" Target="../media/image10.emf"/><Relationship Id="rId4" Type="http://schemas.openxmlformats.org/officeDocument/2006/relationships/tags" Target="../tags/tag1332.xml"/><Relationship Id="rId9" Type="http://schemas.openxmlformats.org/officeDocument/2006/relationships/tags" Target="../tags/tag1337.xml"/><Relationship Id="rId13" Type="http://schemas.openxmlformats.org/officeDocument/2006/relationships/tags" Target="../tags/tag1341.xml"/><Relationship Id="rId18" Type="http://schemas.openxmlformats.org/officeDocument/2006/relationships/tags" Target="../tags/tag1346.xml"/><Relationship Id="rId39" Type="http://schemas.openxmlformats.org/officeDocument/2006/relationships/tags" Target="../tags/tag1367.xml"/><Relationship Id="rId34" Type="http://schemas.openxmlformats.org/officeDocument/2006/relationships/tags" Target="../tags/tag1362.xml"/><Relationship Id="rId50" Type="http://schemas.openxmlformats.org/officeDocument/2006/relationships/tags" Target="../tags/tag1378.xml"/><Relationship Id="rId55" Type="http://schemas.openxmlformats.org/officeDocument/2006/relationships/tags" Target="../tags/tag1383.xml"/><Relationship Id="rId76" Type="http://schemas.openxmlformats.org/officeDocument/2006/relationships/tags" Target="../tags/tag1404.xml"/><Relationship Id="rId7" Type="http://schemas.openxmlformats.org/officeDocument/2006/relationships/tags" Target="../tags/tag1335.xml"/><Relationship Id="rId71" Type="http://schemas.openxmlformats.org/officeDocument/2006/relationships/tags" Target="../tags/tag1399.xml"/><Relationship Id="rId2" Type="http://schemas.openxmlformats.org/officeDocument/2006/relationships/tags" Target="../tags/tag1330.xml"/><Relationship Id="rId29" Type="http://schemas.openxmlformats.org/officeDocument/2006/relationships/tags" Target="../tags/tag1357.xml"/><Relationship Id="rId24" Type="http://schemas.openxmlformats.org/officeDocument/2006/relationships/tags" Target="../tags/tag1352.xml"/><Relationship Id="rId40" Type="http://schemas.openxmlformats.org/officeDocument/2006/relationships/tags" Target="../tags/tag1368.xml"/><Relationship Id="rId45" Type="http://schemas.openxmlformats.org/officeDocument/2006/relationships/tags" Target="../tags/tag1373.xml"/><Relationship Id="rId66" Type="http://schemas.openxmlformats.org/officeDocument/2006/relationships/tags" Target="../tags/tag1394.xml"/><Relationship Id="rId61" Type="http://schemas.openxmlformats.org/officeDocument/2006/relationships/tags" Target="../tags/tag1389.xml"/><Relationship Id="rId82" Type="http://schemas.openxmlformats.org/officeDocument/2006/relationships/chart" Target="../charts/chart25.xml"/></Relationships>
</file>

<file path=ppt/slides/_rels/slide47.xml.rels><?xml version="1.0" encoding="UTF-8" standalone="yes"?>
<Relationships xmlns="http://schemas.openxmlformats.org/package/2006/relationships"><Relationship Id="rId26" Type="http://schemas.openxmlformats.org/officeDocument/2006/relationships/tags" Target="../tags/tag1431.xml"/><Relationship Id="rId21" Type="http://schemas.openxmlformats.org/officeDocument/2006/relationships/tags" Target="../tags/tag1426.xml"/><Relationship Id="rId42" Type="http://schemas.openxmlformats.org/officeDocument/2006/relationships/tags" Target="../tags/tag1447.xml"/><Relationship Id="rId47" Type="http://schemas.openxmlformats.org/officeDocument/2006/relationships/tags" Target="../tags/tag1452.xml"/><Relationship Id="rId63" Type="http://schemas.openxmlformats.org/officeDocument/2006/relationships/tags" Target="../tags/tag1468.xml"/><Relationship Id="rId68" Type="http://schemas.openxmlformats.org/officeDocument/2006/relationships/tags" Target="../tags/tag1473.xml"/><Relationship Id="rId16" Type="http://schemas.openxmlformats.org/officeDocument/2006/relationships/tags" Target="../tags/tag1421.xml"/><Relationship Id="rId11" Type="http://schemas.openxmlformats.org/officeDocument/2006/relationships/tags" Target="../tags/tag1416.xml"/><Relationship Id="rId24" Type="http://schemas.openxmlformats.org/officeDocument/2006/relationships/tags" Target="../tags/tag1429.xml"/><Relationship Id="rId32" Type="http://schemas.openxmlformats.org/officeDocument/2006/relationships/tags" Target="../tags/tag1437.xml"/><Relationship Id="rId37" Type="http://schemas.openxmlformats.org/officeDocument/2006/relationships/tags" Target="../tags/tag1442.xml"/><Relationship Id="rId40" Type="http://schemas.openxmlformats.org/officeDocument/2006/relationships/tags" Target="../tags/tag1445.xml"/><Relationship Id="rId45" Type="http://schemas.openxmlformats.org/officeDocument/2006/relationships/tags" Target="../tags/tag1450.xml"/><Relationship Id="rId53" Type="http://schemas.openxmlformats.org/officeDocument/2006/relationships/tags" Target="../tags/tag1458.xml"/><Relationship Id="rId58" Type="http://schemas.openxmlformats.org/officeDocument/2006/relationships/tags" Target="../tags/tag1463.xml"/><Relationship Id="rId66" Type="http://schemas.openxmlformats.org/officeDocument/2006/relationships/tags" Target="../tags/tag1471.xml"/><Relationship Id="rId74" Type="http://schemas.openxmlformats.org/officeDocument/2006/relationships/oleObject" Target="../embeddings/oleObject88.bin"/><Relationship Id="rId79" Type="http://schemas.openxmlformats.org/officeDocument/2006/relationships/chart" Target="../charts/chart32.xml"/><Relationship Id="rId5" Type="http://schemas.openxmlformats.org/officeDocument/2006/relationships/tags" Target="../tags/tag1410.xml"/><Relationship Id="rId61" Type="http://schemas.openxmlformats.org/officeDocument/2006/relationships/tags" Target="../tags/tag1466.xml"/><Relationship Id="rId19" Type="http://schemas.openxmlformats.org/officeDocument/2006/relationships/tags" Target="../tags/tag1424.xml"/><Relationship Id="rId14" Type="http://schemas.openxmlformats.org/officeDocument/2006/relationships/tags" Target="../tags/tag1419.xml"/><Relationship Id="rId22" Type="http://schemas.openxmlformats.org/officeDocument/2006/relationships/tags" Target="../tags/tag1427.xml"/><Relationship Id="rId27" Type="http://schemas.openxmlformats.org/officeDocument/2006/relationships/tags" Target="../tags/tag1432.xml"/><Relationship Id="rId30" Type="http://schemas.openxmlformats.org/officeDocument/2006/relationships/tags" Target="../tags/tag1435.xml"/><Relationship Id="rId35" Type="http://schemas.openxmlformats.org/officeDocument/2006/relationships/tags" Target="../tags/tag1440.xml"/><Relationship Id="rId43" Type="http://schemas.openxmlformats.org/officeDocument/2006/relationships/tags" Target="../tags/tag1448.xml"/><Relationship Id="rId48" Type="http://schemas.openxmlformats.org/officeDocument/2006/relationships/tags" Target="../tags/tag1453.xml"/><Relationship Id="rId56" Type="http://schemas.openxmlformats.org/officeDocument/2006/relationships/tags" Target="../tags/tag1461.xml"/><Relationship Id="rId64" Type="http://schemas.openxmlformats.org/officeDocument/2006/relationships/tags" Target="../tags/tag1469.xml"/><Relationship Id="rId69" Type="http://schemas.openxmlformats.org/officeDocument/2006/relationships/tags" Target="../tags/tag1474.xml"/><Relationship Id="rId77" Type="http://schemas.openxmlformats.org/officeDocument/2006/relationships/chart" Target="../charts/chart30.xml"/><Relationship Id="rId8" Type="http://schemas.openxmlformats.org/officeDocument/2006/relationships/tags" Target="../tags/tag1413.xml"/><Relationship Id="rId51" Type="http://schemas.openxmlformats.org/officeDocument/2006/relationships/tags" Target="../tags/tag1456.xml"/><Relationship Id="rId72" Type="http://schemas.openxmlformats.org/officeDocument/2006/relationships/slideLayout" Target="../slideLayouts/slideLayout3.xml"/><Relationship Id="rId3" Type="http://schemas.openxmlformats.org/officeDocument/2006/relationships/tags" Target="../tags/tag1408.xml"/><Relationship Id="rId12" Type="http://schemas.openxmlformats.org/officeDocument/2006/relationships/tags" Target="../tags/tag1417.xml"/><Relationship Id="rId17" Type="http://schemas.openxmlformats.org/officeDocument/2006/relationships/tags" Target="../tags/tag1422.xml"/><Relationship Id="rId25" Type="http://schemas.openxmlformats.org/officeDocument/2006/relationships/tags" Target="../tags/tag1430.xml"/><Relationship Id="rId33" Type="http://schemas.openxmlformats.org/officeDocument/2006/relationships/tags" Target="../tags/tag1438.xml"/><Relationship Id="rId38" Type="http://schemas.openxmlformats.org/officeDocument/2006/relationships/tags" Target="../tags/tag1443.xml"/><Relationship Id="rId46" Type="http://schemas.openxmlformats.org/officeDocument/2006/relationships/tags" Target="../tags/tag1451.xml"/><Relationship Id="rId59" Type="http://schemas.openxmlformats.org/officeDocument/2006/relationships/tags" Target="../tags/tag1464.xml"/><Relationship Id="rId67" Type="http://schemas.openxmlformats.org/officeDocument/2006/relationships/tags" Target="../tags/tag1472.xml"/><Relationship Id="rId20" Type="http://schemas.openxmlformats.org/officeDocument/2006/relationships/tags" Target="../tags/tag1425.xml"/><Relationship Id="rId41" Type="http://schemas.openxmlformats.org/officeDocument/2006/relationships/tags" Target="../tags/tag1446.xml"/><Relationship Id="rId54" Type="http://schemas.openxmlformats.org/officeDocument/2006/relationships/tags" Target="../tags/tag1459.xml"/><Relationship Id="rId62" Type="http://schemas.openxmlformats.org/officeDocument/2006/relationships/tags" Target="../tags/tag1467.xml"/><Relationship Id="rId70" Type="http://schemas.openxmlformats.org/officeDocument/2006/relationships/tags" Target="../tags/tag1475.xml"/><Relationship Id="rId75" Type="http://schemas.openxmlformats.org/officeDocument/2006/relationships/image" Target="../media/image10.emf"/><Relationship Id="rId1" Type="http://schemas.openxmlformats.org/officeDocument/2006/relationships/tags" Target="../tags/tag1406.xml"/><Relationship Id="rId6" Type="http://schemas.openxmlformats.org/officeDocument/2006/relationships/tags" Target="../tags/tag1411.xml"/><Relationship Id="rId15" Type="http://schemas.openxmlformats.org/officeDocument/2006/relationships/tags" Target="../tags/tag1420.xml"/><Relationship Id="rId23" Type="http://schemas.openxmlformats.org/officeDocument/2006/relationships/tags" Target="../tags/tag1428.xml"/><Relationship Id="rId28" Type="http://schemas.openxmlformats.org/officeDocument/2006/relationships/tags" Target="../tags/tag1433.xml"/><Relationship Id="rId36" Type="http://schemas.openxmlformats.org/officeDocument/2006/relationships/tags" Target="../tags/tag1441.xml"/><Relationship Id="rId49" Type="http://schemas.openxmlformats.org/officeDocument/2006/relationships/tags" Target="../tags/tag1454.xml"/><Relationship Id="rId57" Type="http://schemas.openxmlformats.org/officeDocument/2006/relationships/tags" Target="../tags/tag1462.xml"/><Relationship Id="rId10" Type="http://schemas.openxmlformats.org/officeDocument/2006/relationships/tags" Target="../tags/tag1415.xml"/><Relationship Id="rId31" Type="http://schemas.openxmlformats.org/officeDocument/2006/relationships/tags" Target="../tags/tag1436.xml"/><Relationship Id="rId44" Type="http://schemas.openxmlformats.org/officeDocument/2006/relationships/tags" Target="../tags/tag1449.xml"/><Relationship Id="rId52" Type="http://schemas.openxmlformats.org/officeDocument/2006/relationships/tags" Target="../tags/tag1457.xml"/><Relationship Id="rId60" Type="http://schemas.openxmlformats.org/officeDocument/2006/relationships/tags" Target="../tags/tag1465.xml"/><Relationship Id="rId65" Type="http://schemas.openxmlformats.org/officeDocument/2006/relationships/tags" Target="../tags/tag1470.xml"/><Relationship Id="rId73" Type="http://schemas.openxmlformats.org/officeDocument/2006/relationships/notesSlide" Target="../notesSlides/notesSlide9.xml"/><Relationship Id="rId78" Type="http://schemas.openxmlformats.org/officeDocument/2006/relationships/chart" Target="../charts/chart31.xml"/><Relationship Id="rId4" Type="http://schemas.openxmlformats.org/officeDocument/2006/relationships/tags" Target="../tags/tag1409.xml"/><Relationship Id="rId9" Type="http://schemas.openxmlformats.org/officeDocument/2006/relationships/tags" Target="../tags/tag1414.xml"/><Relationship Id="rId13" Type="http://schemas.openxmlformats.org/officeDocument/2006/relationships/tags" Target="../tags/tag1418.xml"/><Relationship Id="rId18" Type="http://schemas.openxmlformats.org/officeDocument/2006/relationships/tags" Target="../tags/tag1423.xml"/><Relationship Id="rId39" Type="http://schemas.openxmlformats.org/officeDocument/2006/relationships/tags" Target="../tags/tag1444.xml"/><Relationship Id="rId34" Type="http://schemas.openxmlformats.org/officeDocument/2006/relationships/tags" Target="../tags/tag1439.xml"/><Relationship Id="rId50" Type="http://schemas.openxmlformats.org/officeDocument/2006/relationships/tags" Target="../tags/tag1455.xml"/><Relationship Id="rId55" Type="http://schemas.openxmlformats.org/officeDocument/2006/relationships/tags" Target="../tags/tag1460.xml"/><Relationship Id="rId76" Type="http://schemas.openxmlformats.org/officeDocument/2006/relationships/chart" Target="../charts/chart29.xml"/><Relationship Id="rId7" Type="http://schemas.openxmlformats.org/officeDocument/2006/relationships/tags" Target="../tags/tag1412.xml"/><Relationship Id="rId71" Type="http://schemas.openxmlformats.org/officeDocument/2006/relationships/tags" Target="../tags/tag1476.xml"/><Relationship Id="rId2" Type="http://schemas.openxmlformats.org/officeDocument/2006/relationships/tags" Target="../tags/tag1407.xml"/><Relationship Id="rId29" Type="http://schemas.openxmlformats.org/officeDocument/2006/relationships/tags" Target="../tags/tag1434.xml"/></Relationships>
</file>

<file path=ppt/slides/_rels/slide48.xml.rels><?xml version="1.0" encoding="UTF-8" standalone="yes"?>
<Relationships xmlns="http://schemas.openxmlformats.org/package/2006/relationships"><Relationship Id="rId13" Type="http://schemas.openxmlformats.org/officeDocument/2006/relationships/tags" Target="../tags/tag1489.xml"/><Relationship Id="rId18" Type="http://schemas.openxmlformats.org/officeDocument/2006/relationships/tags" Target="../tags/tag1494.xml"/><Relationship Id="rId26" Type="http://schemas.openxmlformats.org/officeDocument/2006/relationships/image" Target="../media/image126.png"/><Relationship Id="rId3" Type="http://schemas.openxmlformats.org/officeDocument/2006/relationships/tags" Target="../tags/tag1479.xml"/><Relationship Id="rId21" Type="http://schemas.openxmlformats.org/officeDocument/2006/relationships/image" Target="../media/image10.emf"/><Relationship Id="rId34" Type="http://schemas.openxmlformats.org/officeDocument/2006/relationships/image" Target="../media/image70.png"/><Relationship Id="rId7" Type="http://schemas.openxmlformats.org/officeDocument/2006/relationships/tags" Target="../tags/tag1483.xml"/><Relationship Id="rId12" Type="http://schemas.openxmlformats.org/officeDocument/2006/relationships/tags" Target="../tags/tag1488.xml"/><Relationship Id="rId17" Type="http://schemas.openxmlformats.org/officeDocument/2006/relationships/tags" Target="../tags/tag1493.xml"/><Relationship Id="rId25" Type="http://schemas.openxmlformats.org/officeDocument/2006/relationships/image" Target="../media/image125.svg"/><Relationship Id="rId33" Type="http://schemas.openxmlformats.org/officeDocument/2006/relationships/image" Target="../media/image79.svg"/><Relationship Id="rId2" Type="http://schemas.openxmlformats.org/officeDocument/2006/relationships/tags" Target="../tags/tag1478.xml"/><Relationship Id="rId16" Type="http://schemas.openxmlformats.org/officeDocument/2006/relationships/tags" Target="../tags/tag1492.xml"/><Relationship Id="rId20" Type="http://schemas.openxmlformats.org/officeDocument/2006/relationships/oleObject" Target="../embeddings/oleObject89.bin"/><Relationship Id="rId29" Type="http://schemas.openxmlformats.org/officeDocument/2006/relationships/image" Target="../media/image85.svg"/><Relationship Id="rId1" Type="http://schemas.openxmlformats.org/officeDocument/2006/relationships/tags" Target="../tags/tag1477.xml"/><Relationship Id="rId6" Type="http://schemas.openxmlformats.org/officeDocument/2006/relationships/tags" Target="../tags/tag1482.xml"/><Relationship Id="rId11" Type="http://schemas.openxmlformats.org/officeDocument/2006/relationships/tags" Target="../tags/tag1487.xml"/><Relationship Id="rId24" Type="http://schemas.openxmlformats.org/officeDocument/2006/relationships/image" Target="../media/image124.png"/><Relationship Id="rId32" Type="http://schemas.openxmlformats.org/officeDocument/2006/relationships/image" Target="../media/image78.png"/><Relationship Id="rId5" Type="http://schemas.openxmlformats.org/officeDocument/2006/relationships/tags" Target="../tags/tag1481.xml"/><Relationship Id="rId15" Type="http://schemas.openxmlformats.org/officeDocument/2006/relationships/tags" Target="../tags/tag1491.xml"/><Relationship Id="rId23" Type="http://schemas.openxmlformats.org/officeDocument/2006/relationships/image" Target="../media/image123.svg"/><Relationship Id="rId28" Type="http://schemas.openxmlformats.org/officeDocument/2006/relationships/image" Target="../media/image84.png"/><Relationship Id="rId10" Type="http://schemas.openxmlformats.org/officeDocument/2006/relationships/tags" Target="../tags/tag1486.xml"/><Relationship Id="rId19" Type="http://schemas.openxmlformats.org/officeDocument/2006/relationships/slideLayout" Target="../slideLayouts/slideLayout14.xml"/><Relationship Id="rId31" Type="http://schemas.openxmlformats.org/officeDocument/2006/relationships/image" Target="../media/image54.svg"/><Relationship Id="rId4" Type="http://schemas.openxmlformats.org/officeDocument/2006/relationships/tags" Target="../tags/tag1480.xml"/><Relationship Id="rId9" Type="http://schemas.openxmlformats.org/officeDocument/2006/relationships/tags" Target="../tags/tag1485.xml"/><Relationship Id="rId14" Type="http://schemas.openxmlformats.org/officeDocument/2006/relationships/tags" Target="../tags/tag1490.xml"/><Relationship Id="rId22" Type="http://schemas.openxmlformats.org/officeDocument/2006/relationships/image" Target="../media/image122.png"/><Relationship Id="rId27" Type="http://schemas.openxmlformats.org/officeDocument/2006/relationships/image" Target="../media/image127.svg"/><Relationship Id="rId30" Type="http://schemas.openxmlformats.org/officeDocument/2006/relationships/image" Target="../media/image53.png"/><Relationship Id="rId35" Type="http://schemas.openxmlformats.org/officeDocument/2006/relationships/image" Target="../media/image71.svg"/><Relationship Id="rId8" Type="http://schemas.openxmlformats.org/officeDocument/2006/relationships/tags" Target="../tags/tag1484.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9.xml"/><Relationship Id="rId1" Type="http://schemas.openxmlformats.org/officeDocument/2006/relationships/tags" Target="../tags/tag1495.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28.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6.bin"/><Relationship Id="rId13" Type="http://schemas.microsoft.com/office/2007/relationships/hdphoto" Target="../media/hdphoto3.wdp"/><Relationship Id="rId3" Type="http://schemas.openxmlformats.org/officeDocument/2006/relationships/tags" Target="../tags/tag321.xml"/><Relationship Id="rId7" Type="http://schemas.openxmlformats.org/officeDocument/2006/relationships/slideLayout" Target="../slideLayouts/slideLayout3.xml"/><Relationship Id="rId12" Type="http://schemas.openxmlformats.org/officeDocument/2006/relationships/image" Target="../media/image16.png"/><Relationship Id="rId17" Type="http://schemas.microsoft.com/office/2007/relationships/hdphoto" Target="../media/hdphoto5.wdp"/><Relationship Id="rId2" Type="http://schemas.openxmlformats.org/officeDocument/2006/relationships/tags" Target="../tags/tag320.xml"/><Relationship Id="rId16" Type="http://schemas.openxmlformats.org/officeDocument/2006/relationships/image" Target="../media/image18.png"/><Relationship Id="rId1" Type="http://schemas.openxmlformats.org/officeDocument/2006/relationships/tags" Target="../tags/tag319.xml"/><Relationship Id="rId6" Type="http://schemas.openxmlformats.org/officeDocument/2006/relationships/tags" Target="../tags/tag324.xml"/><Relationship Id="rId11" Type="http://schemas.microsoft.com/office/2007/relationships/hdphoto" Target="../media/hdphoto2.wdp"/><Relationship Id="rId5" Type="http://schemas.openxmlformats.org/officeDocument/2006/relationships/tags" Target="../tags/tag323.xml"/><Relationship Id="rId15" Type="http://schemas.microsoft.com/office/2007/relationships/hdphoto" Target="../media/hdphoto4.wdp"/><Relationship Id="rId10" Type="http://schemas.openxmlformats.org/officeDocument/2006/relationships/image" Target="../media/image15.png"/><Relationship Id="rId4" Type="http://schemas.openxmlformats.org/officeDocument/2006/relationships/tags" Target="../tags/tag322.xml"/><Relationship Id="rId9" Type="http://schemas.openxmlformats.org/officeDocument/2006/relationships/image" Target="../media/image10.emf"/><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tags" Target="../tags/tag1503.xml"/><Relationship Id="rId13" Type="http://schemas.openxmlformats.org/officeDocument/2006/relationships/tags" Target="../tags/tag1508.xml"/><Relationship Id="rId18" Type="http://schemas.openxmlformats.org/officeDocument/2006/relationships/oleObject" Target="../embeddings/oleObject91.bin"/><Relationship Id="rId26" Type="http://schemas.openxmlformats.org/officeDocument/2006/relationships/image" Target="../media/image135.png"/><Relationship Id="rId3" Type="http://schemas.openxmlformats.org/officeDocument/2006/relationships/tags" Target="../tags/tag1498.xml"/><Relationship Id="rId21" Type="http://schemas.openxmlformats.org/officeDocument/2006/relationships/image" Target="../media/image130.svg"/><Relationship Id="rId7" Type="http://schemas.openxmlformats.org/officeDocument/2006/relationships/tags" Target="../tags/tag1502.xml"/><Relationship Id="rId12" Type="http://schemas.openxmlformats.org/officeDocument/2006/relationships/tags" Target="../tags/tag1507.xml"/><Relationship Id="rId17" Type="http://schemas.openxmlformats.org/officeDocument/2006/relationships/notesSlide" Target="../notesSlides/notesSlide10.xml"/><Relationship Id="rId25" Type="http://schemas.openxmlformats.org/officeDocument/2006/relationships/image" Target="../media/image134.svg"/><Relationship Id="rId2" Type="http://schemas.openxmlformats.org/officeDocument/2006/relationships/tags" Target="../tags/tag1497.xml"/><Relationship Id="rId16" Type="http://schemas.openxmlformats.org/officeDocument/2006/relationships/slideLayout" Target="../slideLayouts/slideLayout3.xml"/><Relationship Id="rId20" Type="http://schemas.openxmlformats.org/officeDocument/2006/relationships/image" Target="../media/image129.png"/><Relationship Id="rId29" Type="http://schemas.openxmlformats.org/officeDocument/2006/relationships/image" Target="../media/image85.svg"/><Relationship Id="rId1" Type="http://schemas.openxmlformats.org/officeDocument/2006/relationships/tags" Target="../tags/tag1496.xml"/><Relationship Id="rId6" Type="http://schemas.openxmlformats.org/officeDocument/2006/relationships/tags" Target="../tags/tag1501.xml"/><Relationship Id="rId11" Type="http://schemas.openxmlformats.org/officeDocument/2006/relationships/tags" Target="../tags/tag1506.xml"/><Relationship Id="rId24" Type="http://schemas.openxmlformats.org/officeDocument/2006/relationships/image" Target="../media/image133.png"/><Relationship Id="rId5" Type="http://schemas.openxmlformats.org/officeDocument/2006/relationships/tags" Target="../tags/tag1500.xml"/><Relationship Id="rId15" Type="http://schemas.openxmlformats.org/officeDocument/2006/relationships/tags" Target="../tags/tag1510.xml"/><Relationship Id="rId23" Type="http://schemas.openxmlformats.org/officeDocument/2006/relationships/image" Target="../media/image132.svg"/><Relationship Id="rId28" Type="http://schemas.openxmlformats.org/officeDocument/2006/relationships/image" Target="../media/image84.png"/><Relationship Id="rId10" Type="http://schemas.openxmlformats.org/officeDocument/2006/relationships/tags" Target="../tags/tag1505.xml"/><Relationship Id="rId19" Type="http://schemas.openxmlformats.org/officeDocument/2006/relationships/image" Target="../media/image10.emf"/><Relationship Id="rId31" Type="http://schemas.openxmlformats.org/officeDocument/2006/relationships/image" Target="../media/image54.svg"/><Relationship Id="rId4" Type="http://schemas.openxmlformats.org/officeDocument/2006/relationships/tags" Target="../tags/tag1499.xml"/><Relationship Id="rId9" Type="http://schemas.openxmlformats.org/officeDocument/2006/relationships/tags" Target="../tags/tag1504.xml"/><Relationship Id="rId14" Type="http://schemas.openxmlformats.org/officeDocument/2006/relationships/tags" Target="../tags/tag1509.xml"/><Relationship Id="rId22" Type="http://schemas.openxmlformats.org/officeDocument/2006/relationships/image" Target="../media/image131.png"/><Relationship Id="rId27" Type="http://schemas.openxmlformats.org/officeDocument/2006/relationships/image" Target="../media/image136.svg"/><Relationship Id="rId30"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tags" Target="../tags/tag1518.xml"/><Relationship Id="rId13" Type="http://schemas.openxmlformats.org/officeDocument/2006/relationships/image" Target="../media/image129.png"/><Relationship Id="rId18" Type="http://schemas.openxmlformats.org/officeDocument/2006/relationships/image" Target="../media/image138.svg"/><Relationship Id="rId26" Type="http://schemas.openxmlformats.org/officeDocument/2006/relationships/image" Target="../media/image132.svg"/><Relationship Id="rId3" Type="http://schemas.openxmlformats.org/officeDocument/2006/relationships/tags" Target="../tags/tag1513.xml"/><Relationship Id="rId21" Type="http://schemas.openxmlformats.org/officeDocument/2006/relationships/image" Target="../media/image139.png"/><Relationship Id="rId7" Type="http://schemas.openxmlformats.org/officeDocument/2006/relationships/tags" Target="../tags/tag1517.xml"/><Relationship Id="rId12" Type="http://schemas.openxmlformats.org/officeDocument/2006/relationships/image" Target="../media/image10.emf"/><Relationship Id="rId17" Type="http://schemas.openxmlformats.org/officeDocument/2006/relationships/image" Target="../media/image137.png"/><Relationship Id="rId25" Type="http://schemas.openxmlformats.org/officeDocument/2006/relationships/image" Target="../media/image131.png"/><Relationship Id="rId2" Type="http://schemas.openxmlformats.org/officeDocument/2006/relationships/tags" Target="../tags/tag1512.xml"/><Relationship Id="rId16" Type="http://schemas.openxmlformats.org/officeDocument/2006/relationships/image" Target="../media/image136.svg"/><Relationship Id="rId20" Type="http://schemas.openxmlformats.org/officeDocument/2006/relationships/image" Target="../media/image54.svg"/><Relationship Id="rId1" Type="http://schemas.openxmlformats.org/officeDocument/2006/relationships/tags" Target="../tags/tag1511.xml"/><Relationship Id="rId6" Type="http://schemas.openxmlformats.org/officeDocument/2006/relationships/tags" Target="../tags/tag1516.xml"/><Relationship Id="rId11" Type="http://schemas.openxmlformats.org/officeDocument/2006/relationships/oleObject" Target="../embeddings/oleObject92.bin"/><Relationship Id="rId24" Type="http://schemas.openxmlformats.org/officeDocument/2006/relationships/image" Target="../media/image141.png"/><Relationship Id="rId5" Type="http://schemas.openxmlformats.org/officeDocument/2006/relationships/tags" Target="../tags/tag1515.xml"/><Relationship Id="rId15" Type="http://schemas.openxmlformats.org/officeDocument/2006/relationships/image" Target="../media/image135.png"/><Relationship Id="rId23" Type="http://schemas.openxmlformats.org/officeDocument/2006/relationships/image" Target="../media/image140.png"/><Relationship Id="rId28" Type="http://schemas.openxmlformats.org/officeDocument/2006/relationships/image" Target="../media/image143.png"/><Relationship Id="rId10" Type="http://schemas.openxmlformats.org/officeDocument/2006/relationships/notesSlide" Target="../notesSlides/notesSlide11.xml"/><Relationship Id="rId19" Type="http://schemas.openxmlformats.org/officeDocument/2006/relationships/image" Target="../media/image53.png"/><Relationship Id="rId4" Type="http://schemas.openxmlformats.org/officeDocument/2006/relationships/tags" Target="../tags/tag1514.xml"/><Relationship Id="rId9" Type="http://schemas.openxmlformats.org/officeDocument/2006/relationships/slideLayout" Target="../slideLayouts/slideLayout3.xml"/><Relationship Id="rId14" Type="http://schemas.openxmlformats.org/officeDocument/2006/relationships/image" Target="../media/image130.svg"/><Relationship Id="rId22" Type="http://schemas.microsoft.com/office/2007/relationships/hdphoto" Target="../media/hdphoto7.wdp"/><Relationship Id="rId27" Type="http://schemas.openxmlformats.org/officeDocument/2006/relationships/image" Target="../media/image142.png"/></Relationships>
</file>

<file path=ppt/slides/_rels/slide52.xml.rels><?xml version="1.0" encoding="UTF-8" standalone="yes"?>
<Relationships xmlns="http://schemas.openxmlformats.org/package/2006/relationships"><Relationship Id="rId8" Type="http://schemas.openxmlformats.org/officeDocument/2006/relationships/tags" Target="../tags/tag1526.xml"/><Relationship Id="rId13" Type="http://schemas.openxmlformats.org/officeDocument/2006/relationships/tags" Target="../tags/tag1531.xml"/><Relationship Id="rId18" Type="http://schemas.openxmlformats.org/officeDocument/2006/relationships/slideLayout" Target="../slideLayouts/slideLayout14.xml"/><Relationship Id="rId3" Type="http://schemas.openxmlformats.org/officeDocument/2006/relationships/tags" Target="../tags/tag1521.xml"/><Relationship Id="rId21" Type="http://schemas.openxmlformats.org/officeDocument/2006/relationships/image" Target="../media/image10.emf"/><Relationship Id="rId7" Type="http://schemas.openxmlformats.org/officeDocument/2006/relationships/tags" Target="../tags/tag1525.xml"/><Relationship Id="rId12" Type="http://schemas.openxmlformats.org/officeDocument/2006/relationships/tags" Target="../tags/tag1530.xml"/><Relationship Id="rId17" Type="http://schemas.openxmlformats.org/officeDocument/2006/relationships/tags" Target="../tags/tag1535.xml"/><Relationship Id="rId25" Type="http://schemas.openxmlformats.org/officeDocument/2006/relationships/image" Target="../media/image89.svg"/><Relationship Id="rId2" Type="http://schemas.openxmlformats.org/officeDocument/2006/relationships/tags" Target="../tags/tag1520.xml"/><Relationship Id="rId16" Type="http://schemas.openxmlformats.org/officeDocument/2006/relationships/tags" Target="../tags/tag1534.xml"/><Relationship Id="rId20" Type="http://schemas.openxmlformats.org/officeDocument/2006/relationships/oleObject" Target="../embeddings/oleObject93.bin"/><Relationship Id="rId1" Type="http://schemas.openxmlformats.org/officeDocument/2006/relationships/tags" Target="../tags/tag1519.xml"/><Relationship Id="rId6" Type="http://schemas.openxmlformats.org/officeDocument/2006/relationships/tags" Target="../tags/tag1524.xml"/><Relationship Id="rId11" Type="http://schemas.openxmlformats.org/officeDocument/2006/relationships/tags" Target="../tags/tag1529.xml"/><Relationship Id="rId24" Type="http://schemas.openxmlformats.org/officeDocument/2006/relationships/image" Target="../media/image88.png"/><Relationship Id="rId5" Type="http://schemas.openxmlformats.org/officeDocument/2006/relationships/tags" Target="../tags/tag1523.xml"/><Relationship Id="rId15" Type="http://schemas.openxmlformats.org/officeDocument/2006/relationships/tags" Target="../tags/tag1533.xml"/><Relationship Id="rId23" Type="http://schemas.openxmlformats.org/officeDocument/2006/relationships/image" Target="../media/image54.svg"/><Relationship Id="rId10" Type="http://schemas.openxmlformats.org/officeDocument/2006/relationships/tags" Target="../tags/tag1528.xml"/><Relationship Id="rId19" Type="http://schemas.openxmlformats.org/officeDocument/2006/relationships/notesSlide" Target="../notesSlides/notesSlide12.xml"/><Relationship Id="rId4" Type="http://schemas.openxmlformats.org/officeDocument/2006/relationships/tags" Target="../tags/tag1522.xml"/><Relationship Id="rId9" Type="http://schemas.openxmlformats.org/officeDocument/2006/relationships/tags" Target="../tags/tag1527.xml"/><Relationship Id="rId14" Type="http://schemas.openxmlformats.org/officeDocument/2006/relationships/tags" Target="../tags/tag1532.xml"/><Relationship Id="rId22"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tags" Target="../tags/tag1543.xml"/><Relationship Id="rId13" Type="http://schemas.openxmlformats.org/officeDocument/2006/relationships/tags" Target="../tags/tag1548.xml"/><Relationship Id="rId18" Type="http://schemas.openxmlformats.org/officeDocument/2006/relationships/tags" Target="../tags/tag1553.xml"/><Relationship Id="rId3" Type="http://schemas.openxmlformats.org/officeDocument/2006/relationships/tags" Target="../tags/tag1538.xml"/><Relationship Id="rId21" Type="http://schemas.openxmlformats.org/officeDocument/2006/relationships/image" Target="../media/image38.emf"/><Relationship Id="rId7" Type="http://schemas.openxmlformats.org/officeDocument/2006/relationships/tags" Target="../tags/tag1542.xml"/><Relationship Id="rId12" Type="http://schemas.openxmlformats.org/officeDocument/2006/relationships/tags" Target="../tags/tag1547.xml"/><Relationship Id="rId17" Type="http://schemas.openxmlformats.org/officeDocument/2006/relationships/tags" Target="../tags/tag1552.xml"/><Relationship Id="rId2" Type="http://schemas.openxmlformats.org/officeDocument/2006/relationships/tags" Target="../tags/tag1537.xml"/><Relationship Id="rId16" Type="http://schemas.openxmlformats.org/officeDocument/2006/relationships/tags" Target="../tags/tag1551.xml"/><Relationship Id="rId20" Type="http://schemas.openxmlformats.org/officeDocument/2006/relationships/oleObject" Target="../embeddings/oleObject94.bin"/><Relationship Id="rId1" Type="http://schemas.openxmlformats.org/officeDocument/2006/relationships/tags" Target="../tags/tag1536.xml"/><Relationship Id="rId6" Type="http://schemas.openxmlformats.org/officeDocument/2006/relationships/tags" Target="../tags/tag1541.xml"/><Relationship Id="rId11" Type="http://schemas.openxmlformats.org/officeDocument/2006/relationships/tags" Target="../tags/tag1546.xml"/><Relationship Id="rId5" Type="http://schemas.openxmlformats.org/officeDocument/2006/relationships/tags" Target="../tags/tag1540.xml"/><Relationship Id="rId15" Type="http://schemas.openxmlformats.org/officeDocument/2006/relationships/tags" Target="../tags/tag1550.xml"/><Relationship Id="rId10" Type="http://schemas.openxmlformats.org/officeDocument/2006/relationships/tags" Target="../tags/tag1545.xml"/><Relationship Id="rId19" Type="http://schemas.openxmlformats.org/officeDocument/2006/relationships/slideLayout" Target="../slideLayouts/slideLayout3.xml"/><Relationship Id="rId4" Type="http://schemas.openxmlformats.org/officeDocument/2006/relationships/tags" Target="../tags/tag1539.xml"/><Relationship Id="rId9" Type="http://schemas.openxmlformats.org/officeDocument/2006/relationships/tags" Target="../tags/tag1544.xml"/><Relationship Id="rId14" Type="http://schemas.openxmlformats.org/officeDocument/2006/relationships/tags" Target="../tags/tag1549.xml"/><Relationship Id="rId22" Type="http://schemas.openxmlformats.org/officeDocument/2006/relationships/chart" Target="../charts/chart33.xml"/></Relationships>
</file>

<file path=ppt/slides/_rels/slide54.xml.rels><?xml version="1.0" encoding="UTF-8" standalone="yes"?>
<Relationships xmlns="http://schemas.openxmlformats.org/package/2006/relationships"><Relationship Id="rId8" Type="http://schemas.openxmlformats.org/officeDocument/2006/relationships/tags" Target="../tags/tag1561.xml"/><Relationship Id="rId13" Type="http://schemas.openxmlformats.org/officeDocument/2006/relationships/tags" Target="../tags/tag1566.xml"/><Relationship Id="rId18" Type="http://schemas.openxmlformats.org/officeDocument/2006/relationships/slideLayout" Target="../slideLayouts/slideLayout3.xml"/><Relationship Id="rId26" Type="http://schemas.openxmlformats.org/officeDocument/2006/relationships/image" Target="../media/image132.svg"/><Relationship Id="rId3" Type="http://schemas.openxmlformats.org/officeDocument/2006/relationships/tags" Target="../tags/tag1556.xml"/><Relationship Id="rId21" Type="http://schemas.openxmlformats.org/officeDocument/2006/relationships/image" Target="../media/image144.png"/><Relationship Id="rId7" Type="http://schemas.openxmlformats.org/officeDocument/2006/relationships/tags" Target="../tags/tag1560.xml"/><Relationship Id="rId12" Type="http://schemas.openxmlformats.org/officeDocument/2006/relationships/tags" Target="../tags/tag1565.xml"/><Relationship Id="rId17" Type="http://schemas.openxmlformats.org/officeDocument/2006/relationships/tags" Target="../tags/tag1570.xml"/><Relationship Id="rId25" Type="http://schemas.openxmlformats.org/officeDocument/2006/relationships/image" Target="../media/image131.png"/><Relationship Id="rId2" Type="http://schemas.openxmlformats.org/officeDocument/2006/relationships/tags" Target="../tags/tag1555.xml"/><Relationship Id="rId16" Type="http://schemas.openxmlformats.org/officeDocument/2006/relationships/tags" Target="../tags/tag1569.xml"/><Relationship Id="rId20" Type="http://schemas.openxmlformats.org/officeDocument/2006/relationships/image" Target="../media/image10.emf"/><Relationship Id="rId29" Type="http://schemas.openxmlformats.org/officeDocument/2006/relationships/image" Target="../media/image53.png"/><Relationship Id="rId1" Type="http://schemas.openxmlformats.org/officeDocument/2006/relationships/tags" Target="../tags/tag1554.xml"/><Relationship Id="rId6" Type="http://schemas.openxmlformats.org/officeDocument/2006/relationships/tags" Target="../tags/tag1559.xml"/><Relationship Id="rId11" Type="http://schemas.openxmlformats.org/officeDocument/2006/relationships/tags" Target="../tags/tag1564.xml"/><Relationship Id="rId24" Type="http://schemas.openxmlformats.org/officeDocument/2006/relationships/image" Target="../media/image134.svg"/><Relationship Id="rId5" Type="http://schemas.openxmlformats.org/officeDocument/2006/relationships/tags" Target="../tags/tag1558.xml"/><Relationship Id="rId15" Type="http://schemas.openxmlformats.org/officeDocument/2006/relationships/tags" Target="../tags/tag1568.xml"/><Relationship Id="rId23" Type="http://schemas.openxmlformats.org/officeDocument/2006/relationships/image" Target="../media/image133.png"/><Relationship Id="rId28" Type="http://schemas.openxmlformats.org/officeDocument/2006/relationships/image" Target="../media/image85.svg"/><Relationship Id="rId10" Type="http://schemas.openxmlformats.org/officeDocument/2006/relationships/tags" Target="../tags/tag1563.xml"/><Relationship Id="rId19" Type="http://schemas.openxmlformats.org/officeDocument/2006/relationships/oleObject" Target="../embeddings/oleObject95.bin"/><Relationship Id="rId4" Type="http://schemas.openxmlformats.org/officeDocument/2006/relationships/tags" Target="../tags/tag1557.xml"/><Relationship Id="rId9" Type="http://schemas.openxmlformats.org/officeDocument/2006/relationships/tags" Target="../tags/tag1562.xml"/><Relationship Id="rId14" Type="http://schemas.openxmlformats.org/officeDocument/2006/relationships/tags" Target="../tags/tag1567.xml"/><Relationship Id="rId22" Type="http://schemas.openxmlformats.org/officeDocument/2006/relationships/image" Target="../media/image145.svg"/><Relationship Id="rId27" Type="http://schemas.openxmlformats.org/officeDocument/2006/relationships/image" Target="../media/image84.png"/><Relationship Id="rId30" Type="http://schemas.openxmlformats.org/officeDocument/2006/relationships/image" Target="../media/image54.sv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9.xml"/><Relationship Id="rId1" Type="http://schemas.openxmlformats.org/officeDocument/2006/relationships/tags" Target="../tags/tag157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28.emf"/></Relationships>
</file>

<file path=ppt/slides/_rels/slide56.xml.rels><?xml version="1.0" encoding="UTF-8" standalone="yes"?>
<Relationships xmlns="http://schemas.openxmlformats.org/package/2006/relationships"><Relationship Id="rId8" Type="http://schemas.openxmlformats.org/officeDocument/2006/relationships/tags" Target="../tags/tag1579.xml"/><Relationship Id="rId13" Type="http://schemas.openxmlformats.org/officeDocument/2006/relationships/tags" Target="../tags/tag1584.xml"/><Relationship Id="rId18" Type="http://schemas.openxmlformats.org/officeDocument/2006/relationships/image" Target="../media/image129.png"/><Relationship Id="rId26" Type="http://schemas.openxmlformats.org/officeDocument/2006/relationships/image" Target="../media/image84.png"/><Relationship Id="rId3" Type="http://schemas.openxmlformats.org/officeDocument/2006/relationships/tags" Target="../tags/tag1574.xml"/><Relationship Id="rId21" Type="http://schemas.openxmlformats.org/officeDocument/2006/relationships/image" Target="../media/image132.svg"/><Relationship Id="rId7" Type="http://schemas.openxmlformats.org/officeDocument/2006/relationships/tags" Target="../tags/tag1578.xml"/><Relationship Id="rId12" Type="http://schemas.openxmlformats.org/officeDocument/2006/relationships/tags" Target="../tags/tag1583.xml"/><Relationship Id="rId17" Type="http://schemas.openxmlformats.org/officeDocument/2006/relationships/image" Target="../media/image10.emf"/><Relationship Id="rId25" Type="http://schemas.openxmlformats.org/officeDocument/2006/relationships/image" Target="../media/image136.svg"/><Relationship Id="rId2" Type="http://schemas.openxmlformats.org/officeDocument/2006/relationships/tags" Target="../tags/tag1573.xml"/><Relationship Id="rId16" Type="http://schemas.openxmlformats.org/officeDocument/2006/relationships/oleObject" Target="../embeddings/oleObject97.bin"/><Relationship Id="rId20" Type="http://schemas.openxmlformats.org/officeDocument/2006/relationships/image" Target="../media/image131.png"/><Relationship Id="rId29" Type="http://schemas.openxmlformats.org/officeDocument/2006/relationships/image" Target="../media/image54.svg"/><Relationship Id="rId1" Type="http://schemas.openxmlformats.org/officeDocument/2006/relationships/tags" Target="../tags/tag1572.xml"/><Relationship Id="rId6" Type="http://schemas.openxmlformats.org/officeDocument/2006/relationships/tags" Target="../tags/tag1577.xml"/><Relationship Id="rId11" Type="http://schemas.openxmlformats.org/officeDocument/2006/relationships/tags" Target="../tags/tag1582.xml"/><Relationship Id="rId24" Type="http://schemas.openxmlformats.org/officeDocument/2006/relationships/image" Target="../media/image135.png"/><Relationship Id="rId5" Type="http://schemas.openxmlformats.org/officeDocument/2006/relationships/tags" Target="../tags/tag1576.xml"/><Relationship Id="rId15" Type="http://schemas.openxmlformats.org/officeDocument/2006/relationships/slideLayout" Target="../slideLayouts/slideLayout14.xml"/><Relationship Id="rId23" Type="http://schemas.openxmlformats.org/officeDocument/2006/relationships/image" Target="../media/image134.svg"/><Relationship Id="rId28" Type="http://schemas.openxmlformats.org/officeDocument/2006/relationships/image" Target="../media/image53.png"/><Relationship Id="rId10" Type="http://schemas.openxmlformats.org/officeDocument/2006/relationships/tags" Target="../tags/tag1581.xml"/><Relationship Id="rId19" Type="http://schemas.openxmlformats.org/officeDocument/2006/relationships/image" Target="../media/image130.svg"/><Relationship Id="rId4" Type="http://schemas.openxmlformats.org/officeDocument/2006/relationships/tags" Target="../tags/tag1575.xml"/><Relationship Id="rId9" Type="http://schemas.openxmlformats.org/officeDocument/2006/relationships/tags" Target="../tags/tag1580.xml"/><Relationship Id="rId14" Type="http://schemas.openxmlformats.org/officeDocument/2006/relationships/tags" Target="../tags/tag1585.xml"/><Relationship Id="rId22" Type="http://schemas.openxmlformats.org/officeDocument/2006/relationships/image" Target="../media/image133.png"/><Relationship Id="rId27" Type="http://schemas.openxmlformats.org/officeDocument/2006/relationships/image" Target="../media/image85.sv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143.png"/><Relationship Id="rId18" Type="http://schemas.openxmlformats.org/officeDocument/2006/relationships/image" Target="../media/image131.png"/><Relationship Id="rId26" Type="http://schemas.openxmlformats.org/officeDocument/2006/relationships/image" Target="../media/image147.svg"/><Relationship Id="rId3" Type="http://schemas.openxmlformats.org/officeDocument/2006/relationships/tags" Target="../tags/tag1588.xml"/><Relationship Id="rId21" Type="http://schemas.openxmlformats.org/officeDocument/2006/relationships/image" Target="../media/image129.png"/><Relationship Id="rId7" Type="http://schemas.openxmlformats.org/officeDocument/2006/relationships/tags" Target="../tags/tag1592.xml"/><Relationship Id="rId12" Type="http://schemas.openxmlformats.org/officeDocument/2006/relationships/image" Target="../media/image140.png"/><Relationship Id="rId17" Type="http://schemas.microsoft.com/office/2007/relationships/hdphoto" Target="../media/hdphoto7.wdp"/><Relationship Id="rId25" Type="http://schemas.openxmlformats.org/officeDocument/2006/relationships/image" Target="../media/image146.png"/><Relationship Id="rId2" Type="http://schemas.openxmlformats.org/officeDocument/2006/relationships/tags" Target="../tags/tag1587.xml"/><Relationship Id="rId16" Type="http://schemas.openxmlformats.org/officeDocument/2006/relationships/image" Target="../media/image139.png"/><Relationship Id="rId20" Type="http://schemas.openxmlformats.org/officeDocument/2006/relationships/image" Target="../media/image142.png"/><Relationship Id="rId1" Type="http://schemas.openxmlformats.org/officeDocument/2006/relationships/tags" Target="../tags/tag1586.xml"/><Relationship Id="rId6" Type="http://schemas.openxmlformats.org/officeDocument/2006/relationships/tags" Target="../tags/tag1591.xml"/><Relationship Id="rId11" Type="http://schemas.openxmlformats.org/officeDocument/2006/relationships/image" Target="../media/image10.emf"/><Relationship Id="rId24" Type="http://schemas.openxmlformats.org/officeDocument/2006/relationships/image" Target="../media/image136.svg"/><Relationship Id="rId5" Type="http://schemas.openxmlformats.org/officeDocument/2006/relationships/tags" Target="../tags/tag1590.xml"/><Relationship Id="rId15" Type="http://schemas.openxmlformats.org/officeDocument/2006/relationships/image" Target="../media/image54.svg"/><Relationship Id="rId23" Type="http://schemas.openxmlformats.org/officeDocument/2006/relationships/image" Target="../media/image135.png"/><Relationship Id="rId10" Type="http://schemas.openxmlformats.org/officeDocument/2006/relationships/oleObject" Target="../embeddings/oleObject98.bin"/><Relationship Id="rId19" Type="http://schemas.openxmlformats.org/officeDocument/2006/relationships/image" Target="../media/image132.svg"/><Relationship Id="rId4" Type="http://schemas.openxmlformats.org/officeDocument/2006/relationships/tags" Target="../tags/tag1589.xml"/><Relationship Id="rId9" Type="http://schemas.openxmlformats.org/officeDocument/2006/relationships/notesSlide" Target="../notesSlides/notesSlide13.xml"/><Relationship Id="rId14" Type="http://schemas.openxmlformats.org/officeDocument/2006/relationships/image" Target="../media/image53.png"/><Relationship Id="rId22" Type="http://schemas.openxmlformats.org/officeDocument/2006/relationships/image" Target="../media/image130.svg"/></Relationships>
</file>

<file path=ppt/slides/_rels/slide58.xml.rels><?xml version="1.0" encoding="UTF-8" standalone="yes"?>
<Relationships xmlns="http://schemas.openxmlformats.org/package/2006/relationships"><Relationship Id="rId8" Type="http://schemas.openxmlformats.org/officeDocument/2006/relationships/tags" Target="../tags/tag1600.xml"/><Relationship Id="rId13" Type="http://schemas.openxmlformats.org/officeDocument/2006/relationships/tags" Target="../tags/tag1605.xml"/><Relationship Id="rId18" Type="http://schemas.openxmlformats.org/officeDocument/2006/relationships/tags" Target="../tags/tag1610.xml"/><Relationship Id="rId26" Type="http://schemas.openxmlformats.org/officeDocument/2006/relationships/notesSlide" Target="../notesSlides/notesSlide14.xml"/><Relationship Id="rId3" Type="http://schemas.openxmlformats.org/officeDocument/2006/relationships/tags" Target="../tags/tag1595.xml"/><Relationship Id="rId21" Type="http://schemas.openxmlformats.org/officeDocument/2006/relationships/tags" Target="../tags/tag1613.xml"/><Relationship Id="rId7" Type="http://schemas.openxmlformats.org/officeDocument/2006/relationships/tags" Target="../tags/tag1599.xml"/><Relationship Id="rId12" Type="http://schemas.openxmlformats.org/officeDocument/2006/relationships/tags" Target="../tags/tag1604.xml"/><Relationship Id="rId17" Type="http://schemas.openxmlformats.org/officeDocument/2006/relationships/tags" Target="../tags/tag1609.xml"/><Relationship Id="rId25" Type="http://schemas.openxmlformats.org/officeDocument/2006/relationships/slideLayout" Target="../slideLayouts/slideLayout3.xml"/><Relationship Id="rId2" Type="http://schemas.openxmlformats.org/officeDocument/2006/relationships/tags" Target="../tags/tag1594.xml"/><Relationship Id="rId16" Type="http://schemas.openxmlformats.org/officeDocument/2006/relationships/tags" Target="../tags/tag1608.xml"/><Relationship Id="rId20" Type="http://schemas.openxmlformats.org/officeDocument/2006/relationships/tags" Target="../tags/tag1612.xml"/><Relationship Id="rId29" Type="http://schemas.openxmlformats.org/officeDocument/2006/relationships/image" Target="../media/image148.png"/><Relationship Id="rId1" Type="http://schemas.openxmlformats.org/officeDocument/2006/relationships/tags" Target="../tags/tag1593.xml"/><Relationship Id="rId6" Type="http://schemas.openxmlformats.org/officeDocument/2006/relationships/tags" Target="../tags/tag1598.xml"/><Relationship Id="rId11" Type="http://schemas.openxmlformats.org/officeDocument/2006/relationships/tags" Target="../tags/tag1603.xml"/><Relationship Id="rId24" Type="http://schemas.openxmlformats.org/officeDocument/2006/relationships/tags" Target="../tags/tag1616.xml"/><Relationship Id="rId32" Type="http://schemas.openxmlformats.org/officeDocument/2006/relationships/image" Target="../media/image151.svg"/><Relationship Id="rId5" Type="http://schemas.openxmlformats.org/officeDocument/2006/relationships/tags" Target="../tags/tag1597.xml"/><Relationship Id="rId15" Type="http://schemas.openxmlformats.org/officeDocument/2006/relationships/tags" Target="../tags/tag1607.xml"/><Relationship Id="rId23" Type="http://schemas.openxmlformats.org/officeDocument/2006/relationships/tags" Target="../tags/tag1615.xml"/><Relationship Id="rId28" Type="http://schemas.openxmlformats.org/officeDocument/2006/relationships/image" Target="../media/image10.emf"/><Relationship Id="rId10" Type="http://schemas.openxmlformats.org/officeDocument/2006/relationships/tags" Target="../tags/tag1602.xml"/><Relationship Id="rId19" Type="http://schemas.openxmlformats.org/officeDocument/2006/relationships/tags" Target="../tags/tag1611.xml"/><Relationship Id="rId31" Type="http://schemas.openxmlformats.org/officeDocument/2006/relationships/image" Target="../media/image150.png"/><Relationship Id="rId4" Type="http://schemas.openxmlformats.org/officeDocument/2006/relationships/tags" Target="../tags/tag1596.xml"/><Relationship Id="rId9" Type="http://schemas.openxmlformats.org/officeDocument/2006/relationships/tags" Target="../tags/tag1601.xml"/><Relationship Id="rId14" Type="http://schemas.openxmlformats.org/officeDocument/2006/relationships/tags" Target="../tags/tag1606.xml"/><Relationship Id="rId22" Type="http://schemas.openxmlformats.org/officeDocument/2006/relationships/tags" Target="../tags/tag1614.xml"/><Relationship Id="rId27" Type="http://schemas.openxmlformats.org/officeDocument/2006/relationships/oleObject" Target="../embeddings/oleObject99.bin"/><Relationship Id="rId30" Type="http://schemas.openxmlformats.org/officeDocument/2006/relationships/image" Target="../media/image149.sv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9.xml"/><Relationship Id="rId1" Type="http://schemas.openxmlformats.org/officeDocument/2006/relationships/tags" Target="../tags/tag161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28.emf"/></Relationships>
</file>

<file path=ppt/slides/_rels/slide6.xml.rels><?xml version="1.0" encoding="UTF-8" standalone="yes"?>
<Relationships xmlns="http://schemas.openxmlformats.org/package/2006/relationships"><Relationship Id="rId117" Type="http://schemas.openxmlformats.org/officeDocument/2006/relationships/tags" Target="../tags/tag441.xml"/><Relationship Id="rId21" Type="http://schemas.openxmlformats.org/officeDocument/2006/relationships/tags" Target="../tags/tag345.xml"/><Relationship Id="rId42" Type="http://schemas.openxmlformats.org/officeDocument/2006/relationships/tags" Target="../tags/tag366.xml"/><Relationship Id="rId63" Type="http://schemas.openxmlformats.org/officeDocument/2006/relationships/tags" Target="../tags/tag387.xml"/><Relationship Id="rId84" Type="http://schemas.openxmlformats.org/officeDocument/2006/relationships/tags" Target="../tags/tag408.xml"/><Relationship Id="rId138" Type="http://schemas.openxmlformats.org/officeDocument/2006/relationships/tags" Target="../tags/tag462.xml"/><Relationship Id="rId159" Type="http://schemas.openxmlformats.org/officeDocument/2006/relationships/tags" Target="../tags/tag483.xml"/><Relationship Id="rId170" Type="http://schemas.openxmlformats.org/officeDocument/2006/relationships/oleObject" Target="../embeddings/oleObject47.bin"/><Relationship Id="rId107" Type="http://schemas.openxmlformats.org/officeDocument/2006/relationships/tags" Target="../tags/tag431.xml"/><Relationship Id="rId11" Type="http://schemas.openxmlformats.org/officeDocument/2006/relationships/tags" Target="../tags/tag335.xml"/><Relationship Id="rId32" Type="http://schemas.openxmlformats.org/officeDocument/2006/relationships/tags" Target="../tags/tag356.xml"/><Relationship Id="rId53" Type="http://schemas.openxmlformats.org/officeDocument/2006/relationships/tags" Target="../tags/tag377.xml"/><Relationship Id="rId74" Type="http://schemas.openxmlformats.org/officeDocument/2006/relationships/tags" Target="../tags/tag398.xml"/><Relationship Id="rId128" Type="http://schemas.openxmlformats.org/officeDocument/2006/relationships/tags" Target="../tags/tag452.xml"/><Relationship Id="rId149" Type="http://schemas.openxmlformats.org/officeDocument/2006/relationships/tags" Target="../tags/tag473.xml"/><Relationship Id="rId5" Type="http://schemas.openxmlformats.org/officeDocument/2006/relationships/tags" Target="../tags/tag329.xml"/><Relationship Id="rId95" Type="http://schemas.openxmlformats.org/officeDocument/2006/relationships/tags" Target="../tags/tag419.xml"/><Relationship Id="rId160" Type="http://schemas.openxmlformats.org/officeDocument/2006/relationships/tags" Target="../tags/tag484.xml"/><Relationship Id="rId22" Type="http://schemas.openxmlformats.org/officeDocument/2006/relationships/tags" Target="../tags/tag346.xml"/><Relationship Id="rId43" Type="http://schemas.openxmlformats.org/officeDocument/2006/relationships/tags" Target="../tags/tag367.xml"/><Relationship Id="rId64" Type="http://schemas.openxmlformats.org/officeDocument/2006/relationships/tags" Target="../tags/tag388.xml"/><Relationship Id="rId118" Type="http://schemas.openxmlformats.org/officeDocument/2006/relationships/tags" Target="../tags/tag442.xml"/><Relationship Id="rId139" Type="http://schemas.openxmlformats.org/officeDocument/2006/relationships/tags" Target="../tags/tag463.xml"/><Relationship Id="rId85" Type="http://schemas.openxmlformats.org/officeDocument/2006/relationships/tags" Target="../tags/tag409.xml"/><Relationship Id="rId150" Type="http://schemas.openxmlformats.org/officeDocument/2006/relationships/tags" Target="../tags/tag474.xml"/><Relationship Id="rId171" Type="http://schemas.openxmlformats.org/officeDocument/2006/relationships/image" Target="../media/image10.emf"/><Relationship Id="rId12" Type="http://schemas.openxmlformats.org/officeDocument/2006/relationships/tags" Target="../tags/tag336.xml"/><Relationship Id="rId33" Type="http://schemas.openxmlformats.org/officeDocument/2006/relationships/tags" Target="../tags/tag357.xml"/><Relationship Id="rId108" Type="http://schemas.openxmlformats.org/officeDocument/2006/relationships/tags" Target="../tags/tag432.xml"/><Relationship Id="rId129" Type="http://schemas.openxmlformats.org/officeDocument/2006/relationships/tags" Target="../tags/tag453.xml"/><Relationship Id="rId54" Type="http://schemas.openxmlformats.org/officeDocument/2006/relationships/tags" Target="../tags/tag378.xml"/><Relationship Id="rId75" Type="http://schemas.openxmlformats.org/officeDocument/2006/relationships/tags" Target="../tags/tag399.xml"/><Relationship Id="rId96" Type="http://schemas.openxmlformats.org/officeDocument/2006/relationships/tags" Target="../tags/tag420.xml"/><Relationship Id="rId140" Type="http://schemas.openxmlformats.org/officeDocument/2006/relationships/tags" Target="../tags/tag464.xml"/><Relationship Id="rId161" Type="http://schemas.openxmlformats.org/officeDocument/2006/relationships/tags" Target="../tags/tag485.xml"/><Relationship Id="rId1" Type="http://schemas.openxmlformats.org/officeDocument/2006/relationships/tags" Target="../tags/tag325.xml"/><Relationship Id="rId6" Type="http://schemas.openxmlformats.org/officeDocument/2006/relationships/tags" Target="../tags/tag330.xml"/><Relationship Id="rId23" Type="http://schemas.openxmlformats.org/officeDocument/2006/relationships/tags" Target="../tags/tag347.xml"/><Relationship Id="rId28" Type="http://schemas.openxmlformats.org/officeDocument/2006/relationships/tags" Target="../tags/tag352.xml"/><Relationship Id="rId49" Type="http://schemas.openxmlformats.org/officeDocument/2006/relationships/tags" Target="../tags/tag373.xml"/><Relationship Id="rId114" Type="http://schemas.openxmlformats.org/officeDocument/2006/relationships/tags" Target="../tags/tag438.xml"/><Relationship Id="rId119" Type="http://schemas.openxmlformats.org/officeDocument/2006/relationships/tags" Target="../tags/tag443.xml"/><Relationship Id="rId44" Type="http://schemas.openxmlformats.org/officeDocument/2006/relationships/tags" Target="../tags/tag368.xml"/><Relationship Id="rId60" Type="http://schemas.openxmlformats.org/officeDocument/2006/relationships/tags" Target="../tags/tag384.xml"/><Relationship Id="rId65" Type="http://schemas.openxmlformats.org/officeDocument/2006/relationships/tags" Target="../tags/tag389.xml"/><Relationship Id="rId81" Type="http://schemas.openxmlformats.org/officeDocument/2006/relationships/tags" Target="../tags/tag405.xml"/><Relationship Id="rId86" Type="http://schemas.openxmlformats.org/officeDocument/2006/relationships/tags" Target="../tags/tag410.xml"/><Relationship Id="rId130" Type="http://schemas.openxmlformats.org/officeDocument/2006/relationships/tags" Target="../tags/tag454.xml"/><Relationship Id="rId135" Type="http://schemas.openxmlformats.org/officeDocument/2006/relationships/tags" Target="../tags/tag459.xml"/><Relationship Id="rId151" Type="http://schemas.openxmlformats.org/officeDocument/2006/relationships/tags" Target="../tags/tag475.xml"/><Relationship Id="rId156" Type="http://schemas.openxmlformats.org/officeDocument/2006/relationships/tags" Target="../tags/tag480.xml"/><Relationship Id="rId172" Type="http://schemas.openxmlformats.org/officeDocument/2006/relationships/chart" Target="../charts/chart1.xml"/><Relationship Id="rId13" Type="http://schemas.openxmlformats.org/officeDocument/2006/relationships/tags" Target="../tags/tag337.xml"/><Relationship Id="rId18" Type="http://schemas.openxmlformats.org/officeDocument/2006/relationships/tags" Target="../tags/tag342.xml"/><Relationship Id="rId39" Type="http://schemas.openxmlformats.org/officeDocument/2006/relationships/tags" Target="../tags/tag363.xml"/><Relationship Id="rId109" Type="http://schemas.openxmlformats.org/officeDocument/2006/relationships/tags" Target="../tags/tag433.xml"/><Relationship Id="rId34" Type="http://schemas.openxmlformats.org/officeDocument/2006/relationships/tags" Target="../tags/tag358.xml"/><Relationship Id="rId50" Type="http://schemas.openxmlformats.org/officeDocument/2006/relationships/tags" Target="../tags/tag374.xml"/><Relationship Id="rId55" Type="http://schemas.openxmlformats.org/officeDocument/2006/relationships/tags" Target="../tags/tag379.xml"/><Relationship Id="rId76" Type="http://schemas.openxmlformats.org/officeDocument/2006/relationships/tags" Target="../tags/tag400.xml"/><Relationship Id="rId97" Type="http://schemas.openxmlformats.org/officeDocument/2006/relationships/tags" Target="../tags/tag421.xml"/><Relationship Id="rId104" Type="http://schemas.openxmlformats.org/officeDocument/2006/relationships/tags" Target="../tags/tag428.xml"/><Relationship Id="rId120" Type="http://schemas.openxmlformats.org/officeDocument/2006/relationships/tags" Target="../tags/tag444.xml"/><Relationship Id="rId125" Type="http://schemas.openxmlformats.org/officeDocument/2006/relationships/tags" Target="../tags/tag449.xml"/><Relationship Id="rId141" Type="http://schemas.openxmlformats.org/officeDocument/2006/relationships/tags" Target="../tags/tag465.xml"/><Relationship Id="rId146" Type="http://schemas.openxmlformats.org/officeDocument/2006/relationships/tags" Target="../tags/tag470.xml"/><Relationship Id="rId167" Type="http://schemas.openxmlformats.org/officeDocument/2006/relationships/tags" Target="../tags/tag491.xml"/><Relationship Id="rId7" Type="http://schemas.openxmlformats.org/officeDocument/2006/relationships/tags" Target="../tags/tag331.xml"/><Relationship Id="rId71" Type="http://schemas.openxmlformats.org/officeDocument/2006/relationships/tags" Target="../tags/tag395.xml"/><Relationship Id="rId92" Type="http://schemas.openxmlformats.org/officeDocument/2006/relationships/tags" Target="../tags/tag416.xml"/><Relationship Id="rId162" Type="http://schemas.openxmlformats.org/officeDocument/2006/relationships/tags" Target="../tags/tag486.xml"/><Relationship Id="rId2" Type="http://schemas.openxmlformats.org/officeDocument/2006/relationships/tags" Target="../tags/tag326.xml"/><Relationship Id="rId29" Type="http://schemas.openxmlformats.org/officeDocument/2006/relationships/tags" Target="../tags/tag353.xml"/><Relationship Id="rId24" Type="http://schemas.openxmlformats.org/officeDocument/2006/relationships/tags" Target="../tags/tag348.xml"/><Relationship Id="rId40" Type="http://schemas.openxmlformats.org/officeDocument/2006/relationships/tags" Target="../tags/tag364.xml"/><Relationship Id="rId45" Type="http://schemas.openxmlformats.org/officeDocument/2006/relationships/tags" Target="../tags/tag369.xml"/><Relationship Id="rId66" Type="http://schemas.openxmlformats.org/officeDocument/2006/relationships/tags" Target="../tags/tag390.xml"/><Relationship Id="rId87" Type="http://schemas.openxmlformats.org/officeDocument/2006/relationships/tags" Target="../tags/tag411.xml"/><Relationship Id="rId110" Type="http://schemas.openxmlformats.org/officeDocument/2006/relationships/tags" Target="../tags/tag434.xml"/><Relationship Id="rId115" Type="http://schemas.openxmlformats.org/officeDocument/2006/relationships/tags" Target="../tags/tag439.xml"/><Relationship Id="rId131" Type="http://schemas.openxmlformats.org/officeDocument/2006/relationships/tags" Target="../tags/tag455.xml"/><Relationship Id="rId136" Type="http://schemas.openxmlformats.org/officeDocument/2006/relationships/tags" Target="../tags/tag460.xml"/><Relationship Id="rId157" Type="http://schemas.openxmlformats.org/officeDocument/2006/relationships/tags" Target="../tags/tag481.xml"/><Relationship Id="rId61" Type="http://schemas.openxmlformats.org/officeDocument/2006/relationships/tags" Target="../tags/tag385.xml"/><Relationship Id="rId82" Type="http://schemas.openxmlformats.org/officeDocument/2006/relationships/tags" Target="../tags/tag406.xml"/><Relationship Id="rId152" Type="http://schemas.openxmlformats.org/officeDocument/2006/relationships/tags" Target="../tags/tag476.xml"/><Relationship Id="rId173" Type="http://schemas.openxmlformats.org/officeDocument/2006/relationships/chart" Target="../charts/chart2.xml"/><Relationship Id="rId19" Type="http://schemas.openxmlformats.org/officeDocument/2006/relationships/tags" Target="../tags/tag343.xml"/><Relationship Id="rId14" Type="http://schemas.openxmlformats.org/officeDocument/2006/relationships/tags" Target="../tags/tag338.xml"/><Relationship Id="rId30" Type="http://schemas.openxmlformats.org/officeDocument/2006/relationships/tags" Target="../tags/tag354.xml"/><Relationship Id="rId35" Type="http://schemas.openxmlformats.org/officeDocument/2006/relationships/tags" Target="../tags/tag359.xml"/><Relationship Id="rId56" Type="http://schemas.openxmlformats.org/officeDocument/2006/relationships/tags" Target="../tags/tag380.xml"/><Relationship Id="rId77" Type="http://schemas.openxmlformats.org/officeDocument/2006/relationships/tags" Target="../tags/tag401.xml"/><Relationship Id="rId100" Type="http://schemas.openxmlformats.org/officeDocument/2006/relationships/tags" Target="../tags/tag424.xml"/><Relationship Id="rId105" Type="http://schemas.openxmlformats.org/officeDocument/2006/relationships/tags" Target="../tags/tag429.xml"/><Relationship Id="rId126" Type="http://schemas.openxmlformats.org/officeDocument/2006/relationships/tags" Target="../tags/tag450.xml"/><Relationship Id="rId147" Type="http://schemas.openxmlformats.org/officeDocument/2006/relationships/tags" Target="../tags/tag471.xml"/><Relationship Id="rId168" Type="http://schemas.openxmlformats.org/officeDocument/2006/relationships/tags" Target="../tags/tag492.xml"/><Relationship Id="rId8" Type="http://schemas.openxmlformats.org/officeDocument/2006/relationships/tags" Target="../tags/tag332.xml"/><Relationship Id="rId51" Type="http://schemas.openxmlformats.org/officeDocument/2006/relationships/tags" Target="../tags/tag375.xml"/><Relationship Id="rId72" Type="http://schemas.openxmlformats.org/officeDocument/2006/relationships/tags" Target="../tags/tag396.xml"/><Relationship Id="rId93" Type="http://schemas.openxmlformats.org/officeDocument/2006/relationships/tags" Target="../tags/tag417.xml"/><Relationship Id="rId98" Type="http://schemas.openxmlformats.org/officeDocument/2006/relationships/tags" Target="../tags/tag422.xml"/><Relationship Id="rId121" Type="http://schemas.openxmlformats.org/officeDocument/2006/relationships/tags" Target="../tags/tag445.xml"/><Relationship Id="rId142" Type="http://schemas.openxmlformats.org/officeDocument/2006/relationships/tags" Target="../tags/tag466.xml"/><Relationship Id="rId163" Type="http://schemas.openxmlformats.org/officeDocument/2006/relationships/tags" Target="../tags/tag487.xml"/><Relationship Id="rId3" Type="http://schemas.openxmlformats.org/officeDocument/2006/relationships/tags" Target="../tags/tag327.xml"/><Relationship Id="rId25" Type="http://schemas.openxmlformats.org/officeDocument/2006/relationships/tags" Target="../tags/tag349.xml"/><Relationship Id="rId46" Type="http://schemas.openxmlformats.org/officeDocument/2006/relationships/tags" Target="../tags/tag370.xml"/><Relationship Id="rId67" Type="http://schemas.openxmlformats.org/officeDocument/2006/relationships/tags" Target="../tags/tag391.xml"/><Relationship Id="rId116" Type="http://schemas.openxmlformats.org/officeDocument/2006/relationships/tags" Target="../tags/tag440.xml"/><Relationship Id="rId137" Type="http://schemas.openxmlformats.org/officeDocument/2006/relationships/tags" Target="../tags/tag461.xml"/><Relationship Id="rId158" Type="http://schemas.openxmlformats.org/officeDocument/2006/relationships/tags" Target="../tags/tag482.xml"/><Relationship Id="rId20" Type="http://schemas.openxmlformats.org/officeDocument/2006/relationships/tags" Target="../tags/tag344.xml"/><Relationship Id="rId41" Type="http://schemas.openxmlformats.org/officeDocument/2006/relationships/tags" Target="../tags/tag365.xml"/><Relationship Id="rId62" Type="http://schemas.openxmlformats.org/officeDocument/2006/relationships/tags" Target="../tags/tag386.xml"/><Relationship Id="rId83" Type="http://schemas.openxmlformats.org/officeDocument/2006/relationships/tags" Target="../tags/tag407.xml"/><Relationship Id="rId88" Type="http://schemas.openxmlformats.org/officeDocument/2006/relationships/tags" Target="../tags/tag412.xml"/><Relationship Id="rId111" Type="http://schemas.openxmlformats.org/officeDocument/2006/relationships/tags" Target="../tags/tag435.xml"/><Relationship Id="rId132" Type="http://schemas.openxmlformats.org/officeDocument/2006/relationships/tags" Target="../tags/tag456.xml"/><Relationship Id="rId153" Type="http://schemas.openxmlformats.org/officeDocument/2006/relationships/tags" Target="../tags/tag477.xml"/><Relationship Id="rId174" Type="http://schemas.openxmlformats.org/officeDocument/2006/relationships/chart" Target="../charts/chart3.xml"/><Relationship Id="rId15" Type="http://schemas.openxmlformats.org/officeDocument/2006/relationships/tags" Target="../tags/tag339.xml"/><Relationship Id="rId36" Type="http://schemas.openxmlformats.org/officeDocument/2006/relationships/tags" Target="../tags/tag360.xml"/><Relationship Id="rId57" Type="http://schemas.openxmlformats.org/officeDocument/2006/relationships/tags" Target="../tags/tag381.xml"/><Relationship Id="rId106" Type="http://schemas.openxmlformats.org/officeDocument/2006/relationships/tags" Target="../tags/tag430.xml"/><Relationship Id="rId127" Type="http://schemas.openxmlformats.org/officeDocument/2006/relationships/tags" Target="../tags/tag451.xml"/><Relationship Id="rId10" Type="http://schemas.openxmlformats.org/officeDocument/2006/relationships/tags" Target="../tags/tag334.xml"/><Relationship Id="rId31" Type="http://schemas.openxmlformats.org/officeDocument/2006/relationships/tags" Target="../tags/tag355.xml"/><Relationship Id="rId52" Type="http://schemas.openxmlformats.org/officeDocument/2006/relationships/tags" Target="../tags/tag376.xml"/><Relationship Id="rId73" Type="http://schemas.openxmlformats.org/officeDocument/2006/relationships/tags" Target="../tags/tag397.xml"/><Relationship Id="rId78" Type="http://schemas.openxmlformats.org/officeDocument/2006/relationships/tags" Target="../tags/tag402.xml"/><Relationship Id="rId94" Type="http://schemas.openxmlformats.org/officeDocument/2006/relationships/tags" Target="../tags/tag418.xml"/><Relationship Id="rId99" Type="http://schemas.openxmlformats.org/officeDocument/2006/relationships/tags" Target="../tags/tag423.xml"/><Relationship Id="rId101" Type="http://schemas.openxmlformats.org/officeDocument/2006/relationships/tags" Target="../tags/tag425.xml"/><Relationship Id="rId122" Type="http://schemas.openxmlformats.org/officeDocument/2006/relationships/tags" Target="../tags/tag446.xml"/><Relationship Id="rId143" Type="http://schemas.openxmlformats.org/officeDocument/2006/relationships/tags" Target="../tags/tag467.xml"/><Relationship Id="rId148" Type="http://schemas.openxmlformats.org/officeDocument/2006/relationships/tags" Target="../tags/tag472.xml"/><Relationship Id="rId164" Type="http://schemas.openxmlformats.org/officeDocument/2006/relationships/tags" Target="../tags/tag488.xml"/><Relationship Id="rId169" Type="http://schemas.openxmlformats.org/officeDocument/2006/relationships/slideLayout" Target="../slideLayouts/slideLayout13.xml"/><Relationship Id="rId4" Type="http://schemas.openxmlformats.org/officeDocument/2006/relationships/tags" Target="../tags/tag328.xml"/><Relationship Id="rId9" Type="http://schemas.openxmlformats.org/officeDocument/2006/relationships/tags" Target="../tags/tag333.xml"/><Relationship Id="rId26" Type="http://schemas.openxmlformats.org/officeDocument/2006/relationships/tags" Target="../tags/tag350.xml"/><Relationship Id="rId47" Type="http://schemas.openxmlformats.org/officeDocument/2006/relationships/tags" Target="../tags/tag371.xml"/><Relationship Id="rId68" Type="http://schemas.openxmlformats.org/officeDocument/2006/relationships/tags" Target="../tags/tag392.xml"/><Relationship Id="rId89" Type="http://schemas.openxmlformats.org/officeDocument/2006/relationships/tags" Target="../tags/tag413.xml"/><Relationship Id="rId112" Type="http://schemas.openxmlformats.org/officeDocument/2006/relationships/tags" Target="../tags/tag436.xml"/><Relationship Id="rId133" Type="http://schemas.openxmlformats.org/officeDocument/2006/relationships/tags" Target="../tags/tag457.xml"/><Relationship Id="rId154" Type="http://schemas.openxmlformats.org/officeDocument/2006/relationships/tags" Target="../tags/tag478.xml"/><Relationship Id="rId175" Type="http://schemas.openxmlformats.org/officeDocument/2006/relationships/chart" Target="../charts/chart4.xml"/><Relationship Id="rId16" Type="http://schemas.openxmlformats.org/officeDocument/2006/relationships/tags" Target="../tags/tag340.xml"/><Relationship Id="rId37" Type="http://schemas.openxmlformats.org/officeDocument/2006/relationships/tags" Target="../tags/tag361.xml"/><Relationship Id="rId58" Type="http://schemas.openxmlformats.org/officeDocument/2006/relationships/tags" Target="../tags/tag382.xml"/><Relationship Id="rId79" Type="http://schemas.openxmlformats.org/officeDocument/2006/relationships/tags" Target="../tags/tag403.xml"/><Relationship Id="rId102" Type="http://schemas.openxmlformats.org/officeDocument/2006/relationships/tags" Target="../tags/tag426.xml"/><Relationship Id="rId123" Type="http://schemas.openxmlformats.org/officeDocument/2006/relationships/tags" Target="../tags/tag447.xml"/><Relationship Id="rId144" Type="http://schemas.openxmlformats.org/officeDocument/2006/relationships/tags" Target="../tags/tag468.xml"/><Relationship Id="rId90" Type="http://schemas.openxmlformats.org/officeDocument/2006/relationships/tags" Target="../tags/tag414.xml"/><Relationship Id="rId165" Type="http://schemas.openxmlformats.org/officeDocument/2006/relationships/tags" Target="../tags/tag489.xml"/><Relationship Id="rId27" Type="http://schemas.openxmlformats.org/officeDocument/2006/relationships/tags" Target="../tags/tag351.xml"/><Relationship Id="rId48" Type="http://schemas.openxmlformats.org/officeDocument/2006/relationships/tags" Target="../tags/tag372.xml"/><Relationship Id="rId69" Type="http://schemas.openxmlformats.org/officeDocument/2006/relationships/tags" Target="../tags/tag393.xml"/><Relationship Id="rId113" Type="http://schemas.openxmlformats.org/officeDocument/2006/relationships/tags" Target="../tags/tag437.xml"/><Relationship Id="rId134" Type="http://schemas.openxmlformats.org/officeDocument/2006/relationships/tags" Target="../tags/tag458.xml"/><Relationship Id="rId80" Type="http://schemas.openxmlformats.org/officeDocument/2006/relationships/tags" Target="../tags/tag404.xml"/><Relationship Id="rId155" Type="http://schemas.openxmlformats.org/officeDocument/2006/relationships/tags" Target="../tags/tag479.xml"/><Relationship Id="rId176" Type="http://schemas.openxmlformats.org/officeDocument/2006/relationships/chart" Target="../charts/chart5.xml"/><Relationship Id="rId17" Type="http://schemas.openxmlformats.org/officeDocument/2006/relationships/tags" Target="../tags/tag341.xml"/><Relationship Id="rId38" Type="http://schemas.openxmlformats.org/officeDocument/2006/relationships/tags" Target="../tags/tag362.xml"/><Relationship Id="rId59" Type="http://schemas.openxmlformats.org/officeDocument/2006/relationships/tags" Target="../tags/tag383.xml"/><Relationship Id="rId103" Type="http://schemas.openxmlformats.org/officeDocument/2006/relationships/tags" Target="../tags/tag427.xml"/><Relationship Id="rId124" Type="http://schemas.openxmlformats.org/officeDocument/2006/relationships/tags" Target="../tags/tag448.xml"/><Relationship Id="rId70" Type="http://schemas.openxmlformats.org/officeDocument/2006/relationships/tags" Target="../tags/tag394.xml"/><Relationship Id="rId91" Type="http://schemas.openxmlformats.org/officeDocument/2006/relationships/tags" Target="../tags/tag415.xml"/><Relationship Id="rId145" Type="http://schemas.openxmlformats.org/officeDocument/2006/relationships/tags" Target="../tags/tag469.xml"/><Relationship Id="rId166" Type="http://schemas.openxmlformats.org/officeDocument/2006/relationships/tags" Target="../tags/tag490.xml"/></Relationships>
</file>

<file path=ppt/slides/_rels/slide60.xml.rels><?xml version="1.0" encoding="UTF-8" standalone="yes"?>
<Relationships xmlns="http://schemas.openxmlformats.org/package/2006/relationships"><Relationship Id="rId8" Type="http://schemas.openxmlformats.org/officeDocument/2006/relationships/tags" Target="../tags/tag1625.xml"/><Relationship Id="rId13" Type="http://schemas.openxmlformats.org/officeDocument/2006/relationships/image" Target="../media/image129.png"/><Relationship Id="rId18" Type="http://schemas.openxmlformats.org/officeDocument/2006/relationships/image" Target="../media/image134.svg"/><Relationship Id="rId3" Type="http://schemas.openxmlformats.org/officeDocument/2006/relationships/tags" Target="../tags/tag1620.xml"/><Relationship Id="rId7" Type="http://schemas.openxmlformats.org/officeDocument/2006/relationships/tags" Target="../tags/tag1624.xml"/><Relationship Id="rId12" Type="http://schemas.openxmlformats.org/officeDocument/2006/relationships/image" Target="../media/image10.emf"/><Relationship Id="rId17" Type="http://schemas.openxmlformats.org/officeDocument/2006/relationships/image" Target="../media/image133.png"/><Relationship Id="rId2" Type="http://schemas.openxmlformats.org/officeDocument/2006/relationships/tags" Target="../tags/tag1619.xml"/><Relationship Id="rId16" Type="http://schemas.openxmlformats.org/officeDocument/2006/relationships/image" Target="../media/image132.svg"/><Relationship Id="rId20" Type="http://schemas.openxmlformats.org/officeDocument/2006/relationships/image" Target="../media/image85.svg"/><Relationship Id="rId1" Type="http://schemas.openxmlformats.org/officeDocument/2006/relationships/tags" Target="../tags/tag1618.xml"/><Relationship Id="rId6" Type="http://schemas.openxmlformats.org/officeDocument/2006/relationships/tags" Target="../tags/tag1623.xml"/><Relationship Id="rId11" Type="http://schemas.openxmlformats.org/officeDocument/2006/relationships/oleObject" Target="../embeddings/oleObject101.bin"/><Relationship Id="rId5" Type="http://schemas.openxmlformats.org/officeDocument/2006/relationships/tags" Target="../tags/tag1622.xml"/><Relationship Id="rId15" Type="http://schemas.openxmlformats.org/officeDocument/2006/relationships/image" Target="../media/image131.png"/><Relationship Id="rId10" Type="http://schemas.openxmlformats.org/officeDocument/2006/relationships/slideLayout" Target="../slideLayouts/slideLayout3.xml"/><Relationship Id="rId19" Type="http://schemas.openxmlformats.org/officeDocument/2006/relationships/image" Target="../media/image84.png"/><Relationship Id="rId4" Type="http://schemas.openxmlformats.org/officeDocument/2006/relationships/tags" Target="../tags/tag1621.xml"/><Relationship Id="rId9" Type="http://schemas.openxmlformats.org/officeDocument/2006/relationships/tags" Target="../tags/tag1626.xml"/><Relationship Id="rId14" Type="http://schemas.openxmlformats.org/officeDocument/2006/relationships/image" Target="../media/image130.svg"/></Relationships>
</file>

<file path=ppt/slides/_rels/slide61.xml.rels><?xml version="1.0" encoding="UTF-8" standalone="yes"?>
<Relationships xmlns="http://schemas.openxmlformats.org/package/2006/relationships"><Relationship Id="rId117" Type="http://schemas.openxmlformats.org/officeDocument/2006/relationships/tags" Target="../tags/tag1743.xml"/><Relationship Id="rId21" Type="http://schemas.openxmlformats.org/officeDocument/2006/relationships/tags" Target="../tags/tag1647.xml"/><Relationship Id="rId42" Type="http://schemas.openxmlformats.org/officeDocument/2006/relationships/tags" Target="../tags/tag1668.xml"/><Relationship Id="rId63" Type="http://schemas.openxmlformats.org/officeDocument/2006/relationships/tags" Target="../tags/tag1689.xml"/><Relationship Id="rId84" Type="http://schemas.openxmlformats.org/officeDocument/2006/relationships/tags" Target="../tags/tag1710.xml"/><Relationship Id="rId138" Type="http://schemas.openxmlformats.org/officeDocument/2006/relationships/tags" Target="../tags/tag1764.xml"/><Relationship Id="rId107" Type="http://schemas.openxmlformats.org/officeDocument/2006/relationships/tags" Target="../tags/tag1733.xml"/><Relationship Id="rId11" Type="http://schemas.openxmlformats.org/officeDocument/2006/relationships/tags" Target="../tags/tag1637.xml"/><Relationship Id="rId32" Type="http://schemas.openxmlformats.org/officeDocument/2006/relationships/tags" Target="../tags/tag1658.xml"/><Relationship Id="rId53" Type="http://schemas.openxmlformats.org/officeDocument/2006/relationships/tags" Target="../tags/tag1679.xml"/><Relationship Id="rId74" Type="http://schemas.openxmlformats.org/officeDocument/2006/relationships/tags" Target="../tags/tag1700.xml"/><Relationship Id="rId128" Type="http://schemas.openxmlformats.org/officeDocument/2006/relationships/tags" Target="../tags/tag1754.xml"/><Relationship Id="rId149" Type="http://schemas.openxmlformats.org/officeDocument/2006/relationships/tags" Target="../tags/tag1775.xml"/><Relationship Id="rId5" Type="http://schemas.openxmlformats.org/officeDocument/2006/relationships/tags" Target="../tags/tag1631.xml"/><Relationship Id="rId95" Type="http://schemas.openxmlformats.org/officeDocument/2006/relationships/tags" Target="../tags/tag1721.xml"/><Relationship Id="rId22" Type="http://schemas.openxmlformats.org/officeDocument/2006/relationships/tags" Target="../tags/tag1648.xml"/><Relationship Id="rId43" Type="http://schemas.openxmlformats.org/officeDocument/2006/relationships/tags" Target="../tags/tag1669.xml"/><Relationship Id="rId64" Type="http://schemas.openxmlformats.org/officeDocument/2006/relationships/tags" Target="../tags/tag1690.xml"/><Relationship Id="rId118" Type="http://schemas.openxmlformats.org/officeDocument/2006/relationships/tags" Target="../tags/tag1744.xml"/><Relationship Id="rId139" Type="http://schemas.openxmlformats.org/officeDocument/2006/relationships/tags" Target="../tags/tag1765.xml"/><Relationship Id="rId80" Type="http://schemas.openxmlformats.org/officeDocument/2006/relationships/tags" Target="../tags/tag1706.xml"/><Relationship Id="rId85" Type="http://schemas.openxmlformats.org/officeDocument/2006/relationships/tags" Target="../tags/tag1711.xml"/><Relationship Id="rId150" Type="http://schemas.openxmlformats.org/officeDocument/2006/relationships/tags" Target="../tags/tag1776.xml"/><Relationship Id="rId155" Type="http://schemas.openxmlformats.org/officeDocument/2006/relationships/image" Target="../media/image10.emf"/><Relationship Id="rId12" Type="http://schemas.openxmlformats.org/officeDocument/2006/relationships/tags" Target="../tags/tag1638.xml"/><Relationship Id="rId17" Type="http://schemas.openxmlformats.org/officeDocument/2006/relationships/tags" Target="../tags/tag1643.xml"/><Relationship Id="rId33" Type="http://schemas.openxmlformats.org/officeDocument/2006/relationships/tags" Target="../tags/tag1659.xml"/><Relationship Id="rId38" Type="http://schemas.openxmlformats.org/officeDocument/2006/relationships/tags" Target="../tags/tag1664.xml"/><Relationship Id="rId59" Type="http://schemas.openxmlformats.org/officeDocument/2006/relationships/tags" Target="../tags/tag1685.xml"/><Relationship Id="rId103" Type="http://schemas.openxmlformats.org/officeDocument/2006/relationships/tags" Target="../tags/tag1729.xml"/><Relationship Id="rId108" Type="http://schemas.openxmlformats.org/officeDocument/2006/relationships/tags" Target="../tags/tag1734.xml"/><Relationship Id="rId124" Type="http://schemas.openxmlformats.org/officeDocument/2006/relationships/tags" Target="../tags/tag1750.xml"/><Relationship Id="rId129" Type="http://schemas.openxmlformats.org/officeDocument/2006/relationships/tags" Target="../tags/tag1755.xml"/><Relationship Id="rId54" Type="http://schemas.openxmlformats.org/officeDocument/2006/relationships/tags" Target="../tags/tag1680.xml"/><Relationship Id="rId70" Type="http://schemas.openxmlformats.org/officeDocument/2006/relationships/tags" Target="../tags/tag1696.xml"/><Relationship Id="rId75" Type="http://schemas.openxmlformats.org/officeDocument/2006/relationships/tags" Target="../tags/tag1701.xml"/><Relationship Id="rId91" Type="http://schemas.openxmlformats.org/officeDocument/2006/relationships/tags" Target="../tags/tag1717.xml"/><Relationship Id="rId96" Type="http://schemas.openxmlformats.org/officeDocument/2006/relationships/tags" Target="../tags/tag1722.xml"/><Relationship Id="rId140" Type="http://schemas.openxmlformats.org/officeDocument/2006/relationships/tags" Target="../tags/tag1766.xml"/><Relationship Id="rId145" Type="http://schemas.openxmlformats.org/officeDocument/2006/relationships/tags" Target="../tags/tag1771.xml"/><Relationship Id="rId1" Type="http://schemas.openxmlformats.org/officeDocument/2006/relationships/tags" Target="../tags/tag1627.xml"/><Relationship Id="rId6" Type="http://schemas.openxmlformats.org/officeDocument/2006/relationships/tags" Target="../tags/tag1632.xml"/><Relationship Id="rId23" Type="http://schemas.openxmlformats.org/officeDocument/2006/relationships/tags" Target="../tags/tag1649.xml"/><Relationship Id="rId28" Type="http://schemas.openxmlformats.org/officeDocument/2006/relationships/tags" Target="../tags/tag1654.xml"/><Relationship Id="rId49" Type="http://schemas.openxmlformats.org/officeDocument/2006/relationships/tags" Target="../tags/tag1675.xml"/><Relationship Id="rId114" Type="http://schemas.openxmlformats.org/officeDocument/2006/relationships/tags" Target="../tags/tag1740.xml"/><Relationship Id="rId119" Type="http://schemas.openxmlformats.org/officeDocument/2006/relationships/tags" Target="../tags/tag1745.xml"/><Relationship Id="rId44" Type="http://schemas.openxmlformats.org/officeDocument/2006/relationships/tags" Target="../tags/tag1670.xml"/><Relationship Id="rId60" Type="http://schemas.openxmlformats.org/officeDocument/2006/relationships/tags" Target="../tags/tag1686.xml"/><Relationship Id="rId65" Type="http://schemas.openxmlformats.org/officeDocument/2006/relationships/tags" Target="../tags/tag1691.xml"/><Relationship Id="rId81" Type="http://schemas.openxmlformats.org/officeDocument/2006/relationships/tags" Target="../tags/tag1707.xml"/><Relationship Id="rId86" Type="http://schemas.openxmlformats.org/officeDocument/2006/relationships/tags" Target="../tags/tag1712.xml"/><Relationship Id="rId130" Type="http://schemas.openxmlformats.org/officeDocument/2006/relationships/tags" Target="../tags/tag1756.xml"/><Relationship Id="rId135" Type="http://schemas.openxmlformats.org/officeDocument/2006/relationships/tags" Target="../tags/tag1761.xml"/><Relationship Id="rId151" Type="http://schemas.openxmlformats.org/officeDocument/2006/relationships/tags" Target="../tags/tag1777.xml"/><Relationship Id="rId156" Type="http://schemas.openxmlformats.org/officeDocument/2006/relationships/chart" Target="../charts/chart34.xml"/><Relationship Id="rId13" Type="http://schemas.openxmlformats.org/officeDocument/2006/relationships/tags" Target="../tags/tag1639.xml"/><Relationship Id="rId18" Type="http://schemas.openxmlformats.org/officeDocument/2006/relationships/tags" Target="../tags/tag1644.xml"/><Relationship Id="rId39" Type="http://schemas.openxmlformats.org/officeDocument/2006/relationships/tags" Target="../tags/tag1665.xml"/><Relationship Id="rId109" Type="http://schemas.openxmlformats.org/officeDocument/2006/relationships/tags" Target="../tags/tag1735.xml"/><Relationship Id="rId34" Type="http://schemas.openxmlformats.org/officeDocument/2006/relationships/tags" Target="../tags/tag1660.xml"/><Relationship Id="rId50" Type="http://schemas.openxmlformats.org/officeDocument/2006/relationships/tags" Target="../tags/tag1676.xml"/><Relationship Id="rId55" Type="http://schemas.openxmlformats.org/officeDocument/2006/relationships/tags" Target="../tags/tag1681.xml"/><Relationship Id="rId76" Type="http://schemas.openxmlformats.org/officeDocument/2006/relationships/tags" Target="../tags/tag1702.xml"/><Relationship Id="rId97" Type="http://schemas.openxmlformats.org/officeDocument/2006/relationships/tags" Target="../tags/tag1723.xml"/><Relationship Id="rId104" Type="http://schemas.openxmlformats.org/officeDocument/2006/relationships/tags" Target="../tags/tag1730.xml"/><Relationship Id="rId120" Type="http://schemas.openxmlformats.org/officeDocument/2006/relationships/tags" Target="../tags/tag1746.xml"/><Relationship Id="rId125" Type="http://schemas.openxmlformats.org/officeDocument/2006/relationships/tags" Target="../tags/tag1751.xml"/><Relationship Id="rId141" Type="http://schemas.openxmlformats.org/officeDocument/2006/relationships/tags" Target="../tags/tag1767.xml"/><Relationship Id="rId146" Type="http://schemas.openxmlformats.org/officeDocument/2006/relationships/tags" Target="../tags/tag1772.xml"/><Relationship Id="rId7" Type="http://schemas.openxmlformats.org/officeDocument/2006/relationships/tags" Target="../tags/tag1633.xml"/><Relationship Id="rId71" Type="http://schemas.openxmlformats.org/officeDocument/2006/relationships/tags" Target="../tags/tag1697.xml"/><Relationship Id="rId92" Type="http://schemas.openxmlformats.org/officeDocument/2006/relationships/tags" Target="../tags/tag1718.xml"/><Relationship Id="rId2" Type="http://schemas.openxmlformats.org/officeDocument/2006/relationships/tags" Target="../tags/tag1628.xml"/><Relationship Id="rId29" Type="http://schemas.openxmlformats.org/officeDocument/2006/relationships/tags" Target="../tags/tag1655.xml"/><Relationship Id="rId24" Type="http://schemas.openxmlformats.org/officeDocument/2006/relationships/tags" Target="../tags/tag1650.xml"/><Relationship Id="rId40" Type="http://schemas.openxmlformats.org/officeDocument/2006/relationships/tags" Target="../tags/tag1666.xml"/><Relationship Id="rId45" Type="http://schemas.openxmlformats.org/officeDocument/2006/relationships/tags" Target="../tags/tag1671.xml"/><Relationship Id="rId66" Type="http://schemas.openxmlformats.org/officeDocument/2006/relationships/tags" Target="../tags/tag1692.xml"/><Relationship Id="rId87" Type="http://schemas.openxmlformats.org/officeDocument/2006/relationships/tags" Target="../tags/tag1713.xml"/><Relationship Id="rId110" Type="http://schemas.openxmlformats.org/officeDocument/2006/relationships/tags" Target="../tags/tag1736.xml"/><Relationship Id="rId115" Type="http://schemas.openxmlformats.org/officeDocument/2006/relationships/tags" Target="../tags/tag1741.xml"/><Relationship Id="rId131" Type="http://schemas.openxmlformats.org/officeDocument/2006/relationships/tags" Target="../tags/tag1757.xml"/><Relationship Id="rId136" Type="http://schemas.openxmlformats.org/officeDocument/2006/relationships/tags" Target="../tags/tag1762.xml"/><Relationship Id="rId157" Type="http://schemas.openxmlformats.org/officeDocument/2006/relationships/chart" Target="../charts/chart35.xml"/><Relationship Id="rId61" Type="http://schemas.openxmlformats.org/officeDocument/2006/relationships/tags" Target="../tags/tag1687.xml"/><Relationship Id="rId82" Type="http://schemas.openxmlformats.org/officeDocument/2006/relationships/tags" Target="../tags/tag1708.xml"/><Relationship Id="rId152" Type="http://schemas.openxmlformats.org/officeDocument/2006/relationships/tags" Target="../tags/tag1778.xml"/><Relationship Id="rId19" Type="http://schemas.openxmlformats.org/officeDocument/2006/relationships/tags" Target="../tags/tag1645.xml"/><Relationship Id="rId14" Type="http://schemas.openxmlformats.org/officeDocument/2006/relationships/tags" Target="../tags/tag1640.xml"/><Relationship Id="rId30" Type="http://schemas.openxmlformats.org/officeDocument/2006/relationships/tags" Target="../tags/tag1656.xml"/><Relationship Id="rId35" Type="http://schemas.openxmlformats.org/officeDocument/2006/relationships/tags" Target="../tags/tag1661.xml"/><Relationship Id="rId56" Type="http://schemas.openxmlformats.org/officeDocument/2006/relationships/tags" Target="../tags/tag1682.xml"/><Relationship Id="rId77" Type="http://schemas.openxmlformats.org/officeDocument/2006/relationships/tags" Target="../tags/tag1703.xml"/><Relationship Id="rId100" Type="http://schemas.openxmlformats.org/officeDocument/2006/relationships/tags" Target="../tags/tag1726.xml"/><Relationship Id="rId105" Type="http://schemas.openxmlformats.org/officeDocument/2006/relationships/tags" Target="../tags/tag1731.xml"/><Relationship Id="rId126" Type="http://schemas.openxmlformats.org/officeDocument/2006/relationships/tags" Target="../tags/tag1752.xml"/><Relationship Id="rId147" Type="http://schemas.openxmlformats.org/officeDocument/2006/relationships/tags" Target="../tags/tag1773.xml"/><Relationship Id="rId8" Type="http://schemas.openxmlformats.org/officeDocument/2006/relationships/tags" Target="../tags/tag1634.xml"/><Relationship Id="rId51" Type="http://schemas.openxmlformats.org/officeDocument/2006/relationships/tags" Target="../tags/tag1677.xml"/><Relationship Id="rId72" Type="http://schemas.openxmlformats.org/officeDocument/2006/relationships/tags" Target="../tags/tag1698.xml"/><Relationship Id="rId93" Type="http://schemas.openxmlformats.org/officeDocument/2006/relationships/tags" Target="../tags/tag1719.xml"/><Relationship Id="rId98" Type="http://schemas.openxmlformats.org/officeDocument/2006/relationships/tags" Target="../tags/tag1724.xml"/><Relationship Id="rId121" Type="http://schemas.openxmlformats.org/officeDocument/2006/relationships/tags" Target="../tags/tag1747.xml"/><Relationship Id="rId142" Type="http://schemas.openxmlformats.org/officeDocument/2006/relationships/tags" Target="../tags/tag1768.xml"/><Relationship Id="rId3" Type="http://schemas.openxmlformats.org/officeDocument/2006/relationships/tags" Target="../tags/tag1629.xml"/><Relationship Id="rId25" Type="http://schemas.openxmlformats.org/officeDocument/2006/relationships/tags" Target="../tags/tag1651.xml"/><Relationship Id="rId46" Type="http://schemas.openxmlformats.org/officeDocument/2006/relationships/tags" Target="../tags/tag1672.xml"/><Relationship Id="rId67" Type="http://schemas.openxmlformats.org/officeDocument/2006/relationships/tags" Target="../tags/tag1693.xml"/><Relationship Id="rId116" Type="http://schemas.openxmlformats.org/officeDocument/2006/relationships/tags" Target="../tags/tag1742.xml"/><Relationship Id="rId137" Type="http://schemas.openxmlformats.org/officeDocument/2006/relationships/tags" Target="../tags/tag1763.xml"/><Relationship Id="rId20" Type="http://schemas.openxmlformats.org/officeDocument/2006/relationships/tags" Target="../tags/tag1646.xml"/><Relationship Id="rId41" Type="http://schemas.openxmlformats.org/officeDocument/2006/relationships/tags" Target="../tags/tag1667.xml"/><Relationship Id="rId62" Type="http://schemas.openxmlformats.org/officeDocument/2006/relationships/tags" Target="../tags/tag1688.xml"/><Relationship Id="rId83" Type="http://schemas.openxmlformats.org/officeDocument/2006/relationships/tags" Target="../tags/tag1709.xml"/><Relationship Id="rId88" Type="http://schemas.openxmlformats.org/officeDocument/2006/relationships/tags" Target="../tags/tag1714.xml"/><Relationship Id="rId111" Type="http://schemas.openxmlformats.org/officeDocument/2006/relationships/tags" Target="../tags/tag1737.xml"/><Relationship Id="rId132" Type="http://schemas.openxmlformats.org/officeDocument/2006/relationships/tags" Target="../tags/tag1758.xml"/><Relationship Id="rId153" Type="http://schemas.openxmlformats.org/officeDocument/2006/relationships/slideLayout" Target="../slideLayouts/slideLayout3.xml"/><Relationship Id="rId15" Type="http://schemas.openxmlformats.org/officeDocument/2006/relationships/tags" Target="../tags/tag1641.xml"/><Relationship Id="rId36" Type="http://schemas.openxmlformats.org/officeDocument/2006/relationships/tags" Target="../tags/tag1662.xml"/><Relationship Id="rId57" Type="http://schemas.openxmlformats.org/officeDocument/2006/relationships/tags" Target="../tags/tag1683.xml"/><Relationship Id="rId106" Type="http://schemas.openxmlformats.org/officeDocument/2006/relationships/tags" Target="../tags/tag1732.xml"/><Relationship Id="rId127" Type="http://schemas.openxmlformats.org/officeDocument/2006/relationships/tags" Target="../tags/tag1753.xml"/><Relationship Id="rId10" Type="http://schemas.openxmlformats.org/officeDocument/2006/relationships/tags" Target="../tags/tag1636.xml"/><Relationship Id="rId31" Type="http://schemas.openxmlformats.org/officeDocument/2006/relationships/tags" Target="../tags/tag1657.xml"/><Relationship Id="rId52" Type="http://schemas.openxmlformats.org/officeDocument/2006/relationships/tags" Target="../tags/tag1678.xml"/><Relationship Id="rId73" Type="http://schemas.openxmlformats.org/officeDocument/2006/relationships/tags" Target="../tags/tag1699.xml"/><Relationship Id="rId78" Type="http://schemas.openxmlformats.org/officeDocument/2006/relationships/tags" Target="../tags/tag1704.xml"/><Relationship Id="rId94" Type="http://schemas.openxmlformats.org/officeDocument/2006/relationships/tags" Target="../tags/tag1720.xml"/><Relationship Id="rId99" Type="http://schemas.openxmlformats.org/officeDocument/2006/relationships/tags" Target="../tags/tag1725.xml"/><Relationship Id="rId101" Type="http://schemas.openxmlformats.org/officeDocument/2006/relationships/tags" Target="../tags/tag1727.xml"/><Relationship Id="rId122" Type="http://schemas.openxmlformats.org/officeDocument/2006/relationships/tags" Target="../tags/tag1748.xml"/><Relationship Id="rId143" Type="http://schemas.openxmlformats.org/officeDocument/2006/relationships/tags" Target="../tags/tag1769.xml"/><Relationship Id="rId148" Type="http://schemas.openxmlformats.org/officeDocument/2006/relationships/tags" Target="../tags/tag1774.xml"/><Relationship Id="rId4" Type="http://schemas.openxmlformats.org/officeDocument/2006/relationships/tags" Target="../tags/tag1630.xml"/><Relationship Id="rId9" Type="http://schemas.openxmlformats.org/officeDocument/2006/relationships/tags" Target="../tags/tag1635.xml"/><Relationship Id="rId26" Type="http://schemas.openxmlformats.org/officeDocument/2006/relationships/tags" Target="../tags/tag1652.xml"/><Relationship Id="rId47" Type="http://schemas.openxmlformats.org/officeDocument/2006/relationships/tags" Target="../tags/tag1673.xml"/><Relationship Id="rId68" Type="http://schemas.openxmlformats.org/officeDocument/2006/relationships/tags" Target="../tags/tag1694.xml"/><Relationship Id="rId89" Type="http://schemas.openxmlformats.org/officeDocument/2006/relationships/tags" Target="../tags/tag1715.xml"/><Relationship Id="rId112" Type="http://schemas.openxmlformats.org/officeDocument/2006/relationships/tags" Target="../tags/tag1738.xml"/><Relationship Id="rId133" Type="http://schemas.openxmlformats.org/officeDocument/2006/relationships/tags" Target="../tags/tag1759.xml"/><Relationship Id="rId154" Type="http://schemas.openxmlformats.org/officeDocument/2006/relationships/oleObject" Target="../embeddings/oleObject102.bin"/><Relationship Id="rId16" Type="http://schemas.openxmlformats.org/officeDocument/2006/relationships/tags" Target="../tags/tag1642.xml"/><Relationship Id="rId37" Type="http://schemas.openxmlformats.org/officeDocument/2006/relationships/tags" Target="../tags/tag1663.xml"/><Relationship Id="rId58" Type="http://schemas.openxmlformats.org/officeDocument/2006/relationships/tags" Target="../tags/tag1684.xml"/><Relationship Id="rId79" Type="http://schemas.openxmlformats.org/officeDocument/2006/relationships/tags" Target="../tags/tag1705.xml"/><Relationship Id="rId102" Type="http://schemas.openxmlformats.org/officeDocument/2006/relationships/tags" Target="../tags/tag1728.xml"/><Relationship Id="rId123" Type="http://schemas.openxmlformats.org/officeDocument/2006/relationships/tags" Target="../tags/tag1749.xml"/><Relationship Id="rId144" Type="http://schemas.openxmlformats.org/officeDocument/2006/relationships/tags" Target="../tags/tag1770.xml"/><Relationship Id="rId90" Type="http://schemas.openxmlformats.org/officeDocument/2006/relationships/tags" Target="../tags/tag1716.xml"/><Relationship Id="rId27" Type="http://schemas.openxmlformats.org/officeDocument/2006/relationships/tags" Target="../tags/tag1653.xml"/><Relationship Id="rId48" Type="http://schemas.openxmlformats.org/officeDocument/2006/relationships/tags" Target="../tags/tag1674.xml"/><Relationship Id="rId69" Type="http://schemas.openxmlformats.org/officeDocument/2006/relationships/tags" Target="../tags/tag1695.xml"/><Relationship Id="rId113" Type="http://schemas.openxmlformats.org/officeDocument/2006/relationships/tags" Target="../tags/tag1739.xml"/><Relationship Id="rId134" Type="http://schemas.openxmlformats.org/officeDocument/2006/relationships/tags" Target="../tags/tag1760.xml"/></Relationships>
</file>

<file path=ppt/slides/_rels/slide6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1781.xml"/><Relationship Id="rId7" Type="http://schemas.openxmlformats.org/officeDocument/2006/relationships/oleObject" Target="../embeddings/oleObject103.bin"/><Relationship Id="rId2" Type="http://schemas.openxmlformats.org/officeDocument/2006/relationships/tags" Target="../tags/tag1780.xml"/><Relationship Id="rId1" Type="http://schemas.openxmlformats.org/officeDocument/2006/relationships/tags" Target="../tags/tag1779.xml"/><Relationship Id="rId6" Type="http://schemas.openxmlformats.org/officeDocument/2006/relationships/slideLayout" Target="../slideLayouts/slideLayout3.xml"/><Relationship Id="rId5" Type="http://schemas.openxmlformats.org/officeDocument/2006/relationships/tags" Target="../tags/tag1783.xml"/><Relationship Id="rId4" Type="http://schemas.openxmlformats.org/officeDocument/2006/relationships/tags" Target="../tags/tag1782.xml"/></Relationships>
</file>

<file path=ppt/slides/_rels/slide63.xml.rels><?xml version="1.0" encoding="UTF-8" standalone="yes"?>
<Relationships xmlns="http://schemas.openxmlformats.org/package/2006/relationships"><Relationship Id="rId8" Type="http://schemas.openxmlformats.org/officeDocument/2006/relationships/tags" Target="../tags/tag1791.xml"/><Relationship Id="rId13" Type="http://schemas.openxmlformats.org/officeDocument/2006/relationships/tags" Target="../tags/tag1796.xml"/><Relationship Id="rId18" Type="http://schemas.openxmlformats.org/officeDocument/2006/relationships/slideLayout" Target="../slideLayouts/slideLayout14.xml"/><Relationship Id="rId3" Type="http://schemas.openxmlformats.org/officeDocument/2006/relationships/tags" Target="../tags/tag1786.xml"/><Relationship Id="rId21" Type="http://schemas.openxmlformats.org/officeDocument/2006/relationships/image" Target="../media/image10.emf"/><Relationship Id="rId7" Type="http://schemas.openxmlformats.org/officeDocument/2006/relationships/tags" Target="../tags/tag1790.xml"/><Relationship Id="rId12" Type="http://schemas.openxmlformats.org/officeDocument/2006/relationships/tags" Target="../tags/tag1795.xml"/><Relationship Id="rId17" Type="http://schemas.openxmlformats.org/officeDocument/2006/relationships/tags" Target="../tags/tag1800.xml"/><Relationship Id="rId25" Type="http://schemas.openxmlformats.org/officeDocument/2006/relationships/image" Target="../media/image89.svg"/><Relationship Id="rId2" Type="http://schemas.openxmlformats.org/officeDocument/2006/relationships/tags" Target="../tags/tag1785.xml"/><Relationship Id="rId16" Type="http://schemas.openxmlformats.org/officeDocument/2006/relationships/tags" Target="../tags/tag1799.xml"/><Relationship Id="rId20" Type="http://schemas.openxmlformats.org/officeDocument/2006/relationships/oleObject" Target="../embeddings/oleObject104.bin"/><Relationship Id="rId1" Type="http://schemas.openxmlformats.org/officeDocument/2006/relationships/tags" Target="../tags/tag1784.xml"/><Relationship Id="rId6" Type="http://schemas.openxmlformats.org/officeDocument/2006/relationships/tags" Target="../tags/tag1789.xml"/><Relationship Id="rId11" Type="http://schemas.openxmlformats.org/officeDocument/2006/relationships/tags" Target="../tags/tag1794.xml"/><Relationship Id="rId24" Type="http://schemas.openxmlformats.org/officeDocument/2006/relationships/image" Target="../media/image88.png"/><Relationship Id="rId5" Type="http://schemas.openxmlformats.org/officeDocument/2006/relationships/tags" Target="../tags/tag1788.xml"/><Relationship Id="rId15" Type="http://schemas.openxmlformats.org/officeDocument/2006/relationships/tags" Target="../tags/tag1798.xml"/><Relationship Id="rId23" Type="http://schemas.openxmlformats.org/officeDocument/2006/relationships/image" Target="../media/image54.svg"/><Relationship Id="rId10" Type="http://schemas.openxmlformats.org/officeDocument/2006/relationships/tags" Target="../tags/tag1793.xml"/><Relationship Id="rId19" Type="http://schemas.openxmlformats.org/officeDocument/2006/relationships/notesSlide" Target="../notesSlides/notesSlide15.xml"/><Relationship Id="rId4" Type="http://schemas.openxmlformats.org/officeDocument/2006/relationships/tags" Target="../tags/tag1787.xml"/><Relationship Id="rId9" Type="http://schemas.openxmlformats.org/officeDocument/2006/relationships/tags" Target="../tags/tag1792.xml"/><Relationship Id="rId14" Type="http://schemas.openxmlformats.org/officeDocument/2006/relationships/tags" Target="../tags/tag1797.xml"/><Relationship Id="rId22" Type="http://schemas.openxmlformats.org/officeDocument/2006/relationships/image" Target="../media/image53.png"/></Relationships>
</file>

<file path=ppt/slides/_rels/slide64.xml.rels><?xml version="1.0" encoding="UTF-8" standalone="yes"?>
<Relationships xmlns="http://schemas.openxmlformats.org/package/2006/relationships"><Relationship Id="rId8" Type="http://schemas.openxmlformats.org/officeDocument/2006/relationships/tags" Target="../tags/tag1808.xml"/><Relationship Id="rId13" Type="http://schemas.openxmlformats.org/officeDocument/2006/relationships/slide" Target="slide19.xml"/><Relationship Id="rId3" Type="http://schemas.openxmlformats.org/officeDocument/2006/relationships/tags" Target="../tags/tag1803.xml"/><Relationship Id="rId7" Type="http://schemas.openxmlformats.org/officeDocument/2006/relationships/tags" Target="../tags/tag1807.xml"/><Relationship Id="rId12" Type="http://schemas.openxmlformats.org/officeDocument/2006/relationships/slide" Target="slide2.xml"/><Relationship Id="rId17" Type="http://schemas.openxmlformats.org/officeDocument/2006/relationships/slide" Target="slide67.xml"/><Relationship Id="rId2" Type="http://schemas.openxmlformats.org/officeDocument/2006/relationships/tags" Target="../tags/tag1802.xml"/><Relationship Id="rId16" Type="http://schemas.openxmlformats.org/officeDocument/2006/relationships/slide" Target="slide42.xml"/><Relationship Id="rId1" Type="http://schemas.openxmlformats.org/officeDocument/2006/relationships/tags" Target="../tags/tag1801.xml"/><Relationship Id="rId6" Type="http://schemas.openxmlformats.org/officeDocument/2006/relationships/tags" Target="../tags/tag1806.xml"/><Relationship Id="rId11" Type="http://schemas.openxmlformats.org/officeDocument/2006/relationships/image" Target="../media/image12.emf"/><Relationship Id="rId5" Type="http://schemas.openxmlformats.org/officeDocument/2006/relationships/tags" Target="../tags/tag1805.xml"/><Relationship Id="rId15" Type="http://schemas.openxmlformats.org/officeDocument/2006/relationships/slide" Target="slide34.xml"/><Relationship Id="rId10" Type="http://schemas.openxmlformats.org/officeDocument/2006/relationships/oleObject" Target="../embeddings/oleObject105.bin"/><Relationship Id="rId4" Type="http://schemas.openxmlformats.org/officeDocument/2006/relationships/tags" Target="../tags/tag1804.xml"/><Relationship Id="rId9" Type="http://schemas.openxmlformats.org/officeDocument/2006/relationships/slideLayout" Target="../slideLayouts/slideLayout6.xml"/><Relationship Id="rId14" Type="http://schemas.openxmlformats.org/officeDocument/2006/relationships/slide" Target="slide22.xml"/></Relationships>
</file>

<file path=ppt/slides/_rels/slide65.xml.rels><?xml version="1.0" encoding="UTF-8" standalone="yes"?>
<Relationships xmlns="http://schemas.openxmlformats.org/package/2006/relationships"><Relationship Id="rId8" Type="http://schemas.openxmlformats.org/officeDocument/2006/relationships/tags" Target="../tags/tag1816.xml"/><Relationship Id="rId13" Type="http://schemas.openxmlformats.org/officeDocument/2006/relationships/tags" Target="../tags/tag1821.xml"/><Relationship Id="rId18" Type="http://schemas.openxmlformats.org/officeDocument/2006/relationships/oleObject" Target="../embeddings/oleObject106.bin"/><Relationship Id="rId3" Type="http://schemas.openxmlformats.org/officeDocument/2006/relationships/tags" Target="../tags/tag1811.xml"/><Relationship Id="rId7" Type="http://schemas.openxmlformats.org/officeDocument/2006/relationships/tags" Target="../tags/tag1815.xml"/><Relationship Id="rId12" Type="http://schemas.openxmlformats.org/officeDocument/2006/relationships/tags" Target="../tags/tag1820.xml"/><Relationship Id="rId17" Type="http://schemas.openxmlformats.org/officeDocument/2006/relationships/slideLayout" Target="../slideLayouts/slideLayout3.xml"/><Relationship Id="rId2" Type="http://schemas.openxmlformats.org/officeDocument/2006/relationships/tags" Target="../tags/tag1810.xml"/><Relationship Id="rId16" Type="http://schemas.openxmlformats.org/officeDocument/2006/relationships/tags" Target="../tags/tag1824.xml"/><Relationship Id="rId1" Type="http://schemas.openxmlformats.org/officeDocument/2006/relationships/tags" Target="../tags/tag1809.xml"/><Relationship Id="rId6" Type="http://schemas.openxmlformats.org/officeDocument/2006/relationships/tags" Target="../tags/tag1814.xml"/><Relationship Id="rId11" Type="http://schemas.openxmlformats.org/officeDocument/2006/relationships/tags" Target="../tags/tag1819.xml"/><Relationship Id="rId5" Type="http://schemas.openxmlformats.org/officeDocument/2006/relationships/tags" Target="../tags/tag1813.xml"/><Relationship Id="rId15" Type="http://schemas.openxmlformats.org/officeDocument/2006/relationships/tags" Target="../tags/tag1823.xml"/><Relationship Id="rId10" Type="http://schemas.openxmlformats.org/officeDocument/2006/relationships/tags" Target="../tags/tag1818.xml"/><Relationship Id="rId19" Type="http://schemas.openxmlformats.org/officeDocument/2006/relationships/image" Target="../media/image152.emf"/><Relationship Id="rId4" Type="http://schemas.openxmlformats.org/officeDocument/2006/relationships/tags" Target="../tags/tag1812.xml"/><Relationship Id="rId9" Type="http://schemas.openxmlformats.org/officeDocument/2006/relationships/tags" Target="../tags/tag1817.xml"/><Relationship Id="rId14" Type="http://schemas.openxmlformats.org/officeDocument/2006/relationships/tags" Target="../tags/tag1822.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07.bin"/><Relationship Id="rId3" Type="http://schemas.openxmlformats.org/officeDocument/2006/relationships/tags" Target="../tags/tag1827.xml"/><Relationship Id="rId7" Type="http://schemas.openxmlformats.org/officeDocument/2006/relationships/slideLayout" Target="../slideLayouts/slideLayout12.xml"/><Relationship Id="rId2" Type="http://schemas.openxmlformats.org/officeDocument/2006/relationships/tags" Target="../tags/tag1826.xml"/><Relationship Id="rId1" Type="http://schemas.openxmlformats.org/officeDocument/2006/relationships/tags" Target="../tags/tag1825.xml"/><Relationship Id="rId6" Type="http://schemas.openxmlformats.org/officeDocument/2006/relationships/tags" Target="../tags/tag1830.xml"/><Relationship Id="rId11" Type="http://schemas.openxmlformats.org/officeDocument/2006/relationships/image" Target="../media/image155.svg"/><Relationship Id="rId5" Type="http://schemas.openxmlformats.org/officeDocument/2006/relationships/tags" Target="../tags/tag1829.xml"/><Relationship Id="rId10" Type="http://schemas.openxmlformats.org/officeDocument/2006/relationships/image" Target="../media/image154.png"/><Relationship Id="rId4" Type="http://schemas.openxmlformats.org/officeDocument/2006/relationships/tags" Target="../tags/tag1828.xml"/><Relationship Id="rId9" Type="http://schemas.openxmlformats.org/officeDocument/2006/relationships/image" Target="../media/image153.emf"/></Relationships>
</file>

<file path=ppt/slides/_rels/slide67.xml.rels><?xml version="1.0" encoding="UTF-8" standalone="yes"?>
<Relationships xmlns="http://schemas.openxmlformats.org/package/2006/relationships"><Relationship Id="rId8" Type="http://schemas.openxmlformats.org/officeDocument/2006/relationships/tags" Target="../tags/tag1838.xml"/><Relationship Id="rId13" Type="http://schemas.openxmlformats.org/officeDocument/2006/relationships/slide" Target="slide19.xml"/><Relationship Id="rId3" Type="http://schemas.openxmlformats.org/officeDocument/2006/relationships/tags" Target="../tags/tag1833.xml"/><Relationship Id="rId7" Type="http://schemas.openxmlformats.org/officeDocument/2006/relationships/tags" Target="../tags/tag1837.xml"/><Relationship Id="rId12" Type="http://schemas.openxmlformats.org/officeDocument/2006/relationships/slide" Target="slide2.xml"/><Relationship Id="rId17" Type="http://schemas.openxmlformats.org/officeDocument/2006/relationships/slide" Target="slide64.xml"/><Relationship Id="rId2" Type="http://schemas.openxmlformats.org/officeDocument/2006/relationships/tags" Target="../tags/tag1832.xml"/><Relationship Id="rId16" Type="http://schemas.openxmlformats.org/officeDocument/2006/relationships/slide" Target="slide42.xml"/><Relationship Id="rId1" Type="http://schemas.openxmlformats.org/officeDocument/2006/relationships/tags" Target="../tags/tag1831.xml"/><Relationship Id="rId6" Type="http://schemas.openxmlformats.org/officeDocument/2006/relationships/tags" Target="../tags/tag1836.xml"/><Relationship Id="rId11" Type="http://schemas.openxmlformats.org/officeDocument/2006/relationships/image" Target="../media/image12.emf"/><Relationship Id="rId5" Type="http://schemas.openxmlformats.org/officeDocument/2006/relationships/tags" Target="../tags/tag1835.xml"/><Relationship Id="rId15" Type="http://schemas.openxmlformats.org/officeDocument/2006/relationships/slide" Target="slide34.xml"/><Relationship Id="rId10" Type="http://schemas.openxmlformats.org/officeDocument/2006/relationships/oleObject" Target="../embeddings/oleObject108.bin"/><Relationship Id="rId4" Type="http://schemas.openxmlformats.org/officeDocument/2006/relationships/tags" Target="../tags/tag1834.xml"/><Relationship Id="rId9" Type="http://schemas.openxmlformats.org/officeDocument/2006/relationships/slideLayout" Target="../slideLayouts/slideLayout6.xml"/><Relationship Id="rId14" Type="http://schemas.openxmlformats.org/officeDocument/2006/relationships/slide" Target="slide22.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1841.xml"/><Relationship Id="rId7" Type="http://schemas.openxmlformats.org/officeDocument/2006/relationships/tags" Target="../tags/tag1845.xml"/><Relationship Id="rId2" Type="http://schemas.openxmlformats.org/officeDocument/2006/relationships/tags" Target="../tags/tag1840.xml"/><Relationship Id="rId1" Type="http://schemas.openxmlformats.org/officeDocument/2006/relationships/tags" Target="../tags/tag1839.xml"/><Relationship Id="rId6" Type="http://schemas.openxmlformats.org/officeDocument/2006/relationships/tags" Target="../tags/tag1844.xml"/><Relationship Id="rId5" Type="http://schemas.openxmlformats.org/officeDocument/2006/relationships/tags" Target="../tags/tag1843.xml"/><Relationship Id="rId10" Type="http://schemas.openxmlformats.org/officeDocument/2006/relationships/image" Target="../media/image10.emf"/><Relationship Id="rId4" Type="http://schemas.openxmlformats.org/officeDocument/2006/relationships/tags" Target="../tags/tag1842.xml"/><Relationship Id="rId9" Type="http://schemas.openxmlformats.org/officeDocument/2006/relationships/oleObject" Target="../embeddings/oleObject109.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3" Type="http://schemas.openxmlformats.org/officeDocument/2006/relationships/tags" Target="../tags/tag505.xml"/><Relationship Id="rId18" Type="http://schemas.openxmlformats.org/officeDocument/2006/relationships/tags" Target="../tags/tag510.xml"/><Relationship Id="rId26" Type="http://schemas.openxmlformats.org/officeDocument/2006/relationships/tags" Target="../tags/tag518.xml"/><Relationship Id="rId39" Type="http://schemas.openxmlformats.org/officeDocument/2006/relationships/tags" Target="../tags/tag531.xml"/><Relationship Id="rId21" Type="http://schemas.openxmlformats.org/officeDocument/2006/relationships/tags" Target="../tags/tag513.xml"/><Relationship Id="rId34" Type="http://schemas.openxmlformats.org/officeDocument/2006/relationships/tags" Target="../tags/tag526.xml"/><Relationship Id="rId42" Type="http://schemas.openxmlformats.org/officeDocument/2006/relationships/tags" Target="../tags/tag534.xml"/><Relationship Id="rId47" Type="http://schemas.openxmlformats.org/officeDocument/2006/relationships/tags" Target="../tags/tag539.xml"/><Relationship Id="rId50" Type="http://schemas.openxmlformats.org/officeDocument/2006/relationships/image" Target="../media/image10.emf"/><Relationship Id="rId7" Type="http://schemas.openxmlformats.org/officeDocument/2006/relationships/tags" Target="../tags/tag499.xml"/><Relationship Id="rId2" Type="http://schemas.openxmlformats.org/officeDocument/2006/relationships/tags" Target="../tags/tag494.xml"/><Relationship Id="rId16" Type="http://schemas.openxmlformats.org/officeDocument/2006/relationships/tags" Target="../tags/tag508.xml"/><Relationship Id="rId29" Type="http://schemas.openxmlformats.org/officeDocument/2006/relationships/tags" Target="../tags/tag521.xml"/><Relationship Id="rId11" Type="http://schemas.openxmlformats.org/officeDocument/2006/relationships/tags" Target="../tags/tag503.xml"/><Relationship Id="rId24" Type="http://schemas.openxmlformats.org/officeDocument/2006/relationships/tags" Target="../tags/tag516.xml"/><Relationship Id="rId32" Type="http://schemas.openxmlformats.org/officeDocument/2006/relationships/tags" Target="../tags/tag524.xml"/><Relationship Id="rId37" Type="http://schemas.openxmlformats.org/officeDocument/2006/relationships/tags" Target="../tags/tag529.xml"/><Relationship Id="rId40" Type="http://schemas.openxmlformats.org/officeDocument/2006/relationships/tags" Target="../tags/tag532.xml"/><Relationship Id="rId45" Type="http://schemas.openxmlformats.org/officeDocument/2006/relationships/tags" Target="../tags/tag537.xml"/><Relationship Id="rId53" Type="http://schemas.openxmlformats.org/officeDocument/2006/relationships/image" Target="../media/image20.svg"/><Relationship Id="rId5" Type="http://schemas.openxmlformats.org/officeDocument/2006/relationships/tags" Target="../tags/tag497.xml"/><Relationship Id="rId10" Type="http://schemas.openxmlformats.org/officeDocument/2006/relationships/tags" Target="../tags/tag502.xml"/><Relationship Id="rId19" Type="http://schemas.openxmlformats.org/officeDocument/2006/relationships/tags" Target="../tags/tag511.xml"/><Relationship Id="rId31" Type="http://schemas.openxmlformats.org/officeDocument/2006/relationships/tags" Target="../tags/tag523.xml"/><Relationship Id="rId44" Type="http://schemas.openxmlformats.org/officeDocument/2006/relationships/tags" Target="../tags/tag536.xml"/><Relationship Id="rId52" Type="http://schemas.openxmlformats.org/officeDocument/2006/relationships/image" Target="../media/image19.png"/><Relationship Id="rId4" Type="http://schemas.openxmlformats.org/officeDocument/2006/relationships/tags" Target="../tags/tag496.xml"/><Relationship Id="rId9" Type="http://schemas.openxmlformats.org/officeDocument/2006/relationships/tags" Target="../tags/tag501.xml"/><Relationship Id="rId14" Type="http://schemas.openxmlformats.org/officeDocument/2006/relationships/tags" Target="../tags/tag506.xml"/><Relationship Id="rId22" Type="http://schemas.openxmlformats.org/officeDocument/2006/relationships/tags" Target="../tags/tag514.xml"/><Relationship Id="rId27" Type="http://schemas.openxmlformats.org/officeDocument/2006/relationships/tags" Target="../tags/tag519.xml"/><Relationship Id="rId30" Type="http://schemas.openxmlformats.org/officeDocument/2006/relationships/tags" Target="../tags/tag522.xml"/><Relationship Id="rId35" Type="http://schemas.openxmlformats.org/officeDocument/2006/relationships/tags" Target="../tags/tag527.xml"/><Relationship Id="rId43" Type="http://schemas.openxmlformats.org/officeDocument/2006/relationships/tags" Target="../tags/tag535.xml"/><Relationship Id="rId48" Type="http://schemas.openxmlformats.org/officeDocument/2006/relationships/slideLayout" Target="../slideLayouts/slideLayout3.xml"/><Relationship Id="rId8" Type="http://schemas.openxmlformats.org/officeDocument/2006/relationships/tags" Target="../tags/tag500.xml"/><Relationship Id="rId51" Type="http://schemas.openxmlformats.org/officeDocument/2006/relationships/chart" Target="../charts/chart6.xml"/><Relationship Id="rId3" Type="http://schemas.openxmlformats.org/officeDocument/2006/relationships/tags" Target="../tags/tag495.xml"/><Relationship Id="rId12" Type="http://schemas.openxmlformats.org/officeDocument/2006/relationships/tags" Target="../tags/tag504.xml"/><Relationship Id="rId17" Type="http://schemas.openxmlformats.org/officeDocument/2006/relationships/tags" Target="../tags/tag509.xml"/><Relationship Id="rId25" Type="http://schemas.openxmlformats.org/officeDocument/2006/relationships/tags" Target="../tags/tag517.xml"/><Relationship Id="rId33" Type="http://schemas.openxmlformats.org/officeDocument/2006/relationships/tags" Target="../tags/tag525.xml"/><Relationship Id="rId38" Type="http://schemas.openxmlformats.org/officeDocument/2006/relationships/tags" Target="../tags/tag530.xml"/><Relationship Id="rId46" Type="http://schemas.openxmlformats.org/officeDocument/2006/relationships/tags" Target="../tags/tag538.xml"/><Relationship Id="rId20" Type="http://schemas.openxmlformats.org/officeDocument/2006/relationships/tags" Target="../tags/tag512.xml"/><Relationship Id="rId41" Type="http://schemas.openxmlformats.org/officeDocument/2006/relationships/tags" Target="../tags/tag533.xml"/><Relationship Id="rId54" Type="http://schemas.openxmlformats.org/officeDocument/2006/relationships/chart" Target="../charts/chart7.xml"/><Relationship Id="rId1" Type="http://schemas.openxmlformats.org/officeDocument/2006/relationships/tags" Target="../tags/tag493.xml"/><Relationship Id="rId6" Type="http://schemas.openxmlformats.org/officeDocument/2006/relationships/tags" Target="../tags/tag498.xml"/><Relationship Id="rId15" Type="http://schemas.openxmlformats.org/officeDocument/2006/relationships/tags" Target="../tags/tag507.xml"/><Relationship Id="rId23" Type="http://schemas.openxmlformats.org/officeDocument/2006/relationships/tags" Target="../tags/tag515.xml"/><Relationship Id="rId28" Type="http://schemas.openxmlformats.org/officeDocument/2006/relationships/tags" Target="../tags/tag520.xml"/><Relationship Id="rId36" Type="http://schemas.openxmlformats.org/officeDocument/2006/relationships/tags" Target="../tags/tag528.xml"/><Relationship Id="rId49" Type="http://schemas.openxmlformats.org/officeDocument/2006/relationships/oleObject" Target="../embeddings/oleObject48.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2.xml"/><Relationship Id="rId1" Type="http://schemas.openxmlformats.org/officeDocument/2006/relationships/tags" Target="../tags/tag1846.xml"/><Relationship Id="rId4" Type="http://schemas.openxmlformats.org/officeDocument/2006/relationships/image" Target="../media/image10.emf"/></Relationships>
</file>

<file path=ppt/slides/_rels/slide71.xml.rels><?xml version="1.0" encoding="UTF-8" standalone="yes"?>
<Relationships xmlns="http://schemas.openxmlformats.org/package/2006/relationships"><Relationship Id="rId8" Type="http://schemas.openxmlformats.org/officeDocument/2006/relationships/tags" Target="../tags/tag1854.xml"/><Relationship Id="rId13" Type="http://schemas.openxmlformats.org/officeDocument/2006/relationships/tags" Target="../tags/tag1859.xml"/><Relationship Id="rId3" Type="http://schemas.openxmlformats.org/officeDocument/2006/relationships/tags" Target="../tags/tag1849.xml"/><Relationship Id="rId7" Type="http://schemas.openxmlformats.org/officeDocument/2006/relationships/tags" Target="../tags/tag1853.xml"/><Relationship Id="rId12" Type="http://schemas.openxmlformats.org/officeDocument/2006/relationships/tags" Target="../tags/tag1858.xml"/><Relationship Id="rId17" Type="http://schemas.openxmlformats.org/officeDocument/2006/relationships/image" Target="../media/image2.emf"/><Relationship Id="rId2" Type="http://schemas.openxmlformats.org/officeDocument/2006/relationships/tags" Target="../tags/tag1848.xml"/><Relationship Id="rId16" Type="http://schemas.openxmlformats.org/officeDocument/2006/relationships/oleObject" Target="../embeddings/oleObject111.bin"/><Relationship Id="rId1" Type="http://schemas.openxmlformats.org/officeDocument/2006/relationships/tags" Target="../tags/tag1847.xml"/><Relationship Id="rId6" Type="http://schemas.openxmlformats.org/officeDocument/2006/relationships/tags" Target="../tags/tag1852.xml"/><Relationship Id="rId11" Type="http://schemas.openxmlformats.org/officeDocument/2006/relationships/tags" Target="../tags/tag1857.xml"/><Relationship Id="rId5" Type="http://schemas.openxmlformats.org/officeDocument/2006/relationships/tags" Target="../tags/tag1851.xml"/><Relationship Id="rId15" Type="http://schemas.openxmlformats.org/officeDocument/2006/relationships/slideLayout" Target="../slideLayouts/slideLayout3.xml"/><Relationship Id="rId10" Type="http://schemas.openxmlformats.org/officeDocument/2006/relationships/tags" Target="../tags/tag1856.xml"/><Relationship Id="rId4" Type="http://schemas.openxmlformats.org/officeDocument/2006/relationships/tags" Target="../tags/tag1850.xml"/><Relationship Id="rId9" Type="http://schemas.openxmlformats.org/officeDocument/2006/relationships/tags" Target="../tags/tag1855.xml"/><Relationship Id="rId14" Type="http://schemas.openxmlformats.org/officeDocument/2006/relationships/tags" Target="../tags/tag1860.xml"/></Relationships>
</file>

<file path=ppt/slides/_rels/slide72.xml.rels><?xml version="1.0" encoding="UTF-8" standalone="yes"?>
<Relationships xmlns="http://schemas.openxmlformats.org/package/2006/relationships"><Relationship Id="rId3" Type="http://schemas.openxmlformats.org/officeDocument/2006/relationships/tags" Target="../tags/tag1863.xml"/><Relationship Id="rId7" Type="http://schemas.openxmlformats.org/officeDocument/2006/relationships/image" Target="../media/image156.emf"/><Relationship Id="rId2" Type="http://schemas.openxmlformats.org/officeDocument/2006/relationships/tags" Target="../tags/tag1862.xml"/><Relationship Id="rId1" Type="http://schemas.openxmlformats.org/officeDocument/2006/relationships/tags" Target="../tags/tag1861.xml"/><Relationship Id="rId6" Type="http://schemas.openxmlformats.org/officeDocument/2006/relationships/oleObject" Target="../embeddings/oleObject112.bin"/><Relationship Id="rId5" Type="http://schemas.openxmlformats.org/officeDocument/2006/relationships/notesSlide" Target="../notesSlides/notesSlide16.xml"/><Relationship Id="rId4"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tags" Target="../tags/tag1866.xml"/><Relationship Id="rId7" Type="http://schemas.openxmlformats.org/officeDocument/2006/relationships/image" Target="../media/image156.emf"/><Relationship Id="rId2" Type="http://schemas.openxmlformats.org/officeDocument/2006/relationships/tags" Target="../tags/tag1865.xml"/><Relationship Id="rId1" Type="http://schemas.openxmlformats.org/officeDocument/2006/relationships/tags" Target="../tags/tag1864.xml"/><Relationship Id="rId6" Type="http://schemas.openxmlformats.org/officeDocument/2006/relationships/oleObject" Target="../embeddings/oleObject113.bin"/><Relationship Id="rId11" Type="http://schemas.openxmlformats.org/officeDocument/2006/relationships/image" Target="../media/image160.jpeg"/><Relationship Id="rId5" Type="http://schemas.openxmlformats.org/officeDocument/2006/relationships/slideLayout" Target="../slideLayouts/slideLayout18.xml"/><Relationship Id="rId10" Type="http://schemas.openxmlformats.org/officeDocument/2006/relationships/image" Target="../media/image159.jpeg"/><Relationship Id="rId4" Type="http://schemas.openxmlformats.org/officeDocument/2006/relationships/tags" Target="../tags/tag1867.xml"/><Relationship Id="rId9" Type="http://schemas.openxmlformats.org/officeDocument/2006/relationships/image" Target="../media/image158.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61.gif"/><Relationship Id="rId2" Type="http://schemas.openxmlformats.org/officeDocument/2006/relationships/tags" Target="../tags/tag1869.xml"/><Relationship Id="rId1" Type="http://schemas.openxmlformats.org/officeDocument/2006/relationships/tags" Target="../tags/tag1868.xml"/><Relationship Id="rId6" Type="http://schemas.openxmlformats.org/officeDocument/2006/relationships/image" Target="../media/image156.emf"/><Relationship Id="rId5" Type="http://schemas.openxmlformats.org/officeDocument/2006/relationships/oleObject" Target="../embeddings/oleObject114.bin"/><Relationship Id="rId4" Type="http://schemas.openxmlformats.org/officeDocument/2006/relationships/notesSlide" Target="../notesSlides/notesSlide17.xml"/></Relationships>
</file>

<file path=ppt/slides/_rels/slide75.xml.rels><?xml version="1.0" encoding="UTF-8" standalone="yes"?>
<Relationships xmlns="http://schemas.openxmlformats.org/package/2006/relationships"><Relationship Id="rId13" Type="http://schemas.openxmlformats.org/officeDocument/2006/relationships/tags" Target="../tags/tag1882.xml"/><Relationship Id="rId18" Type="http://schemas.openxmlformats.org/officeDocument/2006/relationships/tags" Target="../tags/tag1887.xml"/><Relationship Id="rId26" Type="http://schemas.openxmlformats.org/officeDocument/2006/relationships/tags" Target="../tags/tag1895.xml"/><Relationship Id="rId39" Type="http://schemas.openxmlformats.org/officeDocument/2006/relationships/tags" Target="../tags/tag1908.xml"/><Relationship Id="rId21" Type="http://schemas.openxmlformats.org/officeDocument/2006/relationships/tags" Target="../tags/tag1890.xml"/><Relationship Id="rId34" Type="http://schemas.openxmlformats.org/officeDocument/2006/relationships/tags" Target="../tags/tag1903.xml"/><Relationship Id="rId42" Type="http://schemas.openxmlformats.org/officeDocument/2006/relationships/tags" Target="../tags/tag1911.xml"/><Relationship Id="rId47" Type="http://schemas.openxmlformats.org/officeDocument/2006/relationships/chart" Target="../charts/chart36.xml"/><Relationship Id="rId7" Type="http://schemas.openxmlformats.org/officeDocument/2006/relationships/tags" Target="../tags/tag1876.xml"/><Relationship Id="rId2" Type="http://schemas.openxmlformats.org/officeDocument/2006/relationships/tags" Target="../tags/tag1871.xml"/><Relationship Id="rId16" Type="http://schemas.openxmlformats.org/officeDocument/2006/relationships/tags" Target="../tags/tag1885.xml"/><Relationship Id="rId29" Type="http://schemas.openxmlformats.org/officeDocument/2006/relationships/tags" Target="../tags/tag1898.xml"/><Relationship Id="rId1" Type="http://schemas.openxmlformats.org/officeDocument/2006/relationships/tags" Target="../tags/tag1870.xml"/><Relationship Id="rId6" Type="http://schemas.openxmlformats.org/officeDocument/2006/relationships/tags" Target="../tags/tag1875.xml"/><Relationship Id="rId11" Type="http://schemas.openxmlformats.org/officeDocument/2006/relationships/tags" Target="../tags/tag1880.xml"/><Relationship Id="rId24" Type="http://schemas.openxmlformats.org/officeDocument/2006/relationships/tags" Target="../tags/tag1893.xml"/><Relationship Id="rId32" Type="http://schemas.openxmlformats.org/officeDocument/2006/relationships/tags" Target="../tags/tag1901.xml"/><Relationship Id="rId37" Type="http://schemas.openxmlformats.org/officeDocument/2006/relationships/tags" Target="../tags/tag1906.xml"/><Relationship Id="rId40" Type="http://schemas.openxmlformats.org/officeDocument/2006/relationships/tags" Target="../tags/tag1909.xml"/><Relationship Id="rId45" Type="http://schemas.openxmlformats.org/officeDocument/2006/relationships/oleObject" Target="../embeddings/oleObject115.bin"/><Relationship Id="rId5" Type="http://schemas.openxmlformats.org/officeDocument/2006/relationships/tags" Target="../tags/tag1874.xml"/><Relationship Id="rId15" Type="http://schemas.openxmlformats.org/officeDocument/2006/relationships/tags" Target="../tags/tag1884.xml"/><Relationship Id="rId23" Type="http://schemas.openxmlformats.org/officeDocument/2006/relationships/tags" Target="../tags/tag1892.xml"/><Relationship Id="rId28" Type="http://schemas.openxmlformats.org/officeDocument/2006/relationships/tags" Target="../tags/tag1897.xml"/><Relationship Id="rId36" Type="http://schemas.openxmlformats.org/officeDocument/2006/relationships/tags" Target="../tags/tag1905.xml"/><Relationship Id="rId10" Type="http://schemas.openxmlformats.org/officeDocument/2006/relationships/tags" Target="../tags/tag1879.xml"/><Relationship Id="rId19" Type="http://schemas.openxmlformats.org/officeDocument/2006/relationships/tags" Target="../tags/tag1888.xml"/><Relationship Id="rId31" Type="http://schemas.openxmlformats.org/officeDocument/2006/relationships/tags" Target="../tags/tag1900.xml"/><Relationship Id="rId44" Type="http://schemas.openxmlformats.org/officeDocument/2006/relationships/slideLayout" Target="../slideLayouts/slideLayout19.xml"/><Relationship Id="rId4" Type="http://schemas.openxmlformats.org/officeDocument/2006/relationships/tags" Target="../tags/tag1873.xml"/><Relationship Id="rId9" Type="http://schemas.openxmlformats.org/officeDocument/2006/relationships/tags" Target="../tags/tag1878.xml"/><Relationship Id="rId14" Type="http://schemas.openxmlformats.org/officeDocument/2006/relationships/tags" Target="../tags/tag1883.xml"/><Relationship Id="rId22" Type="http://schemas.openxmlformats.org/officeDocument/2006/relationships/tags" Target="../tags/tag1891.xml"/><Relationship Id="rId27" Type="http://schemas.openxmlformats.org/officeDocument/2006/relationships/tags" Target="../tags/tag1896.xml"/><Relationship Id="rId30" Type="http://schemas.openxmlformats.org/officeDocument/2006/relationships/tags" Target="../tags/tag1899.xml"/><Relationship Id="rId35" Type="http://schemas.openxmlformats.org/officeDocument/2006/relationships/tags" Target="../tags/tag1904.xml"/><Relationship Id="rId43" Type="http://schemas.openxmlformats.org/officeDocument/2006/relationships/tags" Target="../tags/tag1912.xml"/><Relationship Id="rId48" Type="http://schemas.openxmlformats.org/officeDocument/2006/relationships/chart" Target="../charts/chart37.xml"/><Relationship Id="rId8" Type="http://schemas.openxmlformats.org/officeDocument/2006/relationships/tags" Target="../tags/tag1877.xml"/><Relationship Id="rId3" Type="http://schemas.openxmlformats.org/officeDocument/2006/relationships/tags" Target="../tags/tag1872.xml"/><Relationship Id="rId12" Type="http://schemas.openxmlformats.org/officeDocument/2006/relationships/tags" Target="../tags/tag1881.xml"/><Relationship Id="rId17" Type="http://schemas.openxmlformats.org/officeDocument/2006/relationships/tags" Target="../tags/tag1886.xml"/><Relationship Id="rId25" Type="http://schemas.openxmlformats.org/officeDocument/2006/relationships/tags" Target="../tags/tag1894.xml"/><Relationship Id="rId33" Type="http://schemas.openxmlformats.org/officeDocument/2006/relationships/tags" Target="../tags/tag1902.xml"/><Relationship Id="rId38" Type="http://schemas.openxmlformats.org/officeDocument/2006/relationships/tags" Target="../tags/tag1907.xml"/><Relationship Id="rId46" Type="http://schemas.openxmlformats.org/officeDocument/2006/relationships/image" Target="../media/image162.emf"/><Relationship Id="rId20" Type="http://schemas.openxmlformats.org/officeDocument/2006/relationships/tags" Target="../tags/tag1889.xml"/><Relationship Id="rId41" Type="http://schemas.openxmlformats.org/officeDocument/2006/relationships/tags" Target="../tags/tag1910.xml"/></Relationships>
</file>

<file path=ppt/slides/_rels/slide76.xml.rels><?xml version="1.0" encoding="UTF-8" standalone="yes"?>
<Relationships xmlns="http://schemas.openxmlformats.org/package/2006/relationships"><Relationship Id="rId8" Type="http://schemas.openxmlformats.org/officeDocument/2006/relationships/tags" Target="../tags/tag1920.xml"/><Relationship Id="rId13" Type="http://schemas.openxmlformats.org/officeDocument/2006/relationships/tags" Target="../tags/tag1925.xml"/><Relationship Id="rId18" Type="http://schemas.openxmlformats.org/officeDocument/2006/relationships/tags" Target="../tags/tag1930.xml"/><Relationship Id="rId26" Type="http://schemas.openxmlformats.org/officeDocument/2006/relationships/chart" Target="../charts/chart38.xml"/><Relationship Id="rId3" Type="http://schemas.openxmlformats.org/officeDocument/2006/relationships/tags" Target="../tags/tag1915.xml"/><Relationship Id="rId21" Type="http://schemas.openxmlformats.org/officeDocument/2006/relationships/tags" Target="../tags/tag1933.xml"/><Relationship Id="rId7" Type="http://schemas.openxmlformats.org/officeDocument/2006/relationships/tags" Target="../tags/tag1919.xml"/><Relationship Id="rId12" Type="http://schemas.openxmlformats.org/officeDocument/2006/relationships/tags" Target="../tags/tag1924.xml"/><Relationship Id="rId17" Type="http://schemas.openxmlformats.org/officeDocument/2006/relationships/tags" Target="../tags/tag1929.xml"/><Relationship Id="rId25" Type="http://schemas.openxmlformats.org/officeDocument/2006/relationships/image" Target="../media/image162.emf"/><Relationship Id="rId2" Type="http://schemas.openxmlformats.org/officeDocument/2006/relationships/tags" Target="../tags/tag1914.xml"/><Relationship Id="rId16" Type="http://schemas.openxmlformats.org/officeDocument/2006/relationships/tags" Target="../tags/tag1928.xml"/><Relationship Id="rId20" Type="http://schemas.openxmlformats.org/officeDocument/2006/relationships/tags" Target="../tags/tag1932.xml"/><Relationship Id="rId1" Type="http://schemas.openxmlformats.org/officeDocument/2006/relationships/tags" Target="../tags/tag1913.xml"/><Relationship Id="rId6" Type="http://schemas.openxmlformats.org/officeDocument/2006/relationships/tags" Target="../tags/tag1918.xml"/><Relationship Id="rId11" Type="http://schemas.openxmlformats.org/officeDocument/2006/relationships/tags" Target="../tags/tag1923.xml"/><Relationship Id="rId24" Type="http://schemas.openxmlformats.org/officeDocument/2006/relationships/oleObject" Target="../embeddings/oleObject116.bin"/><Relationship Id="rId5" Type="http://schemas.openxmlformats.org/officeDocument/2006/relationships/tags" Target="../tags/tag1917.xml"/><Relationship Id="rId15" Type="http://schemas.openxmlformats.org/officeDocument/2006/relationships/tags" Target="../tags/tag1927.xml"/><Relationship Id="rId23" Type="http://schemas.openxmlformats.org/officeDocument/2006/relationships/slideLayout" Target="../slideLayouts/slideLayout18.xml"/><Relationship Id="rId28" Type="http://schemas.openxmlformats.org/officeDocument/2006/relationships/image" Target="../media/image160.png"/><Relationship Id="rId10" Type="http://schemas.openxmlformats.org/officeDocument/2006/relationships/tags" Target="../tags/tag1922.xml"/><Relationship Id="rId19" Type="http://schemas.openxmlformats.org/officeDocument/2006/relationships/tags" Target="../tags/tag1931.xml"/><Relationship Id="rId4" Type="http://schemas.openxmlformats.org/officeDocument/2006/relationships/tags" Target="../tags/tag1916.xml"/><Relationship Id="rId9" Type="http://schemas.openxmlformats.org/officeDocument/2006/relationships/tags" Target="../tags/tag1921.xml"/><Relationship Id="rId14" Type="http://schemas.openxmlformats.org/officeDocument/2006/relationships/tags" Target="../tags/tag1926.xml"/><Relationship Id="rId22" Type="http://schemas.openxmlformats.org/officeDocument/2006/relationships/tags" Target="../tags/tag1934.xml"/><Relationship Id="rId27" Type="http://schemas.openxmlformats.org/officeDocument/2006/relationships/image" Target="../media/image159.png"/></Relationships>
</file>

<file path=ppt/slides/_rels/slide77.xml.rels><?xml version="1.0" encoding="UTF-8" standalone="yes"?>
<Relationships xmlns="http://schemas.openxmlformats.org/package/2006/relationships"><Relationship Id="rId13" Type="http://schemas.openxmlformats.org/officeDocument/2006/relationships/tags" Target="../tags/tag1947.xml"/><Relationship Id="rId18" Type="http://schemas.openxmlformats.org/officeDocument/2006/relationships/tags" Target="../tags/tag1952.xml"/><Relationship Id="rId26" Type="http://schemas.openxmlformats.org/officeDocument/2006/relationships/tags" Target="../tags/tag1960.xml"/><Relationship Id="rId3" Type="http://schemas.openxmlformats.org/officeDocument/2006/relationships/tags" Target="../tags/tag1937.xml"/><Relationship Id="rId21" Type="http://schemas.openxmlformats.org/officeDocument/2006/relationships/tags" Target="../tags/tag1955.xml"/><Relationship Id="rId34" Type="http://schemas.openxmlformats.org/officeDocument/2006/relationships/image" Target="../media/image162.emf"/><Relationship Id="rId7" Type="http://schemas.openxmlformats.org/officeDocument/2006/relationships/tags" Target="../tags/tag1941.xml"/><Relationship Id="rId12" Type="http://schemas.openxmlformats.org/officeDocument/2006/relationships/tags" Target="../tags/tag1946.xml"/><Relationship Id="rId17" Type="http://schemas.openxmlformats.org/officeDocument/2006/relationships/tags" Target="../tags/tag1951.xml"/><Relationship Id="rId25" Type="http://schemas.openxmlformats.org/officeDocument/2006/relationships/tags" Target="../tags/tag1959.xml"/><Relationship Id="rId33" Type="http://schemas.openxmlformats.org/officeDocument/2006/relationships/oleObject" Target="../embeddings/oleObject117.bin"/><Relationship Id="rId2" Type="http://schemas.openxmlformats.org/officeDocument/2006/relationships/tags" Target="../tags/tag1936.xml"/><Relationship Id="rId16" Type="http://schemas.openxmlformats.org/officeDocument/2006/relationships/tags" Target="../tags/tag1950.xml"/><Relationship Id="rId20" Type="http://schemas.openxmlformats.org/officeDocument/2006/relationships/tags" Target="../tags/tag1954.xml"/><Relationship Id="rId29" Type="http://schemas.openxmlformats.org/officeDocument/2006/relationships/tags" Target="../tags/tag1963.xml"/><Relationship Id="rId1" Type="http://schemas.openxmlformats.org/officeDocument/2006/relationships/tags" Target="../tags/tag1935.xml"/><Relationship Id="rId6" Type="http://schemas.openxmlformats.org/officeDocument/2006/relationships/tags" Target="../tags/tag1940.xml"/><Relationship Id="rId11" Type="http://schemas.openxmlformats.org/officeDocument/2006/relationships/tags" Target="../tags/tag1945.xml"/><Relationship Id="rId24" Type="http://schemas.openxmlformats.org/officeDocument/2006/relationships/tags" Target="../tags/tag1958.xml"/><Relationship Id="rId32" Type="http://schemas.openxmlformats.org/officeDocument/2006/relationships/slideLayout" Target="../slideLayouts/slideLayout18.xml"/><Relationship Id="rId5" Type="http://schemas.openxmlformats.org/officeDocument/2006/relationships/tags" Target="../tags/tag1939.xml"/><Relationship Id="rId15" Type="http://schemas.openxmlformats.org/officeDocument/2006/relationships/tags" Target="../tags/tag1949.xml"/><Relationship Id="rId23" Type="http://schemas.openxmlformats.org/officeDocument/2006/relationships/tags" Target="../tags/tag1957.xml"/><Relationship Id="rId28" Type="http://schemas.openxmlformats.org/officeDocument/2006/relationships/tags" Target="../tags/tag1962.xml"/><Relationship Id="rId36" Type="http://schemas.openxmlformats.org/officeDocument/2006/relationships/image" Target="../media/image161.png"/><Relationship Id="rId10" Type="http://schemas.openxmlformats.org/officeDocument/2006/relationships/tags" Target="../tags/tag1944.xml"/><Relationship Id="rId19" Type="http://schemas.openxmlformats.org/officeDocument/2006/relationships/tags" Target="../tags/tag1953.xml"/><Relationship Id="rId31" Type="http://schemas.openxmlformats.org/officeDocument/2006/relationships/tags" Target="../tags/tag1965.xml"/><Relationship Id="rId4" Type="http://schemas.openxmlformats.org/officeDocument/2006/relationships/tags" Target="../tags/tag1938.xml"/><Relationship Id="rId9" Type="http://schemas.openxmlformats.org/officeDocument/2006/relationships/tags" Target="../tags/tag1943.xml"/><Relationship Id="rId14" Type="http://schemas.openxmlformats.org/officeDocument/2006/relationships/tags" Target="../tags/tag1948.xml"/><Relationship Id="rId22" Type="http://schemas.openxmlformats.org/officeDocument/2006/relationships/tags" Target="../tags/tag1956.xml"/><Relationship Id="rId27" Type="http://schemas.openxmlformats.org/officeDocument/2006/relationships/tags" Target="../tags/tag1961.xml"/><Relationship Id="rId30" Type="http://schemas.openxmlformats.org/officeDocument/2006/relationships/tags" Target="../tags/tag1964.xml"/><Relationship Id="rId35" Type="http://schemas.openxmlformats.org/officeDocument/2006/relationships/chart" Target="../charts/chart39.xml"/><Relationship Id="rId8" Type="http://schemas.openxmlformats.org/officeDocument/2006/relationships/tags" Target="../tags/tag1942.xml"/></Relationships>
</file>

<file path=ppt/slides/_rels/slide78.xml.rels><?xml version="1.0" encoding="UTF-8" standalone="yes"?>
<Relationships xmlns="http://schemas.openxmlformats.org/package/2006/relationships"><Relationship Id="rId8" Type="http://schemas.openxmlformats.org/officeDocument/2006/relationships/tags" Target="../tags/tag1973.xml"/><Relationship Id="rId13" Type="http://schemas.openxmlformats.org/officeDocument/2006/relationships/tags" Target="../tags/tag1978.xml"/><Relationship Id="rId18" Type="http://schemas.openxmlformats.org/officeDocument/2006/relationships/tags" Target="../tags/tag1983.xml"/><Relationship Id="rId26" Type="http://schemas.openxmlformats.org/officeDocument/2006/relationships/slideLayout" Target="../slideLayouts/slideLayout18.xml"/><Relationship Id="rId3" Type="http://schemas.openxmlformats.org/officeDocument/2006/relationships/tags" Target="../tags/tag1968.xml"/><Relationship Id="rId21" Type="http://schemas.openxmlformats.org/officeDocument/2006/relationships/tags" Target="../tags/tag1986.xml"/><Relationship Id="rId7" Type="http://schemas.openxmlformats.org/officeDocument/2006/relationships/tags" Target="../tags/tag1972.xml"/><Relationship Id="rId12" Type="http://schemas.openxmlformats.org/officeDocument/2006/relationships/tags" Target="../tags/tag1977.xml"/><Relationship Id="rId17" Type="http://schemas.openxmlformats.org/officeDocument/2006/relationships/tags" Target="../tags/tag1982.xml"/><Relationship Id="rId25" Type="http://schemas.openxmlformats.org/officeDocument/2006/relationships/tags" Target="../tags/tag1990.xml"/><Relationship Id="rId2" Type="http://schemas.openxmlformats.org/officeDocument/2006/relationships/tags" Target="../tags/tag1967.xml"/><Relationship Id="rId16" Type="http://schemas.openxmlformats.org/officeDocument/2006/relationships/tags" Target="../tags/tag1981.xml"/><Relationship Id="rId20" Type="http://schemas.openxmlformats.org/officeDocument/2006/relationships/tags" Target="../tags/tag1985.xml"/><Relationship Id="rId29" Type="http://schemas.openxmlformats.org/officeDocument/2006/relationships/chart" Target="../charts/chart40.xml"/><Relationship Id="rId1" Type="http://schemas.openxmlformats.org/officeDocument/2006/relationships/tags" Target="../tags/tag1966.xml"/><Relationship Id="rId6" Type="http://schemas.openxmlformats.org/officeDocument/2006/relationships/tags" Target="../tags/tag1971.xml"/><Relationship Id="rId11" Type="http://schemas.openxmlformats.org/officeDocument/2006/relationships/tags" Target="../tags/tag1976.xml"/><Relationship Id="rId24" Type="http://schemas.openxmlformats.org/officeDocument/2006/relationships/tags" Target="../tags/tag1989.xml"/><Relationship Id="rId32" Type="http://schemas.openxmlformats.org/officeDocument/2006/relationships/image" Target="../media/image164.png"/><Relationship Id="rId5" Type="http://schemas.openxmlformats.org/officeDocument/2006/relationships/tags" Target="../tags/tag1970.xml"/><Relationship Id="rId15" Type="http://schemas.openxmlformats.org/officeDocument/2006/relationships/tags" Target="../tags/tag1980.xml"/><Relationship Id="rId23" Type="http://schemas.openxmlformats.org/officeDocument/2006/relationships/tags" Target="../tags/tag1988.xml"/><Relationship Id="rId28" Type="http://schemas.openxmlformats.org/officeDocument/2006/relationships/image" Target="../media/image162.emf"/><Relationship Id="rId10" Type="http://schemas.openxmlformats.org/officeDocument/2006/relationships/tags" Target="../tags/tag1975.xml"/><Relationship Id="rId19" Type="http://schemas.openxmlformats.org/officeDocument/2006/relationships/tags" Target="../tags/tag1984.xml"/><Relationship Id="rId31" Type="http://schemas.openxmlformats.org/officeDocument/2006/relationships/image" Target="../media/image163.png"/><Relationship Id="rId4" Type="http://schemas.openxmlformats.org/officeDocument/2006/relationships/tags" Target="../tags/tag1969.xml"/><Relationship Id="rId9" Type="http://schemas.openxmlformats.org/officeDocument/2006/relationships/tags" Target="../tags/tag1974.xml"/><Relationship Id="rId14" Type="http://schemas.openxmlformats.org/officeDocument/2006/relationships/tags" Target="../tags/tag1979.xml"/><Relationship Id="rId22" Type="http://schemas.openxmlformats.org/officeDocument/2006/relationships/tags" Target="../tags/tag1987.xml"/><Relationship Id="rId27" Type="http://schemas.openxmlformats.org/officeDocument/2006/relationships/oleObject" Target="../embeddings/oleObject118.bin"/><Relationship Id="rId30" Type="http://schemas.openxmlformats.org/officeDocument/2006/relationships/image" Target="../media/image162.png"/></Relationships>
</file>

<file path=ppt/slides/_rels/slide79.xml.rels><?xml version="1.0" encoding="UTF-8" standalone="yes"?>
<Relationships xmlns="http://schemas.openxmlformats.org/package/2006/relationships"><Relationship Id="rId8" Type="http://schemas.openxmlformats.org/officeDocument/2006/relationships/tags" Target="../tags/tag1998.xml"/><Relationship Id="rId13" Type="http://schemas.openxmlformats.org/officeDocument/2006/relationships/tags" Target="../tags/tag2003.xml"/><Relationship Id="rId18" Type="http://schemas.openxmlformats.org/officeDocument/2006/relationships/tags" Target="../tags/tag2008.xml"/><Relationship Id="rId26" Type="http://schemas.openxmlformats.org/officeDocument/2006/relationships/tags" Target="../tags/tag2016.xml"/><Relationship Id="rId3" Type="http://schemas.openxmlformats.org/officeDocument/2006/relationships/tags" Target="../tags/tag1993.xml"/><Relationship Id="rId21" Type="http://schemas.openxmlformats.org/officeDocument/2006/relationships/tags" Target="../tags/tag2011.xml"/><Relationship Id="rId7" Type="http://schemas.openxmlformats.org/officeDocument/2006/relationships/tags" Target="../tags/tag1997.xml"/><Relationship Id="rId12" Type="http://schemas.openxmlformats.org/officeDocument/2006/relationships/tags" Target="../tags/tag2002.xml"/><Relationship Id="rId17" Type="http://schemas.openxmlformats.org/officeDocument/2006/relationships/tags" Target="../tags/tag2007.xml"/><Relationship Id="rId25" Type="http://schemas.openxmlformats.org/officeDocument/2006/relationships/tags" Target="../tags/tag2015.xml"/><Relationship Id="rId2" Type="http://schemas.openxmlformats.org/officeDocument/2006/relationships/tags" Target="../tags/tag1992.xml"/><Relationship Id="rId16" Type="http://schemas.openxmlformats.org/officeDocument/2006/relationships/tags" Target="../tags/tag2006.xml"/><Relationship Id="rId20" Type="http://schemas.openxmlformats.org/officeDocument/2006/relationships/tags" Target="../tags/tag2010.xml"/><Relationship Id="rId29" Type="http://schemas.openxmlformats.org/officeDocument/2006/relationships/image" Target="../media/image162.emf"/><Relationship Id="rId1" Type="http://schemas.openxmlformats.org/officeDocument/2006/relationships/tags" Target="../tags/tag1991.xml"/><Relationship Id="rId6" Type="http://schemas.openxmlformats.org/officeDocument/2006/relationships/tags" Target="../tags/tag1996.xml"/><Relationship Id="rId11" Type="http://schemas.openxmlformats.org/officeDocument/2006/relationships/tags" Target="../tags/tag2001.xml"/><Relationship Id="rId24" Type="http://schemas.openxmlformats.org/officeDocument/2006/relationships/tags" Target="../tags/tag2014.xml"/><Relationship Id="rId5" Type="http://schemas.openxmlformats.org/officeDocument/2006/relationships/tags" Target="../tags/tag1995.xml"/><Relationship Id="rId15" Type="http://schemas.openxmlformats.org/officeDocument/2006/relationships/tags" Target="../tags/tag2005.xml"/><Relationship Id="rId23" Type="http://schemas.openxmlformats.org/officeDocument/2006/relationships/tags" Target="../tags/tag2013.xml"/><Relationship Id="rId28" Type="http://schemas.openxmlformats.org/officeDocument/2006/relationships/oleObject" Target="../embeddings/oleObject119.bin"/><Relationship Id="rId10" Type="http://schemas.openxmlformats.org/officeDocument/2006/relationships/tags" Target="../tags/tag2000.xml"/><Relationship Id="rId19" Type="http://schemas.openxmlformats.org/officeDocument/2006/relationships/tags" Target="../tags/tag2009.xml"/><Relationship Id="rId4" Type="http://schemas.openxmlformats.org/officeDocument/2006/relationships/tags" Target="../tags/tag1994.xml"/><Relationship Id="rId9" Type="http://schemas.openxmlformats.org/officeDocument/2006/relationships/tags" Target="../tags/tag1999.xml"/><Relationship Id="rId14" Type="http://schemas.openxmlformats.org/officeDocument/2006/relationships/tags" Target="../tags/tag2004.xml"/><Relationship Id="rId22" Type="http://schemas.openxmlformats.org/officeDocument/2006/relationships/tags" Target="../tags/tag2012.xml"/><Relationship Id="rId27" Type="http://schemas.openxmlformats.org/officeDocument/2006/relationships/slideLayout" Target="../slideLayouts/slideLayout18.xml"/><Relationship Id="rId30" Type="http://schemas.openxmlformats.org/officeDocument/2006/relationships/chart" Target="../charts/chart41.xml"/></Relationships>
</file>

<file path=ppt/slides/_rels/slide8.xml.rels><?xml version="1.0" encoding="UTF-8" standalone="yes"?>
<Relationships xmlns="http://schemas.openxmlformats.org/package/2006/relationships"><Relationship Id="rId13" Type="http://schemas.openxmlformats.org/officeDocument/2006/relationships/tags" Target="../tags/tag552.xml"/><Relationship Id="rId18" Type="http://schemas.openxmlformats.org/officeDocument/2006/relationships/tags" Target="../tags/tag557.xml"/><Relationship Id="rId26" Type="http://schemas.openxmlformats.org/officeDocument/2006/relationships/image" Target="../media/image10.emf"/><Relationship Id="rId3" Type="http://schemas.openxmlformats.org/officeDocument/2006/relationships/tags" Target="../tags/tag542.xml"/><Relationship Id="rId21" Type="http://schemas.openxmlformats.org/officeDocument/2006/relationships/tags" Target="../tags/tag560.xml"/><Relationship Id="rId34" Type="http://schemas.openxmlformats.org/officeDocument/2006/relationships/image" Target="../media/image28.svg"/><Relationship Id="rId7" Type="http://schemas.openxmlformats.org/officeDocument/2006/relationships/tags" Target="../tags/tag546.xml"/><Relationship Id="rId12" Type="http://schemas.openxmlformats.org/officeDocument/2006/relationships/tags" Target="../tags/tag551.xml"/><Relationship Id="rId17" Type="http://schemas.openxmlformats.org/officeDocument/2006/relationships/tags" Target="../tags/tag556.xml"/><Relationship Id="rId25" Type="http://schemas.openxmlformats.org/officeDocument/2006/relationships/oleObject" Target="../embeddings/oleObject49.bin"/><Relationship Id="rId33" Type="http://schemas.openxmlformats.org/officeDocument/2006/relationships/image" Target="../media/image27.png"/><Relationship Id="rId2" Type="http://schemas.openxmlformats.org/officeDocument/2006/relationships/tags" Target="../tags/tag541.xml"/><Relationship Id="rId16" Type="http://schemas.openxmlformats.org/officeDocument/2006/relationships/tags" Target="../tags/tag555.xml"/><Relationship Id="rId20" Type="http://schemas.openxmlformats.org/officeDocument/2006/relationships/tags" Target="../tags/tag559.xml"/><Relationship Id="rId29" Type="http://schemas.openxmlformats.org/officeDocument/2006/relationships/image" Target="../media/image23.png"/><Relationship Id="rId1" Type="http://schemas.openxmlformats.org/officeDocument/2006/relationships/tags" Target="../tags/tag540.xml"/><Relationship Id="rId6" Type="http://schemas.openxmlformats.org/officeDocument/2006/relationships/tags" Target="../tags/tag545.xml"/><Relationship Id="rId11" Type="http://schemas.openxmlformats.org/officeDocument/2006/relationships/tags" Target="../tags/tag550.xml"/><Relationship Id="rId24" Type="http://schemas.openxmlformats.org/officeDocument/2006/relationships/slideLayout" Target="../slideLayouts/slideLayout14.xml"/><Relationship Id="rId32" Type="http://schemas.openxmlformats.org/officeDocument/2006/relationships/image" Target="../media/image26.svg"/><Relationship Id="rId5" Type="http://schemas.openxmlformats.org/officeDocument/2006/relationships/tags" Target="../tags/tag544.xml"/><Relationship Id="rId15" Type="http://schemas.openxmlformats.org/officeDocument/2006/relationships/tags" Target="../tags/tag554.xml"/><Relationship Id="rId23" Type="http://schemas.openxmlformats.org/officeDocument/2006/relationships/tags" Target="../tags/tag562.xml"/><Relationship Id="rId28" Type="http://schemas.openxmlformats.org/officeDocument/2006/relationships/image" Target="../media/image22.svg"/><Relationship Id="rId10" Type="http://schemas.openxmlformats.org/officeDocument/2006/relationships/tags" Target="../tags/tag549.xml"/><Relationship Id="rId19" Type="http://schemas.openxmlformats.org/officeDocument/2006/relationships/tags" Target="../tags/tag558.xml"/><Relationship Id="rId31" Type="http://schemas.openxmlformats.org/officeDocument/2006/relationships/image" Target="../media/image25.png"/><Relationship Id="rId4" Type="http://schemas.openxmlformats.org/officeDocument/2006/relationships/tags" Target="../tags/tag543.xml"/><Relationship Id="rId9" Type="http://schemas.openxmlformats.org/officeDocument/2006/relationships/tags" Target="../tags/tag548.xml"/><Relationship Id="rId14" Type="http://schemas.openxmlformats.org/officeDocument/2006/relationships/tags" Target="../tags/tag553.xml"/><Relationship Id="rId22" Type="http://schemas.openxmlformats.org/officeDocument/2006/relationships/tags" Target="../tags/tag561.xml"/><Relationship Id="rId27" Type="http://schemas.openxmlformats.org/officeDocument/2006/relationships/image" Target="../media/image21.png"/><Relationship Id="rId30" Type="http://schemas.openxmlformats.org/officeDocument/2006/relationships/image" Target="../media/image24.svg"/><Relationship Id="rId8" Type="http://schemas.openxmlformats.org/officeDocument/2006/relationships/tags" Target="../tags/tag547.xml"/></Relationships>
</file>

<file path=ppt/slides/_rels/slide80.xml.rels><?xml version="1.0" encoding="UTF-8" standalone="yes"?>
<Relationships xmlns="http://schemas.openxmlformats.org/package/2006/relationships"><Relationship Id="rId13" Type="http://schemas.openxmlformats.org/officeDocument/2006/relationships/tags" Target="../tags/tag2029.xml"/><Relationship Id="rId18" Type="http://schemas.openxmlformats.org/officeDocument/2006/relationships/tags" Target="../tags/tag2034.xml"/><Relationship Id="rId26" Type="http://schemas.openxmlformats.org/officeDocument/2006/relationships/tags" Target="../tags/tag2042.xml"/><Relationship Id="rId39" Type="http://schemas.openxmlformats.org/officeDocument/2006/relationships/slideLayout" Target="../slideLayouts/slideLayout18.xml"/><Relationship Id="rId21" Type="http://schemas.openxmlformats.org/officeDocument/2006/relationships/tags" Target="../tags/tag2037.xml"/><Relationship Id="rId34" Type="http://schemas.openxmlformats.org/officeDocument/2006/relationships/tags" Target="../tags/tag2050.xml"/><Relationship Id="rId42" Type="http://schemas.openxmlformats.org/officeDocument/2006/relationships/chart" Target="../charts/chart42.xml"/><Relationship Id="rId47" Type="http://schemas.openxmlformats.org/officeDocument/2006/relationships/image" Target="../media/image167.png"/><Relationship Id="rId7" Type="http://schemas.openxmlformats.org/officeDocument/2006/relationships/tags" Target="../tags/tag2023.xml"/><Relationship Id="rId2" Type="http://schemas.openxmlformats.org/officeDocument/2006/relationships/tags" Target="../tags/tag2018.xml"/><Relationship Id="rId16" Type="http://schemas.openxmlformats.org/officeDocument/2006/relationships/tags" Target="../tags/tag2032.xml"/><Relationship Id="rId29" Type="http://schemas.openxmlformats.org/officeDocument/2006/relationships/tags" Target="../tags/tag2045.xml"/><Relationship Id="rId1" Type="http://schemas.openxmlformats.org/officeDocument/2006/relationships/tags" Target="../tags/tag2017.xml"/><Relationship Id="rId6" Type="http://schemas.openxmlformats.org/officeDocument/2006/relationships/tags" Target="../tags/tag2022.xml"/><Relationship Id="rId11" Type="http://schemas.openxmlformats.org/officeDocument/2006/relationships/tags" Target="../tags/tag2027.xml"/><Relationship Id="rId24" Type="http://schemas.openxmlformats.org/officeDocument/2006/relationships/tags" Target="../tags/tag2040.xml"/><Relationship Id="rId32" Type="http://schemas.openxmlformats.org/officeDocument/2006/relationships/tags" Target="../tags/tag2048.xml"/><Relationship Id="rId37" Type="http://schemas.openxmlformats.org/officeDocument/2006/relationships/tags" Target="../tags/tag2053.xml"/><Relationship Id="rId40" Type="http://schemas.openxmlformats.org/officeDocument/2006/relationships/oleObject" Target="../embeddings/oleObject120.bin"/><Relationship Id="rId45" Type="http://schemas.openxmlformats.org/officeDocument/2006/relationships/image" Target="../media/image165.png"/><Relationship Id="rId5" Type="http://schemas.openxmlformats.org/officeDocument/2006/relationships/tags" Target="../tags/tag2021.xml"/><Relationship Id="rId15" Type="http://schemas.openxmlformats.org/officeDocument/2006/relationships/tags" Target="../tags/tag2031.xml"/><Relationship Id="rId23" Type="http://schemas.openxmlformats.org/officeDocument/2006/relationships/tags" Target="../tags/tag2039.xml"/><Relationship Id="rId28" Type="http://schemas.openxmlformats.org/officeDocument/2006/relationships/tags" Target="../tags/tag2044.xml"/><Relationship Id="rId36" Type="http://schemas.openxmlformats.org/officeDocument/2006/relationships/tags" Target="../tags/tag2052.xml"/><Relationship Id="rId10" Type="http://schemas.openxmlformats.org/officeDocument/2006/relationships/tags" Target="../tags/tag2026.xml"/><Relationship Id="rId19" Type="http://schemas.openxmlformats.org/officeDocument/2006/relationships/tags" Target="../tags/tag2035.xml"/><Relationship Id="rId31" Type="http://schemas.openxmlformats.org/officeDocument/2006/relationships/tags" Target="../tags/tag2047.xml"/><Relationship Id="rId44" Type="http://schemas.openxmlformats.org/officeDocument/2006/relationships/chart" Target="../charts/chart44.xml"/><Relationship Id="rId4" Type="http://schemas.openxmlformats.org/officeDocument/2006/relationships/tags" Target="../tags/tag2020.xml"/><Relationship Id="rId9" Type="http://schemas.openxmlformats.org/officeDocument/2006/relationships/tags" Target="../tags/tag2025.xml"/><Relationship Id="rId14" Type="http://schemas.openxmlformats.org/officeDocument/2006/relationships/tags" Target="../tags/tag2030.xml"/><Relationship Id="rId22" Type="http://schemas.openxmlformats.org/officeDocument/2006/relationships/tags" Target="../tags/tag2038.xml"/><Relationship Id="rId27" Type="http://schemas.openxmlformats.org/officeDocument/2006/relationships/tags" Target="../tags/tag2043.xml"/><Relationship Id="rId30" Type="http://schemas.openxmlformats.org/officeDocument/2006/relationships/tags" Target="../tags/tag2046.xml"/><Relationship Id="rId35" Type="http://schemas.openxmlformats.org/officeDocument/2006/relationships/tags" Target="../tags/tag2051.xml"/><Relationship Id="rId43" Type="http://schemas.openxmlformats.org/officeDocument/2006/relationships/chart" Target="../charts/chart43.xml"/><Relationship Id="rId8" Type="http://schemas.openxmlformats.org/officeDocument/2006/relationships/tags" Target="../tags/tag2024.xml"/><Relationship Id="rId3" Type="http://schemas.openxmlformats.org/officeDocument/2006/relationships/tags" Target="../tags/tag2019.xml"/><Relationship Id="rId12" Type="http://schemas.openxmlformats.org/officeDocument/2006/relationships/tags" Target="../tags/tag2028.xml"/><Relationship Id="rId17" Type="http://schemas.openxmlformats.org/officeDocument/2006/relationships/tags" Target="../tags/tag2033.xml"/><Relationship Id="rId25" Type="http://schemas.openxmlformats.org/officeDocument/2006/relationships/tags" Target="../tags/tag2041.xml"/><Relationship Id="rId33" Type="http://schemas.openxmlformats.org/officeDocument/2006/relationships/tags" Target="../tags/tag2049.xml"/><Relationship Id="rId38" Type="http://schemas.openxmlformats.org/officeDocument/2006/relationships/tags" Target="../tags/tag2054.xml"/><Relationship Id="rId46" Type="http://schemas.openxmlformats.org/officeDocument/2006/relationships/image" Target="../media/image166.png"/><Relationship Id="rId20" Type="http://schemas.openxmlformats.org/officeDocument/2006/relationships/tags" Target="../tags/tag2036.xml"/><Relationship Id="rId41" Type="http://schemas.openxmlformats.org/officeDocument/2006/relationships/image" Target="../media/image162.emf"/></Relationships>
</file>

<file path=ppt/slides/_rels/slide81.xml.rels><?xml version="1.0" encoding="UTF-8" standalone="yes"?>
<Relationships xmlns="http://schemas.openxmlformats.org/package/2006/relationships"><Relationship Id="rId13" Type="http://schemas.openxmlformats.org/officeDocument/2006/relationships/tags" Target="../tags/tag2067.xml"/><Relationship Id="rId18" Type="http://schemas.openxmlformats.org/officeDocument/2006/relationships/tags" Target="../tags/tag2072.xml"/><Relationship Id="rId26" Type="http://schemas.openxmlformats.org/officeDocument/2006/relationships/tags" Target="../tags/tag2080.xml"/><Relationship Id="rId39" Type="http://schemas.openxmlformats.org/officeDocument/2006/relationships/tags" Target="../tags/tag2093.xml"/><Relationship Id="rId21" Type="http://schemas.openxmlformats.org/officeDocument/2006/relationships/tags" Target="../tags/tag2075.xml"/><Relationship Id="rId34" Type="http://schemas.openxmlformats.org/officeDocument/2006/relationships/tags" Target="../tags/tag2088.xml"/><Relationship Id="rId42" Type="http://schemas.openxmlformats.org/officeDocument/2006/relationships/slideLayout" Target="../slideLayouts/slideLayout18.xml"/><Relationship Id="rId47" Type="http://schemas.openxmlformats.org/officeDocument/2006/relationships/chart" Target="../charts/chart47.xml"/><Relationship Id="rId50" Type="http://schemas.openxmlformats.org/officeDocument/2006/relationships/chart" Target="../charts/chart50.xml"/><Relationship Id="rId7" Type="http://schemas.openxmlformats.org/officeDocument/2006/relationships/tags" Target="../tags/tag2061.xml"/><Relationship Id="rId2" Type="http://schemas.openxmlformats.org/officeDocument/2006/relationships/tags" Target="../tags/tag2056.xml"/><Relationship Id="rId16" Type="http://schemas.openxmlformats.org/officeDocument/2006/relationships/tags" Target="../tags/tag2070.xml"/><Relationship Id="rId29" Type="http://schemas.openxmlformats.org/officeDocument/2006/relationships/tags" Target="../tags/tag2083.xml"/><Relationship Id="rId11" Type="http://schemas.openxmlformats.org/officeDocument/2006/relationships/tags" Target="../tags/tag2065.xml"/><Relationship Id="rId24" Type="http://schemas.openxmlformats.org/officeDocument/2006/relationships/tags" Target="../tags/tag2078.xml"/><Relationship Id="rId32" Type="http://schemas.openxmlformats.org/officeDocument/2006/relationships/tags" Target="../tags/tag2086.xml"/><Relationship Id="rId37" Type="http://schemas.openxmlformats.org/officeDocument/2006/relationships/tags" Target="../tags/tag2091.xml"/><Relationship Id="rId40" Type="http://schemas.openxmlformats.org/officeDocument/2006/relationships/tags" Target="../tags/tag2094.xml"/><Relationship Id="rId45" Type="http://schemas.openxmlformats.org/officeDocument/2006/relationships/chart" Target="../charts/chart45.xml"/><Relationship Id="rId5" Type="http://schemas.openxmlformats.org/officeDocument/2006/relationships/tags" Target="../tags/tag2059.xml"/><Relationship Id="rId15" Type="http://schemas.openxmlformats.org/officeDocument/2006/relationships/tags" Target="../tags/tag2069.xml"/><Relationship Id="rId23" Type="http://schemas.openxmlformats.org/officeDocument/2006/relationships/tags" Target="../tags/tag2077.xml"/><Relationship Id="rId28" Type="http://schemas.openxmlformats.org/officeDocument/2006/relationships/tags" Target="../tags/tag2082.xml"/><Relationship Id="rId36" Type="http://schemas.openxmlformats.org/officeDocument/2006/relationships/tags" Target="../tags/tag2090.xml"/><Relationship Id="rId49" Type="http://schemas.openxmlformats.org/officeDocument/2006/relationships/chart" Target="../charts/chart49.xml"/><Relationship Id="rId10" Type="http://schemas.openxmlformats.org/officeDocument/2006/relationships/tags" Target="../tags/tag2064.xml"/><Relationship Id="rId19" Type="http://schemas.openxmlformats.org/officeDocument/2006/relationships/tags" Target="../tags/tag2073.xml"/><Relationship Id="rId31" Type="http://schemas.openxmlformats.org/officeDocument/2006/relationships/tags" Target="../tags/tag2085.xml"/><Relationship Id="rId44" Type="http://schemas.openxmlformats.org/officeDocument/2006/relationships/image" Target="../media/image162.emf"/><Relationship Id="rId4" Type="http://schemas.openxmlformats.org/officeDocument/2006/relationships/tags" Target="../tags/tag2058.xml"/><Relationship Id="rId9" Type="http://schemas.openxmlformats.org/officeDocument/2006/relationships/tags" Target="../tags/tag2063.xml"/><Relationship Id="rId14" Type="http://schemas.openxmlformats.org/officeDocument/2006/relationships/tags" Target="../tags/tag2068.xml"/><Relationship Id="rId22" Type="http://schemas.openxmlformats.org/officeDocument/2006/relationships/tags" Target="../tags/tag2076.xml"/><Relationship Id="rId27" Type="http://schemas.openxmlformats.org/officeDocument/2006/relationships/tags" Target="../tags/tag2081.xml"/><Relationship Id="rId30" Type="http://schemas.openxmlformats.org/officeDocument/2006/relationships/tags" Target="../tags/tag2084.xml"/><Relationship Id="rId35" Type="http://schemas.openxmlformats.org/officeDocument/2006/relationships/tags" Target="../tags/tag2089.xml"/><Relationship Id="rId43" Type="http://schemas.openxmlformats.org/officeDocument/2006/relationships/oleObject" Target="../embeddings/oleObject121.bin"/><Relationship Id="rId48" Type="http://schemas.openxmlformats.org/officeDocument/2006/relationships/chart" Target="../charts/chart48.xml"/><Relationship Id="rId8" Type="http://schemas.openxmlformats.org/officeDocument/2006/relationships/tags" Target="../tags/tag2062.xml"/><Relationship Id="rId3" Type="http://schemas.openxmlformats.org/officeDocument/2006/relationships/tags" Target="../tags/tag2057.xml"/><Relationship Id="rId12" Type="http://schemas.openxmlformats.org/officeDocument/2006/relationships/tags" Target="../tags/tag2066.xml"/><Relationship Id="rId17" Type="http://schemas.openxmlformats.org/officeDocument/2006/relationships/tags" Target="../tags/tag2071.xml"/><Relationship Id="rId25" Type="http://schemas.openxmlformats.org/officeDocument/2006/relationships/tags" Target="../tags/tag2079.xml"/><Relationship Id="rId33" Type="http://schemas.openxmlformats.org/officeDocument/2006/relationships/tags" Target="../tags/tag2087.xml"/><Relationship Id="rId38" Type="http://schemas.openxmlformats.org/officeDocument/2006/relationships/tags" Target="../tags/tag2092.xml"/><Relationship Id="rId46" Type="http://schemas.openxmlformats.org/officeDocument/2006/relationships/chart" Target="../charts/chart46.xml"/><Relationship Id="rId20" Type="http://schemas.openxmlformats.org/officeDocument/2006/relationships/tags" Target="../tags/tag2074.xml"/><Relationship Id="rId41" Type="http://schemas.openxmlformats.org/officeDocument/2006/relationships/tags" Target="../tags/tag2095.xml"/><Relationship Id="rId1" Type="http://schemas.openxmlformats.org/officeDocument/2006/relationships/tags" Target="../tags/tag2055.xml"/><Relationship Id="rId6" Type="http://schemas.openxmlformats.org/officeDocument/2006/relationships/tags" Target="../tags/tag2060.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097.xml"/><Relationship Id="rId1" Type="http://schemas.openxmlformats.org/officeDocument/2006/relationships/tags" Target="../tags/tag2096.xml"/><Relationship Id="rId5" Type="http://schemas.openxmlformats.org/officeDocument/2006/relationships/image" Target="../media/image162.emf"/><Relationship Id="rId4" Type="http://schemas.openxmlformats.org/officeDocument/2006/relationships/oleObject" Target="../embeddings/oleObject122.bin"/></Relationships>
</file>

<file path=ppt/slides/_rels/slide83.xml.rels><?xml version="1.0" encoding="UTF-8" standalone="yes"?>
<Relationships xmlns="http://schemas.openxmlformats.org/package/2006/relationships"><Relationship Id="rId8" Type="http://schemas.openxmlformats.org/officeDocument/2006/relationships/tags" Target="../tags/tag2105.xml"/><Relationship Id="rId3" Type="http://schemas.openxmlformats.org/officeDocument/2006/relationships/tags" Target="../tags/tag2100.xml"/><Relationship Id="rId7" Type="http://schemas.openxmlformats.org/officeDocument/2006/relationships/tags" Target="../tags/tag2104.xml"/><Relationship Id="rId12" Type="http://schemas.openxmlformats.org/officeDocument/2006/relationships/chart" Target="../charts/chart51.xml"/><Relationship Id="rId2" Type="http://schemas.openxmlformats.org/officeDocument/2006/relationships/tags" Target="../tags/tag2099.xml"/><Relationship Id="rId1" Type="http://schemas.openxmlformats.org/officeDocument/2006/relationships/tags" Target="../tags/tag2098.xml"/><Relationship Id="rId6" Type="http://schemas.openxmlformats.org/officeDocument/2006/relationships/tags" Target="../tags/tag2103.xml"/><Relationship Id="rId11" Type="http://schemas.openxmlformats.org/officeDocument/2006/relationships/image" Target="../media/image162.emf"/><Relationship Id="rId5" Type="http://schemas.openxmlformats.org/officeDocument/2006/relationships/tags" Target="../tags/tag2102.xml"/><Relationship Id="rId10" Type="http://schemas.openxmlformats.org/officeDocument/2006/relationships/oleObject" Target="../embeddings/oleObject123.bin"/><Relationship Id="rId4" Type="http://schemas.openxmlformats.org/officeDocument/2006/relationships/tags" Target="../tags/tag2101.xml"/><Relationship Id="rId9"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24.bin"/><Relationship Id="rId3" Type="http://schemas.openxmlformats.org/officeDocument/2006/relationships/tags" Target="../tags/tag2108.xml"/><Relationship Id="rId7" Type="http://schemas.openxmlformats.org/officeDocument/2006/relationships/slideLayout" Target="../slideLayouts/slideLayout18.xml"/><Relationship Id="rId2" Type="http://schemas.openxmlformats.org/officeDocument/2006/relationships/tags" Target="../tags/tag2107.xml"/><Relationship Id="rId1" Type="http://schemas.openxmlformats.org/officeDocument/2006/relationships/tags" Target="../tags/tag2106.xml"/><Relationship Id="rId6" Type="http://schemas.openxmlformats.org/officeDocument/2006/relationships/tags" Target="../tags/tag2111.xml"/><Relationship Id="rId5" Type="http://schemas.openxmlformats.org/officeDocument/2006/relationships/tags" Target="../tags/tag2110.xml"/><Relationship Id="rId4" Type="http://schemas.openxmlformats.org/officeDocument/2006/relationships/tags" Target="../tags/tag2109.xml"/><Relationship Id="rId9" Type="http://schemas.openxmlformats.org/officeDocument/2006/relationships/image" Target="../media/image162.emf"/></Relationships>
</file>

<file path=ppt/slides/_rels/slide85.xml.rels><?xml version="1.0" encoding="UTF-8" standalone="yes"?>
<Relationships xmlns="http://schemas.openxmlformats.org/package/2006/relationships"><Relationship Id="rId8" Type="http://schemas.openxmlformats.org/officeDocument/2006/relationships/tags" Target="../tags/tag2119.xml"/><Relationship Id="rId13" Type="http://schemas.openxmlformats.org/officeDocument/2006/relationships/oleObject" Target="../embeddings/oleObject125.bin"/><Relationship Id="rId3" Type="http://schemas.openxmlformats.org/officeDocument/2006/relationships/tags" Target="../tags/tag2114.xml"/><Relationship Id="rId7" Type="http://schemas.openxmlformats.org/officeDocument/2006/relationships/tags" Target="../tags/tag2118.xml"/><Relationship Id="rId12" Type="http://schemas.openxmlformats.org/officeDocument/2006/relationships/slideLayout" Target="../slideLayouts/slideLayout18.xml"/><Relationship Id="rId2" Type="http://schemas.openxmlformats.org/officeDocument/2006/relationships/tags" Target="../tags/tag2113.xml"/><Relationship Id="rId16" Type="http://schemas.openxmlformats.org/officeDocument/2006/relationships/image" Target="../media/image169.png"/><Relationship Id="rId1" Type="http://schemas.openxmlformats.org/officeDocument/2006/relationships/tags" Target="../tags/tag2112.xml"/><Relationship Id="rId6" Type="http://schemas.openxmlformats.org/officeDocument/2006/relationships/tags" Target="../tags/tag2117.xml"/><Relationship Id="rId11" Type="http://schemas.openxmlformats.org/officeDocument/2006/relationships/tags" Target="../tags/tag2122.xml"/><Relationship Id="rId5" Type="http://schemas.openxmlformats.org/officeDocument/2006/relationships/tags" Target="../tags/tag2116.xml"/><Relationship Id="rId15" Type="http://schemas.openxmlformats.org/officeDocument/2006/relationships/image" Target="../media/image168.png"/><Relationship Id="rId10" Type="http://schemas.openxmlformats.org/officeDocument/2006/relationships/tags" Target="../tags/tag2121.xml"/><Relationship Id="rId4" Type="http://schemas.openxmlformats.org/officeDocument/2006/relationships/tags" Target="../tags/tag2115.xml"/><Relationship Id="rId9" Type="http://schemas.openxmlformats.org/officeDocument/2006/relationships/tags" Target="../tags/tag2120.xml"/><Relationship Id="rId14" Type="http://schemas.openxmlformats.org/officeDocument/2006/relationships/image" Target="../media/image162.emf"/></Relationships>
</file>

<file path=ppt/slides/_rels/slide86.xml.rels><?xml version="1.0" encoding="UTF-8" standalone="yes"?>
<Relationships xmlns="http://schemas.openxmlformats.org/package/2006/relationships"><Relationship Id="rId8" Type="http://schemas.openxmlformats.org/officeDocument/2006/relationships/tags" Target="../tags/tag2130.xml"/><Relationship Id="rId13" Type="http://schemas.openxmlformats.org/officeDocument/2006/relationships/tags" Target="../tags/tag2135.xml"/><Relationship Id="rId3" Type="http://schemas.openxmlformats.org/officeDocument/2006/relationships/tags" Target="../tags/tag2125.xml"/><Relationship Id="rId7" Type="http://schemas.openxmlformats.org/officeDocument/2006/relationships/tags" Target="../tags/tag2129.xml"/><Relationship Id="rId12" Type="http://schemas.openxmlformats.org/officeDocument/2006/relationships/tags" Target="../tags/tag2134.xml"/><Relationship Id="rId2" Type="http://schemas.openxmlformats.org/officeDocument/2006/relationships/tags" Target="../tags/tag2124.xml"/><Relationship Id="rId16" Type="http://schemas.openxmlformats.org/officeDocument/2006/relationships/image" Target="../media/image162.emf"/><Relationship Id="rId1" Type="http://schemas.openxmlformats.org/officeDocument/2006/relationships/tags" Target="../tags/tag2123.xml"/><Relationship Id="rId6" Type="http://schemas.openxmlformats.org/officeDocument/2006/relationships/tags" Target="../tags/tag2128.xml"/><Relationship Id="rId11" Type="http://schemas.openxmlformats.org/officeDocument/2006/relationships/tags" Target="../tags/tag2133.xml"/><Relationship Id="rId5" Type="http://schemas.openxmlformats.org/officeDocument/2006/relationships/tags" Target="../tags/tag2127.xml"/><Relationship Id="rId15" Type="http://schemas.openxmlformats.org/officeDocument/2006/relationships/oleObject" Target="../embeddings/oleObject126.bin"/><Relationship Id="rId10" Type="http://schemas.openxmlformats.org/officeDocument/2006/relationships/tags" Target="../tags/tag2132.xml"/><Relationship Id="rId4" Type="http://schemas.openxmlformats.org/officeDocument/2006/relationships/tags" Target="../tags/tag2126.xml"/><Relationship Id="rId9" Type="http://schemas.openxmlformats.org/officeDocument/2006/relationships/tags" Target="../tags/tag2131.xml"/><Relationship Id="rId14"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8" Type="http://schemas.openxmlformats.org/officeDocument/2006/relationships/tags" Target="../tags/tag2143.xml"/><Relationship Id="rId13" Type="http://schemas.openxmlformats.org/officeDocument/2006/relationships/tags" Target="../tags/tag2148.xml"/><Relationship Id="rId3" Type="http://schemas.openxmlformats.org/officeDocument/2006/relationships/tags" Target="../tags/tag2138.xml"/><Relationship Id="rId7" Type="http://schemas.openxmlformats.org/officeDocument/2006/relationships/tags" Target="../tags/tag2142.xml"/><Relationship Id="rId12" Type="http://schemas.openxmlformats.org/officeDocument/2006/relationships/tags" Target="../tags/tag2147.xml"/><Relationship Id="rId2" Type="http://schemas.openxmlformats.org/officeDocument/2006/relationships/tags" Target="../tags/tag2137.xml"/><Relationship Id="rId16" Type="http://schemas.openxmlformats.org/officeDocument/2006/relationships/image" Target="../media/image162.emf"/><Relationship Id="rId1" Type="http://schemas.openxmlformats.org/officeDocument/2006/relationships/tags" Target="../tags/tag2136.xml"/><Relationship Id="rId6" Type="http://schemas.openxmlformats.org/officeDocument/2006/relationships/tags" Target="../tags/tag2141.xml"/><Relationship Id="rId11" Type="http://schemas.openxmlformats.org/officeDocument/2006/relationships/tags" Target="../tags/tag2146.xml"/><Relationship Id="rId5" Type="http://schemas.openxmlformats.org/officeDocument/2006/relationships/tags" Target="../tags/tag2140.xml"/><Relationship Id="rId15" Type="http://schemas.openxmlformats.org/officeDocument/2006/relationships/oleObject" Target="../embeddings/oleObject127.bin"/><Relationship Id="rId10" Type="http://schemas.openxmlformats.org/officeDocument/2006/relationships/tags" Target="../tags/tag2145.xml"/><Relationship Id="rId4" Type="http://schemas.openxmlformats.org/officeDocument/2006/relationships/tags" Target="../tags/tag2139.xml"/><Relationship Id="rId9" Type="http://schemas.openxmlformats.org/officeDocument/2006/relationships/tags" Target="../tags/tag2144.xml"/><Relationship Id="rId14"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150.xml"/><Relationship Id="rId1" Type="http://schemas.openxmlformats.org/officeDocument/2006/relationships/tags" Target="../tags/tag2149.xml"/><Relationship Id="rId5" Type="http://schemas.openxmlformats.org/officeDocument/2006/relationships/image" Target="../media/image162.emf"/><Relationship Id="rId4" Type="http://schemas.openxmlformats.org/officeDocument/2006/relationships/oleObject" Target="../embeddings/oleObject128.bin"/></Relationships>
</file>

<file path=ppt/slides/_rels/slide89.xml.rels><?xml version="1.0" encoding="UTF-8" standalone="yes"?>
<Relationships xmlns="http://schemas.openxmlformats.org/package/2006/relationships"><Relationship Id="rId8" Type="http://schemas.openxmlformats.org/officeDocument/2006/relationships/tags" Target="../tags/tag2158.xml"/><Relationship Id="rId13" Type="http://schemas.openxmlformats.org/officeDocument/2006/relationships/image" Target="../media/image162.emf"/><Relationship Id="rId3" Type="http://schemas.openxmlformats.org/officeDocument/2006/relationships/tags" Target="../tags/tag2153.xml"/><Relationship Id="rId7" Type="http://schemas.openxmlformats.org/officeDocument/2006/relationships/tags" Target="../tags/tag2157.xml"/><Relationship Id="rId12" Type="http://schemas.openxmlformats.org/officeDocument/2006/relationships/oleObject" Target="../embeddings/oleObject129.bin"/><Relationship Id="rId2" Type="http://schemas.openxmlformats.org/officeDocument/2006/relationships/tags" Target="../tags/tag2152.xml"/><Relationship Id="rId1" Type="http://schemas.openxmlformats.org/officeDocument/2006/relationships/tags" Target="../tags/tag2151.xml"/><Relationship Id="rId6" Type="http://schemas.openxmlformats.org/officeDocument/2006/relationships/tags" Target="../tags/tag2156.xml"/><Relationship Id="rId11" Type="http://schemas.openxmlformats.org/officeDocument/2006/relationships/slideLayout" Target="../slideLayouts/slideLayout18.xml"/><Relationship Id="rId5" Type="http://schemas.openxmlformats.org/officeDocument/2006/relationships/tags" Target="../tags/tag2155.xml"/><Relationship Id="rId10" Type="http://schemas.openxmlformats.org/officeDocument/2006/relationships/tags" Target="../tags/tag2160.xml"/><Relationship Id="rId4" Type="http://schemas.openxmlformats.org/officeDocument/2006/relationships/tags" Target="../tags/tag2154.xml"/><Relationship Id="rId9" Type="http://schemas.openxmlformats.org/officeDocument/2006/relationships/tags" Target="../tags/tag2159.xml"/></Relationships>
</file>

<file path=ppt/slides/_rels/slide9.xml.rels><?xml version="1.0" encoding="UTF-8" standalone="yes"?>
<Relationships xmlns="http://schemas.openxmlformats.org/package/2006/relationships"><Relationship Id="rId8" Type="http://schemas.openxmlformats.org/officeDocument/2006/relationships/tags" Target="../tags/tag570.xml"/><Relationship Id="rId13" Type="http://schemas.openxmlformats.org/officeDocument/2006/relationships/slideLayout" Target="../slideLayouts/slideLayout3.xml"/><Relationship Id="rId18" Type="http://schemas.openxmlformats.org/officeDocument/2006/relationships/image" Target="../media/image30.png"/><Relationship Id="rId26" Type="http://schemas.openxmlformats.org/officeDocument/2006/relationships/image" Target="../media/image25.png"/><Relationship Id="rId3" Type="http://schemas.openxmlformats.org/officeDocument/2006/relationships/tags" Target="../tags/tag565.xml"/><Relationship Id="rId21" Type="http://schemas.openxmlformats.org/officeDocument/2006/relationships/image" Target="../media/image33.svg"/><Relationship Id="rId7" Type="http://schemas.openxmlformats.org/officeDocument/2006/relationships/tags" Target="../tags/tag569.xml"/><Relationship Id="rId12" Type="http://schemas.openxmlformats.org/officeDocument/2006/relationships/tags" Target="../tags/tag574.xml"/><Relationship Id="rId17" Type="http://schemas.microsoft.com/office/2007/relationships/hdphoto" Target="../media/hdphoto6.wdp"/><Relationship Id="rId25" Type="http://schemas.openxmlformats.org/officeDocument/2006/relationships/image" Target="../media/image24.svg"/><Relationship Id="rId2" Type="http://schemas.openxmlformats.org/officeDocument/2006/relationships/tags" Target="../tags/tag564.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tags" Target="../tags/tag563.xml"/><Relationship Id="rId6" Type="http://schemas.openxmlformats.org/officeDocument/2006/relationships/tags" Target="../tags/tag568.xml"/><Relationship Id="rId11" Type="http://schemas.openxmlformats.org/officeDocument/2006/relationships/tags" Target="../tags/tag573.xml"/><Relationship Id="rId24" Type="http://schemas.openxmlformats.org/officeDocument/2006/relationships/image" Target="../media/image23.png"/><Relationship Id="rId5" Type="http://schemas.openxmlformats.org/officeDocument/2006/relationships/tags" Target="../tags/tag567.xml"/><Relationship Id="rId15" Type="http://schemas.openxmlformats.org/officeDocument/2006/relationships/image" Target="../media/image2.emf"/><Relationship Id="rId23" Type="http://schemas.openxmlformats.org/officeDocument/2006/relationships/image" Target="../media/image35.svg"/><Relationship Id="rId10" Type="http://schemas.openxmlformats.org/officeDocument/2006/relationships/tags" Target="../tags/tag572.xml"/><Relationship Id="rId19" Type="http://schemas.openxmlformats.org/officeDocument/2006/relationships/image" Target="../media/image31.svg"/><Relationship Id="rId4" Type="http://schemas.openxmlformats.org/officeDocument/2006/relationships/tags" Target="../tags/tag566.xml"/><Relationship Id="rId9" Type="http://schemas.openxmlformats.org/officeDocument/2006/relationships/tags" Target="../tags/tag571.xml"/><Relationship Id="rId14" Type="http://schemas.openxmlformats.org/officeDocument/2006/relationships/oleObject" Target="../embeddings/oleObject50.bin"/><Relationship Id="rId22" Type="http://schemas.openxmlformats.org/officeDocument/2006/relationships/image" Target="../media/image34.png"/><Relationship Id="rId27" Type="http://schemas.openxmlformats.org/officeDocument/2006/relationships/image" Target="../media/image26.svg"/></Relationships>
</file>

<file path=ppt/slides/_rels/slide90.xml.rels><?xml version="1.0" encoding="UTF-8" standalone="yes"?>
<Relationships xmlns="http://schemas.openxmlformats.org/package/2006/relationships"><Relationship Id="rId8" Type="http://schemas.openxmlformats.org/officeDocument/2006/relationships/tags" Target="../tags/tag2168.xml"/><Relationship Id="rId13" Type="http://schemas.openxmlformats.org/officeDocument/2006/relationships/image" Target="../media/image162.emf"/><Relationship Id="rId3" Type="http://schemas.openxmlformats.org/officeDocument/2006/relationships/tags" Target="../tags/tag2163.xml"/><Relationship Id="rId7" Type="http://schemas.openxmlformats.org/officeDocument/2006/relationships/tags" Target="../tags/tag2167.xml"/><Relationship Id="rId12" Type="http://schemas.openxmlformats.org/officeDocument/2006/relationships/oleObject" Target="../embeddings/oleObject130.bin"/><Relationship Id="rId2" Type="http://schemas.openxmlformats.org/officeDocument/2006/relationships/tags" Target="../tags/tag2162.xml"/><Relationship Id="rId1" Type="http://schemas.openxmlformats.org/officeDocument/2006/relationships/tags" Target="../tags/tag2161.xml"/><Relationship Id="rId6" Type="http://schemas.openxmlformats.org/officeDocument/2006/relationships/tags" Target="../tags/tag2166.xml"/><Relationship Id="rId11" Type="http://schemas.openxmlformats.org/officeDocument/2006/relationships/slideLayout" Target="../slideLayouts/slideLayout18.xml"/><Relationship Id="rId5" Type="http://schemas.openxmlformats.org/officeDocument/2006/relationships/tags" Target="../tags/tag2165.xml"/><Relationship Id="rId10" Type="http://schemas.openxmlformats.org/officeDocument/2006/relationships/tags" Target="../tags/tag2170.xml"/><Relationship Id="rId4" Type="http://schemas.openxmlformats.org/officeDocument/2006/relationships/tags" Target="../tags/tag2164.xml"/><Relationship Id="rId9" Type="http://schemas.openxmlformats.org/officeDocument/2006/relationships/tags" Target="../tags/tag2169.xml"/></Relationships>
</file>

<file path=ppt/slides/_rels/slide91.xml.rels><?xml version="1.0" encoding="UTF-8" standalone="yes"?>
<Relationships xmlns="http://schemas.openxmlformats.org/package/2006/relationships"><Relationship Id="rId8" Type="http://schemas.openxmlformats.org/officeDocument/2006/relationships/tags" Target="../tags/tag2178.xml"/><Relationship Id="rId13" Type="http://schemas.openxmlformats.org/officeDocument/2006/relationships/oleObject" Target="../embeddings/oleObject131.bin"/><Relationship Id="rId3" Type="http://schemas.openxmlformats.org/officeDocument/2006/relationships/tags" Target="../tags/tag2173.xml"/><Relationship Id="rId7" Type="http://schemas.openxmlformats.org/officeDocument/2006/relationships/tags" Target="../tags/tag2177.xml"/><Relationship Id="rId12" Type="http://schemas.openxmlformats.org/officeDocument/2006/relationships/notesSlide" Target="../notesSlides/notesSlide18.xml"/><Relationship Id="rId2" Type="http://schemas.openxmlformats.org/officeDocument/2006/relationships/tags" Target="../tags/tag2172.xml"/><Relationship Id="rId1" Type="http://schemas.openxmlformats.org/officeDocument/2006/relationships/tags" Target="../tags/tag2171.xml"/><Relationship Id="rId6" Type="http://schemas.openxmlformats.org/officeDocument/2006/relationships/tags" Target="../tags/tag2176.xml"/><Relationship Id="rId11" Type="http://schemas.openxmlformats.org/officeDocument/2006/relationships/slideLayout" Target="../slideLayouts/slideLayout17.xml"/><Relationship Id="rId5" Type="http://schemas.openxmlformats.org/officeDocument/2006/relationships/tags" Target="../tags/tag2175.xml"/><Relationship Id="rId10" Type="http://schemas.openxmlformats.org/officeDocument/2006/relationships/tags" Target="../tags/tag2180.xml"/><Relationship Id="rId4" Type="http://schemas.openxmlformats.org/officeDocument/2006/relationships/tags" Target="../tags/tag2174.xml"/><Relationship Id="rId9" Type="http://schemas.openxmlformats.org/officeDocument/2006/relationships/tags" Target="../tags/tag2179.xml"/><Relationship Id="rId14" Type="http://schemas.openxmlformats.org/officeDocument/2006/relationships/image" Target="../media/image156.emf"/></Relationships>
</file>

<file path=ppt/slides/_rels/slide92.xml.rels><?xml version="1.0" encoding="UTF-8" standalone="yes"?>
<Relationships xmlns="http://schemas.openxmlformats.org/package/2006/relationships"><Relationship Id="rId8" Type="http://schemas.openxmlformats.org/officeDocument/2006/relationships/tags" Target="../tags/tag2188.xml"/><Relationship Id="rId13" Type="http://schemas.openxmlformats.org/officeDocument/2006/relationships/tags" Target="../tags/tag2193.xml"/><Relationship Id="rId18" Type="http://schemas.openxmlformats.org/officeDocument/2006/relationships/slideLayout" Target="../slideLayouts/slideLayout18.xml"/><Relationship Id="rId3" Type="http://schemas.openxmlformats.org/officeDocument/2006/relationships/tags" Target="../tags/tag2183.xml"/><Relationship Id="rId7" Type="http://schemas.openxmlformats.org/officeDocument/2006/relationships/tags" Target="../tags/tag2187.xml"/><Relationship Id="rId12" Type="http://schemas.openxmlformats.org/officeDocument/2006/relationships/tags" Target="../tags/tag2192.xml"/><Relationship Id="rId17" Type="http://schemas.openxmlformats.org/officeDocument/2006/relationships/tags" Target="../tags/tag2197.xml"/><Relationship Id="rId2" Type="http://schemas.openxmlformats.org/officeDocument/2006/relationships/tags" Target="../tags/tag2182.xml"/><Relationship Id="rId16" Type="http://schemas.openxmlformats.org/officeDocument/2006/relationships/tags" Target="../tags/tag2196.xml"/><Relationship Id="rId20" Type="http://schemas.openxmlformats.org/officeDocument/2006/relationships/image" Target="../media/image156.emf"/><Relationship Id="rId1" Type="http://schemas.openxmlformats.org/officeDocument/2006/relationships/tags" Target="../tags/tag2181.xml"/><Relationship Id="rId6" Type="http://schemas.openxmlformats.org/officeDocument/2006/relationships/tags" Target="../tags/tag2186.xml"/><Relationship Id="rId11" Type="http://schemas.openxmlformats.org/officeDocument/2006/relationships/tags" Target="../tags/tag2191.xml"/><Relationship Id="rId5" Type="http://schemas.openxmlformats.org/officeDocument/2006/relationships/tags" Target="../tags/tag2185.xml"/><Relationship Id="rId15" Type="http://schemas.openxmlformats.org/officeDocument/2006/relationships/tags" Target="../tags/tag2195.xml"/><Relationship Id="rId10" Type="http://schemas.openxmlformats.org/officeDocument/2006/relationships/tags" Target="../tags/tag2190.xml"/><Relationship Id="rId19" Type="http://schemas.openxmlformats.org/officeDocument/2006/relationships/oleObject" Target="../embeddings/oleObject132.bin"/><Relationship Id="rId4" Type="http://schemas.openxmlformats.org/officeDocument/2006/relationships/tags" Target="../tags/tag2184.xml"/><Relationship Id="rId9" Type="http://schemas.openxmlformats.org/officeDocument/2006/relationships/tags" Target="../tags/tag2189.xml"/><Relationship Id="rId14" Type="http://schemas.openxmlformats.org/officeDocument/2006/relationships/tags" Target="../tags/tag2194.xml"/></Relationships>
</file>

<file path=ppt/slides/_rels/slide93.xml.rels><?xml version="1.0" encoding="UTF-8" standalone="yes"?>
<Relationships xmlns="http://schemas.openxmlformats.org/package/2006/relationships"><Relationship Id="rId13" Type="http://schemas.openxmlformats.org/officeDocument/2006/relationships/tags" Target="../tags/tag2210.xml"/><Relationship Id="rId18" Type="http://schemas.openxmlformats.org/officeDocument/2006/relationships/tags" Target="../tags/tag2215.xml"/><Relationship Id="rId26" Type="http://schemas.openxmlformats.org/officeDocument/2006/relationships/tags" Target="../tags/tag2223.xml"/><Relationship Id="rId39" Type="http://schemas.openxmlformats.org/officeDocument/2006/relationships/tags" Target="../tags/tag2236.xml"/><Relationship Id="rId21" Type="http://schemas.openxmlformats.org/officeDocument/2006/relationships/tags" Target="../tags/tag2218.xml"/><Relationship Id="rId34" Type="http://schemas.openxmlformats.org/officeDocument/2006/relationships/tags" Target="../tags/tag2231.xml"/><Relationship Id="rId42" Type="http://schemas.openxmlformats.org/officeDocument/2006/relationships/tags" Target="../tags/tag2239.xml"/><Relationship Id="rId47" Type="http://schemas.openxmlformats.org/officeDocument/2006/relationships/tags" Target="../tags/tag2244.xml"/><Relationship Id="rId50" Type="http://schemas.openxmlformats.org/officeDocument/2006/relationships/tags" Target="../tags/tag2247.xml"/><Relationship Id="rId55" Type="http://schemas.openxmlformats.org/officeDocument/2006/relationships/tags" Target="../tags/tag2252.xml"/><Relationship Id="rId7" Type="http://schemas.openxmlformats.org/officeDocument/2006/relationships/tags" Target="../tags/tag2204.xml"/><Relationship Id="rId2" Type="http://schemas.openxmlformats.org/officeDocument/2006/relationships/tags" Target="../tags/tag2199.xml"/><Relationship Id="rId16" Type="http://schemas.openxmlformats.org/officeDocument/2006/relationships/tags" Target="../tags/tag2213.xml"/><Relationship Id="rId29" Type="http://schemas.openxmlformats.org/officeDocument/2006/relationships/tags" Target="../tags/tag2226.xml"/><Relationship Id="rId11" Type="http://schemas.openxmlformats.org/officeDocument/2006/relationships/tags" Target="../tags/tag2208.xml"/><Relationship Id="rId24" Type="http://schemas.openxmlformats.org/officeDocument/2006/relationships/tags" Target="../tags/tag2221.xml"/><Relationship Id="rId32" Type="http://schemas.openxmlformats.org/officeDocument/2006/relationships/tags" Target="../tags/tag2229.xml"/><Relationship Id="rId37" Type="http://schemas.openxmlformats.org/officeDocument/2006/relationships/tags" Target="../tags/tag2234.xml"/><Relationship Id="rId40" Type="http://schemas.openxmlformats.org/officeDocument/2006/relationships/tags" Target="../tags/tag2237.xml"/><Relationship Id="rId45" Type="http://schemas.openxmlformats.org/officeDocument/2006/relationships/tags" Target="../tags/tag2242.xml"/><Relationship Id="rId53" Type="http://schemas.openxmlformats.org/officeDocument/2006/relationships/tags" Target="../tags/tag2250.xml"/><Relationship Id="rId58" Type="http://schemas.openxmlformats.org/officeDocument/2006/relationships/slideLayout" Target="../slideLayouts/slideLayout18.xml"/><Relationship Id="rId5" Type="http://schemas.openxmlformats.org/officeDocument/2006/relationships/tags" Target="../tags/tag2202.xml"/><Relationship Id="rId61" Type="http://schemas.openxmlformats.org/officeDocument/2006/relationships/image" Target="../media/image156.emf"/><Relationship Id="rId19" Type="http://schemas.openxmlformats.org/officeDocument/2006/relationships/tags" Target="../tags/tag2216.xml"/><Relationship Id="rId14" Type="http://schemas.openxmlformats.org/officeDocument/2006/relationships/tags" Target="../tags/tag2211.xml"/><Relationship Id="rId22" Type="http://schemas.openxmlformats.org/officeDocument/2006/relationships/tags" Target="../tags/tag2219.xml"/><Relationship Id="rId27" Type="http://schemas.openxmlformats.org/officeDocument/2006/relationships/tags" Target="../tags/tag2224.xml"/><Relationship Id="rId30" Type="http://schemas.openxmlformats.org/officeDocument/2006/relationships/tags" Target="../tags/tag2227.xml"/><Relationship Id="rId35" Type="http://schemas.openxmlformats.org/officeDocument/2006/relationships/tags" Target="../tags/tag2232.xml"/><Relationship Id="rId43" Type="http://schemas.openxmlformats.org/officeDocument/2006/relationships/tags" Target="../tags/tag2240.xml"/><Relationship Id="rId48" Type="http://schemas.openxmlformats.org/officeDocument/2006/relationships/tags" Target="../tags/tag2245.xml"/><Relationship Id="rId56" Type="http://schemas.openxmlformats.org/officeDocument/2006/relationships/tags" Target="../tags/tag2253.xml"/><Relationship Id="rId8" Type="http://schemas.openxmlformats.org/officeDocument/2006/relationships/tags" Target="../tags/tag2205.xml"/><Relationship Id="rId51" Type="http://schemas.openxmlformats.org/officeDocument/2006/relationships/tags" Target="../tags/tag2248.xml"/><Relationship Id="rId3" Type="http://schemas.openxmlformats.org/officeDocument/2006/relationships/tags" Target="../tags/tag2200.xml"/><Relationship Id="rId12" Type="http://schemas.openxmlformats.org/officeDocument/2006/relationships/tags" Target="../tags/tag2209.xml"/><Relationship Id="rId17" Type="http://schemas.openxmlformats.org/officeDocument/2006/relationships/tags" Target="../tags/tag2214.xml"/><Relationship Id="rId25" Type="http://schemas.openxmlformats.org/officeDocument/2006/relationships/tags" Target="../tags/tag2222.xml"/><Relationship Id="rId33" Type="http://schemas.openxmlformats.org/officeDocument/2006/relationships/tags" Target="../tags/tag2230.xml"/><Relationship Id="rId38" Type="http://schemas.openxmlformats.org/officeDocument/2006/relationships/tags" Target="../tags/tag2235.xml"/><Relationship Id="rId46" Type="http://schemas.openxmlformats.org/officeDocument/2006/relationships/tags" Target="../tags/tag2243.xml"/><Relationship Id="rId59" Type="http://schemas.openxmlformats.org/officeDocument/2006/relationships/notesSlide" Target="../notesSlides/notesSlide19.xml"/><Relationship Id="rId20" Type="http://schemas.openxmlformats.org/officeDocument/2006/relationships/tags" Target="../tags/tag2217.xml"/><Relationship Id="rId41" Type="http://schemas.openxmlformats.org/officeDocument/2006/relationships/tags" Target="../tags/tag2238.xml"/><Relationship Id="rId54" Type="http://schemas.openxmlformats.org/officeDocument/2006/relationships/tags" Target="../tags/tag2251.xml"/><Relationship Id="rId62" Type="http://schemas.openxmlformats.org/officeDocument/2006/relationships/chart" Target="../charts/chart52.xml"/><Relationship Id="rId1" Type="http://schemas.openxmlformats.org/officeDocument/2006/relationships/tags" Target="../tags/tag2198.xml"/><Relationship Id="rId6" Type="http://schemas.openxmlformats.org/officeDocument/2006/relationships/tags" Target="../tags/tag2203.xml"/><Relationship Id="rId15" Type="http://schemas.openxmlformats.org/officeDocument/2006/relationships/tags" Target="../tags/tag2212.xml"/><Relationship Id="rId23" Type="http://schemas.openxmlformats.org/officeDocument/2006/relationships/tags" Target="../tags/tag2220.xml"/><Relationship Id="rId28" Type="http://schemas.openxmlformats.org/officeDocument/2006/relationships/tags" Target="../tags/tag2225.xml"/><Relationship Id="rId36" Type="http://schemas.openxmlformats.org/officeDocument/2006/relationships/tags" Target="../tags/tag2233.xml"/><Relationship Id="rId49" Type="http://schemas.openxmlformats.org/officeDocument/2006/relationships/tags" Target="../tags/tag2246.xml"/><Relationship Id="rId57" Type="http://schemas.openxmlformats.org/officeDocument/2006/relationships/tags" Target="../tags/tag2254.xml"/><Relationship Id="rId10" Type="http://schemas.openxmlformats.org/officeDocument/2006/relationships/tags" Target="../tags/tag2207.xml"/><Relationship Id="rId31" Type="http://schemas.openxmlformats.org/officeDocument/2006/relationships/tags" Target="../tags/tag2228.xml"/><Relationship Id="rId44" Type="http://schemas.openxmlformats.org/officeDocument/2006/relationships/tags" Target="../tags/tag2241.xml"/><Relationship Id="rId52" Type="http://schemas.openxmlformats.org/officeDocument/2006/relationships/tags" Target="../tags/tag2249.xml"/><Relationship Id="rId60" Type="http://schemas.openxmlformats.org/officeDocument/2006/relationships/oleObject" Target="../embeddings/oleObject133.bin"/><Relationship Id="rId4" Type="http://schemas.openxmlformats.org/officeDocument/2006/relationships/tags" Target="../tags/tag2201.xml"/><Relationship Id="rId9" Type="http://schemas.openxmlformats.org/officeDocument/2006/relationships/tags" Target="../tags/tag2206.xml"/></Relationships>
</file>

<file path=ppt/slides/_rels/slide94.xml.rels><?xml version="1.0" encoding="UTF-8" standalone="yes"?>
<Relationships xmlns="http://schemas.openxmlformats.org/package/2006/relationships"><Relationship Id="rId13" Type="http://schemas.openxmlformats.org/officeDocument/2006/relationships/tags" Target="../tags/tag2267.xml"/><Relationship Id="rId18" Type="http://schemas.openxmlformats.org/officeDocument/2006/relationships/tags" Target="../tags/tag2272.xml"/><Relationship Id="rId26" Type="http://schemas.openxmlformats.org/officeDocument/2006/relationships/tags" Target="../tags/tag2280.xml"/><Relationship Id="rId39" Type="http://schemas.openxmlformats.org/officeDocument/2006/relationships/chart" Target="../charts/chart53.xml"/><Relationship Id="rId21" Type="http://schemas.openxmlformats.org/officeDocument/2006/relationships/tags" Target="../tags/tag2275.xml"/><Relationship Id="rId34" Type="http://schemas.openxmlformats.org/officeDocument/2006/relationships/tags" Target="../tags/tag2288.xml"/><Relationship Id="rId7" Type="http://schemas.openxmlformats.org/officeDocument/2006/relationships/tags" Target="../tags/tag2261.xml"/><Relationship Id="rId12" Type="http://schemas.openxmlformats.org/officeDocument/2006/relationships/tags" Target="../tags/tag2266.xml"/><Relationship Id="rId17" Type="http://schemas.openxmlformats.org/officeDocument/2006/relationships/tags" Target="../tags/tag2271.xml"/><Relationship Id="rId25" Type="http://schemas.openxmlformats.org/officeDocument/2006/relationships/tags" Target="../tags/tag2279.xml"/><Relationship Id="rId33" Type="http://schemas.openxmlformats.org/officeDocument/2006/relationships/tags" Target="../tags/tag2287.xml"/><Relationship Id="rId38" Type="http://schemas.openxmlformats.org/officeDocument/2006/relationships/image" Target="../media/image156.emf"/><Relationship Id="rId2" Type="http://schemas.openxmlformats.org/officeDocument/2006/relationships/tags" Target="../tags/tag2256.xml"/><Relationship Id="rId16" Type="http://schemas.openxmlformats.org/officeDocument/2006/relationships/tags" Target="../tags/tag2270.xml"/><Relationship Id="rId20" Type="http://schemas.openxmlformats.org/officeDocument/2006/relationships/tags" Target="../tags/tag2274.xml"/><Relationship Id="rId29" Type="http://schemas.openxmlformats.org/officeDocument/2006/relationships/tags" Target="../tags/tag2283.xml"/><Relationship Id="rId1" Type="http://schemas.openxmlformats.org/officeDocument/2006/relationships/tags" Target="../tags/tag2255.xml"/><Relationship Id="rId6" Type="http://schemas.openxmlformats.org/officeDocument/2006/relationships/tags" Target="../tags/tag2260.xml"/><Relationship Id="rId11" Type="http://schemas.openxmlformats.org/officeDocument/2006/relationships/tags" Target="../tags/tag2265.xml"/><Relationship Id="rId24" Type="http://schemas.openxmlformats.org/officeDocument/2006/relationships/tags" Target="../tags/tag2278.xml"/><Relationship Id="rId32" Type="http://schemas.openxmlformats.org/officeDocument/2006/relationships/tags" Target="../tags/tag2286.xml"/><Relationship Id="rId37" Type="http://schemas.openxmlformats.org/officeDocument/2006/relationships/oleObject" Target="../embeddings/oleObject134.bin"/><Relationship Id="rId5" Type="http://schemas.openxmlformats.org/officeDocument/2006/relationships/tags" Target="../tags/tag2259.xml"/><Relationship Id="rId15" Type="http://schemas.openxmlformats.org/officeDocument/2006/relationships/tags" Target="../tags/tag2269.xml"/><Relationship Id="rId23" Type="http://schemas.openxmlformats.org/officeDocument/2006/relationships/tags" Target="../tags/tag2277.xml"/><Relationship Id="rId28" Type="http://schemas.openxmlformats.org/officeDocument/2006/relationships/tags" Target="../tags/tag2282.xml"/><Relationship Id="rId36" Type="http://schemas.openxmlformats.org/officeDocument/2006/relationships/notesSlide" Target="../notesSlides/notesSlide20.xml"/><Relationship Id="rId10" Type="http://schemas.openxmlformats.org/officeDocument/2006/relationships/tags" Target="../tags/tag2264.xml"/><Relationship Id="rId19" Type="http://schemas.openxmlformats.org/officeDocument/2006/relationships/tags" Target="../tags/tag2273.xml"/><Relationship Id="rId31" Type="http://schemas.openxmlformats.org/officeDocument/2006/relationships/tags" Target="../tags/tag2285.xml"/><Relationship Id="rId4" Type="http://schemas.openxmlformats.org/officeDocument/2006/relationships/tags" Target="../tags/tag2258.xml"/><Relationship Id="rId9" Type="http://schemas.openxmlformats.org/officeDocument/2006/relationships/tags" Target="../tags/tag2263.xml"/><Relationship Id="rId14" Type="http://schemas.openxmlformats.org/officeDocument/2006/relationships/tags" Target="../tags/tag2268.xml"/><Relationship Id="rId22" Type="http://schemas.openxmlformats.org/officeDocument/2006/relationships/tags" Target="../tags/tag2276.xml"/><Relationship Id="rId27" Type="http://schemas.openxmlformats.org/officeDocument/2006/relationships/tags" Target="../tags/tag2281.xml"/><Relationship Id="rId30" Type="http://schemas.openxmlformats.org/officeDocument/2006/relationships/tags" Target="../tags/tag2284.xml"/><Relationship Id="rId35" Type="http://schemas.openxmlformats.org/officeDocument/2006/relationships/slideLayout" Target="../slideLayouts/slideLayout18.xml"/><Relationship Id="rId8" Type="http://schemas.openxmlformats.org/officeDocument/2006/relationships/tags" Target="../tags/tag2262.xml"/><Relationship Id="rId3" Type="http://schemas.openxmlformats.org/officeDocument/2006/relationships/tags" Target="../tags/tag2257.xml"/></Relationships>
</file>

<file path=ppt/slides/_rels/slide95.xml.rels><?xml version="1.0" encoding="UTF-8" standalone="yes"?>
<Relationships xmlns="http://schemas.openxmlformats.org/package/2006/relationships"><Relationship Id="rId26" Type="http://schemas.openxmlformats.org/officeDocument/2006/relationships/tags" Target="../tags/tag2314.xml"/><Relationship Id="rId117" Type="http://schemas.openxmlformats.org/officeDocument/2006/relationships/notesSlide" Target="../notesSlides/notesSlide21.xml"/><Relationship Id="rId21" Type="http://schemas.openxmlformats.org/officeDocument/2006/relationships/tags" Target="../tags/tag2309.xml"/><Relationship Id="rId42" Type="http://schemas.openxmlformats.org/officeDocument/2006/relationships/tags" Target="../tags/tag2330.xml"/><Relationship Id="rId47" Type="http://schemas.openxmlformats.org/officeDocument/2006/relationships/tags" Target="../tags/tag2335.xml"/><Relationship Id="rId63" Type="http://schemas.openxmlformats.org/officeDocument/2006/relationships/tags" Target="../tags/tag2351.xml"/><Relationship Id="rId68" Type="http://schemas.openxmlformats.org/officeDocument/2006/relationships/tags" Target="../tags/tag2356.xml"/><Relationship Id="rId84" Type="http://schemas.openxmlformats.org/officeDocument/2006/relationships/tags" Target="../tags/tag2372.xml"/><Relationship Id="rId89" Type="http://schemas.openxmlformats.org/officeDocument/2006/relationships/tags" Target="../tags/tag2377.xml"/><Relationship Id="rId112" Type="http://schemas.openxmlformats.org/officeDocument/2006/relationships/tags" Target="../tags/tag2400.xml"/><Relationship Id="rId16" Type="http://schemas.openxmlformats.org/officeDocument/2006/relationships/tags" Target="../tags/tag2304.xml"/><Relationship Id="rId107" Type="http://schemas.openxmlformats.org/officeDocument/2006/relationships/tags" Target="../tags/tag2395.xml"/><Relationship Id="rId11" Type="http://schemas.openxmlformats.org/officeDocument/2006/relationships/tags" Target="../tags/tag2299.xml"/><Relationship Id="rId32" Type="http://schemas.openxmlformats.org/officeDocument/2006/relationships/tags" Target="../tags/tag2320.xml"/><Relationship Id="rId37" Type="http://schemas.openxmlformats.org/officeDocument/2006/relationships/tags" Target="../tags/tag2325.xml"/><Relationship Id="rId53" Type="http://schemas.openxmlformats.org/officeDocument/2006/relationships/tags" Target="../tags/tag2341.xml"/><Relationship Id="rId58" Type="http://schemas.openxmlformats.org/officeDocument/2006/relationships/tags" Target="../tags/tag2346.xml"/><Relationship Id="rId74" Type="http://schemas.openxmlformats.org/officeDocument/2006/relationships/tags" Target="../tags/tag2362.xml"/><Relationship Id="rId79" Type="http://schemas.openxmlformats.org/officeDocument/2006/relationships/tags" Target="../tags/tag2367.xml"/><Relationship Id="rId102" Type="http://schemas.openxmlformats.org/officeDocument/2006/relationships/tags" Target="../tags/tag2390.xml"/><Relationship Id="rId5" Type="http://schemas.openxmlformats.org/officeDocument/2006/relationships/tags" Target="../tags/tag2293.xml"/><Relationship Id="rId90" Type="http://schemas.openxmlformats.org/officeDocument/2006/relationships/tags" Target="../tags/tag2378.xml"/><Relationship Id="rId95" Type="http://schemas.openxmlformats.org/officeDocument/2006/relationships/tags" Target="../tags/tag2383.xml"/><Relationship Id="rId22" Type="http://schemas.openxmlformats.org/officeDocument/2006/relationships/tags" Target="../tags/tag2310.xml"/><Relationship Id="rId27" Type="http://schemas.openxmlformats.org/officeDocument/2006/relationships/tags" Target="../tags/tag2315.xml"/><Relationship Id="rId43" Type="http://schemas.openxmlformats.org/officeDocument/2006/relationships/tags" Target="../tags/tag2331.xml"/><Relationship Id="rId48" Type="http://schemas.openxmlformats.org/officeDocument/2006/relationships/tags" Target="../tags/tag2336.xml"/><Relationship Id="rId64" Type="http://schemas.openxmlformats.org/officeDocument/2006/relationships/tags" Target="../tags/tag2352.xml"/><Relationship Id="rId69" Type="http://schemas.openxmlformats.org/officeDocument/2006/relationships/tags" Target="../tags/tag2357.xml"/><Relationship Id="rId113" Type="http://schemas.openxmlformats.org/officeDocument/2006/relationships/tags" Target="../tags/tag2401.xml"/><Relationship Id="rId118" Type="http://schemas.openxmlformats.org/officeDocument/2006/relationships/oleObject" Target="../embeddings/oleObject135.bin"/><Relationship Id="rId80" Type="http://schemas.openxmlformats.org/officeDocument/2006/relationships/tags" Target="../tags/tag2368.xml"/><Relationship Id="rId85" Type="http://schemas.openxmlformats.org/officeDocument/2006/relationships/tags" Target="../tags/tag2373.xml"/><Relationship Id="rId12" Type="http://schemas.openxmlformats.org/officeDocument/2006/relationships/tags" Target="../tags/tag2300.xml"/><Relationship Id="rId17" Type="http://schemas.openxmlformats.org/officeDocument/2006/relationships/tags" Target="../tags/tag2305.xml"/><Relationship Id="rId33" Type="http://schemas.openxmlformats.org/officeDocument/2006/relationships/tags" Target="../tags/tag2321.xml"/><Relationship Id="rId38" Type="http://schemas.openxmlformats.org/officeDocument/2006/relationships/tags" Target="../tags/tag2326.xml"/><Relationship Id="rId59" Type="http://schemas.openxmlformats.org/officeDocument/2006/relationships/tags" Target="../tags/tag2347.xml"/><Relationship Id="rId103" Type="http://schemas.openxmlformats.org/officeDocument/2006/relationships/tags" Target="../tags/tag2391.xml"/><Relationship Id="rId108" Type="http://schemas.openxmlformats.org/officeDocument/2006/relationships/tags" Target="../tags/tag2396.xml"/><Relationship Id="rId54" Type="http://schemas.openxmlformats.org/officeDocument/2006/relationships/tags" Target="../tags/tag2342.xml"/><Relationship Id="rId70" Type="http://schemas.openxmlformats.org/officeDocument/2006/relationships/tags" Target="../tags/tag2358.xml"/><Relationship Id="rId75" Type="http://schemas.openxmlformats.org/officeDocument/2006/relationships/tags" Target="../tags/tag2363.xml"/><Relationship Id="rId91" Type="http://schemas.openxmlformats.org/officeDocument/2006/relationships/tags" Target="../tags/tag2379.xml"/><Relationship Id="rId96" Type="http://schemas.openxmlformats.org/officeDocument/2006/relationships/tags" Target="../tags/tag2384.xml"/><Relationship Id="rId1" Type="http://schemas.openxmlformats.org/officeDocument/2006/relationships/tags" Target="../tags/tag2289.xml"/><Relationship Id="rId6" Type="http://schemas.openxmlformats.org/officeDocument/2006/relationships/tags" Target="../tags/tag2294.xml"/><Relationship Id="rId23" Type="http://schemas.openxmlformats.org/officeDocument/2006/relationships/tags" Target="../tags/tag2311.xml"/><Relationship Id="rId28" Type="http://schemas.openxmlformats.org/officeDocument/2006/relationships/tags" Target="../tags/tag2316.xml"/><Relationship Id="rId49" Type="http://schemas.openxmlformats.org/officeDocument/2006/relationships/tags" Target="../tags/tag2337.xml"/><Relationship Id="rId114" Type="http://schemas.openxmlformats.org/officeDocument/2006/relationships/tags" Target="../tags/tag2402.xml"/><Relationship Id="rId119" Type="http://schemas.openxmlformats.org/officeDocument/2006/relationships/image" Target="../media/image170.emf"/><Relationship Id="rId44" Type="http://schemas.openxmlformats.org/officeDocument/2006/relationships/tags" Target="../tags/tag2332.xml"/><Relationship Id="rId60" Type="http://schemas.openxmlformats.org/officeDocument/2006/relationships/tags" Target="../tags/tag2348.xml"/><Relationship Id="rId65" Type="http://schemas.openxmlformats.org/officeDocument/2006/relationships/tags" Target="../tags/tag2353.xml"/><Relationship Id="rId81" Type="http://schemas.openxmlformats.org/officeDocument/2006/relationships/tags" Target="../tags/tag2369.xml"/><Relationship Id="rId86" Type="http://schemas.openxmlformats.org/officeDocument/2006/relationships/tags" Target="../tags/tag2374.xml"/><Relationship Id="rId4" Type="http://schemas.openxmlformats.org/officeDocument/2006/relationships/tags" Target="../tags/tag2292.xml"/><Relationship Id="rId9" Type="http://schemas.openxmlformats.org/officeDocument/2006/relationships/tags" Target="../tags/tag2297.xml"/><Relationship Id="rId13" Type="http://schemas.openxmlformats.org/officeDocument/2006/relationships/tags" Target="../tags/tag2301.xml"/><Relationship Id="rId18" Type="http://schemas.openxmlformats.org/officeDocument/2006/relationships/tags" Target="../tags/tag2306.xml"/><Relationship Id="rId39" Type="http://schemas.openxmlformats.org/officeDocument/2006/relationships/tags" Target="../tags/tag2327.xml"/><Relationship Id="rId109" Type="http://schemas.openxmlformats.org/officeDocument/2006/relationships/tags" Target="../tags/tag2397.xml"/><Relationship Id="rId34" Type="http://schemas.openxmlformats.org/officeDocument/2006/relationships/tags" Target="../tags/tag2322.xml"/><Relationship Id="rId50" Type="http://schemas.openxmlformats.org/officeDocument/2006/relationships/tags" Target="../tags/tag2338.xml"/><Relationship Id="rId55" Type="http://schemas.openxmlformats.org/officeDocument/2006/relationships/tags" Target="../tags/tag2343.xml"/><Relationship Id="rId76" Type="http://schemas.openxmlformats.org/officeDocument/2006/relationships/tags" Target="../tags/tag2364.xml"/><Relationship Id="rId97" Type="http://schemas.openxmlformats.org/officeDocument/2006/relationships/tags" Target="../tags/tag2385.xml"/><Relationship Id="rId104" Type="http://schemas.openxmlformats.org/officeDocument/2006/relationships/tags" Target="../tags/tag2392.xml"/><Relationship Id="rId120" Type="http://schemas.openxmlformats.org/officeDocument/2006/relationships/chart" Target="../charts/chart54.xml"/><Relationship Id="rId7" Type="http://schemas.openxmlformats.org/officeDocument/2006/relationships/tags" Target="../tags/tag2295.xml"/><Relationship Id="rId71" Type="http://schemas.openxmlformats.org/officeDocument/2006/relationships/tags" Target="../tags/tag2359.xml"/><Relationship Id="rId92" Type="http://schemas.openxmlformats.org/officeDocument/2006/relationships/tags" Target="../tags/tag2380.xml"/><Relationship Id="rId2" Type="http://schemas.openxmlformats.org/officeDocument/2006/relationships/tags" Target="../tags/tag2290.xml"/><Relationship Id="rId29" Type="http://schemas.openxmlformats.org/officeDocument/2006/relationships/tags" Target="../tags/tag2317.xml"/><Relationship Id="rId24" Type="http://schemas.openxmlformats.org/officeDocument/2006/relationships/tags" Target="../tags/tag2312.xml"/><Relationship Id="rId40" Type="http://schemas.openxmlformats.org/officeDocument/2006/relationships/tags" Target="../tags/tag2328.xml"/><Relationship Id="rId45" Type="http://schemas.openxmlformats.org/officeDocument/2006/relationships/tags" Target="../tags/tag2333.xml"/><Relationship Id="rId66" Type="http://schemas.openxmlformats.org/officeDocument/2006/relationships/tags" Target="../tags/tag2354.xml"/><Relationship Id="rId87" Type="http://schemas.openxmlformats.org/officeDocument/2006/relationships/tags" Target="../tags/tag2375.xml"/><Relationship Id="rId110" Type="http://schemas.openxmlformats.org/officeDocument/2006/relationships/tags" Target="../tags/tag2398.xml"/><Relationship Id="rId115" Type="http://schemas.openxmlformats.org/officeDocument/2006/relationships/tags" Target="../tags/tag2403.xml"/><Relationship Id="rId61" Type="http://schemas.openxmlformats.org/officeDocument/2006/relationships/tags" Target="../tags/tag2349.xml"/><Relationship Id="rId82" Type="http://schemas.openxmlformats.org/officeDocument/2006/relationships/tags" Target="../tags/tag2370.xml"/><Relationship Id="rId19" Type="http://schemas.openxmlformats.org/officeDocument/2006/relationships/tags" Target="../tags/tag2307.xml"/><Relationship Id="rId14" Type="http://schemas.openxmlformats.org/officeDocument/2006/relationships/tags" Target="../tags/tag2302.xml"/><Relationship Id="rId30" Type="http://schemas.openxmlformats.org/officeDocument/2006/relationships/tags" Target="../tags/tag2318.xml"/><Relationship Id="rId35" Type="http://schemas.openxmlformats.org/officeDocument/2006/relationships/tags" Target="../tags/tag2323.xml"/><Relationship Id="rId56" Type="http://schemas.openxmlformats.org/officeDocument/2006/relationships/tags" Target="../tags/tag2344.xml"/><Relationship Id="rId77" Type="http://schemas.openxmlformats.org/officeDocument/2006/relationships/tags" Target="../tags/tag2365.xml"/><Relationship Id="rId100" Type="http://schemas.openxmlformats.org/officeDocument/2006/relationships/tags" Target="../tags/tag2388.xml"/><Relationship Id="rId105" Type="http://schemas.openxmlformats.org/officeDocument/2006/relationships/tags" Target="../tags/tag2393.xml"/><Relationship Id="rId8" Type="http://schemas.openxmlformats.org/officeDocument/2006/relationships/tags" Target="../tags/tag2296.xml"/><Relationship Id="rId51" Type="http://schemas.openxmlformats.org/officeDocument/2006/relationships/tags" Target="../tags/tag2339.xml"/><Relationship Id="rId72" Type="http://schemas.openxmlformats.org/officeDocument/2006/relationships/tags" Target="../tags/tag2360.xml"/><Relationship Id="rId93" Type="http://schemas.openxmlformats.org/officeDocument/2006/relationships/tags" Target="../tags/tag2381.xml"/><Relationship Id="rId98" Type="http://schemas.openxmlformats.org/officeDocument/2006/relationships/tags" Target="../tags/tag2386.xml"/><Relationship Id="rId121" Type="http://schemas.openxmlformats.org/officeDocument/2006/relationships/chart" Target="../charts/chart55.xml"/><Relationship Id="rId3" Type="http://schemas.openxmlformats.org/officeDocument/2006/relationships/tags" Target="../tags/tag2291.xml"/><Relationship Id="rId25" Type="http://schemas.openxmlformats.org/officeDocument/2006/relationships/tags" Target="../tags/tag2313.xml"/><Relationship Id="rId46" Type="http://schemas.openxmlformats.org/officeDocument/2006/relationships/tags" Target="../tags/tag2334.xml"/><Relationship Id="rId67" Type="http://schemas.openxmlformats.org/officeDocument/2006/relationships/tags" Target="../tags/tag2355.xml"/><Relationship Id="rId116" Type="http://schemas.openxmlformats.org/officeDocument/2006/relationships/slideLayout" Target="../slideLayouts/slideLayout20.xml"/><Relationship Id="rId20" Type="http://schemas.openxmlformats.org/officeDocument/2006/relationships/tags" Target="../tags/tag2308.xml"/><Relationship Id="rId41" Type="http://schemas.openxmlformats.org/officeDocument/2006/relationships/tags" Target="../tags/tag2329.xml"/><Relationship Id="rId62" Type="http://schemas.openxmlformats.org/officeDocument/2006/relationships/tags" Target="../tags/tag2350.xml"/><Relationship Id="rId83" Type="http://schemas.openxmlformats.org/officeDocument/2006/relationships/tags" Target="../tags/tag2371.xml"/><Relationship Id="rId88" Type="http://schemas.openxmlformats.org/officeDocument/2006/relationships/tags" Target="../tags/tag2376.xml"/><Relationship Id="rId111" Type="http://schemas.openxmlformats.org/officeDocument/2006/relationships/tags" Target="../tags/tag2399.xml"/><Relationship Id="rId15" Type="http://schemas.openxmlformats.org/officeDocument/2006/relationships/tags" Target="../tags/tag2303.xml"/><Relationship Id="rId36" Type="http://schemas.openxmlformats.org/officeDocument/2006/relationships/tags" Target="../tags/tag2324.xml"/><Relationship Id="rId57" Type="http://schemas.openxmlformats.org/officeDocument/2006/relationships/tags" Target="../tags/tag2345.xml"/><Relationship Id="rId106" Type="http://schemas.openxmlformats.org/officeDocument/2006/relationships/tags" Target="../tags/tag2394.xml"/><Relationship Id="rId10" Type="http://schemas.openxmlformats.org/officeDocument/2006/relationships/tags" Target="../tags/tag2298.xml"/><Relationship Id="rId31" Type="http://schemas.openxmlformats.org/officeDocument/2006/relationships/tags" Target="../tags/tag2319.xml"/><Relationship Id="rId52" Type="http://schemas.openxmlformats.org/officeDocument/2006/relationships/tags" Target="../tags/tag2340.xml"/><Relationship Id="rId73" Type="http://schemas.openxmlformats.org/officeDocument/2006/relationships/tags" Target="../tags/tag2361.xml"/><Relationship Id="rId78" Type="http://schemas.openxmlformats.org/officeDocument/2006/relationships/tags" Target="../tags/tag2366.xml"/><Relationship Id="rId94" Type="http://schemas.openxmlformats.org/officeDocument/2006/relationships/tags" Target="../tags/tag2382.xml"/><Relationship Id="rId99" Type="http://schemas.openxmlformats.org/officeDocument/2006/relationships/tags" Target="../tags/tag2387.xml"/><Relationship Id="rId101" Type="http://schemas.openxmlformats.org/officeDocument/2006/relationships/tags" Target="../tags/tag2389.xml"/></Relationships>
</file>

<file path=ppt/slides/_rels/slide9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tags" Target="../tags/tag2406.xml"/><Relationship Id="rId7" Type="http://schemas.openxmlformats.org/officeDocument/2006/relationships/image" Target="../media/image10.emf"/><Relationship Id="rId2" Type="http://schemas.openxmlformats.org/officeDocument/2006/relationships/tags" Target="../tags/tag2405.xml"/><Relationship Id="rId1" Type="http://schemas.openxmlformats.org/officeDocument/2006/relationships/tags" Target="../tags/tag2404.xml"/><Relationship Id="rId6" Type="http://schemas.openxmlformats.org/officeDocument/2006/relationships/oleObject" Target="../embeddings/oleObject136.bin"/><Relationship Id="rId5" Type="http://schemas.openxmlformats.org/officeDocument/2006/relationships/slideLayout" Target="../slideLayouts/slideLayout3.xml"/><Relationship Id="rId10" Type="http://schemas.openxmlformats.org/officeDocument/2006/relationships/image" Target="../media/image173.svg"/><Relationship Id="rId4" Type="http://schemas.openxmlformats.org/officeDocument/2006/relationships/tags" Target="../tags/tag2407.xml"/><Relationship Id="rId9" Type="http://schemas.openxmlformats.org/officeDocument/2006/relationships/image" Target="../media/image1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B0E17E90-3C4E-4F37-9FA4-FC779C250872}"/>
              </a:ext>
            </a:extLst>
          </p:cNvPr>
          <p:cNvGraphicFramePr>
            <a:graphicFrameLocks noChangeAspect="1"/>
          </p:cNvGraphicFramePr>
          <p:nvPr>
            <p:custDataLst>
              <p:tags r:id="rId2"/>
            </p:custDataLst>
            <p:extLst>
              <p:ext uri="{D42A27DB-BD31-4B8C-83A1-F6EECF244321}">
                <p14:modId xmlns:p14="http://schemas.microsoft.com/office/powerpoint/2010/main" val="202538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6" name="Object 6" hidden="1">
                        <a:extLst>
                          <a:ext uri="{FF2B5EF4-FFF2-40B4-BE49-F238E27FC236}">
                            <a16:creationId xmlns:a16="http://schemas.microsoft.com/office/drawing/2014/main" id="{B0E17E90-3C4E-4F37-9FA4-FC779C250872}"/>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Picture 14" hidden="1">
            <a:extLst>
              <a:ext uri="{FF2B5EF4-FFF2-40B4-BE49-F238E27FC236}">
                <a16:creationId xmlns:a16="http://schemas.microsoft.com/office/drawing/2014/main" id="{EB9340E2-D95A-4545-81E1-3AD07AB3A01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44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Subtitle">
            <a:extLst>
              <a:ext uri="{FF2B5EF4-FFF2-40B4-BE49-F238E27FC236}">
                <a16:creationId xmlns:a16="http://schemas.microsoft.com/office/drawing/2014/main" id="{0ECC7941-C29E-3094-FC12-2EB4AC44D744}"/>
              </a:ext>
            </a:extLst>
          </p:cNvPr>
          <p:cNvSpPr>
            <a:spLocks noGrp="1"/>
          </p:cNvSpPr>
          <p:nvPr>
            <p:ph type="subTitle" idx="1"/>
            <p:custDataLst>
              <p:tags r:id="rId4"/>
            </p:custDataLst>
          </p:nvPr>
        </p:nvSpPr>
        <p:spPr>
          <a:xfrm>
            <a:off x="6792687" y="5787932"/>
            <a:ext cx="4842102" cy="307777"/>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t>August 2023</a:t>
            </a:r>
          </a:p>
        </p:txBody>
      </p:sp>
      <p:sp>
        <p:nvSpPr>
          <p:cNvPr id="4" name="Title">
            <a:extLst>
              <a:ext uri="{FF2B5EF4-FFF2-40B4-BE49-F238E27FC236}">
                <a16:creationId xmlns:a16="http://schemas.microsoft.com/office/drawing/2014/main" id="{806FD97B-691F-4513-92F7-37A1FAC29B8E}"/>
              </a:ext>
            </a:extLst>
          </p:cNvPr>
          <p:cNvSpPr>
            <a:spLocks noGrp="1"/>
          </p:cNvSpPr>
          <p:nvPr>
            <p:ph type="title"/>
            <p:custDataLst>
              <p:tags r:id="rId5"/>
            </p:custDataLst>
          </p:nvPr>
        </p:nvSpPr>
        <p:spPr>
          <a:xfrm>
            <a:off x="6792687" y="2413338"/>
            <a:ext cx="4842102" cy="2031325"/>
          </a:xfrm>
          <a:noFill/>
          <a:ln/>
          <a:extLst>
            <a:ext uri="{909E8E84-426E-40DD-AFC4-6F175D3DCCD1}">
              <a14:hiddenFill xmlns:a14="http://schemas.microsoft.com/office/drawing/2010/main">
                <a:solidFill>
                  <a:srgbClr val="FFFFFF"/>
                </a:solidFill>
              </a14:hiddenFill>
            </a:ext>
          </a:extLst>
        </p:spPr>
        <p:txBody>
          <a:bodyPr vert="horz" wrap="square" anchor="ctr" anchorCtr="0">
            <a:spAutoFit/>
          </a:bodyPr>
          <a:lstStyle/>
          <a:p>
            <a:r>
              <a:rPr lang="en-US" dirty="0">
                <a:latin typeface="Arial" panose="020B0604020202020204" pitchFamily="34" charset="0"/>
              </a:rPr>
              <a:t>Retail cross-sell use case documentation</a:t>
            </a:r>
          </a:p>
        </p:txBody>
      </p:sp>
    </p:spTree>
    <p:custDataLst>
      <p:tags r:id="rId1"/>
    </p:custDataLst>
    <p:extLst>
      <p:ext uri="{BB962C8B-B14F-4D97-AF65-F5344CB8AC3E}">
        <p14:creationId xmlns:p14="http://schemas.microsoft.com/office/powerpoint/2010/main" val="2773018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85D8325F-1827-4E4D-A3FD-24E9D9C99846}"/>
              </a:ext>
            </a:extLst>
          </p:cNvPr>
          <p:cNvGraphicFramePr>
            <a:graphicFrameLocks noChangeAspect="1"/>
          </p:cNvGraphicFramePr>
          <p:nvPr>
            <p:custDataLst>
              <p:tags r:id="rId1"/>
            </p:custDataLst>
            <p:extLst>
              <p:ext uri="{D42A27DB-BD31-4B8C-83A1-F6EECF244321}">
                <p14:modId xmlns:p14="http://schemas.microsoft.com/office/powerpoint/2010/main" val="12270408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95" imgH="394" progId="TCLayout.ActiveDocument.1">
                  <p:embed/>
                </p:oleObj>
              </mc:Choice>
              <mc:Fallback>
                <p:oleObj name="think-cell Slide" r:id="rId7" imgW="395" imgH="394" progId="TCLayout.ActiveDocument.1">
                  <p:embed/>
                  <p:pic>
                    <p:nvPicPr>
                      <p:cNvPr id="5" name="Object 6" hidden="1">
                        <a:extLst>
                          <a:ext uri="{FF2B5EF4-FFF2-40B4-BE49-F238E27FC236}">
                            <a16:creationId xmlns:a16="http://schemas.microsoft.com/office/drawing/2014/main" id="{85D8325F-1827-4E4D-A3FD-24E9D9C9984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 name="1. On-page tracker">
            <a:extLst>
              <a:ext uri="{FF2B5EF4-FFF2-40B4-BE49-F238E27FC236}">
                <a16:creationId xmlns:a16="http://schemas.microsoft.com/office/drawing/2014/main" id="{B739AFC6-7BDC-47B5-9D9B-87E4139CE7D6}"/>
              </a:ext>
            </a:extLst>
          </p:cNvPr>
          <p:cNvSpPr>
            <a:spLocks noGrp="1"/>
          </p:cNvSpPr>
          <p:nvPr>
            <p:ph type="body" sz="quarter" idx="10"/>
            <p:custDataLst>
              <p:tags r:id="rId2"/>
            </p:custDataLst>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t>Base model development – outbound cross-sell</a:t>
            </a:r>
          </a:p>
        </p:txBody>
      </p:sp>
      <p:sp>
        <p:nvSpPr>
          <p:cNvPr id="2" name="2. Slide Title">
            <a:extLst>
              <a:ext uri="{FF2B5EF4-FFF2-40B4-BE49-F238E27FC236}">
                <a16:creationId xmlns:a16="http://schemas.microsoft.com/office/drawing/2014/main" id="{5CB07011-F0C2-4464-B51A-A9D6CFF13F65}"/>
              </a:ext>
            </a:extLst>
          </p:cNvPr>
          <p:cNvSpPr>
            <a:spLocks noGrp="1"/>
          </p:cNvSpPr>
          <p:nvPr>
            <p:ph type="title"/>
            <p:custDataLst>
              <p:tags r:id="rId3"/>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2: We test our model performance in two ways: through back-testing and pilots in the field</a:t>
            </a:r>
          </a:p>
        </p:txBody>
      </p:sp>
      <p:cxnSp>
        <p:nvCxnSpPr>
          <p:cNvPr id="152" name="Straight Connector 151">
            <a:extLst>
              <a:ext uri="{FF2B5EF4-FFF2-40B4-BE49-F238E27FC236}">
                <a16:creationId xmlns:a16="http://schemas.microsoft.com/office/drawing/2014/main" id="{193C19EF-D857-480E-A655-7AF8DCE2D65E}"/>
              </a:ext>
            </a:extLst>
          </p:cNvPr>
          <p:cNvCxnSpPr>
            <a:cxnSpLocks/>
          </p:cNvCxnSpPr>
          <p:nvPr/>
        </p:nvCxnSpPr>
        <p:spPr>
          <a:xfrm>
            <a:off x="554735" y="1725972"/>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4B371BC-7CF8-4781-994A-18CFB5124E4F}"/>
              </a:ext>
            </a:extLst>
          </p:cNvPr>
          <p:cNvCxnSpPr>
            <a:cxnSpLocks/>
          </p:cNvCxnSpPr>
          <p:nvPr/>
        </p:nvCxnSpPr>
        <p:spPr>
          <a:xfrm>
            <a:off x="7867816" y="1586272"/>
            <a:ext cx="0" cy="4730552"/>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E2313CE0-518E-4100-B16B-754AD405A012}"/>
              </a:ext>
            </a:extLst>
          </p:cNvPr>
          <p:cNvSpPr txBox="1">
            <a:spLocks/>
          </p:cNvSpPr>
          <p:nvPr/>
        </p:nvSpPr>
        <p:spPr>
          <a:xfrm>
            <a:off x="554734" y="1405041"/>
            <a:ext cx="6952329" cy="276999"/>
          </a:xfrm>
          <a:prstGeom prst="rect">
            <a:avLst/>
          </a:prstGeom>
        </p:spPr>
        <p:txBody>
          <a:bodyPr vert="horz" wrap="square" lIns="0" tIns="0" rIns="0" bIns="0" rtlCol="0" anchor="b">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800" b="1" dirty="0">
                <a:solidFill>
                  <a:schemeClr val="accent3"/>
                </a:solidFill>
              </a:rPr>
              <a:t>Back-testing done by data scientist</a:t>
            </a:r>
          </a:p>
        </p:txBody>
      </p:sp>
      <p:sp>
        <p:nvSpPr>
          <p:cNvPr id="155" name="TextBox 154">
            <a:extLst>
              <a:ext uri="{FF2B5EF4-FFF2-40B4-BE49-F238E27FC236}">
                <a16:creationId xmlns:a16="http://schemas.microsoft.com/office/drawing/2014/main" id="{7307B08E-7D35-4272-B8C3-9382CC1F4B7A}"/>
              </a:ext>
            </a:extLst>
          </p:cNvPr>
          <p:cNvSpPr txBox="1">
            <a:spLocks/>
          </p:cNvSpPr>
          <p:nvPr/>
        </p:nvSpPr>
        <p:spPr>
          <a:xfrm>
            <a:off x="8263890" y="1405041"/>
            <a:ext cx="3373374" cy="276999"/>
          </a:xfrm>
          <a:prstGeom prst="rect">
            <a:avLst/>
          </a:prstGeom>
        </p:spPr>
        <p:txBody>
          <a:bodyPr vert="horz" wrap="square" lIns="0" tIns="0" rIns="0" bIns="0" rtlCol="0" anchor="b">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ZA" sz="1800" b="1" dirty="0">
                <a:solidFill>
                  <a:schemeClr val="accent3"/>
                </a:solidFill>
              </a:rPr>
              <a:t>Testing through pilot</a:t>
            </a:r>
          </a:p>
        </p:txBody>
      </p:sp>
      <p:grpSp>
        <p:nvGrpSpPr>
          <p:cNvPr id="159" name="ChevronBlue 159">
            <a:extLst>
              <a:ext uri="{FF2B5EF4-FFF2-40B4-BE49-F238E27FC236}">
                <a16:creationId xmlns:a16="http://schemas.microsoft.com/office/drawing/2014/main" id="{7625EB28-DEC2-44B9-B6E3-FFD09CFB5B74}"/>
              </a:ext>
            </a:extLst>
          </p:cNvPr>
          <p:cNvGrpSpPr>
            <a:grpSpLocks noChangeAspect="1"/>
          </p:cNvGrpSpPr>
          <p:nvPr>
            <p:custDataLst>
              <p:tags r:id="rId4"/>
            </p:custDataLst>
          </p:nvPr>
        </p:nvGrpSpPr>
        <p:grpSpPr>
          <a:xfrm>
            <a:off x="7687363" y="1527858"/>
            <a:ext cx="396228" cy="396228"/>
            <a:chOff x="1016000" y="1016000"/>
            <a:chExt cx="396228" cy="396228"/>
          </a:xfrm>
          <a:solidFill>
            <a:schemeClr val="accent3"/>
          </a:solidFill>
        </p:grpSpPr>
        <p:sp>
          <p:nvSpPr>
            <p:cNvPr id="156" name="Oval 155">
              <a:extLst>
                <a:ext uri="{FF2B5EF4-FFF2-40B4-BE49-F238E27FC236}">
                  <a16:creationId xmlns:a16="http://schemas.microsoft.com/office/drawing/2014/main" id="{DED81A72-273C-46F1-8DC9-25B7E9B5BAF2}"/>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58" name="Graphic 157">
              <a:extLst>
                <a:ext uri="{FF2B5EF4-FFF2-40B4-BE49-F238E27FC236}">
                  <a16:creationId xmlns:a16="http://schemas.microsoft.com/office/drawing/2014/main" id="{AF3A3A13-B7DE-4DE1-B2D6-AAEA39E03E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3614" y="1023614"/>
              <a:ext cx="381000" cy="381000"/>
            </a:xfrm>
            <a:prstGeom prst="rect">
              <a:avLst/>
            </a:prstGeom>
          </p:spPr>
        </p:pic>
      </p:grpSp>
      <p:sp>
        <p:nvSpPr>
          <p:cNvPr id="187" name="Rectangle 186">
            <a:extLst>
              <a:ext uri="{FF2B5EF4-FFF2-40B4-BE49-F238E27FC236}">
                <a16:creationId xmlns:a16="http://schemas.microsoft.com/office/drawing/2014/main" id="{58A82228-1BA7-4676-A099-C0F5A663067F}"/>
              </a:ext>
            </a:extLst>
          </p:cNvPr>
          <p:cNvSpPr>
            <a:spLocks/>
          </p:cNvSpPr>
          <p:nvPr/>
        </p:nvSpPr>
        <p:spPr>
          <a:xfrm>
            <a:off x="8263890" y="5571023"/>
            <a:ext cx="3373374" cy="625151"/>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Model deployed and actual uplift from cross-sell measured</a:t>
            </a:r>
          </a:p>
        </p:txBody>
      </p:sp>
      <p:sp>
        <p:nvSpPr>
          <p:cNvPr id="269" name="TextBox 268">
            <a:extLst>
              <a:ext uri="{FF2B5EF4-FFF2-40B4-BE49-F238E27FC236}">
                <a16:creationId xmlns:a16="http://schemas.microsoft.com/office/drawing/2014/main" id="{E01FA365-9CFC-4EEA-88CB-7F85C0893DCE}"/>
              </a:ext>
            </a:extLst>
          </p:cNvPr>
          <p:cNvSpPr txBox="1">
            <a:spLocks/>
          </p:cNvSpPr>
          <p:nvPr/>
        </p:nvSpPr>
        <p:spPr bwMode="gray">
          <a:xfrm>
            <a:off x="5244726" y="1828801"/>
            <a:ext cx="2262333" cy="246221"/>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fontAlgn="base">
              <a:spcBef>
                <a:spcPct val="0"/>
              </a:spcBef>
              <a:buClr>
                <a:srgbClr val="000000"/>
              </a:buClr>
              <a:defRPr/>
            </a:pPr>
            <a:r>
              <a:rPr sz="1600" b="1" dirty="0">
                <a:solidFill>
                  <a:schemeClr val="accent3"/>
                </a:solidFill>
                <a:latin typeface="+mj-lt"/>
              </a:rPr>
              <a:t>Test set</a:t>
            </a:r>
          </a:p>
        </p:txBody>
      </p:sp>
      <p:sp>
        <p:nvSpPr>
          <p:cNvPr id="270" name="TextBox 269">
            <a:extLst>
              <a:ext uri="{FF2B5EF4-FFF2-40B4-BE49-F238E27FC236}">
                <a16:creationId xmlns:a16="http://schemas.microsoft.com/office/drawing/2014/main" id="{1E5A719B-246D-4E18-8A42-5296DE836FCC}"/>
              </a:ext>
            </a:extLst>
          </p:cNvPr>
          <p:cNvSpPr txBox="1">
            <a:spLocks/>
          </p:cNvSpPr>
          <p:nvPr/>
        </p:nvSpPr>
        <p:spPr bwMode="gray">
          <a:xfrm>
            <a:off x="554734" y="1828801"/>
            <a:ext cx="4621366" cy="246221"/>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fontAlgn="base">
              <a:spcBef>
                <a:spcPct val="0"/>
              </a:spcBef>
              <a:buClr>
                <a:srgbClr val="000000"/>
              </a:buClr>
              <a:defRPr/>
            </a:pPr>
            <a:r>
              <a:rPr sz="1600" b="1" dirty="0">
                <a:solidFill>
                  <a:schemeClr val="accent3"/>
                </a:solidFill>
                <a:latin typeface="+mj-lt"/>
              </a:rPr>
              <a:t>Training set</a:t>
            </a:r>
          </a:p>
        </p:txBody>
      </p:sp>
      <p:sp>
        <p:nvSpPr>
          <p:cNvPr id="272" name="Rectangle 271">
            <a:extLst>
              <a:ext uri="{FF2B5EF4-FFF2-40B4-BE49-F238E27FC236}">
                <a16:creationId xmlns:a16="http://schemas.microsoft.com/office/drawing/2014/main" id="{094EC55D-FF6C-4B50-A484-DEE50A979209}"/>
              </a:ext>
            </a:extLst>
          </p:cNvPr>
          <p:cNvSpPr/>
          <p:nvPr/>
        </p:nvSpPr>
        <p:spPr>
          <a:xfrm rot="16200000">
            <a:off x="4883332" y="4884871"/>
            <a:ext cx="195979" cy="425630"/>
          </a:xfrm>
          <a:prstGeom prst="rect">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73" name="Rectangle 272">
            <a:extLst>
              <a:ext uri="{FF2B5EF4-FFF2-40B4-BE49-F238E27FC236}">
                <a16:creationId xmlns:a16="http://schemas.microsoft.com/office/drawing/2014/main" id="{DA7C30AF-46F5-49A9-AD2A-F41741AAFF52}"/>
              </a:ext>
            </a:extLst>
          </p:cNvPr>
          <p:cNvSpPr/>
          <p:nvPr/>
        </p:nvSpPr>
        <p:spPr>
          <a:xfrm rot="16200000">
            <a:off x="4883332" y="4667497"/>
            <a:ext cx="195979" cy="425630"/>
          </a:xfrm>
          <a:prstGeom prst="rect">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74" name="Rectangle 273">
            <a:extLst>
              <a:ext uri="{FF2B5EF4-FFF2-40B4-BE49-F238E27FC236}">
                <a16:creationId xmlns:a16="http://schemas.microsoft.com/office/drawing/2014/main" id="{BD7B5FB3-3430-4E5D-9B72-951DACC5D535}"/>
              </a:ext>
            </a:extLst>
          </p:cNvPr>
          <p:cNvSpPr/>
          <p:nvPr/>
        </p:nvSpPr>
        <p:spPr>
          <a:xfrm rot="16200000">
            <a:off x="4883332" y="4450124"/>
            <a:ext cx="195979" cy="425630"/>
          </a:xfrm>
          <a:prstGeom prst="rect">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75" name="Rectangle 274">
            <a:extLst>
              <a:ext uri="{FF2B5EF4-FFF2-40B4-BE49-F238E27FC236}">
                <a16:creationId xmlns:a16="http://schemas.microsoft.com/office/drawing/2014/main" id="{C1A4B055-8312-45ED-9580-E07D51AB29CC}"/>
              </a:ext>
            </a:extLst>
          </p:cNvPr>
          <p:cNvSpPr/>
          <p:nvPr/>
        </p:nvSpPr>
        <p:spPr>
          <a:xfrm rot="16200000">
            <a:off x="4883332" y="4232750"/>
            <a:ext cx="195979" cy="425630"/>
          </a:xfrm>
          <a:prstGeom prst="rect">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76" name="Rectangle 275">
            <a:extLst>
              <a:ext uri="{FF2B5EF4-FFF2-40B4-BE49-F238E27FC236}">
                <a16:creationId xmlns:a16="http://schemas.microsoft.com/office/drawing/2014/main" id="{A80C47F6-7057-4310-ACD9-186FD04358D0}"/>
              </a:ext>
            </a:extLst>
          </p:cNvPr>
          <p:cNvSpPr/>
          <p:nvPr/>
        </p:nvSpPr>
        <p:spPr>
          <a:xfrm rot="16200000">
            <a:off x="4883332" y="4015377"/>
            <a:ext cx="195979" cy="425630"/>
          </a:xfrm>
          <a:prstGeom prst="rect">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77" name="Rectangle 276">
            <a:extLst>
              <a:ext uri="{FF2B5EF4-FFF2-40B4-BE49-F238E27FC236}">
                <a16:creationId xmlns:a16="http://schemas.microsoft.com/office/drawing/2014/main" id="{F8CC1D0C-D90F-41DF-AF1D-CACF78464ED9}"/>
              </a:ext>
            </a:extLst>
          </p:cNvPr>
          <p:cNvSpPr/>
          <p:nvPr/>
        </p:nvSpPr>
        <p:spPr>
          <a:xfrm rot="16200000">
            <a:off x="4883332" y="3798003"/>
            <a:ext cx="195979" cy="425630"/>
          </a:xfrm>
          <a:prstGeom prst="rect">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78" name="Rectangle 277">
            <a:extLst>
              <a:ext uri="{FF2B5EF4-FFF2-40B4-BE49-F238E27FC236}">
                <a16:creationId xmlns:a16="http://schemas.microsoft.com/office/drawing/2014/main" id="{C20FAB46-1780-4DB9-AACF-6DD8CBBECA31}"/>
              </a:ext>
            </a:extLst>
          </p:cNvPr>
          <p:cNvSpPr/>
          <p:nvPr/>
        </p:nvSpPr>
        <p:spPr>
          <a:xfrm rot="16200000">
            <a:off x="4883332" y="3580630"/>
            <a:ext cx="195979" cy="425630"/>
          </a:xfrm>
          <a:prstGeom prst="rect">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79" name="Rectangle 278">
            <a:extLst>
              <a:ext uri="{FF2B5EF4-FFF2-40B4-BE49-F238E27FC236}">
                <a16:creationId xmlns:a16="http://schemas.microsoft.com/office/drawing/2014/main" id="{A50FB31A-F607-4D14-9B0C-BD437D6CABFE}"/>
              </a:ext>
            </a:extLst>
          </p:cNvPr>
          <p:cNvSpPr/>
          <p:nvPr/>
        </p:nvSpPr>
        <p:spPr>
          <a:xfrm rot="16200000">
            <a:off x="4883332" y="3363257"/>
            <a:ext cx="195979" cy="425630"/>
          </a:xfrm>
          <a:prstGeom prst="rect">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80" name="Rectangle 279">
            <a:extLst>
              <a:ext uri="{FF2B5EF4-FFF2-40B4-BE49-F238E27FC236}">
                <a16:creationId xmlns:a16="http://schemas.microsoft.com/office/drawing/2014/main" id="{C1AB6CBD-9DB4-4B69-B091-E4B1D09C07EC}"/>
              </a:ext>
            </a:extLst>
          </p:cNvPr>
          <p:cNvSpPr/>
          <p:nvPr/>
        </p:nvSpPr>
        <p:spPr>
          <a:xfrm rot="16200000">
            <a:off x="4883334" y="3145883"/>
            <a:ext cx="195979" cy="425630"/>
          </a:xfrm>
          <a:prstGeom prst="rect">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81" name="Rectangle 280">
            <a:extLst>
              <a:ext uri="{FF2B5EF4-FFF2-40B4-BE49-F238E27FC236}">
                <a16:creationId xmlns:a16="http://schemas.microsoft.com/office/drawing/2014/main" id="{BF1E45FD-F283-47FC-85EC-E4907C1E20C8}"/>
              </a:ext>
            </a:extLst>
          </p:cNvPr>
          <p:cNvSpPr/>
          <p:nvPr/>
        </p:nvSpPr>
        <p:spPr>
          <a:xfrm rot="16200000">
            <a:off x="4883336" y="2928510"/>
            <a:ext cx="195979" cy="425630"/>
          </a:xfrm>
          <a:prstGeom prst="rect">
            <a:avLst/>
          </a:prstGeom>
          <a:solidFill>
            <a:schemeClr val="bg1">
              <a:lumMod val="75000"/>
            </a:schemeClr>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34" name="Rectangle 333">
            <a:extLst>
              <a:ext uri="{FF2B5EF4-FFF2-40B4-BE49-F238E27FC236}">
                <a16:creationId xmlns:a16="http://schemas.microsoft.com/office/drawing/2014/main" id="{D91A5CE4-34B4-40FD-878E-EB69D0167854}"/>
              </a:ext>
            </a:extLst>
          </p:cNvPr>
          <p:cNvSpPr/>
          <p:nvPr/>
        </p:nvSpPr>
        <p:spPr>
          <a:xfrm rot="16200000">
            <a:off x="669559" y="4884871"/>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35" name="Rectangle 334">
            <a:extLst>
              <a:ext uri="{FF2B5EF4-FFF2-40B4-BE49-F238E27FC236}">
                <a16:creationId xmlns:a16="http://schemas.microsoft.com/office/drawing/2014/main" id="{382B2FA0-CF31-4C63-B82A-E06B838F68D9}"/>
              </a:ext>
            </a:extLst>
          </p:cNvPr>
          <p:cNvSpPr/>
          <p:nvPr/>
        </p:nvSpPr>
        <p:spPr>
          <a:xfrm rot="16200000">
            <a:off x="669559" y="466749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36" name="Rectangle 335">
            <a:extLst>
              <a:ext uri="{FF2B5EF4-FFF2-40B4-BE49-F238E27FC236}">
                <a16:creationId xmlns:a16="http://schemas.microsoft.com/office/drawing/2014/main" id="{D1341A34-A8C8-4A28-BD1A-2CD1BE0DF3A3}"/>
              </a:ext>
            </a:extLst>
          </p:cNvPr>
          <p:cNvSpPr/>
          <p:nvPr/>
        </p:nvSpPr>
        <p:spPr>
          <a:xfrm rot="16200000">
            <a:off x="669559" y="4450124"/>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37" name="Rectangle 336">
            <a:extLst>
              <a:ext uri="{FF2B5EF4-FFF2-40B4-BE49-F238E27FC236}">
                <a16:creationId xmlns:a16="http://schemas.microsoft.com/office/drawing/2014/main" id="{DBD919F5-F177-4F34-978D-8356B1E79F06}"/>
              </a:ext>
            </a:extLst>
          </p:cNvPr>
          <p:cNvSpPr/>
          <p:nvPr/>
        </p:nvSpPr>
        <p:spPr>
          <a:xfrm rot="16200000">
            <a:off x="669559" y="423275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38" name="Rectangle 337">
            <a:extLst>
              <a:ext uri="{FF2B5EF4-FFF2-40B4-BE49-F238E27FC236}">
                <a16:creationId xmlns:a16="http://schemas.microsoft.com/office/drawing/2014/main" id="{C09B9C4B-F48A-46DF-9784-26F5DA6ED368}"/>
              </a:ext>
            </a:extLst>
          </p:cNvPr>
          <p:cNvSpPr/>
          <p:nvPr/>
        </p:nvSpPr>
        <p:spPr>
          <a:xfrm rot="16200000">
            <a:off x="669559" y="401537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39" name="Rectangle 338">
            <a:extLst>
              <a:ext uri="{FF2B5EF4-FFF2-40B4-BE49-F238E27FC236}">
                <a16:creationId xmlns:a16="http://schemas.microsoft.com/office/drawing/2014/main" id="{A55CCB91-2833-4897-B08D-6D8B92270B9F}"/>
              </a:ext>
            </a:extLst>
          </p:cNvPr>
          <p:cNvSpPr/>
          <p:nvPr/>
        </p:nvSpPr>
        <p:spPr>
          <a:xfrm rot="16200000">
            <a:off x="669559" y="379800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40" name="Rectangle 339">
            <a:extLst>
              <a:ext uri="{FF2B5EF4-FFF2-40B4-BE49-F238E27FC236}">
                <a16:creationId xmlns:a16="http://schemas.microsoft.com/office/drawing/2014/main" id="{34F5A839-843D-4F59-8716-6736CC9698C1}"/>
              </a:ext>
            </a:extLst>
          </p:cNvPr>
          <p:cNvSpPr/>
          <p:nvPr/>
        </p:nvSpPr>
        <p:spPr>
          <a:xfrm rot="16200000">
            <a:off x="669559" y="358063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41" name="Rectangle 340">
            <a:extLst>
              <a:ext uri="{FF2B5EF4-FFF2-40B4-BE49-F238E27FC236}">
                <a16:creationId xmlns:a16="http://schemas.microsoft.com/office/drawing/2014/main" id="{781889D9-C68D-4D43-9694-854DDF2CE4BF}"/>
              </a:ext>
            </a:extLst>
          </p:cNvPr>
          <p:cNvSpPr/>
          <p:nvPr/>
        </p:nvSpPr>
        <p:spPr>
          <a:xfrm rot="16200000">
            <a:off x="669559" y="336325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42" name="Rectangle 341">
            <a:extLst>
              <a:ext uri="{FF2B5EF4-FFF2-40B4-BE49-F238E27FC236}">
                <a16:creationId xmlns:a16="http://schemas.microsoft.com/office/drawing/2014/main" id="{6ACBF535-AAB1-4778-9F6D-906E0E03C483}"/>
              </a:ext>
            </a:extLst>
          </p:cNvPr>
          <p:cNvSpPr/>
          <p:nvPr/>
        </p:nvSpPr>
        <p:spPr>
          <a:xfrm rot="16200000">
            <a:off x="669559" y="314588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43" name="Rectangle 342">
            <a:extLst>
              <a:ext uri="{FF2B5EF4-FFF2-40B4-BE49-F238E27FC236}">
                <a16:creationId xmlns:a16="http://schemas.microsoft.com/office/drawing/2014/main" id="{0057EC1C-00A5-4C19-B76A-709A2A2EE0E0}"/>
              </a:ext>
            </a:extLst>
          </p:cNvPr>
          <p:cNvSpPr/>
          <p:nvPr/>
        </p:nvSpPr>
        <p:spPr>
          <a:xfrm rot="16200000">
            <a:off x="669559" y="292851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44" name="Rectangle 343">
            <a:extLst>
              <a:ext uri="{FF2B5EF4-FFF2-40B4-BE49-F238E27FC236}">
                <a16:creationId xmlns:a16="http://schemas.microsoft.com/office/drawing/2014/main" id="{5B7BBD50-CA50-4C94-87A3-932936FAAAF0}"/>
              </a:ext>
            </a:extLst>
          </p:cNvPr>
          <p:cNvSpPr/>
          <p:nvPr/>
        </p:nvSpPr>
        <p:spPr>
          <a:xfrm rot="16200000">
            <a:off x="1137756" y="4884871"/>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45" name="Rectangle 344">
            <a:extLst>
              <a:ext uri="{FF2B5EF4-FFF2-40B4-BE49-F238E27FC236}">
                <a16:creationId xmlns:a16="http://schemas.microsoft.com/office/drawing/2014/main" id="{11A9D01C-218F-4AFE-9D72-EA386580C894}"/>
              </a:ext>
            </a:extLst>
          </p:cNvPr>
          <p:cNvSpPr/>
          <p:nvPr/>
        </p:nvSpPr>
        <p:spPr>
          <a:xfrm rot="16200000">
            <a:off x="1137756" y="466749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46" name="Rectangle 345">
            <a:extLst>
              <a:ext uri="{FF2B5EF4-FFF2-40B4-BE49-F238E27FC236}">
                <a16:creationId xmlns:a16="http://schemas.microsoft.com/office/drawing/2014/main" id="{421B6734-3CFF-4D4B-B8BE-3A938535CCEC}"/>
              </a:ext>
            </a:extLst>
          </p:cNvPr>
          <p:cNvSpPr/>
          <p:nvPr/>
        </p:nvSpPr>
        <p:spPr>
          <a:xfrm rot="16200000">
            <a:off x="1137756" y="4450124"/>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47" name="Rectangle 346">
            <a:extLst>
              <a:ext uri="{FF2B5EF4-FFF2-40B4-BE49-F238E27FC236}">
                <a16:creationId xmlns:a16="http://schemas.microsoft.com/office/drawing/2014/main" id="{3ACA4388-6949-433C-B2AD-2CAC5E5AC06D}"/>
              </a:ext>
            </a:extLst>
          </p:cNvPr>
          <p:cNvSpPr/>
          <p:nvPr/>
        </p:nvSpPr>
        <p:spPr>
          <a:xfrm rot="16200000">
            <a:off x="1137756" y="423275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48" name="Rectangle 347">
            <a:extLst>
              <a:ext uri="{FF2B5EF4-FFF2-40B4-BE49-F238E27FC236}">
                <a16:creationId xmlns:a16="http://schemas.microsoft.com/office/drawing/2014/main" id="{A9D7CD56-E794-4392-A619-9A16E3C1E6AA}"/>
              </a:ext>
            </a:extLst>
          </p:cNvPr>
          <p:cNvSpPr/>
          <p:nvPr/>
        </p:nvSpPr>
        <p:spPr>
          <a:xfrm rot="16200000">
            <a:off x="1137756" y="401537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49" name="Rectangle 348">
            <a:extLst>
              <a:ext uri="{FF2B5EF4-FFF2-40B4-BE49-F238E27FC236}">
                <a16:creationId xmlns:a16="http://schemas.microsoft.com/office/drawing/2014/main" id="{8F5E3A2E-F9E2-4A56-A40D-D71616470976}"/>
              </a:ext>
            </a:extLst>
          </p:cNvPr>
          <p:cNvSpPr/>
          <p:nvPr/>
        </p:nvSpPr>
        <p:spPr>
          <a:xfrm rot="16200000">
            <a:off x="1137756" y="379800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50" name="Rectangle 349">
            <a:extLst>
              <a:ext uri="{FF2B5EF4-FFF2-40B4-BE49-F238E27FC236}">
                <a16:creationId xmlns:a16="http://schemas.microsoft.com/office/drawing/2014/main" id="{08122DB8-3FFF-4823-AFFB-692500397B38}"/>
              </a:ext>
            </a:extLst>
          </p:cNvPr>
          <p:cNvSpPr/>
          <p:nvPr/>
        </p:nvSpPr>
        <p:spPr>
          <a:xfrm rot="16200000">
            <a:off x="1137756" y="358063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51" name="Rectangle 350">
            <a:extLst>
              <a:ext uri="{FF2B5EF4-FFF2-40B4-BE49-F238E27FC236}">
                <a16:creationId xmlns:a16="http://schemas.microsoft.com/office/drawing/2014/main" id="{B6BE1C49-9A2A-4172-8529-F4FB9FDB08B4}"/>
              </a:ext>
            </a:extLst>
          </p:cNvPr>
          <p:cNvSpPr/>
          <p:nvPr/>
        </p:nvSpPr>
        <p:spPr>
          <a:xfrm rot="16200000">
            <a:off x="1137756" y="336325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52" name="Rectangle 351">
            <a:extLst>
              <a:ext uri="{FF2B5EF4-FFF2-40B4-BE49-F238E27FC236}">
                <a16:creationId xmlns:a16="http://schemas.microsoft.com/office/drawing/2014/main" id="{4FAD7AB3-A3B1-4A72-84F2-60063693FEF6}"/>
              </a:ext>
            </a:extLst>
          </p:cNvPr>
          <p:cNvSpPr/>
          <p:nvPr/>
        </p:nvSpPr>
        <p:spPr>
          <a:xfrm rot="16200000">
            <a:off x="1137756" y="314588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53" name="Rectangle 352">
            <a:extLst>
              <a:ext uri="{FF2B5EF4-FFF2-40B4-BE49-F238E27FC236}">
                <a16:creationId xmlns:a16="http://schemas.microsoft.com/office/drawing/2014/main" id="{FA4D415B-7A79-441B-91AE-FD43D90E2604}"/>
              </a:ext>
            </a:extLst>
          </p:cNvPr>
          <p:cNvSpPr/>
          <p:nvPr/>
        </p:nvSpPr>
        <p:spPr>
          <a:xfrm rot="16200000">
            <a:off x="1137756" y="292851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54" name="Rectangle 353">
            <a:extLst>
              <a:ext uri="{FF2B5EF4-FFF2-40B4-BE49-F238E27FC236}">
                <a16:creationId xmlns:a16="http://schemas.microsoft.com/office/drawing/2014/main" id="{F1E71E19-5166-4541-B683-4DE73294D227}"/>
              </a:ext>
            </a:extLst>
          </p:cNvPr>
          <p:cNvSpPr/>
          <p:nvPr/>
        </p:nvSpPr>
        <p:spPr>
          <a:xfrm rot="16200000">
            <a:off x="1605953" y="4884871"/>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55" name="Rectangle 354">
            <a:extLst>
              <a:ext uri="{FF2B5EF4-FFF2-40B4-BE49-F238E27FC236}">
                <a16:creationId xmlns:a16="http://schemas.microsoft.com/office/drawing/2014/main" id="{070BF3DA-4067-4507-BFA7-476AB0D2EA1A}"/>
              </a:ext>
            </a:extLst>
          </p:cNvPr>
          <p:cNvSpPr/>
          <p:nvPr/>
        </p:nvSpPr>
        <p:spPr>
          <a:xfrm rot="16200000">
            <a:off x="1605953" y="466749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56" name="Rectangle 355">
            <a:extLst>
              <a:ext uri="{FF2B5EF4-FFF2-40B4-BE49-F238E27FC236}">
                <a16:creationId xmlns:a16="http://schemas.microsoft.com/office/drawing/2014/main" id="{451EA3C1-F5D2-44ED-BA58-8D3D02112F3D}"/>
              </a:ext>
            </a:extLst>
          </p:cNvPr>
          <p:cNvSpPr/>
          <p:nvPr/>
        </p:nvSpPr>
        <p:spPr>
          <a:xfrm rot="16200000">
            <a:off x="1605953" y="4450124"/>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57" name="Rectangle 356">
            <a:extLst>
              <a:ext uri="{FF2B5EF4-FFF2-40B4-BE49-F238E27FC236}">
                <a16:creationId xmlns:a16="http://schemas.microsoft.com/office/drawing/2014/main" id="{FB34DA44-C9DB-47B0-B4FA-00E9876726CF}"/>
              </a:ext>
            </a:extLst>
          </p:cNvPr>
          <p:cNvSpPr/>
          <p:nvPr/>
        </p:nvSpPr>
        <p:spPr>
          <a:xfrm rot="16200000">
            <a:off x="1605953" y="423275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58" name="Rectangle 357">
            <a:extLst>
              <a:ext uri="{FF2B5EF4-FFF2-40B4-BE49-F238E27FC236}">
                <a16:creationId xmlns:a16="http://schemas.microsoft.com/office/drawing/2014/main" id="{FA741DBD-ECBA-428E-BD8F-A94C6B6FE0E0}"/>
              </a:ext>
            </a:extLst>
          </p:cNvPr>
          <p:cNvSpPr/>
          <p:nvPr/>
        </p:nvSpPr>
        <p:spPr>
          <a:xfrm rot="16200000">
            <a:off x="1605953" y="401537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59" name="Rectangle 358">
            <a:extLst>
              <a:ext uri="{FF2B5EF4-FFF2-40B4-BE49-F238E27FC236}">
                <a16:creationId xmlns:a16="http://schemas.microsoft.com/office/drawing/2014/main" id="{53CDACF8-21E9-4ADB-B425-0147381A1544}"/>
              </a:ext>
            </a:extLst>
          </p:cNvPr>
          <p:cNvSpPr/>
          <p:nvPr/>
        </p:nvSpPr>
        <p:spPr>
          <a:xfrm rot="16200000">
            <a:off x="1605953" y="379800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60" name="Rectangle 359">
            <a:extLst>
              <a:ext uri="{FF2B5EF4-FFF2-40B4-BE49-F238E27FC236}">
                <a16:creationId xmlns:a16="http://schemas.microsoft.com/office/drawing/2014/main" id="{0A423F5D-1CDE-4814-A7A9-B52E89624D2F}"/>
              </a:ext>
            </a:extLst>
          </p:cNvPr>
          <p:cNvSpPr/>
          <p:nvPr/>
        </p:nvSpPr>
        <p:spPr>
          <a:xfrm rot="16200000">
            <a:off x="1605953" y="358063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61" name="Rectangle 360">
            <a:extLst>
              <a:ext uri="{FF2B5EF4-FFF2-40B4-BE49-F238E27FC236}">
                <a16:creationId xmlns:a16="http://schemas.microsoft.com/office/drawing/2014/main" id="{DDCD1A63-D134-4490-AEC4-DE3D6746D428}"/>
              </a:ext>
            </a:extLst>
          </p:cNvPr>
          <p:cNvSpPr/>
          <p:nvPr/>
        </p:nvSpPr>
        <p:spPr>
          <a:xfrm rot="16200000">
            <a:off x="1605953" y="336325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62" name="Rectangle 361">
            <a:extLst>
              <a:ext uri="{FF2B5EF4-FFF2-40B4-BE49-F238E27FC236}">
                <a16:creationId xmlns:a16="http://schemas.microsoft.com/office/drawing/2014/main" id="{3B17036F-3C35-4C3A-A267-E7F567F05B7B}"/>
              </a:ext>
            </a:extLst>
          </p:cNvPr>
          <p:cNvSpPr/>
          <p:nvPr/>
        </p:nvSpPr>
        <p:spPr>
          <a:xfrm rot="16200000">
            <a:off x="1605953" y="314588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63" name="Rectangle 362">
            <a:extLst>
              <a:ext uri="{FF2B5EF4-FFF2-40B4-BE49-F238E27FC236}">
                <a16:creationId xmlns:a16="http://schemas.microsoft.com/office/drawing/2014/main" id="{D7D20E46-7165-4A39-8C93-012588350BE4}"/>
              </a:ext>
            </a:extLst>
          </p:cNvPr>
          <p:cNvSpPr/>
          <p:nvPr/>
        </p:nvSpPr>
        <p:spPr>
          <a:xfrm rot="16200000">
            <a:off x="1605953" y="292851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64" name="Rectangle 363">
            <a:extLst>
              <a:ext uri="{FF2B5EF4-FFF2-40B4-BE49-F238E27FC236}">
                <a16:creationId xmlns:a16="http://schemas.microsoft.com/office/drawing/2014/main" id="{BD323851-0D3C-4466-834E-ECE136F794AC}"/>
              </a:ext>
            </a:extLst>
          </p:cNvPr>
          <p:cNvSpPr/>
          <p:nvPr/>
        </p:nvSpPr>
        <p:spPr>
          <a:xfrm rot="16200000">
            <a:off x="2074150" y="4884871"/>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65" name="Rectangle 364">
            <a:extLst>
              <a:ext uri="{FF2B5EF4-FFF2-40B4-BE49-F238E27FC236}">
                <a16:creationId xmlns:a16="http://schemas.microsoft.com/office/drawing/2014/main" id="{5101BCEE-B246-4D88-8FAA-864B2AF9FEE1}"/>
              </a:ext>
            </a:extLst>
          </p:cNvPr>
          <p:cNvSpPr/>
          <p:nvPr/>
        </p:nvSpPr>
        <p:spPr>
          <a:xfrm rot="16200000">
            <a:off x="2074150" y="466749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66" name="Rectangle 365">
            <a:extLst>
              <a:ext uri="{FF2B5EF4-FFF2-40B4-BE49-F238E27FC236}">
                <a16:creationId xmlns:a16="http://schemas.microsoft.com/office/drawing/2014/main" id="{ADA487B0-BE1F-49A9-B011-924D72333C7B}"/>
              </a:ext>
            </a:extLst>
          </p:cNvPr>
          <p:cNvSpPr/>
          <p:nvPr/>
        </p:nvSpPr>
        <p:spPr>
          <a:xfrm rot="16200000">
            <a:off x="2074150" y="4450124"/>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67" name="Rectangle 366">
            <a:extLst>
              <a:ext uri="{FF2B5EF4-FFF2-40B4-BE49-F238E27FC236}">
                <a16:creationId xmlns:a16="http://schemas.microsoft.com/office/drawing/2014/main" id="{ED82DD59-5194-4471-A5C2-13D612E150E8}"/>
              </a:ext>
            </a:extLst>
          </p:cNvPr>
          <p:cNvSpPr/>
          <p:nvPr/>
        </p:nvSpPr>
        <p:spPr>
          <a:xfrm rot="16200000">
            <a:off x="2074150" y="423275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68" name="Rectangle 367">
            <a:extLst>
              <a:ext uri="{FF2B5EF4-FFF2-40B4-BE49-F238E27FC236}">
                <a16:creationId xmlns:a16="http://schemas.microsoft.com/office/drawing/2014/main" id="{5CC4C627-50F3-4523-BA40-42C4CAC62823}"/>
              </a:ext>
            </a:extLst>
          </p:cNvPr>
          <p:cNvSpPr/>
          <p:nvPr/>
        </p:nvSpPr>
        <p:spPr>
          <a:xfrm rot="16200000">
            <a:off x="2074150" y="401537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69" name="Rectangle 368">
            <a:extLst>
              <a:ext uri="{FF2B5EF4-FFF2-40B4-BE49-F238E27FC236}">
                <a16:creationId xmlns:a16="http://schemas.microsoft.com/office/drawing/2014/main" id="{2125305C-8E6E-4844-B149-572DDCB374EE}"/>
              </a:ext>
            </a:extLst>
          </p:cNvPr>
          <p:cNvSpPr/>
          <p:nvPr/>
        </p:nvSpPr>
        <p:spPr>
          <a:xfrm rot="16200000">
            <a:off x="2074150" y="379800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70" name="Rectangle 369">
            <a:extLst>
              <a:ext uri="{FF2B5EF4-FFF2-40B4-BE49-F238E27FC236}">
                <a16:creationId xmlns:a16="http://schemas.microsoft.com/office/drawing/2014/main" id="{26DA69C6-0BCE-43BB-9CC1-890BF86A9085}"/>
              </a:ext>
            </a:extLst>
          </p:cNvPr>
          <p:cNvSpPr/>
          <p:nvPr/>
        </p:nvSpPr>
        <p:spPr>
          <a:xfrm rot="16200000">
            <a:off x="2074150" y="358063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71" name="Rectangle 370">
            <a:extLst>
              <a:ext uri="{FF2B5EF4-FFF2-40B4-BE49-F238E27FC236}">
                <a16:creationId xmlns:a16="http://schemas.microsoft.com/office/drawing/2014/main" id="{DCDFAFB8-08BB-4E0C-B39F-C29D5A304124}"/>
              </a:ext>
            </a:extLst>
          </p:cNvPr>
          <p:cNvSpPr/>
          <p:nvPr/>
        </p:nvSpPr>
        <p:spPr>
          <a:xfrm rot="16200000">
            <a:off x="2074150" y="336325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72" name="Rectangle 371">
            <a:extLst>
              <a:ext uri="{FF2B5EF4-FFF2-40B4-BE49-F238E27FC236}">
                <a16:creationId xmlns:a16="http://schemas.microsoft.com/office/drawing/2014/main" id="{0A506410-6A0E-4B93-9CD4-49D8706225F7}"/>
              </a:ext>
            </a:extLst>
          </p:cNvPr>
          <p:cNvSpPr/>
          <p:nvPr/>
        </p:nvSpPr>
        <p:spPr>
          <a:xfrm rot="16200000">
            <a:off x="2074150" y="314588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73" name="Rectangle 372">
            <a:extLst>
              <a:ext uri="{FF2B5EF4-FFF2-40B4-BE49-F238E27FC236}">
                <a16:creationId xmlns:a16="http://schemas.microsoft.com/office/drawing/2014/main" id="{8A53F465-3F56-47F9-867B-DF76E9B786D9}"/>
              </a:ext>
            </a:extLst>
          </p:cNvPr>
          <p:cNvSpPr/>
          <p:nvPr/>
        </p:nvSpPr>
        <p:spPr>
          <a:xfrm rot="16200000">
            <a:off x="2074150" y="292851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74" name="Rectangle 373">
            <a:extLst>
              <a:ext uri="{FF2B5EF4-FFF2-40B4-BE49-F238E27FC236}">
                <a16:creationId xmlns:a16="http://schemas.microsoft.com/office/drawing/2014/main" id="{B2109826-1CEC-4389-992C-563CE32E481A}"/>
              </a:ext>
            </a:extLst>
          </p:cNvPr>
          <p:cNvSpPr/>
          <p:nvPr/>
        </p:nvSpPr>
        <p:spPr>
          <a:xfrm rot="16200000">
            <a:off x="2542347" y="4884871"/>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75" name="Rectangle 374">
            <a:extLst>
              <a:ext uri="{FF2B5EF4-FFF2-40B4-BE49-F238E27FC236}">
                <a16:creationId xmlns:a16="http://schemas.microsoft.com/office/drawing/2014/main" id="{2D9AE3DB-4569-452A-B592-C13CDD3457BF}"/>
              </a:ext>
            </a:extLst>
          </p:cNvPr>
          <p:cNvSpPr/>
          <p:nvPr/>
        </p:nvSpPr>
        <p:spPr>
          <a:xfrm rot="16200000">
            <a:off x="2542347" y="466749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76" name="Rectangle 375">
            <a:extLst>
              <a:ext uri="{FF2B5EF4-FFF2-40B4-BE49-F238E27FC236}">
                <a16:creationId xmlns:a16="http://schemas.microsoft.com/office/drawing/2014/main" id="{E3AA244E-2F48-4EC2-A813-E5AB2C54A916}"/>
              </a:ext>
            </a:extLst>
          </p:cNvPr>
          <p:cNvSpPr/>
          <p:nvPr/>
        </p:nvSpPr>
        <p:spPr>
          <a:xfrm rot="16200000">
            <a:off x="2542347" y="4450124"/>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77" name="Rectangle 376">
            <a:extLst>
              <a:ext uri="{FF2B5EF4-FFF2-40B4-BE49-F238E27FC236}">
                <a16:creationId xmlns:a16="http://schemas.microsoft.com/office/drawing/2014/main" id="{FADD4658-C5A7-477F-A08B-7F46356F03F9}"/>
              </a:ext>
            </a:extLst>
          </p:cNvPr>
          <p:cNvSpPr/>
          <p:nvPr/>
        </p:nvSpPr>
        <p:spPr>
          <a:xfrm rot="16200000">
            <a:off x="2542347" y="423275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78" name="Rectangle 377">
            <a:extLst>
              <a:ext uri="{FF2B5EF4-FFF2-40B4-BE49-F238E27FC236}">
                <a16:creationId xmlns:a16="http://schemas.microsoft.com/office/drawing/2014/main" id="{BB7BB42D-5B83-4DAC-8D50-B4DE8F45996C}"/>
              </a:ext>
            </a:extLst>
          </p:cNvPr>
          <p:cNvSpPr/>
          <p:nvPr/>
        </p:nvSpPr>
        <p:spPr>
          <a:xfrm rot="16200000">
            <a:off x="2542347" y="401537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79" name="Rectangle 378">
            <a:extLst>
              <a:ext uri="{FF2B5EF4-FFF2-40B4-BE49-F238E27FC236}">
                <a16:creationId xmlns:a16="http://schemas.microsoft.com/office/drawing/2014/main" id="{7384652E-9222-49B6-853D-6ED38E497F7C}"/>
              </a:ext>
            </a:extLst>
          </p:cNvPr>
          <p:cNvSpPr/>
          <p:nvPr/>
        </p:nvSpPr>
        <p:spPr>
          <a:xfrm rot="16200000">
            <a:off x="2542347" y="379800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80" name="Rectangle 379">
            <a:extLst>
              <a:ext uri="{FF2B5EF4-FFF2-40B4-BE49-F238E27FC236}">
                <a16:creationId xmlns:a16="http://schemas.microsoft.com/office/drawing/2014/main" id="{240D0F6E-4628-4F43-A2D4-87C23D8124EA}"/>
              </a:ext>
            </a:extLst>
          </p:cNvPr>
          <p:cNvSpPr/>
          <p:nvPr/>
        </p:nvSpPr>
        <p:spPr>
          <a:xfrm rot="16200000">
            <a:off x="2542347" y="358063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81" name="Rectangle 380">
            <a:extLst>
              <a:ext uri="{FF2B5EF4-FFF2-40B4-BE49-F238E27FC236}">
                <a16:creationId xmlns:a16="http://schemas.microsoft.com/office/drawing/2014/main" id="{82C3F218-8FCD-41AC-8C40-0488CDA46566}"/>
              </a:ext>
            </a:extLst>
          </p:cNvPr>
          <p:cNvSpPr/>
          <p:nvPr/>
        </p:nvSpPr>
        <p:spPr>
          <a:xfrm rot="16200000">
            <a:off x="2542347" y="336325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82" name="Rectangle 381">
            <a:extLst>
              <a:ext uri="{FF2B5EF4-FFF2-40B4-BE49-F238E27FC236}">
                <a16:creationId xmlns:a16="http://schemas.microsoft.com/office/drawing/2014/main" id="{22E826D4-4EC5-45DA-ADC2-2849A4AE70BF}"/>
              </a:ext>
            </a:extLst>
          </p:cNvPr>
          <p:cNvSpPr/>
          <p:nvPr/>
        </p:nvSpPr>
        <p:spPr>
          <a:xfrm rot="16200000">
            <a:off x="2542347" y="314588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83" name="Rectangle 382">
            <a:extLst>
              <a:ext uri="{FF2B5EF4-FFF2-40B4-BE49-F238E27FC236}">
                <a16:creationId xmlns:a16="http://schemas.microsoft.com/office/drawing/2014/main" id="{31E1CDC6-E194-4BF7-A432-189FFD53648E}"/>
              </a:ext>
            </a:extLst>
          </p:cNvPr>
          <p:cNvSpPr/>
          <p:nvPr/>
        </p:nvSpPr>
        <p:spPr>
          <a:xfrm rot="16200000">
            <a:off x="2542347" y="292851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84" name="Rectangle 383">
            <a:extLst>
              <a:ext uri="{FF2B5EF4-FFF2-40B4-BE49-F238E27FC236}">
                <a16:creationId xmlns:a16="http://schemas.microsoft.com/office/drawing/2014/main" id="{0E1A671B-FDB2-4F2E-8627-ED4F5AE6D60A}"/>
              </a:ext>
            </a:extLst>
          </p:cNvPr>
          <p:cNvSpPr/>
          <p:nvPr/>
        </p:nvSpPr>
        <p:spPr>
          <a:xfrm rot="16200000">
            <a:off x="3010544" y="4884871"/>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85" name="Rectangle 384">
            <a:extLst>
              <a:ext uri="{FF2B5EF4-FFF2-40B4-BE49-F238E27FC236}">
                <a16:creationId xmlns:a16="http://schemas.microsoft.com/office/drawing/2014/main" id="{B070E7C7-E2FA-4ADF-950E-93045B59F321}"/>
              </a:ext>
            </a:extLst>
          </p:cNvPr>
          <p:cNvSpPr/>
          <p:nvPr/>
        </p:nvSpPr>
        <p:spPr>
          <a:xfrm rot="16200000">
            <a:off x="3010544" y="466749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86" name="Rectangle 385">
            <a:extLst>
              <a:ext uri="{FF2B5EF4-FFF2-40B4-BE49-F238E27FC236}">
                <a16:creationId xmlns:a16="http://schemas.microsoft.com/office/drawing/2014/main" id="{34802862-AD21-4890-A6D6-BD87E06E3567}"/>
              </a:ext>
            </a:extLst>
          </p:cNvPr>
          <p:cNvSpPr/>
          <p:nvPr/>
        </p:nvSpPr>
        <p:spPr>
          <a:xfrm rot="16200000">
            <a:off x="3010544" y="4450124"/>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87" name="Rectangle 386">
            <a:extLst>
              <a:ext uri="{FF2B5EF4-FFF2-40B4-BE49-F238E27FC236}">
                <a16:creationId xmlns:a16="http://schemas.microsoft.com/office/drawing/2014/main" id="{F090EDC1-4621-4DE9-9357-33E9CD400E65}"/>
              </a:ext>
            </a:extLst>
          </p:cNvPr>
          <p:cNvSpPr/>
          <p:nvPr/>
        </p:nvSpPr>
        <p:spPr>
          <a:xfrm rot="16200000">
            <a:off x="3010544" y="423275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88" name="Rectangle 387">
            <a:extLst>
              <a:ext uri="{FF2B5EF4-FFF2-40B4-BE49-F238E27FC236}">
                <a16:creationId xmlns:a16="http://schemas.microsoft.com/office/drawing/2014/main" id="{02ECE1AC-C41A-4C23-81B9-FA6F85440867}"/>
              </a:ext>
            </a:extLst>
          </p:cNvPr>
          <p:cNvSpPr/>
          <p:nvPr/>
        </p:nvSpPr>
        <p:spPr>
          <a:xfrm rot="16200000">
            <a:off x="3010544" y="401537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89" name="Rectangle 388">
            <a:extLst>
              <a:ext uri="{FF2B5EF4-FFF2-40B4-BE49-F238E27FC236}">
                <a16:creationId xmlns:a16="http://schemas.microsoft.com/office/drawing/2014/main" id="{DD84E042-EB35-4706-B809-0D141E12F867}"/>
              </a:ext>
            </a:extLst>
          </p:cNvPr>
          <p:cNvSpPr/>
          <p:nvPr/>
        </p:nvSpPr>
        <p:spPr>
          <a:xfrm rot="16200000">
            <a:off x="3010544" y="379800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90" name="Rectangle 389">
            <a:extLst>
              <a:ext uri="{FF2B5EF4-FFF2-40B4-BE49-F238E27FC236}">
                <a16:creationId xmlns:a16="http://schemas.microsoft.com/office/drawing/2014/main" id="{175B1639-2467-4A78-9E98-5954C1C189CE}"/>
              </a:ext>
            </a:extLst>
          </p:cNvPr>
          <p:cNvSpPr/>
          <p:nvPr/>
        </p:nvSpPr>
        <p:spPr>
          <a:xfrm rot="16200000">
            <a:off x="3010544" y="358063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91" name="Rectangle 390">
            <a:extLst>
              <a:ext uri="{FF2B5EF4-FFF2-40B4-BE49-F238E27FC236}">
                <a16:creationId xmlns:a16="http://schemas.microsoft.com/office/drawing/2014/main" id="{560D8C8A-3703-49F0-AC93-95552BA3ECC0}"/>
              </a:ext>
            </a:extLst>
          </p:cNvPr>
          <p:cNvSpPr/>
          <p:nvPr/>
        </p:nvSpPr>
        <p:spPr>
          <a:xfrm rot="16200000">
            <a:off x="3010544" y="336325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92" name="Rectangle 391">
            <a:extLst>
              <a:ext uri="{FF2B5EF4-FFF2-40B4-BE49-F238E27FC236}">
                <a16:creationId xmlns:a16="http://schemas.microsoft.com/office/drawing/2014/main" id="{4E497244-C6AD-4F41-9967-F22E86E2CDD9}"/>
              </a:ext>
            </a:extLst>
          </p:cNvPr>
          <p:cNvSpPr/>
          <p:nvPr/>
        </p:nvSpPr>
        <p:spPr>
          <a:xfrm rot="16200000">
            <a:off x="3010544" y="314588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93" name="Rectangle 392">
            <a:extLst>
              <a:ext uri="{FF2B5EF4-FFF2-40B4-BE49-F238E27FC236}">
                <a16:creationId xmlns:a16="http://schemas.microsoft.com/office/drawing/2014/main" id="{5B9B37B1-E06E-4D91-8D74-5C178E01794D}"/>
              </a:ext>
            </a:extLst>
          </p:cNvPr>
          <p:cNvSpPr/>
          <p:nvPr/>
        </p:nvSpPr>
        <p:spPr>
          <a:xfrm rot="16200000">
            <a:off x="3010544" y="292851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94" name="Rectangle 393">
            <a:extLst>
              <a:ext uri="{FF2B5EF4-FFF2-40B4-BE49-F238E27FC236}">
                <a16:creationId xmlns:a16="http://schemas.microsoft.com/office/drawing/2014/main" id="{820329FB-5B98-4216-8E25-DF264588627B}"/>
              </a:ext>
            </a:extLst>
          </p:cNvPr>
          <p:cNvSpPr/>
          <p:nvPr/>
        </p:nvSpPr>
        <p:spPr>
          <a:xfrm rot="16200000">
            <a:off x="3478741" y="4884871"/>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95" name="Rectangle 394">
            <a:extLst>
              <a:ext uri="{FF2B5EF4-FFF2-40B4-BE49-F238E27FC236}">
                <a16:creationId xmlns:a16="http://schemas.microsoft.com/office/drawing/2014/main" id="{3C80FBD8-E78A-4E96-9AEC-B7D7F8EE9A51}"/>
              </a:ext>
            </a:extLst>
          </p:cNvPr>
          <p:cNvSpPr/>
          <p:nvPr/>
        </p:nvSpPr>
        <p:spPr>
          <a:xfrm rot="16200000">
            <a:off x="3478741" y="466749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96" name="Rectangle 395">
            <a:extLst>
              <a:ext uri="{FF2B5EF4-FFF2-40B4-BE49-F238E27FC236}">
                <a16:creationId xmlns:a16="http://schemas.microsoft.com/office/drawing/2014/main" id="{4FEA64BE-CD7C-4A9E-AFF8-1E911149E308}"/>
              </a:ext>
            </a:extLst>
          </p:cNvPr>
          <p:cNvSpPr/>
          <p:nvPr/>
        </p:nvSpPr>
        <p:spPr>
          <a:xfrm rot="16200000">
            <a:off x="3478741" y="4450124"/>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97" name="Rectangle 396">
            <a:extLst>
              <a:ext uri="{FF2B5EF4-FFF2-40B4-BE49-F238E27FC236}">
                <a16:creationId xmlns:a16="http://schemas.microsoft.com/office/drawing/2014/main" id="{4E26172F-AA8D-43DD-BEF4-7341C4DDCFDA}"/>
              </a:ext>
            </a:extLst>
          </p:cNvPr>
          <p:cNvSpPr/>
          <p:nvPr/>
        </p:nvSpPr>
        <p:spPr>
          <a:xfrm rot="16200000">
            <a:off x="3478741" y="423275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98" name="Rectangle 397">
            <a:extLst>
              <a:ext uri="{FF2B5EF4-FFF2-40B4-BE49-F238E27FC236}">
                <a16:creationId xmlns:a16="http://schemas.microsoft.com/office/drawing/2014/main" id="{33E1B317-BF6A-4537-8F86-FD9D6252F350}"/>
              </a:ext>
            </a:extLst>
          </p:cNvPr>
          <p:cNvSpPr/>
          <p:nvPr/>
        </p:nvSpPr>
        <p:spPr>
          <a:xfrm rot="16200000">
            <a:off x="3478741" y="401537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99" name="Rectangle 398">
            <a:extLst>
              <a:ext uri="{FF2B5EF4-FFF2-40B4-BE49-F238E27FC236}">
                <a16:creationId xmlns:a16="http://schemas.microsoft.com/office/drawing/2014/main" id="{E6054000-8DAE-4800-AD7E-30D0D37B24CA}"/>
              </a:ext>
            </a:extLst>
          </p:cNvPr>
          <p:cNvSpPr/>
          <p:nvPr/>
        </p:nvSpPr>
        <p:spPr>
          <a:xfrm rot="16200000">
            <a:off x="3478741" y="379800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00" name="Rectangle 399">
            <a:extLst>
              <a:ext uri="{FF2B5EF4-FFF2-40B4-BE49-F238E27FC236}">
                <a16:creationId xmlns:a16="http://schemas.microsoft.com/office/drawing/2014/main" id="{1B741E8E-F313-49CA-8265-6D20090C696B}"/>
              </a:ext>
            </a:extLst>
          </p:cNvPr>
          <p:cNvSpPr/>
          <p:nvPr/>
        </p:nvSpPr>
        <p:spPr>
          <a:xfrm rot="16200000">
            <a:off x="3478741" y="358063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01" name="Rectangle 400">
            <a:extLst>
              <a:ext uri="{FF2B5EF4-FFF2-40B4-BE49-F238E27FC236}">
                <a16:creationId xmlns:a16="http://schemas.microsoft.com/office/drawing/2014/main" id="{0B22C765-649C-447D-B629-15BCC4E57E84}"/>
              </a:ext>
            </a:extLst>
          </p:cNvPr>
          <p:cNvSpPr/>
          <p:nvPr/>
        </p:nvSpPr>
        <p:spPr>
          <a:xfrm rot="16200000">
            <a:off x="3478741" y="336325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02" name="Rectangle 401">
            <a:extLst>
              <a:ext uri="{FF2B5EF4-FFF2-40B4-BE49-F238E27FC236}">
                <a16:creationId xmlns:a16="http://schemas.microsoft.com/office/drawing/2014/main" id="{03195272-C895-4DCB-949B-497290921988}"/>
              </a:ext>
            </a:extLst>
          </p:cNvPr>
          <p:cNvSpPr/>
          <p:nvPr/>
        </p:nvSpPr>
        <p:spPr>
          <a:xfrm rot="16200000">
            <a:off x="3478741" y="314588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03" name="Rectangle 402">
            <a:extLst>
              <a:ext uri="{FF2B5EF4-FFF2-40B4-BE49-F238E27FC236}">
                <a16:creationId xmlns:a16="http://schemas.microsoft.com/office/drawing/2014/main" id="{CB83D9FB-F024-42CB-A971-96BE700529E2}"/>
              </a:ext>
            </a:extLst>
          </p:cNvPr>
          <p:cNvSpPr/>
          <p:nvPr/>
        </p:nvSpPr>
        <p:spPr>
          <a:xfrm rot="16200000">
            <a:off x="3478741" y="292851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04" name="Rectangle 403">
            <a:extLst>
              <a:ext uri="{FF2B5EF4-FFF2-40B4-BE49-F238E27FC236}">
                <a16:creationId xmlns:a16="http://schemas.microsoft.com/office/drawing/2014/main" id="{9470F44E-2124-4B8C-B6AB-CCC458D595C1}"/>
              </a:ext>
            </a:extLst>
          </p:cNvPr>
          <p:cNvSpPr/>
          <p:nvPr/>
        </p:nvSpPr>
        <p:spPr>
          <a:xfrm rot="16200000">
            <a:off x="3946938" y="4884871"/>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05" name="Rectangle 404">
            <a:extLst>
              <a:ext uri="{FF2B5EF4-FFF2-40B4-BE49-F238E27FC236}">
                <a16:creationId xmlns:a16="http://schemas.microsoft.com/office/drawing/2014/main" id="{73A78880-7E63-4614-A0A0-E5D70A1620CF}"/>
              </a:ext>
            </a:extLst>
          </p:cNvPr>
          <p:cNvSpPr/>
          <p:nvPr/>
        </p:nvSpPr>
        <p:spPr>
          <a:xfrm rot="16200000">
            <a:off x="3946938" y="466749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06" name="Rectangle 405">
            <a:extLst>
              <a:ext uri="{FF2B5EF4-FFF2-40B4-BE49-F238E27FC236}">
                <a16:creationId xmlns:a16="http://schemas.microsoft.com/office/drawing/2014/main" id="{7F82BB78-7340-49FB-A80E-F8F36BC17AAF}"/>
              </a:ext>
            </a:extLst>
          </p:cNvPr>
          <p:cNvSpPr/>
          <p:nvPr/>
        </p:nvSpPr>
        <p:spPr>
          <a:xfrm rot="16200000">
            <a:off x="3946938" y="4450124"/>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07" name="Rectangle 406">
            <a:extLst>
              <a:ext uri="{FF2B5EF4-FFF2-40B4-BE49-F238E27FC236}">
                <a16:creationId xmlns:a16="http://schemas.microsoft.com/office/drawing/2014/main" id="{3C858B62-D668-4F8C-A097-5E03915E155F}"/>
              </a:ext>
            </a:extLst>
          </p:cNvPr>
          <p:cNvSpPr/>
          <p:nvPr/>
        </p:nvSpPr>
        <p:spPr>
          <a:xfrm rot="16200000">
            <a:off x="3946938" y="423275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08" name="Rectangle 407">
            <a:extLst>
              <a:ext uri="{FF2B5EF4-FFF2-40B4-BE49-F238E27FC236}">
                <a16:creationId xmlns:a16="http://schemas.microsoft.com/office/drawing/2014/main" id="{E7070F49-DA2F-4D00-9927-7C95ABC8DE58}"/>
              </a:ext>
            </a:extLst>
          </p:cNvPr>
          <p:cNvSpPr/>
          <p:nvPr/>
        </p:nvSpPr>
        <p:spPr>
          <a:xfrm rot="16200000">
            <a:off x="3946938" y="401537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09" name="Rectangle 408">
            <a:extLst>
              <a:ext uri="{FF2B5EF4-FFF2-40B4-BE49-F238E27FC236}">
                <a16:creationId xmlns:a16="http://schemas.microsoft.com/office/drawing/2014/main" id="{968121EF-A1C6-4ED7-AFEE-24425B8C6ADF}"/>
              </a:ext>
            </a:extLst>
          </p:cNvPr>
          <p:cNvSpPr/>
          <p:nvPr/>
        </p:nvSpPr>
        <p:spPr>
          <a:xfrm rot="16200000">
            <a:off x="3946938" y="379800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10" name="Rectangle 409">
            <a:extLst>
              <a:ext uri="{FF2B5EF4-FFF2-40B4-BE49-F238E27FC236}">
                <a16:creationId xmlns:a16="http://schemas.microsoft.com/office/drawing/2014/main" id="{2080CD58-C30C-4CAE-BB47-C631CDC748E6}"/>
              </a:ext>
            </a:extLst>
          </p:cNvPr>
          <p:cNvSpPr/>
          <p:nvPr/>
        </p:nvSpPr>
        <p:spPr>
          <a:xfrm rot="16200000">
            <a:off x="3946938" y="358063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11" name="Rectangle 410">
            <a:extLst>
              <a:ext uri="{FF2B5EF4-FFF2-40B4-BE49-F238E27FC236}">
                <a16:creationId xmlns:a16="http://schemas.microsoft.com/office/drawing/2014/main" id="{47DF0956-8AC6-4622-BE99-620F34259FDC}"/>
              </a:ext>
            </a:extLst>
          </p:cNvPr>
          <p:cNvSpPr/>
          <p:nvPr/>
        </p:nvSpPr>
        <p:spPr>
          <a:xfrm rot="16200000">
            <a:off x="3946938" y="336325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12" name="Rectangle 411">
            <a:extLst>
              <a:ext uri="{FF2B5EF4-FFF2-40B4-BE49-F238E27FC236}">
                <a16:creationId xmlns:a16="http://schemas.microsoft.com/office/drawing/2014/main" id="{26C53D50-D419-4EFA-9CC5-139A408B4087}"/>
              </a:ext>
            </a:extLst>
          </p:cNvPr>
          <p:cNvSpPr/>
          <p:nvPr/>
        </p:nvSpPr>
        <p:spPr>
          <a:xfrm rot="16200000">
            <a:off x="3946938" y="314588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13" name="Rectangle 412">
            <a:extLst>
              <a:ext uri="{FF2B5EF4-FFF2-40B4-BE49-F238E27FC236}">
                <a16:creationId xmlns:a16="http://schemas.microsoft.com/office/drawing/2014/main" id="{7B0601ED-3120-4027-A504-BFD30FCF9096}"/>
              </a:ext>
            </a:extLst>
          </p:cNvPr>
          <p:cNvSpPr/>
          <p:nvPr/>
        </p:nvSpPr>
        <p:spPr>
          <a:xfrm rot="16200000">
            <a:off x="3946938" y="292851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14" name="Rectangle 413">
            <a:extLst>
              <a:ext uri="{FF2B5EF4-FFF2-40B4-BE49-F238E27FC236}">
                <a16:creationId xmlns:a16="http://schemas.microsoft.com/office/drawing/2014/main" id="{1046FC93-F5B0-4D3C-8A86-335A5756A38E}"/>
              </a:ext>
            </a:extLst>
          </p:cNvPr>
          <p:cNvSpPr/>
          <p:nvPr/>
        </p:nvSpPr>
        <p:spPr>
          <a:xfrm rot="16200000">
            <a:off x="4415135" y="4884871"/>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15" name="Rectangle 414">
            <a:extLst>
              <a:ext uri="{FF2B5EF4-FFF2-40B4-BE49-F238E27FC236}">
                <a16:creationId xmlns:a16="http://schemas.microsoft.com/office/drawing/2014/main" id="{898B6911-B18D-49CC-8C32-4E20881AF9E3}"/>
              </a:ext>
            </a:extLst>
          </p:cNvPr>
          <p:cNvSpPr/>
          <p:nvPr/>
        </p:nvSpPr>
        <p:spPr>
          <a:xfrm rot="16200000">
            <a:off x="4415135" y="466749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16" name="Rectangle 415">
            <a:extLst>
              <a:ext uri="{FF2B5EF4-FFF2-40B4-BE49-F238E27FC236}">
                <a16:creationId xmlns:a16="http://schemas.microsoft.com/office/drawing/2014/main" id="{B5CE81E8-7AF2-4E70-AEDE-4259C882D269}"/>
              </a:ext>
            </a:extLst>
          </p:cNvPr>
          <p:cNvSpPr/>
          <p:nvPr/>
        </p:nvSpPr>
        <p:spPr>
          <a:xfrm rot="16200000">
            <a:off x="4415135" y="4450124"/>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17" name="Rectangle 416">
            <a:extLst>
              <a:ext uri="{FF2B5EF4-FFF2-40B4-BE49-F238E27FC236}">
                <a16:creationId xmlns:a16="http://schemas.microsoft.com/office/drawing/2014/main" id="{7FCA24FB-0FA1-41A8-9BD0-68705EC5CA04}"/>
              </a:ext>
            </a:extLst>
          </p:cNvPr>
          <p:cNvSpPr/>
          <p:nvPr/>
        </p:nvSpPr>
        <p:spPr>
          <a:xfrm rot="16200000">
            <a:off x="4415135" y="423275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18" name="Rectangle 417">
            <a:extLst>
              <a:ext uri="{FF2B5EF4-FFF2-40B4-BE49-F238E27FC236}">
                <a16:creationId xmlns:a16="http://schemas.microsoft.com/office/drawing/2014/main" id="{118C27F6-55BE-4017-A232-CC747C412D7D}"/>
              </a:ext>
            </a:extLst>
          </p:cNvPr>
          <p:cNvSpPr/>
          <p:nvPr/>
        </p:nvSpPr>
        <p:spPr>
          <a:xfrm rot="16200000">
            <a:off x="4415135" y="401537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19" name="Rectangle 418">
            <a:extLst>
              <a:ext uri="{FF2B5EF4-FFF2-40B4-BE49-F238E27FC236}">
                <a16:creationId xmlns:a16="http://schemas.microsoft.com/office/drawing/2014/main" id="{5453069A-4625-4D81-BB0C-68862C3CCDAC}"/>
              </a:ext>
            </a:extLst>
          </p:cNvPr>
          <p:cNvSpPr/>
          <p:nvPr/>
        </p:nvSpPr>
        <p:spPr>
          <a:xfrm rot="16200000">
            <a:off x="4415135" y="379800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20" name="Rectangle 419">
            <a:extLst>
              <a:ext uri="{FF2B5EF4-FFF2-40B4-BE49-F238E27FC236}">
                <a16:creationId xmlns:a16="http://schemas.microsoft.com/office/drawing/2014/main" id="{12EE917A-F145-45DB-9D6D-59FD2B89727D}"/>
              </a:ext>
            </a:extLst>
          </p:cNvPr>
          <p:cNvSpPr/>
          <p:nvPr/>
        </p:nvSpPr>
        <p:spPr>
          <a:xfrm rot="16200000">
            <a:off x="4415135" y="358063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21" name="Rectangle 420">
            <a:extLst>
              <a:ext uri="{FF2B5EF4-FFF2-40B4-BE49-F238E27FC236}">
                <a16:creationId xmlns:a16="http://schemas.microsoft.com/office/drawing/2014/main" id="{D246F893-29E9-4F31-AFDE-FA01C575FC3C}"/>
              </a:ext>
            </a:extLst>
          </p:cNvPr>
          <p:cNvSpPr/>
          <p:nvPr/>
        </p:nvSpPr>
        <p:spPr>
          <a:xfrm rot="16200000">
            <a:off x="4415135" y="3363257"/>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22" name="Rectangle 421">
            <a:extLst>
              <a:ext uri="{FF2B5EF4-FFF2-40B4-BE49-F238E27FC236}">
                <a16:creationId xmlns:a16="http://schemas.microsoft.com/office/drawing/2014/main" id="{E2F54152-9537-4E01-BBE1-CD6E3F3B53D4}"/>
              </a:ext>
            </a:extLst>
          </p:cNvPr>
          <p:cNvSpPr/>
          <p:nvPr/>
        </p:nvSpPr>
        <p:spPr>
          <a:xfrm rot="16200000">
            <a:off x="4415135" y="3145883"/>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23" name="Rectangle 422">
            <a:extLst>
              <a:ext uri="{FF2B5EF4-FFF2-40B4-BE49-F238E27FC236}">
                <a16:creationId xmlns:a16="http://schemas.microsoft.com/office/drawing/2014/main" id="{6F258213-FD13-4564-ABE5-1C4541C6C82D}"/>
              </a:ext>
            </a:extLst>
          </p:cNvPr>
          <p:cNvSpPr/>
          <p:nvPr/>
        </p:nvSpPr>
        <p:spPr>
          <a:xfrm rot="16200000">
            <a:off x="4415135" y="2928510"/>
            <a:ext cx="195979" cy="425630"/>
          </a:xfrm>
          <a:prstGeom prst="rect">
            <a:avLst/>
          </a:prstGeom>
          <a:solidFill>
            <a:srgbClr val="BFBFBF"/>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24" name="TextBox 423">
            <a:extLst>
              <a:ext uri="{FF2B5EF4-FFF2-40B4-BE49-F238E27FC236}">
                <a16:creationId xmlns:a16="http://schemas.microsoft.com/office/drawing/2014/main" id="{C8973C66-D66E-4546-AF6E-979FC72FB408}"/>
              </a:ext>
            </a:extLst>
          </p:cNvPr>
          <p:cNvSpPr txBox="1">
            <a:spLocks/>
          </p:cNvSpPr>
          <p:nvPr/>
        </p:nvSpPr>
        <p:spPr bwMode="gray">
          <a:xfrm>
            <a:off x="554734" y="2260283"/>
            <a:ext cx="4621366" cy="369332"/>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marL="0" marR="0" lvl="0" indent="0" defTabSz="895350" eaLnBrk="1" fontAlgn="base" latinLnBrk="0" hangingPunct="1">
              <a:lnSpc>
                <a:spcPct val="100000"/>
              </a:lnSpc>
              <a:spcBef>
                <a:spcPct val="0"/>
              </a:spcBef>
              <a:spcAft>
                <a:spcPts val="400"/>
              </a:spcAft>
              <a:buClr>
                <a:srgbClr val="000000"/>
              </a:buClr>
              <a:buSzPct val="100000"/>
              <a:buFontTx/>
              <a:buNone/>
              <a:tabLst/>
              <a:defRPr/>
            </a:pPr>
            <a:r>
              <a:rPr kumimoji="0" lang="en-US" sz="1200" i="0" u="none" strike="noStrike" kern="0" cap="none" spc="0" normalizeH="0" baseline="0" noProof="0" dirty="0">
                <a:ln>
                  <a:noFill/>
                </a:ln>
                <a:effectLst/>
                <a:uLnTx/>
                <a:uFillTx/>
                <a:latin typeface="Arial"/>
              </a:rPr>
              <a:t>Used by the ML algorithm to learn rules that led to </a:t>
            </a:r>
            <a:r>
              <a:rPr lang="en-US" sz="1200" kern="0" dirty="0">
                <a:latin typeface="Arial"/>
              </a:rPr>
              <a:t>natural </a:t>
            </a:r>
            <a:r>
              <a:rPr kumimoji="0" lang="en-US" sz="1200" i="0" u="none" strike="noStrike" kern="0" cap="none" spc="0" normalizeH="0" baseline="0" noProof="0" dirty="0">
                <a:ln>
                  <a:noFill/>
                </a:ln>
                <a:effectLst/>
                <a:uLnTx/>
                <a:uFillTx/>
                <a:latin typeface="Arial"/>
              </a:rPr>
              <a:t>cross-sell historically</a:t>
            </a:r>
          </a:p>
        </p:txBody>
      </p:sp>
      <p:sp>
        <p:nvSpPr>
          <p:cNvPr id="425" name="TextBox 424">
            <a:extLst>
              <a:ext uri="{FF2B5EF4-FFF2-40B4-BE49-F238E27FC236}">
                <a16:creationId xmlns:a16="http://schemas.microsoft.com/office/drawing/2014/main" id="{520A0F20-A630-4E91-A5B7-30C4804D94D9}"/>
              </a:ext>
            </a:extLst>
          </p:cNvPr>
          <p:cNvSpPr txBox="1">
            <a:spLocks/>
          </p:cNvSpPr>
          <p:nvPr/>
        </p:nvSpPr>
        <p:spPr bwMode="gray">
          <a:xfrm>
            <a:off x="5244726" y="2075617"/>
            <a:ext cx="2262333" cy="553998"/>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marL="0" marR="0" lvl="0" indent="0" defTabSz="895350" eaLnBrk="1" fontAlgn="base" latinLnBrk="0" hangingPunct="1">
              <a:lnSpc>
                <a:spcPct val="100000"/>
              </a:lnSpc>
              <a:spcBef>
                <a:spcPct val="0"/>
              </a:spcBef>
              <a:spcAft>
                <a:spcPts val="400"/>
              </a:spcAft>
              <a:buClr>
                <a:srgbClr val="000000"/>
              </a:buClr>
              <a:buSzPct val="100000"/>
              <a:buFontTx/>
              <a:buNone/>
              <a:tabLst/>
              <a:defRPr/>
            </a:pPr>
            <a:r>
              <a:rPr kumimoji="0" lang="en-US" sz="1200" i="0" u="none" strike="noStrike" kern="0" cap="none" spc="0" normalizeH="0" baseline="0" noProof="0" dirty="0">
                <a:ln>
                  <a:noFill/>
                </a:ln>
                <a:effectLst/>
                <a:uLnTx/>
                <a:uFillTx/>
                <a:latin typeface="Arial"/>
              </a:rPr>
              <a:t>Used to test how the model performs on a new (out of sample) data set</a:t>
            </a:r>
          </a:p>
        </p:txBody>
      </p:sp>
      <p:cxnSp>
        <p:nvCxnSpPr>
          <p:cNvPr id="426" name="Straight Connector 425">
            <a:extLst>
              <a:ext uri="{FF2B5EF4-FFF2-40B4-BE49-F238E27FC236}">
                <a16:creationId xmlns:a16="http://schemas.microsoft.com/office/drawing/2014/main" id="{A229CFD1-0FB1-4AAB-B783-BFD4F8A85163}"/>
              </a:ext>
            </a:extLst>
          </p:cNvPr>
          <p:cNvCxnSpPr>
            <a:cxnSpLocks/>
          </p:cNvCxnSpPr>
          <p:nvPr/>
        </p:nvCxnSpPr>
        <p:spPr>
          <a:xfrm>
            <a:off x="554734" y="2667992"/>
            <a:ext cx="4621366" cy="0"/>
          </a:xfrm>
          <a:prstGeom prst="line">
            <a:avLst/>
          </a:prstGeom>
          <a:noFill/>
          <a:ln w="9525" cap="flat" cmpd="sng" algn="ctr">
            <a:solidFill>
              <a:srgbClr val="808080"/>
            </a:solidFill>
            <a:prstDash val="solid"/>
          </a:ln>
          <a:effectLst/>
        </p:spPr>
      </p:cxnSp>
      <p:cxnSp>
        <p:nvCxnSpPr>
          <p:cNvPr id="427" name="Straight Connector 426">
            <a:extLst>
              <a:ext uri="{FF2B5EF4-FFF2-40B4-BE49-F238E27FC236}">
                <a16:creationId xmlns:a16="http://schemas.microsoft.com/office/drawing/2014/main" id="{9109BC21-AD35-4006-803F-12EA43034F33}"/>
              </a:ext>
            </a:extLst>
          </p:cNvPr>
          <p:cNvCxnSpPr>
            <a:cxnSpLocks/>
          </p:cNvCxnSpPr>
          <p:nvPr/>
        </p:nvCxnSpPr>
        <p:spPr bwMode="gray">
          <a:xfrm>
            <a:off x="4883972" y="2667992"/>
            <a:ext cx="0" cy="235439"/>
          </a:xfrm>
          <a:prstGeom prst="line">
            <a:avLst/>
          </a:prstGeom>
          <a:noFill/>
          <a:ln w="1270" cap="flat" cmpd="sng" algn="ctr">
            <a:solidFill>
              <a:srgbClr val="808080">
                <a:lumMod val="75000"/>
              </a:srgbClr>
            </a:solidFill>
            <a:prstDash val="solid"/>
            <a:tailEnd type="oval"/>
          </a:ln>
          <a:effectLst/>
        </p:spPr>
      </p:cxnSp>
      <p:cxnSp>
        <p:nvCxnSpPr>
          <p:cNvPr id="428" name="Straight Connector 427">
            <a:extLst>
              <a:ext uri="{FF2B5EF4-FFF2-40B4-BE49-F238E27FC236}">
                <a16:creationId xmlns:a16="http://schemas.microsoft.com/office/drawing/2014/main" id="{43F89463-9C64-4B47-8A8C-90DB76F41258}"/>
              </a:ext>
            </a:extLst>
          </p:cNvPr>
          <p:cNvCxnSpPr>
            <a:cxnSpLocks/>
          </p:cNvCxnSpPr>
          <p:nvPr/>
        </p:nvCxnSpPr>
        <p:spPr>
          <a:xfrm>
            <a:off x="5244726" y="2667992"/>
            <a:ext cx="2262333" cy="0"/>
          </a:xfrm>
          <a:prstGeom prst="line">
            <a:avLst/>
          </a:prstGeom>
          <a:noFill/>
          <a:ln w="9525" cap="flat" cmpd="sng" algn="ctr">
            <a:solidFill>
              <a:srgbClr val="808080"/>
            </a:solidFill>
            <a:prstDash val="solid"/>
          </a:ln>
          <a:effectLst/>
        </p:spPr>
      </p:cxnSp>
      <p:cxnSp>
        <p:nvCxnSpPr>
          <p:cNvPr id="429" name="Straight Connector 428">
            <a:extLst>
              <a:ext uri="{FF2B5EF4-FFF2-40B4-BE49-F238E27FC236}">
                <a16:creationId xmlns:a16="http://schemas.microsoft.com/office/drawing/2014/main" id="{1D1CF152-28EB-4F8C-89A5-2F4A0F96F440}"/>
              </a:ext>
            </a:extLst>
          </p:cNvPr>
          <p:cNvCxnSpPr>
            <a:cxnSpLocks/>
          </p:cNvCxnSpPr>
          <p:nvPr/>
        </p:nvCxnSpPr>
        <p:spPr bwMode="gray">
          <a:xfrm>
            <a:off x="6311054" y="2667992"/>
            <a:ext cx="0" cy="235439"/>
          </a:xfrm>
          <a:prstGeom prst="line">
            <a:avLst/>
          </a:prstGeom>
          <a:noFill/>
          <a:ln w="1270" cap="flat" cmpd="sng" algn="ctr">
            <a:solidFill>
              <a:srgbClr val="808080">
                <a:lumMod val="75000"/>
              </a:srgbClr>
            </a:solidFill>
            <a:prstDash val="solid"/>
            <a:tailEnd type="oval"/>
          </a:ln>
          <a:effectLst/>
        </p:spPr>
      </p:cxnSp>
      <p:sp>
        <p:nvSpPr>
          <p:cNvPr id="303" name="Rectangle 302">
            <a:extLst>
              <a:ext uri="{FF2B5EF4-FFF2-40B4-BE49-F238E27FC236}">
                <a16:creationId xmlns:a16="http://schemas.microsoft.com/office/drawing/2014/main" id="{5B4FE3A2-2BE0-431C-964F-80BCA0A3140C}"/>
              </a:ext>
            </a:extLst>
          </p:cNvPr>
          <p:cNvSpPr/>
          <p:nvPr/>
        </p:nvSpPr>
        <p:spPr>
          <a:xfrm rot="16200000">
            <a:off x="6287927" y="488487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04" name="Rectangle 303">
            <a:extLst>
              <a:ext uri="{FF2B5EF4-FFF2-40B4-BE49-F238E27FC236}">
                <a16:creationId xmlns:a16="http://schemas.microsoft.com/office/drawing/2014/main" id="{38AC7835-FD0F-4DF4-AF1F-895EA19B7BBC}"/>
              </a:ext>
            </a:extLst>
          </p:cNvPr>
          <p:cNvSpPr/>
          <p:nvPr/>
        </p:nvSpPr>
        <p:spPr>
          <a:xfrm rot="16200000">
            <a:off x="6287927" y="4667498"/>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05" name="Rectangle 304">
            <a:extLst>
              <a:ext uri="{FF2B5EF4-FFF2-40B4-BE49-F238E27FC236}">
                <a16:creationId xmlns:a16="http://schemas.microsoft.com/office/drawing/2014/main" id="{47D2DE39-940E-4970-B7A0-9300839C030C}"/>
              </a:ext>
            </a:extLst>
          </p:cNvPr>
          <p:cNvSpPr/>
          <p:nvPr/>
        </p:nvSpPr>
        <p:spPr>
          <a:xfrm rot="16200000">
            <a:off x="6287927" y="445012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06" name="Rectangle 305">
            <a:extLst>
              <a:ext uri="{FF2B5EF4-FFF2-40B4-BE49-F238E27FC236}">
                <a16:creationId xmlns:a16="http://schemas.microsoft.com/office/drawing/2014/main" id="{B338E530-633E-47AB-82BC-0F1EB936C8A5}"/>
              </a:ext>
            </a:extLst>
          </p:cNvPr>
          <p:cNvSpPr/>
          <p:nvPr/>
        </p:nvSpPr>
        <p:spPr>
          <a:xfrm rot="16200000">
            <a:off x="6287927" y="423275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07" name="Rectangle 306">
            <a:extLst>
              <a:ext uri="{FF2B5EF4-FFF2-40B4-BE49-F238E27FC236}">
                <a16:creationId xmlns:a16="http://schemas.microsoft.com/office/drawing/2014/main" id="{725AFA51-146D-4B5A-BD46-2A532C39607B}"/>
              </a:ext>
            </a:extLst>
          </p:cNvPr>
          <p:cNvSpPr/>
          <p:nvPr/>
        </p:nvSpPr>
        <p:spPr>
          <a:xfrm rot="16200000">
            <a:off x="6287927" y="401537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08" name="Rectangle 307">
            <a:extLst>
              <a:ext uri="{FF2B5EF4-FFF2-40B4-BE49-F238E27FC236}">
                <a16:creationId xmlns:a16="http://schemas.microsoft.com/office/drawing/2014/main" id="{3A2C8F1F-D26C-4C47-9B12-ECAEDD307820}"/>
              </a:ext>
            </a:extLst>
          </p:cNvPr>
          <p:cNvSpPr/>
          <p:nvPr/>
        </p:nvSpPr>
        <p:spPr>
          <a:xfrm rot="16200000">
            <a:off x="6287927" y="379800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09" name="Rectangle 308">
            <a:extLst>
              <a:ext uri="{FF2B5EF4-FFF2-40B4-BE49-F238E27FC236}">
                <a16:creationId xmlns:a16="http://schemas.microsoft.com/office/drawing/2014/main" id="{BF92F101-AB01-4EA6-9973-89852D50C4CB}"/>
              </a:ext>
            </a:extLst>
          </p:cNvPr>
          <p:cNvSpPr/>
          <p:nvPr/>
        </p:nvSpPr>
        <p:spPr>
          <a:xfrm rot="16200000">
            <a:off x="6287927" y="358063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10" name="Rectangle 309">
            <a:extLst>
              <a:ext uri="{FF2B5EF4-FFF2-40B4-BE49-F238E27FC236}">
                <a16:creationId xmlns:a16="http://schemas.microsoft.com/office/drawing/2014/main" id="{D528C67A-E92E-43C0-B57A-41F29245EF3E}"/>
              </a:ext>
            </a:extLst>
          </p:cNvPr>
          <p:cNvSpPr/>
          <p:nvPr/>
        </p:nvSpPr>
        <p:spPr>
          <a:xfrm rot="16200000">
            <a:off x="6287927" y="336325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11" name="Rectangle 310">
            <a:extLst>
              <a:ext uri="{FF2B5EF4-FFF2-40B4-BE49-F238E27FC236}">
                <a16:creationId xmlns:a16="http://schemas.microsoft.com/office/drawing/2014/main" id="{BCB42032-37DC-4795-98C9-16BF596C79B4}"/>
              </a:ext>
            </a:extLst>
          </p:cNvPr>
          <p:cNvSpPr/>
          <p:nvPr/>
        </p:nvSpPr>
        <p:spPr>
          <a:xfrm rot="16200000">
            <a:off x="6287927" y="314588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12" name="Rectangle 311">
            <a:extLst>
              <a:ext uri="{FF2B5EF4-FFF2-40B4-BE49-F238E27FC236}">
                <a16:creationId xmlns:a16="http://schemas.microsoft.com/office/drawing/2014/main" id="{FB7F53F3-4E14-444A-AD4B-6077BF6C75AF}"/>
              </a:ext>
            </a:extLst>
          </p:cNvPr>
          <p:cNvSpPr/>
          <p:nvPr/>
        </p:nvSpPr>
        <p:spPr>
          <a:xfrm rot="16200000">
            <a:off x="6287927" y="2928510"/>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49" name="Rectangle 248">
            <a:extLst>
              <a:ext uri="{FF2B5EF4-FFF2-40B4-BE49-F238E27FC236}">
                <a16:creationId xmlns:a16="http://schemas.microsoft.com/office/drawing/2014/main" id="{CA76BC1D-C7DF-47CC-A3E9-81C69E827EEB}"/>
              </a:ext>
            </a:extLst>
          </p:cNvPr>
          <p:cNvSpPr/>
          <p:nvPr/>
        </p:nvSpPr>
        <p:spPr>
          <a:xfrm rot="16200000">
            <a:off x="6756124" y="488487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50" name="Rectangle 249">
            <a:extLst>
              <a:ext uri="{FF2B5EF4-FFF2-40B4-BE49-F238E27FC236}">
                <a16:creationId xmlns:a16="http://schemas.microsoft.com/office/drawing/2014/main" id="{3E19FCC7-482C-4E3E-B384-6F204FF5FDF0}"/>
              </a:ext>
            </a:extLst>
          </p:cNvPr>
          <p:cNvSpPr/>
          <p:nvPr/>
        </p:nvSpPr>
        <p:spPr>
          <a:xfrm rot="16200000">
            <a:off x="6756124" y="466749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51" name="Rectangle 250">
            <a:extLst>
              <a:ext uri="{FF2B5EF4-FFF2-40B4-BE49-F238E27FC236}">
                <a16:creationId xmlns:a16="http://schemas.microsoft.com/office/drawing/2014/main" id="{9D49220A-B71F-4B75-BE72-9B175AB1E962}"/>
              </a:ext>
            </a:extLst>
          </p:cNvPr>
          <p:cNvSpPr/>
          <p:nvPr/>
        </p:nvSpPr>
        <p:spPr>
          <a:xfrm rot="16200000">
            <a:off x="6756124" y="445012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52" name="Rectangle 251">
            <a:extLst>
              <a:ext uri="{FF2B5EF4-FFF2-40B4-BE49-F238E27FC236}">
                <a16:creationId xmlns:a16="http://schemas.microsoft.com/office/drawing/2014/main" id="{51635707-6575-41D1-B62D-8B722E3D73AE}"/>
              </a:ext>
            </a:extLst>
          </p:cNvPr>
          <p:cNvSpPr/>
          <p:nvPr/>
        </p:nvSpPr>
        <p:spPr>
          <a:xfrm rot="16200000">
            <a:off x="6756124" y="423275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53" name="Rectangle 252">
            <a:extLst>
              <a:ext uri="{FF2B5EF4-FFF2-40B4-BE49-F238E27FC236}">
                <a16:creationId xmlns:a16="http://schemas.microsoft.com/office/drawing/2014/main" id="{E89D50AB-0CA5-4075-BB08-CF0BC9D3618D}"/>
              </a:ext>
            </a:extLst>
          </p:cNvPr>
          <p:cNvSpPr/>
          <p:nvPr/>
        </p:nvSpPr>
        <p:spPr>
          <a:xfrm rot="16200000">
            <a:off x="6756124" y="401537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54" name="Rectangle 253">
            <a:extLst>
              <a:ext uri="{FF2B5EF4-FFF2-40B4-BE49-F238E27FC236}">
                <a16:creationId xmlns:a16="http://schemas.microsoft.com/office/drawing/2014/main" id="{6CFA8C7A-9C77-4BC8-8968-43808011C941}"/>
              </a:ext>
            </a:extLst>
          </p:cNvPr>
          <p:cNvSpPr/>
          <p:nvPr/>
        </p:nvSpPr>
        <p:spPr>
          <a:xfrm rot="16200000">
            <a:off x="6756124" y="379800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55" name="Rectangle 254">
            <a:extLst>
              <a:ext uri="{FF2B5EF4-FFF2-40B4-BE49-F238E27FC236}">
                <a16:creationId xmlns:a16="http://schemas.microsoft.com/office/drawing/2014/main" id="{042CF0CD-6764-4552-9FE0-4F89A5179F96}"/>
              </a:ext>
            </a:extLst>
          </p:cNvPr>
          <p:cNvSpPr/>
          <p:nvPr/>
        </p:nvSpPr>
        <p:spPr>
          <a:xfrm rot="16200000">
            <a:off x="6756124" y="3580630"/>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56" name="Rectangle 255">
            <a:extLst>
              <a:ext uri="{FF2B5EF4-FFF2-40B4-BE49-F238E27FC236}">
                <a16:creationId xmlns:a16="http://schemas.microsoft.com/office/drawing/2014/main" id="{CDB38442-C2B5-440E-A3D7-C71040CCC511}"/>
              </a:ext>
            </a:extLst>
          </p:cNvPr>
          <p:cNvSpPr/>
          <p:nvPr/>
        </p:nvSpPr>
        <p:spPr>
          <a:xfrm rot="16200000">
            <a:off x="6756124" y="336325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57" name="Rectangle 256">
            <a:extLst>
              <a:ext uri="{FF2B5EF4-FFF2-40B4-BE49-F238E27FC236}">
                <a16:creationId xmlns:a16="http://schemas.microsoft.com/office/drawing/2014/main" id="{5D61AF17-1CCE-4FFB-821B-43EFA88F78BF}"/>
              </a:ext>
            </a:extLst>
          </p:cNvPr>
          <p:cNvSpPr/>
          <p:nvPr/>
        </p:nvSpPr>
        <p:spPr>
          <a:xfrm rot="16200000">
            <a:off x="6756124" y="314588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58" name="Rectangle 257">
            <a:extLst>
              <a:ext uri="{FF2B5EF4-FFF2-40B4-BE49-F238E27FC236}">
                <a16:creationId xmlns:a16="http://schemas.microsoft.com/office/drawing/2014/main" id="{AAD4A9D4-1C93-42AE-A791-CB9C79DEEEC6}"/>
              </a:ext>
            </a:extLst>
          </p:cNvPr>
          <p:cNvSpPr/>
          <p:nvPr/>
        </p:nvSpPr>
        <p:spPr>
          <a:xfrm rot="16200000">
            <a:off x="6756124" y="2928510"/>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13" name="Rectangle 312">
            <a:extLst>
              <a:ext uri="{FF2B5EF4-FFF2-40B4-BE49-F238E27FC236}">
                <a16:creationId xmlns:a16="http://schemas.microsoft.com/office/drawing/2014/main" id="{051CC001-2D7F-4664-A618-A76DF85836AA}"/>
              </a:ext>
            </a:extLst>
          </p:cNvPr>
          <p:cNvSpPr/>
          <p:nvPr/>
        </p:nvSpPr>
        <p:spPr>
          <a:xfrm rot="16200000">
            <a:off x="6756124" y="488487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14" name="Rectangle 313">
            <a:extLst>
              <a:ext uri="{FF2B5EF4-FFF2-40B4-BE49-F238E27FC236}">
                <a16:creationId xmlns:a16="http://schemas.microsoft.com/office/drawing/2014/main" id="{F21156DF-5F72-461D-A17E-673CB82BB2E2}"/>
              </a:ext>
            </a:extLst>
          </p:cNvPr>
          <p:cNvSpPr/>
          <p:nvPr/>
        </p:nvSpPr>
        <p:spPr>
          <a:xfrm rot="16200000">
            <a:off x="6756124" y="4667498"/>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15" name="Rectangle 314">
            <a:extLst>
              <a:ext uri="{FF2B5EF4-FFF2-40B4-BE49-F238E27FC236}">
                <a16:creationId xmlns:a16="http://schemas.microsoft.com/office/drawing/2014/main" id="{0EBB78A9-0644-4A07-944E-0FF29D5A9B9D}"/>
              </a:ext>
            </a:extLst>
          </p:cNvPr>
          <p:cNvSpPr/>
          <p:nvPr/>
        </p:nvSpPr>
        <p:spPr>
          <a:xfrm rot="16200000">
            <a:off x="6756124" y="445012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16" name="Rectangle 315">
            <a:extLst>
              <a:ext uri="{FF2B5EF4-FFF2-40B4-BE49-F238E27FC236}">
                <a16:creationId xmlns:a16="http://schemas.microsoft.com/office/drawing/2014/main" id="{14A568AC-97E0-47B9-9CBD-C1ACBE101D55}"/>
              </a:ext>
            </a:extLst>
          </p:cNvPr>
          <p:cNvSpPr/>
          <p:nvPr/>
        </p:nvSpPr>
        <p:spPr>
          <a:xfrm rot="16200000">
            <a:off x="6756124" y="423275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17" name="Rectangle 316">
            <a:extLst>
              <a:ext uri="{FF2B5EF4-FFF2-40B4-BE49-F238E27FC236}">
                <a16:creationId xmlns:a16="http://schemas.microsoft.com/office/drawing/2014/main" id="{561B8936-03C4-4B2C-84B3-B169DB222C16}"/>
              </a:ext>
            </a:extLst>
          </p:cNvPr>
          <p:cNvSpPr/>
          <p:nvPr/>
        </p:nvSpPr>
        <p:spPr>
          <a:xfrm rot="16200000">
            <a:off x="6756124" y="401537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18" name="Rectangle 317">
            <a:extLst>
              <a:ext uri="{FF2B5EF4-FFF2-40B4-BE49-F238E27FC236}">
                <a16:creationId xmlns:a16="http://schemas.microsoft.com/office/drawing/2014/main" id="{F03646E8-25D6-4CAF-B061-DE9309DC4A9F}"/>
              </a:ext>
            </a:extLst>
          </p:cNvPr>
          <p:cNvSpPr/>
          <p:nvPr/>
        </p:nvSpPr>
        <p:spPr>
          <a:xfrm rot="16200000">
            <a:off x="6756124" y="379800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19" name="Rectangle 318">
            <a:extLst>
              <a:ext uri="{FF2B5EF4-FFF2-40B4-BE49-F238E27FC236}">
                <a16:creationId xmlns:a16="http://schemas.microsoft.com/office/drawing/2014/main" id="{B4243E9E-9604-4DBA-89E6-231419488FAF}"/>
              </a:ext>
            </a:extLst>
          </p:cNvPr>
          <p:cNvSpPr/>
          <p:nvPr/>
        </p:nvSpPr>
        <p:spPr>
          <a:xfrm rot="16200000">
            <a:off x="6756124" y="358063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20" name="Rectangle 319">
            <a:extLst>
              <a:ext uri="{FF2B5EF4-FFF2-40B4-BE49-F238E27FC236}">
                <a16:creationId xmlns:a16="http://schemas.microsoft.com/office/drawing/2014/main" id="{02039AF8-8621-4A59-8759-1993B8542ECB}"/>
              </a:ext>
            </a:extLst>
          </p:cNvPr>
          <p:cNvSpPr/>
          <p:nvPr/>
        </p:nvSpPr>
        <p:spPr>
          <a:xfrm rot="16200000">
            <a:off x="6756124" y="336325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21" name="Rectangle 320">
            <a:extLst>
              <a:ext uri="{FF2B5EF4-FFF2-40B4-BE49-F238E27FC236}">
                <a16:creationId xmlns:a16="http://schemas.microsoft.com/office/drawing/2014/main" id="{48BF50EE-FF08-43C4-8DA1-3152EB6CD4FC}"/>
              </a:ext>
            </a:extLst>
          </p:cNvPr>
          <p:cNvSpPr/>
          <p:nvPr/>
        </p:nvSpPr>
        <p:spPr>
          <a:xfrm rot="16200000">
            <a:off x="6756124" y="314588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22" name="Rectangle 321">
            <a:extLst>
              <a:ext uri="{FF2B5EF4-FFF2-40B4-BE49-F238E27FC236}">
                <a16:creationId xmlns:a16="http://schemas.microsoft.com/office/drawing/2014/main" id="{0D6C8F5C-8322-41EA-A10A-E14F158D795F}"/>
              </a:ext>
            </a:extLst>
          </p:cNvPr>
          <p:cNvSpPr/>
          <p:nvPr/>
        </p:nvSpPr>
        <p:spPr>
          <a:xfrm rot="16200000">
            <a:off x="6756124" y="2928510"/>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59" name="Rectangle 258">
            <a:extLst>
              <a:ext uri="{FF2B5EF4-FFF2-40B4-BE49-F238E27FC236}">
                <a16:creationId xmlns:a16="http://schemas.microsoft.com/office/drawing/2014/main" id="{C9C24C47-5E82-45B1-ADFF-0EC76018467F}"/>
              </a:ext>
            </a:extLst>
          </p:cNvPr>
          <p:cNvSpPr/>
          <p:nvPr/>
        </p:nvSpPr>
        <p:spPr>
          <a:xfrm rot="16200000">
            <a:off x="7224324" y="488487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60" name="Rectangle 259">
            <a:extLst>
              <a:ext uri="{FF2B5EF4-FFF2-40B4-BE49-F238E27FC236}">
                <a16:creationId xmlns:a16="http://schemas.microsoft.com/office/drawing/2014/main" id="{DF4BC708-6D75-4D81-A985-D5E6435C9725}"/>
              </a:ext>
            </a:extLst>
          </p:cNvPr>
          <p:cNvSpPr/>
          <p:nvPr/>
        </p:nvSpPr>
        <p:spPr>
          <a:xfrm rot="16200000">
            <a:off x="7224324" y="466749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61" name="Rectangle 260">
            <a:extLst>
              <a:ext uri="{FF2B5EF4-FFF2-40B4-BE49-F238E27FC236}">
                <a16:creationId xmlns:a16="http://schemas.microsoft.com/office/drawing/2014/main" id="{71450F01-5ABF-4CF5-8618-B27C87B8ACBC}"/>
              </a:ext>
            </a:extLst>
          </p:cNvPr>
          <p:cNvSpPr/>
          <p:nvPr/>
        </p:nvSpPr>
        <p:spPr>
          <a:xfrm rot="16200000">
            <a:off x="7224324" y="445012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62" name="Rectangle 261">
            <a:extLst>
              <a:ext uri="{FF2B5EF4-FFF2-40B4-BE49-F238E27FC236}">
                <a16:creationId xmlns:a16="http://schemas.microsoft.com/office/drawing/2014/main" id="{444CBB83-9CA7-4BA0-AFD4-432E98A48871}"/>
              </a:ext>
            </a:extLst>
          </p:cNvPr>
          <p:cNvSpPr/>
          <p:nvPr/>
        </p:nvSpPr>
        <p:spPr>
          <a:xfrm rot="16200000">
            <a:off x="7224324" y="423275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63" name="Rectangle 262">
            <a:extLst>
              <a:ext uri="{FF2B5EF4-FFF2-40B4-BE49-F238E27FC236}">
                <a16:creationId xmlns:a16="http://schemas.microsoft.com/office/drawing/2014/main" id="{B157BF65-32DE-4B78-AAD3-81FA4CD5DAD0}"/>
              </a:ext>
            </a:extLst>
          </p:cNvPr>
          <p:cNvSpPr/>
          <p:nvPr/>
        </p:nvSpPr>
        <p:spPr>
          <a:xfrm rot="16200000">
            <a:off x="7224324" y="401537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64" name="Rectangle 263">
            <a:extLst>
              <a:ext uri="{FF2B5EF4-FFF2-40B4-BE49-F238E27FC236}">
                <a16:creationId xmlns:a16="http://schemas.microsoft.com/office/drawing/2014/main" id="{45183DEB-D778-4DAB-BCCA-3BDA8FDB9E79}"/>
              </a:ext>
            </a:extLst>
          </p:cNvPr>
          <p:cNvSpPr/>
          <p:nvPr/>
        </p:nvSpPr>
        <p:spPr>
          <a:xfrm rot="16200000">
            <a:off x="7224324" y="379800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65" name="Rectangle 264">
            <a:extLst>
              <a:ext uri="{FF2B5EF4-FFF2-40B4-BE49-F238E27FC236}">
                <a16:creationId xmlns:a16="http://schemas.microsoft.com/office/drawing/2014/main" id="{15C5359E-D1B9-4DA9-8B66-1E2B07275CBF}"/>
              </a:ext>
            </a:extLst>
          </p:cNvPr>
          <p:cNvSpPr/>
          <p:nvPr/>
        </p:nvSpPr>
        <p:spPr>
          <a:xfrm rot="16200000">
            <a:off x="7224324" y="3580630"/>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66" name="Rectangle 265">
            <a:extLst>
              <a:ext uri="{FF2B5EF4-FFF2-40B4-BE49-F238E27FC236}">
                <a16:creationId xmlns:a16="http://schemas.microsoft.com/office/drawing/2014/main" id="{FAA23FD1-74DE-46F4-ADDC-D4897E70DDAE}"/>
              </a:ext>
            </a:extLst>
          </p:cNvPr>
          <p:cNvSpPr/>
          <p:nvPr/>
        </p:nvSpPr>
        <p:spPr>
          <a:xfrm rot="16200000">
            <a:off x="7224324" y="336325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67" name="Rectangle 266">
            <a:extLst>
              <a:ext uri="{FF2B5EF4-FFF2-40B4-BE49-F238E27FC236}">
                <a16:creationId xmlns:a16="http://schemas.microsoft.com/office/drawing/2014/main" id="{B3E14E0D-1FCC-49BF-A818-D667839122BF}"/>
              </a:ext>
            </a:extLst>
          </p:cNvPr>
          <p:cNvSpPr/>
          <p:nvPr/>
        </p:nvSpPr>
        <p:spPr>
          <a:xfrm rot="16200000">
            <a:off x="7224324" y="314588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268" name="Rectangle 267">
            <a:extLst>
              <a:ext uri="{FF2B5EF4-FFF2-40B4-BE49-F238E27FC236}">
                <a16:creationId xmlns:a16="http://schemas.microsoft.com/office/drawing/2014/main" id="{EAD189C9-6D20-4E2C-B9F8-47C019BB8B81}"/>
              </a:ext>
            </a:extLst>
          </p:cNvPr>
          <p:cNvSpPr/>
          <p:nvPr/>
        </p:nvSpPr>
        <p:spPr>
          <a:xfrm rot="16200000">
            <a:off x="7224324" y="2928510"/>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23" name="Rectangle 322">
            <a:extLst>
              <a:ext uri="{FF2B5EF4-FFF2-40B4-BE49-F238E27FC236}">
                <a16:creationId xmlns:a16="http://schemas.microsoft.com/office/drawing/2014/main" id="{1B1D245C-09D3-41C9-8B96-095A9F28B2F4}"/>
              </a:ext>
            </a:extLst>
          </p:cNvPr>
          <p:cNvSpPr/>
          <p:nvPr/>
        </p:nvSpPr>
        <p:spPr>
          <a:xfrm rot="16200000">
            <a:off x="7224324" y="488487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24" name="Rectangle 323">
            <a:extLst>
              <a:ext uri="{FF2B5EF4-FFF2-40B4-BE49-F238E27FC236}">
                <a16:creationId xmlns:a16="http://schemas.microsoft.com/office/drawing/2014/main" id="{368FE913-8C9A-4587-972C-A29135E663E5}"/>
              </a:ext>
            </a:extLst>
          </p:cNvPr>
          <p:cNvSpPr/>
          <p:nvPr/>
        </p:nvSpPr>
        <p:spPr>
          <a:xfrm rot="16200000">
            <a:off x="7224324" y="4667498"/>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25" name="Rectangle 324">
            <a:extLst>
              <a:ext uri="{FF2B5EF4-FFF2-40B4-BE49-F238E27FC236}">
                <a16:creationId xmlns:a16="http://schemas.microsoft.com/office/drawing/2014/main" id="{73E45919-CA50-4248-B55F-87C187026554}"/>
              </a:ext>
            </a:extLst>
          </p:cNvPr>
          <p:cNvSpPr/>
          <p:nvPr/>
        </p:nvSpPr>
        <p:spPr>
          <a:xfrm rot="16200000">
            <a:off x="7224324" y="445012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26" name="Rectangle 325">
            <a:extLst>
              <a:ext uri="{FF2B5EF4-FFF2-40B4-BE49-F238E27FC236}">
                <a16:creationId xmlns:a16="http://schemas.microsoft.com/office/drawing/2014/main" id="{0E2EE2BA-BDA6-4AF9-BF6B-E5DF7B306AD9}"/>
              </a:ext>
            </a:extLst>
          </p:cNvPr>
          <p:cNvSpPr/>
          <p:nvPr/>
        </p:nvSpPr>
        <p:spPr>
          <a:xfrm rot="16200000">
            <a:off x="7224324" y="423275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27" name="Rectangle 326">
            <a:extLst>
              <a:ext uri="{FF2B5EF4-FFF2-40B4-BE49-F238E27FC236}">
                <a16:creationId xmlns:a16="http://schemas.microsoft.com/office/drawing/2014/main" id="{ECBFD0F4-3DE9-44A8-9A7E-C36554440099}"/>
              </a:ext>
            </a:extLst>
          </p:cNvPr>
          <p:cNvSpPr/>
          <p:nvPr/>
        </p:nvSpPr>
        <p:spPr>
          <a:xfrm rot="16200000">
            <a:off x="7224324" y="401537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28" name="Rectangle 327">
            <a:extLst>
              <a:ext uri="{FF2B5EF4-FFF2-40B4-BE49-F238E27FC236}">
                <a16:creationId xmlns:a16="http://schemas.microsoft.com/office/drawing/2014/main" id="{63E234BD-77EC-446F-90F9-7E372A05231A}"/>
              </a:ext>
            </a:extLst>
          </p:cNvPr>
          <p:cNvSpPr/>
          <p:nvPr/>
        </p:nvSpPr>
        <p:spPr>
          <a:xfrm rot="16200000">
            <a:off x="7224324" y="379800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29" name="Rectangle 328">
            <a:extLst>
              <a:ext uri="{FF2B5EF4-FFF2-40B4-BE49-F238E27FC236}">
                <a16:creationId xmlns:a16="http://schemas.microsoft.com/office/drawing/2014/main" id="{34DDD88D-DFFA-4DCA-8AAC-FCA5C0307895}"/>
              </a:ext>
            </a:extLst>
          </p:cNvPr>
          <p:cNvSpPr/>
          <p:nvPr/>
        </p:nvSpPr>
        <p:spPr>
          <a:xfrm rot="16200000">
            <a:off x="7224324" y="358063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30" name="Rectangle 329">
            <a:extLst>
              <a:ext uri="{FF2B5EF4-FFF2-40B4-BE49-F238E27FC236}">
                <a16:creationId xmlns:a16="http://schemas.microsoft.com/office/drawing/2014/main" id="{906FBC8E-DFEB-4EF0-A484-89DEECB1C375}"/>
              </a:ext>
            </a:extLst>
          </p:cNvPr>
          <p:cNvSpPr/>
          <p:nvPr/>
        </p:nvSpPr>
        <p:spPr>
          <a:xfrm rot="16200000">
            <a:off x="7224324" y="3363257"/>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31" name="Rectangle 330">
            <a:extLst>
              <a:ext uri="{FF2B5EF4-FFF2-40B4-BE49-F238E27FC236}">
                <a16:creationId xmlns:a16="http://schemas.microsoft.com/office/drawing/2014/main" id="{81A70811-9B82-4548-8979-D6EEF925DF12}"/>
              </a:ext>
            </a:extLst>
          </p:cNvPr>
          <p:cNvSpPr/>
          <p:nvPr/>
        </p:nvSpPr>
        <p:spPr>
          <a:xfrm rot="16200000">
            <a:off x="7224324" y="3145884"/>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332" name="Rectangle 331">
            <a:extLst>
              <a:ext uri="{FF2B5EF4-FFF2-40B4-BE49-F238E27FC236}">
                <a16:creationId xmlns:a16="http://schemas.microsoft.com/office/drawing/2014/main" id="{378461FC-D4B6-47B8-85B5-B61346F2AB29}"/>
              </a:ext>
            </a:extLst>
          </p:cNvPr>
          <p:cNvSpPr/>
          <p:nvPr/>
        </p:nvSpPr>
        <p:spPr>
          <a:xfrm rot="16200000">
            <a:off x="7224324" y="2928510"/>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31" name="Rectangle 430">
            <a:extLst>
              <a:ext uri="{FF2B5EF4-FFF2-40B4-BE49-F238E27FC236}">
                <a16:creationId xmlns:a16="http://schemas.microsoft.com/office/drawing/2014/main" id="{1CFD634F-FF84-402F-9BBA-B1E42B11ADE2}"/>
              </a:ext>
            </a:extLst>
          </p:cNvPr>
          <p:cNvSpPr/>
          <p:nvPr/>
        </p:nvSpPr>
        <p:spPr>
          <a:xfrm rot="16200000">
            <a:off x="5819730" y="4884873"/>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32" name="Rectangle 431">
            <a:extLst>
              <a:ext uri="{FF2B5EF4-FFF2-40B4-BE49-F238E27FC236}">
                <a16:creationId xmlns:a16="http://schemas.microsoft.com/office/drawing/2014/main" id="{E28C23F8-A747-4B99-B3C0-CBCC6B017C47}"/>
              </a:ext>
            </a:extLst>
          </p:cNvPr>
          <p:cNvSpPr/>
          <p:nvPr/>
        </p:nvSpPr>
        <p:spPr>
          <a:xfrm rot="16200000">
            <a:off x="5819730" y="4667500"/>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33" name="Rectangle 432">
            <a:extLst>
              <a:ext uri="{FF2B5EF4-FFF2-40B4-BE49-F238E27FC236}">
                <a16:creationId xmlns:a16="http://schemas.microsoft.com/office/drawing/2014/main" id="{21E17575-5321-419D-957D-0D4881D25196}"/>
              </a:ext>
            </a:extLst>
          </p:cNvPr>
          <p:cNvSpPr/>
          <p:nvPr/>
        </p:nvSpPr>
        <p:spPr>
          <a:xfrm rot="16200000">
            <a:off x="5819730" y="4450126"/>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34" name="Rectangle 433">
            <a:extLst>
              <a:ext uri="{FF2B5EF4-FFF2-40B4-BE49-F238E27FC236}">
                <a16:creationId xmlns:a16="http://schemas.microsoft.com/office/drawing/2014/main" id="{D55320F6-8272-4F2D-A36F-F2C0DC49AD58}"/>
              </a:ext>
            </a:extLst>
          </p:cNvPr>
          <p:cNvSpPr/>
          <p:nvPr/>
        </p:nvSpPr>
        <p:spPr>
          <a:xfrm rot="16200000">
            <a:off x="5819730" y="4232753"/>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35" name="Rectangle 434">
            <a:extLst>
              <a:ext uri="{FF2B5EF4-FFF2-40B4-BE49-F238E27FC236}">
                <a16:creationId xmlns:a16="http://schemas.microsoft.com/office/drawing/2014/main" id="{2812E25D-EE8B-4617-BBBB-34484273FAB6}"/>
              </a:ext>
            </a:extLst>
          </p:cNvPr>
          <p:cNvSpPr/>
          <p:nvPr/>
        </p:nvSpPr>
        <p:spPr>
          <a:xfrm rot="16200000">
            <a:off x="5819730" y="4015379"/>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36" name="Rectangle 435">
            <a:extLst>
              <a:ext uri="{FF2B5EF4-FFF2-40B4-BE49-F238E27FC236}">
                <a16:creationId xmlns:a16="http://schemas.microsoft.com/office/drawing/2014/main" id="{7B194910-4671-4C2E-AF82-ADE9D9CBAD64}"/>
              </a:ext>
            </a:extLst>
          </p:cNvPr>
          <p:cNvSpPr/>
          <p:nvPr/>
        </p:nvSpPr>
        <p:spPr>
          <a:xfrm rot="16200000">
            <a:off x="5819730" y="3798006"/>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37" name="Rectangle 436">
            <a:extLst>
              <a:ext uri="{FF2B5EF4-FFF2-40B4-BE49-F238E27FC236}">
                <a16:creationId xmlns:a16="http://schemas.microsoft.com/office/drawing/2014/main" id="{E8A3791F-2B9F-4D75-9B36-93901D94C9BE}"/>
              </a:ext>
            </a:extLst>
          </p:cNvPr>
          <p:cNvSpPr/>
          <p:nvPr/>
        </p:nvSpPr>
        <p:spPr>
          <a:xfrm rot="16200000">
            <a:off x="5819730" y="3580633"/>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38" name="Rectangle 437">
            <a:extLst>
              <a:ext uri="{FF2B5EF4-FFF2-40B4-BE49-F238E27FC236}">
                <a16:creationId xmlns:a16="http://schemas.microsoft.com/office/drawing/2014/main" id="{4A8144FD-7F2A-4D3C-9CE7-4542AB376773}"/>
              </a:ext>
            </a:extLst>
          </p:cNvPr>
          <p:cNvSpPr/>
          <p:nvPr/>
        </p:nvSpPr>
        <p:spPr>
          <a:xfrm rot="16200000">
            <a:off x="5819730" y="3363259"/>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39" name="Rectangle 438">
            <a:extLst>
              <a:ext uri="{FF2B5EF4-FFF2-40B4-BE49-F238E27FC236}">
                <a16:creationId xmlns:a16="http://schemas.microsoft.com/office/drawing/2014/main" id="{90F06E9D-05B4-4F8E-8890-E63962121E1F}"/>
              </a:ext>
            </a:extLst>
          </p:cNvPr>
          <p:cNvSpPr/>
          <p:nvPr/>
        </p:nvSpPr>
        <p:spPr>
          <a:xfrm rot="16200000">
            <a:off x="5819730" y="3145886"/>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40" name="Rectangle 439">
            <a:extLst>
              <a:ext uri="{FF2B5EF4-FFF2-40B4-BE49-F238E27FC236}">
                <a16:creationId xmlns:a16="http://schemas.microsoft.com/office/drawing/2014/main" id="{C7ABB1C7-8883-4964-A7A4-EC362609F55F}"/>
              </a:ext>
            </a:extLst>
          </p:cNvPr>
          <p:cNvSpPr/>
          <p:nvPr/>
        </p:nvSpPr>
        <p:spPr>
          <a:xfrm rot="16200000">
            <a:off x="5819730" y="2928512"/>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42" name="Rectangle 441">
            <a:extLst>
              <a:ext uri="{FF2B5EF4-FFF2-40B4-BE49-F238E27FC236}">
                <a16:creationId xmlns:a16="http://schemas.microsoft.com/office/drawing/2014/main" id="{B3C64EB4-76CB-40FF-988A-408B4DDE03BA}"/>
              </a:ext>
            </a:extLst>
          </p:cNvPr>
          <p:cNvSpPr/>
          <p:nvPr/>
        </p:nvSpPr>
        <p:spPr>
          <a:xfrm rot="16200000">
            <a:off x="5351533" y="4884872"/>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43" name="Rectangle 442">
            <a:extLst>
              <a:ext uri="{FF2B5EF4-FFF2-40B4-BE49-F238E27FC236}">
                <a16:creationId xmlns:a16="http://schemas.microsoft.com/office/drawing/2014/main" id="{4C62BABD-7609-48B3-9758-9E0C5CFEBDE6}"/>
              </a:ext>
            </a:extLst>
          </p:cNvPr>
          <p:cNvSpPr/>
          <p:nvPr/>
        </p:nvSpPr>
        <p:spPr>
          <a:xfrm rot="16200000">
            <a:off x="5351533" y="4667499"/>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44" name="Rectangle 443">
            <a:extLst>
              <a:ext uri="{FF2B5EF4-FFF2-40B4-BE49-F238E27FC236}">
                <a16:creationId xmlns:a16="http://schemas.microsoft.com/office/drawing/2014/main" id="{E9C6D89B-7705-44AA-870A-BDE417682A0F}"/>
              </a:ext>
            </a:extLst>
          </p:cNvPr>
          <p:cNvSpPr/>
          <p:nvPr/>
        </p:nvSpPr>
        <p:spPr>
          <a:xfrm rot="16200000">
            <a:off x="5351533" y="4450125"/>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45" name="Rectangle 444">
            <a:extLst>
              <a:ext uri="{FF2B5EF4-FFF2-40B4-BE49-F238E27FC236}">
                <a16:creationId xmlns:a16="http://schemas.microsoft.com/office/drawing/2014/main" id="{AEB9CF43-EB99-4889-8542-365E02F12339}"/>
              </a:ext>
            </a:extLst>
          </p:cNvPr>
          <p:cNvSpPr/>
          <p:nvPr/>
        </p:nvSpPr>
        <p:spPr>
          <a:xfrm rot="16200000">
            <a:off x="5351533" y="4232752"/>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46" name="Rectangle 445">
            <a:extLst>
              <a:ext uri="{FF2B5EF4-FFF2-40B4-BE49-F238E27FC236}">
                <a16:creationId xmlns:a16="http://schemas.microsoft.com/office/drawing/2014/main" id="{B20CF12B-6137-43EA-9452-8EC24F090C2D}"/>
              </a:ext>
            </a:extLst>
          </p:cNvPr>
          <p:cNvSpPr/>
          <p:nvPr/>
        </p:nvSpPr>
        <p:spPr>
          <a:xfrm rot="16200000">
            <a:off x="5351533" y="4015378"/>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47" name="Rectangle 446">
            <a:extLst>
              <a:ext uri="{FF2B5EF4-FFF2-40B4-BE49-F238E27FC236}">
                <a16:creationId xmlns:a16="http://schemas.microsoft.com/office/drawing/2014/main" id="{BF030391-175D-41DE-B84C-BF599B048173}"/>
              </a:ext>
            </a:extLst>
          </p:cNvPr>
          <p:cNvSpPr/>
          <p:nvPr/>
        </p:nvSpPr>
        <p:spPr>
          <a:xfrm rot="16200000">
            <a:off x="5351533" y="3798005"/>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48" name="Rectangle 447">
            <a:extLst>
              <a:ext uri="{FF2B5EF4-FFF2-40B4-BE49-F238E27FC236}">
                <a16:creationId xmlns:a16="http://schemas.microsoft.com/office/drawing/2014/main" id="{D47E903B-1ABF-4AFA-8624-D1FBD7228631}"/>
              </a:ext>
            </a:extLst>
          </p:cNvPr>
          <p:cNvSpPr/>
          <p:nvPr/>
        </p:nvSpPr>
        <p:spPr>
          <a:xfrm rot="16200000">
            <a:off x="5351533" y="3580632"/>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49" name="Rectangle 448">
            <a:extLst>
              <a:ext uri="{FF2B5EF4-FFF2-40B4-BE49-F238E27FC236}">
                <a16:creationId xmlns:a16="http://schemas.microsoft.com/office/drawing/2014/main" id="{E989048C-4063-4FA2-A86A-21A4BA2FFF5F}"/>
              </a:ext>
            </a:extLst>
          </p:cNvPr>
          <p:cNvSpPr/>
          <p:nvPr/>
        </p:nvSpPr>
        <p:spPr>
          <a:xfrm rot="16200000">
            <a:off x="5351533" y="3363258"/>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50" name="Rectangle 449">
            <a:extLst>
              <a:ext uri="{FF2B5EF4-FFF2-40B4-BE49-F238E27FC236}">
                <a16:creationId xmlns:a16="http://schemas.microsoft.com/office/drawing/2014/main" id="{FA895F68-31B5-48CB-9076-788142115066}"/>
              </a:ext>
            </a:extLst>
          </p:cNvPr>
          <p:cNvSpPr/>
          <p:nvPr/>
        </p:nvSpPr>
        <p:spPr>
          <a:xfrm rot="16200000">
            <a:off x="5351533" y="3145885"/>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51" name="Rectangle 450">
            <a:extLst>
              <a:ext uri="{FF2B5EF4-FFF2-40B4-BE49-F238E27FC236}">
                <a16:creationId xmlns:a16="http://schemas.microsoft.com/office/drawing/2014/main" id="{01230DE1-9668-4E1B-8A76-7092090F6A40}"/>
              </a:ext>
            </a:extLst>
          </p:cNvPr>
          <p:cNvSpPr/>
          <p:nvPr/>
        </p:nvSpPr>
        <p:spPr>
          <a:xfrm rot="16200000">
            <a:off x="5351533" y="2928511"/>
            <a:ext cx="195979" cy="42563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mn-cs"/>
            </a:endParaRPr>
          </a:p>
        </p:txBody>
      </p:sp>
      <p:sp>
        <p:nvSpPr>
          <p:cNvPr id="452" name="Rectangle 451">
            <a:extLst>
              <a:ext uri="{FF2B5EF4-FFF2-40B4-BE49-F238E27FC236}">
                <a16:creationId xmlns:a16="http://schemas.microsoft.com/office/drawing/2014/main" id="{57F2D5FB-9FC4-4923-8CEB-D80EBFC1E092}"/>
              </a:ext>
            </a:extLst>
          </p:cNvPr>
          <p:cNvSpPr>
            <a:spLocks/>
          </p:cNvSpPr>
          <p:nvPr/>
        </p:nvSpPr>
        <p:spPr>
          <a:xfrm>
            <a:off x="554734" y="5571023"/>
            <a:ext cx="6952329" cy="625151"/>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ZA" sz="1400" dirty="0">
                <a:solidFill>
                  <a:schemeClr val="bg1"/>
                </a:solidFill>
              </a:rPr>
              <a:t>The model learns from a portion of the dataset, and data scientists back-test its performance on historical data that the model has not seen before</a:t>
            </a:r>
            <a:endParaRPr lang="en-US" sz="1400" dirty="0">
              <a:solidFill>
                <a:schemeClr val="bg1"/>
              </a:solidFill>
            </a:endParaRPr>
          </a:p>
        </p:txBody>
      </p:sp>
      <p:sp>
        <p:nvSpPr>
          <p:cNvPr id="333" name="TextBox 332">
            <a:extLst>
              <a:ext uri="{FF2B5EF4-FFF2-40B4-BE49-F238E27FC236}">
                <a16:creationId xmlns:a16="http://schemas.microsoft.com/office/drawing/2014/main" id="{D3B02E85-CBFD-48D0-8BCA-22C31E4A0E1E}"/>
              </a:ext>
            </a:extLst>
          </p:cNvPr>
          <p:cNvSpPr txBox="1">
            <a:spLocks/>
          </p:cNvSpPr>
          <p:nvPr/>
        </p:nvSpPr>
        <p:spPr bwMode="gray">
          <a:xfrm>
            <a:off x="8263890" y="1855203"/>
            <a:ext cx="3373374" cy="553998"/>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marL="0" marR="0" lvl="0" indent="0" defTabSz="895350" eaLnBrk="1" fontAlgn="base" latinLnBrk="0" hangingPunct="1">
              <a:lnSpc>
                <a:spcPct val="100000"/>
              </a:lnSpc>
              <a:spcBef>
                <a:spcPct val="0"/>
              </a:spcBef>
              <a:spcAft>
                <a:spcPts val="400"/>
              </a:spcAft>
              <a:buClr>
                <a:srgbClr val="000000"/>
              </a:buClr>
              <a:buSzPct val="100000"/>
              <a:buFontTx/>
              <a:buNone/>
              <a:tabLst/>
              <a:defRPr/>
            </a:pPr>
            <a:r>
              <a:rPr kumimoji="0" lang="en-US" sz="1200" i="0" u="none" strike="noStrike" kern="0" cap="none" spc="0" normalizeH="0" baseline="0" noProof="0" dirty="0">
                <a:ln>
                  <a:noFill/>
                </a:ln>
                <a:effectLst/>
                <a:uLnTx/>
                <a:uFillTx/>
                <a:latin typeface="Arial"/>
              </a:rPr>
              <a:t>Conduct a pilot on top ranked leads from models and compare conversion rate against control sample</a:t>
            </a:r>
          </a:p>
        </p:txBody>
      </p:sp>
      <p:pic>
        <p:nvPicPr>
          <p:cNvPr id="7" name="CustomIcon">
            <a:extLst>
              <a:ext uri="{FF2B5EF4-FFF2-40B4-BE49-F238E27FC236}">
                <a16:creationId xmlns:a16="http://schemas.microsoft.com/office/drawing/2014/main" id="{278D533C-2B7E-47B9-931D-B668CBA585B0}"/>
              </a:ext>
            </a:extLst>
          </p:cNvPr>
          <p:cNvPicPr>
            <a:picLocks noChangeAspect="1"/>
          </p:cNvPicPr>
          <p:nvPr>
            <p:custDataLst>
              <p:tags r:id="rId5"/>
            </p:custDataLst>
          </p:nvPr>
        </p:nvPicPr>
        <p:blipFill>
          <a:blip r:embed="rId11">
            <a:extLst>
              <a:ext uri="{96DAC541-7B7A-43D3-8B79-37D633B846F1}">
                <asvg:svgBlip xmlns:asvg="http://schemas.microsoft.com/office/drawing/2016/SVG/main" r:embed="rId12"/>
              </a:ext>
            </a:extLst>
          </a:blip>
          <a:stretch>
            <a:fillRect/>
          </a:stretch>
        </p:blipFill>
        <p:spPr>
          <a:xfrm>
            <a:off x="9200055" y="3116891"/>
            <a:ext cx="1501045" cy="1501045"/>
          </a:xfrm>
          <a:prstGeom prst="rect">
            <a:avLst/>
          </a:prstGeom>
        </p:spPr>
      </p:pic>
    </p:spTree>
    <p:extLst>
      <p:ext uri="{BB962C8B-B14F-4D97-AF65-F5344CB8AC3E}">
        <p14:creationId xmlns:p14="http://schemas.microsoft.com/office/powerpoint/2010/main" val="877613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1380BCE2-19AB-964F-B943-C7298B1990B0}"/>
              </a:ext>
            </a:extLst>
          </p:cNvPr>
          <p:cNvGraphicFramePr>
            <a:graphicFrameLocks noChangeAspect="1"/>
          </p:cNvGraphicFramePr>
          <p:nvPr>
            <p:custDataLst>
              <p:tags r:id="rId1"/>
            </p:custDataLst>
            <p:extLst>
              <p:ext uri="{D42A27DB-BD31-4B8C-83A1-F6EECF244321}">
                <p14:modId xmlns:p14="http://schemas.microsoft.com/office/powerpoint/2010/main" val="9404819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22" imgW="7772400" imgH="10058400" progId="TCLayout.ActiveDocument.1">
                  <p:embed/>
                </p:oleObj>
              </mc:Choice>
              <mc:Fallback>
                <p:oleObj name="think-cell Slide" r:id="rId22" imgW="7772400" imgH="10058400" progId="TCLayout.ActiveDocument.1">
                  <p:embed/>
                  <p:pic>
                    <p:nvPicPr>
                      <p:cNvPr id="6" name="Object 6" hidden="1">
                        <a:extLst>
                          <a:ext uri="{FF2B5EF4-FFF2-40B4-BE49-F238E27FC236}">
                            <a16:creationId xmlns:a16="http://schemas.microsoft.com/office/drawing/2014/main" id="{1380BCE2-19AB-964F-B943-C7298B1990B0}"/>
                          </a:ext>
                        </a:extLst>
                      </p:cNvPr>
                      <p:cNvPicPr/>
                      <p:nvPr/>
                    </p:nvPicPr>
                    <p:blipFill>
                      <a:blip r:embed="rId23"/>
                      <a:stretch>
                        <a:fillRect/>
                      </a:stretch>
                    </p:blipFill>
                    <p:spPr>
                      <a:xfrm>
                        <a:off x="1588" y="1588"/>
                        <a:ext cx="1227"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D228BF03-C8FF-BF22-E575-957BDE018D23}"/>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3: An MVP inbound model has been developed using the customer-360 data asset with promising results</a:t>
            </a:r>
          </a:p>
        </p:txBody>
      </p:sp>
      <p:sp>
        <p:nvSpPr>
          <p:cNvPr id="39" name="Rectangle 38">
            <a:extLst>
              <a:ext uri="{FF2B5EF4-FFF2-40B4-BE49-F238E27FC236}">
                <a16:creationId xmlns:a16="http://schemas.microsoft.com/office/drawing/2014/main" id="{60C46254-3AE3-0F6D-8650-1CD7F856EE2C}"/>
              </a:ext>
            </a:extLst>
          </p:cNvPr>
          <p:cNvSpPr>
            <a:spLocks/>
          </p:cNvSpPr>
          <p:nvPr/>
        </p:nvSpPr>
        <p:spPr>
          <a:xfrm>
            <a:off x="482433" y="1356239"/>
            <a:ext cx="3844868" cy="4767665"/>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graphicFrame>
        <p:nvGraphicFramePr>
          <p:cNvPr id="8" name="Chart 7">
            <a:extLst>
              <a:ext uri="{FF2B5EF4-FFF2-40B4-BE49-F238E27FC236}">
                <a16:creationId xmlns:a16="http://schemas.microsoft.com/office/drawing/2014/main" id="{D73D7A63-5B5D-E33F-60AF-F84E00B69226}"/>
              </a:ext>
            </a:extLst>
          </p:cNvPr>
          <p:cNvGraphicFramePr/>
          <p:nvPr>
            <p:custDataLst>
              <p:tags r:id="rId2"/>
            </p:custDataLst>
            <p:extLst>
              <p:ext uri="{D42A27DB-BD31-4B8C-83A1-F6EECF244321}">
                <p14:modId xmlns:p14="http://schemas.microsoft.com/office/powerpoint/2010/main" val="217751214"/>
              </p:ext>
            </p:extLst>
          </p:nvPr>
        </p:nvGraphicFramePr>
        <p:xfrm>
          <a:off x="471488" y="2651125"/>
          <a:ext cx="3305175" cy="3186113"/>
        </p:xfrm>
        <a:graphic>
          <a:graphicData uri="http://schemas.openxmlformats.org/drawingml/2006/chart">
            <c:chart xmlns:c="http://schemas.openxmlformats.org/drawingml/2006/chart" xmlns:r="http://schemas.openxmlformats.org/officeDocument/2006/relationships" r:id="rId24"/>
          </a:graphicData>
        </a:graphic>
      </p:graphicFrame>
      <p:cxnSp>
        <p:nvCxnSpPr>
          <p:cNvPr id="65" name="Straight Connector 64">
            <a:extLst>
              <a:ext uri="{FF2B5EF4-FFF2-40B4-BE49-F238E27FC236}">
                <a16:creationId xmlns:a16="http://schemas.microsoft.com/office/drawing/2014/main" id="{9CAAE358-F8B6-4A81-9B58-2582CD37755F}"/>
              </a:ext>
            </a:extLst>
          </p:cNvPr>
          <p:cNvCxnSpPr/>
          <p:nvPr>
            <p:custDataLst>
              <p:tags r:id="rId3"/>
            </p:custDataLst>
          </p:nvPr>
        </p:nvCxnSpPr>
        <p:spPr bwMode="auto">
          <a:xfrm>
            <a:off x="3789363" y="2878138"/>
            <a:ext cx="0" cy="1541463"/>
          </a:xfrm>
          <a:prstGeom prst="line">
            <a:avLst/>
          </a:prstGeom>
          <a:ln w="38100" cap="flat" cmpd="sng" algn="ctr">
            <a:solidFill>
              <a:schemeClr val="tx1"/>
            </a:solidFill>
            <a:prstDash val="solid"/>
            <a:round/>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B197371-9652-441D-BFCD-CE244D29A24D}"/>
              </a:ext>
            </a:extLst>
          </p:cNvPr>
          <p:cNvCxnSpPr/>
          <p:nvPr>
            <p:custDataLst>
              <p:tags r:id="rId4"/>
            </p:custDataLst>
          </p:nvPr>
        </p:nvCxnSpPr>
        <p:spPr bwMode="auto">
          <a:xfrm>
            <a:off x="2125663" y="4416425"/>
            <a:ext cx="1720850"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6C1506B-0C5F-45CD-9010-AD1B02208CA7}"/>
              </a:ext>
            </a:extLst>
          </p:cNvPr>
          <p:cNvCxnSpPr/>
          <p:nvPr>
            <p:custDataLst>
              <p:tags r:id="rId5"/>
            </p:custDataLst>
          </p:nvPr>
        </p:nvCxnSpPr>
        <p:spPr bwMode="auto">
          <a:xfrm>
            <a:off x="3433763" y="2881313"/>
            <a:ext cx="412750"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25" name="Text Placeholder 4">
            <a:extLst>
              <a:ext uri="{FF2B5EF4-FFF2-40B4-BE49-F238E27FC236}">
                <a16:creationId xmlns:a16="http://schemas.microsoft.com/office/drawing/2014/main" id="{4C1F3293-4EFE-461D-940D-7EE66BAE31C5}"/>
              </a:ext>
            </a:extLst>
          </p:cNvPr>
          <p:cNvSpPr>
            <a:spLocks noGrp="1"/>
          </p:cNvSpPr>
          <p:nvPr>
            <p:custDataLst>
              <p:tags r:id="rId6"/>
            </p:custDataLst>
          </p:nvPr>
        </p:nvSpPr>
        <p:spPr bwMode="auto">
          <a:xfrm>
            <a:off x="1719263" y="5805488"/>
            <a:ext cx="8064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DEB448E-FFCD-42DE-A3CC-05BF5004CD22}" type="datetime'''''''''''''All'' ''''''p''''r''''''''o''''duc''t''s'">
              <a:rPr lang="en-GB" altLang="en-US" sz="1200" smtClean="0">
                <a:cs typeface="+mn-cs"/>
              </a:rPr>
              <a:pPr/>
              <a:t>All products</a:t>
            </a:fld>
            <a:endParaRPr lang="en-GB" sz="1200" dirty="0">
              <a:cs typeface="+mn-cs"/>
            </a:endParaRPr>
          </a:p>
        </p:txBody>
      </p:sp>
      <p:sp>
        <p:nvSpPr>
          <p:cNvPr id="368" name="Text Placeholder 4">
            <a:extLst>
              <a:ext uri="{FF2B5EF4-FFF2-40B4-BE49-F238E27FC236}">
                <a16:creationId xmlns:a16="http://schemas.microsoft.com/office/drawing/2014/main" id="{4C1F3293-4EFE-461D-940D-7EE66BAE31C5}"/>
              </a:ext>
            </a:extLst>
          </p:cNvPr>
          <p:cNvSpPr>
            <a:spLocks noGrp="1"/>
          </p:cNvSpPr>
          <p:nvPr>
            <p:custDataLst>
              <p:tags r:id="rId7"/>
            </p:custDataLst>
          </p:nvPr>
        </p:nvSpPr>
        <p:spPr bwMode="auto">
          <a:xfrm>
            <a:off x="3508375" y="3519488"/>
            <a:ext cx="563563" cy="258763"/>
          </a:xfrm>
          <a:prstGeom prst="ellipse">
            <a:avLst/>
          </a:prstGeom>
          <a:solidFill>
            <a:schemeClr val="bg1"/>
          </a:solidFill>
          <a:ln>
            <a:noFill/>
          </a:ln>
          <a:effec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r>
              <a:rPr lang="en-GB" altLang="en-US" sz="1200" b="1" dirty="0">
                <a:effectLst/>
                <a:cs typeface="+mn-cs"/>
              </a:rPr>
              <a:t>2x lift</a:t>
            </a:r>
            <a:endParaRPr lang="en-GB" sz="1200" b="1" dirty="0">
              <a:cs typeface="+mn-cs"/>
            </a:endParaRPr>
          </a:p>
        </p:txBody>
      </p:sp>
      <p:sp>
        <p:nvSpPr>
          <p:cNvPr id="32" name="TextBox 31">
            <a:extLst>
              <a:ext uri="{FF2B5EF4-FFF2-40B4-BE49-F238E27FC236}">
                <a16:creationId xmlns:a16="http://schemas.microsoft.com/office/drawing/2014/main" id="{AC5E711D-6EC4-6FA2-7CE9-07C6F4851AF6}"/>
              </a:ext>
            </a:extLst>
          </p:cNvPr>
          <p:cNvSpPr txBox="1">
            <a:spLocks/>
          </p:cNvSpPr>
          <p:nvPr/>
        </p:nvSpPr>
        <p:spPr>
          <a:xfrm>
            <a:off x="554736" y="1411693"/>
            <a:ext cx="3649372" cy="246063"/>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2"/>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2"/>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2"/>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2"/>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b="1" i="0" u="none" strike="noStrike" kern="1200" cap="none" spc="0" normalizeH="0" baseline="0" noProof="0" dirty="0">
                <a:ln>
                  <a:noFill/>
                </a:ln>
                <a:solidFill>
                  <a:schemeClr val="accent3"/>
                </a:solidFill>
                <a:effectLst/>
                <a:uLnTx/>
                <a:uFillTx/>
                <a:latin typeface="Arial"/>
                <a:ea typeface="+mn-ea"/>
                <a:cs typeface="Arial" panose="020B0604020202020204" pitchFamily="34" charset="0"/>
              </a:rPr>
              <a:t>Overall precision</a:t>
            </a:r>
            <a:r>
              <a:rPr kumimoji="0" lang="en-GB"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 (higher is better)</a:t>
            </a:r>
            <a:endParaRPr kumimoji="0" lang="en-GB"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5" name="TextBox 34">
            <a:extLst>
              <a:ext uri="{FF2B5EF4-FFF2-40B4-BE49-F238E27FC236}">
                <a16:creationId xmlns:a16="http://schemas.microsoft.com/office/drawing/2014/main" id="{9EFD676F-A7D2-1176-2EA0-72E31F820284}"/>
              </a:ext>
            </a:extLst>
          </p:cNvPr>
          <p:cNvSpPr txBox="1">
            <a:spLocks/>
          </p:cNvSpPr>
          <p:nvPr/>
        </p:nvSpPr>
        <p:spPr>
          <a:xfrm>
            <a:off x="554736" y="1892299"/>
            <a:ext cx="3649372" cy="431800"/>
          </a:xfrm>
          <a:prstGeom prst="rect">
            <a:avLst/>
          </a:prstGeom>
          <a:noFill/>
          <a:ln w="6350">
            <a:noFill/>
            <a:miter lim="800000"/>
          </a:ln>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What % of the time do we predict the correct product the customer is interested in?</a:t>
            </a:r>
            <a:endParaRPr kumimoji="0" lang="en-KZ"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cxnSp>
        <p:nvCxnSpPr>
          <p:cNvPr id="34" name="LineContentSeparatorDefaultVertical 34">
            <a:extLst>
              <a:ext uri="{FF2B5EF4-FFF2-40B4-BE49-F238E27FC236}">
                <a16:creationId xmlns:a16="http://schemas.microsoft.com/office/drawing/2014/main" id="{6E316098-DBD0-4CF3-B59E-0F03F402C513}"/>
              </a:ext>
            </a:extLst>
          </p:cNvPr>
          <p:cNvCxnSpPr>
            <a:cxnSpLocks/>
          </p:cNvCxnSpPr>
          <p:nvPr>
            <p:custDataLst>
              <p:tags r:id="rId8"/>
            </p:custDataLst>
          </p:nvPr>
        </p:nvCxnSpPr>
        <p:spPr>
          <a:xfrm>
            <a:off x="4684122" y="1384479"/>
            <a:ext cx="0" cy="4823138"/>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7" name="ChevronBlue 8">
            <a:extLst>
              <a:ext uri="{FF2B5EF4-FFF2-40B4-BE49-F238E27FC236}">
                <a16:creationId xmlns:a16="http://schemas.microsoft.com/office/drawing/2014/main" id="{44D7A49F-028C-4822-BCE3-06F2D1EB3D6F}"/>
              </a:ext>
            </a:extLst>
          </p:cNvPr>
          <p:cNvGrpSpPr>
            <a:grpSpLocks noChangeAspect="1"/>
          </p:cNvGrpSpPr>
          <p:nvPr>
            <p:custDataLst>
              <p:tags r:id="rId9"/>
            </p:custDataLst>
          </p:nvPr>
        </p:nvGrpSpPr>
        <p:grpSpPr>
          <a:xfrm>
            <a:off x="4485684" y="3597611"/>
            <a:ext cx="396875" cy="396875"/>
            <a:chOff x="1016000" y="1016000"/>
            <a:chExt cx="396228" cy="396228"/>
          </a:xfrm>
          <a:solidFill>
            <a:schemeClr val="accent3"/>
          </a:solidFill>
        </p:grpSpPr>
        <p:sp>
          <p:nvSpPr>
            <p:cNvPr id="2" name="Oval 1">
              <a:extLst>
                <a:ext uri="{FF2B5EF4-FFF2-40B4-BE49-F238E27FC236}">
                  <a16:creationId xmlns:a16="http://schemas.microsoft.com/office/drawing/2014/main" id="{924628AB-7AD1-4252-9446-F8701CF52A4C}"/>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5" name="Graphic 4">
              <a:extLst>
                <a:ext uri="{FF2B5EF4-FFF2-40B4-BE49-F238E27FC236}">
                  <a16:creationId xmlns:a16="http://schemas.microsoft.com/office/drawing/2014/main" id="{3196E882-6D92-4A85-AE2C-E38C2FC5EBB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23614" y="1023614"/>
              <a:ext cx="381000" cy="381000"/>
            </a:xfrm>
            <a:prstGeom prst="rect">
              <a:avLst/>
            </a:prstGeom>
          </p:spPr>
        </p:pic>
      </p:grpSp>
      <p:sp>
        <p:nvSpPr>
          <p:cNvPr id="293" name="TextBox 292">
            <a:extLst>
              <a:ext uri="{FF2B5EF4-FFF2-40B4-BE49-F238E27FC236}">
                <a16:creationId xmlns:a16="http://schemas.microsoft.com/office/drawing/2014/main" id="{0B16C350-2DDC-4583-8FB8-52CB2C7C3701}"/>
              </a:ext>
            </a:extLst>
          </p:cNvPr>
          <p:cNvSpPr txBox="1">
            <a:spLocks/>
          </p:cNvSpPr>
          <p:nvPr/>
        </p:nvSpPr>
        <p:spPr>
          <a:xfrm>
            <a:off x="5164137" y="1411693"/>
            <a:ext cx="6470650" cy="246063"/>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2"/>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2"/>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2"/>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2"/>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b="1" dirty="0">
                <a:solidFill>
                  <a:schemeClr val="accent3"/>
                </a:solidFill>
                <a:latin typeface="Arial"/>
              </a:rPr>
              <a:t>Per-product p</a:t>
            </a:r>
            <a:r>
              <a:rPr kumimoji="0" lang="en-GB" b="1" i="0" u="none" strike="noStrike" kern="1200" cap="none" spc="0" normalizeH="0" baseline="0" noProof="0" dirty="0" err="1">
                <a:ln>
                  <a:noFill/>
                </a:ln>
                <a:solidFill>
                  <a:schemeClr val="accent3"/>
                </a:solidFill>
                <a:effectLst/>
                <a:uLnTx/>
                <a:uFillTx/>
                <a:latin typeface="Arial"/>
                <a:ea typeface="+mn-ea"/>
                <a:cs typeface="Arial" panose="020B0604020202020204" pitchFamily="34" charset="0"/>
              </a:rPr>
              <a:t>recision</a:t>
            </a:r>
            <a:r>
              <a:rPr kumimoji="0" lang="en-GB"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 (higher is better)</a:t>
            </a:r>
            <a:endParaRPr kumimoji="0" lang="en-GB"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98" name="TextBox 297">
            <a:extLst>
              <a:ext uri="{FF2B5EF4-FFF2-40B4-BE49-F238E27FC236}">
                <a16:creationId xmlns:a16="http://schemas.microsoft.com/office/drawing/2014/main" id="{542DDADB-4752-46DB-9747-4F7077BFC538}"/>
              </a:ext>
            </a:extLst>
          </p:cNvPr>
          <p:cNvSpPr txBox="1">
            <a:spLocks/>
          </p:cNvSpPr>
          <p:nvPr/>
        </p:nvSpPr>
        <p:spPr>
          <a:xfrm>
            <a:off x="5164138" y="1892299"/>
            <a:ext cx="6470650" cy="431800"/>
          </a:xfrm>
          <a:prstGeom prst="rect">
            <a:avLst/>
          </a:prstGeom>
          <a:noFill/>
          <a:ln w="6350">
            <a:noFill/>
            <a:miter lim="800000"/>
          </a:ln>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kumimoji="0" lang="en-GB"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When we predict a particular product, what % of the time is that the correct product the customer is interested in?</a:t>
            </a:r>
            <a:endParaRPr kumimoji="0" lang="en-KZ"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graphicFrame>
        <p:nvGraphicFramePr>
          <p:cNvPr id="28" name="Chart 27">
            <a:extLst>
              <a:ext uri="{FF2B5EF4-FFF2-40B4-BE49-F238E27FC236}">
                <a16:creationId xmlns:a16="http://schemas.microsoft.com/office/drawing/2014/main" id="{E6776D81-CFE1-1BB4-EC83-865B11254538}"/>
              </a:ext>
            </a:extLst>
          </p:cNvPr>
          <p:cNvGraphicFramePr/>
          <p:nvPr>
            <p:custDataLst>
              <p:tags r:id="rId10"/>
            </p:custDataLst>
            <p:extLst>
              <p:ext uri="{D42A27DB-BD31-4B8C-83A1-F6EECF244321}">
                <p14:modId xmlns:p14="http://schemas.microsoft.com/office/powerpoint/2010/main" val="2018356056"/>
              </p:ext>
            </p:extLst>
          </p:nvPr>
        </p:nvGraphicFramePr>
        <p:xfrm>
          <a:off x="5081588" y="2674938"/>
          <a:ext cx="6638925" cy="3155950"/>
        </p:xfrm>
        <a:graphic>
          <a:graphicData uri="http://schemas.openxmlformats.org/drawingml/2006/chart">
            <c:chart xmlns:c="http://schemas.openxmlformats.org/drawingml/2006/chart" xmlns:r="http://schemas.openxmlformats.org/officeDocument/2006/relationships" r:id="rId27"/>
          </a:graphicData>
        </a:graphic>
      </p:graphicFrame>
      <p:sp>
        <p:nvSpPr>
          <p:cNvPr id="391" name="Text Placeholder 4">
            <a:extLst>
              <a:ext uri="{FF2B5EF4-FFF2-40B4-BE49-F238E27FC236}">
                <a16:creationId xmlns:a16="http://schemas.microsoft.com/office/drawing/2014/main" id="{4C1F3293-4EFE-461D-940D-7EE66BAE31C5}"/>
              </a:ext>
            </a:extLst>
          </p:cNvPr>
          <p:cNvSpPr>
            <a:spLocks noGrp="1"/>
          </p:cNvSpPr>
          <p:nvPr>
            <p:custDataLst>
              <p:tags r:id="rId11"/>
            </p:custDataLst>
          </p:nvPr>
        </p:nvSpPr>
        <p:spPr bwMode="auto">
          <a:xfrm>
            <a:off x="10366375" y="5791200"/>
            <a:ext cx="601663" cy="3048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11EA2A2-3A33-4CF2-B1FD-54CE363A96A3}" type="datetime'Ins''''uranc''e'''', ''Pr''otect''''''''''''''''io''''n'">
              <a:rPr lang="en-GB" altLang="en-US" sz="1000" smtClean="0">
                <a:cs typeface="+mn-cs"/>
              </a:rPr>
              <a:pPr/>
              <a:t>Insurance, Protection</a:t>
            </a:fld>
            <a:endParaRPr lang="en-GB" sz="1000" dirty="0">
              <a:cs typeface="+mn-cs"/>
            </a:endParaRPr>
          </a:p>
        </p:txBody>
      </p:sp>
      <p:sp>
        <p:nvSpPr>
          <p:cNvPr id="388" name="Text Placeholder 4">
            <a:extLst>
              <a:ext uri="{FF2B5EF4-FFF2-40B4-BE49-F238E27FC236}">
                <a16:creationId xmlns:a16="http://schemas.microsoft.com/office/drawing/2014/main" id="{4C1F3293-4EFE-461D-940D-7EE66BAE31C5}"/>
              </a:ext>
            </a:extLst>
          </p:cNvPr>
          <p:cNvSpPr>
            <a:spLocks noGrp="1"/>
          </p:cNvSpPr>
          <p:nvPr>
            <p:custDataLst>
              <p:tags r:id="rId12"/>
            </p:custDataLst>
          </p:nvPr>
        </p:nvSpPr>
        <p:spPr bwMode="auto">
          <a:xfrm>
            <a:off x="8424863" y="5791200"/>
            <a:ext cx="601663" cy="4572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0158AC6-9D16-4612-9EE4-6ED29C35F9B8}" type="datetime'''Ot''''''''''he''''r'' unse''''''cur''ed ''''loan''s'''''''''">
              <a:rPr lang="en-GB" altLang="en-US" sz="1000" smtClean="0">
                <a:cs typeface="+mn-cs"/>
              </a:rPr>
              <a:pPr/>
              <a:t>Other unsecured loans</a:t>
            </a:fld>
            <a:endParaRPr lang="en-GB" sz="1000" dirty="0">
              <a:cs typeface="+mn-cs"/>
            </a:endParaRPr>
          </a:p>
        </p:txBody>
      </p:sp>
      <p:sp>
        <p:nvSpPr>
          <p:cNvPr id="387" name="Text Placeholder 4">
            <a:extLst>
              <a:ext uri="{FF2B5EF4-FFF2-40B4-BE49-F238E27FC236}">
                <a16:creationId xmlns:a16="http://schemas.microsoft.com/office/drawing/2014/main" id="{4C1F3293-4EFE-461D-940D-7EE66BAE31C5}"/>
              </a:ext>
            </a:extLst>
          </p:cNvPr>
          <p:cNvSpPr>
            <a:spLocks noGrp="1"/>
          </p:cNvSpPr>
          <p:nvPr>
            <p:custDataLst>
              <p:tags r:id="rId13"/>
            </p:custDataLst>
          </p:nvPr>
        </p:nvSpPr>
        <p:spPr bwMode="auto">
          <a:xfrm>
            <a:off x="7789864" y="5791200"/>
            <a:ext cx="57467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B9023B5-049A-441A-A39B-A2010AFC62E4}" type="datetime'M''''''o''''r''''''g''''''''a''g''''es'''''''''''">
              <a:rPr lang="en-GB" altLang="en-US" sz="1000" smtClean="0">
                <a:cs typeface="+mn-cs"/>
              </a:rPr>
              <a:pPr/>
              <a:t>Morgages</a:t>
            </a:fld>
            <a:endParaRPr lang="en-GB" sz="1000" dirty="0">
              <a:cs typeface="+mn-cs"/>
            </a:endParaRPr>
          </a:p>
        </p:txBody>
      </p:sp>
      <p:sp>
        <p:nvSpPr>
          <p:cNvPr id="386" name="Text Placeholder 4">
            <a:extLst>
              <a:ext uri="{FF2B5EF4-FFF2-40B4-BE49-F238E27FC236}">
                <a16:creationId xmlns:a16="http://schemas.microsoft.com/office/drawing/2014/main" id="{4C1F3293-4EFE-461D-940D-7EE66BAE31C5}"/>
              </a:ext>
            </a:extLst>
          </p:cNvPr>
          <p:cNvSpPr>
            <a:spLocks noGrp="1"/>
          </p:cNvSpPr>
          <p:nvPr>
            <p:custDataLst>
              <p:tags r:id="rId14"/>
            </p:custDataLst>
          </p:nvPr>
        </p:nvSpPr>
        <p:spPr bwMode="auto">
          <a:xfrm>
            <a:off x="7107238" y="5791200"/>
            <a:ext cx="64452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EF5BCAD-19BC-45E2-BF13-5D21A3488AA1}" type="datetime'''C''''''''a''''s''''''''''h'''' ''''loan''''''''''''s'">
              <a:rPr lang="en-GB" altLang="en-US" sz="1000" smtClean="0">
                <a:cs typeface="+mn-cs"/>
              </a:rPr>
              <a:pPr/>
              <a:t>Cash loans</a:t>
            </a:fld>
            <a:endParaRPr lang="en-GB" sz="1000" dirty="0">
              <a:cs typeface="+mn-cs"/>
            </a:endParaRPr>
          </a:p>
        </p:txBody>
      </p:sp>
      <p:sp>
        <p:nvSpPr>
          <p:cNvPr id="382" name="Text Placeholder 4">
            <a:extLst>
              <a:ext uri="{FF2B5EF4-FFF2-40B4-BE49-F238E27FC236}">
                <a16:creationId xmlns:a16="http://schemas.microsoft.com/office/drawing/2014/main" id="{4C1F3293-4EFE-461D-940D-7EE66BAE31C5}"/>
              </a:ext>
            </a:extLst>
          </p:cNvPr>
          <p:cNvSpPr>
            <a:spLocks noGrp="1"/>
          </p:cNvSpPr>
          <p:nvPr>
            <p:custDataLst>
              <p:tags r:id="rId15"/>
            </p:custDataLst>
          </p:nvPr>
        </p:nvSpPr>
        <p:spPr bwMode="auto">
          <a:xfrm>
            <a:off x="5229225" y="5791200"/>
            <a:ext cx="517525" cy="3048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4129FD0-88EC-4A9E-B0D8-528E3A10BCDD}" type="datetime'Sa''''v''i''''n''g ''''''a''''''cc''''''ou''''''nt''''''''s'''">
              <a:rPr lang="en-GB" altLang="en-US" sz="1000" smtClean="0">
                <a:effectLst/>
                <a:cs typeface="+mn-cs"/>
              </a:rPr>
              <a:pPr algn="ctr">
                <a:spcBef>
                  <a:spcPct val="0"/>
                </a:spcBef>
                <a:spcAft>
                  <a:spcPct val="0"/>
                </a:spcAft>
              </a:pPr>
              <a:t>Saving accounts</a:t>
            </a:fld>
            <a:endParaRPr lang="en-GB" sz="1000" dirty="0">
              <a:cs typeface="+mn-cs"/>
            </a:endParaRPr>
          </a:p>
        </p:txBody>
      </p:sp>
      <p:sp>
        <p:nvSpPr>
          <p:cNvPr id="385" name="Text Placeholder 4">
            <a:extLst>
              <a:ext uri="{FF2B5EF4-FFF2-40B4-BE49-F238E27FC236}">
                <a16:creationId xmlns:a16="http://schemas.microsoft.com/office/drawing/2014/main" id="{4C1F3293-4EFE-461D-940D-7EE66BAE31C5}"/>
              </a:ext>
            </a:extLst>
          </p:cNvPr>
          <p:cNvSpPr>
            <a:spLocks noGrp="1"/>
          </p:cNvSpPr>
          <p:nvPr>
            <p:custDataLst>
              <p:tags r:id="rId16"/>
            </p:custDataLst>
          </p:nvPr>
        </p:nvSpPr>
        <p:spPr bwMode="auto">
          <a:xfrm>
            <a:off x="6630988" y="5791200"/>
            <a:ext cx="30162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6531F61-E223-410B-A37B-FD7E43A673B9}" type="datetime'''''''B''''''''''''''''''''''''''''''M''''''''''''''O'''''''">
              <a:rPr lang="en-GB" altLang="en-US" sz="1000" smtClean="0">
                <a:effectLst/>
                <a:cs typeface="+mn-cs"/>
              </a:rPr>
              <a:pPr algn="ctr">
                <a:spcBef>
                  <a:spcPct val="0"/>
                </a:spcBef>
                <a:spcAft>
                  <a:spcPct val="0"/>
                </a:spcAft>
              </a:pPr>
              <a:t>BMO</a:t>
            </a:fld>
            <a:endParaRPr lang="en-GB" sz="1000" dirty="0">
              <a:cs typeface="+mn-cs"/>
            </a:endParaRPr>
          </a:p>
        </p:txBody>
      </p:sp>
      <p:sp>
        <p:nvSpPr>
          <p:cNvPr id="390" name="Text Placeholder 4">
            <a:extLst>
              <a:ext uri="{FF2B5EF4-FFF2-40B4-BE49-F238E27FC236}">
                <a16:creationId xmlns:a16="http://schemas.microsoft.com/office/drawing/2014/main" id="{4C1F3293-4EFE-461D-940D-7EE66BAE31C5}"/>
              </a:ext>
            </a:extLst>
          </p:cNvPr>
          <p:cNvSpPr>
            <a:spLocks noGrp="1"/>
          </p:cNvSpPr>
          <p:nvPr>
            <p:custDataLst>
              <p:tags r:id="rId17"/>
            </p:custDataLst>
          </p:nvPr>
        </p:nvSpPr>
        <p:spPr bwMode="auto">
          <a:xfrm>
            <a:off x="9718675" y="5791200"/>
            <a:ext cx="601663" cy="3048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1534CB6-A06C-445D-964E-C85EAEA10F42}" type="datetime'In''s''''''''''ur''''an''''c''e,'' ''Sa''''v''''''ing'''''''''">
              <a:rPr lang="en-GB" altLang="en-US" sz="1000" smtClean="0">
                <a:cs typeface="+mn-cs"/>
              </a:rPr>
              <a:pPr/>
              <a:t>Insurance, Saving</a:t>
            </a:fld>
            <a:endParaRPr lang="en-GB" sz="1000" dirty="0">
              <a:cs typeface="+mn-cs"/>
            </a:endParaRPr>
          </a:p>
        </p:txBody>
      </p:sp>
      <p:sp>
        <p:nvSpPr>
          <p:cNvPr id="384" name="Text Placeholder 4">
            <a:extLst>
              <a:ext uri="{FF2B5EF4-FFF2-40B4-BE49-F238E27FC236}">
                <a16:creationId xmlns:a16="http://schemas.microsoft.com/office/drawing/2014/main" id="{4C1F3293-4EFE-461D-940D-7EE66BAE31C5}"/>
              </a:ext>
            </a:extLst>
          </p:cNvPr>
          <p:cNvSpPr>
            <a:spLocks noGrp="1"/>
          </p:cNvSpPr>
          <p:nvPr>
            <p:custDataLst>
              <p:tags r:id="rId18"/>
            </p:custDataLst>
          </p:nvPr>
        </p:nvSpPr>
        <p:spPr bwMode="auto">
          <a:xfrm>
            <a:off x="5961063" y="5791200"/>
            <a:ext cx="350838" cy="3048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5FAAC55-A252-45A4-B81E-40C66CD03EC9}" type="datetime'C''''''''''''re''''d''it'''''''''' ''c''''''''''ar''ds'''">
              <a:rPr lang="en-GB" altLang="en-US" sz="1000" smtClean="0">
                <a:effectLst/>
                <a:cs typeface="+mn-cs"/>
              </a:rPr>
              <a:pPr algn="ctr">
                <a:spcBef>
                  <a:spcPct val="0"/>
                </a:spcBef>
                <a:spcAft>
                  <a:spcPct val="0"/>
                </a:spcAft>
              </a:pPr>
              <a:t>Credit cards</a:t>
            </a:fld>
            <a:endParaRPr lang="en-GB" sz="1000" dirty="0">
              <a:cs typeface="+mn-cs"/>
            </a:endParaRPr>
          </a:p>
        </p:txBody>
      </p:sp>
      <p:sp>
        <p:nvSpPr>
          <p:cNvPr id="392" name="Text Placeholder 4">
            <a:extLst>
              <a:ext uri="{FF2B5EF4-FFF2-40B4-BE49-F238E27FC236}">
                <a16:creationId xmlns:a16="http://schemas.microsoft.com/office/drawing/2014/main" id="{4C1F3293-4EFE-461D-940D-7EE66BAE31C5}"/>
              </a:ext>
            </a:extLst>
          </p:cNvPr>
          <p:cNvSpPr>
            <a:spLocks noGrp="1"/>
          </p:cNvSpPr>
          <p:nvPr>
            <p:custDataLst>
              <p:tags r:id="rId19"/>
            </p:custDataLst>
          </p:nvPr>
        </p:nvSpPr>
        <p:spPr bwMode="auto">
          <a:xfrm>
            <a:off x="11014075" y="5791200"/>
            <a:ext cx="601663" cy="3048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82FD4B2-6CE1-4029-AF20-FC37640B2CDE}" type="datetime'I''n''s''''''''ur''anc''''e'','''''''' ''''''''Is''''l''amic'">
              <a:rPr lang="en-GB" altLang="en-US" sz="1000" smtClean="0">
                <a:cs typeface="+mn-cs"/>
              </a:rPr>
              <a:pPr/>
              <a:t>Insurance, Islamic</a:t>
            </a:fld>
            <a:endParaRPr lang="en-GB" sz="1000" dirty="0">
              <a:cs typeface="+mn-cs"/>
            </a:endParaRPr>
          </a:p>
        </p:txBody>
      </p:sp>
      <p:sp>
        <p:nvSpPr>
          <p:cNvPr id="389" name="Text Placeholder 4">
            <a:extLst>
              <a:ext uri="{FF2B5EF4-FFF2-40B4-BE49-F238E27FC236}">
                <a16:creationId xmlns:a16="http://schemas.microsoft.com/office/drawing/2014/main" id="{4C1F3293-4EFE-461D-940D-7EE66BAE31C5}"/>
              </a:ext>
            </a:extLst>
          </p:cNvPr>
          <p:cNvSpPr>
            <a:spLocks noGrp="1"/>
          </p:cNvSpPr>
          <p:nvPr>
            <p:custDataLst>
              <p:tags r:id="rId20"/>
            </p:custDataLst>
          </p:nvPr>
        </p:nvSpPr>
        <p:spPr bwMode="auto">
          <a:xfrm>
            <a:off x="9131300" y="5791200"/>
            <a:ext cx="482600" cy="3048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A184F99-1ABF-4328-B96B-961F4658941E}" type="datetime'''''S''e''''c''u''r''e''''d l''''''''''o''an''''''''''s'''">
              <a:rPr lang="en-GB" altLang="en-US" sz="1000" smtClean="0">
                <a:cs typeface="+mn-cs"/>
              </a:rPr>
              <a:pPr/>
              <a:t>Secured loans</a:t>
            </a:fld>
            <a:endParaRPr lang="en-GB" sz="1000" dirty="0">
              <a:cs typeface="+mn-cs"/>
            </a:endParaRPr>
          </a:p>
        </p:txBody>
      </p:sp>
    </p:spTree>
    <p:extLst>
      <p:ext uri="{BB962C8B-B14F-4D97-AF65-F5344CB8AC3E}">
        <p14:creationId xmlns:p14="http://schemas.microsoft.com/office/powerpoint/2010/main" val="735249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BEDB2DD-6198-45E4-B0EC-0EDDF55405EC}"/>
              </a:ext>
            </a:extLst>
          </p:cNvPr>
          <p:cNvGraphicFramePr>
            <a:graphicFrameLocks noChangeAspect="1"/>
          </p:cNvGraphicFramePr>
          <p:nvPr>
            <p:custDataLst>
              <p:tags r:id="rId1"/>
            </p:custDataLst>
            <p:extLst>
              <p:ext uri="{D42A27DB-BD31-4B8C-83A1-F6EECF244321}">
                <p14:modId xmlns:p14="http://schemas.microsoft.com/office/powerpoint/2010/main" val="472416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73" imgH="476" progId="TCLayout.ActiveDocument.1">
                  <p:embed/>
                </p:oleObj>
              </mc:Choice>
              <mc:Fallback>
                <p:oleObj name="think-cell Slide" r:id="rId16" imgW="473" imgH="476" progId="TCLayout.ActiveDocument.1">
                  <p:embed/>
                  <p:pic>
                    <p:nvPicPr>
                      <p:cNvPr id="6" name="Object 5" hidden="1">
                        <a:extLst>
                          <a:ext uri="{FF2B5EF4-FFF2-40B4-BE49-F238E27FC236}">
                            <a16:creationId xmlns:a16="http://schemas.microsoft.com/office/drawing/2014/main" id="{9BEDB2DD-6198-45E4-B0EC-0EDDF55405E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36B2A945-C6DF-3590-0516-C6B89BABA8EC}"/>
              </a:ext>
            </a:extLst>
          </p:cNvPr>
          <p:cNvSpPr/>
          <p:nvPr/>
        </p:nvSpPr>
        <p:spPr>
          <a:xfrm>
            <a:off x="-9240" y="3236478"/>
            <a:ext cx="12192000" cy="3627912"/>
          </a:xfrm>
          <a:prstGeom prst="rect">
            <a:avLst/>
          </a:prstGeom>
          <a:solidFill>
            <a:schemeClr val="accent3">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 name="2. Slide Title">
            <a:extLst>
              <a:ext uri="{FF2B5EF4-FFF2-40B4-BE49-F238E27FC236}">
                <a16:creationId xmlns:a16="http://schemas.microsoft.com/office/drawing/2014/main" id="{36F791E0-B374-46AB-A4D7-A36C9794E77D}"/>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Lead generation AI models can be guided in two ways, each of which is suitable for different types of campaigns</a:t>
            </a:r>
          </a:p>
        </p:txBody>
      </p:sp>
      <p:cxnSp>
        <p:nvCxnSpPr>
          <p:cNvPr id="44" name="Straight Connector 43">
            <a:extLst>
              <a:ext uri="{FF2B5EF4-FFF2-40B4-BE49-F238E27FC236}">
                <a16:creationId xmlns:a16="http://schemas.microsoft.com/office/drawing/2014/main" id="{8C6796CD-4A9B-400E-83F3-9DE394950856}"/>
              </a:ext>
            </a:extLst>
          </p:cNvPr>
          <p:cNvCxnSpPr>
            <a:cxnSpLocks/>
          </p:cNvCxnSpPr>
          <p:nvPr/>
        </p:nvCxnSpPr>
        <p:spPr>
          <a:xfrm>
            <a:off x="554736" y="2407160"/>
            <a:ext cx="1108252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DF47FA2-CE06-4228-B45D-BD6B8C58D397}"/>
              </a:ext>
            </a:extLst>
          </p:cNvPr>
          <p:cNvGrpSpPr/>
          <p:nvPr>
            <p:custDataLst>
              <p:tags r:id="rId3"/>
            </p:custDataLst>
          </p:nvPr>
        </p:nvGrpSpPr>
        <p:grpSpPr>
          <a:xfrm>
            <a:off x="554736" y="1291665"/>
            <a:ext cx="5532024" cy="479306"/>
            <a:chOff x="554736" y="1706563"/>
            <a:chExt cx="3687065" cy="457200"/>
          </a:xfrm>
          <a:solidFill>
            <a:schemeClr val="accent3"/>
          </a:solidFill>
        </p:grpSpPr>
        <p:sp>
          <p:nvSpPr>
            <p:cNvPr id="38" name="Freeform: Shape 37">
              <a:extLst>
                <a:ext uri="{FF2B5EF4-FFF2-40B4-BE49-F238E27FC236}">
                  <a16:creationId xmlns:a16="http://schemas.microsoft.com/office/drawing/2014/main" id="{E9DCF4DE-59E7-4CEA-B1CF-E974716E9630}"/>
                </a:ext>
              </a:extLst>
            </p:cNvPr>
            <p:cNvSpPr/>
            <p:nvPr>
              <p:custDataLst>
                <p:tags r:id="rId13"/>
              </p:custDataLst>
            </p:nvPr>
          </p:nvSpPr>
          <p:spPr>
            <a:xfrm>
              <a:off x="554736" y="1706563"/>
              <a:ext cx="3687065" cy="4572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87981" y="0"/>
                  </a:lnTo>
                  <a:lnTo>
                    <a:pt x="1828800" y="457200"/>
                  </a:lnTo>
                  <a:lnTo>
                    <a:pt x="1787981" y="914400"/>
                  </a:lnTo>
                  <a:lnTo>
                    <a:pt x="0" y="914400"/>
                  </a:lnTo>
                  <a:lnTo>
                    <a:pt x="0" y="457200"/>
                  </a:lnTo>
                  <a:close/>
                </a:path>
              </a:pathLst>
            </a:custGeom>
            <a:grp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39" name="TextBox 38">
              <a:extLst>
                <a:ext uri="{FF2B5EF4-FFF2-40B4-BE49-F238E27FC236}">
                  <a16:creationId xmlns:a16="http://schemas.microsoft.com/office/drawing/2014/main" id="{3938451B-C5B4-4428-86CB-3909E20999BC}"/>
                </a:ext>
              </a:extLst>
            </p:cNvPr>
            <p:cNvSpPr txBox="1"/>
            <p:nvPr>
              <p:custDataLst>
                <p:tags r:id="rId14"/>
              </p:custDataLst>
            </p:nvPr>
          </p:nvSpPr>
          <p:spPr>
            <a:xfrm>
              <a:off x="618236" y="1738313"/>
              <a:ext cx="3541269" cy="393700"/>
            </a:xfrm>
            <a:prstGeom prst="rect">
              <a:avLst/>
            </a:prstGeom>
            <a:grpFill/>
            <a:ln>
              <a:solidFill>
                <a:schemeClr val="accent3"/>
              </a:solidFill>
            </a:ln>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Question</a:t>
              </a:r>
            </a:p>
          </p:txBody>
        </p:sp>
      </p:grpSp>
      <p:grpSp>
        <p:nvGrpSpPr>
          <p:cNvPr id="40" name="Group 39">
            <a:extLst>
              <a:ext uri="{FF2B5EF4-FFF2-40B4-BE49-F238E27FC236}">
                <a16:creationId xmlns:a16="http://schemas.microsoft.com/office/drawing/2014/main" id="{168042CD-E748-4467-BCA1-30F9F43B5274}"/>
              </a:ext>
            </a:extLst>
          </p:cNvPr>
          <p:cNvGrpSpPr/>
          <p:nvPr>
            <p:custDataLst>
              <p:tags r:id="rId4"/>
            </p:custDataLst>
          </p:nvPr>
        </p:nvGrpSpPr>
        <p:grpSpPr>
          <a:xfrm>
            <a:off x="6102764" y="1291665"/>
            <a:ext cx="5532024" cy="479306"/>
            <a:chOff x="4252467" y="1706563"/>
            <a:chExt cx="3687065" cy="457200"/>
          </a:xfrm>
          <a:solidFill>
            <a:schemeClr val="accent3"/>
          </a:solidFill>
        </p:grpSpPr>
        <p:sp>
          <p:nvSpPr>
            <p:cNvPr id="41" name="Freeform: Shape 40">
              <a:extLst>
                <a:ext uri="{FF2B5EF4-FFF2-40B4-BE49-F238E27FC236}">
                  <a16:creationId xmlns:a16="http://schemas.microsoft.com/office/drawing/2014/main" id="{B81E3CD0-4162-40BE-B162-74D9BDE46A2B}"/>
                </a:ext>
              </a:extLst>
            </p:cNvPr>
            <p:cNvSpPr/>
            <p:nvPr>
              <p:custDataLst>
                <p:tags r:id="rId11"/>
              </p:custDataLst>
            </p:nvPr>
          </p:nvSpPr>
          <p:spPr>
            <a:xfrm>
              <a:off x="4252467" y="1706563"/>
              <a:ext cx="3687065" cy="4572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40462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40462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40462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87981" y="0"/>
                  </a:lnTo>
                  <a:lnTo>
                    <a:pt x="1828800" y="457200"/>
                  </a:lnTo>
                  <a:lnTo>
                    <a:pt x="1787981" y="914400"/>
                  </a:lnTo>
                  <a:lnTo>
                    <a:pt x="0" y="914400"/>
                  </a:lnTo>
                  <a:lnTo>
                    <a:pt x="40819" y="457200"/>
                  </a:lnTo>
                  <a:close/>
                </a:path>
              </a:pathLst>
            </a:custGeom>
            <a:grp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42" name="TextBox 41">
              <a:extLst>
                <a:ext uri="{FF2B5EF4-FFF2-40B4-BE49-F238E27FC236}">
                  <a16:creationId xmlns:a16="http://schemas.microsoft.com/office/drawing/2014/main" id="{9962A4BB-32E6-4477-B5BC-4CE015FA1B4E}"/>
                </a:ext>
              </a:extLst>
            </p:cNvPr>
            <p:cNvSpPr txBox="1"/>
            <p:nvPr>
              <p:custDataLst>
                <p:tags r:id="rId12"/>
              </p:custDataLst>
            </p:nvPr>
          </p:nvSpPr>
          <p:spPr>
            <a:xfrm>
              <a:off x="4385563" y="1738313"/>
              <a:ext cx="3471673" cy="393700"/>
            </a:xfrm>
            <a:prstGeom prst="rect">
              <a:avLst/>
            </a:prstGeom>
            <a:grpFill/>
            <a:ln>
              <a:solidFill>
                <a:schemeClr val="accent3"/>
              </a:solidFill>
            </a:ln>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Model that answers the question</a:t>
              </a:r>
            </a:p>
          </p:txBody>
        </p:sp>
      </p:grpSp>
      <p:sp>
        <p:nvSpPr>
          <p:cNvPr id="14" name="TrackerNumBlue 46">
            <a:extLst>
              <a:ext uri="{FF2B5EF4-FFF2-40B4-BE49-F238E27FC236}">
                <a16:creationId xmlns:a16="http://schemas.microsoft.com/office/drawing/2014/main" id="{1E08F471-8E7E-4291-BAE3-01A149892FA1}"/>
              </a:ext>
            </a:extLst>
          </p:cNvPr>
          <p:cNvSpPr>
            <a:spLocks/>
          </p:cNvSpPr>
          <p:nvPr>
            <p:custDataLst>
              <p:tags r:id="rId5"/>
            </p:custDataLst>
          </p:nvPr>
        </p:nvSpPr>
        <p:spPr>
          <a:xfrm>
            <a:off x="554735" y="1874886"/>
            <a:ext cx="324000" cy="324000"/>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1400" dirty="0">
                <a:solidFill>
                  <a:schemeClr val="bg1"/>
                </a:solidFill>
              </a:rPr>
              <a:t>1</a:t>
            </a:r>
          </a:p>
        </p:txBody>
      </p:sp>
      <p:sp>
        <p:nvSpPr>
          <p:cNvPr id="13" name="TextBox 12">
            <a:extLst>
              <a:ext uri="{FF2B5EF4-FFF2-40B4-BE49-F238E27FC236}">
                <a16:creationId xmlns:a16="http://schemas.microsoft.com/office/drawing/2014/main" id="{7D7DB8B4-4A5A-4D27-938F-273B5923FE7B}"/>
              </a:ext>
            </a:extLst>
          </p:cNvPr>
          <p:cNvSpPr txBox="1">
            <a:spLocks/>
          </p:cNvSpPr>
          <p:nvPr>
            <p:custDataLst>
              <p:tags r:id="rId6"/>
            </p:custDataLst>
          </p:nvPr>
        </p:nvSpPr>
        <p:spPr>
          <a:xfrm>
            <a:off x="994867" y="1874886"/>
            <a:ext cx="4635057"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spcBef>
                <a:spcPts val="850"/>
              </a:spcBef>
              <a:buNone/>
            </a:pPr>
            <a:r>
              <a:rPr lang="en-GB" sz="1400" b="1" dirty="0"/>
              <a:t>Which customers </a:t>
            </a:r>
            <a:r>
              <a:rPr lang="en-GB" sz="1400" dirty="0"/>
              <a:t>are most likely to purchase a product?</a:t>
            </a:r>
            <a:endParaRPr lang="en-GB" sz="1400" b="1" dirty="0"/>
          </a:p>
        </p:txBody>
      </p:sp>
      <p:sp>
        <p:nvSpPr>
          <p:cNvPr id="46" name="TextBox 45">
            <a:extLst>
              <a:ext uri="{FF2B5EF4-FFF2-40B4-BE49-F238E27FC236}">
                <a16:creationId xmlns:a16="http://schemas.microsoft.com/office/drawing/2014/main" id="{5684B461-93A3-4199-9043-886604B43FFB}"/>
              </a:ext>
            </a:extLst>
          </p:cNvPr>
          <p:cNvSpPr txBox="1">
            <a:spLocks/>
          </p:cNvSpPr>
          <p:nvPr>
            <p:custDataLst>
              <p:tags r:id="rId7"/>
            </p:custDataLst>
          </p:nvPr>
        </p:nvSpPr>
        <p:spPr>
          <a:xfrm>
            <a:off x="6302459" y="1874886"/>
            <a:ext cx="5138514"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spcBef>
                <a:spcPts val="850"/>
              </a:spcBef>
              <a:buNone/>
            </a:pPr>
            <a:r>
              <a:rPr lang="en-GB" sz="1400" b="1" dirty="0"/>
              <a:t>Outbound models</a:t>
            </a:r>
            <a:r>
              <a:rPr lang="en-GB" sz="1400" dirty="0"/>
              <a:t> – model needs to be rewarded for finding customers that convert</a:t>
            </a:r>
          </a:p>
        </p:txBody>
      </p:sp>
      <p:sp>
        <p:nvSpPr>
          <p:cNvPr id="15" name="TrackerNumBlue 46">
            <a:extLst>
              <a:ext uri="{FF2B5EF4-FFF2-40B4-BE49-F238E27FC236}">
                <a16:creationId xmlns:a16="http://schemas.microsoft.com/office/drawing/2014/main" id="{96A6F416-B28D-42A6-ADFB-7C9A70B1F15C}"/>
              </a:ext>
            </a:extLst>
          </p:cNvPr>
          <p:cNvSpPr>
            <a:spLocks/>
          </p:cNvSpPr>
          <p:nvPr>
            <p:custDataLst>
              <p:tags r:id="rId8"/>
            </p:custDataLst>
          </p:nvPr>
        </p:nvSpPr>
        <p:spPr>
          <a:xfrm>
            <a:off x="554735" y="2508547"/>
            <a:ext cx="324000" cy="324000"/>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1400" dirty="0">
                <a:solidFill>
                  <a:schemeClr val="bg1"/>
                </a:solidFill>
              </a:rPr>
              <a:t>2</a:t>
            </a:r>
          </a:p>
        </p:txBody>
      </p:sp>
      <p:sp>
        <p:nvSpPr>
          <p:cNvPr id="17" name="TextBox 16">
            <a:extLst>
              <a:ext uri="{FF2B5EF4-FFF2-40B4-BE49-F238E27FC236}">
                <a16:creationId xmlns:a16="http://schemas.microsoft.com/office/drawing/2014/main" id="{CFDDEB3E-A281-46D5-B8DB-0B738C5046ED}"/>
              </a:ext>
            </a:extLst>
          </p:cNvPr>
          <p:cNvSpPr txBox="1">
            <a:spLocks/>
          </p:cNvSpPr>
          <p:nvPr>
            <p:custDataLst>
              <p:tags r:id="rId9"/>
            </p:custDataLst>
          </p:nvPr>
        </p:nvSpPr>
        <p:spPr>
          <a:xfrm>
            <a:off x="994867" y="2508547"/>
            <a:ext cx="4635057"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spcBef>
                <a:spcPts val="850"/>
              </a:spcBef>
              <a:buNone/>
            </a:pPr>
            <a:r>
              <a:rPr lang="en-GB" sz="1400" b="1" dirty="0"/>
              <a:t>Given a customer has intent to purchase, what products </a:t>
            </a:r>
            <a:r>
              <a:rPr lang="en-GB" sz="1400" dirty="0"/>
              <a:t>is the customer most likely interested in?</a:t>
            </a:r>
            <a:endParaRPr lang="en-GB" sz="1400" b="1" dirty="0"/>
          </a:p>
        </p:txBody>
      </p:sp>
      <p:sp>
        <p:nvSpPr>
          <p:cNvPr id="47" name="TextBox 46">
            <a:extLst>
              <a:ext uri="{FF2B5EF4-FFF2-40B4-BE49-F238E27FC236}">
                <a16:creationId xmlns:a16="http://schemas.microsoft.com/office/drawing/2014/main" id="{0E962870-D59D-406E-BDE4-EF44005A8BAC}"/>
              </a:ext>
            </a:extLst>
          </p:cNvPr>
          <p:cNvSpPr txBox="1">
            <a:spLocks/>
          </p:cNvSpPr>
          <p:nvPr>
            <p:custDataLst>
              <p:tags r:id="rId10"/>
            </p:custDataLst>
          </p:nvPr>
        </p:nvSpPr>
        <p:spPr>
          <a:xfrm>
            <a:off x="6302459" y="2508547"/>
            <a:ext cx="5138514"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spcBef>
                <a:spcPts val="850"/>
              </a:spcBef>
              <a:buNone/>
            </a:pPr>
            <a:r>
              <a:rPr lang="en-GB" sz="1400" b="1" dirty="0"/>
              <a:t>Inbound models </a:t>
            </a:r>
            <a:r>
              <a:rPr lang="en-GB" sz="1400" dirty="0"/>
              <a:t>– given customer has intent to purchase, model needs to be rewarded for selecting the right product</a:t>
            </a:r>
            <a:endParaRPr lang="en-GB" sz="1400" b="1" dirty="0"/>
          </a:p>
        </p:txBody>
      </p:sp>
      <p:pic>
        <p:nvPicPr>
          <p:cNvPr id="7" name="Picture 6">
            <a:extLst>
              <a:ext uri="{FF2B5EF4-FFF2-40B4-BE49-F238E27FC236}">
                <a16:creationId xmlns:a16="http://schemas.microsoft.com/office/drawing/2014/main" id="{DBF88E6C-2F2E-AA29-460F-63B68A7C7B2E}"/>
              </a:ext>
            </a:extLst>
          </p:cNvPr>
          <p:cNvPicPr>
            <a:picLocks noChangeAspect="1"/>
          </p:cNvPicPr>
          <p:nvPr/>
        </p:nvPicPr>
        <p:blipFill>
          <a:blip r:embed="rId18"/>
          <a:stretch>
            <a:fillRect/>
          </a:stretch>
        </p:blipFill>
        <p:spPr>
          <a:xfrm>
            <a:off x="5155998" y="3444753"/>
            <a:ext cx="5947582" cy="3089885"/>
          </a:xfrm>
          <a:prstGeom prst="rect">
            <a:avLst/>
          </a:prstGeom>
          <a:ln w="6350">
            <a:solidFill>
              <a:srgbClr val="D0D0D0"/>
            </a:solidFill>
          </a:ln>
        </p:spPr>
      </p:pic>
      <p:sp>
        <p:nvSpPr>
          <p:cNvPr id="9" name="TextBox 8">
            <a:extLst>
              <a:ext uri="{FF2B5EF4-FFF2-40B4-BE49-F238E27FC236}">
                <a16:creationId xmlns:a16="http://schemas.microsoft.com/office/drawing/2014/main" id="{8192C323-27A8-52E9-16CE-E6D298E7EC56}"/>
              </a:ext>
            </a:extLst>
          </p:cNvPr>
          <p:cNvSpPr txBox="1"/>
          <p:nvPr/>
        </p:nvSpPr>
        <p:spPr>
          <a:xfrm>
            <a:off x="635734" y="4316507"/>
            <a:ext cx="4039135" cy="923330"/>
          </a:xfrm>
          <a:prstGeom prst="rect">
            <a:avLst/>
          </a:prstGeom>
          <a:noFill/>
          <a:ln w="6350">
            <a:noFill/>
            <a:miter lim="800000"/>
          </a:ln>
        </p:spPr>
        <p:txBody>
          <a:bodyPr wrap="square">
            <a:spAutoFit/>
          </a:bodyPr>
          <a:lstStyle/>
          <a:p>
            <a:r>
              <a:rPr lang="en-US" b="1" dirty="0">
                <a:latin typeface="+mj-lt"/>
              </a:rPr>
              <a:t>+ Business rules should applied to the model output to generate leads for eligible clients </a:t>
            </a:r>
            <a:endParaRPr lang="en-US" dirty="0">
              <a:latin typeface="+mj-lt"/>
            </a:endParaRPr>
          </a:p>
        </p:txBody>
      </p:sp>
      <p:sp>
        <p:nvSpPr>
          <p:cNvPr id="2" name="Rectangle 1">
            <a:extLst>
              <a:ext uri="{FF2B5EF4-FFF2-40B4-BE49-F238E27FC236}">
                <a16:creationId xmlns:a16="http://schemas.microsoft.com/office/drawing/2014/main" id="{9BB16286-CDDB-3A40-8A37-64D1D1C026EF}"/>
              </a:ext>
            </a:extLst>
          </p:cNvPr>
          <p:cNvSpPr/>
          <p:nvPr/>
        </p:nvSpPr>
        <p:spPr>
          <a:xfrm>
            <a:off x="6380174" y="5762337"/>
            <a:ext cx="488139" cy="151254"/>
          </a:xfrm>
          <a:prstGeom prst="rect">
            <a:avLst/>
          </a:prstGeom>
          <a:solidFill>
            <a:schemeClr val="bg2">
              <a:lumMod val="75000"/>
            </a:schemeClr>
          </a:solidFill>
          <a:ln w="6350" cap="sq">
            <a:solidFill>
              <a:srgbClr val="FBFBF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800" dirty="0">
                <a:solidFill>
                  <a:schemeClr val="bg1"/>
                </a:solidFill>
              </a:rPr>
              <a:t>XXX$</a:t>
            </a:r>
          </a:p>
        </p:txBody>
      </p:sp>
      <p:sp>
        <p:nvSpPr>
          <p:cNvPr id="3" name="Rectangle 2">
            <a:extLst>
              <a:ext uri="{FF2B5EF4-FFF2-40B4-BE49-F238E27FC236}">
                <a16:creationId xmlns:a16="http://schemas.microsoft.com/office/drawing/2014/main" id="{81D2EFC3-44A0-E717-67A9-FBDA19F73273}"/>
              </a:ext>
            </a:extLst>
          </p:cNvPr>
          <p:cNvSpPr/>
          <p:nvPr/>
        </p:nvSpPr>
        <p:spPr>
          <a:xfrm>
            <a:off x="6380174" y="6135008"/>
            <a:ext cx="488139" cy="151254"/>
          </a:xfrm>
          <a:prstGeom prst="rect">
            <a:avLst/>
          </a:prstGeom>
          <a:solidFill>
            <a:schemeClr val="bg2">
              <a:lumMod val="75000"/>
            </a:schemeClr>
          </a:solidFill>
          <a:ln w="6350" cap="sq">
            <a:solidFill>
              <a:srgbClr val="FBFBF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800" dirty="0">
                <a:solidFill>
                  <a:schemeClr val="bg1"/>
                </a:solidFill>
              </a:rPr>
              <a:t>XXX$</a:t>
            </a:r>
          </a:p>
        </p:txBody>
      </p:sp>
    </p:spTree>
    <p:extLst>
      <p:ext uri="{BB962C8B-B14F-4D97-AF65-F5344CB8AC3E}">
        <p14:creationId xmlns:p14="http://schemas.microsoft.com/office/powerpoint/2010/main" val="433019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85D8325F-1827-4E4D-A3FD-24E9D9C998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95" imgH="394" progId="TCLayout.ActiveDocument.1">
                  <p:embed/>
                </p:oleObj>
              </mc:Choice>
              <mc:Fallback>
                <p:oleObj name="think-cell Slide" r:id="rId32" imgW="395" imgH="394" progId="TCLayout.ActiveDocument.1">
                  <p:embed/>
                  <p:pic>
                    <p:nvPicPr>
                      <p:cNvPr id="5" name="Object 6" hidden="1">
                        <a:extLst>
                          <a:ext uri="{FF2B5EF4-FFF2-40B4-BE49-F238E27FC236}">
                            <a16:creationId xmlns:a16="http://schemas.microsoft.com/office/drawing/2014/main" id="{85D8325F-1827-4E4D-A3FD-24E9D9C99846}"/>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CB07011-F0C2-4464-B51A-A9D6CFF13F65}"/>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Each model produces actionable recommendations for campaign / relationship managers</a:t>
            </a:r>
          </a:p>
        </p:txBody>
      </p:sp>
      <p:sp>
        <p:nvSpPr>
          <p:cNvPr id="177" name="Rectangle 176">
            <a:extLst>
              <a:ext uri="{FF2B5EF4-FFF2-40B4-BE49-F238E27FC236}">
                <a16:creationId xmlns:a16="http://schemas.microsoft.com/office/drawing/2014/main" id="{B23DB578-C261-4E28-A9F5-A56FAA1CEA45}"/>
              </a:ext>
            </a:extLst>
          </p:cNvPr>
          <p:cNvSpPr/>
          <p:nvPr/>
        </p:nvSpPr>
        <p:spPr>
          <a:xfrm>
            <a:off x="10488597" y="964729"/>
            <a:ext cx="176296" cy="16738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b="1" dirty="0">
              <a:solidFill>
                <a:schemeClr val="bg1"/>
              </a:solidFill>
            </a:endParaRPr>
          </a:p>
        </p:txBody>
      </p:sp>
      <p:sp>
        <p:nvSpPr>
          <p:cNvPr id="178" name="TextBox 177">
            <a:extLst>
              <a:ext uri="{FF2B5EF4-FFF2-40B4-BE49-F238E27FC236}">
                <a16:creationId xmlns:a16="http://schemas.microsoft.com/office/drawing/2014/main" id="{E78B8137-238C-4735-9C06-61C7C28A10E8}"/>
              </a:ext>
            </a:extLst>
          </p:cNvPr>
          <p:cNvSpPr txBox="1">
            <a:spLocks/>
          </p:cNvSpPr>
          <p:nvPr>
            <p:custDataLst>
              <p:tags r:id="rId3"/>
            </p:custDataLst>
          </p:nvPr>
        </p:nvSpPr>
        <p:spPr>
          <a:xfrm>
            <a:off x="10708542" y="971480"/>
            <a:ext cx="928722" cy="153888"/>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defTabSz="914400" eaLnBrk="1" fontAlgn="auto" latinLnBrk="0" hangingPunct="1">
              <a:lnSpc>
                <a:spcPct val="100000"/>
              </a:lnSpc>
              <a:spcBef>
                <a:spcPts val="300"/>
              </a:spcBef>
              <a:spcAft>
                <a:spcPts val="300"/>
              </a:spcAft>
              <a:buClr>
                <a:srgbClr val="000000"/>
              </a:buClr>
              <a:buSzPct val="100000"/>
              <a:buNone/>
              <a:tabLst/>
              <a:defRPr/>
            </a:pPr>
            <a:r>
              <a:rPr kumimoji="0" lang="en-ZA" sz="1000" b="0" i="0" u="none" strike="noStrike" kern="0" cap="none" spc="0" normalizeH="0" baseline="0" noProof="0" dirty="0">
                <a:ln>
                  <a:noFill/>
                </a:ln>
                <a:solidFill>
                  <a:srgbClr val="000000"/>
                </a:solidFill>
                <a:effectLst/>
                <a:uLnTx/>
                <a:uFillTx/>
                <a:cs typeface="Arial" panose="020B0604020202020204" pitchFamily="34" charset="0"/>
              </a:rPr>
              <a:t>Deep-dive today</a:t>
            </a:r>
          </a:p>
        </p:txBody>
      </p:sp>
      <p:sp>
        <p:nvSpPr>
          <p:cNvPr id="183" name="Rectangle 182">
            <a:extLst>
              <a:ext uri="{FF2B5EF4-FFF2-40B4-BE49-F238E27FC236}">
                <a16:creationId xmlns:a16="http://schemas.microsoft.com/office/drawing/2014/main" id="{5020D8C3-E6F2-4569-B9EE-BEC986CF4E48}"/>
              </a:ext>
            </a:extLst>
          </p:cNvPr>
          <p:cNvSpPr/>
          <p:nvPr/>
        </p:nvSpPr>
        <p:spPr>
          <a:xfrm>
            <a:off x="8840474" y="964729"/>
            <a:ext cx="176296" cy="167389"/>
          </a:xfrm>
          <a:prstGeom prst="rect">
            <a:avLst/>
          </a:prstGeom>
          <a:no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b="1" dirty="0">
              <a:solidFill>
                <a:schemeClr val="bg1"/>
              </a:solidFill>
            </a:endParaRPr>
          </a:p>
        </p:txBody>
      </p:sp>
      <p:sp>
        <p:nvSpPr>
          <p:cNvPr id="184" name="TextBox 183">
            <a:extLst>
              <a:ext uri="{FF2B5EF4-FFF2-40B4-BE49-F238E27FC236}">
                <a16:creationId xmlns:a16="http://schemas.microsoft.com/office/drawing/2014/main" id="{701AF70E-8B1E-418A-8AE1-2DC50D666C17}"/>
              </a:ext>
            </a:extLst>
          </p:cNvPr>
          <p:cNvSpPr txBox="1">
            <a:spLocks/>
          </p:cNvSpPr>
          <p:nvPr>
            <p:custDataLst>
              <p:tags r:id="rId4"/>
            </p:custDataLst>
          </p:nvPr>
        </p:nvSpPr>
        <p:spPr>
          <a:xfrm>
            <a:off x="9060419" y="971480"/>
            <a:ext cx="1384529" cy="153888"/>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defTabSz="914400" eaLnBrk="1" fontAlgn="auto" latinLnBrk="0" hangingPunct="1">
              <a:lnSpc>
                <a:spcPct val="100000"/>
              </a:lnSpc>
              <a:spcBef>
                <a:spcPts val="300"/>
              </a:spcBef>
              <a:spcAft>
                <a:spcPts val="300"/>
              </a:spcAft>
              <a:buClr>
                <a:srgbClr val="000000"/>
              </a:buClr>
              <a:buSzPct val="100000"/>
              <a:buNone/>
              <a:tabLst/>
              <a:defRPr/>
            </a:pPr>
            <a:r>
              <a:rPr kumimoji="0" lang="en-ZA" sz="1000" b="0" i="0" u="none" strike="noStrike" kern="0" cap="none" spc="0" normalizeH="0" baseline="0" noProof="0" dirty="0">
                <a:ln>
                  <a:noFill/>
                </a:ln>
                <a:solidFill>
                  <a:srgbClr val="000000"/>
                </a:solidFill>
                <a:effectLst/>
                <a:uLnTx/>
                <a:uFillTx/>
                <a:cs typeface="Arial" panose="020B0604020202020204" pitchFamily="34" charset="0"/>
              </a:rPr>
              <a:t>Focus of the next part</a:t>
            </a:r>
          </a:p>
        </p:txBody>
      </p:sp>
      <p:cxnSp>
        <p:nvCxnSpPr>
          <p:cNvPr id="24" name="Straight Connector 23">
            <a:extLst>
              <a:ext uri="{FF2B5EF4-FFF2-40B4-BE49-F238E27FC236}">
                <a16:creationId xmlns:a16="http://schemas.microsoft.com/office/drawing/2014/main" id="{3FA700F1-CD44-406E-B220-1C924DAC5717}"/>
              </a:ext>
            </a:extLst>
          </p:cNvPr>
          <p:cNvCxnSpPr>
            <a:cxnSpLocks/>
          </p:cNvCxnSpPr>
          <p:nvPr/>
        </p:nvCxnSpPr>
        <p:spPr>
          <a:xfrm>
            <a:off x="554735" y="1998778"/>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5446C4E-9DA8-46FC-AD5E-F5E143097F12}"/>
              </a:ext>
            </a:extLst>
          </p:cNvPr>
          <p:cNvCxnSpPr>
            <a:cxnSpLocks/>
          </p:cNvCxnSpPr>
          <p:nvPr/>
        </p:nvCxnSpPr>
        <p:spPr>
          <a:xfrm>
            <a:off x="5983186" y="2114687"/>
            <a:ext cx="0" cy="4198331"/>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31" name="PlusSignBlue 31">
            <a:extLst>
              <a:ext uri="{FF2B5EF4-FFF2-40B4-BE49-F238E27FC236}">
                <a16:creationId xmlns:a16="http://schemas.microsoft.com/office/drawing/2014/main" id="{FB3A1D67-6D21-447F-9A28-5F09809607C3}"/>
              </a:ext>
            </a:extLst>
          </p:cNvPr>
          <p:cNvGrpSpPr>
            <a:grpSpLocks noChangeAspect="1"/>
          </p:cNvGrpSpPr>
          <p:nvPr>
            <p:custDataLst>
              <p:tags r:id="rId5"/>
            </p:custDataLst>
          </p:nvPr>
        </p:nvGrpSpPr>
        <p:grpSpPr>
          <a:xfrm>
            <a:off x="5771761" y="1800664"/>
            <a:ext cx="396228" cy="396228"/>
            <a:chOff x="1016000" y="1016000"/>
            <a:chExt cx="396228" cy="396228"/>
          </a:xfrm>
          <a:solidFill>
            <a:schemeClr val="accent3"/>
          </a:solidFill>
        </p:grpSpPr>
        <p:sp>
          <p:nvSpPr>
            <p:cNvPr id="28" name="Oval 27">
              <a:extLst>
                <a:ext uri="{FF2B5EF4-FFF2-40B4-BE49-F238E27FC236}">
                  <a16:creationId xmlns:a16="http://schemas.microsoft.com/office/drawing/2014/main" id="{97E93464-6D3C-4529-A1B6-0C4D68FCFE8F}"/>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30" name="Graphic 29">
              <a:extLst>
                <a:ext uri="{FF2B5EF4-FFF2-40B4-BE49-F238E27FC236}">
                  <a16:creationId xmlns:a16="http://schemas.microsoft.com/office/drawing/2014/main" id="{4C9D0970-23F9-4679-879F-0E86E990465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23614" y="1023614"/>
              <a:ext cx="381000" cy="381000"/>
            </a:xfrm>
            <a:prstGeom prst="rect">
              <a:avLst/>
            </a:prstGeom>
          </p:spPr>
        </p:pic>
      </p:grpSp>
      <p:sp>
        <p:nvSpPr>
          <p:cNvPr id="133" name="TextBox 132">
            <a:extLst>
              <a:ext uri="{FF2B5EF4-FFF2-40B4-BE49-F238E27FC236}">
                <a16:creationId xmlns:a16="http://schemas.microsoft.com/office/drawing/2014/main" id="{30DBF2A3-BEC1-464C-B5C5-141BCE070082}"/>
              </a:ext>
            </a:extLst>
          </p:cNvPr>
          <p:cNvSpPr txBox="1"/>
          <p:nvPr>
            <p:custDataLst>
              <p:tags r:id="rId6"/>
            </p:custDataLst>
          </p:nvPr>
        </p:nvSpPr>
        <p:spPr>
          <a:xfrm>
            <a:off x="1249639" y="2352380"/>
            <a:ext cx="829490"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b="1" i="0" u="none" strike="noStrike" kern="0" cap="none" spc="0" normalizeH="0" baseline="0" noProof="0" dirty="0">
                <a:ln>
                  <a:noFill/>
                </a:ln>
                <a:solidFill>
                  <a:schemeClr val="accent3"/>
                </a:solidFill>
                <a:effectLst/>
                <a:uLnTx/>
                <a:uFillTx/>
                <a:cs typeface="Arial" panose="020B0604020202020204" pitchFamily="34" charset="0"/>
              </a:rPr>
              <a:t>Loans</a:t>
            </a:r>
          </a:p>
        </p:txBody>
      </p:sp>
      <p:sp>
        <p:nvSpPr>
          <p:cNvPr id="134" name="TextBox 133">
            <a:extLst>
              <a:ext uri="{FF2B5EF4-FFF2-40B4-BE49-F238E27FC236}">
                <a16:creationId xmlns:a16="http://schemas.microsoft.com/office/drawing/2014/main" id="{25C87DE3-02C0-4664-A7C8-B7A58C89268E}"/>
              </a:ext>
            </a:extLst>
          </p:cNvPr>
          <p:cNvSpPr txBox="1"/>
          <p:nvPr>
            <p:custDataLst>
              <p:tags r:id="rId7"/>
            </p:custDataLst>
          </p:nvPr>
        </p:nvSpPr>
        <p:spPr>
          <a:xfrm>
            <a:off x="4017233" y="2352380"/>
            <a:ext cx="1443197"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b="1" i="0" u="none" strike="noStrike" kern="0" cap="none" spc="0" normalizeH="0" baseline="0" noProof="0" dirty="0">
                <a:ln>
                  <a:noFill/>
                </a:ln>
                <a:solidFill>
                  <a:schemeClr val="accent3"/>
                </a:solidFill>
                <a:effectLst/>
                <a:uLnTx/>
                <a:uFillTx/>
                <a:cs typeface="Arial" panose="020B0604020202020204" pitchFamily="34" charset="0"/>
              </a:rPr>
              <a:t>Credit cards</a:t>
            </a:r>
          </a:p>
        </p:txBody>
      </p:sp>
      <p:pic>
        <p:nvPicPr>
          <p:cNvPr id="66" name="CustomIcon">
            <a:extLst>
              <a:ext uri="{FF2B5EF4-FFF2-40B4-BE49-F238E27FC236}">
                <a16:creationId xmlns:a16="http://schemas.microsoft.com/office/drawing/2014/main" id="{3EFC493E-4ADE-4323-AD4E-9414F80E6577}"/>
              </a:ext>
            </a:extLst>
          </p:cNvPr>
          <p:cNvPicPr>
            <a:picLocks noChangeAspect="1"/>
          </p:cNvPicPr>
          <p:nvPr>
            <p:custDataLst>
              <p:tags r:id="rId8"/>
            </p:custDataLst>
          </p:nvPr>
        </p:nvPicPr>
        <p:blipFill>
          <a:blip r:embed="rId36">
            <a:extLst>
              <a:ext uri="{96DAC541-7B7A-43D3-8B79-37D633B846F1}">
                <asvg:svgBlip xmlns:asvg="http://schemas.microsoft.com/office/drawing/2016/SVG/main" r:embed="rId37"/>
              </a:ext>
            </a:extLst>
          </a:blip>
          <a:stretch>
            <a:fillRect/>
          </a:stretch>
        </p:blipFill>
        <p:spPr>
          <a:xfrm>
            <a:off x="554735" y="2201713"/>
            <a:ext cx="547554" cy="547554"/>
          </a:xfrm>
          <a:prstGeom prst="rect">
            <a:avLst/>
          </a:prstGeom>
        </p:spPr>
      </p:pic>
      <p:pic>
        <p:nvPicPr>
          <p:cNvPr id="135" name="CustomIcon">
            <a:extLst>
              <a:ext uri="{FF2B5EF4-FFF2-40B4-BE49-F238E27FC236}">
                <a16:creationId xmlns:a16="http://schemas.microsoft.com/office/drawing/2014/main" id="{2B43E00F-4375-4B2B-8B99-DCF33135CD1F}"/>
              </a:ext>
            </a:extLst>
          </p:cNvPr>
          <p:cNvPicPr>
            <a:picLocks noChangeAspect="1"/>
          </p:cNvPicPr>
          <p:nvPr>
            <p:custDataLst>
              <p:tags r:id="rId9"/>
            </p:custDataLst>
          </p:nvPr>
        </p:nvPicPr>
        <p:blipFill>
          <a:blip r:embed="rId38">
            <a:extLst>
              <a:ext uri="{96DAC541-7B7A-43D3-8B79-37D633B846F1}">
                <asvg:svgBlip xmlns:asvg="http://schemas.microsoft.com/office/drawing/2016/SVG/main" r:embed="rId39"/>
              </a:ext>
            </a:extLst>
          </a:blip>
          <a:stretch>
            <a:fillRect/>
          </a:stretch>
        </p:blipFill>
        <p:spPr>
          <a:xfrm>
            <a:off x="3289038" y="2170690"/>
            <a:ext cx="609600" cy="609600"/>
          </a:xfrm>
          <a:prstGeom prst="rect">
            <a:avLst/>
          </a:prstGeom>
        </p:spPr>
      </p:pic>
      <p:cxnSp>
        <p:nvCxnSpPr>
          <p:cNvPr id="137" name="Straight Connector 136">
            <a:extLst>
              <a:ext uri="{FF2B5EF4-FFF2-40B4-BE49-F238E27FC236}">
                <a16:creationId xmlns:a16="http://schemas.microsoft.com/office/drawing/2014/main" id="{7E2DA043-CF9B-4BBA-BA86-48F2E0B9013D}"/>
              </a:ext>
            </a:extLst>
          </p:cNvPr>
          <p:cNvCxnSpPr>
            <a:cxnSpLocks/>
          </p:cNvCxnSpPr>
          <p:nvPr/>
        </p:nvCxnSpPr>
        <p:spPr>
          <a:xfrm>
            <a:off x="3065130" y="3038142"/>
            <a:ext cx="0" cy="2419676"/>
          </a:xfrm>
          <a:prstGeom prst="line">
            <a:avLst/>
          </a:prstGeom>
          <a:ln w="6350" cap="flat">
            <a:solidFill>
              <a:srgbClr val="B3B3B3"/>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2782A1A-0572-4BA0-B312-F9265E03E142}"/>
              </a:ext>
            </a:extLst>
          </p:cNvPr>
          <p:cNvSpPr txBox="1">
            <a:spLocks/>
          </p:cNvSpPr>
          <p:nvPr/>
        </p:nvSpPr>
        <p:spPr>
          <a:xfrm>
            <a:off x="554735" y="1409224"/>
            <a:ext cx="5020791" cy="553998"/>
          </a:xfrm>
          <a:prstGeom prst="rect">
            <a:avLst/>
          </a:prstGeom>
        </p:spPr>
        <p:txBody>
          <a:bodyPr vert="horz" wrap="square" lIns="0" tIns="0" rIns="0" bIns="0" rtlCol="0" anchor="b">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800" b="1" dirty="0">
                <a:solidFill>
                  <a:schemeClr val="accent3"/>
                </a:solidFill>
              </a:rPr>
              <a:t>Outbound</a:t>
            </a:r>
            <a:r>
              <a:rPr lang="en-US" sz="1800" dirty="0"/>
              <a:t>: which customers to target for campaign (predicted conversion score)</a:t>
            </a:r>
          </a:p>
        </p:txBody>
      </p:sp>
      <p:cxnSp>
        <p:nvCxnSpPr>
          <p:cNvPr id="140" name="Straight Connector 139">
            <a:extLst>
              <a:ext uri="{FF2B5EF4-FFF2-40B4-BE49-F238E27FC236}">
                <a16:creationId xmlns:a16="http://schemas.microsoft.com/office/drawing/2014/main" id="{F25E0DF8-9D30-49E0-9078-E883C071740B}"/>
              </a:ext>
            </a:extLst>
          </p:cNvPr>
          <p:cNvCxnSpPr>
            <a:cxnSpLocks/>
          </p:cNvCxnSpPr>
          <p:nvPr/>
        </p:nvCxnSpPr>
        <p:spPr>
          <a:xfrm>
            <a:off x="554735" y="2909216"/>
            <a:ext cx="5020791" cy="0"/>
          </a:xfrm>
          <a:prstGeom prst="line">
            <a:avLst/>
          </a:prstGeom>
          <a:ln w="6350" cap="flat">
            <a:solidFill>
              <a:srgbClr val="7F7F7F"/>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30A89E97-47C4-48A1-BE59-438F65CC6EA7}"/>
              </a:ext>
            </a:extLst>
          </p:cNvPr>
          <p:cNvSpPr txBox="1">
            <a:spLocks/>
          </p:cNvSpPr>
          <p:nvPr>
            <p:custDataLst>
              <p:tags r:id="rId10"/>
            </p:custDataLst>
          </p:nvPr>
        </p:nvSpPr>
        <p:spPr>
          <a:xfrm>
            <a:off x="554735" y="3062952"/>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dirty="0">
                <a:ln>
                  <a:noFill/>
                </a:ln>
                <a:solidFill>
                  <a:srgbClr val="000000"/>
                </a:solidFill>
                <a:effectLst/>
                <a:uLnTx/>
                <a:uFillTx/>
                <a:cs typeface="Arial" panose="020B0604020202020204" pitchFamily="34" charset="0"/>
              </a:rPr>
              <a:t>ID 70289</a:t>
            </a:r>
          </a:p>
        </p:txBody>
      </p:sp>
      <p:sp>
        <p:nvSpPr>
          <p:cNvPr id="153" name="Rectangle 152">
            <a:extLst>
              <a:ext uri="{FF2B5EF4-FFF2-40B4-BE49-F238E27FC236}">
                <a16:creationId xmlns:a16="http://schemas.microsoft.com/office/drawing/2014/main" id="{ECD363E5-DD61-4F5C-A5AD-34F9C0E30EE2}"/>
              </a:ext>
            </a:extLst>
          </p:cNvPr>
          <p:cNvSpPr/>
          <p:nvPr/>
        </p:nvSpPr>
        <p:spPr>
          <a:xfrm>
            <a:off x="4793136" y="3038142"/>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99%</a:t>
            </a:r>
          </a:p>
        </p:txBody>
      </p:sp>
      <p:sp>
        <p:nvSpPr>
          <p:cNvPr id="154" name="TextBox 153">
            <a:extLst>
              <a:ext uri="{FF2B5EF4-FFF2-40B4-BE49-F238E27FC236}">
                <a16:creationId xmlns:a16="http://schemas.microsoft.com/office/drawing/2014/main" id="{3768E766-933E-414B-9F8A-24C77644A1C2}"/>
              </a:ext>
            </a:extLst>
          </p:cNvPr>
          <p:cNvSpPr txBox="1">
            <a:spLocks/>
          </p:cNvSpPr>
          <p:nvPr>
            <p:custDataLst>
              <p:tags r:id="rId11"/>
            </p:custDataLst>
          </p:nvPr>
        </p:nvSpPr>
        <p:spPr>
          <a:xfrm>
            <a:off x="3289038" y="3062952"/>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dirty="0">
                <a:ln>
                  <a:noFill/>
                </a:ln>
                <a:solidFill>
                  <a:srgbClr val="000000"/>
                </a:solidFill>
                <a:effectLst/>
                <a:uLnTx/>
                <a:uFillTx/>
                <a:cs typeface="Arial" panose="020B0604020202020204" pitchFamily="34" charset="0"/>
              </a:rPr>
              <a:t>ID 34868</a:t>
            </a:r>
          </a:p>
        </p:txBody>
      </p:sp>
      <p:sp>
        <p:nvSpPr>
          <p:cNvPr id="143" name="TextBox 142">
            <a:extLst>
              <a:ext uri="{FF2B5EF4-FFF2-40B4-BE49-F238E27FC236}">
                <a16:creationId xmlns:a16="http://schemas.microsoft.com/office/drawing/2014/main" id="{C7BF25F2-E331-49D7-A95F-6F9F3263750D}"/>
              </a:ext>
            </a:extLst>
          </p:cNvPr>
          <p:cNvSpPr txBox="1">
            <a:spLocks/>
          </p:cNvSpPr>
          <p:nvPr>
            <p:custDataLst>
              <p:tags r:id="rId12"/>
            </p:custDataLst>
          </p:nvPr>
        </p:nvSpPr>
        <p:spPr>
          <a:xfrm>
            <a:off x="554735" y="3487719"/>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a:ln>
                  <a:noFill/>
                </a:ln>
                <a:solidFill>
                  <a:srgbClr val="000000"/>
                </a:solidFill>
                <a:effectLst/>
                <a:uLnTx/>
                <a:uFillTx/>
                <a:cs typeface="Arial" panose="020B0604020202020204" pitchFamily="34" charset="0"/>
              </a:rPr>
              <a:t>ID 77186</a:t>
            </a:r>
            <a:endParaRPr kumimoji="0" lang="en-US"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148" name="Rectangle 147">
            <a:extLst>
              <a:ext uri="{FF2B5EF4-FFF2-40B4-BE49-F238E27FC236}">
                <a16:creationId xmlns:a16="http://schemas.microsoft.com/office/drawing/2014/main" id="{B1123EBB-29D4-4CD1-81B4-E12525151A5E}"/>
              </a:ext>
            </a:extLst>
          </p:cNvPr>
          <p:cNvSpPr/>
          <p:nvPr/>
        </p:nvSpPr>
        <p:spPr>
          <a:xfrm>
            <a:off x="2049783" y="3462909"/>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99%</a:t>
            </a:r>
          </a:p>
        </p:txBody>
      </p:sp>
      <p:sp>
        <p:nvSpPr>
          <p:cNvPr id="155" name="TextBox 154">
            <a:extLst>
              <a:ext uri="{FF2B5EF4-FFF2-40B4-BE49-F238E27FC236}">
                <a16:creationId xmlns:a16="http://schemas.microsoft.com/office/drawing/2014/main" id="{82C6FEF4-8BBE-44B0-B8B7-7BCCE3BA6936}"/>
              </a:ext>
            </a:extLst>
          </p:cNvPr>
          <p:cNvSpPr txBox="1">
            <a:spLocks/>
          </p:cNvSpPr>
          <p:nvPr>
            <p:custDataLst>
              <p:tags r:id="rId13"/>
            </p:custDataLst>
          </p:nvPr>
        </p:nvSpPr>
        <p:spPr>
          <a:xfrm>
            <a:off x="3289038" y="3487719"/>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dirty="0">
                <a:ln>
                  <a:noFill/>
                </a:ln>
                <a:solidFill>
                  <a:srgbClr val="000000"/>
                </a:solidFill>
                <a:effectLst/>
                <a:uLnTx/>
                <a:uFillTx/>
                <a:cs typeface="Arial" panose="020B0604020202020204" pitchFamily="34" charset="0"/>
              </a:rPr>
              <a:t>ID 92652</a:t>
            </a:r>
          </a:p>
        </p:txBody>
      </p:sp>
      <p:sp>
        <p:nvSpPr>
          <p:cNvPr id="160" name="Rectangle 159">
            <a:extLst>
              <a:ext uri="{FF2B5EF4-FFF2-40B4-BE49-F238E27FC236}">
                <a16:creationId xmlns:a16="http://schemas.microsoft.com/office/drawing/2014/main" id="{5CC1787D-E534-41EE-9ED2-880B21D4B59F}"/>
              </a:ext>
            </a:extLst>
          </p:cNvPr>
          <p:cNvSpPr/>
          <p:nvPr/>
        </p:nvSpPr>
        <p:spPr>
          <a:xfrm>
            <a:off x="4793136" y="3462909"/>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99%</a:t>
            </a:r>
          </a:p>
        </p:txBody>
      </p:sp>
      <p:sp>
        <p:nvSpPr>
          <p:cNvPr id="144" name="TextBox 143">
            <a:extLst>
              <a:ext uri="{FF2B5EF4-FFF2-40B4-BE49-F238E27FC236}">
                <a16:creationId xmlns:a16="http://schemas.microsoft.com/office/drawing/2014/main" id="{ABD06827-EEDC-4751-9B5B-F9EB7C05148C}"/>
              </a:ext>
            </a:extLst>
          </p:cNvPr>
          <p:cNvSpPr txBox="1">
            <a:spLocks/>
          </p:cNvSpPr>
          <p:nvPr>
            <p:custDataLst>
              <p:tags r:id="rId14"/>
            </p:custDataLst>
          </p:nvPr>
        </p:nvSpPr>
        <p:spPr>
          <a:xfrm>
            <a:off x="554735" y="3912486"/>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a:ln>
                  <a:noFill/>
                </a:ln>
                <a:solidFill>
                  <a:srgbClr val="000000"/>
                </a:solidFill>
                <a:effectLst/>
                <a:uLnTx/>
                <a:uFillTx/>
                <a:cs typeface="Arial" panose="020B0604020202020204" pitchFamily="34" charset="0"/>
              </a:rPr>
              <a:t>ID 27919</a:t>
            </a:r>
            <a:endParaRPr kumimoji="0" lang="en-US"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149" name="Rectangle 148">
            <a:extLst>
              <a:ext uri="{FF2B5EF4-FFF2-40B4-BE49-F238E27FC236}">
                <a16:creationId xmlns:a16="http://schemas.microsoft.com/office/drawing/2014/main" id="{825D5830-FDB4-4E6B-91E9-C8038DBAC6DA}"/>
              </a:ext>
            </a:extLst>
          </p:cNvPr>
          <p:cNvSpPr/>
          <p:nvPr/>
        </p:nvSpPr>
        <p:spPr>
          <a:xfrm>
            <a:off x="2049783" y="3887676"/>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98%</a:t>
            </a:r>
          </a:p>
        </p:txBody>
      </p:sp>
      <p:sp>
        <p:nvSpPr>
          <p:cNvPr id="156" name="TextBox 155">
            <a:extLst>
              <a:ext uri="{FF2B5EF4-FFF2-40B4-BE49-F238E27FC236}">
                <a16:creationId xmlns:a16="http://schemas.microsoft.com/office/drawing/2014/main" id="{2EE59E2B-3AFE-4E8B-BD58-C12DFA35503E}"/>
              </a:ext>
            </a:extLst>
          </p:cNvPr>
          <p:cNvSpPr txBox="1">
            <a:spLocks/>
          </p:cNvSpPr>
          <p:nvPr>
            <p:custDataLst>
              <p:tags r:id="rId15"/>
            </p:custDataLst>
          </p:nvPr>
        </p:nvSpPr>
        <p:spPr>
          <a:xfrm>
            <a:off x="3289038" y="3912486"/>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a:ln>
                  <a:noFill/>
                </a:ln>
                <a:solidFill>
                  <a:srgbClr val="000000"/>
                </a:solidFill>
                <a:effectLst/>
                <a:uLnTx/>
                <a:uFillTx/>
                <a:cs typeface="Arial" panose="020B0604020202020204" pitchFamily="34" charset="0"/>
              </a:rPr>
              <a:t>ID 57631</a:t>
            </a:r>
            <a:endParaRPr kumimoji="0" lang="en-US"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161" name="Rectangle 160">
            <a:extLst>
              <a:ext uri="{FF2B5EF4-FFF2-40B4-BE49-F238E27FC236}">
                <a16:creationId xmlns:a16="http://schemas.microsoft.com/office/drawing/2014/main" id="{6C342883-9B59-4328-95DF-D38FF9F8E088}"/>
              </a:ext>
            </a:extLst>
          </p:cNvPr>
          <p:cNvSpPr/>
          <p:nvPr/>
        </p:nvSpPr>
        <p:spPr>
          <a:xfrm>
            <a:off x="4793136" y="3887676"/>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99%</a:t>
            </a:r>
          </a:p>
        </p:txBody>
      </p:sp>
      <p:sp>
        <p:nvSpPr>
          <p:cNvPr id="145" name="TextBox 144">
            <a:extLst>
              <a:ext uri="{FF2B5EF4-FFF2-40B4-BE49-F238E27FC236}">
                <a16:creationId xmlns:a16="http://schemas.microsoft.com/office/drawing/2014/main" id="{5B5A96FB-2539-4660-8035-7D4A2BE50397}"/>
              </a:ext>
            </a:extLst>
          </p:cNvPr>
          <p:cNvSpPr txBox="1">
            <a:spLocks/>
          </p:cNvSpPr>
          <p:nvPr>
            <p:custDataLst>
              <p:tags r:id="rId16"/>
            </p:custDataLst>
          </p:nvPr>
        </p:nvSpPr>
        <p:spPr>
          <a:xfrm>
            <a:off x="554735" y="4337253"/>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a:ln>
                  <a:noFill/>
                </a:ln>
                <a:solidFill>
                  <a:srgbClr val="000000"/>
                </a:solidFill>
                <a:effectLst/>
                <a:uLnTx/>
                <a:uFillTx/>
                <a:cs typeface="Arial" panose="020B0604020202020204" pitchFamily="34" charset="0"/>
              </a:rPr>
              <a:t>ID 34327</a:t>
            </a:r>
            <a:endParaRPr kumimoji="0" lang="en-US"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150" name="Rectangle 149">
            <a:extLst>
              <a:ext uri="{FF2B5EF4-FFF2-40B4-BE49-F238E27FC236}">
                <a16:creationId xmlns:a16="http://schemas.microsoft.com/office/drawing/2014/main" id="{7ACD6577-8E89-40CF-A9A2-405726B7B533}"/>
              </a:ext>
            </a:extLst>
          </p:cNvPr>
          <p:cNvSpPr/>
          <p:nvPr/>
        </p:nvSpPr>
        <p:spPr>
          <a:xfrm>
            <a:off x="2049783" y="4312443"/>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97%</a:t>
            </a:r>
          </a:p>
        </p:txBody>
      </p:sp>
      <p:sp>
        <p:nvSpPr>
          <p:cNvPr id="157" name="TextBox 156">
            <a:extLst>
              <a:ext uri="{FF2B5EF4-FFF2-40B4-BE49-F238E27FC236}">
                <a16:creationId xmlns:a16="http://schemas.microsoft.com/office/drawing/2014/main" id="{A4885334-1472-4C7B-9687-9215817CCEA5}"/>
              </a:ext>
            </a:extLst>
          </p:cNvPr>
          <p:cNvSpPr txBox="1">
            <a:spLocks/>
          </p:cNvSpPr>
          <p:nvPr>
            <p:custDataLst>
              <p:tags r:id="rId17"/>
            </p:custDataLst>
          </p:nvPr>
        </p:nvSpPr>
        <p:spPr>
          <a:xfrm>
            <a:off x="3289038" y="4337253"/>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a:ln>
                  <a:noFill/>
                </a:ln>
                <a:solidFill>
                  <a:srgbClr val="000000"/>
                </a:solidFill>
                <a:effectLst/>
                <a:uLnTx/>
                <a:uFillTx/>
                <a:cs typeface="Arial" panose="020B0604020202020204" pitchFamily="34" charset="0"/>
              </a:rPr>
              <a:t>ID 46635</a:t>
            </a:r>
            <a:endParaRPr kumimoji="0" lang="en-US"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162" name="Rectangle 161">
            <a:extLst>
              <a:ext uri="{FF2B5EF4-FFF2-40B4-BE49-F238E27FC236}">
                <a16:creationId xmlns:a16="http://schemas.microsoft.com/office/drawing/2014/main" id="{148DA165-ADD7-4362-8D0C-1CE02B9FAC5F}"/>
              </a:ext>
            </a:extLst>
          </p:cNvPr>
          <p:cNvSpPr/>
          <p:nvPr/>
        </p:nvSpPr>
        <p:spPr>
          <a:xfrm>
            <a:off x="4793136" y="4312443"/>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96%</a:t>
            </a:r>
          </a:p>
        </p:txBody>
      </p:sp>
      <p:sp>
        <p:nvSpPr>
          <p:cNvPr id="146" name="TextBox 145">
            <a:extLst>
              <a:ext uri="{FF2B5EF4-FFF2-40B4-BE49-F238E27FC236}">
                <a16:creationId xmlns:a16="http://schemas.microsoft.com/office/drawing/2014/main" id="{740F2F0F-6968-45B6-9E8C-82293D0477AA}"/>
              </a:ext>
            </a:extLst>
          </p:cNvPr>
          <p:cNvSpPr txBox="1">
            <a:spLocks/>
          </p:cNvSpPr>
          <p:nvPr>
            <p:custDataLst>
              <p:tags r:id="rId18"/>
            </p:custDataLst>
          </p:nvPr>
        </p:nvSpPr>
        <p:spPr>
          <a:xfrm>
            <a:off x="554735" y="4762020"/>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a:ln>
                  <a:noFill/>
                </a:ln>
                <a:solidFill>
                  <a:srgbClr val="000000"/>
                </a:solidFill>
                <a:effectLst/>
                <a:uLnTx/>
                <a:uFillTx/>
                <a:cs typeface="Arial" panose="020B0604020202020204" pitchFamily="34" charset="0"/>
              </a:rPr>
              <a:t>ID 31594</a:t>
            </a:r>
            <a:endParaRPr kumimoji="0" lang="en-US"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151" name="Rectangle 150">
            <a:extLst>
              <a:ext uri="{FF2B5EF4-FFF2-40B4-BE49-F238E27FC236}">
                <a16:creationId xmlns:a16="http://schemas.microsoft.com/office/drawing/2014/main" id="{03BC5BD7-33D8-4EA1-9B00-BBF97BED674B}"/>
              </a:ext>
            </a:extLst>
          </p:cNvPr>
          <p:cNvSpPr/>
          <p:nvPr/>
        </p:nvSpPr>
        <p:spPr>
          <a:xfrm>
            <a:off x="2049783" y="4737210"/>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95%</a:t>
            </a:r>
          </a:p>
        </p:txBody>
      </p:sp>
      <p:sp>
        <p:nvSpPr>
          <p:cNvPr id="158" name="TextBox 157">
            <a:extLst>
              <a:ext uri="{FF2B5EF4-FFF2-40B4-BE49-F238E27FC236}">
                <a16:creationId xmlns:a16="http://schemas.microsoft.com/office/drawing/2014/main" id="{AB7DF838-8918-4113-A62A-95340CE549A8}"/>
              </a:ext>
            </a:extLst>
          </p:cNvPr>
          <p:cNvSpPr txBox="1">
            <a:spLocks/>
          </p:cNvSpPr>
          <p:nvPr>
            <p:custDataLst>
              <p:tags r:id="rId19"/>
            </p:custDataLst>
          </p:nvPr>
        </p:nvSpPr>
        <p:spPr>
          <a:xfrm>
            <a:off x="3289038" y="4762020"/>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a:ln>
                  <a:noFill/>
                </a:ln>
                <a:solidFill>
                  <a:srgbClr val="000000"/>
                </a:solidFill>
                <a:effectLst/>
                <a:uLnTx/>
                <a:uFillTx/>
                <a:cs typeface="Arial" panose="020B0604020202020204" pitchFamily="34" charset="0"/>
              </a:rPr>
              <a:t>ID 43999</a:t>
            </a:r>
            <a:endParaRPr kumimoji="0" lang="en-US"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163" name="Rectangle 162">
            <a:extLst>
              <a:ext uri="{FF2B5EF4-FFF2-40B4-BE49-F238E27FC236}">
                <a16:creationId xmlns:a16="http://schemas.microsoft.com/office/drawing/2014/main" id="{90B16547-62C9-488E-BD63-6B9A0CE56B25}"/>
              </a:ext>
            </a:extLst>
          </p:cNvPr>
          <p:cNvSpPr/>
          <p:nvPr/>
        </p:nvSpPr>
        <p:spPr>
          <a:xfrm>
            <a:off x="4793136" y="4737210"/>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94%</a:t>
            </a:r>
          </a:p>
        </p:txBody>
      </p:sp>
      <p:sp>
        <p:nvSpPr>
          <p:cNvPr id="147" name="TextBox 146">
            <a:extLst>
              <a:ext uri="{FF2B5EF4-FFF2-40B4-BE49-F238E27FC236}">
                <a16:creationId xmlns:a16="http://schemas.microsoft.com/office/drawing/2014/main" id="{D0D53B93-D210-49A7-B4E9-F6763EE9EE1C}"/>
              </a:ext>
            </a:extLst>
          </p:cNvPr>
          <p:cNvSpPr txBox="1">
            <a:spLocks/>
          </p:cNvSpPr>
          <p:nvPr>
            <p:custDataLst>
              <p:tags r:id="rId20"/>
            </p:custDataLst>
          </p:nvPr>
        </p:nvSpPr>
        <p:spPr>
          <a:xfrm>
            <a:off x="554734" y="5186787"/>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a:ln>
                  <a:noFill/>
                </a:ln>
                <a:solidFill>
                  <a:srgbClr val="000000"/>
                </a:solidFill>
                <a:effectLst/>
                <a:uLnTx/>
                <a:uFillTx/>
                <a:cs typeface="Arial" panose="020B0604020202020204" pitchFamily="34" charset="0"/>
              </a:rPr>
              <a:t>ID 46030</a:t>
            </a:r>
            <a:endParaRPr kumimoji="0" lang="en-US"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119" name="Rectangle 118">
            <a:extLst>
              <a:ext uri="{FF2B5EF4-FFF2-40B4-BE49-F238E27FC236}">
                <a16:creationId xmlns:a16="http://schemas.microsoft.com/office/drawing/2014/main" id="{61384AC3-8E6E-404C-A839-44AC9FB79C4E}"/>
              </a:ext>
            </a:extLst>
          </p:cNvPr>
          <p:cNvSpPr/>
          <p:nvPr/>
        </p:nvSpPr>
        <p:spPr>
          <a:xfrm>
            <a:off x="2049783" y="3038142"/>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99%</a:t>
            </a:r>
          </a:p>
        </p:txBody>
      </p:sp>
      <p:sp>
        <p:nvSpPr>
          <p:cNvPr id="152" name="Rectangle 151">
            <a:extLst>
              <a:ext uri="{FF2B5EF4-FFF2-40B4-BE49-F238E27FC236}">
                <a16:creationId xmlns:a16="http://schemas.microsoft.com/office/drawing/2014/main" id="{E9CB9C8F-0E20-4D8F-9DC6-9E0DF7F6E74A}"/>
              </a:ext>
            </a:extLst>
          </p:cNvPr>
          <p:cNvSpPr/>
          <p:nvPr/>
        </p:nvSpPr>
        <p:spPr>
          <a:xfrm>
            <a:off x="2049783" y="5161977"/>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92%</a:t>
            </a:r>
          </a:p>
        </p:txBody>
      </p:sp>
      <p:sp>
        <p:nvSpPr>
          <p:cNvPr id="159" name="TextBox 158">
            <a:extLst>
              <a:ext uri="{FF2B5EF4-FFF2-40B4-BE49-F238E27FC236}">
                <a16:creationId xmlns:a16="http://schemas.microsoft.com/office/drawing/2014/main" id="{92EECED2-0A37-42F1-8EB4-F81E18774AC2}"/>
              </a:ext>
            </a:extLst>
          </p:cNvPr>
          <p:cNvSpPr txBox="1">
            <a:spLocks/>
          </p:cNvSpPr>
          <p:nvPr>
            <p:custDataLst>
              <p:tags r:id="rId21"/>
            </p:custDataLst>
          </p:nvPr>
        </p:nvSpPr>
        <p:spPr>
          <a:xfrm>
            <a:off x="3289037" y="5186787"/>
            <a:ext cx="134112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dirty="0">
                <a:ln>
                  <a:noFill/>
                </a:ln>
                <a:solidFill>
                  <a:srgbClr val="000000"/>
                </a:solidFill>
                <a:effectLst/>
                <a:uLnTx/>
                <a:uFillTx/>
                <a:cs typeface="Arial" panose="020B0604020202020204" pitchFamily="34" charset="0"/>
              </a:rPr>
              <a:t>ID 49004</a:t>
            </a:r>
          </a:p>
        </p:txBody>
      </p:sp>
      <p:sp>
        <p:nvSpPr>
          <p:cNvPr id="164" name="Rectangle 163">
            <a:extLst>
              <a:ext uri="{FF2B5EF4-FFF2-40B4-BE49-F238E27FC236}">
                <a16:creationId xmlns:a16="http://schemas.microsoft.com/office/drawing/2014/main" id="{BE92013D-7630-4DB9-8E54-FA97BFE2E71F}"/>
              </a:ext>
            </a:extLst>
          </p:cNvPr>
          <p:cNvSpPr/>
          <p:nvPr/>
        </p:nvSpPr>
        <p:spPr>
          <a:xfrm>
            <a:off x="4793136" y="5161977"/>
            <a:ext cx="782390" cy="295841"/>
          </a:xfrm>
          <a:prstGeom prst="rect">
            <a:avLst/>
          </a:prstGeom>
          <a:solidFill>
            <a:schemeClr val="accent3">
              <a:lumMod val="20000"/>
              <a:lumOff val="80000"/>
            </a:schemeClr>
          </a:solidFill>
          <a:ln w="6350" cap="sq" cmpd="sng" algn="ctr">
            <a:noFill/>
            <a:prstDash val="solid"/>
            <a:miter lim="800000"/>
          </a:ln>
          <a:effectLst/>
        </p:spPr>
        <p:txBody>
          <a:bodyPr rot="0" spcFirstLastPara="0" vertOverflow="overflow" horzOverflow="overflow" vert="horz" wrap="square" lIns="91440" tIns="4680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GB" sz="1600" b="0" i="0" u="none" strike="noStrike" kern="0" cap="none" spc="0" normalizeH="0" baseline="0" noProof="0" dirty="0">
                <a:ln>
                  <a:noFill/>
                </a:ln>
                <a:effectLst/>
                <a:uLnTx/>
                <a:uFillTx/>
                <a:latin typeface="Arial"/>
                <a:ea typeface="+mn-ea"/>
                <a:cs typeface="+mn-cs"/>
              </a:rPr>
              <a:t>93%</a:t>
            </a:r>
          </a:p>
        </p:txBody>
      </p:sp>
      <p:sp>
        <p:nvSpPr>
          <p:cNvPr id="124" name="TextBox 123">
            <a:extLst>
              <a:ext uri="{FF2B5EF4-FFF2-40B4-BE49-F238E27FC236}">
                <a16:creationId xmlns:a16="http://schemas.microsoft.com/office/drawing/2014/main" id="{A5D58BC9-B6DC-4F29-87EC-C8369E17D6E3}"/>
              </a:ext>
            </a:extLst>
          </p:cNvPr>
          <p:cNvSpPr txBox="1"/>
          <p:nvPr>
            <p:custDataLst>
              <p:tags r:id="rId22"/>
            </p:custDataLst>
          </p:nvPr>
        </p:nvSpPr>
        <p:spPr>
          <a:xfrm>
            <a:off x="8249861" y="2435364"/>
            <a:ext cx="1094840"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b="1" i="0" u="none" strike="noStrike" kern="0" cap="none" spc="0" normalizeH="0" baseline="0" noProof="0" dirty="0">
                <a:ln>
                  <a:noFill/>
                </a:ln>
                <a:solidFill>
                  <a:schemeClr val="accent3"/>
                </a:solidFill>
                <a:effectLst/>
                <a:uLnTx/>
                <a:uFillTx/>
                <a:cs typeface="Arial" panose="020B0604020202020204" pitchFamily="34" charset="0"/>
              </a:rPr>
              <a:t>ID 34868</a:t>
            </a:r>
          </a:p>
        </p:txBody>
      </p:sp>
      <p:pic>
        <p:nvPicPr>
          <p:cNvPr id="125" name="CustomIcon">
            <a:extLst>
              <a:ext uri="{FF2B5EF4-FFF2-40B4-BE49-F238E27FC236}">
                <a16:creationId xmlns:a16="http://schemas.microsoft.com/office/drawing/2014/main" id="{9396D471-5B73-40CA-81C0-5A729677C7E5}"/>
              </a:ext>
            </a:extLst>
          </p:cNvPr>
          <p:cNvPicPr>
            <a:picLocks noChangeAspect="1"/>
          </p:cNvPicPr>
          <p:nvPr>
            <p:custDataLst>
              <p:tags r:id="rId23"/>
            </p:custDataLst>
          </p:nvPr>
        </p:nvPicPr>
        <p:blipFill>
          <a:blip r:embed="rId40">
            <a:extLst>
              <a:ext uri="{96DAC541-7B7A-43D3-8B79-37D633B846F1}">
                <asvg:svgBlip xmlns:asvg="http://schemas.microsoft.com/office/drawing/2016/SVG/main" r:embed="rId41"/>
              </a:ext>
            </a:extLst>
          </a:blip>
          <a:stretch>
            <a:fillRect/>
          </a:stretch>
        </p:blipFill>
        <p:spPr>
          <a:xfrm>
            <a:off x="7692974" y="2348315"/>
            <a:ext cx="412775" cy="420319"/>
          </a:xfrm>
          <a:prstGeom prst="rect">
            <a:avLst/>
          </a:prstGeom>
        </p:spPr>
      </p:pic>
      <p:sp>
        <p:nvSpPr>
          <p:cNvPr id="126" name="TextBox 125">
            <a:extLst>
              <a:ext uri="{FF2B5EF4-FFF2-40B4-BE49-F238E27FC236}">
                <a16:creationId xmlns:a16="http://schemas.microsoft.com/office/drawing/2014/main" id="{FAAE0028-B514-4FC5-8508-E779CFC07228}"/>
              </a:ext>
            </a:extLst>
          </p:cNvPr>
          <p:cNvSpPr txBox="1">
            <a:spLocks/>
          </p:cNvSpPr>
          <p:nvPr>
            <p:custDataLst>
              <p:tags r:id="rId24"/>
            </p:custDataLst>
          </p:nvPr>
        </p:nvSpPr>
        <p:spPr>
          <a:xfrm>
            <a:off x="6364225" y="2435364"/>
            <a:ext cx="118740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b="1" i="0" u="none" strike="noStrike" kern="0" cap="none" spc="0" normalizeH="0" baseline="0" noProof="0" dirty="0">
                <a:ln>
                  <a:noFill/>
                </a:ln>
                <a:solidFill>
                  <a:schemeClr val="accent3"/>
                </a:solidFill>
                <a:effectLst/>
                <a:uLnTx/>
                <a:uFillTx/>
                <a:cs typeface="Arial" panose="020B0604020202020204" pitchFamily="34" charset="0"/>
              </a:rPr>
              <a:t>Who</a:t>
            </a:r>
          </a:p>
        </p:txBody>
      </p:sp>
      <p:sp>
        <p:nvSpPr>
          <p:cNvPr id="110" name="TextBox 109">
            <a:extLst>
              <a:ext uri="{FF2B5EF4-FFF2-40B4-BE49-F238E27FC236}">
                <a16:creationId xmlns:a16="http://schemas.microsoft.com/office/drawing/2014/main" id="{A35F3BED-2945-40E3-BB3A-76216F0D02B5}"/>
              </a:ext>
            </a:extLst>
          </p:cNvPr>
          <p:cNvSpPr txBox="1"/>
          <p:nvPr>
            <p:custDataLst>
              <p:tags r:id="rId25"/>
            </p:custDataLst>
          </p:nvPr>
        </p:nvSpPr>
        <p:spPr>
          <a:xfrm>
            <a:off x="7692974" y="4148173"/>
            <a:ext cx="2049849" cy="220165"/>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b="0" i="0" u="none" strike="noStrike" kern="0" cap="none" spc="0" normalizeH="0" baseline="0" noProof="0" dirty="0">
                <a:ln>
                  <a:noFill/>
                </a:ln>
                <a:solidFill>
                  <a:srgbClr val="000000"/>
                </a:solidFill>
                <a:effectLst/>
                <a:uLnTx/>
                <a:uFillTx/>
                <a:cs typeface="Arial" panose="020B0604020202020204" pitchFamily="34" charset="0"/>
              </a:rPr>
              <a:t>Saving account</a:t>
            </a:r>
          </a:p>
        </p:txBody>
      </p:sp>
      <p:sp>
        <p:nvSpPr>
          <p:cNvPr id="128" name="TextBox 127">
            <a:extLst>
              <a:ext uri="{FF2B5EF4-FFF2-40B4-BE49-F238E27FC236}">
                <a16:creationId xmlns:a16="http://schemas.microsoft.com/office/drawing/2014/main" id="{D5B93A08-8027-4742-83F3-550F8706147F}"/>
              </a:ext>
            </a:extLst>
          </p:cNvPr>
          <p:cNvSpPr txBox="1">
            <a:spLocks/>
          </p:cNvSpPr>
          <p:nvPr>
            <p:custDataLst>
              <p:tags r:id="rId26"/>
            </p:custDataLst>
          </p:nvPr>
        </p:nvSpPr>
        <p:spPr>
          <a:xfrm>
            <a:off x="6364225" y="4148173"/>
            <a:ext cx="1187401" cy="492443"/>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b="1" i="0" u="none" strike="noStrike" kern="0" cap="none" spc="0" normalizeH="0" baseline="0" noProof="0" dirty="0">
                <a:ln>
                  <a:noFill/>
                </a:ln>
                <a:solidFill>
                  <a:schemeClr val="accent3"/>
                </a:solidFill>
                <a:effectLst/>
                <a:uLnTx/>
                <a:uFillTx/>
                <a:cs typeface="Arial" panose="020B0604020202020204" pitchFamily="34" charset="0"/>
              </a:rPr>
              <a:t>Currently has</a:t>
            </a:r>
          </a:p>
        </p:txBody>
      </p:sp>
      <p:sp>
        <p:nvSpPr>
          <p:cNvPr id="175" name="Rectangle 174">
            <a:extLst>
              <a:ext uri="{FF2B5EF4-FFF2-40B4-BE49-F238E27FC236}">
                <a16:creationId xmlns:a16="http://schemas.microsoft.com/office/drawing/2014/main" id="{BD1B5DE1-EFEB-4A74-8536-1F7689E536B2}"/>
              </a:ext>
            </a:extLst>
          </p:cNvPr>
          <p:cNvSpPr>
            <a:spLocks/>
          </p:cNvSpPr>
          <p:nvPr/>
        </p:nvSpPr>
        <p:spPr>
          <a:xfrm>
            <a:off x="554735" y="5910376"/>
            <a:ext cx="5020791" cy="351130"/>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bg1"/>
                </a:solidFill>
              </a:rPr>
              <a:t>Propensity models</a:t>
            </a:r>
          </a:p>
        </p:txBody>
      </p:sp>
      <p:sp>
        <p:nvSpPr>
          <p:cNvPr id="73" name="TextBox 72">
            <a:extLst>
              <a:ext uri="{FF2B5EF4-FFF2-40B4-BE49-F238E27FC236}">
                <a16:creationId xmlns:a16="http://schemas.microsoft.com/office/drawing/2014/main" id="{A4C05F97-847E-49A0-AC19-1BD2DBCBF844}"/>
              </a:ext>
            </a:extLst>
          </p:cNvPr>
          <p:cNvSpPr txBox="1">
            <a:spLocks/>
          </p:cNvSpPr>
          <p:nvPr/>
        </p:nvSpPr>
        <p:spPr>
          <a:xfrm>
            <a:off x="6364225" y="1409224"/>
            <a:ext cx="5270564" cy="553998"/>
          </a:xfrm>
          <a:prstGeom prst="rect">
            <a:avLst/>
          </a:prstGeom>
        </p:spPr>
        <p:txBody>
          <a:bodyPr vert="horz" wrap="square" lIns="0" tIns="0" rIns="0" bIns="0" rtlCol="0" anchor="b">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ZA" sz="1800" b="1" dirty="0">
                <a:solidFill>
                  <a:schemeClr val="accent3"/>
                </a:solidFill>
              </a:rPr>
              <a:t>Inbound</a:t>
            </a:r>
            <a:r>
              <a:rPr lang="en-ZA" sz="1800" dirty="0"/>
              <a:t>: what products does a specific customer need</a:t>
            </a:r>
          </a:p>
        </p:txBody>
      </p:sp>
      <p:cxnSp>
        <p:nvCxnSpPr>
          <p:cNvPr id="165" name="Straight Connector 164">
            <a:extLst>
              <a:ext uri="{FF2B5EF4-FFF2-40B4-BE49-F238E27FC236}">
                <a16:creationId xmlns:a16="http://schemas.microsoft.com/office/drawing/2014/main" id="{AB5B18CE-344D-4799-92F6-E642D4543782}"/>
              </a:ext>
            </a:extLst>
          </p:cNvPr>
          <p:cNvCxnSpPr>
            <a:cxnSpLocks/>
          </p:cNvCxnSpPr>
          <p:nvPr/>
        </p:nvCxnSpPr>
        <p:spPr>
          <a:xfrm>
            <a:off x="6364225" y="2942318"/>
            <a:ext cx="5270564" cy="0"/>
          </a:xfrm>
          <a:prstGeom prst="line">
            <a:avLst/>
          </a:prstGeom>
          <a:ln w="6350" cap="flat">
            <a:solidFill>
              <a:srgbClr val="7F7F7F"/>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24E2834-2C66-47B4-96E1-D6F46FBC2273}"/>
              </a:ext>
            </a:extLst>
          </p:cNvPr>
          <p:cNvCxnSpPr>
            <a:cxnSpLocks/>
          </p:cNvCxnSpPr>
          <p:nvPr/>
        </p:nvCxnSpPr>
        <p:spPr>
          <a:xfrm>
            <a:off x="6364225" y="3974489"/>
            <a:ext cx="5270564" cy="0"/>
          </a:xfrm>
          <a:prstGeom prst="line">
            <a:avLst/>
          </a:prstGeom>
          <a:ln w="6350" cap="flat">
            <a:solidFill>
              <a:srgbClr val="7F7F7F"/>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F877960-B47B-47E7-928C-AD086FFA0227}"/>
              </a:ext>
            </a:extLst>
          </p:cNvPr>
          <p:cNvCxnSpPr>
            <a:cxnSpLocks/>
          </p:cNvCxnSpPr>
          <p:nvPr/>
        </p:nvCxnSpPr>
        <p:spPr>
          <a:xfrm>
            <a:off x="6364225" y="4814300"/>
            <a:ext cx="5270564" cy="0"/>
          </a:xfrm>
          <a:prstGeom prst="line">
            <a:avLst/>
          </a:prstGeom>
          <a:ln w="6350" cap="flat">
            <a:solidFill>
              <a:srgbClr val="7F7F7F"/>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82718332-CCD6-4A69-AD2E-28B7833F0CA5}"/>
              </a:ext>
            </a:extLst>
          </p:cNvPr>
          <p:cNvSpPr>
            <a:spLocks/>
          </p:cNvSpPr>
          <p:nvPr/>
        </p:nvSpPr>
        <p:spPr>
          <a:xfrm>
            <a:off x="6364225" y="5910376"/>
            <a:ext cx="5270564" cy="351130"/>
          </a:xfrm>
          <a:prstGeom prst="rect">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accent3"/>
                </a:solidFill>
              </a:rPr>
              <a:t>Multi-class propensity model </a:t>
            </a:r>
          </a:p>
        </p:txBody>
      </p:sp>
      <p:sp>
        <p:nvSpPr>
          <p:cNvPr id="180" name="TextBox 179">
            <a:extLst>
              <a:ext uri="{FF2B5EF4-FFF2-40B4-BE49-F238E27FC236}">
                <a16:creationId xmlns:a16="http://schemas.microsoft.com/office/drawing/2014/main" id="{D4FA131F-4071-4A0D-BCD1-0A171AB8EA9D}"/>
              </a:ext>
            </a:extLst>
          </p:cNvPr>
          <p:cNvSpPr txBox="1">
            <a:spLocks/>
          </p:cNvSpPr>
          <p:nvPr>
            <p:custDataLst>
              <p:tags r:id="rId27"/>
            </p:custDataLst>
          </p:nvPr>
        </p:nvSpPr>
        <p:spPr>
          <a:xfrm>
            <a:off x="554735" y="5586744"/>
            <a:ext cx="5020791" cy="246221"/>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defTabSz="914400" eaLnBrk="1" fontAlgn="auto" latinLnBrk="0" hangingPunct="1">
              <a:lnSpc>
                <a:spcPct val="100000"/>
              </a:lnSpc>
              <a:spcBef>
                <a:spcPts val="300"/>
              </a:spcBef>
              <a:spcAft>
                <a:spcPts val="300"/>
              </a:spcAft>
              <a:buClr>
                <a:srgbClr val="000000"/>
              </a:buClr>
              <a:buSzPct val="100000"/>
              <a:buNone/>
              <a:tabLst/>
              <a:defRPr/>
            </a:pPr>
            <a:r>
              <a:rPr lang="en-ZA" kern="0" dirty="0">
                <a:solidFill>
                  <a:srgbClr val="000000"/>
                </a:solidFill>
              </a:rPr>
              <a:t>…separately for each product</a:t>
            </a:r>
            <a:endParaRPr kumimoji="0" lang="en-US" b="0" i="0" u="none" strike="noStrike" kern="0" cap="none" spc="0" normalizeH="0" baseline="0" noProof="0" dirty="0">
              <a:ln>
                <a:noFill/>
              </a:ln>
              <a:solidFill>
                <a:srgbClr val="000000"/>
              </a:solidFill>
              <a:effectLst/>
              <a:uLnTx/>
              <a:uFillTx/>
              <a:cs typeface="Arial" panose="020B0604020202020204" pitchFamily="34" charset="0"/>
            </a:endParaRPr>
          </a:p>
        </p:txBody>
      </p:sp>
      <p:grpSp>
        <p:nvGrpSpPr>
          <p:cNvPr id="42" name="Group 41">
            <a:extLst>
              <a:ext uri="{FF2B5EF4-FFF2-40B4-BE49-F238E27FC236}">
                <a16:creationId xmlns:a16="http://schemas.microsoft.com/office/drawing/2014/main" id="{F818319B-576B-612F-1F4C-BAB7D1E01BA4}"/>
              </a:ext>
            </a:extLst>
          </p:cNvPr>
          <p:cNvGrpSpPr/>
          <p:nvPr/>
        </p:nvGrpSpPr>
        <p:grpSpPr>
          <a:xfrm>
            <a:off x="9122636" y="4234360"/>
            <a:ext cx="2960483" cy="1547761"/>
            <a:chOff x="8879355" y="3975497"/>
            <a:chExt cx="3256531" cy="1702537"/>
          </a:xfrm>
        </p:grpSpPr>
        <p:pic>
          <p:nvPicPr>
            <p:cNvPr id="3" name="Picture 2">
              <a:extLst>
                <a:ext uri="{FF2B5EF4-FFF2-40B4-BE49-F238E27FC236}">
                  <a16:creationId xmlns:a16="http://schemas.microsoft.com/office/drawing/2014/main" id="{54FB7B48-B1A7-5038-59A2-E85473291987}"/>
                </a:ext>
              </a:extLst>
            </p:cNvPr>
            <p:cNvPicPr>
              <a:picLocks noChangeAspect="1"/>
            </p:cNvPicPr>
            <p:nvPr/>
          </p:nvPicPr>
          <p:blipFill>
            <a:blip r:embed="rId42"/>
            <a:stretch>
              <a:fillRect/>
            </a:stretch>
          </p:blipFill>
          <p:spPr>
            <a:xfrm>
              <a:off x="8879355" y="3975497"/>
              <a:ext cx="3256531" cy="1702537"/>
            </a:xfrm>
            <a:prstGeom prst="rect">
              <a:avLst/>
            </a:prstGeom>
            <a:effectLst>
              <a:outerShdw blurRad="63500" sx="102000" sy="102000" algn="ctr" rotWithShape="0">
                <a:prstClr val="black">
                  <a:alpha val="40000"/>
                </a:prstClr>
              </a:outerShdw>
            </a:effectLst>
          </p:spPr>
        </p:pic>
        <p:sp>
          <p:nvSpPr>
            <p:cNvPr id="7" name="Rectangle 6">
              <a:extLst>
                <a:ext uri="{FF2B5EF4-FFF2-40B4-BE49-F238E27FC236}">
                  <a16:creationId xmlns:a16="http://schemas.microsoft.com/office/drawing/2014/main" id="{03C0E11A-8897-519D-1515-4901FE669A93}"/>
                </a:ext>
              </a:extLst>
            </p:cNvPr>
            <p:cNvSpPr/>
            <p:nvPr/>
          </p:nvSpPr>
          <p:spPr>
            <a:xfrm>
              <a:off x="8905646" y="4757783"/>
              <a:ext cx="3230240" cy="481680"/>
            </a:xfrm>
            <a:prstGeom prst="rect">
              <a:avLst/>
            </a:prstGeom>
            <a:noFill/>
            <a:ln w="19050" cap="sq">
              <a:solidFill>
                <a:srgbClr val="1F40E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grpSp>
      <p:sp>
        <p:nvSpPr>
          <p:cNvPr id="127" name="TextBox 126">
            <a:extLst>
              <a:ext uri="{FF2B5EF4-FFF2-40B4-BE49-F238E27FC236}">
                <a16:creationId xmlns:a16="http://schemas.microsoft.com/office/drawing/2014/main" id="{F2FD5A81-4BE0-4245-B567-C65C09A69EA8}"/>
              </a:ext>
            </a:extLst>
          </p:cNvPr>
          <p:cNvSpPr txBox="1">
            <a:spLocks/>
          </p:cNvSpPr>
          <p:nvPr>
            <p:custDataLst>
              <p:tags r:id="rId28"/>
            </p:custDataLst>
          </p:nvPr>
        </p:nvSpPr>
        <p:spPr>
          <a:xfrm>
            <a:off x="6364225" y="3116002"/>
            <a:ext cx="1187401"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b="1" i="0" u="none" strike="noStrike" kern="0" cap="none" spc="0" normalizeH="0" baseline="0" noProof="0" dirty="0">
                <a:ln>
                  <a:noFill/>
                </a:ln>
                <a:solidFill>
                  <a:schemeClr val="accent3"/>
                </a:solidFill>
                <a:effectLst/>
                <a:uLnTx/>
                <a:uFillTx/>
                <a:cs typeface="Arial" panose="020B0604020202020204" pitchFamily="34" charset="0"/>
              </a:rPr>
              <a:t>Description</a:t>
            </a:r>
          </a:p>
        </p:txBody>
      </p:sp>
      <p:sp>
        <p:nvSpPr>
          <p:cNvPr id="32" name="TextBox 31">
            <a:extLst>
              <a:ext uri="{FF2B5EF4-FFF2-40B4-BE49-F238E27FC236}">
                <a16:creationId xmlns:a16="http://schemas.microsoft.com/office/drawing/2014/main" id="{9A16EA5D-3186-42FE-906D-342BE016CEBB}"/>
              </a:ext>
            </a:extLst>
          </p:cNvPr>
          <p:cNvSpPr txBox="1"/>
          <p:nvPr/>
        </p:nvSpPr>
        <p:spPr>
          <a:xfrm>
            <a:off x="7692974" y="3116002"/>
            <a:ext cx="3941816" cy="68480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400" dirty="0"/>
              <a:t>High future income and growth potential</a:t>
            </a:r>
          </a:p>
          <a:p>
            <a:pPr lvl="1"/>
            <a:r>
              <a:rPr lang="en-US" sz="1400" dirty="0"/>
              <a:t>Average age 30 years, with a high level of digitization and education</a:t>
            </a:r>
          </a:p>
        </p:txBody>
      </p:sp>
      <p:sp>
        <p:nvSpPr>
          <p:cNvPr id="129" name="TextBox 128">
            <a:extLst>
              <a:ext uri="{FF2B5EF4-FFF2-40B4-BE49-F238E27FC236}">
                <a16:creationId xmlns:a16="http://schemas.microsoft.com/office/drawing/2014/main" id="{EEC67E7E-7F37-44C2-82D9-6DDD69EF9BCE}"/>
              </a:ext>
            </a:extLst>
          </p:cNvPr>
          <p:cNvSpPr txBox="1">
            <a:spLocks/>
          </p:cNvSpPr>
          <p:nvPr>
            <p:custDataLst>
              <p:tags r:id="rId29"/>
            </p:custDataLst>
          </p:nvPr>
        </p:nvSpPr>
        <p:spPr>
          <a:xfrm>
            <a:off x="6364225" y="4987984"/>
            <a:ext cx="1187401" cy="492443"/>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b="1" i="0" u="none" strike="noStrike" kern="0" cap="none" spc="0" normalizeH="0" baseline="0" noProof="0" dirty="0">
                <a:ln>
                  <a:noFill/>
                </a:ln>
                <a:solidFill>
                  <a:schemeClr val="accent3"/>
                </a:solidFill>
                <a:effectLst/>
                <a:uLnTx/>
                <a:uFillTx/>
                <a:cs typeface="Arial" panose="020B0604020202020204" pitchFamily="34" charset="0"/>
              </a:rPr>
              <a:t>Cross-sell potential</a:t>
            </a:r>
          </a:p>
        </p:txBody>
      </p:sp>
      <p:sp>
        <p:nvSpPr>
          <p:cNvPr id="34" name="TextBox 33">
            <a:extLst>
              <a:ext uri="{FF2B5EF4-FFF2-40B4-BE49-F238E27FC236}">
                <a16:creationId xmlns:a16="http://schemas.microsoft.com/office/drawing/2014/main" id="{09AEA7A9-8AC5-8053-4812-2E0EECA93B90}"/>
              </a:ext>
            </a:extLst>
          </p:cNvPr>
          <p:cNvSpPr txBox="1"/>
          <p:nvPr/>
        </p:nvSpPr>
        <p:spPr>
          <a:xfrm>
            <a:off x="7692974" y="4987984"/>
            <a:ext cx="1426171" cy="80021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indent="-228600">
              <a:buFont typeface="+mj-lt"/>
              <a:buAutoNum type="arabicPeriod"/>
            </a:pPr>
            <a:r>
              <a:rPr lang="en-US" sz="1400" dirty="0"/>
              <a:t>Credit card</a:t>
            </a:r>
          </a:p>
          <a:p>
            <a:pPr marL="228600" indent="-228600">
              <a:buFont typeface="+mj-lt"/>
              <a:buAutoNum type="arabicPeriod"/>
            </a:pPr>
            <a:r>
              <a:rPr lang="en-US" sz="1400" dirty="0"/>
              <a:t>Secured loan</a:t>
            </a:r>
          </a:p>
          <a:p>
            <a:pPr marL="228600" indent="-228600">
              <a:buFont typeface="+mj-lt"/>
              <a:buAutoNum type="arabicPeriod"/>
            </a:pPr>
            <a:r>
              <a:rPr lang="en-US" sz="1400" dirty="0"/>
              <a:t>Banassurance</a:t>
            </a:r>
          </a:p>
        </p:txBody>
      </p:sp>
    </p:spTree>
    <p:extLst>
      <p:ext uri="{BB962C8B-B14F-4D97-AF65-F5344CB8AC3E}">
        <p14:creationId xmlns:p14="http://schemas.microsoft.com/office/powerpoint/2010/main" val="1160678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2" hidden="1">
            <a:extLst>
              <a:ext uri="{FF2B5EF4-FFF2-40B4-BE49-F238E27FC236}">
                <a16:creationId xmlns:a16="http://schemas.microsoft.com/office/drawing/2014/main" id="{717090E1-78EC-5786-49DC-DEB07CBA7FD1}"/>
              </a:ext>
            </a:extLst>
          </p:cNvPr>
          <p:cNvGraphicFramePr>
            <a:graphicFrameLocks noChangeAspect="1"/>
          </p:cNvGraphicFramePr>
          <p:nvPr>
            <p:custDataLst>
              <p:tags r:id="rId1"/>
            </p:custDataLst>
            <p:extLst>
              <p:ext uri="{D42A27DB-BD31-4B8C-83A1-F6EECF244321}">
                <p14:modId xmlns:p14="http://schemas.microsoft.com/office/powerpoint/2010/main" val="14357623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8" imgW="7772400" imgH="10058400" progId="TCLayout.ActiveDocument.1">
                  <p:embed/>
                </p:oleObj>
              </mc:Choice>
              <mc:Fallback>
                <p:oleObj name="think-cell Slide" r:id="rId48" imgW="7772400" imgH="10058400" progId="TCLayout.ActiveDocument.1">
                  <p:embed/>
                  <p:pic>
                    <p:nvPicPr>
                      <p:cNvPr id="12" name="Object 2" hidden="1">
                        <a:extLst>
                          <a:ext uri="{FF2B5EF4-FFF2-40B4-BE49-F238E27FC236}">
                            <a16:creationId xmlns:a16="http://schemas.microsoft.com/office/drawing/2014/main" id="{717090E1-78EC-5786-49DC-DEB07CBA7FD1}"/>
                          </a:ext>
                        </a:extLst>
                      </p:cNvPr>
                      <p:cNvPicPr/>
                      <p:nvPr/>
                    </p:nvPicPr>
                    <p:blipFill>
                      <a:blip r:embed="rId49"/>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DDEB899-6D36-DDA0-EAD5-509B03AD5D8E}"/>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KZ" dirty="0">
                <a:latin typeface="Arial" panose="020B0604020202020204" pitchFamily="34" charset="0"/>
              </a:rPr>
              <a:t>Better coversion results are expected to be achived via top-model leads sorted by business eligibility rules</a:t>
            </a:r>
          </a:p>
        </p:txBody>
      </p:sp>
      <p:graphicFrame>
        <p:nvGraphicFramePr>
          <p:cNvPr id="4" name="Chart 3">
            <a:extLst>
              <a:ext uri="{FF2B5EF4-FFF2-40B4-BE49-F238E27FC236}">
                <a16:creationId xmlns:a16="http://schemas.microsoft.com/office/drawing/2014/main" id="{A5D14CAB-8B0E-55F5-A96E-724C1919D678}"/>
              </a:ext>
            </a:extLst>
          </p:cNvPr>
          <p:cNvGraphicFramePr/>
          <p:nvPr>
            <p:custDataLst>
              <p:tags r:id="rId2"/>
            </p:custDataLst>
            <p:extLst>
              <p:ext uri="{D42A27DB-BD31-4B8C-83A1-F6EECF244321}">
                <p14:modId xmlns:p14="http://schemas.microsoft.com/office/powerpoint/2010/main" val="2937227238"/>
              </p:ext>
            </p:extLst>
          </p:nvPr>
        </p:nvGraphicFramePr>
        <p:xfrm>
          <a:off x="773113" y="2728913"/>
          <a:ext cx="10947400" cy="3340100"/>
        </p:xfrm>
        <a:graphic>
          <a:graphicData uri="http://schemas.openxmlformats.org/drawingml/2006/chart">
            <c:chart xmlns:c="http://schemas.openxmlformats.org/drawingml/2006/chart" xmlns:r="http://schemas.openxmlformats.org/officeDocument/2006/relationships" r:id="rId50"/>
          </a:graphicData>
        </a:graphic>
      </p:graphicFrame>
      <p:sp>
        <p:nvSpPr>
          <p:cNvPr id="260" name="Text Placeholder 2">
            <a:extLst>
              <a:ext uri="{FF2B5EF4-FFF2-40B4-BE49-F238E27FC236}">
                <a16:creationId xmlns:a16="http://schemas.microsoft.com/office/drawing/2014/main" id="{0CE97B3F-EA89-E6EE-ADF7-166463821D32}"/>
              </a:ext>
            </a:extLst>
          </p:cNvPr>
          <p:cNvSpPr txBox="1">
            <a:spLocks/>
          </p:cNvSpPr>
          <p:nvPr>
            <p:custDataLst>
              <p:tags r:id="rId3"/>
            </p:custDataLst>
          </p:nvPr>
        </p:nvSpPr>
        <p:spPr bwMode="gray">
          <a:xfrm>
            <a:off x="585788" y="5102225"/>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17C5D09E-5A57-4D0C-A148-928D505C96B1}" type="datetime'''''''''''''''''2''''0'''''''''''">
              <a:rPr lang="en-GB" altLang="en-US" sz="1200" smtClean="0">
                <a:cs typeface="+mn-cs"/>
              </a:rPr>
              <a:pPr/>
              <a:t>20</a:t>
            </a:fld>
            <a:endParaRPr lang="en-GB" sz="1200" dirty="0">
              <a:cs typeface="+mn-cs"/>
            </a:endParaRPr>
          </a:p>
        </p:txBody>
      </p:sp>
      <p:sp>
        <p:nvSpPr>
          <p:cNvPr id="210" name="Text Placeholder 4">
            <a:extLst>
              <a:ext uri="{FF2B5EF4-FFF2-40B4-BE49-F238E27FC236}">
                <a16:creationId xmlns:a16="http://schemas.microsoft.com/office/drawing/2014/main" id="{87647DE8-7A72-1FAC-98ED-4B0F7E23BAE7}"/>
              </a:ext>
            </a:extLst>
          </p:cNvPr>
          <p:cNvSpPr txBox="1">
            <a:spLocks/>
          </p:cNvSpPr>
          <p:nvPr>
            <p:custDataLst>
              <p:tags r:id="rId4"/>
            </p:custDataLst>
          </p:nvPr>
        </p:nvSpPr>
        <p:spPr bwMode="gray">
          <a:xfrm>
            <a:off x="585788" y="4705350"/>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06E9B0B0-4A76-4DC3-81AA-F15BC28AE916}" type="datetime'''''''''''''''''''''''''''3''''''''''''''''''''''0'''">
              <a:rPr lang="en-GB" altLang="en-US" sz="1200" smtClean="0">
                <a:effectLst/>
                <a:cs typeface="+mn-cs"/>
              </a:rPr>
              <a:pPr algn="r">
                <a:spcBef>
                  <a:spcPct val="0"/>
                </a:spcBef>
                <a:spcAft>
                  <a:spcPct val="0"/>
                </a:spcAft>
              </a:pPr>
              <a:t>30</a:t>
            </a:fld>
            <a:endParaRPr lang="en-GB" sz="1200" dirty="0">
              <a:cs typeface="+mn-cs"/>
            </a:endParaRPr>
          </a:p>
        </p:txBody>
      </p:sp>
      <p:sp>
        <p:nvSpPr>
          <p:cNvPr id="213" name="Text Placeholder 4">
            <a:extLst>
              <a:ext uri="{FF2B5EF4-FFF2-40B4-BE49-F238E27FC236}">
                <a16:creationId xmlns:a16="http://schemas.microsoft.com/office/drawing/2014/main" id="{C7EA73AD-84AB-29D6-2757-7A9BBD1C56D5}"/>
              </a:ext>
            </a:extLst>
          </p:cNvPr>
          <p:cNvSpPr txBox="1">
            <a:spLocks/>
          </p:cNvSpPr>
          <p:nvPr>
            <p:custDataLst>
              <p:tags r:id="rId5"/>
            </p:custDataLst>
          </p:nvPr>
        </p:nvSpPr>
        <p:spPr bwMode="gray">
          <a:xfrm>
            <a:off x="585788" y="3911600"/>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31C0A6D0-47AE-441C-AD36-774D5F125CCD}" type="datetime'''''''''''''''''''''5''0'">
              <a:rPr lang="en-GB" altLang="en-US" sz="1200" smtClean="0">
                <a:effectLst/>
                <a:cs typeface="+mn-cs"/>
              </a:rPr>
              <a:pPr algn="r">
                <a:spcBef>
                  <a:spcPct val="0"/>
                </a:spcBef>
                <a:spcAft>
                  <a:spcPct val="0"/>
                </a:spcAft>
              </a:pPr>
              <a:t>50</a:t>
            </a:fld>
            <a:endParaRPr lang="en-GB" sz="1200" dirty="0">
              <a:cs typeface="+mn-cs"/>
            </a:endParaRPr>
          </a:p>
        </p:txBody>
      </p:sp>
      <p:sp>
        <p:nvSpPr>
          <p:cNvPr id="19" name="Text Placeholder 2">
            <a:extLst>
              <a:ext uri="{FF2B5EF4-FFF2-40B4-BE49-F238E27FC236}">
                <a16:creationId xmlns:a16="http://schemas.microsoft.com/office/drawing/2014/main" id="{192DB789-515B-4504-BE53-6445F2427687}"/>
              </a:ext>
            </a:extLst>
          </p:cNvPr>
          <p:cNvSpPr>
            <a:spLocks noGrp="1"/>
          </p:cNvSpPr>
          <p:nvPr>
            <p:custDataLst>
              <p:tags r:id="rId6"/>
            </p:custDataLst>
          </p:nvPr>
        </p:nvSpPr>
        <p:spPr bwMode="gray">
          <a:xfrm>
            <a:off x="585788" y="2720975"/>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42E18E3B-87F3-4F3B-BC32-257B8CD336E5}" type="datetime'''''''''''''''''''''''''''''''''''''''8''''''0'''''''''">
              <a:rPr lang="en-GB" altLang="en-US" sz="1200" smtClean="0">
                <a:effectLst/>
                <a:cs typeface="+mn-cs"/>
              </a:rPr>
              <a:pPr algn="r">
                <a:spcBef>
                  <a:spcPct val="0"/>
                </a:spcBef>
                <a:spcAft>
                  <a:spcPct val="0"/>
                </a:spcAft>
              </a:pPr>
              <a:t>80</a:t>
            </a:fld>
            <a:endParaRPr lang="en-GB" sz="1200" dirty="0">
              <a:cs typeface="+mn-cs"/>
            </a:endParaRPr>
          </a:p>
        </p:txBody>
      </p:sp>
      <p:sp>
        <p:nvSpPr>
          <p:cNvPr id="207" name="Text Placeholder 4">
            <a:extLst>
              <a:ext uri="{FF2B5EF4-FFF2-40B4-BE49-F238E27FC236}">
                <a16:creationId xmlns:a16="http://schemas.microsoft.com/office/drawing/2014/main" id="{EDB5C5BB-89E3-9BFB-029A-24CFF4750F26}"/>
              </a:ext>
            </a:extLst>
          </p:cNvPr>
          <p:cNvSpPr txBox="1">
            <a:spLocks/>
          </p:cNvSpPr>
          <p:nvPr>
            <p:custDataLst>
              <p:tags r:id="rId7"/>
            </p:custDataLst>
          </p:nvPr>
        </p:nvSpPr>
        <p:spPr bwMode="gray">
          <a:xfrm>
            <a:off x="585788" y="5499100"/>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9646A4B1-AC04-49DC-8E99-EDE2A7354D00}" type="datetime'''''''''''''''''''''''''1''''''''''''''''''''''''''''''''''0'">
              <a:rPr lang="en-GB" altLang="en-US" sz="1200" smtClean="0">
                <a:effectLst/>
                <a:cs typeface="+mn-cs"/>
              </a:rPr>
              <a:pPr algn="r">
                <a:spcBef>
                  <a:spcPct val="0"/>
                </a:spcBef>
                <a:spcAft>
                  <a:spcPct val="0"/>
                </a:spcAft>
              </a:pPr>
              <a:t>10</a:t>
            </a:fld>
            <a:endParaRPr lang="en-GB" sz="1200" dirty="0">
              <a:cs typeface="+mn-cs"/>
            </a:endParaRPr>
          </a:p>
        </p:txBody>
      </p:sp>
      <p:sp>
        <p:nvSpPr>
          <p:cNvPr id="262" name="Text Placeholder 2">
            <a:extLst>
              <a:ext uri="{FF2B5EF4-FFF2-40B4-BE49-F238E27FC236}">
                <a16:creationId xmlns:a16="http://schemas.microsoft.com/office/drawing/2014/main" id="{D90088C6-8E87-21B4-1CD6-48F91329ED3C}"/>
              </a:ext>
            </a:extLst>
          </p:cNvPr>
          <p:cNvSpPr txBox="1">
            <a:spLocks/>
          </p:cNvSpPr>
          <p:nvPr>
            <p:custDataLst>
              <p:tags r:id="rId8"/>
            </p:custDataLst>
          </p:nvPr>
        </p:nvSpPr>
        <p:spPr bwMode="gray">
          <a:xfrm>
            <a:off x="585788" y="4308475"/>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132D87BC-024B-42CC-B266-9229EE217E28}" type="datetime'''''''4''''''''''''''''''0'''''''''''''''''''''''''">
              <a:rPr lang="en-GB" altLang="en-US" sz="1200" smtClean="0">
                <a:cs typeface="+mn-cs"/>
              </a:rPr>
              <a:pPr/>
              <a:t>40</a:t>
            </a:fld>
            <a:endParaRPr lang="en-GB" sz="1200" dirty="0">
              <a:cs typeface="+mn-cs"/>
            </a:endParaRPr>
          </a:p>
        </p:txBody>
      </p:sp>
      <p:sp>
        <p:nvSpPr>
          <p:cNvPr id="234" name="Text Placeholder 2">
            <a:extLst>
              <a:ext uri="{FF2B5EF4-FFF2-40B4-BE49-F238E27FC236}">
                <a16:creationId xmlns:a16="http://schemas.microsoft.com/office/drawing/2014/main" id="{4BC34EDE-645B-C546-B9A2-F97E2E1CD27C}"/>
              </a:ext>
            </a:extLst>
          </p:cNvPr>
          <p:cNvSpPr txBox="1">
            <a:spLocks/>
          </p:cNvSpPr>
          <p:nvPr>
            <p:custDataLst>
              <p:tags r:id="rId9"/>
            </p:custDataLst>
          </p:nvPr>
        </p:nvSpPr>
        <p:spPr bwMode="gray">
          <a:xfrm>
            <a:off x="669925" y="5895975"/>
            <a:ext cx="8413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F35D872C-DCBF-49DD-BF93-4478CB6FFD40}" type="datetime'''''''''''''''''''''''''''''''''''''''''0'''''''''">
              <a:rPr lang="en-GB" altLang="en-US" sz="1200" smtClean="0">
                <a:cs typeface="+mn-cs"/>
              </a:rPr>
              <a:pPr/>
              <a:t>0</a:t>
            </a:fld>
            <a:endParaRPr lang="en-GB" sz="1200" dirty="0">
              <a:cs typeface="+mn-cs"/>
            </a:endParaRPr>
          </a:p>
        </p:txBody>
      </p:sp>
      <p:sp>
        <p:nvSpPr>
          <p:cNvPr id="533" name="Text Placeholder 2">
            <a:extLst>
              <a:ext uri="{FF2B5EF4-FFF2-40B4-BE49-F238E27FC236}">
                <a16:creationId xmlns:a16="http://schemas.microsoft.com/office/drawing/2014/main" id="{B032DC87-EECE-3D39-FEBB-7B7F4F931E70}"/>
              </a:ext>
            </a:extLst>
          </p:cNvPr>
          <p:cNvSpPr txBox="1">
            <a:spLocks/>
          </p:cNvSpPr>
          <p:nvPr>
            <p:custDataLst>
              <p:tags r:id="rId10"/>
            </p:custDataLst>
          </p:nvPr>
        </p:nvSpPr>
        <p:spPr bwMode="gray">
          <a:xfrm>
            <a:off x="585788" y="3514725"/>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52744D74-6958-427A-9D72-BC3297DF5E37}" type="datetime'''''''''''''''''''''''''''''''''''''''''''6''0'''''''''''''''">
              <a:rPr lang="en-GB" altLang="en-US" sz="1200" smtClean="0">
                <a:effectLst/>
                <a:cs typeface="+mn-cs"/>
              </a:rPr>
              <a:pPr algn="r">
                <a:spcBef>
                  <a:spcPct val="0"/>
                </a:spcBef>
                <a:spcAft>
                  <a:spcPct val="0"/>
                </a:spcAft>
              </a:pPr>
              <a:t>60</a:t>
            </a:fld>
            <a:endParaRPr lang="en-GB" sz="1200" dirty="0">
              <a:cs typeface="+mn-cs"/>
            </a:endParaRPr>
          </a:p>
        </p:txBody>
      </p:sp>
      <p:sp>
        <p:nvSpPr>
          <p:cNvPr id="216" name="Text Placeholder 4">
            <a:extLst>
              <a:ext uri="{FF2B5EF4-FFF2-40B4-BE49-F238E27FC236}">
                <a16:creationId xmlns:a16="http://schemas.microsoft.com/office/drawing/2014/main" id="{8109545A-D668-62B7-AB73-9905F6187F3E}"/>
              </a:ext>
            </a:extLst>
          </p:cNvPr>
          <p:cNvSpPr txBox="1">
            <a:spLocks/>
          </p:cNvSpPr>
          <p:nvPr>
            <p:custDataLst>
              <p:tags r:id="rId11"/>
            </p:custDataLst>
          </p:nvPr>
        </p:nvSpPr>
        <p:spPr bwMode="gray">
          <a:xfrm>
            <a:off x="585788" y="3117850"/>
            <a:ext cx="168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r">
              <a:spcBef>
                <a:spcPct val="0"/>
              </a:spcBef>
              <a:spcAft>
                <a:spcPct val="0"/>
              </a:spcAft>
            </a:pPr>
            <a:fld id="{74199C14-C1B2-43F0-B899-3EB5264C79B7}" type="datetime'''''7''''''''''''''''''''''''''''''''0'">
              <a:rPr lang="en-GB" altLang="en-US" sz="1200" smtClean="0">
                <a:effectLst/>
                <a:cs typeface="+mn-cs"/>
              </a:rPr>
              <a:pPr algn="r">
                <a:spcBef>
                  <a:spcPct val="0"/>
                </a:spcBef>
                <a:spcAft>
                  <a:spcPct val="0"/>
                </a:spcAft>
              </a:pPr>
              <a:t>70</a:t>
            </a:fld>
            <a:endParaRPr lang="en-GB" sz="1200" dirty="0">
              <a:cs typeface="+mn-cs"/>
            </a:endParaRPr>
          </a:p>
        </p:txBody>
      </p:sp>
      <p:cxnSp>
        <p:nvCxnSpPr>
          <p:cNvPr id="476" name="Straight Connector 475">
            <a:extLst>
              <a:ext uri="{FF2B5EF4-FFF2-40B4-BE49-F238E27FC236}">
                <a16:creationId xmlns:a16="http://schemas.microsoft.com/office/drawing/2014/main" id="{D20F64F1-8132-5723-A057-20FF121DD275}"/>
              </a:ext>
            </a:extLst>
          </p:cNvPr>
          <p:cNvCxnSpPr/>
          <p:nvPr>
            <p:custDataLst>
              <p:tags r:id="rId12"/>
            </p:custDataLst>
          </p:nvPr>
        </p:nvCxnSpPr>
        <p:spPr bwMode="auto">
          <a:xfrm flipV="1">
            <a:off x="1379538" y="3589339"/>
            <a:ext cx="749300" cy="798513"/>
          </a:xfrm>
          <a:prstGeom prst="line">
            <a:avLst/>
          </a:prstGeom>
          <a:ln w="1905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480" name="Straight Connector 479">
            <a:extLst>
              <a:ext uri="{FF2B5EF4-FFF2-40B4-BE49-F238E27FC236}">
                <a16:creationId xmlns:a16="http://schemas.microsoft.com/office/drawing/2014/main" id="{ECC33D17-9D87-63A1-F1BB-5182BA19664C}"/>
              </a:ext>
            </a:extLst>
          </p:cNvPr>
          <p:cNvCxnSpPr/>
          <p:nvPr>
            <p:custDataLst>
              <p:tags r:id="rId13"/>
            </p:custDataLst>
          </p:nvPr>
        </p:nvCxnSpPr>
        <p:spPr bwMode="auto">
          <a:xfrm flipV="1">
            <a:off x="3176588" y="2074863"/>
            <a:ext cx="749300" cy="1296988"/>
          </a:xfrm>
          <a:prstGeom prst="line">
            <a:avLst/>
          </a:prstGeom>
          <a:ln w="1905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488" name="Straight Connector 487">
            <a:extLst>
              <a:ext uri="{FF2B5EF4-FFF2-40B4-BE49-F238E27FC236}">
                <a16:creationId xmlns:a16="http://schemas.microsoft.com/office/drawing/2014/main" id="{3E8B0E44-24F2-8F91-BAD6-CF1E0CEF9787}"/>
              </a:ext>
            </a:extLst>
          </p:cNvPr>
          <p:cNvCxnSpPr/>
          <p:nvPr>
            <p:custDataLst>
              <p:tags r:id="rId14"/>
            </p:custDataLst>
          </p:nvPr>
        </p:nvCxnSpPr>
        <p:spPr bwMode="auto">
          <a:xfrm flipV="1">
            <a:off x="4973638" y="4694238"/>
            <a:ext cx="749300" cy="217488"/>
          </a:xfrm>
          <a:prstGeom prst="line">
            <a:avLst/>
          </a:prstGeom>
          <a:ln w="1905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492" name="Straight Connector 491">
            <a:extLst>
              <a:ext uri="{FF2B5EF4-FFF2-40B4-BE49-F238E27FC236}">
                <a16:creationId xmlns:a16="http://schemas.microsoft.com/office/drawing/2014/main" id="{10AA6224-5078-7209-290B-EFA847C1296C}"/>
              </a:ext>
            </a:extLst>
          </p:cNvPr>
          <p:cNvCxnSpPr/>
          <p:nvPr>
            <p:custDataLst>
              <p:tags r:id="rId15"/>
            </p:custDataLst>
          </p:nvPr>
        </p:nvCxnSpPr>
        <p:spPr bwMode="auto">
          <a:xfrm flipV="1">
            <a:off x="6770688" y="2481263"/>
            <a:ext cx="749300" cy="671513"/>
          </a:xfrm>
          <a:prstGeom prst="line">
            <a:avLst/>
          </a:prstGeom>
          <a:ln w="1905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496" name="Straight Connector 495">
            <a:extLst>
              <a:ext uri="{FF2B5EF4-FFF2-40B4-BE49-F238E27FC236}">
                <a16:creationId xmlns:a16="http://schemas.microsoft.com/office/drawing/2014/main" id="{008EB007-3C99-4E18-506D-63C412BA642D}"/>
              </a:ext>
            </a:extLst>
          </p:cNvPr>
          <p:cNvCxnSpPr/>
          <p:nvPr>
            <p:custDataLst>
              <p:tags r:id="rId16"/>
            </p:custDataLst>
          </p:nvPr>
        </p:nvCxnSpPr>
        <p:spPr bwMode="auto">
          <a:xfrm flipV="1">
            <a:off x="8567738" y="2336801"/>
            <a:ext cx="749300" cy="1406525"/>
          </a:xfrm>
          <a:prstGeom prst="line">
            <a:avLst/>
          </a:prstGeom>
          <a:ln w="1905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500" name="Straight Connector 499">
            <a:extLst>
              <a:ext uri="{FF2B5EF4-FFF2-40B4-BE49-F238E27FC236}">
                <a16:creationId xmlns:a16="http://schemas.microsoft.com/office/drawing/2014/main" id="{481FA8CF-AF17-AAF0-0542-48F7ECA814A3}"/>
              </a:ext>
            </a:extLst>
          </p:cNvPr>
          <p:cNvCxnSpPr/>
          <p:nvPr>
            <p:custDataLst>
              <p:tags r:id="rId17"/>
            </p:custDataLst>
          </p:nvPr>
        </p:nvCxnSpPr>
        <p:spPr bwMode="auto">
          <a:xfrm flipV="1">
            <a:off x="10364788" y="2451101"/>
            <a:ext cx="749300" cy="1203325"/>
          </a:xfrm>
          <a:prstGeom prst="line">
            <a:avLst/>
          </a:prstGeom>
          <a:ln w="19050" cap="flat" cmpd="sng" algn="ctr">
            <a:solidFill>
              <a:schemeClr val="tx1"/>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520" name="Text Placeholder 2">
            <a:extLst>
              <a:ext uri="{FF2B5EF4-FFF2-40B4-BE49-F238E27FC236}">
                <a16:creationId xmlns:a16="http://schemas.microsoft.com/office/drawing/2014/main" id="{46AA4E23-66D5-8BED-5601-6918D7882C55}"/>
              </a:ext>
            </a:extLst>
          </p:cNvPr>
          <p:cNvSpPr txBox="1">
            <a:spLocks/>
          </p:cNvSpPr>
          <p:nvPr>
            <p:custDataLst>
              <p:tags r:id="rId18"/>
            </p:custDataLst>
          </p:nvPr>
        </p:nvSpPr>
        <p:spPr bwMode="auto">
          <a:xfrm>
            <a:off x="4765675" y="6037263"/>
            <a:ext cx="116681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68728E7-290B-4F1E-8899-E352801986F7}" type="datetime'''u''ns''ec''''u''''re''''d''''_''''''l''''o''''''an''s'''">
              <a:rPr lang="en-GB" altLang="en-US" sz="1200" smtClean="0">
                <a:cs typeface="+mn-cs"/>
              </a:rPr>
              <a:pPr/>
              <a:t>unsecured_loans</a:t>
            </a:fld>
            <a:endParaRPr lang="en-GB" sz="1200" dirty="0">
              <a:cs typeface="+mn-cs"/>
            </a:endParaRPr>
          </a:p>
        </p:txBody>
      </p:sp>
      <p:sp>
        <p:nvSpPr>
          <p:cNvPr id="521" name="Text Placeholder 2">
            <a:extLst>
              <a:ext uri="{FF2B5EF4-FFF2-40B4-BE49-F238E27FC236}">
                <a16:creationId xmlns:a16="http://schemas.microsoft.com/office/drawing/2014/main" id="{307E630A-9247-3D37-2678-43CE5EDAA720}"/>
              </a:ext>
            </a:extLst>
          </p:cNvPr>
          <p:cNvSpPr txBox="1">
            <a:spLocks/>
          </p:cNvSpPr>
          <p:nvPr>
            <p:custDataLst>
              <p:tags r:id="rId19"/>
            </p:custDataLst>
          </p:nvPr>
        </p:nvSpPr>
        <p:spPr bwMode="auto">
          <a:xfrm>
            <a:off x="6902450" y="6037263"/>
            <a:ext cx="4857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889E942-A7FA-4373-8EDA-BA11554C104F}" type="datetime'sa''''''''''''''''''v''''''''''''a''''''''c''''''c'''''''''">
              <a:rPr lang="en-GB" altLang="en-US" sz="1200" smtClean="0">
                <a:cs typeface="+mn-cs"/>
              </a:rPr>
              <a:pPr/>
              <a:t>savacc</a:t>
            </a:fld>
            <a:endParaRPr lang="en-GB" sz="1200" dirty="0">
              <a:cs typeface="+mn-cs"/>
            </a:endParaRPr>
          </a:p>
        </p:txBody>
      </p:sp>
      <p:sp>
        <p:nvSpPr>
          <p:cNvPr id="529" name="Text Placeholder 2">
            <a:extLst>
              <a:ext uri="{FF2B5EF4-FFF2-40B4-BE49-F238E27FC236}">
                <a16:creationId xmlns:a16="http://schemas.microsoft.com/office/drawing/2014/main" id="{E7ECDD0F-E55D-C335-C2DE-41A5D2E577F5}"/>
              </a:ext>
            </a:extLst>
          </p:cNvPr>
          <p:cNvSpPr txBox="1">
            <a:spLocks/>
          </p:cNvSpPr>
          <p:nvPr>
            <p:custDataLst>
              <p:tags r:id="rId20"/>
            </p:custDataLst>
          </p:nvPr>
        </p:nvSpPr>
        <p:spPr bwMode="gray">
          <a:xfrm>
            <a:off x="9210675" y="3271838"/>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35EE8D0-83C3-49DC-89EB-4E3DF3F42AF7}" type="datetime'''6''''''''''''''''''''''''''''''''''''''''''''3'''''''''''''">
              <a:rPr lang="en-GB" altLang="en-US" sz="1200" smtClean="0">
                <a:cs typeface="+mn-cs"/>
              </a:rPr>
              <a:pPr/>
              <a:t>63</a:t>
            </a:fld>
            <a:endParaRPr lang="en-GB" sz="1200" dirty="0">
              <a:cs typeface="+mn-cs"/>
            </a:endParaRPr>
          </a:p>
        </p:txBody>
      </p:sp>
      <p:sp>
        <p:nvSpPr>
          <p:cNvPr id="230" name="Text Placeholder 2">
            <a:extLst>
              <a:ext uri="{FF2B5EF4-FFF2-40B4-BE49-F238E27FC236}">
                <a16:creationId xmlns:a16="http://schemas.microsoft.com/office/drawing/2014/main" id="{878BA49E-94F7-B533-B5BC-A6C5B0402440}"/>
              </a:ext>
            </a:extLst>
          </p:cNvPr>
          <p:cNvSpPr txBox="1">
            <a:spLocks/>
          </p:cNvSpPr>
          <p:nvPr>
            <p:custDataLst>
              <p:tags r:id="rId21"/>
            </p:custDataLst>
          </p:nvPr>
        </p:nvSpPr>
        <p:spPr bwMode="auto">
          <a:xfrm>
            <a:off x="3052763" y="6037263"/>
            <a:ext cx="99853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024B1B9-4803-4F58-A5A6-D462EB0B1B96}" type="datetime'''s''e''''c''u''re''''''''''''''''''d_l''''''o''''an''''''s'">
              <a:rPr lang="en-GB" altLang="en-US" sz="1200" smtClean="0">
                <a:cs typeface="+mn-cs"/>
              </a:rPr>
              <a:pPr/>
              <a:t>secured_loans</a:t>
            </a:fld>
            <a:endParaRPr lang="en-GB" sz="1200" dirty="0">
              <a:cs typeface="+mn-cs"/>
            </a:endParaRPr>
          </a:p>
        </p:txBody>
      </p:sp>
      <p:sp>
        <p:nvSpPr>
          <p:cNvPr id="524" name="Text Placeholder 2">
            <a:extLst>
              <a:ext uri="{FF2B5EF4-FFF2-40B4-BE49-F238E27FC236}">
                <a16:creationId xmlns:a16="http://schemas.microsoft.com/office/drawing/2014/main" id="{F12F83A2-ED2F-FC8E-6304-12582CBA05B8}"/>
              </a:ext>
            </a:extLst>
          </p:cNvPr>
          <p:cNvSpPr txBox="1">
            <a:spLocks/>
          </p:cNvSpPr>
          <p:nvPr>
            <p:custDataLst>
              <p:tags r:id="rId22"/>
            </p:custDataLst>
          </p:nvPr>
        </p:nvSpPr>
        <p:spPr bwMode="gray">
          <a:xfrm>
            <a:off x="4867275" y="5251450"/>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3ECA2A9-F199-4B77-AC67-527C88042FAE}" type="datetime'''''''''''''''''''''''1''''''''''''''''''''''''3'''">
              <a:rPr lang="en-GB" altLang="en-US" sz="1200" smtClean="0">
                <a:cs typeface="+mn-cs"/>
              </a:rPr>
              <a:pPr/>
              <a:t>13</a:t>
            </a:fld>
            <a:endParaRPr lang="en-GB" sz="1200" dirty="0">
              <a:cs typeface="+mn-cs"/>
            </a:endParaRPr>
          </a:p>
        </p:txBody>
      </p:sp>
      <p:sp>
        <p:nvSpPr>
          <p:cNvPr id="531" name="Text Placeholder 2">
            <a:extLst>
              <a:ext uri="{FF2B5EF4-FFF2-40B4-BE49-F238E27FC236}">
                <a16:creationId xmlns:a16="http://schemas.microsoft.com/office/drawing/2014/main" id="{5EC14974-CD55-2188-10EF-0B8DD7BB9DE9}"/>
              </a:ext>
            </a:extLst>
          </p:cNvPr>
          <p:cNvSpPr txBox="1">
            <a:spLocks/>
          </p:cNvSpPr>
          <p:nvPr>
            <p:custDataLst>
              <p:tags r:id="rId23"/>
            </p:custDataLst>
          </p:nvPr>
        </p:nvSpPr>
        <p:spPr bwMode="gray">
          <a:xfrm>
            <a:off x="11007725" y="3284538"/>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DC9BFB9-8309-437F-87AF-225C67C36A25}" type="datetime'''''''''''''''''''''''''''''''''6''''3'''''''''''">
              <a:rPr lang="en-GB" altLang="en-US" sz="1200" smtClean="0">
                <a:cs typeface="+mn-cs"/>
              </a:rPr>
              <a:pPr/>
              <a:t>63</a:t>
            </a:fld>
            <a:endParaRPr lang="en-GB" sz="1200" dirty="0">
              <a:cs typeface="+mn-cs"/>
            </a:endParaRPr>
          </a:p>
        </p:txBody>
      </p:sp>
      <p:sp>
        <p:nvSpPr>
          <p:cNvPr id="523" name="Text Placeholder 2">
            <a:extLst>
              <a:ext uri="{FF2B5EF4-FFF2-40B4-BE49-F238E27FC236}">
                <a16:creationId xmlns:a16="http://schemas.microsoft.com/office/drawing/2014/main" id="{7AE2E713-DE8E-E74A-9899-96E9E9734EEB}"/>
              </a:ext>
            </a:extLst>
          </p:cNvPr>
          <p:cNvSpPr txBox="1">
            <a:spLocks/>
          </p:cNvSpPr>
          <p:nvPr>
            <p:custDataLst>
              <p:tags r:id="rId24"/>
            </p:custDataLst>
          </p:nvPr>
        </p:nvSpPr>
        <p:spPr bwMode="auto">
          <a:xfrm>
            <a:off x="10320338" y="6037263"/>
            <a:ext cx="8397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F59952C-2740-46FF-97F1-6F16817B1D52}" type="datetime'''''''c''r''''''''e''''d''i''t_c''''''''''''''''''''a''rds'''">
              <a:rPr lang="en-GB" altLang="en-US" sz="1200" smtClean="0">
                <a:cs typeface="+mn-cs"/>
              </a:rPr>
              <a:pPr/>
              <a:t>credit_cards</a:t>
            </a:fld>
            <a:endParaRPr lang="en-GB" sz="1200" dirty="0">
              <a:cs typeface="+mn-cs"/>
            </a:endParaRPr>
          </a:p>
        </p:txBody>
      </p:sp>
      <p:sp>
        <p:nvSpPr>
          <p:cNvPr id="229" name="Text Placeholder 2">
            <a:extLst>
              <a:ext uri="{FF2B5EF4-FFF2-40B4-BE49-F238E27FC236}">
                <a16:creationId xmlns:a16="http://schemas.microsoft.com/office/drawing/2014/main" id="{C2E638B8-4F85-9823-2BCD-21AC8EB25AFE}"/>
              </a:ext>
            </a:extLst>
          </p:cNvPr>
          <p:cNvSpPr txBox="1">
            <a:spLocks/>
          </p:cNvSpPr>
          <p:nvPr>
            <p:custDataLst>
              <p:tags r:id="rId25"/>
            </p:custDataLst>
          </p:nvPr>
        </p:nvSpPr>
        <p:spPr bwMode="auto">
          <a:xfrm>
            <a:off x="1212850" y="6037263"/>
            <a:ext cx="10826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005649E-D766-4910-954D-B555B9B9D7A6}" type="datetime'ban''''''k_i''''n''s''u''''r''a''''''''n''''c''''e'''''''''">
              <a:rPr lang="en-GB" altLang="en-US" sz="1200" smtClean="0">
                <a:cs typeface="+mn-cs"/>
              </a:rPr>
              <a:pPr/>
              <a:t>bank_insurance</a:t>
            </a:fld>
            <a:endParaRPr lang="en-GB" sz="1200" dirty="0">
              <a:cs typeface="+mn-cs"/>
            </a:endParaRPr>
          </a:p>
        </p:txBody>
      </p:sp>
      <p:sp>
        <p:nvSpPr>
          <p:cNvPr id="528" name="Text Placeholder 2">
            <a:extLst>
              <a:ext uri="{FF2B5EF4-FFF2-40B4-BE49-F238E27FC236}">
                <a16:creationId xmlns:a16="http://schemas.microsoft.com/office/drawing/2014/main" id="{0A256D00-728F-6119-FD72-87D9F809A020}"/>
              </a:ext>
            </a:extLst>
          </p:cNvPr>
          <p:cNvSpPr txBox="1">
            <a:spLocks/>
          </p:cNvSpPr>
          <p:nvPr>
            <p:custDataLst>
              <p:tags r:id="rId26"/>
            </p:custDataLst>
          </p:nvPr>
        </p:nvSpPr>
        <p:spPr bwMode="gray">
          <a:xfrm>
            <a:off x="8461375" y="4678363"/>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18088E3-7E5B-4B82-920C-CB8D9141568A}" type="datetime'''2''''''''''''''''''''''''8'''''">
              <a:rPr lang="en-GB" altLang="en-US" sz="1200" smtClean="0">
                <a:cs typeface="+mn-cs"/>
              </a:rPr>
              <a:pPr/>
              <a:t>28</a:t>
            </a:fld>
            <a:endParaRPr lang="en-GB" sz="1200" dirty="0">
              <a:cs typeface="+mn-cs"/>
            </a:endParaRPr>
          </a:p>
        </p:txBody>
      </p:sp>
      <p:sp>
        <p:nvSpPr>
          <p:cNvPr id="522" name="Text Placeholder 2">
            <a:extLst>
              <a:ext uri="{FF2B5EF4-FFF2-40B4-BE49-F238E27FC236}">
                <a16:creationId xmlns:a16="http://schemas.microsoft.com/office/drawing/2014/main" id="{DA443AB2-21C5-6F8B-E5FA-8D140383CB56}"/>
              </a:ext>
            </a:extLst>
          </p:cNvPr>
          <p:cNvSpPr txBox="1">
            <a:spLocks/>
          </p:cNvSpPr>
          <p:nvPr>
            <p:custDataLst>
              <p:tags r:id="rId27"/>
            </p:custDataLst>
          </p:nvPr>
        </p:nvSpPr>
        <p:spPr bwMode="auto">
          <a:xfrm>
            <a:off x="8788400" y="6037263"/>
            <a:ext cx="3079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EA180BE-93C2-4781-8451-766B1A7344AD}" type="datetime'''''''''''''b''''''''''''''mo'">
              <a:rPr lang="en-GB" altLang="en-US" sz="1200" smtClean="0">
                <a:cs typeface="+mn-cs"/>
              </a:rPr>
              <a:pPr/>
              <a:t>bmo</a:t>
            </a:fld>
            <a:endParaRPr lang="en-GB" sz="1200" dirty="0">
              <a:cs typeface="+mn-cs"/>
            </a:endParaRPr>
          </a:p>
        </p:txBody>
      </p:sp>
      <p:sp>
        <p:nvSpPr>
          <p:cNvPr id="530" name="Text Placeholder 2">
            <a:extLst>
              <a:ext uri="{FF2B5EF4-FFF2-40B4-BE49-F238E27FC236}">
                <a16:creationId xmlns:a16="http://schemas.microsoft.com/office/drawing/2014/main" id="{0CE44654-2909-1A75-9559-E6E83F49E004}"/>
              </a:ext>
            </a:extLst>
          </p:cNvPr>
          <p:cNvSpPr txBox="1">
            <a:spLocks/>
          </p:cNvSpPr>
          <p:nvPr>
            <p:custDataLst>
              <p:tags r:id="rId28"/>
            </p:custDataLst>
          </p:nvPr>
        </p:nvSpPr>
        <p:spPr bwMode="gray">
          <a:xfrm>
            <a:off x="10258425" y="4487863"/>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3CDC1A5-4246-4D95-9F04-5D77E799DD42}" type="datetime'''''''''''''''''''''''3''''''''''''3'''''''''''''''''''''''">
              <a:rPr lang="en-GB" altLang="en-US" sz="1200" smtClean="0">
                <a:cs typeface="+mn-cs"/>
              </a:rPr>
              <a:pPr/>
              <a:t>33</a:t>
            </a:fld>
            <a:endParaRPr lang="en-GB" sz="1200" dirty="0">
              <a:cs typeface="+mn-cs"/>
            </a:endParaRPr>
          </a:p>
        </p:txBody>
      </p:sp>
      <p:sp>
        <p:nvSpPr>
          <p:cNvPr id="508" name="Text Placeholder 2">
            <a:extLst>
              <a:ext uri="{FF2B5EF4-FFF2-40B4-BE49-F238E27FC236}">
                <a16:creationId xmlns:a16="http://schemas.microsoft.com/office/drawing/2014/main" id="{C7E5E206-BE81-20A4-56DE-1AF2551ED3BC}"/>
              </a:ext>
            </a:extLst>
          </p:cNvPr>
          <p:cNvSpPr txBox="1">
            <a:spLocks/>
          </p:cNvSpPr>
          <p:nvPr>
            <p:custDataLst>
              <p:tags r:id="rId29"/>
            </p:custDataLst>
          </p:nvPr>
        </p:nvSpPr>
        <p:spPr bwMode="gray">
          <a:xfrm>
            <a:off x="1273175" y="5018088"/>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791E012-2F2B-4DAB-BAA6-8FCA52CFF429}" type="datetime'''''''''''1''''''''''''''''''''''''''''''''''''''''''''''9'''">
              <a:rPr lang="en-GB" altLang="en-US" sz="1200" smtClean="0">
                <a:cs typeface="+mn-cs"/>
              </a:rPr>
              <a:pPr/>
              <a:t>19</a:t>
            </a:fld>
            <a:endParaRPr lang="en-GB" sz="1200" dirty="0">
              <a:cs typeface="+mn-cs"/>
            </a:endParaRPr>
          </a:p>
        </p:txBody>
      </p:sp>
      <p:sp>
        <p:nvSpPr>
          <p:cNvPr id="509" name="Text Placeholder 2">
            <a:extLst>
              <a:ext uri="{FF2B5EF4-FFF2-40B4-BE49-F238E27FC236}">
                <a16:creationId xmlns:a16="http://schemas.microsoft.com/office/drawing/2014/main" id="{8EB15215-E79B-9412-8070-9FB333C554D2}"/>
              </a:ext>
            </a:extLst>
          </p:cNvPr>
          <p:cNvSpPr txBox="1">
            <a:spLocks/>
          </p:cNvSpPr>
          <p:nvPr>
            <p:custDataLst>
              <p:tags r:id="rId30"/>
            </p:custDataLst>
          </p:nvPr>
        </p:nvSpPr>
        <p:spPr bwMode="gray">
          <a:xfrm>
            <a:off x="2022475" y="4219575"/>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74016C5-7429-4E78-9EE9-7D6FA857B44F}" type="datetime'''''''''''''''''''''''''''''''''''''''3''''''''''''''9'">
              <a:rPr lang="en-GB" altLang="en-US" sz="1200" smtClean="0">
                <a:cs typeface="+mn-cs"/>
              </a:rPr>
              <a:pPr/>
              <a:t>39</a:t>
            </a:fld>
            <a:endParaRPr lang="en-GB" sz="1200" dirty="0">
              <a:cs typeface="+mn-cs"/>
            </a:endParaRPr>
          </a:p>
        </p:txBody>
      </p:sp>
      <p:sp>
        <p:nvSpPr>
          <p:cNvPr id="515" name="Text Placeholder 2">
            <a:extLst>
              <a:ext uri="{FF2B5EF4-FFF2-40B4-BE49-F238E27FC236}">
                <a16:creationId xmlns:a16="http://schemas.microsoft.com/office/drawing/2014/main" id="{D51753D6-8B08-5253-0F0D-414E88C01928}"/>
              </a:ext>
            </a:extLst>
          </p:cNvPr>
          <p:cNvSpPr txBox="1">
            <a:spLocks/>
          </p:cNvSpPr>
          <p:nvPr>
            <p:custDataLst>
              <p:tags r:id="rId31"/>
            </p:custDataLst>
          </p:nvPr>
        </p:nvSpPr>
        <p:spPr bwMode="gray">
          <a:xfrm>
            <a:off x="3819525" y="2954338"/>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3DD81CD-2F3C-4FB6-9DC4-7FA604D1891C}" type="datetime'''''''7''''''1'''''''''''''''''''''''''">
              <a:rPr lang="en-GB" altLang="en-US" sz="1200" smtClean="0">
                <a:cs typeface="+mn-cs"/>
              </a:rPr>
              <a:pPr/>
              <a:t>71</a:t>
            </a:fld>
            <a:endParaRPr lang="en-GB" sz="1200" dirty="0">
              <a:cs typeface="+mn-cs"/>
            </a:endParaRPr>
          </a:p>
        </p:txBody>
      </p:sp>
      <p:sp>
        <p:nvSpPr>
          <p:cNvPr id="525" name="Text Placeholder 2">
            <a:extLst>
              <a:ext uri="{FF2B5EF4-FFF2-40B4-BE49-F238E27FC236}">
                <a16:creationId xmlns:a16="http://schemas.microsoft.com/office/drawing/2014/main" id="{B7976317-ED6B-937D-5A36-107C8851657C}"/>
              </a:ext>
            </a:extLst>
          </p:cNvPr>
          <p:cNvSpPr txBox="1">
            <a:spLocks/>
          </p:cNvSpPr>
          <p:nvPr>
            <p:custDataLst>
              <p:tags r:id="rId32"/>
            </p:custDataLst>
          </p:nvPr>
        </p:nvSpPr>
        <p:spPr bwMode="gray">
          <a:xfrm>
            <a:off x="5616575" y="5033963"/>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A1E44B7-27C3-4FD3-9E5C-7B0F3EC7F129}" type="datetime'''''''''''''''''''''''''1''''''''''9'''''''">
              <a:rPr lang="en-GB" altLang="en-US" sz="1200" smtClean="0">
                <a:cs typeface="+mn-cs"/>
              </a:rPr>
              <a:pPr/>
              <a:t>19</a:t>
            </a:fld>
            <a:endParaRPr lang="en-GB" sz="1200" dirty="0">
              <a:cs typeface="+mn-cs"/>
            </a:endParaRPr>
          </a:p>
        </p:txBody>
      </p:sp>
      <p:sp>
        <p:nvSpPr>
          <p:cNvPr id="526" name="Text Placeholder 2">
            <a:extLst>
              <a:ext uri="{FF2B5EF4-FFF2-40B4-BE49-F238E27FC236}">
                <a16:creationId xmlns:a16="http://schemas.microsoft.com/office/drawing/2014/main" id="{32B0FB08-CCBE-B820-1CA9-5D021DB570A4}"/>
              </a:ext>
            </a:extLst>
          </p:cNvPr>
          <p:cNvSpPr txBox="1">
            <a:spLocks/>
          </p:cNvSpPr>
          <p:nvPr>
            <p:custDataLst>
              <p:tags r:id="rId33"/>
            </p:custDataLst>
          </p:nvPr>
        </p:nvSpPr>
        <p:spPr bwMode="gray">
          <a:xfrm>
            <a:off x="6664325" y="3719513"/>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A31CDE1-1F8D-469A-B1CA-D626EF9172A5}" type="datetime'''''''''''''''''5''2'''''''''">
              <a:rPr lang="en-GB" altLang="en-US" sz="1200" smtClean="0">
                <a:cs typeface="+mn-cs"/>
              </a:rPr>
              <a:pPr/>
              <a:t>52</a:t>
            </a:fld>
            <a:endParaRPr lang="en-GB" sz="1200" dirty="0">
              <a:cs typeface="+mn-cs"/>
            </a:endParaRPr>
          </a:p>
        </p:txBody>
      </p:sp>
      <p:sp>
        <p:nvSpPr>
          <p:cNvPr id="514" name="Text Placeholder 2">
            <a:extLst>
              <a:ext uri="{FF2B5EF4-FFF2-40B4-BE49-F238E27FC236}">
                <a16:creationId xmlns:a16="http://schemas.microsoft.com/office/drawing/2014/main" id="{F86B80C0-EF1A-6B30-539B-205DE576B6E8}"/>
              </a:ext>
            </a:extLst>
          </p:cNvPr>
          <p:cNvSpPr txBox="1">
            <a:spLocks/>
          </p:cNvSpPr>
          <p:nvPr>
            <p:custDataLst>
              <p:tags r:id="rId34"/>
            </p:custDataLst>
          </p:nvPr>
        </p:nvSpPr>
        <p:spPr bwMode="gray">
          <a:xfrm>
            <a:off x="3070225" y="4251325"/>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941AFCA-1BA3-4116-BB40-DE47ACB9C6DD}" type="datetime'''''''''''''''''''''''''''''3''''''''''8'''''''''''''''">
              <a:rPr lang="en-GB" altLang="en-US" sz="1200" smtClean="0">
                <a:cs typeface="+mn-cs"/>
              </a:rPr>
              <a:pPr/>
              <a:t>38</a:t>
            </a:fld>
            <a:endParaRPr lang="en-GB" sz="1200" dirty="0">
              <a:cs typeface="+mn-cs"/>
            </a:endParaRPr>
          </a:p>
        </p:txBody>
      </p:sp>
      <p:sp>
        <p:nvSpPr>
          <p:cNvPr id="527" name="Text Placeholder 2">
            <a:extLst>
              <a:ext uri="{FF2B5EF4-FFF2-40B4-BE49-F238E27FC236}">
                <a16:creationId xmlns:a16="http://schemas.microsoft.com/office/drawing/2014/main" id="{EDF806B6-EAE3-5C26-EFA5-C3DF5A6D46FB}"/>
              </a:ext>
            </a:extLst>
          </p:cNvPr>
          <p:cNvSpPr txBox="1">
            <a:spLocks/>
          </p:cNvSpPr>
          <p:nvPr>
            <p:custDataLst>
              <p:tags r:id="rId35"/>
            </p:custDataLst>
          </p:nvPr>
        </p:nvSpPr>
        <p:spPr bwMode="gray">
          <a:xfrm>
            <a:off x="7413625" y="3048000"/>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408F2DD-6822-488C-89D7-7F366D680A34}" type="datetime'6''''''''9'''''''''''''''''''''''''''''''''''''">
              <a:rPr lang="en-GB" altLang="en-US" sz="1200" smtClean="0">
                <a:cs typeface="+mn-cs"/>
              </a:rPr>
              <a:pPr/>
              <a:t>69</a:t>
            </a:fld>
            <a:endParaRPr lang="en-GB" sz="1200" dirty="0">
              <a:cs typeface="+mn-cs"/>
            </a:endParaRPr>
          </a:p>
        </p:txBody>
      </p:sp>
      <p:sp>
        <p:nvSpPr>
          <p:cNvPr id="475" name="Text Placeholder 2">
            <a:extLst>
              <a:ext uri="{FF2B5EF4-FFF2-40B4-BE49-F238E27FC236}">
                <a16:creationId xmlns:a16="http://schemas.microsoft.com/office/drawing/2014/main" id="{279BB96D-2420-078B-012E-2629CED716E4}"/>
              </a:ext>
            </a:extLst>
          </p:cNvPr>
          <p:cNvSpPr txBox="1">
            <a:spLocks/>
          </p:cNvSpPr>
          <p:nvPr>
            <p:custDataLst>
              <p:tags r:id="rId36"/>
            </p:custDataLst>
          </p:nvPr>
        </p:nvSpPr>
        <p:spPr bwMode="auto">
          <a:xfrm>
            <a:off x="1417638" y="3859213"/>
            <a:ext cx="674688" cy="258763"/>
          </a:xfrm>
          <a:prstGeom prst="ellipse">
            <a:avLst/>
          </a:prstGeom>
          <a:solidFill>
            <a:schemeClr val="bg1"/>
          </a:solidFill>
          <a:ln>
            <a:noFill/>
          </a:ln>
          <a:effec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1FF8799-B15A-480B-8009-748F53D7677E}" type="datetime'''+''1''''''''''''''''''''''''0''''''''''''''''5''''''%'''">
              <a:rPr lang="en-GB" altLang="en-US" sz="1200" b="1" smtClean="0">
                <a:effectLst/>
                <a:cs typeface="+mn-cs"/>
              </a:rPr>
              <a:pPr/>
              <a:t>+105%</a:t>
            </a:fld>
            <a:endParaRPr lang="en-GB" sz="1200" b="1" dirty="0">
              <a:cs typeface="+mn-cs"/>
            </a:endParaRPr>
          </a:p>
        </p:txBody>
      </p:sp>
      <p:sp>
        <p:nvSpPr>
          <p:cNvPr id="479" name="Text Placeholder 2">
            <a:extLst>
              <a:ext uri="{FF2B5EF4-FFF2-40B4-BE49-F238E27FC236}">
                <a16:creationId xmlns:a16="http://schemas.microsoft.com/office/drawing/2014/main" id="{B88E3D6D-B00E-40BB-5B7E-D091FE3018CD}"/>
              </a:ext>
            </a:extLst>
          </p:cNvPr>
          <p:cNvSpPr txBox="1">
            <a:spLocks/>
          </p:cNvSpPr>
          <p:nvPr>
            <p:custDataLst>
              <p:tags r:id="rId37"/>
            </p:custDataLst>
          </p:nvPr>
        </p:nvSpPr>
        <p:spPr bwMode="auto">
          <a:xfrm>
            <a:off x="3273425" y="2593975"/>
            <a:ext cx="555625" cy="258763"/>
          </a:xfrm>
          <a:prstGeom prst="ellipse">
            <a:avLst/>
          </a:prstGeom>
          <a:solidFill>
            <a:schemeClr val="bg1"/>
          </a:solidFill>
          <a:ln>
            <a:noFill/>
          </a:ln>
          <a:effec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08FEFEF-3935-4ED5-A5B7-40DBFDE1418C}" type="datetime'''''''''''''''''''''''''+''''''''''''''8''''''''''5%'''''">
              <a:rPr lang="en-GB" altLang="en-US" sz="1200" b="1" smtClean="0">
                <a:effectLst/>
                <a:cs typeface="+mn-cs"/>
              </a:rPr>
              <a:pPr/>
              <a:t>+85%</a:t>
            </a:fld>
            <a:endParaRPr lang="en-GB" sz="1200" b="1" dirty="0">
              <a:cs typeface="+mn-cs"/>
            </a:endParaRPr>
          </a:p>
        </p:txBody>
      </p:sp>
      <p:sp>
        <p:nvSpPr>
          <p:cNvPr id="487" name="Text Placeholder 2">
            <a:extLst>
              <a:ext uri="{FF2B5EF4-FFF2-40B4-BE49-F238E27FC236}">
                <a16:creationId xmlns:a16="http://schemas.microsoft.com/office/drawing/2014/main" id="{7EE9E85F-484F-B237-3444-88BCF488B836}"/>
              </a:ext>
            </a:extLst>
          </p:cNvPr>
          <p:cNvSpPr txBox="1">
            <a:spLocks/>
          </p:cNvSpPr>
          <p:nvPr>
            <p:custDataLst>
              <p:tags r:id="rId38"/>
            </p:custDataLst>
          </p:nvPr>
        </p:nvSpPr>
        <p:spPr bwMode="auto">
          <a:xfrm>
            <a:off x="5070475" y="4673600"/>
            <a:ext cx="555625" cy="258763"/>
          </a:xfrm>
          <a:prstGeom prst="ellipse">
            <a:avLst/>
          </a:prstGeom>
          <a:solidFill>
            <a:schemeClr val="bg1"/>
          </a:solidFill>
          <a:ln>
            <a:noFill/>
          </a:ln>
          <a:effec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4E53257-46D3-488D-9EFE-1195DAA4FFCC}" type="datetime'''''''''''''''''''''''''''''+''''''''''''''''41%'''''''">
              <a:rPr lang="en-GB" altLang="en-US" sz="1200" b="1" smtClean="0">
                <a:effectLst/>
                <a:cs typeface="+mn-cs"/>
              </a:rPr>
              <a:pPr/>
              <a:t>+41%</a:t>
            </a:fld>
            <a:endParaRPr lang="en-GB" sz="1200" b="1" dirty="0">
              <a:cs typeface="+mn-cs"/>
            </a:endParaRPr>
          </a:p>
        </p:txBody>
      </p:sp>
      <p:sp>
        <p:nvSpPr>
          <p:cNvPr id="491" name="Text Placeholder 2">
            <a:extLst>
              <a:ext uri="{FF2B5EF4-FFF2-40B4-BE49-F238E27FC236}">
                <a16:creationId xmlns:a16="http://schemas.microsoft.com/office/drawing/2014/main" id="{7236F4E4-5D42-49D8-0F6F-39FFDF5F4437}"/>
              </a:ext>
            </a:extLst>
          </p:cNvPr>
          <p:cNvSpPr txBox="1">
            <a:spLocks/>
          </p:cNvSpPr>
          <p:nvPr>
            <p:custDataLst>
              <p:tags r:id="rId39"/>
            </p:custDataLst>
          </p:nvPr>
        </p:nvSpPr>
        <p:spPr bwMode="auto">
          <a:xfrm>
            <a:off x="6867525" y="2687638"/>
            <a:ext cx="555625" cy="258763"/>
          </a:xfrm>
          <a:prstGeom prst="ellipse">
            <a:avLst/>
          </a:prstGeom>
          <a:solidFill>
            <a:schemeClr val="bg1"/>
          </a:solidFill>
          <a:ln>
            <a:noFill/>
          </a:ln>
          <a:effec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91033D6-A2A9-4344-ACDB-CCCEA89A7DDE}" type="datetime'''''''''''''''''''''''+''''''''''3''3''''''''''%'''''''''''">
              <a:rPr lang="en-GB" altLang="en-US" sz="1200" b="1" smtClean="0">
                <a:effectLst/>
                <a:cs typeface="+mn-cs"/>
              </a:rPr>
              <a:pPr/>
              <a:t>+33%</a:t>
            </a:fld>
            <a:endParaRPr lang="en-GB" sz="1200" b="1" dirty="0">
              <a:cs typeface="+mn-cs"/>
            </a:endParaRPr>
          </a:p>
        </p:txBody>
      </p:sp>
      <p:sp>
        <p:nvSpPr>
          <p:cNvPr id="495" name="Text Placeholder 2">
            <a:extLst>
              <a:ext uri="{FF2B5EF4-FFF2-40B4-BE49-F238E27FC236}">
                <a16:creationId xmlns:a16="http://schemas.microsoft.com/office/drawing/2014/main" id="{467C3A0C-1F74-7FBA-983D-0E884991B004}"/>
              </a:ext>
            </a:extLst>
          </p:cNvPr>
          <p:cNvSpPr txBox="1">
            <a:spLocks/>
          </p:cNvSpPr>
          <p:nvPr>
            <p:custDataLst>
              <p:tags r:id="rId40"/>
            </p:custDataLst>
          </p:nvPr>
        </p:nvSpPr>
        <p:spPr bwMode="auto">
          <a:xfrm>
            <a:off x="8605838" y="2911475"/>
            <a:ext cx="674688" cy="258763"/>
          </a:xfrm>
          <a:prstGeom prst="ellipse">
            <a:avLst/>
          </a:prstGeom>
          <a:solidFill>
            <a:schemeClr val="bg1"/>
          </a:solidFill>
          <a:ln>
            <a:noFill/>
          </a:ln>
          <a:effec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44FB6B5-6CC2-4545-A5E6-6838129D6650}" type="datetime'''''+''''''1''''''2''8''''''''%'''''''''''''''''''''''''">
              <a:rPr lang="en-GB" altLang="en-US" sz="1200" b="1" smtClean="0">
                <a:effectLst/>
                <a:cs typeface="+mn-cs"/>
              </a:rPr>
              <a:pPr/>
              <a:t>+128%</a:t>
            </a:fld>
            <a:endParaRPr lang="en-GB" sz="1200" b="1" dirty="0">
              <a:cs typeface="+mn-cs"/>
            </a:endParaRPr>
          </a:p>
        </p:txBody>
      </p:sp>
      <p:sp>
        <p:nvSpPr>
          <p:cNvPr id="499" name="Text Placeholder 2">
            <a:extLst>
              <a:ext uri="{FF2B5EF4-FFF2-40B4-BE49-F238E27FC236}">
                <a16:creationId xmlns:a16="http://schemas.microsoft.com/office/drawing/2014/main" id="{EB18E28C-EA6B-AE13-3493-B6318B495FAC}"/>
              </a:ext>
            </a:extLst>
          </p:cNvPr>
          <p:cNvSpPr txBox="1">
            <a:spLocks/>
          </p:cNvSpPr>
          <p:nvPr>
            <p:custDataLst>
              <p:tags r:id="rId41"/>
            </p:custDataLst>
          </p:nvPr>
        </p:nvSpPr>
        <p:spPr bwMode="auto">
          <a:xfrm>
            <a:off x="10461625" y="2924175"/>
            <a:ext cx="555625" cy="258763"/>
          </a:xfrm>
          <a:prstGeom prst="ellipse">
            <a:avLst/>
          </a:prstGeom>
          <a:solidFill>
            <a:schemeClr val="bg1"/>
          </a:solidFill>
          <a:ln>
            <a:noFill/>
          </a:ln>
          <a:effec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E628D45-C9A7-4B89-B461-B4A127222F9B}" type="datetime'''''''''''''''+''''''''''9''''''3''''''''''''''''%'">
              <a:rPr lang="en-GB" altLang="en-US" sz="1200" b="1" smtClean="0">
                <a:effectLst/>
                <a:cs typeface="+mn-cs"/>
              </a:rPr>
              <a:pPr/>
              <a:t>+93%</a:t>
            </a:fld>
            <a:endParaRPr lang="en-GB" sz="1200" b="1" dirty="0">
              <a:cs typeface="+mn-cs"/>
            </a:endParaRPr>
          </a:p>
        </p:txBody>
      </p:sp>
      <p:sp>
        <p:nvSpPr>
          <p:cNvPr id="565" name="Rectangle 564">
            <a:extLst>
              <a:ext uri="{FF2B5EF4-FFF2-40B4-BE49-F238E27FC236}">
                <a16:creationId xmlns:a16="http://schemas.microsoft.com/office/drawing/2014/main" id="{65189923-862E-1025-47E1-9E19A406AA04}"/>
              </a:ext>
            </a:extLst>
          </p:cNvPr>
          <p:cNvSpPr/>
          <p:nvPr>
            <p:custDataLst>
              <p:tags r:id="rId42"/>
            </p:custDataLst>
          </p:nvPr>
        </p:nvSpPr>
        <p:spPr bwMode="auto">
          <a:xfrm>
            <a:off x="9498013" y="1027113"/>
            <a:ext cx="165100" cy="165100"/>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KZ" sz="1600" dirty="0" err="1">
              <a:solidFill>
                <a:schemeClr val="bg1"/>
              </a:solidFill>
            </a:endParaRPr>
          </a:p>
        </p:txBody>
      </p:sp>
      <p:sp>
        <p:nvSpPr>
          <p:cNvPr id="564" name="Rectangle 563">
            <a:extLst>
              <a:ext uri="{FF2B5EF4-FFF2-40B4-BE49-F238E27FC236}">
                <a16:creationId xmlns:a16="http://schemas.microsoft.com/office/drawing/2014/main" id="{E96FD086-99B6-46AB-43F3-693E987CDA86}"/>
              </a:ext>
            </a:extLst>
          </p:cNvPr>
          <p:cNvSpPr/>
          <p:nvPr>
            <p:custDataLst>
              <p:tags r:id="rId43"/>
            </p:custDataLst>
          </p:nvPr>
        </p:nvSpPr>
        <p:spPr bwMode="auto">
          <a:xfrm>
            <a:off x="7527925" y="1027113"/>
            <a:ext cx="165100" cy="165100"/>
          </a:xfrm>
          <a:prstGeom prst="rect">
            <a:avLst/>
          </a:prstGeom>
          <a:solidFill>
            <a:schemeClr val="accent2"/>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KZ" sz="1600" dirty="0" err="1">
              <a:solidFill>
                <a:schemeClr val="bg1"/>
              </a:solidFill>
            </a:endParaRPr>
          </a:p>
        </p:txBody>
      </p:sp>
      <p:sp>
        <p:nvSpPr>
          <p:cNvPr id="560" name="Text Placeholder 2">
            <a:extLst>
              <a:ext uri="{FF2B5EF4-FFF2-40B4-BE49-F238E27FC236}">
                <a16:creationId xmlns:a16="http://schemas.microsoft.com/office/drawing/2014/main" id="{58DC45F5-1D2C-AE1D-F59C-93164B721CEB}"/>
              </a:ext>
            </a:extLst>
          </p:cNvPr>
          <p:cNvSpPr txBox="1">
            <a:spLocks/>
          </p:cNvSpPr>
          <p:nvPr>
            <p:custDataLst>
              <p:tags r:id="rId44"/>
            </p:custDataLst>
          </p:nvPr>
        </p:nvSpPr>
        <p:spPr bwMode="auto">
          <a:xfrm>
            <a:off x="9713913" y="1025525"/>
            <a:ext cx="1863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5C43BDE1-CE74-4DE2-B53D-271F7B16EF6D}" type="datetime't''''''''o''p-10 p''ropen''si''t''y'', mi''ni''m''''''''u''m'">
              <a:rPr lang="en-GB" altLang="en-US" sz="1200" smtClean="0">
                <a:cs typeface="+mn-cs"/>
              </a:rPr>
              <a:pPr/>
              <a:t>top-10 propensity, minimum</a:t>
            </a:fld>
            <a:endParaRPr lang="en-GB" sz="1200" dirty="0">
              <a:cs typeface="+mn-cs"/>
            </a:endParaRPr>
          </a:p>
        </p:txBody>
      </p:sp>
      <p:sp>
        <p:nvSpPr>
          <p:cNvPr id="562" name="Text Placeholder 2">
            <a:extLst>
              <a:ext uri="{FF2B5EF4-FFF2-40B4-BE49-F238E27FC236}">
                <a16:creationId xmlns:a16="http://schemas.microsoft.com/office/drawing/2014/main" id="{5FB847EA-EA0B-2362-87A0-6C6B29C8901C}"/>
              </a:ext>
            </a:extLst>
          </p:cNvPr>
          <p:cNvSpPr txBox="1">
            <a:spLocks/>
          </p:cNvSpPr>
          <p:nvPr>
            <p:custDataLst>
              <p:tags r:id="rId45"/>
            </p:custDataLst>
          </p:nvPr>
        </p:nvSpPr>
        <p:spPr bwMode="auto">
          <a:xfrm>
            <a:off x="7743825" y="1025525"/>
            <a:ext cx="16525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BCB832B-B283-4BB2-9095-7BB80E53088F}" type="datetime't''ota''''l'' ''''prop''e''nsity'', ''a''ve''''''''r''ag''e'">
              <a:rPr lang="en-GB" altLang="en-US" sz="1200" smtClean="0">
                <a:cs typeface="+mn-cs"/>
              </a:rPr>
              <a:pPr/>
              <a:t>total propensity, average</a:t>
            </a:fld>
            <a:endParaRPr lang="en-GB" sz="1200" dirty="0">
              <a:cs typeface="+mn-cs"/>
            </a:endParaRPr>
          </a:p>
        </p:txBody>
      </p:sp>
      <p:cxnSp>
        <p:nvCxnSpPr>
          <p:cNvPr id="14" name="LineBasicStrong 14">
            <a:extLst>
              <a:ext uri="{FF2B5EF4-FFF2-40B4-BE49-F238E27FC236}">
                <a16:creationId xmlns:a16="http://schemas.microsoft.com/office/drawing/2014/main" id="{032B0AD0-AF90-4162-93DD-9EBE5FAF3522}"/>
              </a:ext>
            </a:extLst>
          </p:cNvPr>
          <p:cNvCxnSpPr>
            <a:cxnSpLocks/>
          </p:cNvCxnSpPr>
          <p:nvPr>
            <p:custDataLst>
              <p:tags r:id="rId46"/>
            </p:custDataLst>
          </p:nvPr>
        </p:nvCxnSpPr>
        <p:spPr>
          <a:xfrm>
            <a:off x="554736" y="1927397"/>
            <a:ext cx="11082528" cy="0"/>
          </a:xfrm>
          <a:prstGeom prst="straightConnector1">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5DE1260-B2A4-D583-44F3-CFFE02ED2D60}"/>
              </a:ext>
            </a:extLst>
          </p:cNvPr>
          <p:cNvSpPr txBox="1">
            <a:spLocks/>
          </p:cNvSpPr>
          <p:nvPr/>
        </p:nvSpPr>
        <p:spPr>
          <a:xfrm>
            <a:off x="554736" y="1408300"/>
            <a:ext cx="11082528" cy="49244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Predicted propensity (for Jan 2023)</a:t>
            </a:r>
            <a:br>
              <a:rPr lang="en-US" b="1" dirty="0"/>
            </a:br>
            <a:r>
              <a:rPr lang="en-US" dirty="0"/>
              <a:t>%, eligibility rules applied, existent product excluded</a:t>
            </a:r>
          </a:p>
        </p:txBody>
      </p:sp>
      <p:sp>
        <p:nvSpPr>
          <p:cNvPr id="18" name="Sticker">
            <a:extLst>
              <a:ext uri="{FF2B5EF4-FFF2-40B4-BE49-F238E27FC236}">
                <a16:creationId xmlns:a16="http://schemas.microsoft.com/office/drawing/2014/main" id="{9FF7942C-3922-987D-401A-A3B23C4EBC86}"/>
              </a:ext>
            </a:extLst>
          </p:cNvPr>
          <p:cNvSpPr txBox="1"/>
          <p:nvPr/>
        </p:nvSpPr>
        <p:spPr>
          <a:xfrm>
            <a:off x="558489" y="964729"/>
            <a:ext cx="735779"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Illustrative</a:t>
            </a:r>
            <a:endParaRPr lang="en-US" dirty="0"/>
          </a:p>
        </p:txBody>
      </p:sp>
    </p:spTree>
    <p:extLst>
      <p:ext uri="{BB962C8B-B14F-4D97-AF65-F5344CB8AC3E}">
        <p14:creationId xmlns:p14="http://schemas.microsoft.com/office/powerpoint/2010/main" val="56466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2" hidden="1">
            <a:extLst>
              <a:ext uri="{FF2B5EF4-FFF2-40B4-BE49-F238E27FC236}">
                <a16:creationId xmlns:a16="http://schemas.microsoft.com/office/drawing/2014/main" id="{FCDA6BBB-9469-4086-4787-220A9FA8BB5A}"/>
              </a:ext>
            </a:extLst>
          </p:cNvPr>
          <p:cNvGraphicFramePr>
            <a:graphicFrameLocks noChangeAspect="1"/>
          </p:cNvGraphicFramePr>
          <p:nvPr>
            <p:custDataLst>
              <p:tags r:id="rId1"/>
            </p:custDataLst>
            <p:extLst>
              <p:ext uri="{D42A27DB-BD31-4B8C-83A1-F6EECF244321}">
                <p14:modId xmlns:p14="http://schemas.microsoft.com/office/powerpoint/2010/main" val="28548390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395" imgH="396" progId="TCLayout.ActiveDocument.1">
                  <p:embed/>
                </p:oleObj>
              </mc:Choice>
              <mc:Fallback>
                <p:oleObj name="think-cell Slide" r:id="rId42" imgW="395" imgH="396" progId="TCLayout.ActiveDocument.1">
                  <p:embed/>
                  <p:pic>
                    <p:nvPicPr>
                      <p:cNvPr id="14" name="Object 2" hidden="1">
                        <a:extLst>
                          <a:ext uri="{FF2B5EF4-FFF2-40B4-BE49-F238E27FC236}">
                            <a16:creationId xmlns:a16="http://schemas.microsoft.com/office/drawing/2014/main" id="{FCDA6BBB-9469-4086-4787-220A9FA8BB5A}"/>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111" name="2. Slide Title">
            <a:extLst>
              <a:ext uri="{FF2B5EF4-FFF2-40B4-BE49-F238E27FC236}">
                <a16:creationId xmlns:a16="http://schemas.microsoft.com/office/drawing/2014/main" id="{E0ED2661-C54C-597C-AAAF-16465B1A72F4}"/>
              </a:ext>
            </a:extLst>
          </p:cNvPr>
          <p:cNvSpPr>
            <a:spLocks noGrp="1"/>
          </p:cNvSpPr>
          <p:nvPr>
            <p:ph type="title"/>
            <p:custDataLst>
              <p:tags r:id="rId2"/>
            </p:custDataLst>
          </p:nvPr>
        </p:nvSpPr>
        <p:spPr>
          <a:xfrm>
            <a:off x="352772" y="160180"/>
            <a:ext cx="6967728" cy="1154162"/>
          </a:xfrm>
          <a:noFill/>
          <a:ln/>
          <a:extLst>
            <a:ext uri="{909E8E84-426E-40DD-AFC4-6F175D3DCCD1}">
              <a14:hiddenFill xmlns:a14="http://schemas.microsoft.com/office/drawing/2010/main">
                <a:solidFill>
                  <a:srgbClr val="FFFFFF"/>
                </a:solidFill>
              </a14:hiddenFill>
            </a:ext>
          </a:extLst>
        </p:spPr>
        <p:txBody>
          <a:bodyPr vert="horz" wrap="square" anchor="t" anchorCtr="0">
            <a:noAutofit/>
          </a:bodyPr>
          <a:lstStyle/>
          <a:p>
            <a:r>
              <a:rPr lang="en-US" dirty="0"/>
              <a:t>Low penetration rates are exhibited across all products except savings accounts </a:t>
            </a:r>
          </a:p>
        </p:txBody>
      </p:sp>
      <p:cxnSp>
        <p:nvCxnSpPr>
          <p:cNvPr id="146" name="LineBasicStrong 14">
            <a:extLst>
              <a:ext uri="{FF2B5EF4-FFF2-40B4-BE49-F238E27FC236}">
                <a16:creationId xmlns:a16="http://schemas.microsoft.com/office/drawing/2014/main" id="{A573B447-01E1-54C1-7F00-9D50108F250D}"/>
              </a:ext>
            </a:extLst>
          </p:cNvPr>
          <p:cNvCxnSpPr>
            <a:cxnSpLocks/>
          </p:cNvCxnSpPr>
          <p:nvPr>
            <p:custDataLst>
              <p:tags r:id="rId3"/>
            </p:custDataLst>
          </p:nvPr>
        </p:nvCxnSpPr>
        <p:spPr>
          <a:xfrm>
            <a:off x="8166100" y="1892300"/>
            <a:ext cx="346868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0" name="LineBasicDefault 200">
            <a:extLst>
              <a:ext uri="{FF2B5EF4-FFF2-40B4-BE49-F238E27FC236}">
                <a16:creationId xmlns:a16="http://schemas.microsoft.com/office/drawing/2014/main" id="{56BC32A2-1BBB-3045-FCDF-BE6C1DF06341}"/>
              </a:ext>
            </a:extLst>
          </p:cNvPr>
          <p:cNvCxnSpPr>
            <a:cxnSpLocks/>
          </p:cNvCxnSpPr>
          <p:nvPr>
            <p:custDataLst>
              <p:tags r:id="rId4"/>
            </p:custDataLst>
          </p:nvPr>
        </p:nvCxnSpPr>
        <p:spPr>
          <a:xfrm>
            <a:off x="8166099" y="5608410"/>
            <a:ext cx="3468689"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3" name="LineBasicDefault 200">
            <a:extLst>
              <a:ext uri="{FF2B5EF4-FFF2-40B4-BE49-F238E27FC236}">
                <a16:creationId xmlns:a16="http://schemas.microsoft.com/office/drawing/2014/main" id="{07C41079-5976-58E1-CD4D-361096201612}"/>
              </a:ext>
            </a:extLst>
          </p:cNvPr>
          <p:cNvCxnSpPr>
            <a:cxnSpLocks/>
          </p:cNvCxnSpPr>
          <p:nvPr>
            <p:custDataLst>
              <p:tags r:id="rId5"/>
            </p:custDataLst>
          </p:nvPr>
        </p:nvCxnSpPr>
        <p:spPr>
          <a:xfrm>
            <a:off x="8166099" y="5173436"/>
            <a:ext cx="3468689"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4" name="LineBasicDefault 200">
            <a:extLst>
              <a:ext uri="{FF2B5EF4-FFF2-40B4-BE49-F238E27FC236}">
                <a16:creationId xmlns:a16="http://schemas.microsoft.com/office/drawing/2014/main" id="{8319E364-DE25-26C8-4888-16EB91C76DBB}"/>
              </a:ext>
            </a:extLst>
          </p:cNvPr>
          <p:cNvCxnSpPr>
            <a:cxnSpLocks/>
          </p:cNvCxnSpPr>
          <p:nvPr>
            <p:custDataLst>
              <p:tags r:id="rId6"/>
            </p:custDataLst>
          </p:nvPr>
        </p:nvCxnSpPr>
        <p:spPr>
          <a:xfrm>
            <a:off x="8166099" y="4695597"/>
            <a:ext cx="3468689"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5" name="LineBasicDefault 200">
            <a:extLst>
              <a:ext uri="{FF2B5EF4-FFF2-40B4-BE49-F238E27FC236}">
                <a16:creationId xmlns:a16="http://schemas.microsoft.com/office/drawing/2014/main" id="{54DCA663-A4F9-A614-74A3-ACD3751EF4EC}"/>
              </a:ext>
            </a:extLst>
          </p:cNvPr>
          <p:cNvCxnSpPr>
            <a:cxnSpLocks/>
          </p:cNvCxnSpPr>
          <p:nvPr>
            <p:custDataLst>
              <p:tags r:id="rId7"/>
            </p:custDataLst>
          </p:nvPr>
        </p:nvCxnSpPr>
        <p:spPr>
          <a:xfrm>
            <a:off x="8166099" y="4108222"/>
            <a:ext cx="3468689"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6" name="LineBasicDefault 200">
            <a:extLst>
              <a:ext uri="{FF2B5EF4-FFF2-40B4-BE49-F238E27FC236}">
                <a16:creationId xmlns:a16="http://schemas.microsoft.com/office/drawing/2014/main" id="{8F99A11F-4D43-CAB9-A3FA-4DED557A3F7F}"/>
              </a:ext>
            </a:extLst>
          </p:cNvPr>
          <p:cNvCxnSpPr>
            <a:cxnSpLocks/>
          </p:cNvCxnSpPr>
          <p:nvPr>
            <p:custDataLst>
              <p:tags r:id="rId8"/>
            </p:custDataLst>
          </p:nvPr>
        </p:nvCxnSpPr>
        <p:spPr>
          <a:xfrm>
            <a:off x="8166099" y="2780618"/>
            <a:ext cx="3468689"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6" name="LineBasicDefault 200">
            <a:extLst>
              <a:ext uri="{FF2B5EF4-FFF2-40B4-BE49-F238E27FC236}">
                <a16:creationId xmlns:a16="http://schemas.microsoft.com/office/drawing/2014/main" id="{E8052103-5A65-8CEF-538E-B51B149FEEAC}"/>
              </a:ext>
            </a:extLst>
          </p:cNvPr>
          <p:cNvCxnSpPr>
            <a:cxnSpLocks/>
          </p:cNvCxnSpPr>
          <p:nvPr>
            <p:custDataLst>
              <p:tags r:id="rId9"/>
            </p:custDataLst>
          </p:nvPr>
        </p:nvCxnSpPr>
        <p:spPr>
          <a:xfrm>
            <a:off x="8166100" y="2249488"/>
            <a:ext cx="3468688" cy="0"/>
          </a:xfrm>
          <a:prstGeom prst="straightConnector1">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2AF96FB-6EA5-FF6B-B0DB-7E943E8D1507}"/>
              </a:ext>
            </a:extLst>
          </p:cNvPr>
          <p:cNvSpPr txBox="1">
            <a:spLocks/>
          </p:cNvSpPr>
          <p:nvPr/>
        </p:nvSpPr>
        <p:spPr>
          <a:xfrm>
            <a:off x="8663388" y="1570038"/>
            <a:ext cx="2971399" cy="2460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t>Eligibility criteria </a:t>
            </a:r>
          </a:p>
        </p:txBody>
      </p:sp>
      <p:sp>
        <p:nvSpPr>
          <p:cNvPr id="104" name="TextBox 103">
            <a:extLst>
              <a:ext uri="{FF2B5EF4-FFF2-40B4-BE49-F238E27FC236}">
                <a16:creationId xmlns:a16="http://schemas.microsoft.com/office/drawing/2014/main" id="{145D21A9-945E-6793-F659-7C7C5C56413A}"/>
              </a:ext>
            </a:extLst>
          </p:cNvPr>
          <p:cNvSpPr txBox="1">
            <a:spLocks/>
          </p:cNvSpPr>
          <p:nvPr/>
        </p:nvSpPr>
        <p:spPr>
          <a:xfrm>
            <a:off x="1052024" y="1570038"/>
            <a:ext cx="6470439" cy="2460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t>Number of clients eligible by product, </a:t>
            </a:r>
            <a:r>
              <a:rPr lang="en-US" dirty="0"/>
              <a:t>K, clients</a:t>
            </a:r>
          </a:p>
        </p:txBody>
      </p:sp>
      <p:cxnSp>
        <p:nvCxnSpPr>
          <p:cNvPr id="107" name="LineBasicStrong 14">
            <a:extLst>
              <a:ext uri="{FF2B5EF4-FFF2-40B4-BE49-F238E27FC236}">
                <a16:creationId xmlns:a16="http://schemas.microsoft.com/office/drawing/2014/main" id="{187545B6-6A0E-0E92-9A9B-B5E6AB256349}"/>
              </a:ext>
            </a:extLst>
          </p:cNvPr>
          <p:cNvCxnSpPr>
            <a:cxnSpLocks/>
          </p:cNvCxnSpPr>
          <p:nvPr>
            <p:custDataLst>
              <p:tags r:id="rId10"/>
            </p:custDataLst>
          </p:nvPr>
        </p:nvCxnSpPr>
        <p:spPr>
          <a:xfrm>
            <a:off x="554736" y="1892300"/>
            <a:ext cx="69677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51D76CD-4C42-3B51-A2DF-8426F5A7571C}"/>
              </a:ext>
            </a:extLst>
          </p:cNvPr>
          <p:cNvSpPr txBox="1">
            <a:spLocks/>
          </p:cNvSpPr>
          <p:nvPr/>
        </p:nvSpPr>
        <p:spPr>
          <a:xfrm>
            <a:off x="9366250" y="1966913"/>
            <a:ext cx="2268538" cy="21590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t>Eligibility Criteria </a:t>
            </a:r>
          </a:p>
        </p:txBody>
      </p:sp>
      <p:sp>
        <p:nvSpPr>
          <p:cNvPr id="124" name="TextBox 123">
            <a:extLst>
              <a:ext uri="{FF2B5EF4-FFF2-40B4-BE49-F238E27FC236}">
                <a16:creationId xmlns:a16="http://schemas.microsoft.com/office/drawing/2014/main" id="{9B082349-3BD0-FE22-B428-97FB398A59CF}"/>
              </a:ext>
            </a:extLst>
          </p:cNvPr>
          <p:cNvSpPr txBox="1">
            <a:spLocks/>
          </p:cNvSpPr>
          <p:nvPr/>
        </p:nvSpPr>
        <p:spPr>
          <a:xfrm>
            <a:off x="8166099" y="1966913"/>
            <a:ext cx="1058863" cy="21590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t>Product </a:t>
            </a:r>
          </a:p>
        </p:txBody>
      </p:sp>
      <p:sp>
        <p:nvSpPr>
          <p:cNvPr id="110" name="TextBox 109">
            <a:extLst>
              <a:ext uri="{FF2B5EF4-FFF2-40B4-BE49-F238E27FC236}">
                <a16:creationId xmlns:a16="http://schemas.microsoft.com/office/drawing/2014/main" id="{D0B0AEDF-8314-2010-80F9-E61D48457C5C}"/>
              </a:ext>
            </a:extLst>
          </p:cNvPr>
          <p:cNvSpPr txBox="1">
            <a:spLocks/>
          </p:cNvSpPr>
          <p:nvPr/>
        </p:nvSpPr>
        <p:spPr>
          <a:xfrm>
            <a:off x="9366250" y="4803547"/>
            <a:ext cx="2268538" cy="18573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200" dirty="0"/>
              <a:t>All customers are eligible </a:t>
            </a:r>
          </a:p>
        </p:txBody>
      </p:sp>
      <p:sp>
        <p:nvSpPr>
          <p:cNvPr id="126" name="TextBox 125">
            <a:extLst>
              <a:ext uri="{FF2B5EF4-FFF2-40B4-BE49-F238E27FC236}">
                <a16:creationId xmlns:a16="http://schemas.microsoft.com/office/drawing/2014/main" id="{6FE8ECC5-D221-7EAD-86DF-739660714C68}"/>
              </a:ext>
            </a:extLst>
          </p:cNvPr>
          <p:cNvSpPr txBox="1">
            <a:spLocks/>
          </p:cNvSpPr>
          <p:nvPr/>
        </p:nvSpPr>
        <p:spPr>
          <a:xfrm>
            <a:off x="8166099" y="4803547"/>
            <a:ext cx="1058863" cy="369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Saving accounts </a:t>
            </a:r>
          </a:p>
        </p:txBody>
      </p:sp>
      <p:sp>
        <p:nvSpPr>
          <p:cNvPr id="114" name="TextBox 113">
            <a:extLst>
              <a:ext uri="{FF2B5EF4-FFF2-40B4-BE49-F238E27FC236}">
                <a16:creationId xmlns:a16="http://schemas.microsoft.com/office/drawing/2014/main" id="{AF68C38C-ADAE-17C1-39B4-AD686A236FC1}"/>
              </a:ext>
            </a:extLst>
          </p:cNvPr>
          <p:cNvSpPr txBox="1">
            <a:spLocks/>
          </p:cNvSpPr>
          <p:nvPr/>
        </p:nvSpPr>
        <p:spPr>
          <a:xfrm>
            <a:off x="9366250" y="4216172"/>
            <a:ext cx="2268538" cy="369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200" dirty="0">
                <a:cs typeface="Arial" panose="020B0604020202020204" pitchFamily="34" charset="0"/>
              </a:rPr>
              <a:t>Client must be between 21 and 59 years old </a:t>
            </a:r>
          </a:p>
        </p:txBody>
      </p:sp>
      <p:sp>
        <p:nvSpPr>
          <p:cNvPr id="128" name="TextBox 127">
            <a:extLst>
              <a:ext uri="{FF2B5EF4-FFF2-40B4-BE49-F238E27FC236}">
                <a16:creationId xmlns:a16="http://schemas.microsoft.com/office/drawing/2014/main" id="{EF2FFEB1-5713-5D83-E047-1D7C38222F4B}"/>
              </a:ext>
            </a:extLst>
          </p:cNvPr>
          <p:cNvSpPr txBox="1">
            <a:spLocks/>
          </p:cNvSpPr>
          <p:nvPr/>
        </p:nvSpPr>
        <p:spPr>
          <a:xfrm>
            <a:off x="8166099" y="4216172"/>
            <a:ext cx="1058863" cy="369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Unsecured Loans </a:t>
            </a:r>
          </a:p>
        </p:txBody>
      </p:sp>
      <p:sp>
        <p:nvSpPr>
          <p:cNvPr id="116" name="TextBox 115">
            <a:extLst>
              <a:ext uri="{FF2B5EF4-FFF2-40B4-BE49-F238E27FC236}">
                <a16:creationId xmlns:a16="http://schemas.microsoft.com/office/drawing/2014/main" id="{7230CF59-D311-D506-06AF-037BFF0E6723}"/>
              </a:ext>
            </a:extLst>
          </p:cNvPr>
          <p:cNvSpPr txBox="1">
            <a:spLocks/>
          </p:cNvSpPr>
          <p:nvPr/>
        </p:nvSpPr>
        <p:spPr>
          <a:xfrm>
            <a:off x="9366250" y="2888568"/>
            <a:ext cx="2268538" cy="114617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200" dirty="0"/>
              <a:t>Customer must have an unblocked bank deposit (CD or TD) or savings account with at least 4,000 EGP</a:t>
            </a:r>
          </a:p>
          <a:p>
            <a:pPr lvl="1"/>
            <a:r>
              <a:rPr lang="en-US" sz="1200" dirty="0"/>
              <a:t>Customer must be older than 21 years old   </a:t>
            </a:r>
          </a:p>
        </p:txBody>
      </p:sp>
      <p:sp>
        <p:nvSpPr>
          <p:cNvPr id="130" name="TextBox 129">
            <a:extLst>
              <a:ext uri="{FF2B5EF4-FFF2-40B4-BE49-F238E27FC236}">
                <a16:creationId xmlns:a16="http://schemas.microsoft.com/office/drawing/2014/main" id="{7BE01A20-46C6-4463-6005-54762EE38320}"/>
              </a:ext>
            </a:extLst>
          </p:cNvPr>
          <p:cNvSpPr txBox="1">
            <a:spLocks/>
          </p:cNvSpPr>
          <p:nvPr/>
        </p:nvSpPr>
        <p:spPr>
          <a:xfrm>
            <a:off x="8166099" y="2888568"/>
            <a:ext cx="1058863" cy="18415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Secured Loans</a:t>
            </a:r>
          </a:p>
        </p:txBody>
      </p:sp>
      <p:sp>
        <p:nvSpPr>
          <p:cNvPr id="118" name="TextBox 117">
            <a:extLst>
              <a:ext uri="{FF2B5EF4-FFF2-40B4-BE49-F238E27FC236}">
                <a16:creationId xmlns:a16="http://schemas.microsoft.com/office/drawing/2014/main" id="{3BCCA7CE-2B77-E8E9-C551-F741C1359136}"/>
              </a:ext>
            </a:extLst>
          </p:cNvPr>
          <p:cNvSpPr txBox="1">
            <a:spLocks/>
          </p:cNvSpPr>
          <p:nvPr/>
        </p:nvSpPr>
        <p:spPr>
          <a:xfrm>
            <a:off x="9366250" y="5282974"/>
            <a:ext cx="2268538" cy="18415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200" dirty="0">
                <a:cs typeface="Arial" panose="020B0604020202020204" pitchFamily="34" charset="0"/>
              </a:rPr>
              <a:t>All customers are eligible </a:t>
            </a:r>
          </a:p>
        </p:txBody>
      </p:sp>
      <p:sp>
        <p:nvSpPr>
          <p:cNvPr id="132" name="TextBox 131">
            <a:extLst>
              <a:ext uri="{FF2B5EF4-FFF2-40B4-BE49-F238E27FC236}">
                <a16:creationId xmlns:a16="http://schemas.microsoft.com/office/drawing/2014/main" id="{87892C12-E36F-AE1A-5293-277CDF3961F0}"/>
              </a:ext>
            </a:extLst>
          </p:cNvPr>
          <p:cNvSpPr txBox="1">
            <a:spLocks/>
          </p:cNvSpPr>
          <p:nvPr/>
        </p:nvSpPr>
        <p:spPr>
          <a:xfrm>
            <a:off x="8166099" y="5282974"/>
            <a:ext cx="1058863" cy="18415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BM Online </a:t>
            </a:r>
          </a:p>
        </p:txBody>
      </p:sp>
      <p:sp>
        <p:nvSpPr>
          <p:cNvPr id="120" name="TextBox 119">
            <a:extLst>
              <a:ext uri="{FF2B5EF4-FFF2-40B4-BE49-F238E27FC236}">
                <a16:creationId xmlns:a16="http://schemas.microsoft.com/office/drawing/2014/main" id="{B52680F5-A7D9-9DB1-0776-B24264DBB6D2}"/>
              </a:ext>
            </a:extLst>
          </p:cNvPr>
          <p:cNvSpPr txBox="1">
            <a:spLocks/>
          </p:cNvSpPr>
          <p:nvPr/>
        </p:nvSpPr>
        <p:spPr>
          <a:xfrm>
            <a:off x="9366250" y="5716360"/>
            <a:ext cx="2268538" cy="36830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200">
                <a:cs typeface="Arial" panose="020B0604020202020204" pitchFamily="34" charset="0"/>
              </a:rPr>
              <a:t>Client must be between 21 and 59 years old </a:t>
            </a:r>
            <a:endParaRPr lang="en-US" sz="1200" dirty="0">
              <a:cs typeface="Arial" panose="020B0604020202020204" pitchFamily="34" charset="0"/>
            </a:endParaRPr>
          </a:p>
        </p:txBody>
      </p:sp>
      <p:sp>
        <p:nvSpPr>
          <p:cNvPr id="134" name="TextBox 133">
            <a:extLst>
              <a:ext uri="{FF2B5EF4-FFF2-40B4-BE49-F238E27FC236}">
                <a16:creationId xmlns:a16="http://schemas.microsoft.com/office/drawing/2014/main" id="{7F79768D-01B5-83A1-B3C1-E13A004046F0}"/>
              </a:ext>
            </a:extLst>
          </p:cNvPr>
          <p:cNvSpPr txBox="1">
            <a:spLocks/>
          </p:cNvSpPr>
          <p:nvPr/>
        </p:nvSpPr>
        <p:spPr>
          <a:xfrm>
            <a:off x="8166099" y="5716360"/>
            <a:ext cx="1058863" cy="18415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Credit cards </a:t>
            </a:r>
          </a:p>
        </p:txBody>
      </p:sp>
      <p:sp>
        <p:nvSpPr>
          <p:cNvPr id="122" name="TextBox 121">
            <a:extLst>
              <a:ext uri="{FF2B5EF4-FFF2-40B4-BE49-F238E27FC236}">
                <a16:creationId xmlns:a16="http://schemas.microsoft.com/office/drawing/2014/main" id="{2D7AE2AA-0884-2905-57BA-391253BE204C}"/>
              </a:ext>
            </a:extLst>
          </p:cNvPr>
          <p:cNvSpPr txBox="1">
            <a:spLocks/>
          </p:cNvSpPr>
          <p:nvPr/>
        </p:nvSpPr>
        <p:spPr>
          <a:xfrm>
            <a:off x="9366250" y="2330450"/>
            <a:ext cx="2268538" cy="369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200" dirty="0">
                <a:cs typeface="Arial" panose="020B0604020202020204" pitchFamily="34" charset="0"/>
              </a:rPr>
              <a:t>Client must be between 21 and 59 years old </a:t>
            </a:r>
          </a:p>
        </p:txBody>
      </p:sp>
      <p:sp>
        <p:nvSpPr>
          <p:cNvPr id="136" name="TextBox 135">
            <a:extLst>
              <a:ext uri="{FF2B5EF4-FFF2-40B4-BE49-F238E27FC236}">
                <a16:creationId xmlns:a16="http://schemas.microsoft.com/office/drawing/2014/main" id="{B97E23EB-D98A-6DF6-5AD8-CF1C98B8E2B8}"/>
              </a:ext>
            </a:extLst>
          </p:cNvPr>
          <p:cNvSpPr txBox="1">
            <a:spLocks/>
          </p:cNvSpPr>
          <p:nvPr/>
        </p:nvSpPr>
        <p:spPr>
          <a:xfrm>
            <a:off x="8166099" y="2330450"/>
            <a:ext cx="1058863" cy="18573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a:t>Bancassurance</a:t>
            </a:r>
            <a:endParaRPr lang="en-US" sz="1200" dirty="0"/>
          </a:p>
        </p:txBody>
      </p:sp>
      <p:sp>
        <p:nvSpPr>
          <p:cNvPr id="156" name="Rectangle: Rounded Corners 155">
            <a:extLst>
              <a:ext uri="{FF2B5EF4-FFF2-40B4-BE49-F238E27FC236}">
                <a16:creationId xmlns:a16="http://schemas.microsoft.com/office/drawing/2014/main" id="{5C0EE9A7-F45B-8D93-4447-E01E7ACBE929}"/>
              </a:ext>
            </a:extLst>
          </p:cNvPr>
          <p:cNvSpPr/>
          <p:nvPr/>
        </p:nvSpPr>
        <p:spPr>
          <a:xfrm>
            <a:off x="554736" y="1870075"/>
            <a:ext cx="412568" cy="46038"/>
          </a:xfrm>
          <a:prstGeom prst="roundRect">
            <a:avLst>
              <a:gd name="adj" fmla="val 50000"/>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57" name="Rectangle: Rounded Corners 156">
            <a:extLst>
              <a:ext uri="{FF2B5EF4-FFF2-40B4-BE49-F238E27FC236}">
                <a16:creationId xmlns:a16="http://schemas.microsoft.com/office/drawing/2014/main" id="{BC516214-FC4F-7A7E-C30C-3D3A65F8E6A1}"/>
              </a:ext>
            </a:extLst>
          </p:cNvPr>
          <p:cNvSpPr/>
          <p:nvPr/>
        </p:nvSpPr>
        <p:spPr>
          <a:xfrm>
            <a:off x="8166099" y="1870075"/>
            <a:ext cx="412568" cy="46038"/>
          </a:xfrm>
          <a:prstGeom prst="roundRect">
            <a:avLst>
              <a:gd name="adj" fmla="val 50000"/>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nvGrpSpPr>
          <p:cNvPr id="216" name="CustomIcon">
            <a:extLst>
              <a:ext uri="{FF2B5EF4-FFF2-40B4-BE49-F238E27FC236}">
                <a16:creationId xmlns:a16="http://schemas.microsoft.com/office/drawing/2014/main" id="{9AA87344-3409-AEB0-2557-00CA73FB6597}"/>
              </a:ext>
            </a:extLst>
          </p:cNvPr>
          <p:cNvGrpSpPr>
            <a:grpSpLocks noChangeAspect="1"/>
          </p:cNvGrpSpPr>
          <p:nvPr>
            <p:custDataLst>
              <p:tags r:id="rId11"/>
            </p:custDataLst>
          </p:nvPr>
        </p:nvGrpSpPr>
        <p:grpSpPr>
          <a:xfrm>
            <a:off x="554736" y="1402079"/>
            <a:ext cx="414021" cy="414021"/>
            <a:chOff x="-205105" y="-205105"/>
            <a:chExt cx="1019810" cy="1019810"/>
          </a:xfrm>
        </p:grpSpPr>
        <p:sp>
          <p:nvSpPr>
            <p:cNvPr id="213" name="Oval 212">
              <a:extLst>
                <a:ext uri="{FF2B5EF4-FFF2-40B4-BE49-F238E27FC236}">
                  <a16:creationId xmlns:a16="http://schemas.microsoft.com/office/drawing/2014/main" id="{C12B198A-D025-A429-6240-007286EC1D73}"/>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215" name="Graphic 214">
              <a:extLst>
                <a:ext uri="{FF2B5EF4-FFF2-40B4-BE49-F238E27FC236}">
                  <a16:creationId xmlns:a16="http://schemas.microsoft.com/office/drawing/2014/main" id="{7E947ADB-DC0E-881E-336A-C6143012A9A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0" y="0"/>
              <a:ext cx="609600" cy="609600"/>
            </a:xfrm>
            <a:prstGeom prst="rect">
              <a:avLst/>
            </a:prstGeom>
          </p:spPr>
        </p:pic>
      </p:grpSp>
      <p:grpSp>
        <p:nvGrpSpPr>
          <p:cNvPr id="220" name="CustomIcon">
            <a:extLst>
              <a:ext uri="{FF2B5EF4-FFF2-40B4-BE49-F238E27FC236}">
                <a16:creationId xmlns:a16="http://schemas.microsoft.com/office/drawing/2014/main" id="{1F2BE3DB-8104-0055-A786-1F4299E47BC0}"/>
              </a:ext>
            </a:extLst>
          </p:cNvPr>
          <p:cNvGrpSpPr>
            <a:grpSpLocks noChangeAspect="1"/>
          </p:cNvGrpSpPr>
          <p:nvPr>
            <p:custDataLst>
              <p:tags r:id="rId12"/>
            </p:custDataLst>
          </p:nvPr>
        </p:nvGrpSpPr>
        <p:grpSpPr>
          <a:xfrm>
            <a:off x="8166100" y="1402079"/>
            <a:ext cx="414021" cy="414021"/>
            <a:chOff x="-205105" y="-205105"/>
            <a:chExt cx="1019810" cy="1019810"/>
          </a:xfrm>
        </p:grpSpPr>
        <p:sp>
          <p:nvSpPr>
            <p:cNvPr id="217" name="Oval 216">
              <a:extLst>
                <a:ext uri="{FF2B5EF4-FFF2-40B4-BE49-F238E27FC236}">
                  <a16:creationId xmlns:a16="http://schemas.microsoft.com/office/drawing/2014/main" id="{792CF863-926F-7251-075D-90BB62852321}"/>
                </a:ext>
              </a:extLst>
            </p:cNvPr>
            <p:cNvSpPr>
              <a:spLocks noChangeAspect="1"/>
            </p:cNvSpPr>
            <p:nvPr/>
          </p:nvSpPr>
          <p:spPr>
            <a:xfrm>
              <a:off x="-205105" y="-205105"/>
              <a:ext cx="1019810" cy="101981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219" name="Graphic 218">
              <a:extLst>
                <a:ext uri="{FF2B5EF4-FFF2-40B4-BE49-F238E27FC236}">
                  <a16:creationId xmlns:a16="http://schemas.microsoft.com/office/drawing/2014/main" id="{3E3C0BF4-05D9-4A2E-0920-129FDCFB53D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0" y="0"/>
              <a:ext cx="609600" cy="609600"/>
            </a:xfrm>
            <a:prstGeom prst="rect">
              <a:avLst/>
            </a:prstGeom>
          </p:spPr>
        </p:pic>
      </p:grpSp>
      <p:sp>
        <p:nvSpPr>
          <p:cNvPr id="36" name="Rectangle 35">
            <a:extLst>
              <a:ext uri="{FF2B5EF4-FFF2-40B4-BE49-F238E27FC236}">
                <a16:creationId xmlns:a16="http://schemas.microsoft.com/office/drawing/2014/main" id="{A2B66D90-C9E0-FDDC-F85F-8A209B77ADED}"/>
              </a:ext>
            </a:extLst>
          </p:cNvPr>
          <p:cNvSpPr>
            <a:spLocks/>
          </p:cNvSpPr>
          <p:nvPr/>
        </p:nvSpPr>
        <p:spPr>
          <a:xfrm>
            <a:off x="819149" y="2591594"/>
            <a:ext cx="698502" cy="344488"/>
          </a:xfrm>
          <a:prstGeom prst="rect">
            <a:avLst/>
          </a:prstGeom>
          <a:solidFill>
            <a:schemeClr val="accent3">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570</a:t>
            </a:r>
          </a:p>
        </p:txBody>
      </p:sp>
      <p:sp>
        <p:nvSpPr>
          <p:cNvPr id="37" name="Rectangle 36">
            <a:extLst>
              <a:ext uri="{FF2B5EF4-FFF2-40B4-BE49-F238E27FC236}">
                <a16:creationId xmlns:a16="http://schemas.microsoft.com/office/drawing/2014/main" id="{4499AED1-91D8-6B11-DB64-33B2B7FB831B}"/>
              </a:ext>
            </a:extLst>
          </p:cNvPr>
          <p:cNvSpPr>
            <a:spLocks/>
          </p:cNvSpPr>
          <p:nvPr/>
        </p:nvSpPr>
        <p:spPr>
          <a:xfrm>
            <a:off x="1940379" y="2591594"/>
            <a:ext cx="698502" cy="344488"/>
          </a:xfrm>
          <a:prstGeom prst="rect">
            <a:avLst/>
          </a:prstGeom>
          <a:solidFill>
            <a:schemeClr val="accent3">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42</a:t>
            </a:r>
          </a:p>
        </p:txBody>
      </p:sp>
      <p:sp>
        <p:nvSpPr>
          <p:cNvPr id="38" name="Rectangle 37">
            <a:extLst>
              <a:ext uri="{FF2B5EF4-FFF2-40B4-BE49-F238E27FC236}">
                <a16:creationId xmlns:a16="http://schemas.microsoft.com/office/drawing/2014/main" id="{151D3EF2-8EA5-A5BA-D855-CD3E1F36F5AC}"/>
              </a:ext>
            </a:extLst>
          </p:cNvPr>
          <p:cNvSpPr>
            <a:spLocks/>
          </p:cNvSpPr>
          <p:nvPr/>
        </p:nvSpPr>
        <p:spPr>
          <a:xfrm>
            <a:off x="3061609" y="2591594"/>
            <a:ext cx="698502" cy="344488"/>
          </a:xfrm>
          <a:prstGeom prst="rect">
            <a:avLst/>
          </a:prstGeom>
          <a:solidFill>
            <a:schemeClr val="accent3">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528</a:t>
            </a:r>
          </a:p>
        </p:txBody>
      </p:sp>
      <p:sp>
        <p:nvSpPr>
          <p:cNvPr id="39" name="Rectangle 38">
            <a:extLst>
              <a:ext uri="{FF2B5EF4-FFF2-40B4-BE49-F238E27FC236}">
                <a16:creationId xmlns:a16="http://schemas.microsoft.com/office/drawing/2014/main" id="{02049627-D4A5-F059-8339-4BA382FE7B9E}"/>
              </a:ext>
            </a:extLst>
          </p:cNvPr>
          <p:cNvSpPr>
            <a:spLocks/>
          </p:cNvSpPr>
          <p:nvPr/>
        </p:nvSpPr>
        <p:spPr>
          <a:xfrm>
            <a:off x="4308475" y="2591594"/>
            <a:ext cx="698502" cy="344488"/>
          </a:xfrm>
          <a:prstGeom prst="rect">
            <a:avLst/>
          </a:prstGeom>
          <a:solidFill>
            <a:schemeClr val="accent3">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311</a:t>
            </a:r>
          </a:p>
        </p:txBody>
      </p:sp>
      <p:sp>
        <p:nvSpPr>
          <p:cNvPr id="40" name="Rectangle 39">
            <a:extLst>
              <a:ext uri="{FF2B5EF4-FFF2-40B4-BE49-F238E27FC236}">
                <a16:creationId xmlns:a16="http://schemas.microsoft.com/office/drawing/2014/main" id="{32FDF391-6A85-0C7C-A90A-FEEC05E48466}"/>
              </a:ext>
            </a:extLst>
          </p:cNvPr>
          <p:cNvSpPr>
            <a:spLocks/>
          </p:cNvSpPr>
          <p:nvPr/>
        </p:nvSpPr>
        <p:spPr>
          <a:xfrm>
            <a:off x="5475063" y="2591594"/>
            <a:ext cx="698502" cy="344488"/>
          </a:xfrm>
          <a:prstGeom prst="rect">
            <a:avLst/>
          </a:prstGeom>
          <a:solidFill>
            <a:schemeClr val="accent3">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702</a:t>
            </a:r>
          </a:p>
        </p:txBody>
      </p:sp>
      <p:sp>
        <p:nvSpPr>
          <p:cNvPr id="41" name="Rectangle 40">
            <a:extLst>
              <a:ext uri="{FF2B5EF4-FFF2-40B4-BE49-F238E27FC236}">
                <a16:creationId xmlns:a16="http://schemas.microsoft.com/office/drawing/2014/main" id="{2683753A-4016-8888-0591-B2E285F7419D}"/>
              </a:ext>
            </a:extLst>
          </p:cNvPr>
          <p:cNvSpPr>
            <a:spLocks/>
          </p:cNvSpPr>
          <p:nvPr/>
        </p:nvSpPr>
        <p:spPr>
          <a:xfrm>
            <a:off x="6683602" y="2591594"/>
            <a:ext cx="698502" cy="344488"/>
          </a:xfrm>
          <a:prstGeom prst="rect">
            <a:avLst/>
          </a:prstGeom>
          <a:solidFill>
            <a:schemeClr val="accent3">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493</a:t>
            </a:r>
          </a:p>
        </p:txBody>
      </p:sp>
      <p:grpSp>
        <p:nvGrpSpPr>
          <p:cNvPr id="57" name="LegendBoxes">
            <a:extLst>
              <a:ext uri="{FF2B5EF4-FFF2-40B4-BE49-F238E27FC236}">
                <a16:creationId xmlns:a16="http://schemas.microsoft.com/office/drawing/2014/main" id="{732092EC-8333-2404-C56E-E860EA039428}"/>
              </a:ext>
            </a:extLst>
          </p:cNvPr>
          <p:cNvGrpSpPr/>
          <p:nvPr/>
        </p:nvGrpSpPr>
        <p:grpSpPr>
          <a:xfrm>
            <a:off x="594460" y="2304720"/>
            <a:ext cx="3455208" cy="172729"/>
            <a:chOff x="10714801" y="4541848"/>
            <a:chExt cx="3455208" cy="172729"/>
          </a:xfrm>
        </p:grpSpPr>
        <p:sp>
          <p:nvSpPr>
            <p:cNvPr id="46" name="RectangleLegend1">
              <a:extLst>
                <a:ext uri="{FF2B5EF4-FFF2-40B4-BE49-F238E27FC236}">
                  <a16:creationId xmlns:a16="http://schemas.microsoft.com/office/drawing/2014/main" id="{2415D258-02FC-01F8-4EAB-E062862898C8}"/>
                </a:ext>
              </a:extLst>
            </p:cNvPr>
            <p:cNvSpPr/>
            <p:nvPr/>
          </p:nvSpPr>
          <p:spPr>
            <a:xfrm>
              <a:off x="10714801" y="4541848"/>
              <a:ext cx="267545" cy="172729"/>
            </a:xfrm>
            <a:prstGeom prst="rect">
              <a:avLst/>
            </a:prstGeom>
            <a:solidFill>
              <a:schemeClr val="accent3">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51" name="Legend1">
              <a:extLst>
                <a:ext uri="{FF2B5EF4-FFF2-40B4-BE49-F238E27FC236}">
                  <a16:creationId xmlns:a16="http://schemas.microsoft.com/office/drawing/2014/main" id="{0923C5F6-5B03-80EF-21DD-78C3EABA024E}"/>
                </a:ext>
              </a:extLst>
            </p:cNvPr>
            <p:cNvSpPr txBox="1"/>
            <p:nvPr/>
          </p:nvSpPr>
          <p:spPr>
            <a:xfrm>
              <a:off x="11040947" y="4566655"/>
              <a:ext cx="3129062" cy="123111"/>
            </a:xfrm>
            <a:prstGeom prst="rect">
              <a:avLst/>
            </a:prstGeom>
            <a:noFill/>
            <a:ln>
              <a:noFill/>
              <a:miter lim="800000"/>
            </a:ln>
          </p:spPr>
          <p:txBody>
            <a:bodyPr wrap="none" lIns="0" tIns="0" rIns="0" bIns="0" rtlCol="0" anchor="ctr" anchorCtr="0">
              <a:spAutoFit/>
            </a:bodyPr>
            <a:lstStyle/>
            <a:p>
              <a:pPr>
                <a:spcAft>
                  <a:spcPts val="600"/>
                </a:spcAft>
              </a:pPr>
              <a:r>
                <a:rPr lang="en-US" sz="800" dirty="0"/>
                <a:t>Top 10% of customers (among all eligible customers without product)</a:t>
              </a:r>
            </a:p>
          </p:txBody>
        </p:sp>
      </p:grpSp>
      <p:sp>
        <p:nvSpPr>
          <p:cNvPr id="10" name="TextBox 9">
            <a:extLst>
              <a:ext uri="{FF2B5EF4-FFF2-40B4-BE49-F238E27FC236}">
                <a16:creationId xmlns:a16="http://schemas.microsoft.com/office/drawing/2014/main" id="{CCEF62FF-E6CC-AD5C-1F80-DB5192A059C7}"/>
              </a:ext>
            </a:extLst>
          </p:cNvPr>
          <p:cNvSpPr txBox="1"/>
          <p:nvPr/>
        </p:nvSpPr>
        <p:spPr>
          <a:xfrm>
            <a:off x="547093" y="5798815"/>
            <a:ext cx="1116608" cy="88485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000" dirty="0"/>
              <a:t>Islamic </a:t>
            </a:r>
          </a:p>
          <a:p>
            <a:pPr lvl="1"/>
            <a:r>
              <a:rPr lang="en-US" sz="1000" dirty="0"/>
              <a:t>Investment plan</a:t>
            </a:r>
          </a:p>
          <a:p>
            <a:pPr lvl="1"/>
            <a:r>
              <a:rPr lang="en-US" sz="1000" dirty="0"/>
              <a:t>Education </a:t>
            </a:r>
          </a:p>
          <a:p>
            <a:pPr lvl="1"/>
            <a:r>
              <a:rPr lang="en-US" sz="1000" dirty="0"/>
              <a:t>Marriage</a:t>
            </a:r>
          </a:p>
        </p:txBody>
      </p:sp>
      <p:sp>
        <p:nvSpPr>
          <p:cNvPr id="11" name="TextBox 10">
            <a:extLst>
              <a:ext uri="{FF2B5EF4-FFF2-40B4-BE49-F238E27FC236}">
                <a16:creationId xmlns:a16="http://schemas.microsoft.com/office/drawing/2014/main" id="{217204DE-42D2-7BB1-244E-02900CB53F6A}"/>
              </a:ext>
            </a:extLst>
          </p:cNvPr>
          <p:cNvSpPr txBox="1"/>
          <p:nvPr/>
        </p:nvSpPr>
        <p:spPr>
          <a:xfrm>
            <a:off x="1764704" y="5798815"/>
            <a:ext cx="1058863" cy="923330"/>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000" dirty="0"/>
              <a:t>Cash </a:t>
            </a:r>
          </a:p>
          <a:p>
            <a:pPr lvl="1"/>
            <a:r>
              <a:rPr lang="en-US" sz="1000" dirty="0"/>
              <a:t>Mortgage </a:t>
            </a:r>
          </a:p>
          <a:p>
            <a:pPr lvl="1"/>
            <a:r>
              <a:rPr lang="en-US" sz="1000" dirty="0"/>
              <a:t>Auto</a:t>
            </a:r>
          </a:p>
          <a:p>
            <a:pPr lvl="1"/>
            <a:r>
              <a:rPr lang="en-US" sz="1000" dirty="0"/>
              <a:t>Club</a:t>
            </a:r>
          </a:p>
          <a:p>
            <a:pPr lvl="1"/>
            <a:r>
              <a:rPr lang="en-US" sz="1000" dirty="0"/>
              <a:t>Durable goods </a:t>
            </a:r>
          </a:p>
        </p:txBody>
      </p:sp>
      <p:sp>
        <p:nvSpPr>
          <p:cNvPr id="13" name="TextBox 12">
            <a:extLst>
              <a:ext uri="{FF2B5EF4-FFF2-40B4-BE49-F238E27FC236}">
                <a16:creationId xmlns:a16="http://schemas.microsoft.com/office/drawing/2014/main" id="{8C9EE1A0-C326-E68F-78F1-106C0DD3E66C}"/>
              </a:ext>
            </a:extLst>
          </p:cNvPr>
          <p:cNvSpPr txBox="1"/>
          <p:nvPr/>
        </p:nvSpPr>
        <p:spPr>
          <a:xfrm>
            <a:off x="2926555" y="5798815"/>
            <a:ext cx="1058863" cy="923330"/>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000" dirty="0"/>
              <a:t>Cash</a:t>
            </a:r>
          </a:p>
          <a:p>
            <a:pPr lvl="1"/>
            <a:r>
              <a:rPr lang="en-US" sz="1000" dirty="0"/>
              <a:t>Mortgage</a:t>
            </a:r>
          </a:p>
          <a:p>
            <a:pPr lvl="1"/>
            <a:r>
              <a:rPr lang="en-US" sz="1000" dirty="0"/>
              <a:t>Auto </a:t>
            </a:r>
          </a:p>
          <a:p>
            <a:pPr lvl="1"/>
            <a:r>
              <a:rPr lang="en-US" sz="1000" dirty="0"/>
              <a:t>Education </a:t>
            </a:r>
          </a:p>
          <a:p>
            <a:pPr lvl="1"/>
            <a:r>
              <a:rPr lang="en-US" sz="1000" dirty="0"/>
              <a:t>Taxi</a:t>
            </a:r>
          </a:p>
        </p:txBody>
      </p:sp>
      <p:sp>
        <p:nvSpPr>
          <p:cNvPr id="16" name="TextBox 15">
            <a:extLst>
              <a:ext uri="{FF2B5EF4-FFF2-40B4-BE49-F238E27FC236}">
                <a16:creationId xmlns:a16="http://schemas.microsoft.com/office/drawing/2014/main" id="{ED72188D-CF7A-E04B-B54C-CF516D392038}"/>
              </a:ext>
            </a:extLst>
          </p:cNvPr>
          <p:cNvSpPr txBox="1"/>
          <p:nvPr/>
        </p:nvSpPr>
        <p:spPr>
          <a:xfrm>
            <a:off x="6501619" y="5798815"/>
            <a:ext cx="1058863" cy="346249"/>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000" dirty="0"/>
              <a:t>Secured </a:t>
            </a:r>
          </a:p>
          <a:p>
            <a:pPr lvl="1"/>
            <a:r>
              <a:rPr lang="en-US" sz="1000" dirty="0"/>
              <a:t>Unsecured </a:t>
            </a:r>
          </a:p>
        </p:txBody>
      </p:sp>
      <p:graphicFrame>
        <p:nvGraphicFramePr>
          <p:cNvPr id="71" name="Chart 70">
            <a:extLst>
              <a:ext uri="{FF2B5EF4-FFF2-40B4-BE49-F238E27FC236}">
                <a16:creationId xmlns:a16="http://schemas.microsoft.com/office/drawing/2014/main" id="{25CBCCFC-1ED3-9003-5675-F81DBD69CFBC}"/>
              </a:ext>
            </a:extLst>
          </p:cNvPr>
          <p:cNvGraphicFramePr/>
          <p:nvPr>
            <p:custDataLst>
              <p:tags r:id="rId13"/>
            </p:custDataLst>
            <p:extLst>
              <p:ext uri="{D42A27DB-BD31-4B8C-83A1-F6EECF244321}">
                <p14:modId xmlns:p14="http://schemas.microsoft.com/office/powerpoint/2010/main" val="17681258"/>
              </p:ext>
            </p:extLst>
          </p:nvPr>
        </p:nvGraphicFramePr>
        <p:xfrm>
          <a:off x="471488" y="3211513"/>
          <a:ext cx="7273925" cy="1852612"/>
        </p:xfrm>
        <a:graphic>
          <a:graphicData uri="http://schemas.openxmlformats.org/drawingml/2006/chart">
            <c:chart xmlns:c="http://schemas.openxmlformats.org/drawingml/2006/chart" xmlns:r="http://schemas.openxmlformats.org/officeDocument/2006/relationships" r:id="rId48"/>
          </a:graphicData>
        </a:graphic>
      </p:graphicFrame>
      <p:cxnSp>
        <p:nvCxnSpPr>
          <p:cNvPr id="21" name="Straight Connector 20">
            <a:extLst>
              <a:ext uri="{FF2B5EF4-FFF2-40B4-BE49-F238E27FC236}">
                <a16:creationId xmlns:a16="http://schemas.microsoft.com/office/drawing/2014/main" id="{FC6CF2CC-BCF6-B16E-0C4F-AD0FBAFE69C6}"/>
              </a:ext>
            </a:extLst>
          </p:cNvPr>
          <p:cNvCxnSpPr>
            <a:cxnSpLocks/>
          </p:cNvCxnSpPr>
          <p:nvPr>
            <p:custDataLst>
              <p:tags r:id="rId14"/>
            </p:custDataLst>
          </p:nvPr>
        </p:nvCxnSpPr>
        <p:spPr bwMode="auto">
          <a:xfrm flipV="1">
            <a:off x="2600325" y="4764088"/>
            <a:ext cx="0" cy="65088"/>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7D6E2EC2-54F8-B1D6-1F08-42864789A4F3}"/>
              </a:ext>
            </a:extLst>
          </p:cNvPr>
          <p:cNvCxnSpPr/>
          <p:nvPr>
            <p:custDataLst>
              <p:tags r:id="rId15"/>
            </p:custDataLst>
          </p:nvPr>
        </p:nvCxnSpPr>
        <p:spPr bwMode="auto">
          <a:xfrm flipH="1">
            <a:off x="7280275" y="3784600"/>
            <a:ext cx="98425"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7" name="Text Placeholder 4">
            <a:extLst>
              <a:ext uri="{FF2B5EF4-FFF2-40B4-BE49-F238E27FC236}">
                <a16:creationId xmlns:a16="http://schemas.microsoft.com/office/drawing/2014/main" id="{11A25C71-2AEB-E02C-1117-1776F557C85D}"/>
              </a:ext>
            </a:extLst>
          </p:cNvPr>
          <p:cNvSpPr txBox="1">
            <a:spLocks/>
          </p:cNvSpPr>
          <p:nvPr>
            <p:custDataLst>
              <p:tags r:id="rId16"/>
            </p:custDataLst>
          </p:nvPr>
        </p:nvSpPr>
        <p:spPr bwMode="gray">
          <a:xfrm>
            <a:off x="3209925" y="4195763"/>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None/>
              <a:defRPr lang="en-US" sz="1600" b="0" kern="1200" baseline="0">
                <a:solidFill>
                  <a:schemeClr val="tx1"/>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Clr>
                <a:schemeClr val="tx1"/>
              </a:buClr>
              <a:buSzPct val="110000"/>
              <a:buFont typeface="Wingdings" panose="05000000000000000000" pitchFamily="2" charset="2"/>
              <a:buNone/>
              <a:defRPr lang="en-US"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E81E3EC-7D04-481D-A306-98E0B4B2F248}" type="datetime'''''5'''''''''''''''''''''''''',''''''''2''7''6'''''''''''''">
              <a:rPr lang="en-US" altLang="en-US" sz="1400" smtClean="0">
                <a:cs typeface="+mn-cs"/>
              </a:rPr>
              <a:pPr/>
              <a:t>5,276</a:t>
            </a:fld>
            <a:endParaRPr lang="en-US" sz="1400" dirty="0">
              <a:cs typeface="+mn-cs"/>
            </a:endParaRPr>
          </a:p>
        </p:txBody>
      </p:sp>
      <p:sp>
        <p:nvSpPr>
          <p:cNvPr id="64" name="Text Placeholder 4">
            <a:extLst>
              <a:ext uri="{FF2B5EF4-FFF2-40B4-BE49-F238E27FC236}">
                <a16:creationId xmlns:a16="http://schemas.microsoft.com/office/drawing/2014/main" id="{540812E3-EEEE-1BB8-BD37-33AD5A30C355}"/>
              </a:ext>
            </a:extLst>
          </p:cNvPr>
          <p:cNvSpPr>
            <a:spLocks noGrp="1"/>
          </p:cNvSpPr>
          <p:nvPr>
            <p:custDataLst>
              <p:tags r:id="rId17"/>
            </p:custDataLst>
          </p:nvPr>
        </p:nvSpPr>
        <p:spPr bwMode="gray">
          <a:xfrm>
            <a:off x="3209925" y="3392488"/>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58CD2C1-8DDC-46E7-8101-67BDCB1C7A8F}" type="datetime'''''5'''',8''''''''''''''''''''''''''1''''''''''''4'''''">
              <a:rPr lang="en-US" altLang="en-US" sz="1400" b="1" smtClean="0">
                <a:cs typeface="+mn-cs"/>
              </a:rPr>
              <a:pPr/>
              <a:t>5,814</a:t>
            </a:fld>
            <a:endParaRPr lang="en-US" sz="1400" b="1" dirty="0">
              <a:cs typeface="+mn-cs"/>
            </a:endParaRPr>
          </a:p>
        </p:txBody>
      </p:sp>
      <p:sp>
        <p:nvSpPr>
          <p:cNvPr id="45" name="Text Placeholder 4">
            <a:extLst>
              <a:ext uri="{FF2B5EF4-FFF2-40B4-BE49-F238E27FC236}">
                <a16:creationId xmlns:a16="http://schemas.microsoft.com/office/drawing/2014/main" id="{EA0A6B40-DEC2-F7B2-6313-B3E056360986}"/>
              </a:ext>
            </a:extLst>
          </p:cNvPr>
          <p:cNvSpPr>
            <a:spLocks noGrp="1"/>
          </p:cNvSpPr>
          <p:nvPr>
            <p:custDataLst>
              <p:tags r:id="rId18"/>
            </p:custDataLst>
          </p:nvPr>
        </p:nvSpPr>
        <p:spPr bwMode="gray">
          <a:xfrm>
            <a:off x="887413" y="3392488"/>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DDF19E2-D946-40EA-A2F4-A2256F22E3F2}" type="datetime'''''''''''''''''''''''''5'''''''''''''',814'''''''''''''''''">
              <a:rPr lang="en-US" altLang="en-US" sz="1400" b="1" smtClean="0">
                <a:cs typeface="+mn-cs"/>
              </a:rPr>
              <a:pPr/>
              <a:t>5,814</a:t>
            </a:fld>
            <a:endParaRPr lang="en-US" sz="1400" b="1" dirty="0">
              <a:cs typeface="+mn-cs"/>
            </a:endParaRPr>
          </a:p>
        </p:txBody>
      </p:sp>
      <p:sp>
        <p:nvSpPr>
          <p:cNvPr id="65" name="Text Placeholder 4">
            <a:extLst>
              <a:ext uri="{FF2B5EF4-FFF2-40B4-BE49-F238E27FC236}">
                <a16:creationId xmlns:a16="http://schemas.microsoft.com/office/drawing/2014/main" id="{493D0124-A81D-2CCD-9A61-EDDCFDAAD150}"/>
              </a:ext>
            </a:extLst>
          </p:cNvPr>
          <p:cNvSpPr>
            <a:spLocks noGrp="1"/>
          </p:cNvSpPr>
          <p:nvPr>
            <p:custDataLst>
              <p:tags r:id="rId19"/>
            </p:custDataLst>
          </p:nvPr>
        </p:nvSpPr>
        <p:spPr bwMode="gray">
          <a:xfrm>
            <a:off x="2122488" y="4591050"/>
            <a:ext cx="346075" cy="212725"/>
          </a:xfrm>
          <a:prstGeom prst="rect">
            <a:avLst/>
          </a:prstGeom>
          <a:solidFill>
            <a:schemeClr val="accent1"/>
          </a:solidFill>
          <a:ln>
            <a:noFill/>
          </a:ln>
          <a:effec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B70AC7B-9365-4100-BEF7-94608C2497D6}" type="datetime'''''''''2''''73'''''''">
              <a:rPr lang="en-US" altLang="en-US" sz="1400" smtClean="0">
                <a:solidFill>
                  <a:schemeClr val="tx2"/>
                </a:solidFill>
                <a:effectLst/>
                <a:cs typeface="+mn-cs"/>
              </a:rPr>
              <a:pPr/>
              <a:t>273</a:t>
            </a:fld>
            <a:endParaRPr lang="en-US" sz="1400" dirty="0">
              <a:solidFill>
                <a:schemeClr val="tx2"/>
              </a:solidFill>
              <a:cs typeface="+mn-cs"/>
            </a:endParaRPr>
          </a:p>
        </p:txBody>
      </p:sp>
      <p:sp>
        <p:nvSpPr>
          <p:cNvPr id="48" name="Text Placeholder 4">
            <a:extLst>
              <a:ext uri="{FF2B5EF4-FFF2-40B4-BE49-F238E27FC236}">
                <a16:creationId xmlns:a16="http://schemas.microsoft.com/office/drawing/2014/main" id="{403E262A-3BA2-67A1-9888-8FD00277E671}"/>
              </a:ext>
            </a:extLst>
          </p:cNvPr>
          <p:cNvSpPr>
            <a:spLocks noGrp="1"/>
          </p:cNvSpPr>
          <p:nvPr>
            <p:custDataLst>
              <p:tags r:id="rId20"/>
            </p:custDataLst>
          </p:nvPr>
        </p:nvSpPr>
        <p:spPr bwMode="gray">
          <a:xfrm>
            <a:off x="5534025" y="3055938"/>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D2103FD-4C9B-4F41-A404-0EDE54727A49}" type="datetime'''''''7'''',''''''''''''''''''''''''''''''95''3'''''''''''">
              <a:rPr lang="en-US" altLang="en-US" sz="1400" b="1" smtClean="0">
                <a:cs typeface="+mn-cs"/>
              </a:rPr>
              <a:pPr/>
              <a:t>7,953</a:t>
            </a:fld>
            <a:endParaRPr lang="en-US" sz="1400" b="1" dirty="0">
              <a:cs typeface="+mn-cs"/>
            </a:endParaRPr>
          </a:p>
        </p:txBody>
      </p:sp>
      <p:sp>
        <p:nvSpPr>
          <p:cNvPr id="27" name="Text Placeholder 4">
            <a:extLst>
              <a:ext uri="{FF2B5EF4-FFF2-40B4-BE49-F238E27FC236}">
                <a16:creationId xmlns:a16="http://schemas.microsoft.com/office/drawing/2014/main" id="{E5DFCD6C-9954-93F0-A0EE-5C21383AB415}"/>
              </a:ext>
            </a:extLst>
          </p:cNvPr>
          <p:cNvSpPr txBox="1">
            <a:spLocks/>
          </p:cNvSpPr>
          <p:nvPr>
            <p:custDataLst>
              <p:tags r:id="rId21"/>
            </p:custDataLst>
          </p:nvPr>
        </p:nvSpPr>
        <p:spPr bwMode="gray">
          <a:xfrm>
            <a:off x="5534025" y="4033838"/>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None/>
              <a:defRPr lang="en-US" sz="1600" b="0" kern="1200" baseline="0">
                <a:solidFill>
                  <a:schemeClr val="tx1"/>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Clr>
                <a:schemeClr val="tx1"/>
              </a:buClr>
              <a:buSzPct val="110000"/>
              <a:buFont typeface="Wingdings" panose="05000000000000000000" pitchFamily="2" charset="2"/>
              <a:buNone/>
              <a:defRPr lang="en-US"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3A20548-23D7-43B3-9E4B-DCE35FE5AC42}" type="datetime'''''''''''''6'''''',''''''''''''''9''''8''''''''7'''''">
              <a:rPr lang="en-US" altLang="en-US" sz="1400" smtClean="0">
                <a:cs typeface="+mn-cs"/>
              </a:rPr>
              <a:pPr/>
              <a:t>6,987</a:t>
            </a:fld>
            <a:endParaRPr lang="en-US" sz="1400" dirty="0">
              <a:cs typeface="+mn-cs"/>
            </a:endParaRPr>
          </a:p>
        </p:txBody>
      </p:sp>
      <p:sp>
        <p:nvSpPr>
          <p:cNvPr id="43" name="Text Placeholder 4">
            <a:extLst>
              <a:ext uri="{FF2B5EF4-FFF2-40B4-BE49-F238E27FC236}">
                <a16:creationId xmlns:a16="http://schemas.microsoft.com/office/drawing/2014/main" id="{57F3C41F-427A-A625-79CB-BFB9BA1CFE7B}"/>
              </a:ext>
            </a:extLst>
          </p:cNvPr>
          <p:cNvSpPr>
            <a:spLocks noGrp="1"/>
          </p:cNvSpPr>
          <p:nvPr>
            <p:custDataLst>
              <p:tags r:id="rId22"/>
            </p:custDataLst>
          </p:nvPr>
        </p:nvSpPr>
        <p:spPr bwMode="auto">
          <a:xfrm>
            <a:off x="5600700" y="5092700"/>
            <a:ext cx="3603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E54C140-E965-43C8-ACAE-A865F63C956E}" type="datetime'''''''''''''''''''''''B''''''''''''''''''''''''M''O'''''">
              <a:rPr lang="en-US" altLang="en-US" sz="1200" smtClean="0">
                <a:cs typeface="+mn-cs"/>
              </a:rPr>
              <a:pPr/>
              <a:t>BMO</a:t>
            </a:fld>
            <a:endParaRPr lang="en-US" sz="1200" dirty="0">
              <a:cs typeface="+mn-cs"/>
            </a:endParaRPr>
          </a:p>
        </p:txBody>
      </p:sp>
      <p:sp>
        <p:nvSpPr>
          <p:cNvPr id="50" name="Text Placeholder 4">
            <a:extLst>
              <a:ext uri="{FF2B5EF4-FFF2-40B4-BE49-F238E27FC236}">
                <a16:creationId xmlns:a16="http://schemas.microsoft.com/office/drawing/2014/main" id="{64067DD4-03AB-B18F-CA55-E6E6A285A93F}"/>
              </a:ext>
            </a:extLst>
          </p:cNvPr>
          <p:cNvSpPr>
            <a:spLocks noGrp="1"/>
          </p:cNvSpPr>
          <p:nvPr>
            <p:custDataLst>
              <p:tags r:id="rId23"/>
            </p:custDataLst>
          </p:nvPr>
        </p:nvSpPr>
        <p:spPr bwMode="auto">
          <a:xfrm>
            <a:off x="4308475" y="5092700"/>
            <a:ext cx="620713"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2FB7281-EE05-4E02-9724-C3945BBE7D02}" type="datetime'Sa''''''v''i''''n''g''s a''''cc''o''''''''''''unts'''''''''">
              <a:rPr lang="en-US" altLang="en-US" sz="1200" smtClean="0">
                <a:cs typeface="+mn-cs"/>
              </a:rPr>
              <a:pPr/>
              <a:t>Savings accounts</a:t>
            </a:fld>
            <a:endParaRPr lang="en-US" sz="1200" dirty="0">
              <a:cs typeface="+mn-cs"/>
            </a:endParaRPr>
          </a:p>
        </p:txBody>
      </p:sp>
      <p:sp>
        <p:nvSpPr>
          <p:cNvPr id="49" name="Text Placeholder 4">
            <a:extLst>
              <a:ext uri="{FF2B5EF4-FFF2-40B4-BE49-F238E27FC236}">
                <a16:creationId xmlns:a16="http://schemas.microsoft.com/office/drawing/2014/main" id="{35C27A6F-947F-C961-D236-F89216095927}"/>
              </a:ext>
            </a:extLst>
          </p:cNvPr>
          <p:cNvSpPr txBox="1">
            <a:spLocks/>
          </p:cNvSpPr>
          <p:nvPr>
            <p:custDataLst>
              <p:tags r:id="rId24"/>
            </p:custDataLst>
          </p:nvPr>
        </p:nvSpPr>
        <p:spPr bwMode="gray">
          <a:xfrm>
            <a:off x="6694488" y="4229100"/>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None/>
              <a:defRPr lang="en-US" sz="1600" b="0" kern="1200" baseline="0">
                <a:solidFill>
                  <a:schemeClr val="tx1"/>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Clr>
                <a:schemeClr val="tx1"/>
              </a:buClr>
              <a:buSzPct val="110000"/>
              <a:buFont typeface="Wingdings" panose="05000000000000000000" pitchFamily="2" charset="2"/>
              <a:buNone/>
              <a:defRPr lang="en-US"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8F8A342-1AF9-4F58-93D7-F276E1F6C85A}" type="datetime'''4'''''',''''''''''''''''''9''2''''''5'''">
              <a:rPr lang="en-US" altLang="en-US" sz="1400" smtClean="0">
                <a:cs typeface="+mn-cs"/>
              </a:rPr>
              <a:pPr/>
              <a:t>4,925</a:t>
            </a:fld>
            <a:endParaRPr lang="en-US" sz="1400" dirty="0">
              <a:cs typeface="+mn-cs"/>
            </a:endParaRPr>
          </a:p>
        </p:txBody>
      </p:sp>
      <p:sp>
        <p:nvSpPr>
          <p:cNvPr id="24" name="Text Placeholder 4">
            <a:extLst>
              <a:ext uri="{FF2B5EF4-FFF2-40B4-BE49-F238E27FC236}">
                <a16:creationId xmlns:a16="http://schemas.microsoft.com/office/drawing/2014/main" id="{EE1D2787-3610-0E22-BA66-0695D895B497}"/>
              </a:ext>
            </a:extLst>
          </p:cNvPr>
          <p:cNvSpPr txBox="1">
            <a:spLocks/>
          </p:cNvSpPr>
          <p:nvPr>
            <p:custDataLst>
              <p:tags r:id="rId25"/>
            </p:custDataLst>
          </p:nvPr>
        </p:nvSpPr>
        <p:spPr bwMode="gray">
          <a:xfrm>
            <a:off x="4371975" y="4405313"/>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None/>
              <a:defRPr lang="en-US" sz="1600" b="0" kern="1200" baseline="0">
                <a:solidFill>
                  <a:schemeClr val="tx1"/>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Clr>
                <a:schemeClr val="tx1"/>
              </a:buClr>
              <a:buSzPct val="110000"/>
              <a:buFont typeface="Wingdings" panose="05000000000000000000" pitchFamily="2" charset="2"/>
              <a:buNone/>
              <a:defRPr lang="en-US"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93E14FA-EB66-42CB-A5ED-7CB6BB171583}" type="datetime'3'''''''''''''',''''''''''0''76'''''''''''''''''''''">
              <a:rPr lang="en-US" altLang="en-US" sz="1400" smtClean="0">
                <a:cs typeface="+mn-cs"/>
              </a:rPr>
              <a:pPr/>
              <a:t>3,076</a:t>
            </a:fld>
            <a:endParaRPr lang="en-US" sz="1400" dirty="0">
              <a:cs typeface="+mn-cs"/>
            </a:endParaRPr>
          </a:p>
        </p:txBody>
      </p:sp>
      <p:sp>
        <p:nvSpPr>
          <p:cNvPr id="60" name="Text Placeholder 4">
            <a:extLst>
              <a:ext uri="{FF2B5EF4-FFF2-40B4-BE49-F238E27FC236}">
                <a16:creationId xmlns:a16="http://schemas.microsoft.com/office/drawing/2014/main" id="{AD7C7FB3-4088-243D-D5B7-EEB6126BB70C}"/>
              </a:ext>
            </a:extLst>
          </p:cNvPr>
          <p:cNvSpPr>
            <a:spLocks noGrp="1"/>
          </p:cNvSpPr>
          <p:nvPr>
            <p:custDataLst>
              <p:tags r:id="rId26"/>
            </p:custDataLst>
          </p:nvPr>
        </p:nvSpPr>
        <p:spPr bwMode="auto">
          <a:xfrm>
            <a:off x="604838" y="5092700"/>
            <a:ext cx="10588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11CFCD1-81F7-41C6-9279-D53F044ED8F5}" type="datetime'B''''''a''''''''''n''ca''ss''u''''''''''r''a''''''''nce'">
              <a:rPr lang="en-US" altLang="en-US" sz="1200" smtClean="0">
                <a:cs typeface="+mn-cs"/>
              </a:rPr>
              <a:pPr/>
              <a:t>Bancassurance</a:t>
            </a:fld>
            <a:endParaRPr lang="en-US" sz="1200" dirty="0">
              <a:cs typeface="+mn-cs"/>
            </a:endParaRPr>
          </a:p>
        </p:txBody>
      </p:sp>
      <p:sp>
        <p:nvSpPr>
          <p:cNvPr id="63" name="Text Placeholder 4">
            <a:extLst>
              <a:ext uri="{FF2B5EF4-FFF2-40B4-BE49-F238E27FC236}">
                <a16:creationId xmlns:a16="http://schemas.microsoft.com/office/drawing/2014/main" id="{2B7919E9-7ECB-B693-7E9E-7F1EACD61964}"/>
              </a:ext>
            </a:extLst>
          </p:cNvPr>
          <p:cNvSpPr>
            <a:spLocks noGrp="1"/>
          </p:cNvSpPr>
          <p:nvPr>
            <p:custDataLst>
              <p:tags r:id="rId27"/>
            </p:custDataLst>
          </p:nvPr>
        </p:nvSpPr>
        <p:spPr bwMode="gray">
          <a:xfrm>
            <a:off x="4371975" y="3055938"/>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FC8EA8B-1882-4E16-B23F-200100160C89}" type="datetime'7,''''''''''''''''''''''''''''''''''9''''53'''''''''''''''">
              <a:rPr lang="en-US" altLang="en-US" sz="1400" b="1" smtClean="0">
                <a:cs typeface="+mn-cs"/>
              </a:rPr>
              <a:pPr/>
              <a:t>7,953</a:t>
            </a:fld>
            <a:endParaRPr lang="en-US" sz="1400" b="1" dirty="0">
              <a:cs typeface="+mn-cs"/>
            </a:endParaRPr>
          </a:p>
        </p:txBody>
      </p:sp>
      <p:sp>
        <p:nvSpPr>
          <p:cNvPr id="52" name="Text Placeholder 4">
            <a:extLst>
              <a:ext uri="{FF2B5EF4-FFF2-40B4-BE49-F238E27FC236}">
                <a16:creationId xmlns:a16="http://schemas.microsoft.com/office/drawing/2014/main" id="{1D15D810-C2F0-7670-8B3F-F83AD33FAB64}"/>
              </a:ext>
            </a:extLst>
          </p:cNvPr>
          <p:cNvSpPr>
            <a:spLocks noGrp="1"/>
          </p:cNvSpPr>
          <p:nvPr>
            <p:custDataLst>
              <p:tags r:id="rId28"/>
            </p:custDataLst>
          </p:nvPr>
        </p:nvSpPr>
        <p:spPr bwMode="auto">
          <a:xfrm>
            <a:off x="2881312" y="5092700"/>
            <a:ext cx="115093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6250585-B1DD-49DD-A985-BE0055F9E2C2}" type="datetime'''Uns''e''cu''''''r''''''e''''d lo''''a''''''ns'''">
              <a:rPr lang="en-US" altLang="en-US" sz="1200" smtClean="0">
                <a:cs typeface="+mn-cs"/>
              </a:rPr>
              <a:pPr/>
              <a:t>Unsecured loans</a:t>
            </a:fld>
            <a:endParaRPr lang="en-US" sz="1200" dirty="0">
              <a:cs typeface="+mn-cs"/>
            </a:endParaRPr>
          </a:p>
        </p:txBody>
      </p:sp>
      <p:sp>
        <p:nvSpPr>
          <p:cNvPr id="53" name="Text Placeholder 4">
            <a:extLst>
              <a:ext uri="{FF2B5EF4-FFF2-40B4-BE49-F238E27FC236}">
                <a16:creationId xmlns:a16="http://schemas.microsoft.com/office/drawing/2014/main" id="{361D01B5-8521-85C1-12AB-A43294845118}"/>
              </a:ext>
            </a:extLst>
          </p:cNvPr>
          <p:cNvSpPr>
            <a:spLocks noGrp="1"/>
          </p:cNvSpPr>
          <p:nvPr>
            <p:custDataLst>
              <p:tags r:id="rId29"/>
            </p:custDataLst>
          </p:nvPr>
        </p:nvSpPr>
        <p:spPr bwMode="gray">
          <a:xfrm>
            <a:off x="3282950" y="3644900"/>
            <a:ext cx="346075" cy="212725"/>
          </a:xfrm>
          <a:prstGeom prst="rect">
            <a:avLst/>
          </a:prstGeom>
          <a:solidFill>
            <a:schemeClr val="accent1"/>
          </a:solidFill>
          <a:ln>
            <a:noFill/>
          </a:ln>
          <a:effec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C98BA82-D8F4-4C07-93CD-98D18149517F}" type="datetime'''''5''''''''''''''''''''''''''''''''''3''8'''''''''">
              <a:rPr lang="en-US" altLang="en-US" sz="1400" smtClean="0">
                <a:solidFill>
                  <a:schemeClr val="tx2"/>
                </a:solidFill>
                <a:effectLst/>
                <a:cs typeface="+mn-cs"/>
              </a:rPr>
              <a:pPr/>
              <a:t>538</a:t>
            </a:fld>
            <a:endParaRPr lang="en-US" sz="1400" dirty="0">
              <a:solidFill>
                <a:schemeClr val="tx2"/>
              </a:solidFill>
              <a:cs typeface="+mn-cs"/>
            </a:endParaRPr>
          </a:p>
        </p:txBody>
      </p:sp>
      <p:sp>
        <p:nvSpPr>
          <p:cNvPr id="54" name="Text Placeholder 4">
            <a:extLst>
              <a:ext uri="{FF2B5EF4-FFF2-40B4-BE49-F238E27FC236}">
                <a16:creationId xmlns:a16="http://schemas.microsoft.com/office/drawing/2014/main" id="{F15830C5-D0C3-B849-DF82-C7B43262D65F}"/>
              </a:ext>
            </a:extLst>
          </p:cNvPr>
          <p:cNvSpPr>
            <a:spLocks noGrp="1"/>
          </p:cNvSpPr>
          <p:nvPr>
            <p:custDataLst>
              <p:tags r:id="rId30"/>
            </p:custDataLst>
          </p:nvPr>
        </p:nvSpPr>
        <p:spPr bwMode="gray">
          <a:xfrm>
            <a:off x="966788" y="3605213"/>
            <a:ext cx="333375" cy="212725"/>
          </a:xfrm>
          <a:prstGeom prst="rect">
            <a:avLst/>
          </a:prstGeom>
          <a:solidFill>
            <a:schemeClr val="accent1"/>
          </a:solidFill>
          <a:ln>
            <a:noFill/>
          </a:ln>
          <a:effec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F76B7F9-AB3B-4AA1-9E1F-8A70B4C12F05}" type="datetime'''1''''''''''''''''''''''''''''''''''''''''1''''5'''''''''''''">
              <a:rPr lang="en-US" altLang="en-US" sz="1400" smtClean="0">
                <a:solidFill>
                  <a:schemeClr val="tx2"/>
                </a:solidFill>
                <a:effectLst/>
                <a:cs typeface="+mn-cs"/>
              </a:rPr>
              <a:pPr/>
              <a:t>115</a:t>
            </a:fld>
            <a:endParaRPr lang="en-US" sz="1400" dirty="0">
              <a:solidFill>
                <a:schemeClr val="tx2"/>
              </a:solidFill>
              <a:cs typeface="+mn-cs"/>
            </a:endParaRPr>
          </a:p>
        </p:txBody>
      </p:sp>
      <p:sp>
        <p:nvSpPr>
          <p:cNvPr id="55" name="Text Placeholder 4">
            <a:extLst>
              <a:ext uri="{FF2B5EF4-FFF2-40B4-BE49-F238E27FC236}">
                <a16:creationId xmlns:a16="http://schemas.microsoft.com/office/drawing/2014/main" id="{9F9E1577-C455-DCB2-7FCE-C9FB0BC931CF}"/>
              </a:ext>
            </a:extLst>
          </p:cNvPr>
          <p:cNvSpPr>
            <a:spLocks noGrp="1"/>
          </p:cNvSpPr>
          <p:nvPr>
            <p:custDataLst>
              <p:tags r:id="rId31"/>
            </p:custDataLst>
          </p:nvPr>
        </p:nvSpPr>
        <p:spPr bwMode="auto">
          <a:xfrm>
            <a:off x="1779588" y="5092700"/>
            <a:ext cx="10334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5B218BD-7C11-4350-A948-205EE5815591}" type="datetime'''S''''''e''''''''''cu''''''r''e''d'''' ''Lo''''''an''s'">
              <a:rPr lang="en-US" altLang="en-US" sz="1200" smtClean="0">
                <a:cs typeface="+mn-cs"/>
              </a:rPr>
              <a:pPr/>
              <a:t>Secured Loans</a:t>
            </a:fld>
            <a:endParaRPr lang="en-US" sz="1200" dirty="0">
              <a:cs typeface="+mn-cs"/>
            </a:endParaRPr>
          </a:p>
        </p:txBody>
      </p:sp>
      <p:sp>
        <p:nvSpPr>
          <p:cNvPr id="25" name="Text Placeholder 4">
            <a:extLst>
              <a:ext uri="{FF2B5EF4-FFF2-40B4-BE49-F238E27FC236}">
                <a16:creationId xmlns:a16="http://schemas.microsoft.com/office/drawing/2014/main" id="{A19EE839-23E4-9902-668B-182374371875}"/>
              </a:ext>
            </a:extLst>
          </p:cNvPr>
          <p:cNvSpPr>
            <a:spLocks noGrp="1"/>
          </p:cNvSpPr>
          <p:nvPr>
            <p:custDataLst>
              <p:tags r:id="rId32"/>
            </p:custDataLst>
          </p:nvPr>
        </p:nvSpPr>
        <p:spPr bwMode="gray">
          <a:xfrm>
            <a:off x="6694488" y="3392488"/>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12A524C-9B79-4B9C-A9CC-673B2653CFA9}" type="datetime'''''''''''''5'''''''',''''''''''''8''''''''''''''''''''''14'''">
              <a:rPr lang="en-US" altLang="en-US" sz="1400" b="1" smtClean="0">
                <a:cs typeface="+mn-cs"/>
              </a:rPr>
              <a:pPr/>
              <a:t>5,814</a:t>
            </a:fld>
            <a:endParaRPr lang="en-US" sz="1400" b="1" dirty="0">
              <a:cs typeface="+mn-cs"/>
            </a:endParaRPr>
          </a:p>
        </p:txBody>
      </p:sp>
      <p:sp>
        <p:nvSpPr>
          <p:cNvPr id="35" name="Text Placeholder 4">
            <a:extLst>
              <a:ext uri="{FF2B5EF4-FFF2-40B4-BE49-F238E27FC236}">
                <a16:creationId xmlns:a16="http://schemas.microsoft.com/office/drawing/2014/main" id="{48F04A94-4EE9-3692-E9F1-ED5DF2D0B60C}"/>
              </a:ext>
            </a:extLst>
          </p:cNvPr>
          <p:cNvSpPr>
            <a:spLocks noGrp="1"/>
          </p:cNvSpPr>
          <p:nvPr>
            <p:custDataLst>
              <p:tags r:id="rId33"/>
            </p:custDataLst>
          </p:nvPr>
        </p:nvSpPr>
        <p:spPr bwMode="gray">
          <a:xfrm>
            <a:off x="2122488" y="4378325"/>
            <a:ext cx="34607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823DB5D-FE17-4514-908A-E3DB66917B5E}" type="datetime'''''''6''''''''''''9''''''''''''''6'''''''''''''''''''''">
              <a:rPr lang="en-US" altLang="en-US" sz="1400" b="1" smtClean="0">
                <a:cs typeface="+mn-cs"/>
              </a:rPr>
              <a:pPr/>
              <a:t>696</a:t>
            </a:fld>
            <a:endParaRPr lang="en-US" sz="1400" b="1" dirty="0">
              <a:cs typeface="+mn-cs"/>
            </a:endParaRPr>
          </a:p>
        </p:txBody>
      </p:sp>
      <p:sp>
        <p:nvSpPr>
          <p:cNvPr id="58" name="Text Placeholder 4">
            <a:extLst>
              <a:ext uri="{FF2B5EF4-FFF2-40B4-BE49-F238E27FC236}">
                <a16:creationId xmlns:a16="http://schemas.microsoft.com/office/drawing/2014/main" id="{0B3002CF-3542-542C-0F84-7D265077F4E6}"/>
              </a:ext>
            </a:extLst>
          </p:cNvPr>
          <p:cNvSpPr txBox="1">
            <a:spLocks/>
          </p:cNvSpPr>
          <p:nvPr>
            <p:custDataLst>
              <p:tags r:id="rId34"/>
            </p:custDataLst>
          </p:nvPr>
        </p:nvSpPr>
        <p:spPr bwMode="gray">
          <a:xfrm>
            <a:off x="887413" y="4156075"/>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None/>
              <a:defRPr lang="en-US" sz="1600" b="0" kern="1200" baseline="0">
                <a:solidFill>
                  <a:schemeClr val="tx1"/>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Clr>
                <a:schemeClr val="tx1"/>
              </a:buClr>
              <a:buSzPct val="110000"/>
              <a:buFont typeface="Wingdings" panose="05000000000000000000" pitchFamily="2" charset="2"/>
              <a:buNone/>
              <a:defRPr lang="en-US"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935E5AE-35D0-40E7-979F-966D47D915A7}" type="datetime'''''''''''''5'''''',6''''''''''''''''''9''''''9'''''''">
              <a:rPr lang="en-US" altLang="en-US" sz="1400" smtClean="0">
                <a:cs typeface="+mn-cs"/>
              </a:rPr>
              <a:pPr/>
              <a:t>5,699</a:t>
            </a:fld>
            <a:endParaRPr lang="en-US" sz="1400" dirty="0">
              <a:cs typeface="+mn-cs"/>
            </a:endParaRPr>
          </a:p>
        </p:txBody>
      </p:sp>
      <p:sp>
        <p:nvSpPr>
          <p:cNvPr id="42" name="Text Placeholder 4">
            <a:extLst>
              <a:ext uri="{FF2B5EF4-FFF2-40B4-BE49-F238E27FC236}">
                <a16:creationId xmlns:a16="http://schemas.microsoft.com/office/drawing/2014/main" id="{4B4A0BFD-4DBC-8FFB-EA77-C2EED6E20B2E}"/>
              </a:ext>
            </a:extLst>
          </p:cNvPr>
          <p:cNvSpPr>
            <a:spLocks noGrp="1"/>
          </p:cNvSpPr>
          <p:nvPr>
            <p:custDataLst>
              <p:tags r:id="rId35"/>
            </p:custDataLst>
          </p:nvPr>
        </p:nvSpPr>
        <p:spPr bwMode="auto">
          <a:xfrm>
            <a:off x="6524625" y="5092700"/>
            <a:ext cx="831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33D8A66-DD73-4CD4-97EB-A993D921DBEA}" type="datetime'''''''''''''Cr''e''d''''''''i''''t'''' c''''''ards'''''''''">
              <a:rPr lang="en-US" altLang="en-US" sz="1200" smtClean="0">
                <a:cs typeface="+mn-cs"/>
              </a:rPr>
              <a:pPr/>
              <a:t>Credit cards</a:t>
            </a:fld>
            <a:endParaRPr lang="en-US" sz="1200" dirty="0">
              <a:cs typeface="+mn-cs"/>
            </a:endParaRPr>
          </a:p>
        </p:txBody>
      </p:sp>
      <p:sp>
        <p:nvSpPr>
          <p:cNvPr id="61" name="Text Placeholder 4">
            <a:extLst>
              <a:ext uri="{FF2B5EF4-FFF2-40B4-BE49-F238E27FC236}">
                <a16:creationId xmlns:a16="http://schemas.microsoft.com/office/drawing/2014/main" id="{19422F83-5117-2E4F-65A3-DE6727DCFC2B}"/>
              </a:ext>
            </a:extLst>
          </p:cNvPr>
          <p:cNvSpPr txBox="1">
            <a:spLocks/>
          </p:cNvSpPr>
          <p:nvPr>
            <p:custDataLst>
              <p:tags r:id="rId36"/>
            </p:custDataLst>
          </p:nvPr>
        </p:nvSpPr>
        <p:spPr bwMode="gray">
          <a:xfrm>
            <a:off x="4371975" y="3649663"/>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None/>
              <a:defRPr lang="en-US" sz="1600" b="0" kern="1200" baseline="0">
                <a:solidFill>
                  <a:schemeClr val="tx1"/>
                </a:solidFill>
                <a:latin typeface="+mn-lt"/>
                <a:ea typeface="+mn-ea"/>
                <a:cs typeface="Arial" panose="020B0604020202020204" pitchFamily="34" charset="0"/>
              </a:defRPr>
            </a:lvl1pPr>
            <a:lvl2pPr marL="457200" indent="0" algn="ctr" defTabSz="914400" rtl="0" eaLnBrk="1" latinLnBrk="0" hangingPunct="1">
              <a:lnSpc>
                <a:spcPct val="100000"/>
              </a:lnSpc>
              <a:spcBef>
                <a:spcPts val="0"/>
              </a:spcBef>
              <a:spcAft>
                <a:spcPts val="300"/>
              </a:spcAft>
              <a:buClr>
                <a:schemeClr val="tx1"/>
              </a:buClr>
              <a:buSzPct val="110000"/>
              <a:buFont typeface="Wingdings" panose="05000000000000000000" pitchFamily="2" charset="2"/>
              <a:buNone/>
              <a:defRPr lang="en-US"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300"/>
              </a:spcAft>
              <a:buClr>
                <a:schemeClr val="tx1"/>
              </a:buClr>
              <a:buSzPct val="110000"/>
              <a:buFont typeface="Arial" panose="020B0604020202020204" pitchFamily="34" charset="0"/>
              <a:buNone/>
              <a:defRPr lang="en-US"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300"/>
              </a:spcAft>
              <a:buClr>
                <a:schemeClr val="tx1"/>
              </a:buClr>
              <a:buSzPct val="100000"/>
              <a:buFont typeface="Arial" panose="020B0604020202020204" pitchFamily="34" charset="0"/>
              <a:buNone/>
              <a:defRPr lang="en-US"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4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60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C663C0A-D73C-42A6-9F0C-377E5B975664}" type="datetime'''''4'''''''''''''''''''',8''''''''''7''''7'''">
              <a:rPr lang="en-US" altLang="en-US" sz="1400" smtClean="0">
                <a:solidFill>
                  <a:schemeClr val="tx2"/>
                </a:solidFill>
                <a:cs typeface="+mn-cs"/>
              </a:rPr>
              <a:pPr/>
              <a:t>4,877</a:t>
            </a:fld>
            <a:endParaRPr lang="en-US" sz="1400" dirty="0">
              <a:solidFill>
                <a:schemeClr val="tx2"/>
              </a:solidFill>
              <a:cs typeface="+mn-cs"/>
            </a:endParaRPr>
          </a:p>
        </p:txBody>
      </p:sp>
      <p:sp>
        <p:nvSpPr>
          <p:cNvPr id="66" name="Rectangle 65">
            <a:extLst>
              <a:ext uri="{FF2B5EF4-FFF2-40B4-BE49-F238E27FC236}">
                <a16:creationId xmlns:a16="http://schemas.microsoft.com/office/drawing/2014/main" id="{B1D6C8BF-D801-F26F-E2E1-454B8A1C5E80}"/>
              </a:ext>
            </a:extLst>
          </p:cNvPr>
          <p:cNvSpPr/>
          <p:nvPr>
            <p:custDataLst>
              <p:tags r:id="rId37"/>
            </p:custDataLst>
          </p:nvPr>
        </p:nvSpPr>
        <p:spPr bwMode="auto">
          <a:xfrm>
            <a:off x="5810250" y="1241425"/>
            <a:ext cx="109538" cy="109538"/>
          </a:xfrm>
          <a:prstGeom prst="rect">
            <a:avLst/>
          </a:prstGeom>
          <a:solidFill>
            <a:schemeClr val="accent2"/>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7" name="Rectangle 66">
            <a:extLst>
              <a:ext uri="{FF2B5EF4-FFF2-40B4-BE49-F238E27FC236}">
                <a16:creationId xmlns:a16="http://schemas.microsoft.com/office/drawing/2014/main" id="{E61BD79C-96FB-73E6-A5C6-D007121188DB}"/>
              </a:ext>
            </a:extLst>
          </p:cNvPr>
          <p:cNvSpPr/>
          <p:nvPr>
            <p:custDataLst>
              <p:tags r:id="rId38"/>
            </p:custDataLst>
          </p:nvPr>
        </p:nvSpPr>
        <p:spPr bwMode="auto">
          <a:xfrm>
            <a:off x="5810250" y="1068388"/>
            <a:ext cx="109538" cy="109538"/>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8" name="Text Placeholder 4">
            <a:extLst>
              <a:ext uri="{FF2B5EF4-FFF2-40B4-BE49-F238E27FC236}">
                <a16:creationId xmlns:a16="http://schemas.microsoft.com/office/drawing/2014/main" id="{021FF7CF-A032-D291-73B5-BAAEB1F8681E}"/>
              </a:ext>
            </a:extLst>
          </p:cNvPr>
          <p:cNvSpPr>
            <a:spLocks noGrp="1"/>
          </p:cNvSpPr>
          <p:nvPr>
            <p:custDataLst>
              <p:tags r:id="rId39"/>
            </p:custDataLst>
          </p:nvPr>
        </p:nvSpPr>
        <p:spPr bwMode="auto">
          <a:xfrm>
            <a:off x="5970588" y="1238250"/>
            <a:ext cx="15494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5656AB11-2F6E-4275-A80C-F989DDE629A7}" type="datetime'El''igi''b''l''e ''cu''stomer''''s ''wit''hout pro''duct'''">
              <a:rPr lang="en-US" altLang="en-US" sz="800" smtClean="0">
                <a:cs typeface="+mn-cs"/>
              </a:rPr>
              <a:pPr/>
              <a:t>Eligible customers without product</a:t>
            </a:fld>
            <a:endParaRPr lang="en-US" sz="800" dirty="0">
              <a:cs typeface="+mn-cs"/>
            </a:endParaRPr>
          </a:p>
        </p:txBody>
      </p:sp>
      <p:sp>
        <p:nvSpPr>
          <p:cNvPr id="69" name="Text Placeholder 4">
            <a:extLst>
              <a:ext uri="{FF2B5EF4-FFF2-40B4-BE49-F238E27FC236}">
                <a16:creationId xmlns:a16="http://schemas.microsoft.com/office/drawing/2014/main" id="{5A661A8B-15C0-C119-6F59-17146C69A25F}"/>
              </a:ext>
            </a:extLst>
          </p:cNvPr>
          <p:cNvSpPr>
            <a:spLocks noGrp="1"/>
          </p:cNvSpPr>
          <p:nvPr>
            <p:custDataLst>
              <p:tags r:id="rId40"/>
            </p:custDataLst>
          </p:nvPr>
        </p:nvSpPr>
        <p:spPr bwMode="auto">
          <a:xfrm>
            <a:off x="5970588" y="1065213"/>
            <a:ext cx="14208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0BFFAFB0-468B-413D-84F6-33D3A9763954}" type="datetime'Cus''to''me''r''s ''holdin''''''g t''h''e p''r''''o''duc''t '">
              <a:rPr lang="en-US" altLang="en-US" sz="800" smtClean="0">
                <a:cs typeface="+mn-cs"/>
              </a:rPr>
              <a:pPr/>
              <a:t>Customers holding the product </a:t>
            </a:fld>
            <a:endParaRPr lang="en-US" sz="800" dirty="0">
              <a:cs typeface="+mn-cs"/>
            </a:endParaRPr>
          </a:p>
        </p:txBody>
      </p:sp>
    </p:spTree>
    <p:extLst>
      <p:ext uri="{BB962C8B-B14F-4D97-AF65-F5344CB8AC3E}">
        <p14:creationId xmlns:p14="http://schemas.microsoft.com/office/powerpoint/2010/main" val="2843399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D2A123C-7E55-488B-B134-8747FC8D0A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6" name="Object 5" hidden="1">
                        <a:extLst>
                          <a:ext uri="{FF2B5EF4-FFF2-40B4-BE49-F238E27FC236}">
                            <a16:creationId xmlns:a16="http://schemas.microsoft.com/office/drawing/2014/main" id="{8D2A123C-7E55-488B-B134-8747FC8D0A4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62884A97-B21C-40E1-9714-DA9519254AD7}"/>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noAutofit/>
          </a:bodyPr>
          <a:lstStyle/>
          <a:p>
            <a:r>
              <a:rPr lang="en-US" dirty="0">
                <a:latin typeface="Arial" panose="020B0604020202020204" pitchFamily="34" charset="0"/>
              </a:rPr>
              <a:t>We have built features from the Bank’s data that indicate a customer’s potential need for an additional banking product</a:t>
            </a:r>
          </a:p>
        </p:txBody>
      </p:sp>
      <p:cxnSp>
        <p:nvCxnSpPr>
          <p:cNvPr id="19" name="Straight Connector 18">
            <a:extLst>
              <a:ext uri="{FF2B5EF4-FFF2-40B4-BE49-F238E27FC236}">
                <a16:creationId xmlns:a16="http://schemas.microsoft.com/office/drawing/2014/main" id="{4232DBFC-3F71-3D26-9CE1-8868A9CC7EA0}"/>
              </a:ext>
            </a:extLst>
          </p:cNvPr>
          <p:cNvCxnSpPr>
            <a:cxnSpLocks/>
          </p:cNvCxnSpPr>
          <p:nvPr/>
        </p:nvCxnSpPr>
        <p:spPr>
          <a:xfrm>
            <a:off x="554736" y="1944751"/>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FDAF58-264C-AB75-0B2C-81E2C47E27DE}"/>
              </a:ext>
            </a:extLst>
          </p:cNvPr>
          <p:cNvSpPr txBox="1">
            <a:spLocks/>
          </p:cNvSpPr>
          <p:nvPr/>
        </p:nvSpPr>
        <p:spPr>
          <a:xfrm>
            <a:off x="554736" y="2027413"/>
            <a:ext cx="3194304" cy="353943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Core banking system: </a:t>
            </a:r>
            <a:r>
              <a:rPr lang="en-US" sz="1400" dirty="0"/>
              <a:t>Accounts and loans (CASA, TD, CD, OD, loans)</a:t>
            </a:r>
          </a:p>
          <a:p>
            <a:r>
              <a:rPr lang="en-US" sz="1400" b="1" dirty="0">
                <a:solidFill>
                  <a:schemeClr val="accent3"/>
                </a:solidFill>
              </a:rPr>
              <a:t>HPS system: </a:t>
            </a:r>
            <a:r>
              <a:rPr lang="en-US" sz="1400" dirty="0"/>
              <a:t>Credit cards</a:t>
            </a:r>
          </a:p>
          <a:p>
            <a:pPr lvl="1"/>
            <a:r>
              <a:rPr lang="en-US" sz="1400" dirty="0"/>
              <a:t>How many products the customer has / had</a:t>
            </a:r>
          </a:p>
          <a:p>
            <a:pPr lvl="1"/>
            <a:r>
              <a:rPr lang="en-US" sz="1400" dirty="0"/>
              <a:t>How long ago were they opened / closed</a:t>
            </a:r>
          </a:p>
          <a:p>
            <a:pPr lvl="1"/>
            <a:r>
              <a:rPr lang="en-US" sz="1400" dirty="0"/>
              <a:t>Inferred reason for closure – level of usage e.g. CRM</a:t>
            </a:r>
          </a:p>
          <a:p>
            <a:pPr lvl="1"/>
            <a:r>
              <a:rPr lang="en-US" sz="1400" dirty="0"/>
              <a:t>Size of product (amounts deposited / borrowed / credit limit)</a:t>
            </a:r>
          </a:p>
          <a:p>
            <a:pPr lvl="1"/>
            <a:r>
              <a:rPr lang="en-US" sz="1400" dirty="0"/>
              <a:t>Type of account (salary account, joint account) / loan</a:t>
            </a:r>
          </a:p>
          <a:p>
            <a:pPr lvl="1"/>
            <a:r>
              <a:rPr lang="en-US" sz="1400" dirty="0"/>
              <a:t>Change in account balance history over 3,6,12 months and y/y</a:t>
            </a:r>
          </a:p>
        </p:txBody>
      </p:sp>
      <p:sp>
        <p:nvSpPr>
          <p:cNvPr id="30" name="TextBox 29">
            <a:extLst>
              <a:ext uri="{FF2B5EF4-FFF2-40B4-BE49-F238E27FC236}">
                <a16:creationId xmlns:a16="http://schemas.microsoft.com/office/drawing/2014/main" id="{AA178DC5-6D5B-9646-CBE1-5BAB86F58540}"/>
              </a:ext>
            </a:extLst>
          </p:cNvPr>
          <p:cNvSpPr txBox="1">
            <a:spLocks/>
          </p:cNvSpPr>
          <p:nvPr/>
        </p:nvSpPr>
        <p:spPr>
          <a:xfrm>
            <a:off x="554736" y="1411904"/>
            <a:ext cx="3194304" cy="49244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What banking products does the customer have / had in the past?</a:t>
            </a:r>
          </a:p>
        </p:txBody>
      </p:sp>
      <p:sp>
        <p:nvSpPr>
          <p:cNvPr id="14" name="TextBox 13">
            <a:extLst>
              <a:ext uri="{FF2B5EF4-FFF2-40B4-BE49-F238E27FC236}">
                <a16:creationId xmlns:a16="http://schemas.microsoft.com/office/drawing/2014/main" id="{E2B4C925-FF54-4B84-CC6D-B05C3EB3E5C6}"/>
              </a:ext>
            </a:extLst>
          </p:cNvPr>
          <p:cNvSpPr txBox="1">
            <a:spLocks/>
          </p:cNvSpPr>
          <p:nvPr/>
        </p:nvSpPr>
        <p:spPr>
          <a:xfrm>
            <a:off x="4074004" y="2027413"/>
            <a:ext cx="3474979" cy="33239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Core banking system: </a:t>
            </a:r>
            <a:r>
              <a:rPr lang="en-US" sz="1400" dirty="0"/>
              <a:t>Accounts and loan (CASA, TD, CD, OD, loans) transactions</a:t>
            </a:r>
          </a:p>
          <a:p>
            <a:r>
              <a:rPr lang="en-US" sz="1400" b="1" dirty="0">
                <a:solidFill>
                  <a:schemeClr val="accent3"/>
                </a:solidFill>
              </a:rPr>
              <a:t>HPS system: </a:t>
            </a:r>
            <a:r>
              <a:rPr lang="en-US" sz="1400" dirty="0"/>
              <a:t>Credit cards</a:t>
            </a:r>
          </a:p>
          <a:p>
            <a:pPr lvl="1"/>
            <a:r>
              <a:rPr lang="en-US" sz="1400" dirty="0"/>
              <a:t>Average monthly transactions of 3,6,12 months (DR and CR)</a:t>
            </a:r>
          </a:p>
          <a:p>
            <a:pPr lvl="1"/>
            <a:r>
              <a:rPr lang="en-US" sz="1400" dirty="0"/>
              <a:t>y/y growth in monthly average transactions</a:t>
            </a:r>
          </a:p>
          <a:p>
            <a:pPr lvl="1"/>
            <a:r>
              <a:rPr lang="en-US" sz="1400" dirty="0"/>
              <a:t>Largest transaction over 3,6,12 months</a:t>
            </a:r>
          </a:p>
          <a:p>
            <a:pPr lvl="1"/>
            <a:r>
              <a:rPr lang="en-US" sz="1400" dirty="0"/>
              <a:t>Smallest transaction over 3,6,12 months</a:t>
            </a:r>
          </a:p>
          <a:p>
            <a:pPr lvl="1"/>
            <a:r>
              <a:rPr lang="en-US" sz="1400" dirty="0"/>
              <a:t>Split by merchant code (only available for credit cards)</a:t>
            </a:r>
          </a:p>
          <a:p>
            <a:pPr lvl="1"/>
            <a:r>
              <a:rPr lang="en-US" sz="1400" dirty="0"/>
              <a:t>Include debit card transactions (debit cards dataframe, check transactions in transactions table)</a:t>
            </a:r>
          </a:p>
        </p:txBody>
      </p:sp>
      <p:sp>
        <p:nvSpPr>
          <p:cNvPr id="37" name="TextBox 36">
            <a:extLst>
              <a:ext uri="{FF2B5EF4-FFF2-40B4-BE49-F238E27FC236}">
                <a16:creationId xmlns:a16="http://schemas.microsoft.com/office/drawing/2014/main" id="{16CF8C0E-CB88-42E2-01F0-FA2913CE7CE5}"/>
              </a:ext>
            </a:extLst>
          </p:cNvPr>
          <p:cNvSpPr txBox="1">
            <a:spLocks/>
          </p:cNvSpPr>
          <p:nvPr/>
        </p:nvSpPr>
        <p:spPr>
          <a:xfrm>
            <a:off x="4074004" y="1411904"/>
            <a:ext cx="3474979" cy="49244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How much does the customer spend / receive and where?</a:t>
            </a:r>
          </a:p>
        </p:txBody>
      </p:sp>
      <p:sp>
        <p:nvSpPr>
          <p:cNvPr id="12" name="TextBox 11">
            <a:extLst>
              <a:ext uri="{FF2B5EF4-FFF2-40B4-BE49-F238E27FC236}">
                <a16:creationId xmlns:a16="http://schemas.microsoft.com/office/drawing/2014/main" id="{A9569626-67C1-2276-37D8-534CDA46FF82}"/>
              </a:ext>
            </a:extLst>
          </p:cNvPr>
          <p:cNvSpPr txBox="1">
            <a:spLocks/>
          </p:cNvSpPr>
          <p:nvPr/>
        </p:nvSpPr>
        <p:spPr>
          <a:xfrm>
            <a:off x="7873947" y="2027413"/>
            <a:ext cx="1905208" cy="295465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Core banking system + some fields might be sourced from other places: </a:t>
            </a:r>
            <a:r>
              <a:rPr lang="en-US" sz="1400" dirty="0"/>
              <a:t>Basic customer details:</a:t>
            </a:r>
          </a:p>
          <a:p>
            <a:pPr lvl="1"/>
            <a:r>
              <a:rPr lang="en-US" sz="1400" dirty="0"/>
              <a:t>Age, gender, verified from national ID</a:t>
            </a:r>
          </a:p>
          <a:p>
            <a:pPr lvl="1"/>
            <a:r>
              <a:rPr lang="en-US" sz="1400" dirty="0"/>
              <a:t>Governorate of birth, verified from national ID</a:t>
            </a:r>
          </a:p>
          <a:p>
            <a:pPr lvl="1"/>
            <a:r>
              <a:rPr lang="en-US" sz="1400" dirty="0"/>
              <a:t>Governorate declared</a:t>
            </a:r>
          </a:p>
          <a:p>
            <a:pPr lvl="1"/>
            <a:r>
              <a:rPr lang="en-US" sz="1400" dirty="0"/>
              <a:t>Other fields not used</a:t>
            </a:r>
          </a:p>
        </p:txBody>
      </p:sp>
      <p:sp>
        <p:nvSpPr>
          <p:cNvPr id="42" name="TextBox 41">
            <a:extLst>
              <a:ext uri="{FF2B5EF4-FFF2-40B4-BE49-F238E27FC236}">
                <a16:creationId xmlns:a16="http://schemas.microsoft.com/office/drawing/2014/main" id="{5ED32960-86E7-1502-D387-D490FE46EE99}"/>
              </a:ext>
            </a:extLst>
          </p:cNvPr>
          <p:cNvSpPr txBox="1">
            <a:spLocks/>
          </p:cNvSpPr>
          <p:nvPr/>
        </p:nvSpPr>
        <p:spPr>
          <a:xfrm>
            <a:off x="7873947" y="1411904"/>
            <a:ext cx="1905208" cy="49244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Basic demographics</a:t>
            </a:r>
          </a:p>
        </p:txBody>
      </p:sp>
      <p:sp>
        <p:nvSpPr>
          <p:cNvPr id="10" name="TextBox 9">
            <a:extLst>
              <a:ext uri="{FF2B5EF4-FFF2-40B4-BE49-F238E27FC236}">
                <a16:creationId xmlns:a16="http://schemas.microsoft.com/office/drawing/2014/main" id="{A338E93A-FE7D-797C-F2AA-58178A3C72CB}"/>
              </a:ext>
            </a:extLst>
          </p:cNvPr>
          <p:cNvSpPr txBox="1">
            <a:spLocks/>
          </p:cNvSpPr>
          <p:nvPr/>
        </p:nvSpPr>
        <p:spPr>
          <a:xfrm>
            <a:off x="10104120" y="2027413"/>
            <a:ext cx="1533143" cy="360098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Online banking: </a:t>
            </a:r>
            <a:r>
              <a:rPr lang="en-US" sz="1400" dirty="0"/>
              <a:t>Does the customer have an account, how many times used, how long since last login</a:t>
            </a:r>
          </a:p>
          <a:p>
            <a:r>
              <a:rPr lang="en-US" sz="1400" b="1" dirty="0">
                <a:solidFill>
                  <a:schemeClr val="accent3"/>
                </a:solidFill>
              </a:rPr>
              <a:t>Credit history data:</a:t>
            </a:r>
            <a:r>
              <a:rPr lang="en-US" sz="1400" dirty="0"/>
              <a:t> What products does the customer have at other banks?</a:t>
            </a:r>
          </a:p>
          <a:p>
            <a:r>
              <a:rPr lang="en-US" sz="1400" b="1" dirty="0">
                <a:solidFill>
                  <a:schemeClr val="accent3"/>
                </a:solidFill>
              </a:rPr>
              <a:t>Bancassurance</a:t>
            </a:r>
            <a:r>
              <a:rPr lang="en-US" sz="1400" dirty="0"/>
              <a:t>: What insurance products does the customer have (full history)?</a:t>
            </a:r>
          </a:p>
        </p:txBody>
      </p:sp>
      <p:sp>
        <p:nvSpPr>
          <p:cNvPr id="45" name="TextBox 44">
            <a:extLst>
              <a:ext uri="{FF2B5EF4-FFF2-40B4-BE49-F238E27FC236}">
                <a16:creationId xmlns:a16="http://schemas.microsoft.com/office/drawing/2014/main" id="{97F9696A-57A8-AF10-15B0-157668983747}"/>
              </a:ext>
            </a:extLst>
          </p:cNvPr>
          <p:cNvSpPr txBox="1">
            <a:spLocks/>
          </p:cNvSpPr>
          <p:nvPr/>
        </p:nvSpPr>
        <p:spPr>
          <a:xfrm>
            <a:off x="10104120" y="1658126"/>
            <a:ext cx="1533143"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Other data</a:t>
            </a:r>
          </a:p>
        </p:txBody>
      </p:sp>
    </p:spTree>
    <p:extLst>
      <p:ext uri="{BB962C8B-B14F-4D97-AF65-F5344CB8AC3E}">
        <p14:creationId xmlns:p14="http://schemas.microsoft.com/office/powerpoint/2010/main" val="1258051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76D7EB6-8B5C-441D-96E0-DC60665649C1}"/>
              </a:ext>
            </a:extLst>
          </p:cNvPr>
          <p:cNvGraphicFramePr>
            <a:graphicFrameLocks noChangeAspect="1"/>
          </p:cNvGraphicFramePr>
          <p:nvPr>
            <p:custDataLst>
              <p:tags r:id="rId1"/>
            </p:custDataLst>
            <p:extLst>
              <p:ext uri="{D42A27DB-BD31-4B8C-83A1-F6EECF244321}">
                <p14:modId xmlns:p14="http://schemas.microsoft.com/office/powerpoint/2010/main" val="40703321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473" imgH="476" progId="TCLayout.ActiveDocument.1">
                  <p:embed/>
                </p:oleObj>
              </mc:Choice>
              <mc:Fallback>
                <p:oleObj name="think-cell Slide" r:id="rId17" imgW="473" imgH="476" progId="TCLayout.ActiveDocument.1">
                  <p:embed/>
                  <p:pic>
                    <p:nvPicPr>
                      <p:cNvPr id="6" name="Object 5" hidden="1">
                        <a:extLst>
                          <a:ext uri="{FF2B5EF4-FFF2-40B4-BE49-F238E27FC236}">
                            <a16:creationId xmlns:a16="http://schemas.microsoft.com/office/drawing/2014/main" id="{476D7EB6-8B5C-441D-96E0-DC60665649C1}"/>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1E7E7A82-A168-451C-89C9-F22EAF29B5B2}"/>
              </a:ext>
            </a:extLst>
          </p:cNvPr>
          <p:cNvSpPr>
            <a:spLocks noGrp="1"/>
          </p:cNvSpPr>
          <p:nvPr>
            <p:ph type="title"/>
            <p:custDataLst>
              <p:tags r:id="rId2"/>
            </p:custDataLst>
          </p:nvPr>
        </p:nvSpPr>
        <p:spPr>
          <a:xfrm>
            <a:off x="554736" y="172212"/>
            <a:ext cx="5065776" cy="769441"/>
          </a:xfrm>
          <a:noFill/>
          <a:ln/>
          <a:extLst>
            <a:ext uri="{909E8E84-426E-40DD-AFC4-6F175D3DCCD1}">
              <a14:hiddenFill xmlns:a14="http://schemas.microsoft.com/office/drawing/2010/main">
                <a:solidFill>
                  <a:srgbClr val="FFFFFF"/>
                </a:solidFill>
              </a14:hiddenFill>
            </a:ext>
          </a:extLst>
        </p:spPr>
        <p:txBody>
          <a:bodyPr vert="horz" wrap="square" anchor="t" anchorCtr="0">
            <a:noAutofit/>
          </a:bodyPr>
          <a:lstStyle/>
          <a:p>
            <a:r>
              <a:rPr lang="en-US" dirty="0">
                <a:latin typeface="Arial" panose="020B0604020202020204" pitchFamily="34" charset="0"/>
              </a:rPr>
              <a:t>We focused on data and feature engineering…</a:t>
            </a:r>
          </a:p>
        </p:txBody>
      </p:sp>
      <p:cxnSp>
        <p:nvCxnSpPr>
          <p:cNvPr id="23" name="Straight Connector 22">
            <a:extLst>
              <a:ext uri="{FF2B5EF4-FFF2-40B4-BE49-F238E27FC236}">
                <a16:creationId xmlns:a16="http://schemas.microsoft.com/office/drawing/2014/main" id="{53C78364-A640-43CD-8D1C-9FD1AE0BB5C3}"/>
              </a:ext>
            </a:extLst>
          </p:cNvPr>
          <p:cNvCxnSpPr/>
          <p:nvPr>
            <p:custDataLst>
              <p:tags r:id="rId3"/>
            </p:custDataLst>
          </p:nvPr>
        </p:nvCxnSpPr>
        <p:spPr bwMode="gray">
          <a:xfrm>
            <a:off x="8388350" y="3568700"/>
            <a:ext cx="382588" cy="0"/>
          </a:xfrm>
          <a:prstGeom prst="line">
            <a:avLst/>
          </a:prstGeom>
          <a:ln w="3175" algn="ctr">
            <a:solidFill>
              <a:srgbClr val="0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8FD672-5B2D-4D4B-88FA-F399610A2B6C}"/>
              </a:ext>
            </a:extLst>
          </p:cNvPr>
          <p:cNvCxnSpPr/>
          <p:nvPr>
            <p:custDataLst>
              <p:tags r:id="rId4"/>
            </p:custDataLst>
          </p:nvPr>
        </p:nvCxnSpPr>
        <p:spPr bwMode="gray">
          <a:xfrm>
            <a:off x="10431463" y="2114550"/>
            <a:ext cx="382588" cy="0"/>
          </a:xfrm>
          <a:prstGeom prst="line">
            <a:avLst/>
          </a:prstGeom>
          <a:ln w="3175" algn="ctr">
            <a:solidFill>
              <a:srgbClr val="0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39B0B1-E983-4661-8559-BE919C927A84}"/>
              </a:ext>
            </a:extLst>
          </p:cNvPr>
          <p:cNvCxnSpPr/>
          <p:nvPr>
            <p:custDataLst>
              <p:tags r:id="rId5"/>
            </p:custDataLst>
          </p:nvPr>
        </p:nvCxnSpPr>
        <p:spPr bwMode="gray">
          <a:xfrm>
            <a:off x="7367588" y="4537075"/>
            <a:ext cx="382588" cy="0"/>
          </a:xfrm>
          <a:prstGeom prst="line">
            <a:avLst/>
          </a:prstGeom>
          <a:ln w="3175" algn="ctr">
            <a:solidFill>
              <a:srgbClr val="0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7D96EE-F991-4E9F-A92B-FBAD06E983EA}"/>
              </a:ext>
            </a:extLst>
          </p:cNvPr>
          <p:cNvCxnSpPr/>
          <p:nvPr>
            <p:custDataLst>
              <p:tags r:id="rId6"/>
            </p:custDataLst>
          </p:nvPr>
        </p:nvCxnSpPr>
        <p:spPr bwMode="gray">
          <a:xfrm>
            <a:off x="9410700" y="2598738"/>
            <a:ext cx="382588" cy="0"/>
          </a:xfrm>
          <a:prstGeom prst="line">
            <a:avLst/>
          </a:prstGeom>
          <a:ln w="3175" algn="ctr">
            <a:solidFill>
              <a:srgbClr val="0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 name="Chart 3">
            <a:extLst>
              <a:ext uri="{FF2B5EF4-FFF2-40B4-BE49-F238E27FC236}">
                <a16:creationId xmlns:a16="http://schemas.microsoft.com/office/drawing/2014/main" id="{25C7D61F-1DCE-C929-C729-0515C21ECDD0}"/>
              </a:ext>
            </a:extLst>
          </p:cNvPr>
          <p:cNvGraphicFramePr/>
          <p:nvPr>
            <p:custDataLst>
              <p:tags r:id="rId7"/>
            </p:custDataLst>
            <p:extLst>
              <p:ext uri="{D42A27DB-BD31-4B8C-83A1-F6EECF244321}">
                <p14:modId xmlns:p14="http://schemas.microsoft.com/office/powerpoint/2010/main" val="2679313474"/>
              </p:ext>
            </p:extLst>
          </p:nvPr>
        </p:nvGraphicFramePr>
        <p:xfrm>
          <a:off x="6456363" y="2032000"/>
          <a:ext cx="5270500" cy="3557588"/>
        </p:xfrm>
        <a:graphic>
          <a:graphicData uri="http://schemas.openxmlformats.org/drawingml/2006/chart">
            <c:chart xmlns:c="http://schemas.openxmlformats.org/drawingml/2006/chart" xmlns:r="http://schemas.openxmlformats.org/officeDocument/2006/relationships" r:id="rId19"/>
          </a:graphicData>
        </a:graphic>
      </p:graphicFrame>
      <p:sp>
        <p:nvSpPr>
          <p:cNvPr id="30" name="Text Placeholder 2">
            <a:extLst>
              <a:ext uri="{FF2B5EF4-FFF2-40B4-BE49-F238E27FC236}">
                <a16:creationId xmlns:a16="http://schemas.microsoft.com/office/drawing/2014/main" id="{38FD283A-0525-439A-AA3E-7EF2E1269A47}"/>
              </a:ext>
            </a:extLst>
          </p:cNvPr>
          <p:cNvSpPr>
            <a:spLocks noGrp="1"/>
          </p:cNvSpPr>
          <p:nvPr>
            <p:custDataLst>
              <p:tags r:id="rId8"/>
            </p:custDataLst>
          </p:nvPr>
        </p:nvSpPr>
        <p:spPr bwMode="auto">
          <a:xfrm>
            <a:off x="10701338" y="5557838"/>
            <a:ext cx="865188" cy="365125"/>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1193860" rtl="0" eaLnBrk="1" fontAlgn="base" hangingPunct="1">
              <a:spcBef>
                <a:spcPts val="600"/>
              </a:spcBef>
              <a:spcAft>
                <a:spcPts val="600"/>
              </a:spcAft>
              <a:buClr>
                <a:schemeClr val="tx2"/>
              </a:buClr>
              <a:buSzPct val="100000"/>
              <a:defRPr lang="x-none" sz="1600" b="1" baseline="0">
                <a:solidFill>
                  <a:schemeClr val="tx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solidFill>
                <a:latin typeface="+mn-lt"/>
              </a:defRPr>
            </a:lvl2pPr>
            <a:lvl3pPr marL="168275" indent="-168275" algn="l" defTabSz="1193860" rtl="0" eaLnBrk="1" fontAlgn="base" hangingPunct="1">
              <a:spcBef>
                <a:spcPct val="0"/>
              </a:spcBef>
              <a:spcAft>
                <a:spcPts val="600"/>
              </a:spcAft>
              <a:buClrTx/>
              <a:buSzPct val="100000"/>
              <a:buFont typeface="Arial" panose="020B0604020202020204" pitchFamily="34" charset="0"/>
              <a:buChar char="•"/>
              <a:defRPr lang="x-none" sz="1600" baseline="0">
                <a:solidFill>
                  <a:schemeClr val="accent6"/>
                </a:solidFill>
                <a:latin typeface="+mn-lt"/>
              </a:defRPr>
            </a:lvl3pPr>
            <a:lvl4pPr marL="350838" indent="-182563" algn="l" defTabSz="1193860" rtl="0" eaLnBrk="1" fontAlgn="base" hangingPunct="1">
              <a:spcBef>
                <a:spcPct val="0"/>
              </a:spcBef>
              <a:spcAft>
                <a:spcPts val="600"/>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38" indent="-228600" algn="l" defTabSz="1193860" rtl="0" eaLnBrk="1" fontAlgn="base" hangingPunct="1">
              <a:spcBef>
                <a:spcPct val="0"/>
              </a:spcBef>
              <a:spcAft>
                <a:spcPts val="600"/>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a:lstStyle>
          <a:p>
            <a:pPr lvl="0" algn="ctr">
              <a:spcBef>
                <a:spcPct val="0"/>
              </a:spcBef>
              <a:spcAft>
                <a:spcPct val="0"/>
              </a:spcAft>
              <a:buClr>
                <a:srgbClr val="000000"/>
              </a:buClr>
              <a:defRPr/>
            </a:pPr>
            <a:fld id="{FB9334AE-036A-4A0C-AA62-48C052AB7135}" type="datetime'''''To''''t''al ''p''''''''''er''''f''''''orma''''nc''''''e'''">
              <a:rPr lang="en-US" altLang="en-US" sz="1200" b="0" smtClean="0"/>
              <a:pPr lvl="0" algn="ctr">
                <a:spcBef>
                  <a:spcPct val="0"/>
                </a:spcBef>
                <a:spcAft>
                  <a:spcPct val="0"/>
                </a:spcAft>
                <a:buClr>
                  <a:srgbClr val="000000"/>
                </a:buClr>
                <a:defRPr/>
              </a:pPr>
              <a:t>Total performance</a:t>
            </a:fld>
            <a:endParaRPr kumimoji="0" lang="en-US" sz="1200" b="0" i="0" strike="noStrike" kern="1200" cap="none" spc="0" normalizeH="0" baseline="0" noProof="0" dirty="0">
              <a:ln>
                <a:noFill/>
              </a:ln>
              <a:effectLst/>
              <a:uLnTx/>
              <a:uFillTx/>
              <a:sym typeface="+mn-lt"/>
            </a:endParaRPr>
          </a:p>
        </p:txBody>
      </p:sp>
      <p:sp>
        <p:nvSpPr>
          <p:cNvPr id="32" name="Text Placeholder 2">
            <a:extLst>
              <a:ext uri="{FF2B5EF4-FFF2-40B4-BE49-F238E27FC236}">
                <a16:creationId xmlns:a16="http://schemas.microsoft.com/office/drawing/2014/main" id="{318B3AB0-56E8-4BD7-B832-7844DDF196B4}"/>
              </a:ext>
            </a:extLst>
          </p:cNvPr>
          <p:cNvSpPr>
            <a:spLocks noGrp="1"/>
          </p:cNvSpPr>
          <p:nvPr>
            <p:custDataLst>
              <p:tags r:id="rId9"/>
            </p:custDataLst>
          </p:nvPr>
        </p:nvSpPr>
        <p:spPr bwMode="auto">
          <a:xfrm>
            <a:off x="9782175" y="5557838"/>
            <a:ext cx="660400" cy="365125"/>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1193860" rtl="0" eaLnBrk="1" fontAlgn="base" hangingPunct="1">
              <a:spcBef>
                <a:spcPts val="600"/>
              </a:spcBef>
              <a:spcAft>
                <a:spcPts val="600"/>
              </a:spcAft>
              <a:buClr>
                <a:schemeClr val="tx2"/>
              </a:buClr>
              <a:buSzPct val="100000"/>
              <a:defRPr lang="x-none" sz="1600" b="1" baseline="0">
                <a:solidFill>
                  <a:schemeClr val="tx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solidFill>
                <a:latin typeface="+mn-lt"/>
              </a:defRPr>
            </a:lvl2pPr>
            <a:lvl3pPr marL="168275" indent="-168275" algn="l" defTabSz="1193860" rtl="0" eaLnBrk="1" fontAlgn="base" hangingPunct="1">
              <a:spcBef>
                <a:spcPct val="0"/>
              </a:spcBef>
              <a:spcAft>
                <a:spcPts val="600"/>
              </a:spcAft>
              <a:buClrTx/>
              <a:buSzPct val="100000"/>
              <a:buFont typeface="Arial" panose="020B0604020202020204" pitchFamily="34" charset="0"/>
              <a:buChar char="•"/>
              <a:defRPr lang="x-none" sz="1600" baseline="0">
                <a:solidFill>
                  <a:schemeClr val="accent6"/>
                </a:solidFill>
                <a:latin typeface="+mn-lt"/>
              </a:defRPr>
            </a:lvl3pPr>
            <a:lvl4pPr marL="350838" indent="-182563" algn="l" defTabSz="1193860" rtl="0" eaLnBrk="1" fontAlgn="base" hangingPunct="1">
              <a:spcBef>
                <a:spcPct val="0"/>
              </a:spcBef>
              <a:spcAft>
                <a:spcPts val="600"/>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38" indent="-228600" algn="l" defTabSz="1193860" rtl="0" eaLnBrk="1" fontAlgn="base" hangingPunct="1">
              <a:spcBef>
                <a:spcPct val="0"/>
              </a:spcBef>
              <a:spcAft>
                <a:spcPts val="600"/>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a:lstStyle>
          <a:p>
            <a:pPr marL="0" marR="0" lvl="0" indent="0" algn="ctr" defTabSz="1193860" rtl="0" eaLnBrk="1" fontAlgn="base" latinLnBrk="0" hangingPunct="1">
              <a:lnSpc>
                <a:spcPct val="100000"/>
              </a:lnSpc>
              <a:spcBef>
                <a:spcPct val="0"/>
              </a:spcBef>
              <a:spcAft>
                <a:spcPct val="0"/>
              </a:spcAft>
              <a:buClr>
                <a:srgbClr val="000000"/>
              </a:buClr>
              <a:buSzPct val="100000"/>
              <a:buFontTx/>
              <a:buNone/>
              <a:tabLst/>
              <a:defRPr/>
            </a:pPr>
            <a:r>
              <a:rPr kumimoji="0" lang="en-US" altLang="en-US" sz="1200" b="0" i="0" u="none" strike="noStrike" kern="1200" cap="none" spc="0" normalizeH="0" baseline="0" noProof="0" dirty="0">
                <a:ln>
                  <a:noFill/>
                </a:ln>
                <a:effectLst/>
                <a:uLnTx/>
                <a:uFillTx/>
                <a:latin typeface="Arial"/>
                <a:ea typeface="+mn-ea"/>
                <a:cs typeface="+mn-cs"/>
              </a:rPr>
              <a:t>Improved modelling</a:t>
            </a:r>
            <a:endParaRPr kumimoji="0" lang="en-US" sz="1200" b="0" i="0" u="none" strike="noStrike" kern="1200" cap="none" spc="0" normalizeH="0" baseline="0" noProof="0" dirty="0">
              <a:ln>
                <a:noFill/>
              </a:ln>
              <a:effectLst/>
              <a:uLnTx/>
              <a:uFillTx/>
              <a:latin typeface="Arial"/>
              <a:ea typeface="+mn-ea"/>
              <a:cs typeface="+mn-cs"/>
              <a:sym typeface="+mn-lt"/>
            </a:endParaRPr>
          </a:p>
        </p:txBody>
      </p:sp>
      <p:sp>
        <p:nvSpPr>
          <p:cNvPr id="31" name="Text Placeholder 2">
            <a:extLst>
              <a:ext uri="{FF2B5EF4-FFF2-40B4-BE49-F238E27FC236}">
                <a16:creationId xmlns:a16="http://schemas.microsoft.com/office/drawing/2014/main" id="{29C376D3-ADDF-415A-9094-DA8D48BA0305}"/>
              </a:ext>
            </a:extLst>
          </p:cNvPr>
          <p:cNvSpPr>
            <a:spLocks noGrp="1"/>
          </p:cNvSpPr>
          <p:nvPr>
            <p:custDataLst>
              <p:tags r:id="rId10"/>
            </p:custDataLst>
          </p:nvPr>
        </p:nvSpPr>
        <p:spPr bwMode="auto">
          <a:xfrm>
            <a:off x="8636000" y="5557838"/>
            <a:ext cx="908050"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193860" rtl="0" eaLnBrk="1" fontAlgn="base" hangingPunct="1">
              <a:spcBef>
                <a:spcPts val="600"/>
              </a:spcBef>
              <a:spcAft>
                <a:spcPts val="600"/>
              </a:spcAft>
              <a:buClr>
                <a:schemeClr val="tx2"/>
              </a:buClr>
              <a:buSzPct val="100000"/>
              <a:defRPr lang="x-none" sz="1600" b="1" baseline="0">
                <a:solidFill>
                  <a:schemeClr val="tx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solidFill>
                <a:latin typeface="+mn-lt"/>
              </a:defRPr>
            </a:lvl2pPr>
            <a:lvl3pPr marL="168275" indent="-168275" algn="l" defTabSz="1193860" rtl="0" eaLnBrk="1" fontAlgn="base" hangingPunct="1">
              <a:spcBef>
                <a:spcPct val="0"/>
              </a:spcBef>
              <a:spcAft>
                <a:spcPts val="600"/>
              </a:spcAft>
              <a:buClrTx/>
              <a:buSzPct val="100000"/>
              <a:buFont typeface="Arial" panose="020B0604020202020204" pitchFamily="34" charset="0"/>
              <a:buChar char="•"/>
              <a:defRPr lang="x-none" sz="1600" baseline="0">
                <a:solidFill>
                  <a:schemeClr val="accent6"/>
                </a:solidFill>
                <a:latin typeface="+mn-lt"/>
              </a:defRPr>
            </a:lvl3pPr>
            <a:lvl4pPr marL="350838" indent="-182563" algn="l" defTabSz="1193860" rtl="0" eaLnBrk="1" fontAlgn="base" hangingPunct="1">
              <a:spcBef>
                <a:spcPct val="0"/>
              </a:spcBef>
              <a:spcAft>
                <a:spcPts val="600"/>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38" indent="-228600" algn="l" defTabSz="1193860" rtl="0" eaLnBrk="1" fontAlgn="base" hangingPunct="1">
              <a:spcBef>
                <a:spcPct val="0"/>
              </a:spcBef>
              <a:spcAft>
                <a:spcPts val="600"/>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a:lstStyle>
          <a:p>
            <a:pPr lvl="0" algn="ctr">
              <a:spcBef>
                <a:spcPct val="0"/>
              </a:spcBef>
              <a:spcAft>
                <a:spcPct val="0"/>
              </a:spcAft>
              <a:buClr>
                <a:srgbClr val="000000"/>
              </a:buClr>
              <a:defRPr/>
            </a:pPr>
            <a:fld id="{CF8E3052-AE1F-44D0-9EAA-7CD77F302EC3}" type="datetime'''''N''''e''w ''f''e''at''''''''''''''''ure''''''''s'''">
              <a:rPr lang="en-US" altLang="en-US" sz="1200" b="0" smtClean="0"/>
              <a:pPr lvl="0" algn="ctr">
                <a:spcBef>
                  <a:spcPct val="0"/>
                </a:spcBef>
                <a:spcAft>
                  <a:spcPct val="0"/>
                </a:spcAft>
                <a:buClr>
                  <a:srgbClr val="000000"/>
                </a:buClr>
                <a:defRPr/>
              </a:pPr>
              <a:t>New features</a:t>
            </a:fld>
            <a:endParaRPr kumimoji="0" lang="en-US" sz="1200" b="0" i="0" strike="noStrike" kern="1200" cap="none" spc="0" normalizeH="0" baseline="0" noProof="0" dirty="0">
              <a:ln>
                <a:noFill/>
              </a:ln>
              <a:effectLst/>
              <a:uLnTx/>
              <a:uFillTx/>
              <a:sym typeface="+mn-lt"/>
            </a:endParaRPr>
          </a:p>
        </p:txBody>
      </p:sp>
      <p:sp>
        <p:nvSpPr>
          <p:cNvPr id="28" name="Text Placeholder 2">
            <a:extLst>
              <a:ext uri="{FF2B5EF4-FFF2-40B4-BE49-F238E27FC236}">
                <a16:creationId xmlns:a16="http://schemas.microsoft.com/office/drawing/2014/main" id="{05712E39-1659-4CDB-A4B7-06DDF829C8DF}"/>
              </a:ext>
            </a:extLst>
          </p:cNvPr>
          <p:cNvSpPr>
            <a:spLocks noGrp="1"/>
          </p:cNvSpPr>
          <p:nvPr>
            <p:custDataLst>
              <p:tags r:id="rId11"/>
            </p:custDataLst>
          </p:nvPr>
        </p:nvSpPr>
        <p:spPr bwMode="auto">
          <a:xfrm>
            <a:off x="7604125" y="5557838"/>
            <a:ext cx="931863" cy="365125"/>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1193860" rtl="0" eaLnBrk="1" fontAlgn="base" hangingPunct="1">
              <a:spcBef>
                <a:spcPts val="600"/>
              </a:spcBef>
              <a:spcAft>
                <a:spcPts val="600"/>
              </a:spcAft>
              <a:buClr>
                <a:schemeClr val="tx2"/>
              </a:buClr>
              <a:buSzPct val="100000"/>
              <a:defRPr lang="x-none" sz="1600" b="1" baseline="0">
                <a:solidFill>
                  <a:schemeClr val="tx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solidFill>
                <a:latin typeface="+mn-lt"/>
              </a:defRPr>
            </a:lvl2pPr>
            <a:lvl3pPr marL="168275" indent="-168275" algn="l" defTabSz="1193860" rtl="0" eaLnBrk="1" fontAlgn="base" hangingPunct="1">
              <a:spcBef>
                <a:spcPct val="0"/>
              </a:spcBef>
              <a:spcAft>
                <a:spcPts val="600"/>
              </a:spcAft>
              <a:buClrTx/>
              <a:buSzPct val="100000"/>
              <a:buFont typeface="Arial" panose="020B0604020202020204" pitchFamily="34" charset="0"/>
              <a:buChar char="•"/>
              <a:defRPr lang="x-none" sz="1600" baseline="0">
                <a:solidFill>
                  <a:schemeClr val="accent6"/>
                </a:solidFill>
                <a:latin typeface="+mn-lt"/>
              </a:defRPr>
            </a:lvl3pPr>
            <a:lvl4pPr marL="350838" indent="-182563" algn="l" defTabSz="1193860" rtl="0" eaLnBrk="1" fontAlgn="base" hangingPunct="1">
              <a:spcBef>
                <a:spcPct val="0"/>
              </a:spcBef>
              <a:spcAft>
                <a:spcPts val="600"/>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38" indent="-228600" algn="l" defTabSz="1193860" rtl="0" eaLnBrk="1" fontAlgn="base" hangingPunct="1">
              <a:spcBef>
                <a:spcPct val="0"/>
              </a:spcBef>
              <a:spcAft>
                <a:spcPts val="600"/>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a:lstStyle>
          <a:p>
            <a:pPr lvl="0" algn="ctr">
              <a:spcBef>
                <a:spcPct val="0"/>
              </a:spcBef>
              <a:spcAft>
                <a:spcPct val="0"/>
              </a:spcAft>
              <a:buClr>
                <a:srgbClr val="000000"/>
              </a:buClr>
              <a:defRPr/>
            </a:pPr>
            <a:fld id="{F9CFA0A4-FC24-4B97-99C8-0B3CCD18122E}" type="datetime'Ne''w'''''''' ''''''''''''''d''a''''''t''''''''''a'">
              <a:rPr lang="en-US" altLang="en-US" sz="1200" b="0" smtClean="0"/>
              <a:pPr lvl="0" algn="ctr">
                <a:spcBef>
                  <a:spcPct val="0"/>
                </a:spcBef>
                <a:spcAft>
                  <a:spcPct val="0"/>
                </a:spcAft>
                <a:buClr>
                  <a:srgbClr val="000000"/>
                </a:buClr>
                <a:defRPr/>
              </a:pPr>
              <a:t>New data</a:t>
            </a:fld>
            <a:r>
              <a:rPr lang="en-US" altLang="en-US" sz="1200" b="0" dirty="0"/>
              <a:t> / data clean-up</a:t>
            </a:r>
            <a:endParaRPr kumimoji="0" lang="en-US" sz="1200" b="0" i="0" strike="noStrike" kern="1200" cap="none" spc="0" normalizeH="0" baseline="0" noProof="0" dirty="0">
              <a:ln>
                <a:noFill/>
              </a:ln>
              <a:effectLst/>
              <a:uLnTx/>
              <a:uFillTx/>
              <a:sym typeface="+mn-lt"/>
            </a:endParaRPr>
          </a:p>
        </p:txBody>
      </p:sp>
      <p:sp>
        <p:nvSpPr>
          <p:cNvPr id="29" name="Text Placeholder 2">
            <a:extLst>
              <a:ext uri="{FF2B5EF4-FFF2-40B4-BE49-F238E27FC236}">
                <a16:creationId xmlns:a16="http://schemas.microsoft.com/office/drawing/2014/main" id="{8DB82BFF-31F6-4B5B-AE84-5CF271F789CD}"/>
              </a:ext>
            </a:extLst>
          </p:cNvPr>
          <p:cNvSpPr>
            <a:spLocks noGrp="1"/>
          </p:cNvSpPr>
          <p:nvPr>
            <p:custDataLst>
              <p:tags r:id="rId12"/>
            </p:custDataLst>
          </p:nvPr>
        </p:nvSpPr>
        <p:spPr bwMode="auto">
          <a:xfrm>
            <a:off x="6616700" y="5557838"/>
            <a:ext cx="865188" cy="365125"/>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1193860" rtl="0" eaLnBrk="1" fontAlgn="base" hangingPunct="1">
              <a:spcBef>
                <a:spcPts val="600"/>
              </a:spcBef>
              <a:spcAft>
                <a:spcPts val="600"/>
              </a:spcAft>
              <a:buClr>
                <a:schemeClr val="tx2"/>
              </a:buClr>
              <a:buSzPct val="100000"/>
              <a:defRPr lang="x-none" sz="1600" b="1" baseline="0">
                <a:solidFill>
                  <a:schemeClr val="tx1"/>
                </a:solidFill>
                <a:latin typeface="+mn-lt"/>
                <a:ea typeface="+mn-ea"/>
                <a:cs typeface="+mn-cs"/>
              </a:defRPr>
            </a:lvl1pPr>
            <a:lvl2pPr marL="2116" indent="0" algn="l" defTabSz="1193860" rtl="0" eaLnBrk="1" fontAlgn="base" hangingPunct="1">
              <a:spcBef>
                <a:spcPts val="600"/>
              </a:spcBef>
              <a:spcAft>
                <a:spcPts val="600"/>
              </a:spcAft>
              <a:buClr>
                <a:schemeClr val="tx2"/>
              </a:buClr>
              <a:buSzPct val="125000"/>
              <a:buFontTx/>
              <a:buNone/>
              <a:defRPr lang="x-none" sz="1600" b="0" baseline="0">
                <a:solidFill>
                  <a:schemeClr val="accent6"/>
                </a:solidFill>
                <a:latin typeface="+mn-lt"/>
              </a:defRPr>
            </a:lvl2pPr>
            <a:lvl3pPr marL="168275" indent="-168275" algn="l" defTabSz="1193860" rtl="0" eaLnBrk="1" fontAlgn="base" hangingPunct="1">
              <a:spcBef>
                <a:spcPct val="0"/>
              </a:spcBef>
              <a:spcAft>
                <a:spcPts val="600"/>
              </a:spcAft>
              <a:buClrTx/>
              <a:buSzPct val="100000"/>
              <a:buFont typeface="Arial" panose="020B0604020202020204" pitchFamily="34" charset="0"/>
              <a:buChar char="•"/>
              <a:defRPr lang="x-none" sz="1600" baseline="0">
                <a:solidFill>
                  <a:schemeClr val="accent6"/>
                </a:solidFill>
                <a:latin typeface="+mn-lt"/>
              </a:defRPr>
            </a:lvl3pPr>
            <a:lvl4pPr marL="350838" indent="-182563" algn="l" defTabSz="1193860" rtl="0" eaLnBrk="1" fontAlgn="base" hangingPunct="1">
              <a:spcBef>
                <a:spcPct val="0"/>
              </a:spcBef>
              <a:spcAft>
                <a:spcPts val="600"/>
              </a:spcAft>
              <a:buClr>
                <a:schemeClr val="accent6"/>
              </a:buClr>
              <a:buSzPct val="100000"/>
              <a:buFont typeface="Arial" panose="020B0604020202020204" pitchFamily="34" charset="0"/>
              <a:buChar char="•"/>
              <a:defRPr lang="x-none" sz="1600" baseline="0">
                <a:solidFill>
                  <a:schemeClr val="accent6"/>
                </a:solidFill>
                <a:latin typeface="+mn-lt"/>
              </a:defRPr>
            </a:lvl4pPr>
            <a:lvl5pPr marL="579438" indent="-228600" algn="l" defTabSz="1193860" rtl="0" eaLnBrk="1" fontAlgn="base" hangingPunct="1">
              <a:spcBef>
                <a:spcPct val="0"/>
              </a:spcBef>
              <a:spcAft>
                <a:spcPts val="600"/>
              </a:spcAft>
              <a:buClr>
                <a:schemeClr val="accent6"/>
              </a:buClr>
              <a:buSzPct val="100000"/>
              <a:buFont typeface="Times New Roman" panose="02020603050405020304" pitchFamily="18" charset="0"/>
              <a:buChar char="─"/>
              <a:defRPr lang="x-none" sz="1600" baseline="0">
                <a:solidFill>
                  <a:schemeClr val="accent6"/>
                </a:solidFill>
                <a:latin typeface="+mn-lt"/>
              </a:defRPr>
            </a:lvl5pPr>
            <a:lvl6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6pPr>
            <a:lvl7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7pPr>
            <a:lvl8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8pPr>
            <a:lvl9pPr marL="999794" indent="-173575" algn="l" defTabSz="1193860" rtl="0" eaLnBrk="1" fontAlgn="base" hangingPunct="1">
              <a:spcBef>
                <a:spcPct val="0"/>
              </a:spcBef>
              <a:spcAft>
                <a:spcPct val="0"/>
              </a:spcAft>
              <a:buClr>
                <a:schemeClr val="tx2"/>
              </a:buClr>
              <a:buSzPct val="89000"/>
              <a:buFont typeface="Arial" charset="0"/>
              <a:buChar char="-"/>
              <a:defRPr lang="x-none" sz="2133" baseline="0">
                <a:solidFill>
                  <a:schemeClr val="tx1"/>
                </a:solidFill>
                <a:latin typeface="+mn-lt"/>
              </a:defRPr>
            </a:lvl9pPr>
          </a:lstStyle>
          <a:p>
            <a:pPr marL="0" marR="0" lvl="0" indent="0" algn="ctr" defTabSz="1193860" rtl="0" eaLnBrk="1" fontAlgn="base" latinLnBrk="0" hangingPunct="1">
              <a:lnSpc>
                <a:spcPct val="100000"/>
              </a:lnSpc>
              <a:spcBef>
                <a:spcPct val="0"/>
              </a:spcBef>
              <a:spcAft>
                <a:spcPct val="0"/>
              </a:spcAft>
              <a:buClr>
                <a:srgbClr val="000000"/>
              </a:buClr>
              <a:buSzPct val="100000"/>
              <a:buFontTx/>
              <a:buNone/>
              <a:tabLst/>
              <a:defRPr/>
            </a:pPr>
            <a:r>
              <a:rPr kumimoji="0" lang="en-US" altLang="en-US" sz="1200" b="0" i="0" u="none" strike="noStrike" kern="1200" cap="none" spc="0" normalizeH="0" baseline="0" noProof="0" dirty="0">
                <a:ln>
                  <a:noFill/>
                </a:ln>
                <a:effectLst/>
                <a:uLnTx/>
                <a:uFillTx/>
                <a:latin typeface="Arial"/>
                <a:ea typeface="+mn-ea"/>
                <a:cs typeface="+mn-cs"/>
              </a:rPr>
              <a:t>Base model performance</a:t>
            </a:r>
            <a:endParaRPr kumimoji="0" lang="en-US" sz="1200" b="0" i="0" u="none" strike="noStrike" kern="1200" cap="none" spc="0" normalizeH="0" baseline="0" noProof="0" dirty="0">
              <a:ln>
                <a:noFill/>
              </a:ln>
              <a:effectLst/>
              <a:uLnTx/>
              <a:uFillTx/>
              <a:latin typeface="Arial"/>
              <a:ea typeface="+mn-ea"/>
              <a:cs typeface="+mn-cs"/>
              <a:sym typeface="+mn-lt"/>
            </a:endParaRPr>
          </a:p>
        </p:txBody>
      </p:sp>
      <p:sp>
        <p:nvSpPr>
          <p:cNvPr id="43" name="TextBox 42">
            <a:extLst>
              <a:ext uri="{FF2B5EF4-FFF2-40B4-BE49-F238E27FC236}">
                <a16:creationId xmlns:a16="http://schemas.microsoft.com/office/drawing/2014/main" id="{BD29F74A-0B03-492A-A85C-DFA232C2C71D}"/>
              </a:ext>
            </a:extLst>
          </p:cNvPr>
          <p:cNvSpPr txBox="1">
            <a:spLocks/>
          </p:cNvSpPr>
          <p:nvPr>
            <p:custDataLst>
              <p:tags r:id="rId13"/>
            </p:custDataLst>
          </p:nvPr>
        </p:nvSpPr>
        <p:spPr>
          <a:xfrm>
            <a:off x="6571488" y="1407160"/>
            <a:ext cx="5065776" cy="492443"/>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Benchmark impact on model performance </a:t>
            </a:r>
            <a:r>
              <a:rPr lang="en-US" dirty="0"/>
              <a:t>(illustrative)</a:t>
            </a:r>
          </a:p>
        </p:txBody>
      </p:sp>
      <p:sp>
        <p:nvSpPr>
          <p:cNvPr id="46" name="TextBox 45">
            <a:extLst>
              <a:ext uri="{FF2B5EF4-FFF2-40B4-BE49-F238E27FC236}">
                <a16:creationId xmlns:a16="http://schemas.microsoft.com/office/drawing/2014/main" id="{153522E7-7E43-4FD6-AB6A-5038520BFC67}"/>
              </a:ext>
            </a:extLst>
          </p:cNvPr>
          <p:cNvSpPr txBox="1"/>
          <p:nvPr>
            <p:custDataLst>
              <p:tags r:id="rId14"/>
            </p:custDataLst>
          </p:nvPr>
        </p:nvSpPr>
        <p:spPr>
          <a:xfrm>
            <a:off x="8751569" y="5940135"/>
            <a:ext cx="2885695"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Model improvement levers</a:t>
            </a:r>
          </a:p>
        </p:txBody>
      </p:sp>
      <p:sp>
        <p:nvSpPr>
          <p:cNvPr id="55" name="2. Slide Title">
            <a:extLst>
              <a:ext uri="{FF2B5EF4-FFF2-40B4-BE49-F238E27FC236}">
                <a16:creationId xmlns:a16="http://schemas.microsoft.com/office/drawing/2014/main" id="{D91DB85D-044D-40D7-B510-89156AD437F0}"/>
              </a:ext>
            </a:extLst>
          </p:cNvPr>
          <p:cNvSpPr txBox="1">
            <a:spLocks/>
          </p:cNvSpPr>
          <p:nvPr>
            <p:custDataLst>
              <p:tags r:id="rId15"/>
            </p:custDataLst>
          </p:nvPr>
        </p:nvSpPr>
        <p:spPr>
          <a:xfrm>
            <a:off x="6571488" y="198311"/>
            <a:ext cx="5065776" cy="71558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lnSpc>
                <a:spcPct val="93000"/>
              </a:lnSpc>
              <a:spcBef>
                <a:spcPct val="0"/>
              </a:spcBef>
              <a:buNone/>
              <a:defRPr sz="2500" b="1" spc="0" baseline="0">
                <a:ln w="6350" cap="flat">
                  <a:noFill/>
                  <a:miter lim="800000"/>
                </a:ln>
                <a:latin typeface="+mj-lt"/>
                <a:ea typeface="+mj-ea"/>
                <a:cs typeface="+mj-cs"/>
              </a:defRPr>
            </a:lvl1pPr>
          </a:lstStyle>
          <a:p>
            <a:r>
              <a:rPr lang="en-ZA" b="0" dirty="0">
                <a:solidFill>
                  <a:srgbClr val="3A4A6A"/>
                </a:solidFill>
              </a:rPr>
              <a:t>…as our experience indicates that these are most impactful</a:t>
            </a:r>
          </a:p>
        </p:txBody>
      </p:sp>
      <p:sp>
        <p:nvSpPr>
          <p:cNvPr id="19" name="TextBox 18">
            <a:extLst>
              <a:ext uri="{FF2B5EF4-FFF2-40B4-BE49-F238E27FC236}">
                <a16:creationId xmlns:a16="http://schemas.microsoft.com/office/drawing/2014/main" id="{43227FED-EAAC-776F-7EBF-D6F5CB475BA4}"/>
              </a:ext>
            </a:extLst>
          </p:cNvPr>
          <p:cNvSpPr txBox="1">
            <a:spLocks/>
          </p:cNvSpPr>
          <p:nvPr/>
        </p:nvSpPr>
        <p:spPr>
          <a:xfrm>
            <a:off x="554736" y="1407160"/>
            <a:ext cx="5065776" cy="30777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AG" sz="1800" b="1" dirty="0">
                <a:solidFill>
                  <a:schemeClr val="accent3"/>
                </a:solidFill>
                <a:cs typeface="+mn-cs"/>
              </a:rPr>
              <a:t>1. </a:t>
            </a:r>
            <a:r>
              <a:rPr lang="en-US" sz="1800" b="1" dirty="0">
                <a:solidFill>
                  <a:schemeClr val="accent3"/>
                </a:solidFill>
                <a:cs typeface="+mn-cs"/>
              </a:rPr>
              <a:t>Data clean-up / resolve leaky features</a:t>
            </a:r>
          </a:p>
          <a:p>
            <a:pPr lvl="2"/>
            <a:r>
              <a:rPr lang="en-US" sz="1800" dirty="0"/>
              <a:t>Clean up target variable engineering (business alignment)</a:t>
            </a:r>
          </a:p>
          <a:p>
            <a:pPr lvl="2"/>
            <a:r>
              <a:rPr lang="en-US" sz="1800" dirty="0"/>
              <a:t>Clean up existing fields</a:t>
            </a:r>
            <a:br>
              <a:rPr lang="en-US" sz="1800" dirty="0"/>
            </a:br>
            <a:endParaRPr lang="en-US" sz="1800" dirty="0"/>
          </a:p>
          <a:p>
            <a:r>
              <a:rPr lang="en-AG" sz="1800" b="1" dirty="0">
                <a:solidFill>
                  <a:schemeClr val="accent3"/>
                </a:solidFill>
                <a:cs typeface="+mn-cs"/>
              </a:rPr>
              <a:t>2. </a:t>
            </a:r>
            <a:r>
              <a:rPr lang="en-US" sz="1800" b="1" dirty="0">
                <a:solidFill>
                  <a:schemeClr val="accent3"/>
                </a:solidFill>
                <a:cs typeface="+mn-cs"/>
              </a:rPr>
              <a:t>Add priority data sources to model</a:t>
            </a:r>
          </a:p>
          <a:p>
            <a:pPr lvl="2"/>
            <a:r>
              <a:rPr lang="en-US" sz="1800" dirty="0"/>
              <a:t>Transaction history</a:t>
            </a:r>
          </a:p>
          <a:p>
            <a:pPr lvl="2"/>
            <a:r>
              <a:rPr lang="en-US" sz="1800" dirty="0"/>
              <a:t>Adjacent product holdings</a:t>
            </a:r>
            <a:br>
              <a:rPr lang="en-US" sz="1800" dirty="0"/>
            </a:br>
            <a:endParaRPr lang="en-US" sz="1800" dirty="0"/>
          </a:p>
          <a:p>
            <a:r>
              <a:rPr lang="en-AG" sz="1800" b="1" dirty="0">
                <a:solidFill>
                  <a:schemeClr val="accent3"/>
                </a:solidFill>
                <a:cs typeface="+mn-cs"/>
              </a:rPr>
              <a:t>3. </a:t>
            </a:r>
            <a:r>
              <a:rPr lang="en-US" sz="1800" b="1" dirty="0">
                <a:solidFill>
                  <a:schemeClr val="accent3"/>
                </a:solidFill>
                <a:cs typeface="+mn-cs"/>
              </a:rPr>
              <a:t>Generate leads from current portfolio</a:t>
            </a:r>
          </a:p>
        </p:txBody>
      </p:sp>
    </p:spTree>
    <p:extLst>
      <p:ext uri="{BB962C8B-B14F-4D97-AF65-F5344CB8AC3E}">
        <p14:creationId xmlns:p14="http://schemas.microsoft.com/office/powerpoint/2010/main" val="4022771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Object 65" hidden="1">
            <a:extLst>
              <a:ext uri="{FF2B5EF4-FFF2-40B4-BE49-F238E27FC236}">
                <a16:creationId xmlns:a16="http://schemas.microsoft.com/office/drawing/2014/main" id="{DCA28267-A5A4-452F-8F9F-1C19490AE020}"/>
              </a:ext>
            </a:extLst>
          </p:cNvPr>
          <p:cNvGraphicFramePr>
            <a:graphicFrameLocks noChangeAspect="1"/>
          </p:cNvGraphicFramePr>
          <p:nvPr>
            <p:custDataLst>
              <p:tags r:id="rId1"/>
            </p:custDataLst>
            <p:extLst>
              <p:ext uri="{D42A27DB-BD31-4B8C-83A1-F6EECF244321}">
                <p14:modId xmlns:p14="http://schemas.microsoft.com/office/powerpoint/2010/main" val="2106609828"/>
              </p:ext>
            </p:extLst>
          </p:nvPr>
        </p:nvGraphicFramePr>
        <p:xfrm>
          <a:off x="1801" y="1672"/>
          <a:ext cx="1620" cy="1620"/>
        </p:xfrm>
        <a:graphic>
          <a:graphicData uri="http://schemas.openxmlformats.org/presentationml/2006/ole">
            <mc:AlternateContent xmlns:mc="http://schemas.openxmlformats.org/markup-compatibility/2006">
              <mc:Choice xmlns:v="urn:schemas-microsoft-com:vml" Requires="v">
                <p:oleObj name="think-cell Slide" r:id="rId47" imgW="395" imgH="394" progId="TCLayout.ActiveDocument.1">
                  <p:embed/>
                </p:oleObj>
              </mc:Choice>
              <mc:Fallback>
                <p:oleObj name="think-cell Slide" r:id="rId47" imgW="395" imgH="394" progId="TCLayout.ActiveDocument.1">
                  <p:embed/>
                  <p:pic>
                    <p:nvPicPr>
                      <p:cNvPr id="66" name="Object 65" hidden="1">
                        <a:extLst>
                          <a:ext uri="{FF2B5EF4-FFF2-40B4-BE49-F238E27FC236}">
                            <a16:creationId xmlns:a16="http://schemas.microsoft.com/office/drawing/2014/main" id="{DCA28267-A5A4-452F-8F9F-1C19490AE020}"/>
                          </a:ext>
                        </a:extLst>
                      </p:cNvPr>
                      <p:cNvPicPr/>
                      <p:nvPr/>
                    </p:nvPicPr>
                    <p:blipFill>
                      <a:blip r:embed="rId48"/>
                      <a:stretch>
                        <a:fillRect/>
                      </a:stretch>
                    </p:blipFill>
                    <p:spPr>
                      <a:xfrm>
                        <a:off x="1801" y="1672"/>
                        <a:ext cx="1620" cy="1620"/>
                      </a:xfrm>
                      <a:prstGeom prst="rect">
                        <a:avLst/>
                      </a:prstGeom>
                    </p:spPr>
                  </p:pic>
                </p:oleObj>
              </mc:Fallback>
            </mc:AlternateContent>
          </a:graphicData>
        </a:graphic>
      </p:graphicFrame>
      <p:sp>
        <p:nvSpPr>
          <p:cNvPr id="65" name="Rectangle 64" hidden="1">
            <a:extLst>
              <a:ext uri="{FF2B5EF4-FFF2-40B4-BE49-F238E27FC236}">
                <a16:creationId xmlns:a16="http://schemas.microsoft.com/office/drawing/2014/main" id="{0D861B43-D18B-447E-A7A5-05C1E38C2A95}"/>
              </a:ext>
            </a:extLst>
          </p:cNvPr>
          <p:cNvSpPr/>
          <p:nvPr>
            <p:custDataLst>
              <p:tags r:id="rId2"/>
            </p:custDataLst>
          </p:nvPr>
        </p:nvSpPr>
        <p:spPr>
          <a:xfrm>
            <a:off x="181" y="52"/>
            <a:ext cx="161971" cy="161971"/>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32958" rtl="0" eaLnBrk="1" fontAlgn="auto" latinLnBrk="0" hangingPunct="1">
              <a:lnSpc>
                <a:spcPct val="100000"/>
              </a:lnSpc>
              <a:spcBef>
                <a:spcPts val="0"/>
              </a:spcBef>
              <a:spcAft>
                <a:spcPts val="0"/>
              </a:spcAft>
              <a:buClrTx/>
              <a:buSzTx/>
              <a:buFontTx/>
              <a:buNone/>
              <a:tabLst/>
              <a:defRPr/>
            </a:pPr>
            <a:endParaRPr kumimoji="0" lang="en-CA" sz="2500" b="1" i="0" u="none" strike="noStrike" kern="1200" cap="none" spc="0" normalizeH="0" baseline="0" noProof="0" dirty="0">
              <a:ln>
                <a:noFill/>
              </a:ln>
              <a:solidFill>
                <a:srgbClr val="3E3D40"/>
              </a:solidFill>
              <a:effectLst/>
              <a:uLnTx/>
              <a:uFillTx/>
              <a:latin typeface="Georgia" panose="02040502050405020303" pitchFamily="18" charset="0"/>
              <a:ea typeface="+mn-ea"/>
              <a:cs typeface="+mn-cs"/>
              <a:sym typeface="Georgia" panose="02040502050405020303" pitchFamily="18" charset="0"/>
            </a:endParaRPr>
          </a:p>
        </p:txBody>
      </p:sp>
      <p:sp>
        <p:nvSpPr>
          <p:cNvPr id="2" name="2. Slide Title">
            <a:extLst>
              <a:ext uri="{FF2B5EF4-FFF2-40B4-BE49-F238E27FC236}">
                <a16:creationId xmlns:a16="http://schemas.microsoft.com/office/drawing/2014/main" id="{CBF0BCDF-9C2F-4380-A7F9-9D9AB0C78C7F}"/>
              </a:ext>
            </a:extLst>
          </p:cNvPr>
          <p:cNvSpPr>
            <a:spLocks noGrp="1"/>
          </p:cNvSpPr>
          <p:nvPr>
            <p:ph type="title"/>
            <p:custDataLst>
              <p:tags r:id="rId3"/>
            </p:custDataLst>
          </p:nvPr>
        </p:nvSpPr>
        <p:spPr bwMode="gray">
          <a:xfrm>
            <a:off x="554736" y="172212"/>
            <a:ext cx="11082528" cy="769441"/>
          </a:xfrm>
          <a:noFill/>
          <a:ln>
            <a:noFill/>
          </a:ln>
          <a:effectLst/>
          <a:extLst>
            <a:ext uri="{909E8E84-426E-40DD-AFC4-6F175D3DCCD1}">
              <a14:hiddenFill xmlns:a14="http://schemas.microsoft.com/office/drawing/2010/main">
                <a:solidFill>
                  <a:srgbClr val="FFFFFF"/>
                </a:solidFill>
              </a14:hiddenFill>
            </a:ext>
          </a:extLst>
        </p:spPr>
        <p:txBody>
          <a:bodyPr vert="horz" wrap="square" anchor="t" anchorCtr="0">
            <a:noAutofit/>
          </a:bodyPr>
          <a:lstStyle/>
          <a:p>
            <a:r>
              <a:rPr lang="en-US" dirty="0">
                <a:latin typeface="Arial" panose="020B0604020202020204" pitchFamily="34" charset="0"/>
              </a:rPr>
              <a:t>The final cross-sell pipeline includes four main steps from cleaning raw data to generation of product leads  </a:t>
            </a:r>
            <a:endParaRPr lang="en-CA" dirty="0">
              <a:latin typeface="Arial" panose="020B0604020202020204" pitchFamily="34" charset="0"/>
            </a:endParaRPr>
          </a:p>
        </p:txBody>
      </p:sp>
      <p:sp>
        <p:nvSpPr>
          <p:cNvPr id="7" name="TextBox 6">
            <a:extLst>
              <a:ext uri="{FF2B5EF4-FFF2-40B4-BE49-F238E27FC236}">
                <a16:creationId xmlns:a16="http://schemas.microsoft.com/office/drawing/2014/main" id="{52B15BD8-EBEA-8A47-5E7F-ABE490C99841}"/>
              </a:ext>
            </a:extLst>
          </p:cNvPr>
          <p:cNvSpPr txBox="1">
            <a:spLocks/>
          </p:cNvSpPr>
          <p:nvPr/>
        </p:nvSpPr>
        <p:spPr>
          <a:xfrm>
            <a:off x="5695985" y="1414121"/>
            <a:ext cx="2050300" cy="1276710"/>
          </a:xfrm>
          <a:prstGeom prst="roundRect">
            <a:avLst>
              <a:gd name="adj" fmla="val 0"/>
            </a:avLst>
          </a:prstGeom>
          <a:solidFill>
            <a:schemeClr val="accent5">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00ADEF">
                    <a:lumMod val="50000"/>
                  </a:srgbClr>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00ADEF">
                  <a:lumMod val="50000"/>
                </a:srgbClr>
              </a:solidFill>
              <a:effectLst/>
              <a:uLnTx/>
              <a:uFillTx/>
              <a:latin typeface="Arial"/>
              <a:ea typeface="+mn-ea"/>
              <a:cs typeface="+mn-cs"/>
            </a:endParaRPr>
          </a:p>
        </p:txBody>
      </p:sp>
      <p:sp>
        <p:nvSpPr>
          <p:cNvPr id="61" name="TextBox 60">
            <a:extLst>
              <a:ext uri="{FF2B5EF4-FFF2-40B4-BE49-F238E27FC236}">
                <a16:creationId xmlns:a16="http://schemas.microsoft.com/office/drawing/2014/main" id="{79ACA080-BCCA-4BE3-8147-DEA55CDC6550}"/>
              </a:ext>
            </a:extLst>
          </p:cNvPr>
          <p:cNvSpPr txBox="1">
            <a:spLocks/>
          </p:cNvSpPr>
          <p:nvPr/>
        </p:nvSpPr>
        <p:spPr>
          <a:xfrm>
            <a:off x="1874860" y="1414121"/>
            <a:ext cx="3731247" cy="1276710"/>
          </a:xfrm>
          <a:prstGeom prst="roundRect">
            <a:avLst>
              <a:gd name="adj" fmla="val 0"/>
            </a:avLst>
          </a:prstGeom>
          <a:solidFill>
            <a:schemeClr val="accent1">
              <a:lumMod val="10000"/>
              <a:lumOff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00ADEF">
                    <a:lumMod val="50000"/>
                  </a:srgbClr>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00ADEF">
                  <a:lumMod val="50000"/>
                </a:srgbClr>
              </a:solidFill>
              <a:effectLst/>
              <a:uLnTx/>
              <a:uFillTx/>
              <a:latin typeface="Arial"/>
              <a:ea typeface="+mn-ea"/>
              <a:cs typeface="+mn-cs"/>
            </a:endParaRPr>
          </a:p>
        </p:txBody>
      </p:sp>
      <p:sp>
        <p:nvSpPr>
          <p:cNvPr id="62" name="TextBox 61">
            <a:extLst>
              <a:ext uri="{FF2B5EF4-FFF2-40B4-BE49-F238E27FC236}">
                <a16:creationId xmlns:a16="http://schemas.microsoft.com/office/drawing/2014/main" id="{2473AE2B-F7F3-4629-919E-E251698BF455}"/>
              </a:ext>
            </a:extLst>
          </p:cNvPr>
          <p:cNvSpPr txBox="1">
            <a:spLocks/>
          </p:cNvSpPr>
          <p:nvPr/>
        </p:nvSpPr>
        <p:spPr>
          <a:xfrm>
            <a:off x="1992655" y="1457660"/>
            <a:ext cx="2095830" cy="195130"/>
          </a:xfrm>
          <a:prstGeom prst="rect">
            <a:avLst/>
          </a:prstGeom>
        </p:spPr>
        <p:txBody>
          <a:bodyPr vert="horz" wrap="square" lIns="0" tIns="0" rIns="0" bIns="0" rtlCol="0" anchor="b"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200" b="1" i="0" u="none" strike="noStrike" kern="1200" cap="none" spc="0" normalizeH="0" baseline="0" noProof="0" dirty="0">
                <a:ln>
                  <a:noFill/>
                </a:ln>
                <a:solidFill>
                  <a:srgbClr val="000000"/>
                </a:solidFill>
                <a:effectLst/>
                <a:uLnTx/>
                <a:uFillTx/>
                <a:latin typeface="Arial"/>
                <a:ea typeface="+mn-ea"/>
                <a:cs typeface="+mn-cs"/>
              </a:rPr>
              <a:t>A. Exploratory Data Analysis</a:t>
            </a:r>
          </a:p>
        </p:txBody>
      </p:sp>
      <p:sp>
        <p:nvSpPr>
          <p:cNvPr id="82" name="TextBox 81">
            <a:extLst>
              <a:ext uri="{FF2B5EF4-FFF2-40B4-BE49-F238E27FC236}">
                <a16:creationId xmlns:a16="http://schemas.microsoft.com/office/drawing/2014/main" id="{EFAE1A8C-1BAE-40F3-BBC6-EDF7084288B4}"/>
              </a:ext>
            </a:extLst>
          </p:cNvPr>
          <p:cNvSpPr txBox="1">
            <a:spLocks/>
          </p:cNvSpPr>
          <p:nvPr/>
        </p:nvSpPr>
        <p:spPr>
          <a:xfrm>
            <a:off x="9332775" y="2783780"/>
            <a:ext cx="2304488" cy="1277663"/>
          </a:xfrm>
          <a:prstGeom prst="roundRect">
            <a:avLst>
              <a:gd name="adj" fmla="val 0"/>
            </a:avLst>
          </a:prstGeom>
          <a:solidFill>
            <a:srgbClr val="E7EBF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86" name="TextBox 85">
            <a:extLst>
              <a:ext uri="{FF2B5EF4-FFF2-40B4-BE49-F238E27FC236}">
                <a16:creationId xmlns:a16="http://schemas.microsoft.com/office/drawing/2014/main" id="{58FBCA80-DA69-4607-802F-D4EA7B200117}"/>
              </a:ext>
            </a:extLst>
          </p:cNvPr>
          <p:cNvSpPr txBox="1">
            <a:spLocks/>
          </p:cNvSpPr>
          <p:nvPr/>
        </p:nvSpPr>
        <p:spPr>
          <a:xfrm>
            <a:off x="9409999" y="2837425"/>
            <a:ext cx="2045324"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200" b="1" i="0" u="none" strike="noStrike" kern="1200" cap="none" spc="0" normalizeH="0" baseline="0" noProof="0" dirty="0">
                <a:ln>
                  <a:noFill/>
                </a:ln>
                <a:effectLst/>
                <a:uLnTx/>
                <a:uFillTx/>
                <a:latin typeface="Arial"/>
                <a:ea typeface="+mn-ea"/>
                <a:cs typeface="+mn-cs"/>
              </a:rPr>
              <a:t>E. Create Customer 360</a:t>
            </a:r>
          </a:p>
        </p:txBody>
      </p:sp>
      <p:sp>
        <p:nvSpPr>
          <p:cNvPr id="79" name="TextBox 78">
            <a:extLst>
              <a:ext uri="{FF2B5EF4-FFF2-40B4-BE49-F238E27FC236}">
                <a16:creationId xmlns:a16="http://schemas.microsoft.com/office/drawing/2014/main" id="{9DC016EF-9F89-4372-AC96-E2132C83A62F}"/>
              </a:ext>
            </a:extLst>
          </p:cNvPr>
          <p:cNvSpPr txBox="1">
            <a:spLocks/>
          </p:cNvSpPr>
          <p:nvPr/>
        </p:nvSpPr>
        <p:spPr>
          <a:xfrm>
            <a:off x="1874860" y="2783780"/>
            <a:ext cx="7340119" cy="1277663"/>
          </a:xfrm>
          <a:prstGeom prst="roundRect">
            <a:avLst>
              <a:gd name="adj" fmla="val 0"/>
            </a:avLst>
          </a:prstGeom>
          <a:solidFill>
            <a:srgbClr val="E7EBF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84" name="TextBox 83">
            <a:extLst>
              <a:ext uri="{FF2B5EF4-FFF2-40B4-BE49-F238E27FC236}">
                <a16:creationId xmlns:a16="http://schemas.microsoft.com/office/drawing/2014/main" id="{A01B527B-8FCF-4931-BC3C-824974E69115}"/>
              </a:ext>
            </a:extLst>
          </p:cNvPr>
          <p:cNvSpPr txBox="1">
            <a:spLocks/>
          </p:cNvSpPr>
          <p:nvPr/>
        </p:nvSpPr>
        <p:spPr>
          <a:xfrm>
            <a:off x="1992655" y="2847889"/>
            <a:ext cx="2269191" cy="184666"/>
          </a:xfrm>
          <a:prstGeom prst="rect">
            <a:avLst/>
          </a:prstGeom>
        </p:spPr>
        <p:txBody>
          <a:bodyPr vert="horz" wrap="square" lIns="0" tIns="0" rIns="0" bIns="0" rtlCol="0" anchor="b"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latin typeface="Arial"/>
              </a:rPr>
              <a:t>D.</a:t>
            </a:r>
            <a:r>
              <a:rPr kumimoji="0" lang="en-CA" sz="1200" b="1" i="0" u="none" strike="noStrike" kern="1200" cap="none" spc="0" normalizeH="0" baseline="0" noProof="0" dirty="0">
                <a:ln>
                  <a:noFill/>
                </a:ln>
                <a:effectLst/>
                <a:uLnTx/>
                <a:uFillTx/>
                <a:latin typeface="Arial"/>
                <a:ea typeface="+mn-ea"/>
                <a:cs typeface="+mn-cs"/>
              </a:rPr>
              <a:t> Prepare Key Tables</a:t>
            </a:r>
          </a:p>
        </p:txBody>
      </p:sp>
      <p:sp>
        <p:nvSpPr>
          <p:cNvPr id="8" name="TextBox 7">
            <a:extLst>
              <a:ext uri="{FF2B5EF4-FFF2-40B4-BE49-F238E27FC236}">
                <a16:creationId xmlns:a16="http://schemas.microsoft.com/office/drawing/2014/main" id="{61F84539-549D-0EA0-ECF8-C9C077D7D775}"/>
              </a:ext>
            </a:extLst>
          </p:cNvPr>
          <p:cNvSpPr txBox="1">
            <a:spLocks/>
          </p:cNvSpPr>
          <p:nvPr/>
        </p:nvSpPr>
        <p:spPr>
          <a:xfrm>
            <a:off x="5836063" y="1442228"/>
            <a:ext cx="804707" cy="195130"/>
          </a:xfrm>
          <a:prstGeom prst="rect">
            <a:avLst/>
          </a:prstGeom>
        </p:spPr>
        <p:txBody>
          <a:bodyPr vert="horz" wrap="square" lIns="0" tIns="0" rIns="0" bIns="0" rtlCol="0" anchor="b"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solidFill>
                  <a:srgbClr val="000000"/>
                </a:solidFill>
                <a:latin typeface="Arial"/>
              </a:rPr>
              <a:t>B</a:t>
            </a:r>
            <a:r>
              <a:rPr kumimoji="0" lang="en-CA" sz="1200" b="1" i="0" u="none" strike="noStrike" kern="1200" cap="none" spc="0" normalizeH="0" baseline="0" noProof="0" dirty="0">
                <a:ln>
                  <a:noFill/>
                </a:ln>
                <a:solidFill>
                  <a:srgbClr val="000000"/>
                </a:solidFill>
                <a:effectLst/>
                <a:uLnTx/>
                <a:uFillTx/>
                <a:latin typeface="Arial"/>
                <a:ea typeface="+mn-ea"/>
                <a:cs typeface="+mn-cs"/>
              </a:rPr>
              <a:t>. Settings</a:t>
            </a:r>
          </a:p>
        </p:txBody>
      </p:sp>
      <p:sp>
        <p:nvSpPr>
          <p:cNvPr id="9" name="TextBox 8">
            <a:extLst>
              <a:ext uri="{FF2B5EF4-FFF2-40B4-BE49-F238E27FC236}">
                <a16:creationId xmlns:a16="http://schemas.microsoft.com/office/drawing/2014/main" id="{1C40C6E5-8103-4BFF-4277-34375BE0D3D7}"/>
              </a:ext>
            </a:extLst>
          </p:cNvPr>
          <p:cNvSpPr txBox="1">
            <a:spLocks/>
          </p:cNvSpPr>
          <p:nvPr/>
        </p:nvSpPr>
        <p:spPr>
          <a:xfrm>
            <a:off x="7836163" y="1414121"/>
            <a:ext cx="3801100" cy="1276710"/>
          </a:xfrm>
          <a:prstGeom prst="roundRect">
            <a:avLst>
              <a:gd name="adj" fmla="val 0"/>
            </a:avLst>
          </a:prstGeom>
          <a:solidFill>
            <a:schemeClr val="accent1">
              <a:lumMod val="10000"/>
              <a:lumOff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00ADEF">
                    <a:lumMod val="50000"/>
                  </a:srgbClr>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00ADEF">
                  <a:lumMod val="50000"/>
                </a:srgbClr>
              </a:solidFill>
              <a:effectLst/>
              <a:uLnTx/>
              <a:uFillTx/>
              <a:latin typeface="Arial"/>
              <a:ea typeface="+mn-ea"/>
              <a:cs typeface="+mn-cs"/>
            </a:endParaRPr>
          </a:p>
        </p:txBody>
      </p:sp>
      <p:sp>
        <p:nvSpPr>
          <p:cNvPr id="10" name="TextBox 9">
            <a:extLst>
              <a:ext uri="{FF2B5EF4-FFF2-40B4-BE49-F238E27FC236}">
                <a16:creationId xmlns:a16="http://schemas.microsoft.com/office/drawing/2014/main" id="{B2CD9626-4112-3636-7E72-C06EF34D4DEA}"/>
              </a:ext>
            </a:extLst>
          </p:cNvPr>
          <p:cNvSpPr txBox="1">
            <a:spLocks/>
          </p:cNvSpPr>
          <p:nvPr/>
        </p:nvSpPr>
        <p:spPr>
          <a:xfrm>
            <a:off x="7955276" y="1425861"/>
            <a:ext cx="2207336" cy="195130"/>
          </a:xfrm>
          <a:prstGeom prst="rect">
            <a:avLst/>
          </a:prstGeom>
        </p:spPr>
        <p:txBody>
          <a:bodyPr vert="horz" wrap="square" lIns="0" tIns="0" rIns="0" bIns="0" rtlCol="0" anchor="b"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solidFill>
                  <a:srgbClr val="000000"/>
                </a:solidFill>
                <a:latin typeface="Arial"/>
              </a:rPr>
              <a:t>C</a:t>
            </a:r>
            <a:r>
              <a:rPr kumimoji="0" lang="en-CA" sz="1200" b="1" i="0" u="none" strike="noStrike" kern="1200" cap="none" spc="0" normalizeH="0" baseline="0" noProof="0" dirty="0">
                <a:ln>
                  <a:noFill/>
                </a:ln>
                <a:solidFill>
                  <a:srgbClr val="000000"/>
                </a:solidFill>
                <a:effectLst/>
                <a:uLnTx/>
                <a:uFillTx/>
                <a:latin typeface="Arial"/>
                <a:ea typeface="+mn-ea"/>
                <a:cs typeface="+mn-cs"/>
              </a:rPr>
              <a:t>. </a:t>
            </a:r>
            <a:r>
              <a:rPr lang="en-CA" sz="1200" b="1" dirty="0">
                <a:solidFill>
                  <a:srgbClr val="000000"/>
                </a:solidFill>
                <a:latin typeface="Arial"/>
              </a:rPr>
              <a:t>Raw Product Data Cleaning</a:t>
            </a:r>
            <a:endParaRPr kumimoji="0" lang="en-CA" sz="1200" b="1" i="0" u="none" strike="noStrike" kern="1200" cap="none" spc="0" normalizeH="0" baseline="0" noProof="0" dirty="0">
              <a:ln>
                <a:noFill/>
              </a:ln>
              <a:solidFill>
                <a:srgbClr val="000000"/>
              </a:solidFill>
              <a:effectLst/>
              <a:uLnTx/>
              <a:uFillTx/>
              <a:latin typeface="Arial"/>
              <a:ea typeface="+mn-ea"/>
              <a:cs typeface="+mn-cs"/>
            </a:endParaRPr>
          </a:p>
        </p:txBody>
      </p:sp>
      <p:sp>
        <p:nvSpPr>
          <p:cNvPr id="23" name="Rectangle 2">
            <a:extLst>
              <a:ext uri="{FF2B5EF4-FFF2-40B4-BE49-F238E27FC236}">
                <a16:creationId xmlns:a16="http://schemas.microsoft.com/office/drawing/2014/main" id="{A7F57F9F-518C-FEAE-4B5E-1A565E6A1107}"/>
              </a:ext>
            </a:extLst>
          </p:cNvPr>
          <p:cNvSpPr txBox="1">
            <a:spLocks/>
          </p:cNvSpPr>
          <p:nvPr>
            <p:custDataLst>
              <p:tags r:id="rId4"/>
            </p:custDataLst>
          </p:nvPr>
        </p:nvSpPr>
        <p:spPr bwMode="gray">
          <a:xfrm>
            <a:off x="1992655" y="1695773"/>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A.1  </a:t>
            </a:r>
            <a:r>
              <a:rPr kumimoji="0" lang="en-US" sz="1000" b="0" i="0" u="none" strike="noStrike" kern="0" cap="none" spc="0" normalizeH="0" baseline="0" noProof="0" dirty="0">
                <a:ln>
                  <a:noFill/>
                </a:ln>
                <a:solidFill>
                  <a:srgbClr val="000000"/>
                </a:solidFill>
                <a:effectLst/>
                <a:uLnTx/>
                <a:uFillTx/>
                <a:latin typeface="Arial"/>
                <a:ea typeface="+mn-ea"/>
                <a:cs typeface="+mn-cs"/>
              </a:rPr>
              <a:t>Bank Insurance Data</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25" name="Rectangle 2">
            <a:extLst>
              <a:ext uri="{FF2B5EF4-FFF2-40B4-BE49-F238E27FC236}">
                <a16:creationId xmlns:a16="http://schemas.microsoft.com/office/drawing/2014/main" id="{62E7BEC7-5847-6B48-FD16-466A657815B2}"/>
              </a:ext>
            </a:extLst>
          </p:cNvPr>
          <p:cNvSpPr txBox="1">
            <a:spLocks/>
          </p:cNvSpPr>
          <p:nvPr>
            <p:custDataLst>
              <p:tags r:id="rId5"/>
            </p:custDataLst>
          </p:nvPr>
        </p:nvSpPr>
        <p:spPr bwMode="gray">
          <a:xfrm>
            <a:off x="1992655" y="1927351"/>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A.2  </a:t>
            </a:r>
            <a:r>
              <a:rPr kumimoji="0" lang="en-US" sz="1000" b="0" i="0" u="none" strike="noStrike" kern="0" cap="none" spc="0" normalizeH="0" baseline="0" noProof="0" dirty="0">
                <a:ln>
                  <a:noFill/>
                </a:ln>
                <a:solidFill>
                  <a:srgbClr val="000000"/>
                </a:solidFill>
                <a:effectLst/>
                <a:uLnTx/>
                <a:uFillTx/>
                <a:latin typeface="Arial"/>
                <a:ea typeface="+mn-ea"/>
                <a:cs typeface="+mn-cs"/>
              </a:rPr>
              <a:t>Account Balances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26" name="Rectangle 2">
            <a:extLst>
              <a:ext uri="{FF2B5EF4-FFF2-40B4-BE49-F238E27FC236}">
                <a16:creationId xmlns:a16="http://schemas.microsoft.com/office/drawing/2014/main" id="{281FD6FE-C183-5A09-02B3-EF385BE61577}"/>
              </a:ext>
            </a:extLst>
          </p:cNvPr>
          <p:cNvSpPr txBox="1">
            <a:spLocks/>
          </p:cNvSpPr>
          <p:nvPr>
            <p:custDataLst>
              <p:tags r:id="rId6"/>
            </p:custDataLst>
          </p:nvPr>
        </p:nvSpPr>
        <p:spPr bwMode="gray">
          <a:xfrm>
            <a:off x="1992655" y="2158929"/>
            <a:ext cx="1695366" cy="231577"/>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A.3 </a:t>
            </a:r>
            <a:r>
              <a:rPr kumimoji="0" lang="en-CA" sz="900" b="0" i="0" u="none" strike="noStrike" kern="0" cap="none" spc="0" normalizeH="0" baseline="0" noProof="0" dirty="0">
                <a:ln>
                  <a:noFill/>
                </a:ln>
                <a:solidFill>
                  <a:srgbClr val="000000"/>
                </a:solidFill>
                <a:effectLst/>
                <a:uLnTx/>
                <a:uFillTx/>
                <a:latin typeface="Arial"/>
                <a:ea typeface="+mn-ea"/>
                <a:cs typeface="+mn-cs"/>
              </a:rPr>
              <a:t>Credit Card Transactions</a:t>
            </a:r>
          </a:p>
        </p:txBody>
      </p:sp>
      <p:sp>
        <p:nvSpPr>
          <p:cNvPr id="27" name="Rectangle 2">
            <a:extLst>
              <a:ext uri="{FF2B5EF4-FFF2-40B4-BE49-F238E27FC236}">
                <a16:creationId xmlns:a16="http://schemas.microsoft.com/office/drawing/2014/main" id="{5CF86DEA-C0A7-B36D-6C75-8B2BC63A558A}"/>
              </a:ext>
            </a:extLst>
          </p:cNvPr>
          <p:cNvSpPr txBox="1">
            <a:spLocks/>
          </p:cNvSpPr>
          <p:nvPr>
            <p:custDataLst>
              <p:tags r:id="rId7"/>
            </p:custDataLst>
          </p:nvPr>
        </p:nvSpPr>
        <p:spPr bwMode="gray">
          <a:xfrm>
            <a:off x="3799381" y="1695773"/>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A.5 Bank online Usage</a:t>
            </a:r>
          </a:p>
        </p:txBody>
      </p:sp>
      <p:sp>
        <p:nvSpPr>
          <p:cNvPr id="28" name="Rectangle 2">
            <a:extLst>
              <a:ext uri="{FF2B5EF4-FFF2-40B4-BE49-F238E27FC236}">
                <a16:creationId xmlns:a16="http://schemas.microsoft.com/office/drawing/2014/main" id="{237C7088-6032-6400-206F-6B12E01A98BA}"/>
              </a:ext>
            </a:extLst>
          </p:cNvPr>
          <p:cNvSpPr txBox="1">
            <a:spLocks/>
          </p:cNvSpPr>
          <p:nvPr>
            <p:custDataLst>
              <p:tags r:id="rId8"/>
            </p:custDataLst>
          </p:nvPr>
        </p:nvSpPr>
        <p:spPr bwMode="gray">
          <a:xfrm>
            <a:off x="1992655" y="2390506"/>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A.4 Debit Cards data</a:t>
            </a:r>
          </a:p>
        </p:txBody>
      </p:sp>
      <p:sp>
        <p:nvSpPr>
          <p:cNvPr id="29" name="Rectangle 2">
            <a:extLst>
              <a:ext uri="{FF2B5EF4-FFF2-40B4-BE49-F238E27FC236}">
                <a16:creationId xmlns:a16="http://schemas.microsoft.com/office/drawing/2014/main" id="{42B09858-E074-114B-7E36-AA84F5DF919F}"/>
              </a:ext>
            </a:extLst>
          </p:cNvPr>
          <p:cNvSpPr txBox="1">
            <a:spLocks/>
          </p:cNvSpPr>
          <p:nvPr>
            <p:custDataLst>
              <p:tags r:id="rId9"/>
            </p:custDataLst>
          </p:nvPr>
        </p:nvSpPr>
        <p:spPr bwMode="gray">
          <a:xfrm>
            <a:off x="3799381" y="1927351"/>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A.6 Loans data</a:t>
            </a:r>
          </a:p>
        </p:txBody>
      </p:sp>
      <p:sp>
        <p:nvSpPr>
          <p:cNvPr id="30" name="Rectangle 2">
            <a:extLst>
              <a:ext uri="{FF2B5EF4-FFF2-40B4-BE49-F238E27FC236}">
                <a16:creationId xmlns:a16="http://schemas.microsoft.com/office/drawing/2014/main" id="{1417AF1B-01C0-E194-B24C-4AC594310002}"/>
              </a:ext>
            </a:extLst>
          </p:cNvPr>
          <p:cNvSpPr txBox="1">
            <a:spLocks/>
          </p:cNvSpPr>
          <p:nvPr>
            <p:custDataLst>
              <p:tags r:id="rId10"/>
            </p:custDataLst>
          </p:nvPr>
        </p:nvSpPr>
        <p:spPr bwMode="gray">
          <a:xfrm>
            <a:off x="3799381" y="2158929"/>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A.7 Debit cards</a:t>
            </a:r>
          </a:p>
        </p:txBody>
      </p:sp>
      <p:sp>
        <p:nvSpPr>
          <p:cNvPr id="31" name="Rectangle 2">
            <a:extLst>
              <a:ext uri="{FF2B5EF4-FFF2-40B4-BE49-F238E27FC236}">
                <a16:creationId xmlns:a16="http://schemas.microsoft.com/office/drawing/2014/main" id="{6D9D970C-15C4-AB59-ACA1-C51062430262}"/>
              </a:ext>
            </a:extLst>
          </p:cNvPr>
          <p:cNvSpPr txBox="1">
            <a:spLocks/>
          </p:cNvSpPr>
          <p:nvPr>
            <p:custDataLst>
              <p:tags r:id="rId11"/>
            </p:custDataLst>
          </p:nvPr>
        </p:nvSpPr>
        <p:spPr bwMode="gray">
          <a:xfrm>
            <a:off x="5809416" y="1695773"/>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B.1 Configuration</a:t>
            </a:r>
          </a:p>
        </p:txBody>
      </p:sp>
      <p:sp>
        <p:nvSpPr>
          <p:cNvPr id="33" name="Rectangle 2">
            <a:extLst>
              <a:ext uri="{FF2B5EF4-FFF2-40B4-BE49-F238E27FC236}">
                <a16:creationId xmlns:a16="http://schemas.microsoft.com/office/drawing/2014/main" id="{A8EF7AC8-F3C3-5DC7-71EB-081B90CF65CB}"/>
              </a:ext>
            </a:extLst>
          </p:cNvPr>
          <p:cNvSpPr txBox="1">
            <a:spLocks/>
          </p:cNvSpPr>
          <p:nvPr>
            <p:custDataLst>
              <p:tags r:id="rId12"/>
            </p:custDataLst>
          </p:nvPr>
        </p:nvSpPr>
        <p:spPr bwMode="gray">
          <a:xfrm>
            <a:off x="7953231" y="1695773"/>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1  </a:t>
            </a:r>
            <a:r>
              <a:rPr kumimoji="0" lang="en-US" sz="1000" b="0" i="0" u="none" strike="noStrike" kern="0" cap="none" spc="0" normalizeH="0" baseline="0" noProof="0" dirty="0">
                <a:ln>
                  <a:noFill/>
                </a:ln>
                <a:solidFill>
                  <a:srgbClr val="000000"/>
                </a:solidFill>
                <a:effectLst/>
                <a:uLnTx/>
                <a:uFillTx/>
                <a:latin typeface="Arial"/>
                <a:ea typeface="+mn-ea"/>
                <a:cs typeface="+mn-cs"/>
              </a:rPr>
              <a:t>Customer</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34" name="Rectangle 2">
            <a:extLst>
              <a:ext uri="{FF2B5EF4-FFF2-40B4-BE49-F238E27FC236}">
                <a16:creationId xmlns:a16="http://schemas.microsoft.com/office/drawing/2014/main" id="{58BD74B3-E6B6-A6A6-41D8-2D72B7CDE943}"/>
              </a:ext>
            </a:extLst>
          </p:cNvPr>
          <p:cNvSpPr txBox="1">
            <a:spLocks/>
          </p:cNvSpPr>
          <p:nvPr>
            <p:custDataLst>
              <p:tags r:id="rId13"/>
            </p:custDataLst>
          </p:nvPr>
        </p:nvSpPr>
        <p:spPr bwMode="gray">
          <a:xfrm>
            <a:off x="7953231" y="1927351"/>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2  </a:t>
            </a:r>
            <a:r>
              <a:rPr kumimoji="0" lang="en-US" sz="1000" b="0" i="0" u="none" strike="noStrike" kern="0" cap="none" spc="0" normalizeH="0" baseline="0" noProof="0" dirty="0">
                <a:ln>
                  <a:noFill/>
                </a:ln>
                <a:solidFill>
                  <a:srgbClr val="000000"/>
                </a:solidFill>
                <a:effectLst/>
                <a:uLnTx/>
                <a:uFillTx/>
                <a:latin typeface="Arial"/>
                <a:ea typeface="+mn-ea"/>
                <a:cs typeface="+mn-cs"/>
              </a:rPr>
              <a:t>Accounts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35" name="Rectangle 2">
            <a:extLst>
              <a:ext uri="{FF2B5EF4-FFF2-40B4-BE49-F238E27FC236}">
                <a16:creationId xmlns:a16="http://schemas.microsoft.com/office/drawing/2014/main" id="{F58786FC-94E1-0D18-A6A5-1172AF9F29D2}"/>
              </a:ext>
            </a:extLst>
          </p:cNvPr>
          <p:cNvSpPr txBox="1">
            <a:spLocks/>
          </p:cNvSpPr>
          <p:nvPr>
            <p:custDataLst>
              <p:tags r:id="rId14"/>
            </p:custDataLst>
          </p:nvPr>
        </p:nvSpPr>
        <p:spPr bwMode="gray">
          <a:xfrm>
            <a:off x="7953231" y="2158929"/>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3 Credit Cards</a:t>
            </a:r>
          </a:p>
        </p:txBody>
      </p:sp>
      <p:sp>
        <p:nvSpPr>
          <p:cNvPr id="36" name="Rectangle 2">
            <a:extLst>
              <a:ext uri="{FF2B5EF4-FFF2-40B4-BE49-F238E27FC236}">
                <a16:creationId xmlns:a16="http://schemas.microsoft.com/office/drawing/2014/main" id="{833AD513-AC17-87CD-4A45-6AD28BF950CD}"/>
              </a:ext>
            </a:extLst>
          </p:cNvPr>
          <p:cNvSpPr txBox="1">
            <a:spLocks/>
          </p:cNvSpPr>
          <p:nvPr>
            <p:custDataLst>
              <p:tags r:id="rId15"/>
            </p:custDataLst>
          </p:nvPr>
        </p:nvSpPr>
        <p:spPr bwMode="gray">
          <a:xfrm>
            <a:off x="9759957" y="1695773"/>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5 Debit Cards</a:t>
            </a:r>
          </a:p>
        </p:txBody>
      </p:sp>
      <p:sp>
        <p:nvSpPr>
          <p:cNvPr id="37" name="Rectangle 2">
            <a:extLst>
              <a:ext uri="{FF2B5EF4-FFF2-40B4-BE49-F238E27FC236}">
                <a16:creationId xmlns:a16="http://schemas.microsoft.com/office/drawing/2014/main" id="{DD1A2301-A4E6-79C5-D1A6-C74286287E75}"/>
              </a:ext>
            </a:extLst>
          </p:cNvPr>
          <p:cNvSpPr txBox="1">
            <a:spLocks/>
          </p:cNvSpPr>
          <p:nvPr>
            <p:custDataLst>
              <p:tags r:id="rId16"/>
            </p:custDataLst>
          </p:nvPr>
        </p:nvSpPr>
        <p:spPr bwMode="gray">
          <a:xfrm>
            <a:off x="7953231" y="2390506"/>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4 Loans</a:t>
            </a:r>
          </a:p>
        </p:txBody>
      </p:sp>
      <p:sp>
        <p:nvSpPr>
          <p:cNvPr id="38" name="Rectangle 2">
            <a:extLst>
              <a:ext uri="{FF2B5EF4-FFF2-40B4-BE49-F238E27FC236}">
                <a16:creationId xmlns:a16="http://schemas.microsoft.com/office/drawing/2014/main" id="{9FD7C295-0C3A-A05E-BF70-DCDFCE66E000}"/>
              </a:ext>
            </a:extLst>
          </p:cNvPr>
          <p:cNvSpPr txBox="1">
            <a:spLocks/>
          </p:cNvSpPr>
          <p:nvPr>
            <p:custDataLst>
              <p:tags r:id="rId17"/>
            </p:custDataLst>
          </p:nvPr>
        </p:nvSpPr>
        <p:spPr bwMode="gray">
          <a:xfrm>
            <a:off x="9759957" y="1927351"/>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6 </a:t>
            </a:r>
            <a:r>
              <a:rPr lang="en-CA" sz="1000" dirty="0">
                <a:solidFill>
                  <a:srgbClr val="000000"/>
                </a:solidFill>
              </a:rPr>
              <a:t>Online banking</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39" name="Rectangle 2">
            <a:extLst>
              <a:ext uri="{FF2B5EF4-FFF2-40B4-BE49-F238E27FC236}">
                <a16:creationId xmlns:a16="http://schemas.microsoft.com/office/drawing/2014/main" id="{F992D815-5739-E4C7-0D68-3424A8E4A560}"/>
              </a:ext>
            </a:extLst>
          </p:cNvPr>
          <p:cNvSpPr txBox="1">
            <a:spLocks/>
          </p:cNvSpPr>
          <p:nvPr>
            <p:custDataLst>
              <p:tags r:id="rId18"/>
            </p:custDataLst>
          </p:nvPr>
        </p:nvSpPr>
        <p:spPr bwMode="gray">
          <a:xfrm>
            <a:off x="9759957" y="2158929"/>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7 Bank Insurance</a:t>
            </a:r>
          </a:p>
        </p:txBody>
      </p:sp>
      <p:sp>
        <p:nvSpPr>
          <p:cNvPr id="40" name="Rectangle 2">
            <a:extLst>
              <a:ext uri="{FF2B5EF4-FFF2-40B4-BE49-F238E27FC236}">
                <a16:creationId xmlns:a16="http://schemas.microsoft.com/office/drawing/2014/main" id="{95064720-6180-6F9C-6C43-246494206400}"/>
              </a:ext>
            </a:extLst>
          </p:cNvPr>
          <p:cNvSpPr txBox="1">
            <a:spLocks/>
          </p:cNvSpPr>
          <p:nvPr>
            <p:custDataLst>
              <p:tags r:id="rId19"/>
            </p:custDataLst>
          </p:nvPr>
        </p:nvSpPr>
        <p:spPr bwMode="gray">
          <a:xfrm>
            <a:off x="2039518" y="3091516"/>
            <a:ext cx="2615474" cy="215564"/>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D.1  </a:t>
            </a:r>
            <a:r>
              <a:rPr kumimoji="0" lang="en-US" sz="1000" b="0" i="0" u="none" strike="noStrike" kern="0" cap="none" spc="0" normalizeH="0" baseline="0" noProof="0" dirty="0">
                <a:ln>
                  <a:noFill/>
                </a:ln>
                <a:solidFill>
                  <a:srgbClr val="000000"/>
                </a:solidFill>
                <a:effectLst/>
                <a:uLnTx/>
                <a:uFillTx/>
                <a:latin typeface="Arial"/>
                <a:ea typeface="+mn-ea"/>
                <a:cs typeface="+mn-cs"/>
              </a:rPr>
              <a:t>Account Transactions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41" name="Rectangle 2">
            <a:extLst>
              <a:ext uri="{FF2B5EF4-FFF2-40B4-BE49-F238E27FC236}">
                <a16:creationId xmlns:a16="http://schemas.microsoft.com/office/drawing/2014/main" id="{CA33BE27-1469-0C7B-AFF0-9AC7E9479A09}"/>
              </a:ext>
            </a:extLst>
          </p:cNvPr>
          <p:cNvSpPr txBox="1">
            <a:spLocks/>
          </p:cNvSpPr>
          <p:nvPr>
            <p:custDataLst>
              <p:tags r:id="rId20"/>
            </p:custDataLst>
          </p:nvPr>
        </p:nvSpPr>
        <p:spPr bwMode="gray">
          <a:xfrm>
            <a:off x="2039518" y="3362970"/>
            <a:ext cx="2615474" cy="215564"/>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D.2 </a:t>
            </a:r>
            <a:r>
              <a:rPr kumimoji="0" lang="en-US" sz="1000" b="0" i="0" u="none" strike="noStrike" kern="0" cap="none" spc="0" normalizeH="0" baseline="0" noProof="0" dirty="0">
                <a:ln>
                  <a:noFill/>
                </a:ln>
                <a:solidFill>
                  <a:srgbClr val="000000"/>
                </a:solidFill>
                <a:effectLst/>
                <a:uLnTx/>
                <a:uFillTx/>
                <a:latin typeface="Arial"/>
                <a:ea typeface="+mn-ea"/>
                <a:cs typeface="+mn-cs"/>
              </a:rPr>
              <a:t>Credit Card Transactions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42" name="Rectangle 2">
            <a:extLst>
              <a:ext uri="{FF2B5EF4-FFF2-40B4-BE49-F238E27FC236}">
                <a16:creationId xmlns:a16="http://schemas.microsoft.com/office/drawing/2014/main" id="{260570B0-2014-C128-06E2-B2023FA5512D}"/>
              </a:ext>
            </a:extLst>
          </p:cNvPr>
          <p:cNvSpPr txBox="1">
            <a:spLocks/>
          </p:cNvSpPr>
          <p:nvPr>
            <p:custDataLst>
              <p:tags r:id="rId21"/>
            </p:custDataLst>
          </p:nvPr>
        </p:nvSpPr>
        <p:spPr bwMode="gray">
          <a:xfrm>
            <a:off x="2039518" y="3634425"/>
            <a:ext cx="2615474" cy="307008"/>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D.3 </a:t>
            </a:r>
            <a:r>
              <a:rPr kumimoji="0" lang="en-US" sz="1000" b="0" i="0" u="none" strike="noStrike" kern="0" cap="none" spc="0" normalizeH="0" baseline="0" noProof="0" dirty="0">
                <a:ln>
                  <a:noFill/>
                </a:ln>
                <a:solidFill>
                  <a:srgbClr val="000000"/>
                </a:solidFill>
                <a:effectLst/>
                <a:uLnTx/>
                <a:uFillTx/>
                <a:latin typeface="Arial"/>
                <a:ea typeface="+mn-ea"/>
                <a:cs typeface="+mn-cs"/>
              </a:rPr>
              <a:t>Credit Card Transactions with MCC codes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43" name="Rectangle 2">
            <a:extLst>
              <a:ext uri="{FF2B5EF4-FFF2-40B4-BE49-F238E27FC236}">
                <a16:creationId xmlns:a16="http://schemas.microsoft.com/office/drawing/2014/main" id="{65512089-ACBD-7A7C-7CA1-CA540880127C}"/>
              </a:ext>
            </a:extLst>
          </p:cNvPr>
          <p:cNvSpPr txBox="1">
            <a:spLocks/>
          </p:cNvSpPr>
          <p:nvPr>
            <p:custDataLst>
              <p:tags r:id="rId22"/>
            </p:custDataLst>
          </p:nvPr>
        </p:nvSpPr>
        <p:spPr bwMode="gray">
          <a:xfrm>
            <a:off x="4759466" y="3091516"/>
            <a:ext cx="2084972" cy="39813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D.</a:t>
            </a:r>
            <a:r>
              <a:rPr kumimoji="0" lang="en-CA" sz="1000" b="0" i="0" u="none" strike="noStrike" kern="0" cap="none" spc="0" normalizeH="0" baseline="0" noProof="0" dirty="0">
                <a:ln>
                  <a:noFill/>
                </a:ln>
                <a:solidFill>
                  <a:srgbClr val="000000"/>
                </a:solidFill>
                <a:effectLst/>
                <a:uLnTx/>
                <a:uFillTx/>
                <a:latin typeface="Arial"/>
                <a:ea typeface="+mn-ea"/>
                <a:cs typeface="+mn-cs"/>
              </a:rPr>
              <a:t>4 Customer and Product View</a:t>
            </a:r>
          </a:p>
        </p:txBody>
      </p:sp>
      <p:sp>
        <p:nvSpPr>
          <p:cNvPr id="44" name="Rectangle 2">
            <a:extLst>
              <a:ext uri="{FF2B5EF4-FFF2-40B4-BE49-F238E27FC236}">
                <a16:creationId xmlns:a16="http://schemas.microsoft.com/office/drawing/2014/main" id="{8A333AF1-46FB-BF02-06DD-712A508998C4}"/>
              </a:ext>
            </a:extLst>
          </p:cNvPr>
          <p:cNvSpPr txBox="1">
            <a:spLocks/>
          </p:cNvSpPr>
          <p:nvPr>
            <p:custDataLst>
              <p:tags r:id="rId23"/>
            </p:custDataLst>
          </p:nvPr>
        </p:nvSpPr>
        <p:spPr bwMode="gray">
          <a:xfrm>
            <a:off x="4759466" y="3543300"/>
            <a:ext cx="2084972" cy="39813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D.</a:t>
            </a:r>
            <a:r>
              <a:rPr kumimoji="0" lang="en-CA" sz="1000" b="0" i="0" u="none" strike="noStrike" kern="0" cap="none" spc="0" normalizeH="0" baseline="0" noProof="0" dirty="0">
                <a:ln>
                  <a:noFill/>
                </a:ln>
                <a:solidFill>
                  <a:srgbClr val="000000"/>
                </a:solidFill>
                <a:effectLst/>
                <a:uLnTx/>
                <a:uFillTx/>
                <a:latin typeface="Arial"/>
                <a:ea typeface="+mn-ea"/>
                <a:cs typeface="+mn-cs"/>
              </a:rPr>
              <a:t>5 Current Accounts Balances</a:t>
            </a:r>
          </a:p>
        </p:txBody>
      </p:sp>
      <p:sp>
        <p:nvSpPr>
          <p:cNvPr id="45" name="Rectangle 2">
            <a:extLst>
              <a:ext uri="{FF2B5EF4-FFF2-40B4-BE49-F238E27FC236}">
                <a16:creationId xmlns:a16="http://schemas.microsoft.com/office/drawing/2014/main" id="{6ACF1339-6481-C3B8-7D7B-4B23FEDF4F7B}"/>
              </a:ext>
            </a:extLst>
          </p:cNvPr>
          <p:cNvSpPr txBox="1">
            <a:spLocks/>
          </p:cNvSpPr>
          <p:nvPr>
            <p:custDataLst>
              <p:tags r:id="rId24"/>
            </p:custDataLst>
          </p:nvPr>
        </p:nvSpPr>
        <p:spPr bwMode="gray">
          <a:xfrm>
            <a:off x="6971853" y="3091516"/>
            <a:ext cx="2084972" cy="39813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D.</a:t>
            </a:r>
            <a:r>
              <a:rPr kumimoji="0" lang="en-CA" sz="1000" b="0" i="0" u="none" strike="noStrike" kern="0" cap="none" spc="0" normalizeH="0" baseline="0" noProof="0" dirty="0">
                <a:ln>
                  <a:noFill/>
                </a:ln>
                <a:solidFill>
                  <a:srgbClr val="000000"/>
                </a:solidFill>
                <a:effectLst/>
                <a:uLnTx/>
                <a:uFillTx/>
                <a:latin typeface="Arial"/>
                <a:ea typeface="+mn-ea"/>
                <a:cs typeface="+mn-cs"/>
              </a:rPr>
              <a:t>6 Bank online Usage</a:t>
            </a:r>
          </a:p>
        </p:txBody>
      </p:sp>
      <p:sp>
        <p:nvSpPr>
          <p:cNvPr id="46" name="Rectangle 2">
            <a:extLst>
              <a:ext uri="{FF2B5EF4-FFF2-40B4-BE49-F238E27FC236}">
                <a16:creationId xmlns:a16="http://schemas.microsoft.com/office/drawing/2014/main" id="{075F25C3-7B34-C19E-3435-89871DBCDFDF}"/>
              </a:ext>
            </a:extLst>
          </p:cNvPr>
          <p:cNvSpPr txBox="1">
            <a:spLocks/>
          </p:cNvSpPr>
          <p:nvPr>
            <p:custDataLst>
              <p:tags r:id="rId25"/>
            </p:custDataLst>
          </p:nvPr>
        </p:nvSpPr>
        <p:spPr bwMode="gray">
          <a:xfrm>
            <a:off x="6962234" y="3543300"/>
            <a:ext cx="2084972" cy="39813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D.</a:t>
            </a:r>
            <a:r>
              <a:rPr kumimoji="0" lang="en-CA" sz="1000" b="0" i="0" u="none" strike="noStrike" kern="0" cap="none" spc="0" normalizeH="0" baseline="0" noProof="0" dirty="0">
                <a:ln>
                  <a:noFill/>
                </a:ln>
                <a:solidFill>
                  <a:srgbClr val="000000"/>
                </a:solidFill>
                <a:effectLst/>
                <a:uLnTx/>
                <a:uFillTx/>
                <a:latin typeface="Arial"/>
                <a:ea typeface="+mn-ea"/>
                <a:cs typeface="+mn-cs"/>
              </a:rPr>
              <a:t>7 Loans Application Details</a:t>
            </a:r>
          </a:p>
        </p:txBody>
      </p:sp>
      <p:sp>
        <p:nvSpPr>
          <p:cNvPr id="47" name="Rectangle 2">
            <a:extLst>
              <a:ext uri="{FF2B5EF4-FFF2-40B4-BE49-F238E27FC236}">
                <a16:creationId xmlns:a16="http://schemas.microsoft.com/office/drawing/2014/main" id="{2EF1DE06-28CB-3714-1E7C-27A51A0BAB86}"/>
              </a:ext>
            </a:extLst>
          </p:cNvPr>
          <p:cNvSpPr txBox="1">
            <a:spLocks/>
          </p:cNvSpPr>
          <p:nvPr>
            <p:custDataLst>
              <p:tags r:id="rId26"/>
            </p:custDataLst>
          </p:nvPr>
        </p:nvSpPr>
        <p:spPr bwMode="gray">
          <a:xfrm>
            <a:off x="9409999" y="3091516"/>
            <a:ext cx="2045324"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E.</a:t>
            </a:r>
            <a:r>
              <a:rPr kumimoji="0" lang="en-CA" sz="1000" b="0" i="0" u="none" strike="noStrike" kern="0" cap="none" spc="0" normalizeH="0" baseline="0" noProof="0" dirty="0">
                <a:ln>
                  <a:noFill/>
                </a:ln>
                <a:solidFill>
                  <a:srgbClr val="000000"/>
                </a:solidFill>
                <a:effectLst/>
                <a:uLnTx/>
                <a:uFillTx/>
                <a:latin typeface="Arial"/>
                <a:ea typeface="+mn-ea"/>
                <a:cs typeface="+mn-cs"/>
              </a:rPr>
              <a:t>1 Customer360</a:t>
            </a:r>
          </a:p>
        </p:txBody>
      </p:sp>
      <p:sp>
        <p:nvSpPr>
          <p:cNvPr id="11" name="TextBox 10">
            <a:extLst>
              <a:ext uri="{FF2B5EF4-FFF2-40B4-BE49-F238E27FC236}">
                <a16:creationId xmlns:a16="http://schemas.microsoft.com/office/drawing/2014/main" id="{F1F7EE76-7908-C570-8753-3B2703D8F08A}"/>
              </a:ext>
            </a:extLst>
          </p:cNvPr>
          <p:cNvSpPr txBox="1">
            <a:spLocks/>
          </p:cNvSpPr>
          <p:nvPr/>
        </p:nvSpPr>
        <p:spPr>
          <a:xfrm>
            <a:off x="1874860" y="4154392"/>
            <a:ext cx="3172509" cy="1025329"/>
          </a:xfrm>
          <a:prstGeom prst="roundRect">
            <a:avLst>
              <a:gd name="adj" fmla="val 0"/>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TextBox 16">
            <a:extLst>
              <a:ext uri="{FF2B5EF4-FFF2-40B4-BE49-F238E27FC236}">
                <a16:creationId xmlns:a16="http://schemas.microsoft.com/office/drawing/2014/main" id="{4F83721E-FE33-F52A-547A-CCD692501E36}"/>
              </a:ext>
            </a:extLst>
          </p:cNvPr>
          <p:cNvSpPr txBox="1">
            <a:spLocks/>
          </p:cNvSpPr>
          <p:nvPr/>
        </p:nvSpPr>
        <p:spPr>
          <a:xfrm>
            <a:off x="2014295" y="4201503"/>
            <a:ext cx="3070717"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latin typeface="Arial"/>
              </a:rPr>
              <a:t>F.</a:t>
            </a:r>
            <a:r>
              <a:rPr kumimoji="0" lang="en-CA" sz="1200" b="1" i="0" u="none" strike="noStrike" kern="1200" cap="none" spc="0" normalizeH="0" baseline="0" noProof="0" dirty="0">
                <a:ln>
                  <a:noFill/>
                </a:ln>
                <a:effectLst/>
                <a:uLnTx/>
                <a:uFillTx/>
                <a:latin typeface="Arial"/>
                <a:ea typeface="+mn-ea"/>
                <a:cs typeface="+mn-cs"/>
              </a:rPr>
              <a:t> Outbound models</a:t>
            </a:r>
          </a:p>
        </p:txBody>
      </p:sp>
      <p:sp>
        <p:nvSpPr>
          <p:cNvPr id="48" name="Rectangle 2">
            <a:extLst>
              <a:ext uri="{FF2B5EF4-FFF2-40B4-BE49-F238E27FC236}">
                <a16:creationId xmlns:a16="http://schemas.microsoft.com/office/drawing/2014/main" id="{5A5EE219-9212-B33F-3C64-50B1CE990DE4}"/>
              </a:ext>
            </a:extLst>
          </p:cNvPr>
          <p:cNvSpPr txBox="1">
            <a:spLocks/>
          </p:cNvSpPr>
          <p:nvPr>
            <p:custDataLst>
              <p:tags r:id="rId27"/>
            </p:custDataLst>
          </p:nvPr>
        </p:nvSpPr>
        <p:spPr bwMode="gray">
          <a:xfrm>
            <a:off x="2014297" y="4444759"/>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err="1">
                <a:ln>
                  <a:noFill/>
                </a:ln>
                <a:solidFill>
                  <a:srgbClr val="000000"/>
                </a:solidFill>
                <a:effectLst/>
                <a:uLnTx/>
                <a:uFillTx/>
                <a:latin typeface="Arial"/>
                <a:ea typeface="+mn-ea"/>
                <a:cs typeface="+mn-cs"/>
              </a:rPr>
              <a:t>F.i</a:t>
            </a:r>
            <a:r>
              <a:rPr kumimoji="0" lang="en-CA" sz="1000" b="0" i="0" u="none" strike="noStrike" kern="0" cap="none" spc="0" normalizeH="0" baseline="0" noProof="0" dirty="0">
                <a:ln>
                  <a:noFill/>
                </a:ln>
                <a:solidFill>
                  <a:srgbClr val="000000"/>
                </a:solidFill>
                <a:effectLst/>
                <a:uLnTx/>
                <a:uFillTx/>
                <a:latin typeface="Arial"/>
                <a:ea typeface="+mn-ea"/>
                <a:cs typeface="+mn-cs"/>
              </a:rPr>
              <a:t>  </a:t>
            </a:r>
            <a:r>
              <a:rPr kumimoji="0" lang="en-US" sz="1000" b="0" i="0" u="none" strike="noStrike" kern="0" cap="none" spc="0" normalizeH="0" baseline="0" noProof="0" dirty="0">
                <a:ln>
                  <a:noFill/>
                </a:ln>
                <a:solidFill>
                  <a:srgbClr val="000000"/>
                </a:solidFill>
                <a:effectLst/>
                <a:uLnTx/>
                <a:uFillTx/>
                <a:latin typeface="Arial"/>
                <a:ea typeface="+mn-ea"/>
                <a:cs typeface="+mn-cs"/>
              </a:rPr>
              <a:t>Train-Test Split</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49" name="Rectangle 2">
            <a:extLst>
              <a:ext uri="{FF2B5EF4-FFF2-40B4-BE49-F238E27FC236}">
                <a16:creationId xmlns:a16="http://schemas.microsoft.com/office/drawing/2014/main" id="{1D006C32-6EEA-0031-E278-057C222578CB}"/>
              </a:ext>
            </a:extLst>
          </p:cNvPr>
          <p:cNvSpPr txBox="1">
            <a:spLocks/>
          </p:cNvSpPr>
          <p:nvPr>
            <p:custDataLst>
              <p:tags r:id="rId28"/>
            </p:custDataLst>
          </p:nvPr>
        </p:nvSpPr>
        <p:spPr bwMode="gray">
          <a:xfrm>
            <a:off x="2014296" y="4678257"/>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US" sz="1000" b="0" i="0" u="none" strike="noStrike" kern="0" cap="none" spc="0" normalizeH="0" baseline="0" noProof="0" dirty="0" err="1">
                <a:ln>
                  <a:noFill/>
                </a:ln>
                <a:solidFill>
                  <a:srgbClr val="000000"/>
                </a:solidFill>
                <a:effectLst/>
                <a:uLnTx/>
                <a:uFillTx/>
                <a:latin typeface="Arial"/>
                <a:ea typeface="+mn-ea"/>
                <a:cs typeface="+mn-cs"/>
              </a:rPr>
              <a:t>F.ii</a:t>
            </a:r>
            <a:r>
              <a:rPr kumimoji="0" lang="en-US" sz="1000" b="0" i="0" u="none" strike="noStrike" kern="0" cap="none" spc="0" normalizeH="0" baseline="0" noProof="0" dirty="0">
                <a:ln>
                  <a:noFill/>
                </a:ln>
                <a:solidFill>
                  <a:srgbClr val="000000"/>
                </a:solidFill>
                <a:effectLst/>
                <a:uLnTx/>
                <a:uFillTx/>
                <a:latin typeface="Arial"/>
                <a:ea typeface="+mn-ea"/>
                <a:cs typeface="+mn-cs"/>
              </a:rPr>
              <a:t> Model Training</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51" name="Rectangle 2">
            <a:extLst>
              <a:ext uri="{FF2B5EF4-FFF2-40B4-BE49-F238E27FC236}">
                <a16:creationId xmlns:a16="http://schemas.microsoft.com/office/drawing/2014/main" id="{0A2C4E45-7A40-3B4C-55B3-59FA1FF73F60}"/>
              </a:ext>
            </a:extLst>
          </p:cNvPr>
          <p:cNvSpPr txBox="1">
            <a:spLocks/>
          </p:cNvSpPr>
          <p:nvPr>
            <p:custDataLst>
              <p:tags r:id="rId29"/>
            </p:custDataLst>
          </p:nvPr>
        </p:nvSpPr>
        <p:spPr bwMode="gray">
          <a:xfrm>
            <a:off x="2014295" y="491175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US" sz="1000" b="0" i="0" u="none" strike="noStrike" kern="0" cap="none" spc="0" normalizeH="0" baseline="0" noProof="0" dirty="0" err="1">
                <a:ln>
                  <a:noFill/>
                </a:ln>
                <a:solidFill>
                  <a:srgbClr val="000000"/>
                </a:solidFill>
                <a:effectLst/>
                <a:uLnTx/>
                <a:uFillTx/>
                <a:latin typeface="Arial"/>
                <a:ea typeface="+mn-ea"/>
                <a:cs typeface="+mn-cs"/>
              </a:rPr>
              <a:t>F.ii</a:t>
            </a:r>
            <a:r>
              <a:rPr kumimoji="0" lang="en-US" sz="1000" b="0" i="0" u="none" strike="noStrike" kern="0" cap="none" spc="0" normalizeH="0" baseline="0" noProof="0" dirty="0">
                <a:ln>
                  <a:noFill/>
                </a:ln>
                <a:solidFill>
                  <a:srgbClr val="000000"/>
                </a:solidFill>
                <a:effectLst/>
                <a:uLnTx/>
                <a:uFillTx/>
                <a:latin typeface="Arial"/>
                <a:ea typeface="+mn-ea"/>
                <a:cs typeface="+mn-cs"/>
              </a:rPr>
              <a:t> Model Metrics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23BC5663-9228-4C9F-1BF3-340F03F5131D}"/>
              </a:ext>
            </a:extLst>
          </p:cNvPr>
          <p:cNvSpPr txBox="1">
            <a:spLocks/>
          </p:cNvSpPr>
          <p:nvPr/>
        </p:nvSpPr>
        <p:spPr>
          <a:xfrm>
            <a:off x="1874860" y="5272670"/>
            <a:ext cx="3172509" cy="907150"/>
          </a:xfrm>
          <a:prstGeom prst="roundRect">
            <a:avLst>
              <a:gd name="adj" fmla="val 0"/>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32" name="TextBox 31">
            <a:extLst>
              <a:ext uri="{FF2B5EF4-FFF2-40B4-BE49-F238E27FC236}">
                <a16:creationId xmlns:a16="http://schemas.microsoft.com/office/drawing/2014/main" id="{7C279602-9257-3AE1-35C0-051440AB9B48}"/>
              </a:ext>
            </a:extLst>
          </p:cNvPr>
          <p:cNvSpPr txBox="1">
            <a:spLocks/>
          </p:cNvSpPr>
          <p:nvPr/>
        </p:nvSpPr>
        <p:spPr>
          <a:xfrm>
            <a:off x="2021975" y="5314095"/>
            <a:ext cx="2857108"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200" b="1" i="0" u="none" strike="noStrike" kern="1200" cap="none" spc="0" normalizeH="0" baseline="0" noProof="0" dirty="0">
                <a:ln>
                  <a:noFill/>
                </a:ln>
                <a:solidFill>
                  <a:srgbClr val="FFFFFF"/>
                </a:solidFill>
                <a:effectLst/>
                <a:uLnTx/>
                <a:uFillTx/>
                <a:latin typeface="Arial"/>
                <a:ea typeface="+mn-ea"/>
                <a:cs typeface="+mn-cs"/>
              </a:rPr>
              <a:t>I. Business Rules</a:t>
            </a:r>
          </a:p>
        </p:txBody>
      </p:sp>
      <p:sp>
        <p:nvSpPr>
          <p:cNvPr id="59" name="Rectangle 2">
            <a:extLst>
              <a:ext uri="{FF2B5EF4-FFF2-40B4-BE49-F238E27FC236}">
                <a16:creationId xmlns:a16="http://schemas.microsoft.com/office/drawing/2014/main" id="{8CF1007D-FA32-597A-E8C3-19E4A073D69F}"/>
              </a:ext>
            </a:extLst>
          </p:cNvPr>
          <p:cNvSpPr txBox="1">
            <a:spLocks/>
          </p:cNvSpPr>
          <p:nvPr>
            <p:custDataLst>
              <p:tags r:id="rId30"/>
            </p:custDataLst>
          </p:nvPr>
        </p:nvSpPr>
        <p:spPr bwMode="gray">
          <a:xfrm>
            <a:off x="2021978" y="558116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I.1 Eligibility rules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60" name="Rectangle 2">
            <a:extLst>
              <a:ext uri="{FF2B5EF4-FFF2-40B4-BE49-F238E27FC236}">
                <a16:creationId xmlns:a16="http://schemas.microsoft.com/office/drawing/2014/main" id="{DFC687EF-30CA-D47C-A1A6-E1D7C263D5B0}"/>
              </a:ext>
            </a:extLst>
          </p:cNvPr>
          <p:cNvSpPr txBox="1">
            <a:spLocks/>
          </p:cNvSpPr>
          <p:nvPr>
            <p:custDataLst>
              <p:tags r:id="rId31"/>
            </p:custDataLst>
          </p:nvPr>
        </p:nvSpPr>
        <p:spPr bwMode="gray">
          <a:xfrm>
            <a:off x="2021976" y="5824062"/>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US" sz="1000" dirty="0">
                <a:solidFill>
                  <a:srgbClr val="000000"/>
                </a:solidFill>
              </a:rPr>
              <a:t>I.2 No-regret rules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DCCD3068-2AB9-2F68-9805-E364A3DB3350}"/>
              </a:ext>
            </a:extLst>
          </p:cNvPr>
          <p:cNvSpPr txBox="1">
            <a:spLocks/>
          </p:cNvSpPr>
          <p:nvPr/>
        </p:nvSpPr>
        <p:spPr>
          <a:xfrm>
            <a:off x="5169807" y="4154392"/>
            <a:ext cx="3172509" cy="1025329"/>
          </a:xfrm>
          <a:prstGeom prst="roundRect">
            <a:avLst>
              <a:gd name="adj" fmla="val 0"/>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95BED980-EEED-BFB8-1EAA-10D9ACDD2BAB}"/>
              </a:ext>
            </a:extLst>
          </p:cNvPr>
          <p:cNvSpPr txBox="1">
            <a:spLocks/>
          </p:cNvSpPr>
          <p:nvPr/>
        </p:nvSpPr>
        <p:spPr>
          <a:xfrm>
            <a:off x="5295828" y="4185181"/>
            <a:ext cx="3070717"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latin typeface="Arial"/>
              </a:rPr>
              <a:t>G.</a:t>
            </a:r>
            <a:r>
              <a:rPr kumimoji="0" lang="en-CA" sz="1200" b="1" i="0" u="none" strike="noStrike" kern="1200" cap="none" spc="0" normalizeH="0" baseline="0" noProof="0" dirty="0">
                <a:ln>
                  <a:noFill/>
                </a:ln>
                <a:effectLst/>
                <a:uLnTx/>
                <a:uFillTx/>
                <a:latin typeface="Arial"/>
                <a:ea typeface="+mn-ea"/>
                <a:cs typeface="+mn-cs"/>
              </a:rPr>
              <a:t> Product Holding model</a:t>
            </a:r>
          </a:p>
        </p:txBody>
      </p:sp>
      <p:sp>
        <p:nvSpPr>
          <p:cNvPr id="52" name="Rectangle 2">
            <a:extLst>
              <a:ext uri="{FF2B5EF4-FFF2-40B4-BE49-F238E27FC236}">
                <a16:creationId xmlns:a16="http://schemas.microsoft.com/office/drawing/2014/main" id="{50BB403B-BC3B-6B59-1DC6-003FDA378576}"/>
              </a:ext>
            </a:extLst>
          </p:cNvPr>
          <p:cNvSpPr txBox="1">
            <a:spLocks/>
          </p:cNvSpPr>
          <p:nvPr>
            <p:custDataLst>
              <p:tags r:id="rId32"/>
            </p:custDataLst>
          </p:nvPr>
        </p:nvSpPr>
        <p:spPr bwMode="gray">
          <a:xfrm>
            <a:off x="5288621" y="4444759"/>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err="1">
                <a:solidFill>
                  <a:srgbClr val="000000"/>
                </a:solidFill>
              </a:rPr>
              <a:t>G.i</a:t>
            </a:r>
            <a:r>
              <a:rPr kumimoji="0" lang="en-CA" sz="1000" b="0" i="0" u="none" strike="noStrike" kern="0" cap="none" spc="0" normalizeH="0" baseline="0" noProof="0" dirty="0">
                <a:ln>
                  <a:noFill/>
                </a:ln>
                <a:solidFill>
                  <a:srgbClr val="000000"/>
                </a:solidFill>
                <a:effectLst/>
                <a:uLnTx/>
                <a:uFillTx/>
                <a:latin typeface="Arial"/>
                <a:ea typeface="+mn-ea"/>
                <a:cs typeface="+mn-cs"/>
              </a:rPr>
              <a:t>  </a:t>
            </a:r>
            <a:r>
              <a:rPr kumimoji="0" lang="en-US" sz="1000" b="0" i="0" u="none" strike="noStrike" kern="0" cap="none" spc="0" normalizeH="0" baseline="0" noProof="0" dirty="0">
                <a:ln>
                  <a:noFill/>
                </a:ln>
                <a:solidFill>
                  <a:srgbClr val="000000"/>
                </a:solidFill>
                <a:effectLst/>
                <a:uLnTx/>
                <a:uFillTx/>
                <a:latin typeface="Arial"/>
                <a:ea typeface="+mn-ea"/>
                <a:cs typeface="+mn-cs"/>
              </a:rPr>
              <a:t>Train-Test Split</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68" name="Rectangle 2">
            <a:extLst>
              <a:ext uri="{FF2B5EF4-FFF2-40B4-BE49-F238E27FC236}">
                <a16:creationId xmlns:a16="http://schemas.microsoft.com/office/drawing/2014/main" id="{B80D40CD-F761-A263-B8F5-683F41627AE7}"/>
              </a:ext>
            </a:extLst>
          </p:cNvPr>
          <p:cNvSpPr txBox="1">
            <a:spLocks/>
          </p:cNvSpPr>
          <p:nvPr>
            <p:custDataLst>
              <p:tags r:id="rId33"/>
            </p:custDataLst>
          </p:nvPr>
        </p:nvSpPr>
        <p:spPr bwMode="gray">
          <a:xfrm>
            <a:off x="5288619" y="4678257"/>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US" sz="1000" dirty="0" err="1">
                <a:solidFill>
                  <a:srgbClr val="000000"/>
                </a:solidFill>
              </a:rPr>
              <a:t>G.ii</a:t>
            </a:r>
            <a:r>
              <a:rPr kumimoji="0" lang="en-US" sz="1000" b="0" i="0" u="none" strike="noStrike" kern="0" cap="none" spc="0" normalizeH="0" baseline="0" noProof="0" dirty="0">
                <a:ln>
                  <a:noFill/>
                </a:ln>
                <a:solidFill>
                  <a:srgbClr val="000000"/>
                </a:solidFill>
                <a:effectLst/>
                <a:uLnTx/>
                <a:uFillTx/>
                <a:latin typeface="Arial"/>
                <a:ea typeface="+mn-ea"/>
                <a:cs typeface="+mn-cs"/>
              </a:rPr>
              <a:t> Model Training</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69" name="Rectangle 2">
            <a:extLst>
              <a:ext uri="{FF2B5EF4-FFF2-40B4-BE49-F238E27FC236}">
                <a16:creationId xmlns:a16="http://schemas.microsoft.com/office/drawing/2014/main" id="{9502852B-392B-010D-762B-A72EC6938998}"/>
              </a:ext>
            </a:extLst>
          </p:cNvPr>
          <p:cNvSpPr txBox="1">
            <a:spLocks/>
          </p:cNvSpPr>
          <p:nvPr>
            <p:custDataLst>
              <p:tags r:id="rId34"/>
            </p:custDataLst>
          </p:nvPr>
        </p:nvSpPr>
        <p:spPr bwMode="gray">
          <a:xfrm>
            <a:off x="5288618" y="491175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US" sz="1000" dirty="0" err="1">
                <a:solidFill>
                  <a:srgbClr val="000000"/>
                </a:solidFill>
              </a:rPr>
              <a:t>G.iii</a:t>
            </a:r>
            <a:r>
              <a:rPr kumimoji="0" lang="en-US" sz="1000" b="0" i="0" u="none" strike="noStrike" kern="0" cap="none" spc="0" normalizeH="0" baseline="0" noProof="0" dirty="0">
                <a:ln>
                  <a:noFill/>
                </a:ln>
                <a:solidFill>
                  <a:srgbClr val="000000"/>
                </a:solidFill>
                <a:effectLst/>
                <a:uLnTx/>
                <a:uFillTx/>
                <a:latin typeface="Arial"/>
                <a:ea typeface="+mn-ea"/>
                <a:cs typeface="+mn-cs"/>
              </a:rPr>
              <a:t> Model Metrics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6A580744-56C5-57D3-4906-B44895111DCD}"/>
              </a:ext>
            </a:extLst>
          </p:cNvPr>
          <p:cNvSpPr txBox="1">
            <a:spLocks/>
          </p:cNvSpPr>
          <p:nvPr/>
        </p:nvSpPr>
        <p:spPr>
          <a:xfrm>
            <a:off x="5169807" y="5272670"/>
            <a:ext cx="3172509" cy="907150"/>
          </a:xfrm>
          <a:prstGeom prst="roundRect">
            <a:avLst>
              <a:gd name="adj" fmla="val 0"/>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58" name="TextBox 57">
            <a:extLst>
              <a:ext uri="{FF2B5EF4-FFF2-40B4-BE49-F238E27FC236}">
                <a16:creationId xmlns:a16="http://schemas.microsoft.com/office/drawing/2014/main" id="{722CE370-FF5A-84BE-A2A2-12D5220153CC}"/>
              </a:ext>
            </a:extLst>
          </p:cNvPr>
          <p:cNvSpPr txBox="1">
            <a:spLocks/>
          </p:cNvSpPr>
          <p:nvPr/>
        </p:nvSpPr>
        <p:spPr>
          <a:xfrm>
            <a:off x="5303510" y="5297772"/>
            <a:ext cx="2857108"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US" sz="1200" b="1" dirty="0">
                <a:solidFill>
                  <a:srgbClr val="FFFFFF"/>
                </a:solidFill>
                <a:latin typeface="Arial"/>
              </a:rPr>
              <a:t>J</a:t>
            </a:r>
            <a:r>
              <a:rPr lang="en-CA" sz="1200" b="1" dirty="0">
                <a:solidFill>
                  <a:srgbClr val="FFFFFF"/>
                </a:solidFill>
                <a:latin typeface="Arial"/>
              </a:rPr>
              <a:t>.</a:t>
            </a:r>
            <a:r>
              <a:rPr kumimoji="0" lang="en-CA" sz="1200" b="1" i="0" u="none" strike="noStrike" kern="1200" cap="none" spc="0" normalizeH="0" baseline="0" noProof="0" dirty="0">
                <a:ln>
                  <a:noFill/>
                </a:ln>
                <a:solidFill>
                  <a:srgbClr val="FFFFFF"/>
                </a:solidFill>
                <a:effectLst/>
                <a:uLnTx/>
                <a:uFillTx/>
                <a:latin typeface="Arial"/>
                <a:ea typeface="+mn-ea"/>
                <a:cs typeface="+mn-cs"/>
              </a:rPr>
              <a:t> Outbound models</a:t>
            </a:r>
          </a:p>
        </p:txBody>
      </p:sp>
      <p:sp>
        <p:nvSpPr>
          <p:cNvPr id="73" name="Rectangle 2">
            <a:extLst>
              <a:ext uri="{FF2B5EF4-FFF2-40B4-BE49-F238E27FC236}">
                <a16:creationId xmlns:a16="http://schemas.microsoft.com/office/drawing/2014/main" id="{D53E055A-945A-7FDB-3788-1E365F4C45EF}"/>
              </a:ext>
            </a:extLst>
          </p:cNvPr>
          <p:cNvSpPr txBox="1">
            <a:spLocks/>
          </p:cNvSpPr>
          <p:nvPr>
            <p:custDataLst>
              <p:tags r:id="rId35"/>
            </p:custDataLst>
          </p:nvPr>
        </p:nvSpPr>
        <p:spPr bwMode="gray">
          <a:xfrm>
            <a:off x="5278360" y="558116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J.</a:t>
            </a:r>
            <a:r>
              <a:rPr kumimoji="0" lang="en-CA" sz="1000" b="0" i="0" u="none" strike="noStrike" kern="0" cap="none" spc="0" normalizeH="0" baseline="0" noProof="0" dirty="0">
                <a:ln>
                  <a:noFill/>
                </a:ln>
                <a:solidFill>
                  <a:srgbClr val="000000"/>
                </a:solidFill>
                <a:effectLst/>
                <a:uLnTx/>
                <a:uFillTx/>
                <a:latin typeface="Arial"/>
                <a:ea typeface="+mn-ea"/>
                <a:cs typeface="+mn-cs"/>
              </a:rPr>
              <a:t>1  </a:t>
            </a:r>
            <a:r>
              <a:rPr kumimoji="0" lang="en-US" sz="1000" b="0" i="0" u="none" strike="noStrike" kern="0" cap="none" spc="0" normalizeH="0" baseline="0" noProof="0" dirty="0">
                <a:ln>
                  <a:noFill/>
                </a:ln>
                <a:solidFill>
                  <a:srgbClr val="000000"/>
                </a:solidFill>
                <a:effectLst/>
                <a:uLnTx/>
                <a:uFillTx/>
                <a:latin typeface="Arial"/>
                <a:ea typeface="+mn-ea"/>
                <a:cs typeface="+mn-cs"/>
              </a:rPr>
              <a:t>Outbound Propensity Scores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TextBox 14">
            <a:extLst>
              <a:ext uri="{FF2B5EF4-FFF2-40B4-BE49-F238E27FC236}">
                <a16:creationId xmlns:a16="http://schemas.microsoft.com/office/drawing/2014/main" id="{A3DD23C7-92FC-A302-B745-783C95E60881}"/>
              </a:ext>
            </a:extLst>
          </p:cNvPr>
          <p:cNvSpPr txBox="1">
            <a:spLocks/>
          </p:cNvSpPr>
          <p:nvPr/>
        </p:nvSpPr>
        <p:spPr>
          <a:xfrm>
            <a:off x="8464755" y="4154392"/>
            <a:ext cx="3172509" cy="1025329"/>
          </a:xfrm>
          <a:prstGeom prst="roundRect">
            <a:avLst>
              <a:gd name="adj" fmla="val 0"/>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TextBox 17">
            <a:extLst>
              <a:ext uri="{FF2B5EF4-FFF2-40B4-BE49-F238E27FC236}">
                <a16:creationId xmlns:a16="http://schemas.microsoft.com/office/drawing/2014/main" id="{72C71CCC-BEA9-3580-64A9-54CA7300693C}"/>
              </a:ext>
            </a:extLst>
          </p:cNvPr>
          <p:cNvSpPr txBox="1">
            <a:spLocks/>
          </p:cNvSpPr>
          <p:nvPr/>
        </p:nvSpPr>
        <p:spPr>
          <a:xfrm>
            <a:off x="8566547" y="4174393"/>
            <a:ext cx="3070717"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latin typeface="Arial"/>
              </a:rPr>
              <a:t>H.</a:t>
            </a:r>
            <a:r>
              <a:rPr kumimoji="0" lang="en-CA" sz="1200" b="1" i="0" u="none" strike="noStrike" kern="1200" cap="none" spc="0" normalizeH="0" baseline="0" noProof="0" dirty="0">
                <a:ln>
                  <a:noFill/>
                </a:ln>
                <a:effectLst/>
                <a:uLnTx/>
                <a:uFillTx/>
                <a:latin typeface="Arial"/>
                <a:ea typeface="+mn-ea"/>
                <a:cs typeface="+mn-cs"/>
              </a:rPr>
              <a:t> Inbound model</a:t>
            </a:r>
          </a:p>
        </p:txBody>
      </p:sp>
      <p:sp>
        <p:nvSpPr>
          <p:cNvPr id="70" name="Rectangle 2">
            <a:extLst>
              <a:ext uri="{FF2B5EF4-FFF2-40B4-BE49-F238E27FC236}">
                <a16:creationId xmlns:a16="http://schemas.microsoft.com/office/drawing/2014/main" id="{5B63B3BA-73B1-1F82-16F7-F68A12D18963}"/>
              </a:ext>
            </a:extLst>
          </p:cNvPr>
          <p:cNvSpPr txBox="1">
            <a:spLocks/>
          </p:cNvSpPr>
          <p:nvPr>
            <p:custDataLst>
              <p:tags r:id="rId36"/>
            </p:custDataLst>
          </p:nvPr>
        </p:nvSpPr>
        <p:spPr bwMode="gray">
          <a:xfrm>
            <a:off x="8566547" y="4444759"/>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err="1">
                <a:solidFill>
                  <a:srgbClr val="000000"/>
                </a:solidFill>
              </a:rPr>
              <a:t>H.i</a:t>
            </a:r>
            <a:r>
              <a:rPr kumimoji="0" lang="en-CA" sz="1000" b="0" i="0" u="none" strike="noStrike" kern="0" cap="none" spc="0" normalizeH="0" baseline="0" noProof="0" dirty="0">
                <a:ln>
                  <a:noFill/>
                </a:ln>
                <a:solidFill>
                  <a:srgbClr val="000000"/>
                </a:solidFill>
                <a:effectLst/>
                <a:uLnTx/>
                <a:uFillTx/>
                <a:latin typeface="Arial"/>
                <a:ea typeface="+mn-ea"/>
                <a:cs typeface="+mn-cs"/>
              </a:rPr>
              <a:t>  </a:t>
            </a:r>
            <a:r>
              <a:rPr kumimoji="0" lang="en-US" sz="1000" b="0" i="0" u="none" strike="noStrike" kern="0" cap="none" spc="0" normalizeH="0" baseline="0" noProof="0" dirty="0">
                <a:ln>
                  <a:noFill/>
                </a:ln>
                <a:solidFill>
                  <a:srgbClr val="000000"/>
                </a:solidFill>
                <a:effectLst/>
                <a:uLnTx/>
                <a:uFillTx/>
                <a:latin typeface="Arial"/>
                <a:ea typeface="+mn-ea"/>
                <a:cs typeface="+mn-cs"/>
              </a:rPr>
              <a:t>Train-Test Split</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71" name="Rectangle 2">
            <a:extLst>
              <a:ext uri="{FF2B5EF4-FFF2-40B4-BE49-F238E27FC236}">
                <a16:creationId xmlns:a16="http://schemas.microsoft.com/office/drawing/2014/main" id="{20796FB2-5158-5B34-F203-A92D083B72A0}"/>
              </a:ext>
            </a:extLst>
          </p:cNvPr>
          <p:cNvSpPr txBox="1">
            <a:spLocks/>
          </p:cNvSpPr>
          <p:nvPr>
            <p:custDataLst>
              <p:tags r:id="rId37"/>
            </p:custDataLst>
          </p:nvPr>
        </p:nvSpPr>
        <p:spPr bwMode="gray">
          <a:xfrm>
            <a:off x="8566547" y="4678257"/>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US" sz="1000" dirty="0" err="1">
                <a:solidFill>
                  <a:srgbClr val="000000"/>
                </a:solidFill>
              </a:rPr>
              <a:t>H.ii</a:t>
            </a:r>
            <a:r>
              <a:rPr kumimoji="0" lang="en-US" sz="1000" b="0" i="0" u="none" strike="noStrike" kern="0" cap="none" spc="0" normalizeH="0" baseline="0" noProof="0" dirty="0">
                <a:ln>
                  <a:noFill/>
                </a:ln>
                <a:solidFill>
                  <a:srgbClr val="000000"/>
                </a:solidFill>
                <a:effectLst/>
                <a:uLnTx/>
                <a:uFillTx/>
                <a:latin typeface="Arial"/>
                <a:ea typeface="+mn-ea"/>
                <a:cs typeface="+mn-cs"/>
              </a:rPr>
              <a:t> Model Training</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72" name="Rectangle 2">
            <a:extLst>
              <a:ext uri="{FF2B5EF4-FFF2-40B4-BE49-F238E27FC236}">
                <a16:creationId xmlns:a16="http://schemas.microsoft.com/office/drawing/2014/main" id="{E8361542-DC9D-C13A-E6E3-36E0B0BE19BB}"/>
              </a:ext>
            </a:extLst>
          </p:cNvPr>
          <p:cNvSpPr txBox="1">
            <a:spLocks/>
          </p:cNvSpPr>
          <p:nvPr>
            <p:custDataLst>
              <p:tags r:id="rId38"/>
            </p:custDataLst>
          </p:nvPr>
        </p:nvSpPr>
        <p:spPr bwMode="gray">
          <a:xfrm>
            <a:off x="8566547" y="491175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US" sz="1000" dirty="0" err="1">
                <a:solidFill>
                  <a:srgbClr val="000000"/>
                </a:solidFill>
              </a:rPr>
              <a:t>H.iii</a:t>
            </a:r>
            <a:r>
              <a:rPr kumimoji="0" lang="en-US" sz="1000" b="0" i="0" u="none" strike="noStrike" kern="0" cap="none" spc="0" normalizeH="0" baseline="0" noProof="0" dirty="0">
                <a:ln>
                  <a:noFill/>
                </a:ln>
                <a:solidFill>
                  <a:srgbClr val="000000"/>
                </a:solidFill>
                <a:effectLst/>
                <a:uLnTx/>
                <a:uFillTx/>
                <a:latin typeface="Arial"/>
                <a:ea typeface="+mn-ea"/>
                <a:cs typeface="+mn-cs"/>
              </a:rPr>
              <a:t> Model Metrics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24" name="TextBox 23">
            <a:extLst>
              <a:ext uri="{FF2B5EF4-FFF2-40B4-BE49-F238E27FC236}">
                <a16:creationId xmlns:a16="http://schemas.microsoft.com/office/drawing/2014/main" id="{1EAE5A63-1611-F79B-1017-879D44E1F9B4}"/>
              </a:ext>
            </a:extLst>
          </p:cNvPr>
          <p:cNvSpPr txBox="1">
            <a:spLocks/>
          </p:cNvSpPr>
          <p:nvPr/>
        </p:nvSpPr>
        <p:spPr>
          <a:xfrm>
            <a:off x="8464755" y="5272670"/>
            <a:ext cx="3172509" cy="907150"/>
          </a:xfrm>
          <a:prstGeom prst="roundRect">
            <a:avLst>
              <a:gd name="adj" fmla="val 0"/>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50" name="TextBox 49">
            <a:extLst>
              <a:ext uri="{FF2B5EF4-FFF2-40B4-BE49-F238E27FC236}">
                <a16:creationId xmlns:a16="http://schemas.microsoft.com/office/drawing/2014/main" id="{238CAB9E-2D98-E647-87FF-E0E321A9EA84}"/>
              </a:ext>
            </a:extLst>
          </p:cNvPr>
          <p:cNvSpPr txBox="1">
            <a:spLocks/>
          </p:cNvSpPr>
          <p:nvPr/>
        </p:nvSpPr>
        <p:spPr>
          <a:xfrm>
            <a:off x="8566547" y="5286985"/>
            <a:ext cx="2857108"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solidFill>
                  <a:srgbClr val="FFFFFF"/>
                </a:solidFill>
                <a:latin typeface="Arial"/>
              </a:rPr>
              <a:t>K.</a:t>
            </a:r>
            <a:r>
              <a:rPr kumimoji="0" lang="en-CA" sz="1200" b="1" i="0" u="none" strike="noStrike" kern="1200" cap="none" spc="0" normalizeH="0" baseline="0" noProof="0" dirty="0">
                <a:ln>
                  <a:noFill/>
                </a:ln>
                <a:solidFill>
                  <a:srgbClr val="FFFFFF"/>
                </a:solidFill>
                <a:effectLst/>
                <a:uLnTx/>
                <a:uFillTx/>
                <a:latin typeface="Arial"/>
                <a:ea typeface="+mn-ea"/>
                <a:cs typeface="+mn-cs"/>
              </a:rPr>
              <a:t> Inbound models</a:t>
            </a:r>
          </a:p>
        </p:txBody>
      </p:sp>
      <p:sp>
        <p:nvSpPr>
          <p:cNvPr id="74" name="Rectangle 2">
            <a:extLst>
              <a:ext uri="{FF2B5EF4-FFF2-40B4-BE49-F238E27FC236}">
                <a16:creationId xmlns:a16="http://schemas.microsoft.com/office/drawing/2014/main" id="{3133F7F0-E7E6-CAFC-A8D7-F9A95D734710}"/>
              </a:ext>
            </a:extLst>
          </p:cNvPr>
          <p:cNvSpPr txBox="1">
            <a:spLocks/>
          </p:cNvSpPr>
          <p:nvPr>
            <p:custDataLst>
              <p:tags r:id="rId39"/>
            </p:custDataLst>
          </p:nvPr>
        </p:nvSpPr>
        <p:spPr bwMode="gray">
          <a:xfrm>
            <a:off x="8566547" y="558116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K</a:t>
            </a:r>
            <a:r>
              <a:rPr kumimoji="0" lang="en-CA" sz="1000" b="0" i="0" u="none" strike="noStrike" kern="0" cap="none" spc="0" normalizeH="0" baseline="0" noProof="0" dirty="0">
                <a:ln>
                  <a:noFill/>
                </a:ln>
                <a:solidFill>
                  <a:srgbClr val="000000"/>
                </a:solidFill>
                <a:effectLst/>
                <a:uLnTx/>
                <a:uFillTx/>
                <a:latin typeface="Arial"/>
                <a:ea typeface="+mn-ea"/>
                <a:cs typeface="+mn-cs"/>
              </a:rPr>
              <a:t>.1  </a:t>
            </a:r>
            <a:r>
              <a:rPr kumimoji="0" lang="en-US" sz="1000" b="0" i="0" u="none" strike="noStrike" kern="0" cap="none" spc="0" normalizeH="0" baseline="0" noProof="0" dirty="0">
                <a:ln>
                  <a:noFill/>
                </a:ln>
                <a:solidFill>
                  <a:srgbClr val="000000"/>
                </a:solidFill>
                <a:effectLst/>
                <a:uLnTx/>
                <a:uFillTx/>
                <a:latin typeface="Arial"/>
                <a:ea typeface="+mn-ea"/>
                <a:cs typeface="+mn-cs"/>
              </a:rPr>
              <a:t>NPTB Scores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76" name="TextBox 75">
            <a:extLst>
              <a:ext uri="{FF2B5EF4-FFF2-40B4-BE49-F238E27FC236}">
                <a16:creationId xmlns:a16="http://schemas.microsoft.com/office/drawing/2014/main" id="{0E545EE9-6AA1-431B-A890-7B48F6B758BB}"/>
              </a:ext>
            </a:extLst>
          </p:cNvPr>
          <p:cNvSpPr txBox="1">
            <a:spLocks/>
          </p:cNvSpPr>
          <p:nvPr/>
        </p:nvSpPr>
        <p:spPr>
          <a:xfrm>
            <a:off x="554736" y="5272670"/>
            <a:ext cx="1144159"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5"/>
                </a:solidFill>
                <a:cs typeface="+mn-cs"/>
              </a:rPr>
              <a:t>4. Leads</a:t>
            </a:r>
          </a:p>
        </p:txBody>
      </p:sp>
      <p:sp>
        <p:nvSpPr>
          <p:cNvPr id="78" name="TextBox 77">
            <a:extLst>
              <a:ext uri="{FF2B5EF4-FFF2-40B4-BE49-F238E27FC236}">
                <a16:creationId xmlns:a16="http://schemas.microsoft.com/office/drawing/2014/main" id="{431B006E-838F-4A2C-81C0-EEDCC55B1623}"/>
              </a:ext>
            </a:extLst>
          </p:cNvPr>
          <p:cNvSpPr txBox="1">
            <a:spLocks/>
          </p:cNvSpPr>
          <p:nvPr/>
        </p:nvSpPr>
        <p:spPr>
          <a:xfrm>
            <a:off x="554736" y="2783780"/>
            <a:ext cx="1144159" cy="64633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it-IT" sz="1400" b="1" dirty="0">
                <a:solidFill>
                  <a:schemeClr val="bg1">
                    <a:lumMod val="50000"/>
                  </a:schemeClr>
                </a:solidFill>
                <a:cs typeface="+mn-cs"/>
              </a:rPr>
              <a:t>2. Customer 360 Data Model</a:t>
            </a:r>
            <a:endParaRPr lang="en-US" sz="1400" b="1" dirty="0">
              <a:solidFill>
                <a:schemeClr val="bg1">
                  <a:lumMod val="50000"/>
                </a:schemeClr>
              </a:solidFill>
              <a:cs typeface="+mn-cs"/>
            </a:endParaRPr>
          </a:p>
        </p:txBody>
      </p:sp>
      <p:sp>
        <p:nvSpPr>
          <p:cNvPr id="85" name="TextBox 84">
            <a:extLst>
              <a:ext uri="{FF2B5EF4-FFF2-40B4-BE49-F238E27FC236}">
                <a16:creationId xmlns:a16="http://schemas.microsoft.com/office/drawing/2014/main" id="{38D9420B-2217-45D9-9B56-9DF9BB57464B}"/>
              </a:ext>
            </a:extLst>
          </p:cNvPr>
          <p:cNvSpPr txBox="1">
            <a:spLocks/>
          </p:cNvSpPr>
          <p:nvPr/>
        </p:nvSpPr>
        <p:spPr>
          <a:xfrm>
            <a:off x="554736" y="4154392"/>
            <a:ext cx="1144159"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5"/>
                </a:solidFill>
                <a:cs typeface="+mn-cs"/>
              </a:rPr>
              <a:t>3. Model Training</a:t>
            </a:r>
          </a:p>
        </p:txBody>
      </p:sp>
      <p:sp>
        <p:nvSpPr>
          <p:cNvPr id="88" name="TextBox 87">
            <a:extLst>
              <a:ext uri="{FF2B5EF4-FFF2-40B4-BE49-F238E27FC236}">
                <a16:creationId xmlns:a16="http://schemas.microsoft.com/office/drawing/2014/main" id="{CD3CFBFD-14F3-4781-B627-C65E860DE569}"/>
              </a:ext>
            </a:extLst>
          </p:cNvPr>
          <p:cNvSpPr txBox="1">
            <a:spLocks/>
          </p:cNvSpPr>
          <p:nvPr/>
        </p:nvSpPr>
        <p:spPr>
          <a:xfrm>
            <a:off x="554736" y="1414121"/>
            <a:ext cx="1144159" cy="64633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bg1">
                    <a:lumMod val="50000"/>
                  </a:schemeClr>
                </a:solidFill>
                <a:cs typeface="+mn-cs"/>
              </a:rPr>
              <a:t>1. Data cleaning </a:t>
            </a:r>
            <a:br>
              <a:rPr lang="en-US" sz="1400" b="1" dirty="0">
                <a:solidFill>
                  <a:schemeClr val="bg1">
                    <a:lumMod val="50000"/>
                  </a:schemeClr>
                </a:solidFill>
                <a:cs typeface="+mn-cs"/>
              </a:rPr>
            </a:br>
            <a:r>
              <a:rPr lang="en-US" sz="1400" b="1" dirty="0">
                <a:solidFill>
                  <a:schemeClr val="bg1">
                    <a:lumMod val="50000"/>
                  </a:schemeClr>
                </a:solidFill>
                <a:cs typeface="+mn-cs"/>
              </a:rPr>
              <a:t>&amp; setup</a:t>
            </a:r>
          </a:p>
        </p:txBody>
      </p:sp>
      <p:cxnSp>
        <p:nvCxnSpPr>
          <p:cNvPr id="53" name="LineSeparatorStrong 54">
            <a:extLst>
              <a:ext uri="{FF2B5EF4-FFF2-40B4-BE49-F238E27FC236}">
                <a16:creationId xmlns:a16="http://schemas.microsoft.com/office/drawing/2014/main" id="{3FAA4B74-4D50-6D59-582F-0CC59A860A01}"/>
              </a:ext>
            </a:extLst>
          </p:cNvPr>
          <p:cNvCxnSpPr>
            <a:cxnSpLocks/>
          </p:cNvCxnSpPr>
          <p:nvPr>
            <p:custDataLst>
              <p:tags r:id="rId40"/>
            </p:custDataLst>
          </p:nvPr>
        </p:nvCxnSpPr>
        <p:spPr>
          <a:xfrm>
            <a:off x="554736" y="2737306"/>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7" name="LineSeparatorStrong 54">
            <a:extLst>
              <a:ext uri="{FF2B5EF4-FFF2-40B4-BE49-F238E27FC236}">
                <a16:creationId xmlns:a16="http://schemas.microsoft.com/office/drawing/2014/main" id="{97C0F4C7-CEF0-4D32-CDE1-A9C72232C2BC}"/>
              </a:ext>
            </a:extLst>
          </p:cNvPr>
          <p:cNvCxnSpPr>
            <a:cxnSpLocks/>
          </p:cNvCxnSpPr>
          <p:nvPr>
            <p:custDataLst>
              <p:tags r:id="rId41"/>
            </p:custDataLst>
          </p:nvPr>
        </p:nvCxnSpPr>
        <p:spPr>
          <a:xfrm>
            <a:off x="554736" y="4107918"/>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LineSeparatorStrong 54">
            <a:extLst>
              <a:ext uri="{FF2B5EF4-FFF2-40B4-BE49-F238E27FC236}">
                <a16:creationId xmlns:a16="http://schemas.microsoft.com/office/drawing/2014/main" id="{25ECF063-9312-F3B0-7B0A-2A69938B3E71}"/>
              </a:ext>
            </a:extLst>
          </p:cNvPr>
          <p:cNvCxnSpPr>
            <a:cxnSpLocks/>
          </p:cNvCxnSpPr>
          <p:nvPr>
            <p:custDataLst>
              <p:tags r:id="rId42"/>
            </p:custDataLst>
          </p:nvPr>
        </p:nvCxnSpPr>
        <p:spPr>
          <a:xfrm>
            <a:off x="554736" y="5226195"/>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67" name="LegendBoxes1">
            <a:extLst>
              <a:ext uri="{FF2B5EF4-FFF2-40B4-BE49-F238E27FC236}">
                <a16:creationId xmlns:a16="http://schemas.microsoft.com/office/drawing/2014/main" id="{BA795ACD-CD45-B832-9DF4-769D79CDEFDC}"/>
              </a:ext>
            </a:extLst>
          </p:cNvPr>
          <p:cNvGrpSpPr/>
          <p:nvPr/>
        </p:nvGrpSpPr>
        <p:grpSpPr>
          <a:xfrm>
            <a:off x="9409999" y="869007"/>
            <a:ext cx="1497942" cy="400145"/>
            <a:chOff x="10714801" y="4693930"/>
            <a:chExt cx="1497942" cy="400145"/>
          </a:xfrm>
        </p:grpSpPr>
        <p:sp>
          <p:nvSpPr>
            <p:cNvPr id="4" name="RectangleLegend1">
              <a:extLst>
                <a:ext uri="{FF2B5EF4-FFF2-40B4-BE49-F238E27FC236}">
                  <a16:creationId xmlns:a16="http://schemas.microsoft.com/office/drawing/2014/main" id="{6413A654-234E-79F2-9374-C423AAA098BB}"/>
                </a:ext>
              </a:extLst>
            </p:cNvPr>
            <p:cNvSpPr/>
            <p:nvPr/>
          </p:nvSpPr>
          <p:spPr>
            <a:xfrm>
              <a:off x="10714801" y="4693930"/>
              <a:ext cx="172729" cy="172729"/>
            </a:xfrm>
            <a:prstGeom prst="rect">
              <a:avLst/>
            </a:prstGeom>
            <a:solidFill>
              <a:srgbClr val="E6EAF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a:solidFill>
                  <a:schemeClr val="tx1"/>
                </a:solidFill>
              </a:endParaRPr>
            </a:p>
          </p:txBody>
        </p:sp>
        <p:sp>
          <p:nvSpPr>
            <p:cNvPr id="5" name="RectangleLegend2">
              <a:extLst>
                <a:ext uri="{FF2B5EF4-FFF2-40B4-BE49-F238E27FC236}">
                  <a16:creationId xmlns:a16="http://schemas.microsoft.com/office/drawing/2014/main" id="{27500F4D-59F0-FC26-61DD-5BF5587C3003}"/>
                </a:ext>
              </a:extLst>
            </p:cNvPr>
            <p:cNvSpPr/>
            <p:nvPr/>
          </p:nvSpPr>
          <p:spPr>
            <a:xfrm>
              <a:off x="10714801" y="4921346"/>
              <a:ext cx="172729" cy="172729"/>
            </a:xfrm>
            <a:prstGeom prst="rect">
              <a:avLst/>
            </a:prstGeom>
            <a:gradFill>
              <a:gsLst>
                <a:gs pos="0">
                  <a:srgbClr val="FEEED2"/>
                </a:gs>
                <a:gs pos="25000">
                  <a:srgbClr val="F7DAA9"/>
                </a:gs>
                <a:gs pos="57000">
                  <a:srgbClr val="FCCA77"/>
                </a:gs>
                <a:gs pos="100000">
                  <a:srgbClr val="FAA81D"/>
                </a:gs>
              </a:gsLst>
              <a:lin ang="5400000" scaled="1"/>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dirty="0">
                <a:solidFill>
                  <a:schemeClr val="tx1"/>
                </a:solidFill>
              </a:endParaRPr>
            </a:p>
          </p:txBody>
        </p:sp>
        <p:sp>
          <p:nvSpPr>
            <p:cNvPr id="21" name="Legend1">
              <a:extLst>
                <a:ext uri="{FF2B5EF4-FFF2-40B4-BE49-F238E27FC236}">
                  <a16:creationId xmlns:a16="http://schemas.microsoft.com/office/drawing/2014/main" id="{B592A166-851B-DD87-C8FF-65B3B211A57B}"/>
                </a:ext>
              </a:extLst>
            </p:cNvPr>
            <p:cNvSpPr txBox="1"/>
            <p:nvPr>
              <p:custDataLst>
                <p:tags r:id="rId43"/>
              </p:custDataLst>
            </p:nvPr>
          </p:nvSpPr>
          <p:spPr>
            <a:xfrm>
              <a:off x="11040947" y="4718737"/>
              <a:ext cx="1037143" cy="123111"/>
            </a:xfrm>
            <a:prstGeom prst="rect">
              <a:avLst/>
            </a:prstGeom>
            <a:noFill/>
            <a:ln>
              <a:noFill/>
              <a:miter lim="800000"/>
            </a:ln>
          </p:spPr>
          <p:txBody>
            <a:bodyPr wrap="none" lIns="0" tIns="0" rIns="0" bIns="0" rtlCol="0" anchor="ctr" anchorCtr="0">
              <a:spAutoFit/>
            </a:bodyPr>
            <a:lstStyle/>
            <a:p>
              <a:pPr>
                <a:spcAft>
                  <a:spcPts val="600"/>
                </a:spcAft>
              </a:pPr>
              <a:r>
                <a:rPr lang="en-US" sz="800" dirty="0"/>
                <a:t>Specific for every case</a:t>
              </a:r>
            </a:p>
          </p:txBody>
        </p:sp>
        <p:sp>
          <p:nvSpPr>
            <p:cNvPr id="22" name="Legend2">
              <a:extLst>
                <a:ext uri="{FF2B5EF4-FFF2-40B4-BE49-F238E27FC236}">
                  <a16:creationId xmlns:a16="http://schemas.microsoft.com/office/drawing/2014/main" id="{76842CD5-AEB9-DD02-2669-0206185C4361}"/>
                </a:ext>
              </a:extLst>
            </p:cNvPr>
            <p:cNvSpPr txBox="1"/>
            <p:nvPr>
              <p:custDataLst>
                <p:tags r:id="rId44"/>
              </p:custDataLst>
            </p:nvPr>
          </p:nvSpPr>
          <p:spPr>
            <a:xfrm>
              <a:off x="11040947" y="4946153"/>
              <a:ext cx="1171796" cy="123111"/>
            </a:xfrm>
            <a:prstGeom prst="rect">
              <a:avLst/>
            </a:prstGeom>
            <a:noFill/>
            <a:ln>
              <a:noFill/>
              <a:miter lim="800000"/>
            </a:ln>
          </p:spPr>
          <p:txBody>
            <a:bodyPr wrap="none" lIns="0" tIns="0" rIns="0" bIns="0" rtlCol="0" anchor="ctr" anchorCtr="0">
              <a:spAutoFit/>
            </a:bodyPr>
            <a:lstStyle/>
            <a:p>
              <a:pPr>
                <a:spcAft>
                  <a:spcPts val="600"/>
                </a:spcAft>
              </a:pPr>
              <a:r>
                <a:rPr lang="en-US" sz="800"/>
                <a:t>Deep dive provided today</a:t>
              </a:r>
              <a:endParaRPr lang="en-US" sz="800" dirty="0"/>
            </a:p>
          </p:txBody>
        </p:sp>
      </p:grpSp>
    </p:spTree>
    <p:extLst>
      <p:ext uri="{BB962C8B-B14F-4D97-AF65-F5344CB8AC3E}">
        <p14:creationId xmlns:p14="http://schemas.microsoft.com/office/powerpoint/2010/main" val="1106956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70D367E-125F-52D2-A200-B9287B5D0465}"/>
              </a:ext>
            </a:extLst>
          </p:cNvPr>
          <p:cNvGraphicFramePr>
            <a:graphicFrameLocks noChangeAspect="1"/>
          </p:cNvGraphicFramePr>
          <p:nvPr>
            <p:custDataLst>
              <p:tags r:id="rId1"/>
            </p:custDataLst>
            <p:extLst>
              <p:ext uri="{D42A27DB-BD31-4B8C-83A1-F6EECF244321}">
                <p14:modId xmlns:p14="http://schemas.microsoft.com/office/powerpoint/2010/main" val="15442834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Object 7" hidden="1">
                        <a:extLst>
                          <a:ext uri="{FF2B5EF4-FFF2-40B4-BE49-F238E27FC236}">
                            <a16:creationId xmlns:a16="http://schemas.microsoft.com/office/drawing/2014/main" id="{070D367E-125F-52D2-A200-B9287B5D0465}"/>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2" name="Text Placeholder 4">
            <a:hlinkClick r:id="rId12" action="ppaction://hlinksldjump"/>
            <a:extLst>
              <a:ext uri="{FF2B5EF4-FFF2-40B4-BE49-F238E27FC236}">
                <a16:creationId xmlns:a16="http://schemas.microsoft.com/office/drawing/2014/main" id="{1F7185D2-3E0C-34B3-84DF-3FEE37F1864A}"/>
              </a:ext>
            </a:extLst>
          </p:cNvPr>
          <p:cNvSpPr txBox="1">
            <a:spLocks/>
          </p:cNvSpPr>
          <p:nvPr>
            <p:custDataLst>
              <p:tags r:id="rId2"/>
            </p:custDataLst>
          </p:nvPr>
        </p:nvSpPr>
        <p:spPr bwMode="auto">
          <a:xfrm>
            <a:off x="5289550" y="193833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Cross-Sell Pipeline Details</a:t>
            </a:r>
            <a:endParaRPr lang="en-GB" dirty="0">
              <a:cs typeface="+mn-cs"/>
            </a:endParaRPr>
          </a:p>
        </p:txBody>
      </p:sp>
      <p:sp>
        <p:nvSpPr>
          <p:cNvPr id="20" name="Text Placeholder 4">
            <a:extLst>
              <a:ext uri="{FF2B5EF4-FFF2-40B4-BE49-F238E27FC236}">
                <a16:creationId xmlns:a16="http://schemas.microsoft.com/office/drawing/2014/main" id="{5D187BF6-C0E0-BE6F-A23A-3F5828474054}"/>
              </a:ext>
            </a:extLst>
          </p:cNvPr>
          <p:cNvSpPr txBox="1">
            <a:spLocks/>
          </p:cNvSpPr>
          <p:nvPr>
            <p:custDataLst>
              <p:tags r:id="rId3"/>
            </p:custDataLst>
          </p:nvPr>
        </p:nvSpPr>
        <p:spPr bwMode="auto">
          <a:xfrm>
            <a:off x="5289550" y="2538413"/>
            <a:ext cx="3927475" cy="600075"/>
          </a:xfrm>
          <a:prstGeom prst="rect">
            <a:avLst/>
          </a:prstGeom>
          <a:solidFill>
            <a:schemeClr val="accent1"/>
          </a:solidFill>
          <a:ln>
            <a:noFill/>
          </a:ln>
          <a:effec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b="1" dirty="0">
                <a:solidFill>
                  <a:schemeClr val="tx2"/>
                </a:solidFill>
                <a:cs typeface="+mn-cs"/>
              </a:rPr>
              <a:t>Intro</a:t>
            </a:r>
          </a:p>
        </p:txBody>
      </p:sp>
      <p:sp>
        <p:nvSpPr>
          <p:cNvPr id="4" name="Text Placeholder 4">
            <a:hlinkClick r:id="rId13" action="ppaction://hlinksldjump"/>
            <a:extLst>
              <a:ext uri="{FF2B5EF4-FFF2-40B4-BE49-F238E27FC236}">
                <a16:creationId xmlns:a16="http://schemas.microsoft.com/office/drawing/2014/main" id="{9DE544A6-F37F-6807-E1E9-C9C42832EA1A}"/>
              </a:ext>
            </a:extLst>
          </p:cNvPr>
          <p:cNvSpPr txBox="1">
            <a:spLocks/>
          </p:cNvSpPr>
          <p:nvPr>
            <p:custDataLst>
              <p:tags r:id="rId4"/>
            </p:custDataLst>
          </p:nvPr>
        </p:nvSpPr>
        <p:spPr bwMode="auto">
          <a:xfrm>
            <a:off x="5289550" y="313848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1. Data Cleaning and Setup</a:t>
            </a:r>
            <a:endParaRPr lang="en-GB" dirty="0">
              <a:cs typeface="+mn-cs"/>
            </a:endParaRPr>
          </a:p>
        </p:txBody>
      </p:sp>
      <p:sp>
        <p:nvSpPr>
          <p:cNvPr id="5" name="Text Placeholder 4">
            <a:hlinkClick r:id="rId14" action="ppaction://hlinksldjump"/>
            <a:extLst>
              <a:ext uri="{FF2B5EF4-FFF2-40B4-BE49-F238E27FC236}">
                <a16:creationId xmlns:a16="http://schemas.microsoft.com/office/drawing/2014/main" id="{D067F6EC-6B51-C0FF-88CC-B40BAFC4766F}"/>
              </a:ext>
            </a:extLst>
          </p:cNvPr>
          <p:cNvSpPr txBox="1">
            <a:spLocks/>
          </p:cNvSpPr>
          <p:nvPr>
            <p:custDataLst>
              <p:tags r:id="rId5"/>
            </p:custDataLst>
          </p:nvPr>
        </p:nvSpPr>
        <p:spPr bwMode="auto">
          <a:xfrm>
            <a:off x="5289550" y="3738562"/>
            <a:ext cx="3927475" cy="5984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6213"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2. Customer 360 Data Model</a:t>
            </a:r>
            <a:endParaRPr lang="en-GB" dirty="0">
              <a:cs typeface="+mn-cs"/>
            </a:endParaRPr>
          </a:p>
        </p:txBody>
      </p:sp>
      <p:sp>
        <p:nvSpPr>
          <p:cNvPr id="6" name="Text Placeholder 4">
            <a:hlinkClick r:id="rId15" action="ppaction://hlinksldjump"/>
            <a:extLst>
              <a:ext uri="{FF2B5EF4-FFF2-40B4-BE49-F238E27FC236}">
                <a16:creationId xmlns:a16="http://schemas.microsoft.com/office/drawing/2014/main" id="{7E3C3A60-A422-7ED4-D140-57C0BF34BE3A}"/>
              </a:ext>
            </a:extLst>
          </p:cNvPr>
          <p:cNvSpPr txBox="1">
            <a:spLocks/>
          </p:cNvSpPr>
          <p:nvPr>
            <p:custDataLst>
              <p:tags r:id="rId6"/>
            </p:custDataLst>
          </p:nvPr>
        </p:nvSpPr>
        <p:spPr bwMode="auto">
          <a:xfrm>
            <a:off x="5289550" y="433705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3. Model Training</a:t>
            </a:r>
            <a:endParaRPr lang="en-GB" dirty="0">
              <a:cs typeface="+mn-cs"/>
            </a:endParaRPr>
          </a:p>
        </p:txBody>
      </p:sp>
      <p:sp>
        <p:nvSpPr>
          <p:cNvPr id="9" name="Text Placeholder 4">
            <a:hlinkClick r:id="rId16" action="ppaction://hlinksldjump"/>
            <a:extLst>
              <a:ext uri="{FF2B5EF4-FFF2-40B4-BE49-F238E27FC236}">
                <a16:creationId xmlns:a16="http://schemas.microsoft.com/office/drawing/2014/main" id="{65112553-2E35-2158-B11A-E63634815440}"/>
              </a:ext>
            </a:extLst>
          </p:cNvPr>
          <p:cNvSpPr txBox="1">
            <a:spLocks/>
          </p:cNvSpPr>
          <p:nvPr>
            <p:custDataLst>
              <p:tags r:id="rId7"/>
            </p:custDataLst>
          </p:nvPr>
        </p:nvSpPr>
        <p:spPr bwMode="auto">
          <a:xfrm>
            <a:off x="5289550" y="4937125"/>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4. Leads</a:t>
            </a:r>
            <a:endParaRPr lang="en-GB" dirty="0">
              <a:cs typeface="+mn-cs"/>
            </a:endParaRPr>
          </a:p>
        </p:txBody>
      </p:sp>
      <p:sp>
        <p:nvSpPr>
          <p:cNvPr id="11" name="Text Placeholder 4">
            <a:hlinkClick r:id="rId17" action="ppaction://hlinksldjump"/>
            <a:extLst>
              <a:ext uri="{FF2B5EF4-FFF2-40B4-BE49-F238E27FC236}">
                <a16:creationId xmlns:a16="http://schemas.microsoft.com/office/drawing/2014/main" id="{923C775C-BA12-0824-A53A-4D0D33C3C260}"/>
              </a:ext>
            </a:extLst>
          </p:cNvPr>
          <p:cNvSpPr txBox="1">
            <a:spLocks/>
          </p:cNvSpPr>
          <p:nvPr>
            <p:custDataLst>
              <p:tags r:id="rId8"/>
            </p:custDataLst>
          </p:nvPr>
        </p:nvSpPr>
        <p:spPr bwMode="auto">
          <a:xfrm>
            <a:off x="5289550" y="553720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cs typeface="+mn-cs"/>
              </a:rPr>
              <a:t>6</a:t>
            </a:r>
            <a:r>
              <a:rPr lang="en-GB" altLang="en-US" dirty="0">
                <a:effectLst/>
                <a:cs typeface="+mn-cs"/>
              </a:rPr>
              <a:t>. Backlog</a:t>
            </a:r>
            <a:endParaRPr lang="en-GB" dirty="0">
              <a:cs typeface="+mn-cs"/>
            </a:endParaRPr>
          </a:p>
        </p:txBody>
      </p:sp>
      <p:sp>
        <p:nvSpPr>
          <p:cNvPr id="13" name="Title 3">
            <a:extLst>
              <a:ext uri="{FF2B5EF4-FFF2-40B4-BE49-F238E27FC236}">
                <a16:creationId xmlns:a16="http://schemas.microsoft.com/office/drawing/2014/main" id="{684C9B81-581B-7650-FD6D-FBACA137D4F5}"/>
              </a:ext>
            </a:extLst>
          </p:cNvPr>
          <p:cNvSpPr>
            <a:spLocks noGrp="1"/>
          </p:cNvSpPr>
          <p:nvPr>
            <p:ph type="title"/>
          </p:nvPr>
        </p:nvSpPr>
        <p:spPr>
          <a:xfrm>
            <a:off x="554736" y="3236640"/>
            <a:ext cx="5065776" cy="384721"/>
          </a:xfrm>
          <a:noFill/>
          <a:ln/>
          <a:extLst>
            <a:ext uri="{909E8E84-426E-40DD-AFC4-6F175D3DCCD1}">
              <a14:hiddenFill xmlns:a14="http://schemas.microsoft.com/office/drawing/2010/main">
                <a:solidFill>
                  <a:srgbClr val="FFFFFF"/>
                </a:solidFill>
              </a14:hiddenFill>
            </a:ext>
          </a:extLst>
        </p:spPr>
        <p:txBody>
          <a:bodyPr vert="horz" wrap="square" anchor="ctr" anchorCtr="0">
            <a:spAutoFit/>
          </a:bodyPr>
          <a:lstStyle/>
          <a:p>
            <a:r>
              <a:rPr lang="pl-PL" b="1" dirty="0">
                <a:latin typeface="Arial" panose="020B0604020202020204" pitchFamily="34" charset="0"/>
              </a:rPr>
              <a:t>1</a:t>
            </a:r>
            <a:endParaRPr lang="en-GB" b="1" dirty="0">
              <a:latin typeface="Arial" panose="020B0604020202020204" pitchFamily="34" charset="0"/>
            </a:endParaRPr>
          </a:p>
        </p:txBody>
      </p:sp>
    </p:spTree>
    <p:extLst>
      <p:ext uri="{BB962C8B-B14F-4D97-AF65-F5344CB8AC3E}">
        <p14:creationId xmlns:p14="http://schemas.microsoft.com/office/powerpoint/2010/main" val="1021271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70D367E-125F-52D2-A200-B9287B5D0465}"/>
              </a:ext>
            </a:extLst>
          </p:cNvPr>
          <p:cNvGraphicFramePr>
            <a:graphicFrameLocks noChangeAspect="1"/>
          </p:cNvGraphicFramePr>
          <p:nvPr>
            <p:custDataLst>
              <p:tags r:id="rId1"/>
            </p:custDataLst>
            <p:extLst>
              <p:ext uri="{D42A27DB-BD31-4B8C-83A1-F6EECF244321}">
                <p14:modId xmlns:p14="http://schemas.microsoft.com/office/powerpoint/2010/main" val="23874278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Object 7" hidden="1">
                        <a:extLst>
                          <a:ext uri="{FF2B5EF4-FFF2-40B4-BE49-F238E27FC236}">
                            <a16:creationId xmlns:a16="http://schemas.microsoft.com/office/drawing/2014/main" id="{070D367E-125F-52D2-A200-B9287B5D0465}"/>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20" name="Text Placeholder 4">
            <a:extLst>
              <a:ext uri="{FF2B5EF4-FFF2-40B4-BE49-F238E27FC236}">
                <a16:creationId xmlns:a16="http://schemas.microsoft.com/office/drawing/2014/main" id="{5D187BF6-C0E0-BE6F-A23A-3F5828474054}"/>
              </a:ext>
            </a:extLst>
          </p:cNvPr>
          <p:cNvSpPr txBox="1">
            <a:spLocks/>
          </p:cNvSpPr>
          <p:nvPr>
            <p:custDataLst>
              <p:tags r:id="rId2"/>
            </p:custDataLst>
          </p:nvPr>
        </p:nvSpPr>
        <p:spPr bwMode="auto">
          <a:xfrm>
            <a:off x="5289550" y="1938338"/>
            <a:ext cx="3927475" cy="600075"/>
          </a:xfrm>
          <a:prstGeom prst="rect">
            <a:avLst/>
          </a:prstGeom>
          <a:solidFill>
            <a:schemeClr val="accent1"/>
          </a:solidFill>
          <a:ln>
            <a:noFill/>
          </a:ln>
          <a:effec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b="1" dirty="0">
                <a:solidFill>
                  <a:schemeClr val="tx2"/>
                </a:solidFill>
                <a:effectLst/>
                <a:cs typeface="+mn-cs"/>
              </a:rPr>
              <a:t>Cross-Sell Pipeline Details</a:t>
            </a:r>
            <a:endParaRPr lang="en-GB" b="1" dirty="0">
              <a:solidFill>
                <a:schemeClr val="tx2"/>
              </a:solidFill>
              <a:cs typeface="+mn-cs"/>
            </a:endParaRPr>
          </a:p>
        </p:txBody>
      </p:sp>
      <p:sp>
        <p:nvSpPr>
          <p:cNvPr id="2" name="Text Placeholder 4">
            <a:hlinkClick r:id="rId12" action="ppaction://hlinksldjump"/>
            <a:extLst>
              <a:ext uri="{FF2B5EF4-FFF2-40B4-BE49-F238E27FC236}">
                <a16:creationId xmlns:a16="http://schemas.microsoft.com/office/drawing/2014/main" id="{BD9C8F65-67D1-3D18-A3F5-FCED77611F13}"/>
              </a:ext>
            </a:extLst>
          </p:cNvPr>
          <p:cNvSpPr txBox="1">
            <a:spLocks/>
          </p:cNvSpPr>
          <p:nvPr>
            <p:custDataLst>
              <p:tags r:id="rId3"/>
            </p:custDataLst>
          </p:nvPr>
        </p:nvSpPr>
        <p:spPr bwMode="auto">
          <a:xfrm>
            <a:off x="5289550" y="2538413"/>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dirty="0">
                <a:cs typeface="+mn-cs"/>
              </a:rPr>
              <a:t>Intro</a:t>
            </a:r>
          </a:p>
        </p:txBody>
      </p:sp>
      <p:sp>
        <p:nvSpPr>
          <p:cNvPr id="5" name="Text Placeholder 4">
            <a:hlinkClick r:id="rId13" action="ppaction://hlinksldjump"/>
            <a:extLst>
              <a:ext uri="{FF2B5EF4-FFF2-40B4-BE49-F238E27FC236}">
                <a16:creationId xmlns:a16="http://schemas.microsoft.com/office/drawing/2014/main" id="{1DAF8E1D-D942-83D6-AD25-32A07606E929}"/>
              </a:ext>
            </a:extLst>
          </p:cNvPr>
          <p:cNvSpPr txBox="1">
            <a:spLocks/>
          </p:cNvSpPr>
          <p:nvPr>
            <p:custDataLst>
              <p:tags r:id="rId4"/>
            </p:custDataLst>
          </p:nvPr>
        </p:nvSpPr>
        <p:spPr bwMode="auto">
          <a:xfrm>
            <a:off x="5289550" y="313848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1. Data Cleaning and Setup</a:t>
            </a:r>
            <a:endParaRPr lang="en-GB" dirty="0">
              <a:cs typeface="+mn-cs"/>
            </a:endParaRPr>
          </a:p>
        </p:txBody>
      </p:sp>
      <p:sp>
        <p:nvSpPr>
          <p:cNvPr id="6" name="Text Placeholder 4">
            <a:hlinkClick r:id="rId14" action="ppaction://hlinksldjump"/>
            <a:extLst>
              <a:ext uri="{FF2B5EF4-FFF2-40B4-BE49-F238E27FC236}">
                <a16:creationId xmlns:a16="http://schemas.microsoft.com/office/drawing/2014/main" id="{8E61E1B6-FFB7-E6E3-F732-C87A5D64B073}"/>
              </a:ext>
            </a:extLst>
          </p:cNvPr>
          <p:cNvSpPr txBox="1">
            <a:spLocks/>
          </p:cNvSpPr>
          <p:nvPr>
            <p:custDataLst>
              <p:tags r:id="rId5"/>
            </p:custDataLst>
          </p:nvPr>
        </p:nvSpPr>
        <p:spPr bwMode="auto">
          <a:xfrm>
            <a:off x="5289550" y="3738562"/>
            <a:ext cx="3927475" cy="5984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6213"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2. Customer 360 Data Model</a:t>
            </a:r>
            <a:endParaRPr lang="en-GB" dirty="0">
              <a:cs typeface="+mn-cs"/>
            </a:endParaRPr>
          </a:p>
        </p:txBody>
      </p:sp>
      <p:sp>
        <p:nvSpPr>
          <p:cNvPr id="7" name="Text Placeholder 4">
            <a:hlinkClick r:id="rId15" action="ppaction://hlinksldjump"/>
            <a:extLst>
              <a:ext uri="{FF2B5EF4-FFF2-40B4-BE49-F238E27FC236}">
                <a16:creationId xmlns:a16="http://schemas.microsoft.com/office/drawing/2014/main" id="{CAC25DD2-9DD2-3DFF-3302-D50E8DDA09F5}"/>
              </a:ext>
            </a:extLst>
          </p:cNvPr>
          <p:cNvSpPr txBox="1">
            <a:spLocks/>
          </p:cNvSpPr>
          <p:nvPr>
            <p:custDataLst>
              <p:tags r:id="rId6"/>
            </p:custDataLst>
          </p:nvPr>
        </p:nvSpPr>
        <p:spPr bwMode="auto">
          <a:xfrm>
            <a:off x="5289550" y="433705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3. Model Training</a:t>
            </a:r>
            <a:endParaRPr lang="en-GB" dirty="0">
              <a:cs typeface="+mn-cs"/>
            </a:endParaRPr>
          </a:p>
        </p:txBody>
      </p:sp>
      <p:sp>
        <p:nvSpPr>
          <p:cNvPr id="13" name="Text Placeholder 4">
            <a:hlinkClick r:id="rId16" action="ppaction://hlinksldjump"/>
            <a:extLst>
              <a:ext uri="{FF2B5EF4-FFF2-40B4-BE49-F238E27FC236}">
                <a16:creationId xmlns:a16="http://schemas.microsoft.com/office/drawing/2014/main" id="{E575B4F1-2FA9-37C1-3AF2-8C5C657993F1}"/>
              </a:ext>
            </a:extLst>
          </p:cNvPr>
          <p:cNvSpPr txBox="1">
            <a:spLocks/>
          </p:cNvSpPr>
          <p:nvPr>
            <p:custDataLst>
              <p:tags r:id="rId7"/>
            </p:custDataLst>
          </p:nvPr>
        </p:nvSpPr>
        <p:spPr bwMode="auto">
          <a:xfrm>
            <a:off x="5289550" y="4937125"/>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4. Leads</a:t>
            </a:r>
            <a:endParaRPr lang="en-GB" dirty="0">
              <a:cs typeface="+mn-cs"/>
            </a:endParaRPr>
          </a:p>
        </p:txBody>
      </p:sp>
      <p:sp>
        <p:nvSpPr>
          <p:cNvPr id="16" name="Text Placeholder 4">
            <a:hlinkClick r:id="rId17" action="ppaction://hlinksldjump"/>
            <a:extLst>
              <a:ext uri="{FF2B5EF4-FFF2-40B4-BE49-F238E27FC236}">
                <a16:creationId xmlns:a16="http://schemas.microsoft.com/office/drawing/2014/main" id="{02CDDDA2-DF8B-4EEA-4681-8D31CA79639B}"/>
              </a:ext>
            </a:extLst>
          </p:cNvPr>
          <p:cNvSpPr txBox="1">
            <a:spLocks/>
          </p:cNvSpPr>
          <p:nvPr>
            <p:custDataLst>
              <p:tags r:id="rId8"/>
            </p:custDataLst>
          </p:nvPr>
        </p:nvSpPr>
        <p:spPr bwMode="auto">
          <a:xfrm>
            <a:off x="5289550" y="553720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cs typeface="+mn-cs"/>
              </a:rPr>
              <a:t>6</a:t>
            </a:r>
            <a:r>
              <a:rPr lang="en-GB" altLang="en-US" dirty="0">
                <a:effectLst/>
                <a:cs typeface="+mn-cs"/>
              </a:rPr>
              <a:t>. Backlog</a:t>
            </a:r>
            <a:endParaRPr lang="en-GB" dirty="0">
              <a:cs typeface="+mn-cs"/>
            </a:endParaRPr>
          </a:p>
        </p:txBody>
      </p:sp>
    </p:spTree>
    <p:extLst>
      <p:ext uri="{BB962C8B-B14F-4D97-AF65-F5344CB8AC3E}">
        <p14:creationId xmlns:p14="http://schemas.microsoft.com/office/powerpoint/2010/main" val="3792972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6" name="Object 65" hidden="1">
            <a:extLst>
              <a:ext uri="{FF2B5EF4-FFF2-40B4-BE49-F238E27FC236}">
                <a16:creationId xmlns:a16="http://schemas.microsoft.com/office/drawing/2014/main" id="{DCA28267-A5A4-452F-8F9F-1C19490AE020}"/>
              </a:ext>
            </a:extLst>
          </p:cNvPr>
          <p:cNvGraphicFramePr>
            <a:graphicFrameLocks noChangeAspect="1"/>
          </p:cNvGraphicFramePr>
          <p:nvPr>
            <p:custDataLst>
              <p:tags r:id="rId1"/>
            </p:custDataLst>
            <p:extLst>
              <p:ext uri="{D42A27DB-BD31-4B8C-83A1-F6EECF244321}">
                <p14:modId xmlns:p14="http://schemas.microsoft.com/office/powerpoint/2010/main" val="480332853"/>
              </p:ext>
            </p:extLst>
          </p:nvPr>
        </p:nvGraphicFramePr>
        <p:xfrm>
          <a:off x="1801" y="1672"/>
          <a:ext cx="1620" cy="1620"/>
        </p:xfrm>
        <a:graphic>
          <a:graphicData uri="http://schemas.openxmlformats.org/presentationml/2006/ole">
            <mc:AlternateContent xmlns:mc="http://schemas.openxmlformats.org/markup-compatibility/2006">
              <mc:Choice xmlns:v="urn:schemas-microsoft-com:vml" Requires="v">
                <p:oleObj name="think-cell Slide" r:id="rId45" imgW="395" imgH="394" progId="TCLayout.ActiveDocument.1">
                  <p:embed/>
                </p:oleObj>
              </mc:Choice>
              <mc:Fallback>
                <p:oleObj name="think-cell Slide" r:id="rId45" imgW="395" imgH="394" progId="TCLayout.ActiveDocument.1">
                  <p:embed/>
                  <p:pic>
                    <p:nvPicPr>
                      <p:cNvPr id="66" name="Object 65" hidden="1">
                        <a:extLst>
                          <a:ext uri="{FF2B5EF4-FFF2-40B4-BE49-F238E27FC236}">
                            <a16:creationId xmlns:a16="http://schemas.microsoft.com/office/drawing/2014/main" id="{DCA28267-A5A4-452F-8F9F-1C19490AE020}"/>
                          </a:ext>
                        </a:extLst>
                      </p:cNvPr>
                      <p:cNvPicPr/>
                      <p:nvPr/>
                    </p:nvPicPr>
                    <p:blipFill>
                      <a:blip r:embed="rId46"/>
                      <a:stretch>
                        <a:fillRect/>
                      </a:stretch>
                    </p:blipFill>
                    <p:spPr>
                      <a:xfrm>
                        <a:off x="1801" y="1672"/>
                        <a:ext cx="1620" cy="1620"/>
                      </a:xfrm>
                      <a:prstGeom prst="rect">
                        <a:avLst/>
                      </a:prstGeom>
                    </p:spPr>
                  </p:pic>
                </p:oleObj>
              </mc:Fallback>
            </mc:AlternateContent>
          </a:graphicData>
        </a:graphic>
      </p:graphicFrame>
      <p:sp>
        <p:nvSpPr>
          <p:cNvPr id="65" name="Rectangle 64" hidden="1">
            <a:extLst>
              <a:ext uri="{FF2B5EF4-FFF2-40B4-BE49-F238E27FC236}">
                <a16:creationId xmlns:a16="http://schemas.microsoft.com/office/drawing/2014/main" id="{0D861B43-D18B-447E-A7A5-05C1E38C2A95}"/>
              </a:ext>
            </a:extLst>
          </p:cNvPr>
          <p:cNvSpPr/>
          <p:nvPr>
            <p:custDataLst>
              <p:tags r:id="rId2"/>
            </p:custDataLst>
          </p:nvPr>
        </p:nvSpPr>
        <p:spPr>
          <a:xfrm>
            <a:off x="181" y="52"/>
            <a:ext cx="161971" cy="161971"/>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32958" rtl="0" eaLnBrk="1" fontAlgn="auto" latinLnBrk="0" hangingPunct="1">
              <a:lnSpc>
                <a:spcPct val="100000"/>
              </a:lnSpc>
              <a:spcBef>
                <a:spcPts val="0"/>
              </a:spcBef>
              <a:spcAft>
                <a:spcPts val="0"/>
              </a:spcAft>
              <a:buClrTx/>
              <a:buSzTx/>
              <a:buFontTx/>
              <a:buNone/>
              <a:tabLst/>
              <a:defRPr/>
            </a:pPr>
            <a:endParaRPr kumimoji="0" lang="en-CA" sz="2500" b="1" i="0" u="none" strike="noStrike" kern="1200" cap="none" spc="0" normalizeH="0" baseline="0" noProof="0" dirty="0">
              <a:ln>
                <a:noFill/>
              </a:ln>
              <a:solidFill>
                <a:srgbClr val="3E3D40"/>
              </a:solidFill>
              <a:effectLst/>
              <a:uLnTx/>
              <a:uFillTx/>
              <a:latin typeface="Georgia" panose="02040502050405020303" pitchFamily="18" charset="0"/>
              <a:ea typeface="+mn-ea"/>
              <a:cs typeface="+mn-cs"/>
              <a:sym typeface="Georgia" panose="02040502050405020303" pitchFamily="18" charset="0"/>
            </a:endParaRPr>
          </a:p>
        </p:txBody>
      </p:sp>
      <p:sp>
        <p:nvSpPr>
          <p:cNvPr id="5" name="Text Placeholder 4">
            <a:extLst>
              <a:ext uri="{FF2B5EF4-FFF2-40B4-BE49-F238E27FC236}">
                <a16:creationId xmlns:a16="http://schemas.microsoft.com/office/drawing/2014/main" id="{7349B1ED-5B4B-8F28-9FAF-1EBF2D5A9C92}"/>
              </a:ext>
            </a:extLst>
          </p:cNvPr>
          <p:cNvSpPr>
            <a:spLocks noGrp="1"/>
          </p:cNvSpPr>
          <p:nvPr>
            <p:ph type="body" sz="quarter" idx="10"/>
          </p:nvPr>
        </p:nvSpPr>
        <p:spPr/>
        <p:txBody>
          <a:bodyPr/>
          <a:lstStyle/>
          <a:p>
            <a:endParaRPr lang="en-GB"/>
          </a:p>
        </p:txBody>
      </p:sp>
      <p:sp>
        <p:nvSpPr>
          <p:cNvPr id="2" name="2. Slide Title">
            <a:extLst>
              <a:ext uri="{FF2B5EF4-FFF2-40B4-BE49-F238E27FC236}">
                <a16:creationId xmlns:a16="http://schemas.microsoft.com/office/drawing/2014/main" id="{CBF0BCDF-9C2F-4380-A7F9-9D9AB0C78C7F}"/>
              </a:ext>
            </a:extLst>
          </p:cNvPr>
          <p:cNvSpPr>
            <a:spLocks noGrp="1"/>
          </p:cNvSpPr>
          <p:nvPr>
            <p:ph type="title"/>
            <p:custDataLst>
              <p:tags r:id="rId3"/>
            </p:custDataLst>
          </p:nvPr>
        </p:nvSpPr>
        <p:spPr bwMode="gray">
          <a:xfrm>
            <a:off x="554736" y="172212"/>
            <a:ext cx="11082528" cy="769441"/>
          </a:xfrm>
          <a:noFill/>
          <a:ln>
            <a:noFill/>
          </a:ln>
          <a:effectLst/>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The final cross-sell pipeline includes four main steps from cleaning raw data to generation of product leads </a:t>
            </a:r>
            <a:endParaRPr lang="en-CA" dirty="0">
              <a:latin typeface="Arial" panose="020B0604020202020204" pitchFamily="34" charset="0"/>
            </a:endParaRPr>
          </a:p>
        </p:txBody>
      </p:sp>
      <p:sp>
        <p:nvSpPr>
          <p:cNvPr id="21" name="TextBox 20">
            <a:extLst>
              <a:ext uri="{FF2B5EF4-FFF2-40B4-BE49-F238E27FC236}">
                <a16:creationId xmlns:a16="http://schemas.microsoft.com/office/drawing/2014/main" id="{08EDD306-C4EC-11CD-1AAF-E5C01AE65A2F}"/>
              </a:ext>
            </a:extLst>
          </p:cNvPr>
          <p:cNvSpPr txBox="1">
            <a:spLocks/>
          </p:cNvSpPr>
          <p:nvPr/>
        </p:nvSpPr>
        <p:spPr>
          <a:xfrm>
            <a:off x="5695985" y="1414121"/>
            <a:ext cx="2050300" cy="1276710"/>
          </a:xfrm>
          <a:prstGeom prst="roundRect">
            <a:avLst>
              <a:gd name="adj" fmla="val 0"/>
            </a:avLst>
          </a:prstGeom>
          <a:solidFill>
            <a:schemeClr val="accent5">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00ADEF">
                    <a:lumMod val="50000"/>
                  </a:srgbClr>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00ADEF">
                  <a:lumMod val="50000"/>
                </a:srgbClr>
              </a:solidFill>
              <a:effectLst/>
              <a:uLnTx/>
              <a:uFillTx/>
              <a:latin typeface="Arial"/>
              <a:ea typeface="+mn-ea"/>
              <a:cs typeface="+mn-cs"/>
            </a:endParaRPr>
          </a:p>
        </p:txBody>
      </p:sp>
      <p:sp>
        <p:nvSpPr>
          <p:cNvPr id="22" name="TextBox 21">
            <a:extLst>
              <a:ext uri="{FF2B5EF4-FFF2-40B4-BE49-F238E27FC236}">
                <a16:creationId xmlns:a16="http://schemas.microsoft.com/office/drawing/2014/main" id="{02014B48-DA8D-1451-9436-4129CC3A328B}"/>
              </a:ext>
            </a:extLst>
          </p:cNvPr>
          <p:cNvSpPr txBox="1">
            <a:spLocks/>
          </p:cNvSpPr>
          <p:nvPr/>
        </p:nvSpPr>
        <p:spPr>
          <a:xfrm>
            <a:off x="1874860" y="1414121"/>
            <a:ext cx="3731247" cy="1276710"/>
          </a:xfrm>
          <a:prstGeom prst="roundRect">
            <a:avLst>
              <a:gd name="adj" fmla="val 0"/>
            </a:avLst>
          </a:prstGeom>
          <a:solidFill>
            <a:schemeClr val="accent1">
              <a:lumMod val="10000"/>
              <a:lumOff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00ADEF">
                    <a:lumMod val="50000"/>
                  </a:srgbClr>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00ADEF">
                  <a:lumMod val="50000"/>
                </a:srgbClr>
              </a:solidFill>
              <a:effectLst/>
              <a:uLnTx/>
              <a:uFillTx/>
              <a:latin typeface="Arial"/>
              <a:ea typeface="+mn-ea"/>
              <a:cs typeface="+mn-cs"/>
            </a:endParaRPr>
          </a:p>
        </p:txBody>
      </p:sp>
      <p:sp>
        <p:nvSpPr>
          <p:cNvPr id="53" name="TextBox 52">
            <a:extLst>
              <a:ext uri="{FF2B5EF4-FFF2-40B4-BE49-F238E27FC236}">
                <a16:creationId xmlns:a16="http://schemas.microsoft.com/office/drawing/2014/main" id="{4DB40C79-3F34-26BA-1268-6F97D8EC76C7}"/>
              </a:ext>
            </a:extLst>
          </p:cNvPr>
          <p:cNvSpPr txBox="1">
            <a:spLocks/>
          </p:cNvSpPr>
          <p:nvPr/>
        </p:nvSpPr>
        <p:spPr>
          <a:xfrm>
            <a:off x="1992655" y="1457660"/>
            <a:ext cx="2095830" cy="195130"/>
          </a:xfrm>
          <a:prstGeom prst="rect">
            <a:avLst/>
          </a:prstGeom>
        </p:spPr>
        <p:txBody>
          <a:bodyPr vert="horz" wrap="square" lIns="0" tIns="0" rIns="0" bIns="0" rtlCol="0" anchor="b"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200" b="1" i="0" u="none" strike="noStrike" kern="1200" cap="none" spc="0" normalizeH="0" baseline="0" noProof="0" dirty="0">
                <a:ln>
                  <a:noFill/>
                </a:ln>
                <a:solidFill>
                  <a:srgbClr val="000000"/>
                </a:solidFill>
                <a:effectLst/>
                <a:uLnTx/>
                <a:uFillTx/>
                <a:latin typeface="Arial"/>
                <a:ea typeface="+mn-ea"/>
                <a:cs typeface="+mn-cs"/>
              </a:rPr>
              <a:t>A. Exploratory Data Analysis</a:t>
            </a:r>
          </a:p>
        </p:txBody>
      </p:sp>
      <p:sp>
        <p:nvSpPr>
          <p:cNvPr id="55" name="TextBox 54">
            <a:extLst>
              <a:ext uri="{FF2B5EF4-FFF2-40B4-BE49-F238E27FC236}">
                <a16:creationId xmlns:a16="http://schemas.microsoft.com/office/drawing/2014/main" id="{50218CBD-580B-EA60-B5BF-77371FE575A2}"/>
              </a:ext>
            </a:extLst>
          </p:cNvPr>
          <p:cNvSpPr txBox="1">
            <a:spLocks/>
          </p:cNvSpPr>
          <p:nvPr/>
        </p:nvSpPr>
        <p:spPr>
          <a:xfrm>
            <a:off x="9332775" y="2783780"/>
            <a:ext cx="2304488" cy="1277663"/>
          </a:xfrm>
          <a:prstGeom prst="roundRect">
            <a:avLst>
              <a:gd name="adj" fmla="val 0"/>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56" name="TextBox 55">
            <a:extLst>
              <a:ext uri="{FF2B5EF4-FFF2-40B4-BE49-F238E27FC236}">
                <a16:creationId xmlns:a16="http://schemas.microsoft.com/office/drawing/2014/main" id="{3A1967B3-C704-3AC6-DD31-D2A5A6AF12E6}"/>
              </a:ext>
            </a:extLst>
          </p:cNvPr>
          <p:cNvSpPr txBox="1">
            <a:spLocks/>
          </p:cNvSpPr>
          <p:nvPr/>
        </p:nvSpPr>
        <p:spPr>
          <a:xfrm>
            <a:off x="9409999" y="2837425"/>
            <a:ext cx="2045324"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200" b="1" i="0" u="none" strike="noStrike" kern="1200" cap="none" spc="0" normalizeH="0" baseline="0" noProof="0" dirty="0">
                <a:ln>
                  <a:noFill/>
                </a:ln>
                <a:effectLst/>
                <a:uLnTx/>
                <a:uFillTx/>
                <a:latin typeface="Arial"/>
                <a:ea typeface="+mn-ea"/>
                <a:cs typeface="+mn-cs"/>
              </a:rPr>
              <a:t>E. Create Customer 360</a:t>
            </a:r>
          </a:p>
        </p:txBody>
      </p:sp>
      <p:sp>
        <p:nvSpPr>
          <p:cNvPr id="57" name="TextBox 56">
            <a:extLst>
              <a:ext uri="{FF2B5EF4-FFF2-40B4-BE49-F238E27FC236}">
                <a16:creationId xmlns:a16="http://schemas.microsoft.com/office/drawing/2014/main" id="{D5C8851F-702F-B134-7621-473CAD888C49}"/>
              </a:ext>
            </a:extLst>
          </p:cNvPr>
          <p:cNvSpPr txBox="1">
            <a:spLocks/>
          </p:cNvSpPr>
          <p:nvPr/>
        </p:nvSpPr>
        <p:spPr>
          <a:xfrm>
            <a:off x="1874860" y="2783780"/>
            <a:ext cx="7340119" cy="1277663"/>
          </a:xfrm>
          <a:prstGeom prst="roundRect">
            <a:avLst>
              <a:gd name="adj" fmla="val 0"/>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chemeClr val="tx1"/>
              </a:solidFill>
              <a:effectLst/>
              <a:uLnTx/>
              <a:uFillTx/>
              <a:latin typeface="Arial"/>
              <a:ea typeface="+mn-ea"/>
              <a:cs typeface="+mn-cs"/>
            </a:endParaRPr>
          </a:p>
        </p:txBody>
      </p:sp>
      <p:sp>
        <p:nvSpPr>
          <p:cNvPr id="63" name="TextBox 62">
            <a:extLst>
              <a:ext uri="{FF2B5EF4-FFF2-40B4-BE49-F238E27FC236}">
                <a16:creationId xmlns:a16="http://schemas.microsoft.com/office/drawing/2014/main" id="{FEC4DBA7-E825-87C3-C552-751D41DE6156}"/>
              </a:ext>
            </a:extLst>
          </p:cNvPr>
          <p:cNvSpPr txBox="1">
            <a:spLocks/>
          </p:cNvSpPr>
          <p:nvPr/>
        </p:nvSpPr>
        <p:spPr>
          <a:xfrm>
            <a:off x="1992655" y="2847889"/>
            <a:ext cx="2269191" cy="184666"/>
          </a:xfrm>
          <a:prstGeom prst="rect">
            <a:avLst/>
          </a:prstGeom>
        </p:spPr>
        <p:txBody>
          <a:bodyPr vert="horz" wrap="square" lIns="0" tIns="0" rIns="0" bIns="0" rtlCol="0" anchor="b"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latin typeface="Arial"/>
              </a:rPr>
              <a:t>D.</a:t>
            </a:r>
            <a:r>
              <a:rPr kumimoji="0" lang="en-CA" sz="1200" b="1" i="0" u="none" strike="noStrike" kern="1200" cap="none" spc="0" normalizeH="0" baseline="0" noProof="0" dirty="0">
                <a:ln>
                  <a:noFill/>
                </a:ln>
                <a:effectLst/>
                <a:uLnTx/>
                <a:uFillTx/>
                <a:latin typeface="Arial"/>
                <a:ea typeface="+mn-ea"/>
                <a:cs typeface="+mn-cs"/>
              </a:rPr>
              <a:t> Prepare Key Tables</a:t>
            </a:r>
          </a:p>
        </p:txBody>
      </p:sp>
      <p:sp>
        <p:nvSpPr>
          <p:cNvPr id="64" name="TextBox 63">
            <a:extLst>
              <a:ext uri="{FF2B5EF4-FFF2-40B4-BE49-F238E27FC236}">
                <a16:creationId xmlns:a16="http://schemas.microsoft.com/office/drawing/2014/main" id="{BD1A51DC-ECEE-EAD5-B0A1-9F6D5038A45A}"/>
              </a:ext>
            </a:extLst>
          </p:cNvPr>
          <p:cNvSpPr txBox="1">
            <a:spLocks/>
          </p:cNvSpPr>
          <p:nvPr/>
        </p:nvSpPr>
        <p:spPr>
          <a:xfrm>
            <a:off x="5836063" y="1442228"/>
            <a:ext cx="804707" cy="195130"/>
          </a:xfrm>
          <a:prstGeom prst="rect">
            <a:avLst/>
          </a:prstGeom>
        </p:spPr>
        <p:txBody>
          <a:bodyPr vert="horz" wrap="square" lIns="0" tIns="0" rIns="0" bIns="0" rtlCol="0" anchor="b"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solidFill>
                  <a:srgbClr val="000000"/>
                </a:solidFill>
                <a:latin typeface="Arial"/>
              </a:rPr>
              <a:t>B</a:t>
            </a:r>
            <a:r>
              <a:rPr kumimoji="0" lang="en-CA" sz="1200" b="1" i="0" u="none" strike="noStrike" kern="1200" cap="none" spc="0" normalizeH="0" baseline="0" noProof="0" dirty="0">
                <a:ln>
                  <a:noFill/>
                </a:ln>
                <a:solidFill>
                  <a:srgbClr val="000000"/>
                </a:solidFill>
                <a:effectLst/>
                <a:uLnTx/>
                <a:uFillTx/>
                <a:latin typeface="Arial"/>
                <a:ea typeface="+mn-ea"/>
                <a:cs typeface="+mn-cs"/>
              </a:rPr>
              <a:t>. Settings</a:t>
            </a:r>
          </a:p>
        </p:txBody>
      </p:sp>
      <p:sp>
        <p:nvSpPr>
          <p:cNvPr id="67" name="TextBox 66">
            <a:extLst>
              <a:ext uri="{FF2B5EF4-FFF2-40B4-BE49-F238E27FC236}">
                <a16:creationId xmlns:a16="http://schemas.microsoft.com/office/drawing/2014/main" id="{C3652B96-3891-D9A8-BB5B-474ADE83B278}"/>
              </a:ext>
            </a:extLst>
          </p:cNvPr>
          <p:cNvSpPr txBox="1">
            <a:spLocks/>
          </p:cNvSpPr>
          <p:nvPr/>
        </p:nvSpPr>
        <p:spPr>
          <a:xfrm>
            <a:off x="7836163" y="1414121"/>
            <a:ext cx="3801100" cy="1276710"/>
          </a:xfrm>
          <a:prstGeom prst="roundRect">
            <a:avLst>
              <a:gd name="adj" fmla="val 0"/>
            </a:avLst>
          </a:prstGeom>
          <a:solidFill>
            <a:schemeClr val="accent1">
              <a:lumMod val="10000"/>
              <a:lumOff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00ADEF">
                    <a:lumMod val="50000"/>
                  </a:srgbClr>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00ADEF">
                  <a:lumMod val="50000"/>
                </a:srgbClr>
              </a:solidFill>
              <a:effectLst/>
              <a:uLnTx/>
              <a:uFillTx/>
              <a:latin typeface="Arial"/>
              <a:ea typeface="+mn-ea"/>
              <a:cs typeface="+mn-cs"/>
            </a:endParaRPr>
          </a:p>
        </p:txBody>
      </p:sp>
      <p:sp>
        <p:nvSpPr>
          <p:cNvPr id="75" name="TextBox 74">
            <a:extLst>
              <a:ext uri="{FF2B5EF4-FFF2-40B4-BE49-F238E27FC236}">
                <a16:creationId xmlns:a16="http://schemas.microsoft.com/office/drawing/2014/main" id="{07CF1FEF-C7EE-F4BB-B1E3-971D60F7581C}"/>
              </a:ext>
            </a:extLst>
          </p:cNvPr>
          <p:cNvSpPr txBox="1">
            <a:spLocks/>
          </p:cNvSpPr>
          <p:nvPr/>
        </p:nvSpPr>
        <p:spPr>
          <a:xfrm>
            <a:off x="7955276" y="1425861"/>
            <a:ext cx="2207336" cy="195130"/>
          </a:xfrm>
          <a:prstGeom prst="rect">
            <a:avLst/>
          </a:prstGeom>
        </p:spPr>
        <p:txBody>
          <a:bodyPr vert="horz" wrap="square" lIns="0" tIns="0" rIns="0" bIns="0" rtlCol="0" anchor="b"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solidFill>
                  <a:srgbClr val="000000"/>
                </a:solidFill>
                <a:latin typeface="Arial"/>
              </a:rPr>
              <a:t>C</a:t>
            </a:r>
            <a:r>
              <a:rPr kumimoji="0" lang="en-CA" sz="1200" b="1" i="0" u="none" strike="noStrike" kern="1200" cap="none" spc="0" normalizeH="0" baseline="0" noProof="0" dirty="0">
                <a:ln>
                  <a:noFill/>
                </a:ln>
                <a:solidFill>
                  <a:srgbClr val="000000"/>
                </a:solidFill>
                <a:effectLst/>
                <a:uLnTx/>
                <a:uFillTx/>
                <a:latin typeface="Arial"/>
                <a:ea typeface="+mn-ea"/>
                <a:cs typeface="+mn-cs"/>
              </a:rPr>
              <a:t>. </a:t>
            </a:r>
            <a:r>
              <a:rPr lang="en-CA" sz="1200" b="1" dirty="0">
                <a:solidFill>
                  <a:srgbClr val="000000"/>
                </a:solidFill>
                <a:latin typeface="Arial"/>
              </a:rPr>
              <a:t>Raw Product Data Cleaning</a:t>
            </a:r>
            <a:endParaRPr kumimoji="0" lang="en-CA" sz="1200" b="1" i="0" u="none" strike="noStrike" kern="1200" cap="none" spc="0" normalizeH="0" baseline="0" noProof="0" dirty="0">
              <a:ln>
                <a:noFill/>
              </a:ln>
              <a:solidFill>
                <a:srgbClr val="000000"/>
              </a:solidFill>
              <a:effectLst/>
              <a:uLnTx/>
              <a:uFillTx/>
              <a:latin typeface="Arial"/>
              <a:ea typeface="+mn-ea"/>
              <a:cs typeface="+mn-cs"/>
            </a:endParaRPr>
          </a:p>
        </p:txBody>
      </p:sp>
      <p:sp>
        <p:nvSpPr>
          <p:cNvPr id="77" name="Rectangle 2">
            <a:extLst>
              <a:ext uri="{FF2B5EF4-FFF2-40B4-BE49-F238E27FC236}">
                <a16:creationId xmlns:a16="http://schemas.microsoft.com/office/drawing/2014/main" id="{8F7BCE1C-9554-035B-A07F-8606A1CD38DB}"/>
              </a:ext>
            </a:extLst>
          </p:cNvPr>
          <p:cNvSpPr txBox="1">
            <a:spLocks/>
          </p:cNvSpPr>
          <p:nvPr>
            <p:custDataLst>
              <p:tags r:id="rId4"/>
            </p:custDataLst>
          </p:nvPr>
        </p:nvSpPr>
        <p:spPr bwMode="gray">
          <a:xfrm>
            <a:off x="1992655" y="1695773"/>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A.1  </a:t>
            </a:r>
            <a:r>
              <a:rPr kumimoji="0" lang="en-US" sz="1000" b="0" i="0" u="none" strike="noStrike" kern="0" cap="none" spc="0" normalizeH="0" baseline="0" noProof="0" dirty="0">
                <a:ln>
                  <a:noFill/>
                </a:ln>
                <a:solidFill>
                  <a:srgbClr val="000000"/>
                </a:solidFill>
                <a:effectLst/>
                <a:uLnTx/>
                <a:uFillTx/>
                <a:latin typeface="Arial"/>
                <a:ea typeface="+mn-ea"/>
                <a:cs typeface="+mn-cs"/>
              </a:rPr>
              <a:t>Bank Insurance Data</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80" name="Rectangle 2">
            <a:extLst>
              <a:ext uri="{FF2B5EF4-FFF2-40B4-BE49-F238E27FC236}">
                <a16:creationId xmlns:a16="http://schemas.microsoft.com/office/drawing/2014/main" id="{5C320E6A-1130-711F-3B22-791F26B01716}"/>
              </a:ext>
            </a:extLst>
          </p:cNvPr>
          <p:cNvSpPr txBox="1">
            <a:spLocks/>
          </p:cNvSpPr>
          <p:nvPr>
            <p:custDataLst>
              <p:tags r:id="rId5"/>
            </p:custDataLst>
          </p:nvPr>
        </p:nvSpPr>
        <p:spPr bwMode="gray">
          <a:xfrm>
            <a:off x="1992655" y="1927351"/>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A.2  </a:t>
            </a:r>
            <a:r>
              <a:rPr kumimoji="0" lang="en-US" sz="1000" b="0" i="0" u="none" strike="noStrike" kern="0" cap="none" spc="0" normalizeH="0" baseline="0" noProof="0" dirty="0">
                <a:ln>
                  <a:noFill/>
                </a:ln>
                <a:solidFill>
                  <a:srgbClr val="000000"/>
                </a:solidFill>
                <a:effectLst/>
                <a:uLnTx/>
                <a:uFillTx/>
                <a:latin typeface="Arial"/>
                <a:ea typeface="+mn-ea"/>
                <a:cs typeface="+mn-cs"/>
              </a:rPr>
              <a:t>FCT Balances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81" name="Rectangle 2">
            <a:extLst>
              <a:ext uri="{FF2B5EF4-FFF2-40B4-BE49-F238E27FC236}">
                <a16:creationId xmlns:a16="http://schemas.microsoft.com/office/drawing/2014/main" id="{E676D81C-07D1-41A5-D3AF-B83A28F6A005}"/>
              </a:ext>
            </a:extLst>
          </p:cNvPr>
          <p:cNvSpPr txBox="1">
            <a:spLocks/>
          </p:cNvSpPr>
          <p:nvPr>
            <p:custDataLst>
              <p:tags r:id="rId6"/>
            </p:custDataLst>
          </p:nvPr>
        </p:nvSpPr>
        <p:spPr bwMode="gray">
          <a:xfrm>
            <a:off x="1992655" y="2158929"/>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A.3 HPS Transactions</a:t>
            </a:r>
          </a:p>
        </p:txBody>
      </p:sp>
      <p:sp>
        <p:nvSpPr>
          <p:cNvPr id="83" name="Rectangle 2">
            <a:extLst>
              <a:ext uri="{FF2B5EF4-FFF2-40B4-BE49-F238E27FC236}">
                <a16:creationId xmlns:a16="http://schemas.microsoft.com/office/drawing/2014/main" id="{3651A760-D863-958F-D48C-330BEBCB18DB}"/>
              </a:ext>
            </a:extLst>
          </p:cNvPr>
          <p:cNvSpPr txBox="1">
            <a:spLocks/>
          </p:cNvSpPr>
          <p:nvPr>
            <p:custDataLst>
              <p:tags r:id="rId7"/>
            </p:custDataLst>
          </p:nvPr>
        </p:nvSpPr>
        <p:spPr bwMode="gray">
          <a:xfrm>
            <a:off x="3799381" y="1695773"/>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A.5 BMO Usage</a:t>
            </a:r>
          </a:p>
        </p:txBody>
      </p:sp>
      <p:sp>
        <p:nvSpPr>
          <p:cNvPr id="87" name="Rectangle 2">
            <a:extLst>
              <a:ext uri="{FF2B5EF4-FFF2-40B4-BE49-F238E27FC236}">
                <a16:creationId xmlns:a16="http://schemas.microsoft.com/office/drawing/2014/main" id="{73D098EA-FDBF-86FD-48FB-1B5A8FDFB5D0}"/>
              </a:ext>
            </a:extLst>
          </p:cNvPr>
          <p:cNvSpPr txBox="1">
            <a:spLocks/>
          </p:cNvSpPr>
          <p:nvPr>
            <p:custDataLst>
              <p:tags r:id="rId8"/>
            </p:custDataLst>
          </p:nvPr>
        </p:nvSpPr>
        <p:spPr bwMode="gray">
          <a:xfrm>
            <a:off x="1992655" y="2390506"/>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A.4 UBS data</a:t>
            </a:r>
          </a:p>
        </p:txBody>
      </p:sp>
      <p:sp>
        <p:nvSpPr>
          <p:cNvPr id="89" name="Rectangle 2">
            <a:extLst>
              <a:ext uri="{FF2B5EF4-FFF2-40B4-BE49-F238E27FC236}">
                <a16:creationId xmlns:a16="http://schemas.microsoft.com/office/drawing/2014/main" id="{39083F48-4B42-9775-D20D-BBE3FD4FBC6F}"/>
              </a:ext>
            </a:extLst>
          </p:cNvPr>
          <p:cNvSpPr txBox="1">
            <a:spLocks/>
          </p:cNvSpPr>
          <p:nvPr>
            <p:custDataLst>
              <p:tags r:id="rId9"/>
            </p:custDataLst>
          </p:nvPr>
        </p:nvSpPr>
        <p:spPr bwMode="gray">
          <a:xfrm>
            <a:off x="3799381" y="1927351"/>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A.6 Loans data</a:t>
            </a:r>
          </a:p>
        </p:txBody>
      </p:sp>
      <p:sp>
        <p:nvSpPr>
          <p:cNvPr id="90" name="Rectangle 2">
            <a:extLst>
              <a:ext uri="{FF2B5EF4-FFF2-40B4-BE49-F238E27FC236}">
                <a16:creationId xmlns:a16="http://schemas.microsoft.com/office/drawing/2014/main" id="{A5B10870-3C22-3472-3854-5E4433CDEC2D}"/>
              </a:ext>
            </a:extLst>
          </p:cNvPr>
          <p:cNvSpPr txBox="1">
            <a:spLocks/>
          </p:cNvSpPr>
          <p:nvPr>
            <p:custDataLst>
              <p:tags r:id="rId10"/>
            </p:custDataLst>
          </p:nvPr>
        </p:nvSpPr>
        <p:spPr bwMode="gray">
          <a:xfrm>
            <a:off x="3799381" y="2158929"/>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A.7 Oasis cards</a:t>
            </a:r>
          </a:p>
        </p:txBody>
      </p:sp>
      <p:sp>
        <p:nvSpPr>
          <p:cNvPr id="91" name="Rectangle 2">
            <a:extLst>
              <a:ext uri="{FF2B5EF4-FFF2-40B4-BE49-F238E27FC236}">
                <a16:creationId xmlns:a16="http://schemas.microsoft.com/office/drawing/2014/main" id="{CA77BE79-6508-C444-29DC-F0FD133F8C63}"/>
              </a:ext>
            </a:extLst>
          </p:cNvPr>
          <p:cNvSpPr txBox="1">
            <a:spLocks/>
          </p:cNvSpPr>
          <p:nvPr>
            <p:custDataLst>
              <p:tags r:id="rId11"/>
            </p:custDataLst>
          </p:nvPr>
        </p:nvSpPr>
        <p:spPr bwMode="gray">
          <a:xfrm>
            <a:off x="5809416" y="1695773"/>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B.1 Configuration</a:t>
            </a:r>
          </a:p>
        </p:txBody>
      </p:sp>
      <p:sp>
        <p:nvSpPr>
          <p:cNvPr id="92" name="Rectangle 2">
            <a:extLst>
              <a:ext uri="{FF2B5EF4-FFF2-40B4-BE49-F238E27FC236}">
                <a16:creationId xmlns:a16="http://schemas.microsoft.com/office/drawing/2014/main" id="{8DE7F261-390B-0B58-3D59-527035DFF9C5}"/>
              </a:ext>
            </a:extLst>
          </p:cNvPr>
          <p:cNvSpPr txBox="1">
            <a:spLocks/>
          </p:cNvSpPr>
          <p:nvPr>
            <p:custDataLst>
              <p:tags r:id="rId12"/>
            </p:custDataLst>
          </p:nvPr>
        </p:nvSpPr>
        <p:spPr bwMode="gray">
          <a:xfrm>
            <a:off x="7953231" y="1695773"/>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1  </a:t>
            </a:r>
            <a:r>
              <a:rPr kumimoji="0" lang="en-US" sz="1000" b="0" i="0" u="none" strike="noStrike" kern="0" cap="none" spc="0" normalizeH="0" baseline="0" noProof="0" dirty="0">
                <a:ln>
                  <a:noFill/>
                </a:ln>
                <a:solidFill>
                  <a:srgbClr val="000000"/>
                </a:solidFill>
                <a:effectLst/>
                <a:uLnTx/>
                <a:uFillTx/>
                <a:latin typeface="Arial"/>
                <a:ea typeface="+mn-ea"/>
                <a:cs typeface="+mn-cs"/>
              </a:rPr>
              <a:t>Customer</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93" name="Rectangle 2">
            <a:extLst>
              <a:ext uri="{FF2B5EF4-FFF2-40B4-BE49-F238E27FC236}">
                <a16:creationId xmlns:a16="http://schemas.microsoft.com/office/drawing/2014/main" id="{4DCD7D91-8C60-B726-1394-D37928ACBBE9}"/>
              </a:ext>
            </a:extLst>
          </p:cNvPr>
          <p:cNvSpPr txBox="1">
            <a:spLocks/>
          </p:cNvSpPr>
          <p:nvPr>
            <p:custDataLst>
              <p:tags r:id="rId13"/>
            </p:custDataLst>
          </p:nvPr>
        </p:nvSpPr>
        <p:spPr bwMode="gray">
          <a:xfrm>
            <a:off x="7953231" y="1927351"/>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2  </a:t>
            </a:r>
            <a:r>
              <a:rPr kumimoji="0" lang="en-US" sz="1000" b="0" i="0" u="none" strike="noStrike" kern="0" cap="none" spc="0" normalizeH="0" baseline="0" noProof="0" dirty="0">
                <a:ln>
                  <a:noFill/>
                </a:ln>
                <a:solidFill>
                  <a:srgbClr val="000000"/>
                </a:solidFill>
                <a:effectLst/>
                <a:uLnTx/>
                <a:uFillTx/>
                <a:latin typeface="Arial"/>
                <a:ea typeface="+mn-ea"/>
                <a:cs typeface="+mn-cs"/>
              </a:rPr>
              <a:t>Accounts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94" name="Rectangle 2">
            <a:extLst>
              <a:ext uri="{FF2B5EF4-FFF2-40B4-BE49-F238E27FC236}">
                <a16:creationId xmlns:a16="http://schemas.microsoft.com/office/drawing/2014/main" id="{FEB6F100-5FC6-5909-549A-474E0AA8C63D}"/>
              </a:ext>
            </a:extLst>
          </p:cNvPr>
          <p:cNvSpPr txBox="1">
            <a:spLocks/>
          </p:cNvSpPr>
          <p:nvPr>
            <p:custDataLst>
              <p:tags r:id="rId14"/>
            </p:custDataLst>
          </p:nvPr>
        </p:nvSpPr>
        <p:spPr bwMode="gray">
          <a:xfrm>
            <a:off x="7953231" y="2158929"/>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3 Credit Cards</a:t>
            </a:r>
          </a:p>
        </p:txBody>
      </p:sp>
      <p:sp>
        <p:nvSpPr>
          <p:cNvPr id="95" name="Rectangle 2">
            <a:extLst>
              <a:ext uri="{FF2B5EF4-FFF2-40B4-BE49-F238E27FC236}">
                <a16:creationId xmlns:a16="http://schemas.microsoft.com/office/drawing/2014/main" id="{687A01A5-D3E6-09FF-2E64-88D94ECE0165}"/>
              </a:ext>
            </a:extLst>
          </p:cNvPr>
          <p:cNvSpPr txBox="1">
            <a:spLocks/>
          </p:cNvSpPr>
          <p:nvPr>
            <p:custDataLst>
              <p:tags r:id="rId15"/>
            </p:custDataLst>
          </p:nvPr>
        </p:nvSpPr>
        <p:spPr bwMode="gray">
          <a:xfrm>
            <a:off x="9759957" y="1695773"/>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5 Debit Cards</a:t>
            </a:r>
          </a:p>
        </p:txBody>
      </p:sp>
      <p:sp>
        <p:nvSpPr>
          <p:cNvPr id="96" name="Rectangle 2">
            <a:extLst>
              <a:ext uri="{FF2B5EF4-FFF2-40B4-BE49-F238E27FC236}">
                <a16:creationId xmlns:a16="http://schemas.microsoft.com/office/drawing/2014/main" id="{4D4A5741-6AB4-6BF8-DC19-174A617F2E2B}"/>
              </a:ext>
            </a:extLst>
          </p:cNvPr>
          <p:cNvSpPr txBox="1">
            <a:spLocks/>
          </p:cNvSpPr>
          <p:nvPr>
            <p:custDataLst>
              <p:tags r:id="rId16"/>
            </p:custDataLst>
          </p:nvPr>
        </p:nvSpPr>
        <p:spPr bwMode="gray">
          <a:xfrm>
            <a:off x="7953231" y="2390506"/>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4 Loans</a:t>
            </a:r>
          </a:p>
        </p:txBody>
      </p:sp>
      <p:sp>
        <p:nvSpPr>
          <p:cNvPr id="97" name="Rectangle 2">
            <a:extLst>
              <a:ext uri="{FF2B5EF4-FFF2-40B4-BE49-F238E27FC236}">
                <a16:creationId xmlns:a16="http://schemas.microsoft.com/office/drawing/2014/main" id="{8BADB7ED-F885-6C47-0DD5-C3C7BE574A1B}"/>
              </a:ext>
            </a:extLst>
          </p:cNvPr>
          <p:cNvSpPr txBox="1">
            <a:spLocks/>
          </p:cNvSpPr>
          <p:nvPr>
            <p:custDataLst>
              <p:tags r:id="rId17"/>
            </p:custDataLst>
          </p:nvPr>
        </p:nvSpPr>
        <p:spPr bwMode="gray">
          <a:xfrm>
            <a:off x="9759957" y="1927351"/>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6 BMO</a:t>
            </a:r>
          </a:p>
        </p:txBody>
      </p:sp>
      <p:sp>
        <p:nvSpPr>
          <p:cNvPr id="98" name="Rectangle 2">
            <a:extLst>
              <a:ext uri="{FF2B5EF4-FFF2-40B4-BE49-F238E27FC236}">
                <a16:creationId xmlns:a16="http://schemas.microsoft.com/office/drawing/2014/main" id="{D52406FC-9A4E-3C3D-3180-BB7EF80AFB30}"/>
              </a:ext>
            </a:extLst>
          </p:cNvPr>
          <p:cNvSpPr txBox="1">
            <a:spLocks/>
          </p:cNvSpPr>
          <p:nvPr>
            <p:custDataLst>
              <p:tags r:id="rId18"/>
            </p:custDataLst>
          </p:nvPr>
        </p:nvSpPr>
        <p:spPr bwMode="gray">
          <a:xfrm>
            <a:off x="9759957" y="2158929"/>
            <a:ext cx="1695366" cy="20499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C.</a:t>
            </a:r>
            <a:r>
              <a:rPr kumimoji="0" lang="en-CA" sz="1000" b="0" i="0" u="none" strike="noStrike" kern="0" cap="none" spc="0" normalizeH="0" baseline="0" noProof="0" dirty="0">
                <a:ln>
                  <a:noFill/>
                </a:ln>
                <a:solidFill>
                  <a:srgbClr val="000000"/>
                </a:solidFill>
                <a:effectLst/>
                <a:uLnTx/>
                <a:uFillTx/>
                <a:latin typeface="Arial"/>
                <a:ea typeface="+mn-ea"/>
                <a:cs typeface="+mn-cs"/>
              </a:rPr>
              <a:t>7 Bank Insurance</a:t>
            </a:r>
          </a:p>
        </p:txBody>
      </p:sp>
      <p:sp>
        <p:nvSpPr>
          <p:cNvPr id="99" name="Rectangle 2">
            <a:extLst>
              <a:ext uri="{FF2B5EF4-FFF2-40B4-BE49-F238E27FC236}">
                <a16:creationId xmlns:a16="http://schemas.microsoft.com/office/drawing/2014/main" id="{3A04EA89-CDB7-6104-63B2-20C7447A57E5}"/>
              </a:ext>
            </a:extLst>
          </p:cNvPr>
          <p:cNvSpPr txBox="1">
            <a:spLocks/>
          </p:cNvSpPr>
          <p:nvPr>
            <p:custDataLst>
              <p:tags r:id="rId19"/>
            </p:custDataLst>
          </p:nvPr>
        </p:nvSpPr>
        <p:spPr bwMode="gray">
          <a:xfrm>
            <a:off x="2039518" y="3091516"/>
            <a:ext cx="2615474" cy="215564"/>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D.1  </a:t>
            </a:r>
            <a:r>
              <a:rPr kumimoji="0" lang="en-US" sz="1000" b="0" i="0" u="none" strike="noStrike" kern="0" cap="none" spc="0" normalizeH="0" baseline="0" noProof="0" dirty="0">
                <a:ln>
                  <a:noFill/>
                </a:ln>
                <a:solidFill>
                  <a:srgbClr val="000000"/>
                </a:solidFill>
                <a:effectLst/>
                <a:uLnTx/>
                <a:uFillTx/>
                <a:latin typeface="Arial"/>
                <a:ea typeface="+mn-ea"/>
                <a:cs typeface="+mn-cs"/>
              </a:rPr>
              <a:t>Account Transactions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00" name="Rectangle 2">
            <a:extLst>
              <a:ext uri="{FF2B5EF4-FFF2-40B4-BE49-F238E27FC236}">
                <a16:creationId xmlns:a16="http://schemas.microsoft.com/office/drawing/2014/main" id="{C26F74A9-0A48-065F-A334-F0B096C973EE}"/>
              </a:ext>
            </a:extLst>
          </p:cNvPr>
          <p:cNvSpPr txBox="1">
            <a:spLocks/>
          </p:cNvSpPr>
          <p:nvPr>
            <p:custDataLst>
              <p:tags r:id="rId20"/>
            </p:custDataLst>
          </p:nvPr>
        </p:nvSpPr>
        <p:spPr bwMode="gray">
          <a:xfrm>
            <a:off x="2039518" y="3362970"/>
            <a:ext cx="2615474" cy="215564"/>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D.2  </a:t>
            </a:r>
            <a:r>
              <a:rPr kumimoji="0" lang="en-US" sz="1000" b="0" i="0" u="none" strike="noStrike" kern="0" cap="none" spc="0" normalizeH="0" baseline="0" noProof="0" dirty="0">
                <a:ln>
                  <a:noFill/>
                </a:ln>
                <a:solidFill>
                  <a:srgbClr val="000000"/>
                </a:solidFill>
                <a:effectLst/>
                <a:uLnTx/>
                <a:uFillTx/>
                <a:latin typeface="Arial"/>
                <a:ea typeface="+mn-ea"/>
                <a:cs typeface="+mn-cs"/>
              </a:rPr>
              <a:t>HPS Card Transactions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01" name="Rectangle 2">
            <a:extLst>
              <a:ext uri="{FF2B5EF4-FFF2-40B4-BE49-F238E27FC236}">
                <a16:creationId xmlns:a16="http://schemas.microsoft.com/office/drawing/2014/main" id="{B34C969C-9692-85F0-CA05-1FDD196D20CD}"/>
              </a:ext>
            </a:extLst>
          </p:cNvPr>
          <p:cNvSpPr txBox="1">
            <a:spLocks/>
          </p:cNvSpPr>
          <p:nvPr>
            <p:custDataLst>
              <p:tags r:id="rId21"/>
            </p:custDataLst>
          </p:nvPr>
        </p:nvSpPr>
        <p:spPr bwMode="gray">
          <a:xfrm>
            <a:off x="2039518" y="3634425"/>
            <a:ext cx="2615474" cy="307008"/>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a:ln>
                  <a:noFill/>
                </a:ln>
                <a:solidFill>
                  <a:srgbClr val="000000"/>
                </a:solidFill>
                <a:effectLst/>
                <a:uLnTx/>
                <a:uFillTx/>
                <a:latin typeface="Arial"/>
                <a:ea typeface="+mn-ea"/>
                <a:cs typeface="+mn-cs"/>
              </a:rPr>
              <a:t>D.3 </a:t>
            </a:r>
            <a:r>
              <a:rPr kumimoji="0" lang="en-US" sz="1000" b="0" i="0" u="none" strike="noStrike" kern="0" cap="none" spc="0" normalizeH="0" baseline="0" noProof="0" dirty="0">
                <a:ln>
                  <a:noFill/>
                </a:ln>
                <a:solidFill>
                  <a:srgbClr val="000000"/>
                </a:solidFill>
                <a:effectLst/>
                <a:uLnTx/>
                <a:uFillTx/>
                <a:latin typeface="Arial"/>
                <a:ea typeface="+mn-ea"/>
                <a:cs typeface="+mn-cs"/>
              </a:rPr>
              <a:t>HPS Card Transactions with MCC codes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02" name="Rectangle 2">
            <a:extLst>
              <a:ext uri="{FF2B5EF4-FFF2-40B4-BE49-F238E27FC236}">
                <a16:creationId xmlns:a16="http://schemas.microsoft.com/office/drawing/2014/main" id="{65E63EB2-53AF-8A14-1EA4-4357F15B4BEE}"/>
              </a:ext>
            </a:extLst>
          </p:cNvPr>
          <p:cNvSpPr txBox="1">
            <a:spLocks/>
          </p:cNvSpPr>
          <p:nvPr>
            <p:custDataLst>
              <p:tags r:id="rId22"/>
            </p:custDataLst>
          </p:nvPr>
        </p:nvSpPr>
        <p:spPr bwMode="gray">
          <a:xfrm>
            <a:off x="4759466" y="3091516"/>
            <a:ext cx="2084972" cy="39813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D.</a:t>
            </a:r>
            <a:r>
              <a:rPr kumimoji="0" lang="en-CA" sz="1000" b="0" i="0" u="none" strike="noStrike" kern="0" cap="none" spc="0" normalizeH="0" baseline="0" noProof="0" dirty="0">
                <a:ln>
                  <a:noFill/>
                </a:ln>
                <a:solidFill>
                  <a:srgbClr val="000000"/>
                </a:solidFill>
                <a:effectLst/>
                <a:uLnTx/>
                <a:uFillTx/>
                <a:latin typeface="Arial"/>
                <a:ea typeface="+mn-ea"/>
                <a:cs typeface="+mn-cs"/>
              </a:rPr>
              <a:t>4 Customer and Product View</a:t>
            </a:r>
          </a:p>
        </p:txBody>
      </p:sp>
      <p:sp>
        <p:nvSpPr>
          <p:cNvPr id="103" name="Rectangle 2">
            <a:extLst>
              <a:ext uri="{FF2B5EF4-FFF2-40B4-BE49-F238E27FC236}">
                <a16:creationId xmlns:a16="http://schemas.microsoft.com/office/drawing/2014/main" id="{716A1EA1-E4EA-BA07-ED7B-758918698B0C}"/>
              </a:ext>
            </a:extLst>
          </p:cNvPr>
          <p:cNvSpPr txBox="1">
            <a:spLocks/>
          </p:cNvSpPr>
          <p:nvPr>
            <p:custDataLst>
              <p:tags r:id="rId23"/>
            </p:custDataLst>
          </p:nvPr>
        </p:nvSpPr>
        <p:spPr bwMode="gray">
          <a:xfrm>
            <a:off x="4759466" y="3543300"/>
            <a:ext cx="2084972" cy="39813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D.</a:t>
            </a:r>
            <a:r>
              <a:rPr kumimoji="0" lang="en-CA" sz="1000" b="0" i="0" u="none" strike="noStrike" kern="0" cap="none" spc="0" normalizeH="0" baseline="0" noProof="0" dirty="0">
                <a:ln>
                  <a:noFill/>
                </a:ln>
                <a:solidFill>
                  <a:srgbClr val="000000"/>
                </a:solidFill>
                <a:effectLst/>
                <a:uLnTx/>
                <a:uFillTx/>
                <a:latin typeface="Arial"/>
                <a:ea typeface="+mn-ea"/>
                <a:cs typeface="+mn-cs"/>
              </a:rPr>
              <a:t>5 Current Accounts Balances</a:t>
            </a:r>
          </a:p>
        </p:txBody>
      </p:sp>
      <p:sp>
        <p:nvSpPr>
          <p:cNvPr id="104" name="Rectangle 2">
            <a:extLst>
              <a:ext uri="{FF2B5EF4-FFF2-40B4-BE49-F238E27FC236}">
                <a16:creationId xmlns:a16="http://schemas.microsoft.com/office/drawing/2014/main" id="{A5B52466-BE6C-E460-9FA5-51D7F902B53C}"/>
              </a:ext>
            </a:extLst>
          </p:cNvPr>
          <p:cNvSpPr txBox="1">
            <a:spLocks/>
          </p:cNvSpPr>
          <p:nvPr>
            <p:custDataLst>
              <p:tags r:id="rId24"/>
            </p:custDataLst>
          </p:nvPr>
        </p:nvSpPr>
        <p:spPr bwMode="gray">
          <a:xfrm>
            <a:off x="6971853" y="3091516"/>
            <a:ext cx="2084972" cy="39813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D.</a:t>
            </a:r>
            <a:r>
              <a:rPr kumimoji="0" lang="en-CA" sz="1000" b="0" i="0" u="none" strike="noStrike" kern="0" cap="none" spc="0" normalizeH="0" baseline="0" noProof="0" dirty="0">
                <a:ln>
                  <a:noFill/>
                </a:ln>
                <a:solidFill>
                  <a:srgbClr val="000000"/>
                </a:solidFill>
                <a:effectLst/>
                <a:uLnTx/>
                <a:uFillTx/>
                <a:latin typeface="Arial"/>
                <a:ea typeface="+mn-ea"/>
                <a:cs typeface="+mn-cs"/>
              </a:rPr>
              <a:t>6 BMO Usage</a:t>
            </a:r>
          </a:p>
        </p:txBody>
      </p:sp>
      <p:sp>
        <p:nvSpPr>
          <p:cNvPr id="105" name="Rectangle 2">
            <a:extLst>
              <a:ext uri="{FF2B5EF4-FFF2-40B4-BE49-F238E27FC236}">
                <a16:creationId xmlns:a16="http://schemas.microsoft.com/office/drawing/2014/main" id="{79B82D9E-EF20-F3EF-20CB-DAF14593C107}"/>
              </a:ext>
            </a:extLst>
          </p:cNvPr>
          <p:cNvSpPr txBox="1">
            <a:spLocks/>
          </p:cNvSpPr>
          <p:nvPr>
            <p:custDataLst>
              <p:tags r:id="rId25"/>
            </p:custDataLst>
          </p:nvPr>
        </p:nvSpPr>
        <p:spPr bwMode="gray">
          <a:xfrm>
            <a:off x="6962234" y="3543300"/>
            <a:ext cx="2084972" cy="398133"/>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D.</a:t>
            </a:r>
            <a:r>
              <a:rPr kumimoji="0" lang="en-CA" sz="1000" b="0" i="0" u="none" strike="noStrike" kern="0" cap="none" spc="0" normalizeH="0" baseline="0" noProof="0" dirty="0">
                <a:ln>
                  <a:noFill/>
                </a:ln>
                <a:solidFill>
                  <a:srgbClr val="000000"/>
                </a:solidFill>
                <a:effectLst/>
                <a:uLnTx/>
                <a:uFillTx/>
                <a:latin typeface="Arial"/>
                <a:ea typeface="+mn-ea"/>
                <a:cs typeface="+mn-cs"/>
              </a:rPr>
              <a:t>7 Loans Application Details</a:t>
            </a:r>
          </a:p>
        </p:txBody>
      </p:sp>
      <p:sp>
        <p:nvSpPr>
          <p:cNvPr id="106" name="Rectangle 2">
            <a:extLst>
              <a:ext uri="{FF2B5EF4-FFF2-40B4-BE49-F238E27FC236}">
                <a16:creationId xmlns:a16="http://schemas.microsoft.com/office/drawing/2014/main" id="{0D5CE657-1EF1-54B6-7032-64247691BD4D}"/>
              </a:ext>
            </a:extLst>
          </p:cNvPr>
          <p:cNvSpPr txBox="1">
            <a:spLocks/>
          </p:cNvSpPr>
          <p:nvPr>
            <p:custDataLst>
              <p:tags r:id="rId26"/>
            </p:custDataLst>
          </p:nvPr>
        </p:nvSpPr>
        <p:spPr bwMode="gray">
          <a:xfrm>
            <a:off x="9409999" y="3091516"/>
            <a:ext cx="2045324"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E.</a:t>
            </a:r>
            <a:r>
              <a:rPr kumimoji="0" lang="en-CA" sz="1000" b="0" i="0" u="none" strike="noStrike" kern="0" cap="none" spc="0" normalizeH="0" baseline="0" noProof="0" dirty="0">
                <a:ln>
                  <a:noFill/>
                </a:ln>
                <a:solidFill>
                  <a:srgbClr val="000000"/>
                </a:solidFill>
                <a:effectLst/>
                <a:uLnTx/>
                <a:uFillTx/>
                <a:latin typeface="Arial"/>
                <a:ea typeface="+mn-ea"/>
                <a:cs typeface="+mn-cs"/>
              </a:rPr>
              <a:t>1 Customer360</a:t>
            </a:r>
          </a:p>
        </p:txBody>
      </p:sp>
      <p:sp>
        <p:nvSpPr>
          <p:cNvPr id="107" name="TextBox 106">
            <a:extLst>
              <a:ext uri="{FF2B5EF4-FFF2-40B4-BE49-F238E27FC236}">
                <a16:creationId xmlns:a16="http://schemas.microsoft.com/office/drawing/2014/main" id="{905DBFA8-0384-1B60-558C-85F00CC27578}"/>
              </a:ext>
            </a:extLst>
          </p:cNvPr>
          <p:cNvSpPr txBox="1">
            <a:spLocks/>
          </p:cNvSpPr>
          <p:nvPr/>
        </p:nvSpPr>
        <p:spPr>
          <a:xfrm>
            <a:off x="1874860" y="4154392"/>
            <a:ext cx="3172509" cy="1025329"/>
          </a:xfrm>
          <a:prstGeom prst="roundRect">
            <a:avLst>
              <a:gd name="adj" fmla="val 0"/>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08" name="TextBox 107">
            <a:extLst>
              <a:ext uri="{FF2B5EF4-FFF2-40B4-BE49-F238E27FC236}">
                <a16:creationId xmlns:a16="http://schemas.microsoft.com/office/drawing/2014/main" id="{262D7435-CF75-CFEC-4B9D-5CC61973A9C0}"/>
              </a:ext>
            </a:extLst>
          </p:cNvPr>
          <p:cNvSpPr txBox="1">
            <a:spLocks/>
          </p:cNvSpPr>
          <p:nvPr/>
        </p:nvSpPr>
        <p:spPr>
          <a:xfrm>
            <a:off x="2014295" y="4201503"/>
            <a:ext cx="3070717"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latin typeface="Arial"/>
              </a:rPr>
              <a:t>F.</a:t>
            </a:r>
            <a:r>
              <a:rPr kumimoji="0" lang="en-CA" sz="1200" b="1" i="0" u="none" strike="noStrike" kern="1200" cap="none" spc="0" normalizeH="0" baseline="0" noProof="0" dirty="0">
                <a:ln>
                  <a:noFill/>
                </a:ln>
                <a:effectLst/>
                <a:uLnTx/>
                <a:uFillTx/>
                <a:latin typeface="Arial"/>
                <a:ea typeface="+mn-ea"/>
                <a:cs typeface="+mn-cs"/>
              </a:rPr>
              <a:t> Outbound models</a:t>
            </a:r>
          </a:p>
        </p:txBody>
      </p:sp>
      <p:sp>
        <p:nvSpPr>
          <p:cNvPr id="109" name="Rectangle 2">
            <a:extLst>
              <a:ext uri="{FF2B5EF4-FFF2-40B4-BE49-F238E27FC236}">
                <a16:creationId xmlns:a16="http://schemas.microsoft.com/office/drawing/2014/main" id="{EAF0B6CC-7138-FC63-09BF-9D8D1CCE63BB}"/>
              </a:ext>
            </a:extLst>
          </p:cNvPr>
          <p:cNvSpPr txBox="1">
            <a:spLocks/>
          </p:cNvSpPr>
          <p:nvPr>
            <p:custDataLst>
              <p:tags r:id="rId27"/>
            </p:custDataLst>
          </p:nvPr>
        </p:nvSpPr>
        <p:spPr bwMode="gray">
          <a:xfrm>
            <a:off x="2014297" y="4444759"/>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000" b="0" i="0" u="none" strike="noStrike" kern="0" cap="none" spc="0" normalizeH="0" baseline="0" noProof="0" dirty="0" err="1">
                <a:ln>
                  <a:noFill/>
                </a:ln>
                <a:solidFill>
                  <a:srgbClr val="000000"/>
                </a:solidFill>
                <a:effectLst/>
                <a:uLnTx/>
                <a:uFillTx/>
                <a:latin typeface="Arial"/>
                <a:ea typeface="+mn-ea"/>
                <a:cs typeface="+mn-cs"/>
              </a:rPr>
              <a:t>F.i</a:t>
            </a:r>
            <a:r>
              <a:rPr kumimoji="0" lang="en-CA" sz="1000" b="0" i="0" u="none" strike="noStrike" kern="0" cap="none" spc="0" normalizeH="0" baseline="0" noProof="0" dirty="0">
                <a:ln>
                  <a:noFill/>
                </a:ln>
                <a:solidFill>
                  <a:srgbClr val="000000"/>
                </a:solidFill>
                <a:effectLst/>
                <a:uLnTx/>
                <a:uFillTx/>
                <a:latin typeface="Arial"/>
                <a:ea typeface="+mn-ea"/>
                <a:cs typeface="+mn-cs"/>
              </a:rPr>
              <a:t>  </a:t>
            </a:r>
            <a:r>
              <a:rPr kumimoji="0" lang="en-US" sz="1000" b="0" i="0" u="none" strike="noStrike" kern="0" cap="none" spc="0" normalizeH="0" baseline="0" noProof="0" dirty="0">
                <a:ln>
                  <a:noFill/>
                </a:ln>
                <a:solidFill>
                  <a:srgbClr val="000000"/>
                </a:solidFill>
                <a:effectLst/>
                <a:uLnTx/>
                <a:uFillTx/>
                <a:latin typeface="Arial"/>
                <a:ea typeface="+mn-ea"/>
                <a:cs typeface="+mn-cs"/>
              </a:rPr>
              <a:t>Train-Test Split</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10" name="Rectangle 2">
            <a:extLst>
              <a:ext uri="{FF2B5EF4-FFF2-40B4-BE49-F238E27FC236}">
                <a16:creationId xmlns:a16="http://schemas.microsoft.com/office/drawing/2014/main" id="{B5369B86-78AE-5811-3538-B228B1303890}"/>
              </a:ext>
            </a:extLst>
          </p:cNvPr>
          <p:cNvSpPr txBox="1">
            <a:spLocks/>
          </p:cNvSpPr>
          <p:nvPr>
            <p:custDataLst>
              <p:tags r:id="rId28"/>
            </p:custDataLst>
          </p:nvPr>
        </p:nvSpPr>
        <p:spPr bwMode="gray">
          <a:xfrm>
            <a:off x="2014296" y="4678257"/>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US" sz="1000" b="0" i="0" u="none" strike="noStrike" kern="0" cap="none" spc="0" normalizeH="0" baseline="0" noProof="0" dirty="0" err="1">
                <a:ln>
                  <a:noFill/>
                </a:ln>
                <a:solidFill>
                  <a:srgbClr val="000000"/>
                </a:solidFill>
                <a:effectLst/>
                <a:uLnTx/>
                <a:uFillTx/>
                <a:latin typeface="Arial"/>
                <a:ea typeface="+mn-ea"/>
                <a:cs typeface="+mn-cs"/>
              </a:rPr>
              <a:t>F.ii</a:t>
            </a:r>
            <a:r>
              <a:rPr kumimoji="0" lang="en-US" sz="1000" b="0" i="0" u="none" strike="noStrike" kern="0" cap="none" spc="0" normalizeH="0" baseline="0" noProof="0" dirty="0">
                <a:ln>
                  <a:noFill/>
                </a:ln>
                <a:solidFill>
                  <a:srgbClr val="000000"/>
                </a:solidFill>
                <a:effectLst/>
                <a:uLnTx/>
                <a:uFillTx/>
                <a:latin typeface="Arial"/>
                <a:ea typeface="+mn-ea"/>
                <a:cs typeface="+mn-cs"/>
              </a:rPr>
              <a:t> Model Training</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11" name="Rectangle 2">
            <a:extLst>
              <a:ext uri="{FF2B5EF4-FFF2-40B4-BE49-F238E27FC236}">
                <a16:creationId xmlns:a16="http://schemas.microsoft.com/office/drawing/2014/main" id="{A4EDD313-FB6B-86A9-48E6-6951435505EF}"/>
              </a:ext>
            </a:extLst>
          </p:cNvPr>
          <p:cNvSpPr txBox="1">
            <a:spLocks/>
          </p:cNvSpPr>
          <p:nvPr>
            <p:custDataLst>
              <p:tags r:id="rId29"/>
            </p:custDataLst>
          </p:nvPr>
        </p:nvSpPr>
        <p:spPr bwMode="gray">
          <a:xfrm>
            <a:off x="2014295" y="491175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US" sz="1000" b="0" i="0" u="none" strike="noStrike" kern="0" cap="none" spc="0" normalizeH="0" baseline="0" noProof="0" dirty="0" err="1">
                <a:ln>
                  <a:noFill/>
                </a:ln>
                <a:solidFill>
                  <a:srgbClr val="000000"/>
                </a:solidFill>
                <a:effectLst/>
                <a:uLnTx/>
                <a:uFillTx/>
                <a:latin typeface="Arial"/>
                <a:ea typeface="+mn-ea"/>
                <a:cs typeface="+mn-cs"/>
              </a:rPr>
              <a:t>F.iii</a:t>
            </a:r>
            <a:r>
              <a:rPr kumimoji="0" lang="en-US" sz="1000" b="0" i="0" u="none" strike="noStrike" kern="0" cap="none" spc="0" normalizeH="0" baseline="0" noProof="0" dirty="0">
                <a:ln>
                  <a:noFill/>
                </a:ln>
                <a:solidFill>
                  <a:srgbClr val="000000"/>
                </a:solidFill>
                <a:effectLst/>
                <a:uLnTx/>
                <a:uFillTx/>
                <a:latin typeface="Arial"/>
                <a:ea typeface="+mn-ea"/>
                <a:cs typeface="+mn-cs"/>
              </a:rPr>
              <a:t> Model Metrics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12" name="TextBox 111">
            <a:extLst>
              <a:ext uri="{FF2B5EF4-FFF2-40B4-BE49-F238E27FC236}">
                <a16:creationId xmlns:a16="http://schemas.microsoft.com/office/drawing/2014/main" id="{B7FE1A59-576C-794C-878F-64E1633EB227}"/>
              </a:ext>
            </a:extLst>
          </p:cNvPr>
          <p:cNvSpPr txBox="1">
            <a:spLocks/>
          </p:cNvSpPr>
          <p:nvPr/>
        </p:nvSpPr>
        <p:spPr>
          <a:xfrm>
            <a:off x="1874860" y="5272670"/>
            <a:ext cx="3172509" cy="907150"/>
          </a:xfrm>
          <a:prstGeom prst="roundRect">
            <a:avLst>
              <a:gd name="adj" fmla="val 0"/>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13" name="TextBox 112">
            <a:extLst>
              <a:ext uri="{FF2B5EF4-FFF2-40B4-BE49-F238E27FC236}">
                <a16:creationId xmlns:a16="http://schemas.microsoft.com/office/drawing/2014/main" id="{8ADE8696-8409-BEA4-D2A6-16328C4914BA}"/>
              </a:ext>
            </a:extLst>
          </p:cNvPr>
          <p:cNvSpPr txBox="1">
            <a:spLocks/>
          </p:cNvSpPr>
          <p:nvPr/>
        </p:nvSpPr>
        <p:spPr>
          <a:xfrm>
            <a:off x="2021975" y="5314095"/>
            <a:ext cx="2857108"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200" b="1" i="0" u="none" strike="noStrike" kern="1200" cap="none" spc="0" normalizeH="0" baseline="0" noProof="0" dirty="0">
                <a:ln>
                  <a:noFill/>
                </a:ln>
                <a:solidFill>
                  <a:srgbClr val="FFFFFF"/>
                </a:solidFill>
                <a:effectLst/>
                <a:uLnTx/>
                <a:uFillTx/>
                <a:latin typeface="Arial"/>
                <a:ea typeface="+mn-ea"/>
                <a:cs typeface="+mn-cs"/>
              </a:rPr>
              <a:t>I. Business Rules</a:t>
            </a:r>
          </a:p>
        </p:txBody>
      </p:sp>
      <p:sp>
        <p:nvSpPr>
          <p:cNvPr id="114" name="Rectangle 2">
            <a:extLst>
              <a:ext uri="{FF2B5EF4-FFF2-40B4-BE49-F238E27FC236}">
                <a16:creationId xmlns:a16="http://schemas.microsoft.com/office/drawing/2014/main" id="{B18572F7-D941-9FE1-A569-E1F47C4F4932}"/>
              </a:ext>
            </a:extLst>
          </p:cNvPr>
          <p:cNvSpPr txBox="1">
            <a:spLocks/>
          </p:cNvSpPr>
          <p:nvPr>
            <p:custDataLst>
              <p:tags r:id="rId30"/>
            </p:custDataLst>
          </p:nvPr>
        </p:nvSpPr>
        <p:spPr bwMode="gray">
          <a:xfrm>
            <a:off x="2021978" y="558116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I.1 Eligibility rules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15" name="Rectangle 2">
            <a:extLst>
              <a:ext uri="{FF2B5EF4-FFF2-40B4-BE49-F238E27FC236}">
                <a16:creationId xmlns:a16="http://schemas.microsoft.com/office/drawing/2014/main" id="{83B655E9-0C82-4A47-208A-99E16528DA00}"/>
              </a:ext>
            </a:extLst>
          </p:cNvPr>
          <p:cNvSpPr txBox="1">
            <a:spLocks/>
          </p:cNvSpPr>
          <p:nvPr>
            <p:custDataLst>
              <p:tags r:id="rId31"/>
            </p:custDataLst>
          </p:nvPr>
        </p:nvSpPr>
        <p:spPr bwMode="gray">
          <a:xfrm>
            <a:off x="2021976" y="5824062"/>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US" sz="1000" dirty="0">
                <a:solidFill>
                  <a:srgbClr val="000000"/>
                </a:solidFill>
              </a:rPr>
              <a:t>I.2 No-regret rules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16" name="TextBox 115">
            <a:extLst>
              <a:ext uri="{FF2B5EF4-FFF2-40B4-BE49-F238E27FC236}">
                <a16:creationId xmlns:a16="http://schemas.microsoft.com/office/drawing/2014/main" id="{C3E803C4-36B7-81D3-EB55-3D6EB9305F06}"/>
              </a:ext>
            </a:extLst>
          </p:cNvPr>
          <p:cNvSpPr txBox="1">
            <a:spLocks/>
          </p:cNvSpPr>
          <p:nvPr/>
        </p:nvSpPr>
        <p:spPr>
          <a:xfrm>
            <a:off x="5169807" y="4154392"/>
            <a:ext cx="3172509" cy="1025329"/>
          </a:xfrm>
          <a:prstGeom prst="roundRect">
            <a:avLst>
              <a:gd name="adj" fmla="val 0"/>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17" name="TextBox 116">
            <a:extLst>
              <a:ext uri="{FF2B5EF4-FFF2-40B4-BE49-F238E27FC236}">
                <a16:creationId xmlns:a16="http://schemas.microsoft.com/office/drawing/2014/main" id="{A8F1DF14-825F-9230-8C24-F1F2693E510B}"/>
              </a:ext>
            </a:extLst>
          </p:cNvPr>
          <p:cNvSpPr txBox="1">
            <a:spLocks/>
          </p:cNvSpPr>
          <p:nvPr/>
        </p:nvSpPr>
        <p:spPr>
          <a:xfrm>
            <a:off x="5295828" y="4185181"/>
            <a:ext cx="3070717"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latin typeface="Arial"/>
              </a:rPr>
              <a:t>G.</a:t>
            </a:r>
            <a:r>
              <a:rPr kumimoji="0" lang="en-CA" sz="1200" b="1" i="0" u="none" strike="noStrike" kern="1200" cap="none" spc="0" normalizeH="0" baseline="0" noProof="0" dirty="0">
                <a:ln>
                  <a:noFill/>
                </a:ln>
                <a:effectLst/>
                <a:uLnTx/>
                <a:uFillTx/>
                <a:latin typeface="Arial"/>
                <a:ea typeface="+mn-ea"/>
                <a:cs typeface="+mn-cs"/>
              </a:rPr>
              <a:t> Product Holding model</a:t>
            </a:r>
          </a:p>
        </p:txBody>
      </p:sp>
      <p:sp>
        <p:nvSpPr>
          <p:cNvPr id="118" name="Rectangle 2">
            <a:extLst>
              <a:ext uri="{FF2B5EF4-FFF2-40B4-BE49-F238E27FC236}">
                <a16:creationId xmlns:a16="http://schemas.microsoft.com/office/drawing/2014/main" id="{2370CBDD-AC3E-36D1-3840-CD8FFC4B209C}"/>
              </a:ext>
            </a:extLst>
          </p:cNvPr>
          <p:cNvSpPr txBox="1">
            <a:spLocks/>
          </p:cNvSpPr>
          <p:nvPr>
            <p:custDataLst>
              <p:tags r:id="rId32"/>
            </p:custDataLst>
          </p:nvPr>
        </p:nvSpPr>
        <p:spPr bwMode="gray">
          <a:xfrm>
            <a:off x="5288621" y="4444759"/>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err="1">
                <a:solidFill>
                  <a:srgbClr val="000000"/>
                </a:solidFill>
              </a:rPr>
              <a:t>G.i</a:t>
            </a:r>
            <a:r>
              <a:rPr kumimoji="0" lang="en-CA" sz="1000" b="0" i="0" u="none" strike="noStrike" kern="0" cap="none" spc="0" normalizeH="0" baseline="0" noProof="0" dirty="0">
                <a:ln>
                  <a:noFill/>
                </a:ln>
                <a:solidFill>
                  <a:srgbClr val="000000"/>
                </a:solidFill>
                <a:effectLst/>
                <a:uLnTx/>
                <a:uFillTx/>
                <a:latin typeface="Arial"/>
                <a:ea typeface="+mn-ea"/>
                <a:cs typeface="+mn-cs"/>
              </a:rPr>
              <a:t>  </a:t>
            </a:r>
            <a:r>
              <a:rPr kumimoji="0" lang="en-US" sz="1000" b="0" i="0" u="none" strike="noStrike" kern="0" cap="none" spc="0" normalizeH="0" baseline="0" noProof="0" dirty="0">
                <a:ln>
                  <a:noFill/>
                </a:ln>
                <a:solidFill>
                  <a:srgbClr val="000000"/>
                </a:solidFill>
                <a:effectLst/>
                <a:uLnTx/>
                <a:uFillTx/>
                <a:latin typeface="Arial"/>
                <a:ea typeface="+mn-ea"/>
                <a:cs typeface="+mn-cs"/>
              </a:rPr>
              <a:t>Train-Test Split</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19" name="Rectangle 2">
            <a:extLst>
              <a:ext uri="{FF2B5EF4-FFF2-40B4-BE49-F238E27FC236}">
                <a16:creationId xmlns:a16="http://schemas.microsoft.com/office/drawing/2014/main" id="{B056390F-06B4-D62B-559D-245375CDFBF8}"/>
              </a:ext>
            </a:extLst>
          </p:cNvPr>
          <p:cNvSpPr txBox="1">
            <a:spLocks/>
          </p:cNvSpPr>
          <p:nvPr>
            <p:custDataLst>
              <p:tags r:id="rId33"/>
            </p:custDataLst>
          </p:nvPr>
        </p:nvSpPr>
        <p:spPr bwMode="gray">
          <a:xfrm>
            <a:off x="5288619" y="4678257"/>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US" sz="1000" dirty="0" err="1">
                <a:solidFill>
                  <a:srgbClr val="000000"/>
                </a:solidFill>
              </a:rPr>
              <a:t>G.ii</a:t>
            </a:r>
            <a:r>
              <a:rPr kumimoji="0" lang="en-US" sz="1000" b="0" i="0" u="none" strike="noStrike" kern="0" cap="none" spc="0" normalizeH="0" baseline="0" noProof="0" dirty="0">
                <a:ln>
                  <a:noFill/>
                </a:ln>
                <a:solidFill>
                  <a:srgbClr val="000000"/>
                </a:solidFill>
                <a:effectLst/>
                <a:uLnTx/>
                <a:uFillTx/>
                <a:latin typeface="Arial"/>
                <a:ea typeface="+mn-ea"/>
                <a:cs typeface="+mn-cs"/>
              </a:rPr>
              <a:t> Model Training</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20" name="Rectangle 2">
            <a:extLst>
              <a:ext uri="{FF2B5EF4-FFF2-40B4-BE49-F238E27FC236}">
                <a16:creationId xmlns:a16="http://schemas.microsoft.com/office/drawing/2014/main" id="{4BC876A4-31BE-AAFC-9C14-C93CE4CBC415}"/>
              </a:ext>
            </a:extLst>
          </p:cNvPr>
          <p:cNvSpPr txBox="1">
            <a:spLocks/>
          </p:cNvSpPr>
          <p:nvPr>
            <p:custDataLst>
              <p:tags r:id="rId34"/>
            </p:custDataLst>
          </p:nvPr>
        </p:nvSpPr>
        <p:spPr bwMode="gray">
          <a:xfrm>
            <a:off x="5288618" y="491175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US" sz="1000" dirty="0" err="1">
                <a:solidFill>
                  <a:srgbClr val="000000"/>
                </a:solidFill>
              </a:rPr>
              <a:t>G.iii</a:t>
            </a:r>
            <a:r>
              <a:rPr kumimoji="0" lang="en-US" sz="1000" b="0" i="0" u="none" strike="noStrike" kern="0" cap="none" spc="0" normalizeH="0" baseline="0" noProof="0" dirty="0">
                <a:ln>
                  <a:noFill/>
                </a:ln>
                <a:solidFill>
                  <a:srgbClr val="000000"/>
                </a:solidFill>
                <a:effectLst/>
                <a:uLnTx/>
                <a:uFillTx/>
                <a:latin typeface="Arial"/>
                <a:ea typeface="+mn-ea"/>
                <a:cs typeface="+mn-cs"/>
              </a:rPr>
              <a:t> Model Metrics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21" name="TextBox 120">
            <a:extLst>
              <a:ext uri="{FF2B5EF4-FFF2-40B4-BE49-F238E27FC236}">
                <a16:creationId xmlns:a16="http://schemas.microsoft.com/office/drawing/2014/main" id="{B19FCCC0-26A6-AB11-B982-9097B49BC7FA}"/>
              </a:ext>
            </a:extLst>
          </p:cNvPr>
          <p:cNvSpPr txBox="1">
            <a:spLocks/>
          </p:cNvSpPr>
          <p:nvPr/>
        </p:nvSpPr>
        <p:spPr>
          <a:xfrm>
            <a:off x="5169807" y="5272670"/>
            <a:ext cx="3172509" cy="907150"/>
          </a:xfrm>
          <a:prstGeom prst="roundRect">
            <a:avLst>
              <a:gd name="adj" fmla="val 0"/>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22" name="TextBox 121">
            <a:extLst>
              <a:ext uri="{FF2B5EF4-FFF2-40B4-BE49-F238E27FC236}">
                <a16:creationId xmlns:a16="http://schemas.microsoft.com/office/drawing/2014/main" id="{3955F565-483B-2046-337A-8B0E509C96D2}"/>
              </a:ext>
            </a:extLst>
          </p:cNvPr>
          <p:cNvSpPr txBox="1">
            <a:spLocks/>
          </p:cNvSpPr>
          <p:nvPr/>
        </p:nvSpPr>
        <p:spPr>
          <a:xfrm>
            <a:off x="5303510" y="5297772"/>
            <a:ext cx="2857108"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US" sz="1200" b="1" dirty="0">
                <a:solidFill>
                  <a:srgbClr val="FFFFFF"/>
                </a:solidFill>
                <a:latin typeface="Arial"/>
              </a:rPr>
              <a:t>J</a:t>
            </a:r>
            <a:r>
              <a:rPr lang="en-CA" sz="1200" b="1" dirty="0">
                <a:solidFill>
                  <a:srgbClr val="FFFFFF"/>
                </a:solidFill>
                <a:latin typeface="Arial"/>
              </a:rPr>
              <a:t>.</a:t>
            </a:r>
            <a:r>
              <a:rPr kumimoji="0" lang="en-CA" sz="1200" b="1" i="0" u="none" strike="noStrike" kern="1200" cap="none" spc="0" normalizeH="0" baseline="0" noProof="0" dirty="0">
                <a:ln>
                  <a:noFill/>
                </a:ln>
                <a:solidFill>
                  <a:srgbClr val="FFFFFF"/>
                </a:solidFill>
                <a:effectLst/>
                <a:uLnTx/>
                <a:uFillTx/>
                <a:latin typeface="Arial"/>
                <a:ea typeface="+mn-ea"/>
                <a:cs typeface="+mn-cs"/>
              </a:rPr>
              <a:t> Outbound models</a:t>
            </a:r>
          </a:p>
        </p:txBody>
      </p:sp>
      <p:sp>
        <p:nvSpPr>
          <p:cNvPr id="123" name="Rectangle 2">
            <a:extLst>
              <a:ext uri="{FF2B5EF4-FFF2-40B4-BE49-F238E27FC236}">
                <a16:creationId xmlns:a16="http://schemas.microsoft.com/office/drawing/2014/main" id="{A55A526F-1395-0545-1CAB-4A717BEEDEFB}"/>
              </a:ext>
            </a:extLst>
          </p:cNvPr>
          <p:cNvSpPr txBox="1">
            <a:spLocks/>
          </p:cNvSpPr>
          <p:nvPr>
            <p:custDataLst>
              <p:tags r:id="rId35"/>
            </p:custDataLst>
          </p:nvPr>
        </p:nvSpPr>
        <p:spPr bwMode="gray">
          <a:xfrm>
            <a:off x="5278360" y="558116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J.</a:t>
            </a:r>
            <a:r>
              <a:rPr kumimoji="0" lang="en-CA" sz="1000" b="0" i="0" u="none" strike="noStrike" kern="0" cap="none" spc="0" normalizeH="0" baseline="0" noProof="0" dirty="0">
                <a:ln>
                  <a:noFill/>
                </a:ln>
                <a:solidFill>
                  <a:srgbClr val="000000"/>
                </a:solidFill>
                <a:effectLst/>
                <a:uLnTx/>
                <a:uFillTx/>
                <a:latin typeface="Arial"/>
                <a:ea typeface="+mn-ea"/>
                <a:cs typeface="+mn-cs"/>
              </a:rPr>
              <a:t>1  </a:t>
            </a:r>
            <a:r>
              <a:rPr kumimoji="0" lang="en-US" sz="1000" b="0" i="0" u="none" strike="noStrike" kern="0" cap="none" spc="0" normalizeH="0" baseline="0" noProof="0" dirty="0">
                <a:ln>
                  <a:noFill/>
                </a:ln>
                <a:solidFill>
                  <a:srgbClr val="000000"/>
                </a:solidFill>
                <a:effectLst/>
                <a:uLnTx/>
                <a:uFillTx/>
                <a:latin typeface="Arial"/>
                <a:ea typeface="+mn-ea"/>
                <a:cs typeface="+mn-cs"/>
              </a:rPr>
              <a:t>Outbound Propensity Scores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6FE8B6A8-C7DA-298D-D360-1A87DFACA59B}"/>
              </a:ext>
            </a:extLst>
          </p:cNvPr>
          <p:cNvSpPr txBox="1">
            <a:spLocks/>
          </p:cNvSpPr>
          <p:nvPr/>
        </p:nvSpPr>
        <p:spPr>
          <a:xfrm>
            <a:off x="8464755" y="4154392"/>
            <a:ext cx="3172509" cy="1025329"/>
          </a:xfrm>
          <a:prstGeom prst="roundRect">
            <a:avLst>
              <a:gd name="adj" fmla="val 0"/>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25" name="TextBox 124">
            <a:extLst>
              <a:ext uri="{FF2B5EF4-FFF2-40B4-BE49-F238E27FC236}">
                <a16:creationId xmlns:a16="http://schemas.microsoft.com/office/drawing/2014/main" id="{FD22A6CA-1CB2-EBD7-AD02-6258AAAB54CB}"/>
              </a:ext>
            </a:extLst>
          </p:cNvPr>
          <p:cNvSpPr txBox="1">
            <a:spLocks/>
          </p:cNvSpPr>
          <p:nvPr/>
        </p:nvSpPr>
        <p:spPr>
          <a:xfrm>
            <a:off x="8566547" y="4174393"/>
            <a:ext cx="3070717"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latin typeface="Arial"/>
              </a:rPr>
              <a:t>H.</a:t>
            </a:r>
            <a:r>
              <a:rPr kumimoji="0" lang="en-CA" sz="1200" b="1" i="0" u="none" strike="noStrike" kern="1200" cap="none" spc="0" normalizeH="0" baseline="0" noProof="0" dirty="0">
                <a:ln>
                  <a:noFill/>
                </a:ln>
                <a:effectLst/>
                <a:uLnTx/>
                <a:uFillTx/>
                <a:latin typeface="Arial"/>
                <a:ea typeface="+mn-ea"/>
                <a:cs typeface="+mn-cs"/>
              </a:rPr>
              <a:t> Inbound model</a:t>
            </a:r>
          </a:p>
        </p:txBody>
      </p:sp>
      <p:sp>
        <p:nvSpPr>
          <p:cNvPr id="126" name="Rectangle 2">
            <a:extLst>
              <a:ext uri="{FF2B5EF4-FFF2-40B4-BE49-F238E27FC236}">
                <a16:creationId xmlns:a16="http://schemas.microsoft.com/office/drawing/2014/main" id="{D91A4275-4C04-9526-28BA-C560147F0EC0}"/>
              </a:ext>
            </a:extLst>
          </p:cNvPr>
          <p:cNvSpPr txBox="1">
            <a:spLocks/>
          </p:cNvSpPr>
          <p:nvPr>
            <p:custDataLst>
              <p:tags r:id="rId36"/>
            </p:custDataLst>
          </p:nvPr>
        </p:nvSpPr>
        <p:spPr bwMode="gray">
          <a:xfrm>
            <a:off x="8566547" y="4444759"/>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err="1">
                <a:solidFill>
                  <a:srgbClr val="000000"/>
                </a:solidFill>
              </a:rPr>
              <a:t>H.i</a:t>
            </a:r>
            <a:r>
              <a:rPr kumimoji="0" lang="en-CA" sz="1000" b="0" i="0" u="none" strike="noStrike" kern="0" cap="none" spc="0" normalizeH="0" baseline="0" noProof="0" dirty="0">
                <a:ln>
                  <a:noFill/>
                </a:ln>
                <a:solidFill>
                  <a:srgbClr val="000000"/>
                </a:solidFill>
                <a:effectLst/>
                <a:uLnTx/>
                <a:uFillTx/>
                <a:latin typeface="Arial"/>
                <a:ea typeface="+mn-ea"/>
                <a:cs typeface="+mn-cs"/>
              </a:rPr>
              <a:t>  </a:t>
            </a:r>
            <a:r>
              <a:rPr kumimoji="0" lang="en-US" sz="1000" b="0" i="0" u="none" strike="noStrike" kern="0" cap="none" spc="0" normalizeH="0" baseline="0" noProof="0" dirty="0">
                <a:ln>
                  <a:noFill/>
                </a:ln>
                <a:solidFill>
                  <a:srgbClr val="000000"/>
                </a:solidFill>
                <a:effectLst/>
                <a:uLnTx/>
                <a:uFillTx/>
                <a:latin typeface="Arial"/>
                <a:ea typeface="+mn-ea"/>
                <a:cs typeface="+mn-cs"/>
              </a:rPr>
              <a:t>Train-Test Split</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27" name="Rectangle 2">
            <a:extLst>
              <a:ext uri="{FF2B5EF4-FFF2-40B4-BE49-F238E27FC236}">
                <a16:creationId xmlns:a16="http://schemas.microsoft.com/office/drawing/2014/main" id="{0E2E2233-A894-7F18-D93E-A716635849C0}"/>
              </a:ext>
            </a:extLst>
          </p:cNvPr>
          <p:cNvSpPr txBox="1">
            <a:spLocks/>
          </p:cNvSpPr>
          <p:nvPr>
            <p:custDataLst>
              <p:tags r:id="rId37"/>
            </p:custDataLst>
          </p:nvPr>
        </p:nvSpPr>
        <p:spPr bwMode="gray">
          <a:xfrm>
            <a:off x="8566547" y="4678257"/>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US" sz="1000" dirty="0" err="1">
                <a:solidFill>
                  <a:srgbClr val="000000"/>
                </a:solidFill>
              </a:rPr>
              <a:t>H.ii</a:t>
            </a:r>
            <a:r>
              <a:rPr kumimoji="0" lang="en-US" sz="1000" b="0" i="0" u="none" strike="noStrike" kern="0" cap="none" spc="0" normalizeH="0" baseline="0" noProof="0" dirty="0">
                <a:ln>
                  <a:noFill/>
                </a:ln>
                <a:solidFill>
                  <a:srgbClr val="000000"/>
                </a:solidFill>
                <a:effectLst/>
                <a:uLnTx/>
                <a:uFillTx/>
                <a:latin typeface="Arial"/>
                <a:ea typeface="+mn-ea"/>
                <a:cs typeface="+mn-cs"/>
              </a:rPr>
              <a:t> Model Training</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28" name="Rectangle 2">
            <a:extLst>
              <a:ext uri="{FF2B5EF4-FFF2-40B4-BE49-F238E27FC236}">
                <a16:creationId xmlns:a16="http://schemas.microsoft.com/office/drawing/2014/main" id="{9C1EE71B-6DD5-B4D4-6E75-345F50DDA841}"/>
              </a:ext>
            </a:extLst>
          </p:cNvPr>
          <p:cNvSpPr txBox="1">
            <a:spLocks/>
          </p:cNvSpPr>
          <p:nvPr>
            <p:custDataLst>
              <p:tags r:id="rId38"/>
            </p:custDataLst>
          </p:nvPr>
        </p:nvSpPr>
        <p:spPr bwMode="gray">
          <a:xfrm>
            <a:off x="8566547" y="491175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US" sz="1000" dirty="0" err="1">
                <a:solidFill>
                  <a:srgbClr val="000000"/>
                </a:solidFill>
              </a:rPr>
              <a:t>H.iii</a:t>
            </a:r>
            <a:r>
              <a:rPr kumimoji="0" lang="en-US" sz="1000" b="0" i="0" u="none" strike="noStrike" kern="0" cap="none" spc="0" normalizeH="0" baseline="0" noProof="0" dirty="0">
                <a:ln>
                  <a:noFill/>
                </a:ln>
                <a:solidFill>
                  <a:srgbClr val="000000"/>
                </a:solidFill>
                <a:effectLst/>
                <a:uLnTx/>
                <a:uFillTx/>
                <a:latin typeface="Arial"/>
                <a:ea typeface="+mn-ea"/>
                <a:cs typeface="+mn-cs"/>
              </a:rPr>
              <a:t> Model Metrics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29" name="TextBox 128">
            <a:extLst>
              <a:ext uri="{FF2B5EF4-FFF2-40B4-BE49-F238E27FC236}">
                <a16:creationId xmlns:a16="http://schemas.microsoft.com/office/drawing/2014/main" id="{ADCF1900-CF6A-144B-ADC4-E86F79C18574}"/>
              </a:ext>
            </a:extLst>
          </p:cNvPr>
          <p:cNvSpPr txBox="1">
            <a:spLocks/>
          </p:cNvSpPr>
          <p:nvPr/>
        </p:nvSpPr>
        <p:spPr>
          <a:xfrm>
            <a:off x="8464755" y="5272670"/>
            <a:ext cx="3172509" cy="907150"/>
          </a:xfrm>
          <a:prstGeom prst="roundRect">
            <a:avLst>
              <a:gd name="adj" fmla="val 0"/>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FFFFFF"/>
                </a:solidFill>
                <a:latin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30" name="TextBox 129">
            <a:extLst>
              <a:ext uri="{FF2B5EF4-FFF2-40B4-BE49-F238E27FC236}">
                <a16:creationId xmlns:a16="http://schemas.microsoft.com/office/drawing/2014/main" id="{E65ACCAF-F7DC-D44F-F1B7-9D432E5EE565}"/>
              </a:ext>
            </a:extLst>
          </p:cNvPr>
          <p:cNvSpPr txBox="1">
            <a:spLocks/>
          </p:cNvSpPr>
          <p:nvPr/>
        </p:nvSpPr>
        <p:spPr>
          <a:xfrm>
            <a:off x="8566547" y="5286985"/>
            <a:ext cx="2857108" cy="195130"/>
          </a:xfrm>
          <a:prstGeom prst="rect">
            <a:avLst/>
          </a:prstGeom>
        </p:spPr>
        <p:txBody>
          <a:bodyPr vert="horz" wrap="square" lIns="0" tIns="0" rIns="0" bIns="0" rtlCol="0" anchor="b"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lang="en-CA" sz="1200" b="1" dirty="0">
                <a:solidFill>
                  <a:srgbClr val="FFFFFF"/>
                </a:solidFill>
                <a:latin typeface="Arial"/>
              </a:rPr>
              <a:t>K.</a:t>
            </a:r>
            <a:r>
              <a:rPr kumimoji="0" lang="en-CA" sz="1200" b="1" i="0" u="none" strike="noStrike" kern="1200" cap="none" spc="0" normalizeH="0" baseline="0" noProof="0" dirty="0">
                <a:ln>
                  <a:noFill/>
                </a:ln>
                <a:solidFill>
                  <a:srgbClr val="FFFFFF"/>
                </a:solidFill>
                <a:effectLst/>
                <a:uLnTx/>
                <a:uFillTx/>
                <a:latin typeface="Arial"/>
                <a:ea typeface="+mn-ea"/>
                <a:cs typeface="+mn-cs"/>
              </a:rPr>
              <a:t> Inbound models</a:t>
            </a:r>
          </a:p>
        </p:txBody>
      </p:sp>
      <p:sp>
        <p:nvSpPr>
          <p:cNvPr id="131" name="Rectangle 2">
            <a:extLst>
              <a:ext uri="{FF2B5EF4-FFF2-40B4-BE49-F238E27FC236}">
                <a16:creationId xmlns:a16="http://schemas.microsoft.com/office/drawing/2014/main" id="{80A14587-A5EB-7B36-F7C8-172EA65C030A}"/>
              </a:ext>
            </a:extLst>
          </p:cNvPr>
          <p:cNvSpPr txBox="1">
            <a:spLocks/>
          </p:cNvSpPr>
          <p:nvPr>
            <p:custDataLst>
              <p:tags r:id="rId39"/>
            </p:custDataLst>
          </p:nvPr>
        </p:nvSpPr>
        <p:spPr bwMode="gray">
          <a:xfrm>
            <a:off x="8566547" y="5581165"/>
            <a:ext cx="2857108" cy="17675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lang="en-CA" sz="1000" dirty="0">
                <a:solidFill>
                  <a:srgbClr val="000000"/>
                </a:solidFill>
              </a:rPr>
              <a:t>K</a:t>
            </a:r>
            <a:r>
              <a:rPr kumimoji="0" lang="en-CA" sz="1000" b="0" i="0" u="none" strike="noStrike" kern="0" cap="none" spc="0" normalizeH="0" baseline="0" noProof="0" dirty="0">
                <a:ln>
                  <a:noFill/>
                </a:ln>
                <a:solidFill>
                  <a:srgbClr val="000000"/>
                </a:solidFill>
                <a:effectLst/>
                <a:uLnTx/>
                <a:uFillTx/>
                <a:latin typeface="Arial"/>
                <a:ea typeface="+mn-ea"/>
                <a:cs typeface="+mn-cs"/>
              </a:rPr>
              <a:t>.1  </a:t>
            </a:r>
            <a:r>
              <a:rPr kumimoji="0" lang="en-US" sz="1000" b="0" i="0" u="none" strike="noStrike" kern="0" cap="none" spc="0" normalizeH="0" baseline="0" noProof="0" dirty="0">
                <a:ln>
                  <a:noFill/>
                </a:ln>
                <a:solidFill>
                  <a:srgbClr val="000000"/>
                </a:solidFill>
                <a:effectLst/>
                <a:uLnTx/>
                <a:uFillTx/>
                <a:latin typeface="Arial"/>
                <a:ea typeface="+mn-ea"/>
                <a:cs typeface="+mn-cs"/>
              </a:rPr>
              <a:t>NPTB Scores</a:t>
            </a:r>
            <a:endParaRPr kumimoji="0" lang="en-CA" sz="1000" b="0" i="0" u="none" strike="noStrike" kern="0" cap="none" spc="0" normalizeH="0" baseline="0" noProof="0" dirty="0">
              <a:ln>
                <a:noFill/>
              </a:ln>
              <a:solidFill>
                <a:srgbClr val="000000"/>
              </a:solidFill>
              <a:effectLst/>
              <a:uLnTx/>
              <a:uFillTx/>
              <a:latin typeface="Arial"/>
              <a:ea typeface="+mn-ea"/>
              <a:cs typeface="+mn-cs"/>
            </a:endParaRPr>
          </a:p>
        </p:txBody>
      </p:sp>
      <p:sp>
        <p:nvSpPr>
          <p:cNvPr id="132" name="TextBox 131">
            <a:extLst>
              <a:ext uri="{FF2B5EF4-FFF2-40B4-BE49-F238E27FC236}">
                <a16:creationId xmlns:a16="http://schemas.microsoft.com/office/drawing/2014/main" id="{89ED3C43-412E-E30E-E3AD-B814017DFCDA}"/>
              </a:ext>
            </a:extLst>
          </p:cNvPr>
          <p:cNvSpPr txBox="1">
            <a:spLocks/>
          </p:cNvSpPr>
          <p:nvPr/>
        </p:nvSpPr>
        <p:spPr>
          <a:xfrm>
            <a:off x="554736" y="5272670"/>
            <a:ext cx="1144159"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5"/>
                </a:solidFill>
                <a:cs typeface="+mn-cs"/>
              </a:rPr>
              <a:t>4. Leads</a:t>
            </a:r>
          </a:p>
        </p:txBody>
      </p:sp>
      <p:sp>
        <p:nvSpPr>
          <p:cNvPr id="133" name="TextBox 132">
            <a:extLst>
              <a:ext uri="{FF2B5EF4-FFF2-40B4-BE49-F238E27FC236}">
                <a16:creationId xmlns:a16="http://schemas.microsoft.com/office/drawing/2014/main" id="{FE0F2B90-A8DA-A240-DA80-236B34D787FB}"/>
              </a:ext>
            </a:extLst>
          </p:cNvPr>
          <p:cNvSpPr txBox="1">
            <a:spLocks/>
          </p:cNvSpPr>
          <p:nvPr/>
        </p:nvSpPr>
        <p:spPr>
          <a:xfrm>
            <a:off x="554736" y="2783780"/>
            <a:ext cx="1144159" cy="64633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it-IT" sz="1400" b="1" dirty="0">
                <a:solidFill>
                  <a:schemeClr val="accent5"/>
                </a:solidFill>
                <a:cs typeface="+mn-cs"/>
              </a:rPr>
              <a:t>2. Customer 360 Data Model</a:t>
            </a:r>
            <a:endParaRPr lang="en-US" sz="1400" b="1" dirty="0">
              <a:solidFill>
                <a:schemeClr val="accent5"/>
              </a:solidFill>
              <a:cs typeface="+mn-cs"/>
            </a:endParaRPr>
          </a:p>
        </p:txBody>
      </p:sp>
      <p:sp>
        <p:nvSpPr>
          <p:cNvPr id="134" name="TextBox 133">
            <a:extLst>
              <a:ext uri="{FF2B5EF4-FFF2-40B4-BE49-F238E27FC236}">
                <a16:creationId xmlns:a16="http://schemas.microsoft.com/office/drawing/2014/main" id="{80A1E42B-4135-2BCD-3CB0-576E56D03643}"/>
              </a:ext>
            </a:extLst>
          </p:cNvPr>
          <p:cNvSpPr txBox="1">
            <a:spLocks/>
          </p:cNvSpPr>
          <p:nvPr/>
        </p:nvSpPr>
        <p:spPr>
          <a:xfrm>
            <a:off x="554736" y="4154392"/>
            <a:ext cx="1144159"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5"/>
                </a:solidFill>
                <a:cs typeface="+mn-cs"/>
              </a:rPr>
              <a:t>3. Model Training</a:t>
            </a:r>
          </a:p>
        </p:txBody>
      </p:sp>
      <p:sp>
        <p:nvSpPr>
          <p:cNvPr id="135" name="TextBox 134">
            <a:extLst>
              <a:ext uri="{FF2B5EF4-FFF2-40B4-BE49-F238E27FC236}">
                <a16:creationId xmlns:a16="http://schemas.microsoft.com/office/drawing/2014/main" id="{ECF578B5-A8D1-2FF8-C35E-0CFB23FD52AA}"/>
              </a:ext>
            </a:extLst>
          </p:cNvPr>
          <p:cNvSpPr txBox="1">
            <a:spLocks/>
          </p:cNvSpPr>
          <p:nvPr/>
        </p:nvSpPr>
        <p:spPr>
          <a:xfrm>
            <a:off x="554736" y="1414121"/>
            <a:ext cx="1144159" cy="64633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5"/>
                </a:solidFill>
                <a:cs typeface="+mn-cs"/>
              </a:rPr>
              <a:t>1. Data cleaning </a:t>
            </a:r>
            <a:br>
              <a:rPr lang="en-US" sz="1400" b="1" dirty="0">
                <a:solidFill>
                  <a:schemeClr val="accent5"/>
                </a:solidFill>
                <a:cs typeface="+mn-cs"/>
              </a:rPr>
            </a:br>
            <a:r>
              <a:rPr lang="en-US" sz="1400" b="1" dirty="0">
                <a:solidFill>
                  <a:schemeClr val="accent5"/>
                </a:solidFill>
                <a:cs typeface="+mn-cs"/>
              </a:rPr>
              <a:t>&amp; setup</a:t>
            </a:r>
          </a:p>
        </p:txBody>
      </p:sp>
      <p:cxnSp>
        <p:nvCxnSpPr>
          <p:cNvPr id="136" name="LineSeparatorStrong 54">
            <a:extLst>
              <a:ext uri="{FF2B5EF4-FFF2-40B4-BE49-F238E27FC236}">
                <a16:creationId xmlns:a16="http://schemas.microsoft.com/office/drawing/2014/main" id="{FC427842-B92E-0559-452A-106B5F5A0FEE}"/>
              </a:ext>
            </a:extLst>
          </p:cNvPr>
          <p:cNvCxnSpPr>
            <a:cxnSpLocks/>
          </p:cNvCxnSpPr>
          <p:nvPr>
            <p:custDataLst>
              <p:tags r:id="rId40"/>
            </p:custDataLst>
          </p:nvPr>
        </p:nvCxnSpPr>
        <p:spPr>
          <a:xfrm>
            <a:off x="554736" y="2737306"/>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7" name="LineSeparatorStrong 54">
            <a:extLst>
              <a:ext uri="{FF2B5EF4-FFF2-40B4-BE49-F238E27FC236}">
                <a16:creationId xmlns:a16="http://schemas.microsoft.com/office/drawing/2014/main" id="{DA572436-8507-B7EE-BA43-ADB1C295463A}"/>
              </a:ext>
            </a:extLst>
          </p:cNvPr>
          <p:cNvCxnSpPr>
            <a:cxnSpLocks/>
          </p:cNvCxnSpPr>
          <p:nvPr>
            <p:custDataLst>
              <p:tags r:id="rId41"/>
            </p:custDataLst>
          </p:nvPr>
        </p:nvCxnSpPr>
        <p:spPr>
          <a:xfrm>
            <a:off x="554736" y="4107918"/>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8" name="LineSeparatorStrong 54">
            <a:extLst>
              <a:ext uri="{FF2B5EF4-FFF2-40B4-BE49-F238E27FC236}">
                <a16:creationId xmlns:a16="http://schemas.microsoft.com/office/drawing/2014/main" id="{04061B98-E68F-54F1-6860-B3467941536A}"/>
              </a:ext>
            </a:extLst>
          </p:cNvPr>
          <p:cNvCxnSpPr>
            <a:cxnSpLocks/>
          </p:cNvCxnSpPr>
          <p:nvPr>
            <p:custDataLst>
              <p:tags r:id="rId42"/>
            </p:custDataLst>
          </p:nvPr>
        </p:nvCxnSpPr>
        <p:spPr>
          <a:xfrm>
            <a:off x="554736" y="5226195"/>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73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742ACAA-04FD-49F5-BCE5-AA76C793710B}"/>
              </a:ext>
            </a:extLst>
          </p:cNvPr>
          <p:cNvGraphicFramePr>
            <a:graphicFrameLocks noChangeAspect="1"/>
          </p:cNvGraphicFramePr>
          <p:nvPr>
            <p:custDataLst>
              <p:tags r:id="rId1"/>
            </p:custDataLst>
            <p:extLst>
              <p:ext uri="{D42A27DB-BD31-4B8C-83A1-F6EECF244321}">
                <p14:modId xmlns:p14="http://schemas.microsoft.com/office/powerpoint/2010/main" val="3510332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592" imgH="591" progId="TCLayout.ActiveDocument.1">
                  <p:embed/>
                </p:oleObj>
              </mc:Choice>
              <mc:Fallback>
                <p:oleObj name="think-cell Slide" r:id="rId18" imgW="592" imgH="591" progId="TCLayout.ActiveDocument.1">
                  <p:embed/>
                  <p:pic>
                    <p:nvPicPr>
                      <p:cNvPr id="7" name="Object 6" hidden="1">
                        <a:extLst>
                          <a:ext uri="{FF2B5EF4-FFF2-40B4-BE49-F238E27FC236}">
                            <a16:creationId xmlns:a16="http://schemas.microsoft.com/office/drawing/2014/main" id="{6742ACAA-04FD-49F5-BCE5-AA76C793710B}"/>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93532680-484D-4E5C-A4C0-795A96829F0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Subtitle 14">
            <a:extLst>
              <a:ext uri="{FF2B5EF4-FFF2-40B4-BE49-F238E27FC236}">
                <a16:creationId xmlns:a16="http://schemas.microsoft.com/office/drawing/2014/main" id="{FE9F6358-9BF9-2B91-8014-9318BAEC71A3}"/>
              </a:ext>
            </a:extLst>
          </p:cNvPr>
          <p:cNvSpPr>
            <a:spLocks noGrp="1"/>
          </p:cNvSpPr>
          <p:nvPr>
            <p:ph type="subTitle" idx="1"/>
          </p:nvPr>
        </p:nvSpPr>
        <p:spPr>
          <a:xfrm>
            <a:off x="554735" y="637721"/>
            <a:ext cx="11082528" cy="246221"/>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17" name="Text Placeholder 16">
            <a:extLst>
              <a:ext uri="{FF2B5EF4-FFF2-40B4-BE49-F238E27FC236}">
                <a16:creationId xmlns:a16="http://schemas.microsoft.com/office/drawing/2014/main" id="{CCAFD9D5-570F-F35F-C150-0D872B90A9C6}"/>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6" name="2. Slide Title">
            <a:extLst>
              <a:ext uri="{FF2B5EF4-FFF2-40B4-BE49-F238E27FC236}">
                <a16:creationId xmlns:a16="http://schemas.microsoft.com/office/drawing/2014/main" id="{015E69FB-49E9-4802-8601-954D7DA0143E}"/>
              </a:ext>
            </a:extLst>
          </p:cNvPr>
          <p:cNvSpPr>
            <a:spLocks noGrp="1"/>
          </p:cNvSpPr>
          <p:nvPr>
            <p:ph type="title"/>
            <p:custDataLst>
              <p:tags r:id="rId3"/>
            </p:custDataLst>
          </p:nvPr>
        </p:nvSpPr>
        <p:spPr>
          <a:xfrm>
            <a:off x="554736" y="172212"/>
            <a:ext cx="11082528" cy="38472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Our team has developed seven models – six for inbound and one for outbound</a:t>
            </a:r>
          </a:p>
        </p:txBody>
      </p:sp>
      <p:sp>
        <p:nvSpPr>
          <p:cNvPr id="100" name="Rectangle 99">
            <a:extLst>
              <a:ext uri="{FF2B5EF4-FFF2-40B4-BE49-F238E27FC236}">
                <a16:creationId xmlns:a16="http://schemas.microsoft.com/office/drawing/2014/main" id="{37B73A00-7D18-4FA3-AE08-2DB45C4CCE6A}"/>
              </a:ext>
            </a:extLst>
          </p:cNvPr>
          <p:cNvSpPr/>
          <p:nvPr/>
        </p:nvSpPr>
        <p:spPr>
          <a:xfrm>
            <a:off x="3371173" y="3535977"/>
            <a:ext cx="1445188" cy="596820"/>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Combine</a:t>
            </a:r>
            <a:br>
              <a:rPr lang="en-US" sz="1400" dirty="0">
                <a:solidFill>
                  <a:schemeClr val="tx1"/>
                </a:solidFill>
              </a:rPr>
            </a:br>
            <a:r>
              <a:rPr lang="en-US" sz="1400" dirty="0">
                <a:solidFill>
                  <a:schemeClr val="tx1"/>
                </a:solidFill>
              </a:rPr>
              <a:t>clean datasets</a:t>
            </a:r>
          </a:p>
        </p:txBody>
      </p:sp>
      <p:cxnSp>
        <p:nvCxnSpPr>
          <p:cNvPr id="189" name="Connector: Elbow 188">
            <a:extLst>
              <a:ext uri="{FF2B5EF4-FFF2-40B4-BE49-F238E27FC236}">
                <a16:creationId xmlns:a16="http://schemas.microsoft.com/office/drawing/2014/main" id="{EC039251-4E9B-42A3-9D7F-D664438463E2}"/>
              </a:ext>
            </a:extLst>
          </p:cNvPr>
          <p:cNvCxnSpPr>
            <a:cxnSpLocks/>
            <a:stCxn id="100" idx="3"/>
            <a:endCxn id="23" idx="1"/>
          </p:cNvCxnSpPr>
          <p:nvPr/>
        </p:nvCxnSpPr>
        <p:spPr>
          <a:xfrm>
            <a:off x="4816361" y="3834387"/>
            <a:ext cx="680226" cy="1458787"/>
          </a:xfrm>
          <a:prstGeom prst="bentConnector3">
            <a:avLst>
              <a:gd name="adj1" fmla="val 5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4CFFA608-2AF0-440F-A55C-A573F6E91564}"/>
              </a:ext>
            </a:extLst>
          </p:cNvPr>
          <p:cNvCxnSpPr>
            <a:cxnSpLocks/>
            <a:stCxn id="100" idx="3"/>
            <a:endCxn id="116" idx="1"/>
          </p:cNvCxnSpPr>
          <p:nvPr/>
        </p:nvCxnSpPr>
        <p:spPr>
          <a:xfrm flipV="1">
            <a:off x="4816361" y="3101581"/>
            <a:ext cx="680226" cy="732806"/>
          </a:xfrm>
          <a:prstGeom prst="bentConnector3">
            <a:avLst>
              <a:gd name="adj1" fmla="val 5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80EE729D-BC63-500B-5244-7D67CCEE140C}"/>
              </a:ext>
            </a:extLst>
          </p:cNvPr>
          <p:cNvGrpSpPr/>
          <p:nvPr/>
        </p:nvGrpSpPr>
        <p:grpSpPr>
          <a:xfrm>
            <a:off x="9921524" y="1023875"/>
            <a:ext cx="1715740" cy="182150"/>
            <a:chOff x="9921524" y="829600"/>
            <a:chExt cx="1715740" cy="182150"/>
          </a:xfrm>
        </p:grpSpPr>
        <p:sp>
          <p:nvSpPr>
            <p:cNvPr id="174" name="Rectangle 173">
              <a:extLst>
                <a:ext uri="{FF2B5EF4-FFF2-40B4-BE49-F238E27FC236}">
                  <a16:creationId xmlns:a16="http://schemas.microsoft.com/office/drawing/2014/main" id="{84C8250E-E7C1-42A3-8DEF-A979239C0070}"/>
                </a:ext>
              </a:extLst>
            </p:cNvPr>
            <p:cNvSpPr/>
            <p:nvPr/>
          </p:nvSpPr>
          <p:spPr>
            <a:xfrm>
              <a:off x="9921524" y="829600"/>
              <a:ext cx="184430" cy="182150"/>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a:solidFill>
                  <a:schemeClr val="tx1"/>
                </a:solidFill>
              </a:endParaRPr>
            </a:p>
          </p:txBody>
        </p:sp>
        <p:sp>
          <p:nvSpPr>
            <p:cNvPr id="175" name="TextBox 174">
              <a:extLst>
                <a:ext uri="{FF2B5EF4-FFF2-40B4-BE49-F238E27FC236}">
                  <a16:creationId xmlns:a16="http://schemas.microsoft.com/office/drawing/2014/main" id="{9632B78C-DCAE-41BA-9FAF-AA161827F9B1}"/>
                </a:ext>
              </a:extLst>
            </p:cNvPr>
            <p:cNvSpPr txBox="1"/>
            <p:nvPr/>
          </p:nvSpPr>
          <p:spPr>
            <a:xfrm>
              <a:off x="10194561" y="839932"/>
              <a:ext cx="1442703" cy="169277"/>
            </a:xfrm>
            <a:prstGeom prst="rect">
              <a:avLst/>
            </a:prstGeom>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100" dirty="0"/>
                <a:t>Code components built</a:t>
              </a:r>
            </a:p>
          </p:txBody>
        </p:sp>
      </p:grpSp>
      <p:cxnSp>
        <p:nvCxnSpPr>
          <p:cNvPr id="9" name="Connector: Elbow 8">
            <a:extLst>
              <a:ext uri="{FF2B5EF4-FFF2-40B4-BE49-F238E27FC236}">
                <a16:creationId xmlns:a16="http://schemas.microsoft.com/office/drawing/2014/main" id="{409E1B41-FA79-4E67-918E-155F148BCFA9}"/>
              </a:ext>
            </a:extLst>
          </p:cNvPr>
          <p:cNvCxnSpPr>
            <a:cxnSpLocks/>
            <a:stCxn id="3" idx="3"/>
            <a:endCxn id="100" idx="1"/>
          </p:cNvCxnSpPr>
          <p:nvPr/>
        </p:nvCxnSpPr>
        <p:spPr>
          <a:xfrm>
            <a:off x="2690948" y="1781577"/>
            <a:ext cx="680225" cy="2052810"/>
          </a:xfrm>
          <a:prstGeom prst="bentConnector3">
            <a:avLst>
              <a:gd name="adj1" fmla="val 5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64155E3C-F6E7-4634-AF90-FDECA72C3549}"/>
              </a:ext>
            </a:extLst>
          </p:cNvPr>
          <p:cNvCxnSpPr>
            <a:cxnSpLocks/>
            <a:stCxn id="91" idx="3"/>
            <a:endCxn id="100" idx="1"/>
          </p:cNvCxnSpPr>
          <p:nvPr/>
        </p:nvCxnSpPr>
        <p:spPr>
          <a:xfrm>
            <a:off x="2690948" y="2602701"/>
            <a:ext cx="680225" cy="1231686"/>
          </a:xfrm>
          <a:prstGeom prst="bentConnector3">
            <a:avLst>
              <a:gd name="adj1" fmla="val 5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310611A0-7D70-4EA5-B712-6E503817566B}"/>
              </a:ext>
            </a:extLst>
          </p:cNvPr>
          <p:cNvCxnSpPr>
            <a:cxnSpLocks/>
            <a:stCxn id="92" idx="3"/>
            <a:endCxn id="100" idx="1"/>
          </p:cNvCxnSpPr>
          <p:nvPr/>
        </p:nvCxnSpPr>
        <p:spPr>
          <a:xfrm>
            <a:off x="2690948" y="3423825"/>
            <a:ext cx="680225" cy="410562"/>
          </a:xfrm>
          <a:prstGeom prst="bentConnector3">
            <a:avLst>
              <a:gd name="adj1" fmla="val 5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6B60761-4D07-40AD-A777-06A19B6382ED}"/>
              </a:ext>
            </a:extLst>
          </p:cNvPr>
          <p:cNvCxnSpPr>
            <a:cxnSpLocks/>
            <a:stCxn id="93" idx="3"/>
            <a:endCxn id="100" idx="1"/>
          </p:cNvCxnSpPr>
          <p:nvPr/>
        </p:nvCxnSpPr>
        <p:spPr>
          <a:xfrm flipV="1">
            <a:off x="2690948" y="3834387"/>
            <a:ext cx="680225" cy="410562"/>
          </a:xfrm>
          <a:prstGeom prst="bentConnector3">
            <a:avLst>
              <a:gd name="adj1" fmla="val 5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4787D517-FC8A-4FB8-9C81-08CF53BBD273}"/>
              </a:ext>
            </a:extLst>
          </p:cNvPr>
          <p:cNvCxnSpPr>
            <a:cxnSpLocks/>
            <a:stCxn id="146" idx="3"/>
            <a:endCxn id="100" idx="1"/>
          </p:cNvCxnSpPr>
          <p:nvPr/>
        </p:nvCxnSpPr>
        <p:spPr>
          <a:xfrm flipV="1">
            <a:off x="2690948" y="3834387"/>
            <a:ext cx="680225" cy="1231686"/>
          </a:xfrm>
          <a:prstGeom prst="bentConnector3">
            <a:avLst>
              <a:gd name="adj1" fmla="val 5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A0D47299-9FBF-4C16-8108-ED5965F49A13}"/>
              </a:ext>
            </a:extLst>
          </p:cNvPr>
          <p:cNvCxnSpPr>
            <a:cxnSpLocks/>
            <a:stCxn id="104" idx="3"/>
            <a:endCxn id="100" idx="1"/>
          </p:cNvCxnSpPr>
          <p:nvPr/>
        </p:nvCxnSpPr>
        <p:spPr>
          <a:xfrm flipV="1">
            <a:off x="2690948" y="3834387"/>
            <a:ext cx="680225" cy="2052812"/>
          </a:xfrm>
          <a:prstGeom prst="bentConnector3">
            <a:avLst>
              <a:gd name="adj1" fmla="val 5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3A3A694-1086-4D9B-8F6D-018D3DBA1772}"/>
              </a:ext>
            </a:extLst>
          </p:cNvPr>
          <p:cNvSpPr/>
          <p:nvPr/>
        </p:nvSpPr>
        <p:spPr>
          <a:xfrm>
            <a:off x="726419" y="1483167"/>
            <a:ext cx="1964529" cy="596820"/>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Customer data</a:t>
            </a:r>
          </a:p>
        </p:txBody>
      </p:sp>
      <p:sp>
        <p:nvSpPr>
          <p:cNvPr id="91" name="Rectangle 90">
            <a:extLst>
              <a:ext uri="{FF2B5EF4-FFF2-40B4-BE49-F238E27FC236}">
                <a16:creationId xmlns:a16="http://schemas.microsoft.com/office/drawing/2014/main" id="{EEACEA7D-1EAF-472A-93DC-6F018A26A7AE}"/>
              </a:ext>
            </a:extLst>
          </p:cNvPr>
          <p:cNvSpPr/>
          <p:nvPr/>
        </p:nvSpPr>
        <p:spPr>
          <a:xfrm>
            <a:off x="726419" y="2304291"/>
            <a:ext cx="1964529" cy="596820"/>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Cards data</a:t>
            </a:r>
          </a:p>
        </p:txBody>
      </p:sp>
      <p:sp>
        <p:nvSpPr>
          <p:cNvPr id="92" name="Rectangle 91">
            <a:extLst>
              <a:ext uri="{FF2B5EF4-FFF2-40B4-BE49-F238E27FC236}">
                <a16:creationId xmlns:a16="http://schemas.microsoft.com/office/drawing/2014/main" id="{EE3060D9-6F1E-41ED-96FA-420292CC6D14}"/>
              </a:ext>
            </a:extLst>
          </p:cNvPr>
          <p:cNvSpPr/>
          <p:nvPr/>
        </p:nvSpPr>
        <p:spPr>
          <a:xfrm>
            <a:off x="726419" y="3125415"/>
            <a:ext cx="1964529" cy="596820"/>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Loans data</a:t>
            </a:r>
          </a:p>
        </p:txBody>
      </p:sp>
      <p:sp>
        <p:nvSpPr>
          <p:cNvPr id="93" name="Rectangle 92">
            <a:extLst>
              <a:ext uri="{FF2B5EF4-FFF2-40B4-BE49-F238E27FC236}">
                <a16:creationId xmlns:a16="http://schemas.microsoft.com/office/drawing/2014/main" id="{035FD7BA-7873-49AE-A2F5-CDA4BC773E16}"/>
              </a:ext>
            </a:extLst>
          </p:cNvPr>
          <p:cNvSpPr/>
          <p:nvPr/>
        </p:nvSpPr>
        <p:spPr>
          <a:xfrm>
            <a:off x="726419" y="3946539"/>
            <a:ext cx="1964529" cy="596820"/>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Savings data</a:t>
            </a:r>
          </a:p>
        </p:txBody>
      </p:sp>
      <p:sp>
        <p:nvSpPr>
          <p:cNvPr id="146" name="Rectangle 145">
            <a:extLst>
              <a:ext uri="{FF2B5EF4-FFF2-40B4-BE49-F238E27FC236}">
                <a16:creationId xmlns:a16="http://schemas.microsoft.com/office/drawing/2014/main" id="{BFB5F6B8-5A28-4333-8609-AA2B7E3D273E}"/>
              </a:ext>
            </a:extLst>
          </p:cNvPr>
          <p:cNvSpPr/>
          <p:nvPr/>
        </p:nvSpPr>
        <p:spPr>
          <a:xfrm>
            <a:off x="726419" y="4767663"/>
            <a:ext cx="1964529" cy="596820"/>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Transaction data</a:t>
            </a:r>
          </a:p>
        </p:txBody>
      </p:sp>
      <p:sp>
        <p:nvSpPr>
          <p:cNvPr id="104" name="Rectangle 103">
            <a:extLst>
              <a:ext uri="{FF2B5EF4-FFF2-40B4-BE49-F238E27FC236}">
                <a16:creationId xmlns:a16="http://schemas.microsoft.com/office/drawing/2014/main" id="{CF09F8F9-0624-4BDA-8CDB-C28E083C8619}"/>
              </a:ext>
            </a:extLst>
          </p:cNvPr>
          <p:cNvSpPr/>
          <p:nvPr/>
        </p:nvSpPr>
        <p:spPr>
          <a:xfrm>
            <a:off x="726419" y="5588789"/>
            <a:ext cx="1964529" cy="596820"/>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IScore data</a:t>
            </a:r>
          </a:p>
        </p:txBody>
      </p:sp>
      <p:sp>
        <p:nvSpPr>
          <p:cNvPr id="2" name="TrackerNumBlue 13">
            <a:extLst>
              <a:ext uri="{FF2B5EF4-FFF2-40B4-BE49-F238E27FC236}">
                <a16:creationId xmlns:a16="http://schemas.microsoft.com/office/drawing/2014/main" id="{4F57340B-586B-8F75-2DD1-31E9E2F0E63D}"/>
              </a:ext>
            </a:extLst>
          </p:cNvPr>
          <p:cNvSpPr/>
          <p:nvPr>
            <p:custDataLst>
              <p:tags r:id="rId4"/>
            </p:custDataLst>
          </p:nvPr>
        </p:nvSpPr>
        <p:spPr>
          <a:xfrm>
            <a:off x="554736" y="1612608"/>
            <a:ext cx="337939" cy="33793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dirty="0">
                <a:solidFill>
                  <a:schemeClr val="bg1"/>
                </a:solidFill>
              </a:rPr>
              <a:t>1</a:t>
            </a:r>
          </a:p>
        </p:txBody>
      </p:sp>
      <p:sp>
        <p:nvSpPr>
          <p:cNvPr id="4" name="TrackerNumBlue 13">
            <a:extLst>
              <a:ext uri="{FF2B5EF4-FFF2-40B4-BE49-F238E27FC236}">
                <a16:creationId xmlns:a16="http://schemas.microsoft.com/office/drawing/2014/main" id="{62970488-DA39-9F56-96F6-AB05C2DD70E3}"/>
              </a:ext>
            </a:extLst>
          </p:cNvPr>
          <p:cNvSpPr/>
          <p:nvPr>
            <p:custDataLst>
              <p:tags r:id="rId5"/>
            </p:custDataLst>
          </p:nvPr>
        </p:nvSpPr>
        <p:spPr>
          <a:xfrm>
            <a:off x="554736" y="2433732"/>
            <a:ext cx="337939" cy="33793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dirty="0">
                <a:solidFill>
                  <a:schemeClr val="bg1"/>
                </a:solidFill>
              </a:rPr>
              <a:t>2</a:t>
            </a:r>
          </a:p>
        </p:txBody>
      </p:sp>
      <p:sp>
        <p:nvSpPr>
          <p:cNvPr id="11" name="TrackerNumBlue 13">
            <a:extLst>
              <a:ext uri="{FF2B5EF4-FFF2-40B4-BE49-F238E27FC236}">
                <a16:creationId xmlns:a16="http://schemas.microsoft.com/office/drawing/2014/main" id="{1F40ED9D-6239-55D3-78BA-BF271AFE26FC}"/>
              </a:ext>
            </a:extLst>
          </p:cNvPr>
          <p:cNvSpPr/>
          <p:nvPr>
            <p:custDataLst>
              <p:tags r:id="rId6"/>
            </p:custDataLst>
          </p:nvPr>
        </p:nvSpPr>
        <p:spPr>
          <a:xfrm>
            <a:off x="554736" y="3254856"/>
            <a:ext cx="337939" cy="33793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dirty="0">
                <a:solidFill>
                  <a:schemeClr val="bg1"/>
                </a:solidFill>
              </a:rPr>
              <a:t>3</a:t>
            </a:r>
          </a:p>
        </p:txBody>
      </p:sp>
      <p:sp>
        <p:nvSpPr>
          <p:cNvPr id="13" name="TrackerNumBlue 13">
            <a:extLst>
              <a:ext uri="{FF2B5EF4-FFF2-40B4-BE49-F238E27FC236}">
                <a16:creationId xmlns:a16="http://schemas.microsoft.com/office/drawing/2014/main" id="{6195B3F3-8AC8-F7EC-9563-B763BC769223}"/>
              </a:ext>
            </a:extLst>
          </p:cNvPr>
          <p:cNvSpPr/>
          <p:nvPr>
            <p:custDataLst>
              <p:tags r:id="rId7"/>
            </p:custDataLst>
          </p:nvPr>
        </p:nvSpPr>
        <p:spPr>
          <a:xfrm>
            <a:off x="554736" y="4075980"/>
            <a:ext cx="337939" cy="33793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dirty="0">
                <a:solidFill>
                  <a:schemeClr val="bg1"/>
                </a:solidFill>
              </a:rPr>
              <a:t>4</a:t>
            </a:r>
          </a:p>
        </p:txBody>
      </p:sp>
      <p:sp>
        <p:nvSpPr>
          <p:cNvPr id="18" name="TrackerNumBlue 13">
            <a:extLst>
              <a:ext uri="{FF2B5EF4-FFF2-40B4-BE49-F238E27FC236}">
                <a16:creationId xmlns:a16="http://schemas.microsoft.com/office/drawing/2014/main" id="{91D58EBB-B3CC-286F-7739-DED06F24EB19}"/>
              </a:ext>
            </a:extLst>
          </p:cNvPr>
          <p:cNvSpPr/>
          <p:nvPr>
            <p:custDataLst>
              <p:tags r:id="rId8"/>
            </p:custDataLst>
          </p:nvPr>
        </p:nvSpPr>
        <p:spPr>
          <a:xfrm>
            <a:off x="554736" y="4897104"/>
            <a:ext cx="337939" cy="33793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dirty="0">
                <a:solidFill>
                  <a:schemeClr val="bg1"/>
                </a:solidFill>
              </a:rPr>
              <a:t>5</a:t>
            </a:r>
          </a:p>
        </p:txBody>
      </p:sp>
      <p:sp>
        <p:nvSpPr>
          <p:cNvPr id="22" name="TrackerNumBlue 13">
            <a:extLst>
              <a:ext uri="{FF2B5EF4-FFF2-40B4-BE49-F238E27FC236}">
                <a16:creationId xmlns:a16="http://schemas.microsoft.com/office/drawing/2014/main" id="{79AD7B8C-2BBC-CD93-72B8-8D7573BE52C4}"/>
              </a:ext>
            </a:extLst>
          </p:cNvPr>
          <p:cNvSpPr/>
          <p:nvPr>
            <p:custDataLst>
              <p:tags r:id="rId9"/>
            </p:custDataLst>
          </p:nvPr>
        </p:nvSpPr>
        <p:spPr>
          <a:xfrm>
            <a:off x="554736" y="5718230"/>
            <a:ext cx="337939" cy="33793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dirty="0">
                <a:solidFill>
                  <a:schemeClr val="bg1"/>
                </a:solidFill>
              </a:rPr>
              <a:t>6</a:t>
            </a:r>
          </a:p>
        </p:txBody>
      </p:sp>
      <p:sp>
        <p:nvSpPr>
          <p:cNvPr id="24" name="TrackerNumBlue 13">
            <a:extLst>
              <a:ext uri="{FF2B5EF4-FFF2-40B4-BE49-F238E27FC236}">
                <a16:creationId xmlns:a16="http://schemas.microsoft.com/office/drawing/2014/main" id="{F1C00594-30A6-C71B-6242-3CF53B3A7E70}"/>
              </a:ext>
            </a:extLst>
          </p:cNvPr>
          <p:cNvSpPr/>
          <p:nvPr>
            <p:custDataLst>
              <p:tags r:id="rId10"/>
            </p:custDataLst>
          </p:nvPr>
        </p:nvSpPr>
        <p:spPr>
          <a:xfrm>
            <a:off x="3204180" y="3365187"/>
            <a:ext cx="337939" cy="33793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dirty="0">
                <a:solidFill>
                  <a:schemeClr val="bg1"/>
                </a:solidFill>
              </a:rPr>
              <a:t>2</a:t>
            </a:r>
          </a:p>
        </p:txBody>
      </p:sp>
      <p:sp>
        <p:nvSpPr>
          <p:cNvPr id="16" name="TextBox 15">
            <a:extLst>
              <a:ext uri="{FF2B5EF4-FFF2-40B4-BE49-F238E27FC236}">
                <a16:creationId xmlns:a16="http://schemas.microsoft.com/office/drawing/2014/main" id="{89DEBB8E-CD36-0E0A-F20A-8D4A8D5E35C7}"/>
              </a:ext>
            </a:extLst>
          </p:cNvPr>
          <p:cNvSpPr txBox="1">
            <a:spLocks/>
          </p:cNvSpPr>
          <p:nvPr/>
        </p:nvSpPr>
        <p:spPr>
          <a:xfrm>
            <a:off x="5496587" y="1393821"/>
            <a:ext cx="6140678" cy="49244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AG" b="1" dirty="0">
                <a:solidFill>
                  <a:schemeClr val="accent3"/>
                </a:solidFill>
              </a:rPr>
              <a:t>S</a:t>
            </a:r>
            <a:r>
              <a:rPr lang="en-US" b="1" dirty="0" err="1">
                <a:solidFill>
                  <a:schemeClr val="accent3"/>
                </a:solidFill>
              </a:rPr>
              <a:t>aving</a:t>
            </a:r>
            <a:r>
              <a:rPr lang="en-US" b="1" dirty="0">
                <a:solidFill>
                  <a:schemeClr val="accent3"/>
                </a:solidFill>
              </a:rPr>
              <a:t> accounts, credit cards, secured loans, unsecured loans, BMO, </a:t>
            </a:r>
            <a:r>
              <a:rPr lang="en-US" b="1" dirty="0" err="1">
                <a:solidFill>
                  <a:schemeClr val="accent3"/>
                </a:solidFill>
              </a:rPr>
              <a:t>banassurance</a:t>
            </a:r>
            <a:endParaRPr lang="en-US" b="1" dirty="0">
              <a:solidFill>
                <a:schemeClr val="accent3"/>
              </a:solidFill>
            </a:endParaRPr>
          </a:p>
        </p:txBody>
      </p:sp>
      <p:sp>
        <p:nvSpPr>
          <p:cNvPr id="116" name="Rectangle 115">
            <a:extLst>
              <a:ext uri="{FF2B5EF4-FFF2-40B4-BE49-F238E27FC236}">
                <a16:creationId xmlns:a16="http://schemas.microsoft.com/office/drawing/2014/main" id="{29B804C2-BDED-4F4B-9B8A-B555E610B527}"/>
              </a:ext>
            </a:extLst>
          </p:cNvPr>
          <p:cNvSpPr>
            <a:spLocks/>
          </p:cNvSpPr>
          <p:nvPr/>
        </p:nvSpPr>
        <p:spPr>
          <a:xfrm>
            <a:off x="5496587" y="2240762"/>
            <a:ext cx="6140678" cy="1721638"/>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3" name="Rectangle 22">
            <a:extLst>
              <a:ext uri="{FF2B5EF4-FFF2-40B4-BE49-F238E27FC236}">
                <a16:creationId xmlns:a16="http://schemas.microsoft.com/office/drawing/2014/main" id="{2D3E90A3-F7AD-481F-B053-5A40263C3FAE}"/>
              </a:ext>
            </a:extLst>
          </p:cNvPr>
          <p:cNvSpPr/>
          <p:nvPr/>
        </p:nvSpPr>
        <p:spPr>
          <a:xfrm>
            <a:off x="5496587" y="4415337"/>
            <a:ext cx="6140678" cy="1755674"/>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02" name="Rectangle 101">
            <a:extLst>
              <a:ext uri="{FF2B5EF4-FFF2-40B4-BE49-F238E27FC236}">
                <a16:creationId xmlns:a16="http://schemas.microsoft.com/office/drawing/2014/main" id="{6F96D26C-3EEC-40CB-AD03-1D2E38F0C4DE}"/>
              </a:ext>
            </a:extLst>
          </p:cNvPr>
          <p:cNvSpPr>
            <a:spLocks/>
          </p:cNvSpPr>
          <p:nvPr/>
        </p:nvSpPr>
        <p:spPr>
          <a:xfrm>
            <a:off x="9098750" y="2442710"/>
            <a:ext cx="2101190" cy="644803"/>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Propensity model train</a:t>
            </a:r>
          </a:p>
        </p:txBody>
      </p:sp>
      <p:sp>
        <p:nvSpPr>
          <p:cNvPr id="103" name="Rectangle 102">
            <a:extLst>
              <a:ext uri="{FF2B5EF4-FFF2-40B4-BE49-F238E27FC236}">
                <a16:creationId xmlns:a16="http://schemas.microsoft.com/office/drawing/2014/main" id="{27CF062A-6073-4DB1-A991-88695A6D4A8A}"/>
              </a:ext>
            </a:extLst>
          </p:cNvPr>
          <p:cNvSpPr>
            <a:spLocks/>
          </p:cNvSpPr>
          <p:nvPr/>
        </p:nvSpPr>
        <p:spPr>
          <a:xfrm>
            <a:off x="9098750" y="3219549"/>
            <a:ext cx="2101190" cy="644803"/>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Recommendations</a:t>
            </a:r>
          </a:p>
        </p:txBody>
      </p:sp>
      <p:cxnSp>
        <p:nvCxnSpPr>
          <p:cNvPr id="135" name="Straight Arrow Connector 134">
            <a:extLst>
              <a:ext uri="{FF2B5EF4-FFF2-40B4-BE49-F238E27FC236}">
                <a16:creationId xmlns:a16="http://schemas.microsoft.com/office/drawing/2014/main" id="{166036B9-832F-43C6-89D9-E4F7D8026F56}"/>
              </a:ext>
            </a:extLst>
          </p:cNvPr>
          <p:cNvCxnSpPr>
            <a:cxnSpLocks/>
            <a:stCxn id="101" idx="3"/>
            <a:endCxn id="102" idx="1"/>
          </p:cNvCxnSpPr>
          <p:nvPr/>
        </p:nvCxnSpPr>
        <p:spPr>
          <a:xfrm>
            <a:off x="7897100" y="2765112"/>
            <a:ext cx="1201650"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445B6C9-59A3-4EEE-B0AF-4875FB1E63CD}"/>
              </a:ext>
            </a:extLst>
          </p:cNvPr>
          <p:cNvCxnSpPr>
            <a:cxnSpLocks/>
            <a:stCxn id="102" idx="2"/>
            <a:endCxn id="103" idx="0"/>
          </p:cNvCxnSpPr>
          <p:nvPr/>
        </p:nvCxnSpPr>
        <p:spPr>
          <a:xfrm>
            <a:off x="10149345" y="3087513"/>
            <a:ext cx="0" cy="132036"/>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50AEE48-71F8-4EDB-A7FB-BA6F284D53C8}"/>
              </a:ext>
            </a:extLst>
          </p:cNvPr>
          <p:cNvCxnSpPr>
            <a:cxnSpLocks/>
            <a:endCxn id="173" idx="0"/>
          </p:cNvCxnSpPr>
          <p:nvPr/>
        </p:nvCxnSpPr>
        <p:spPr>
          <a:xfrm>
            <a:off x="10149345" y="5179335"/>
            <a:ext cx="0" cy="282601"/>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6B249CBD-F446-4171-8854-DFC5F04F8264}"/>
              </a:ext>
            </a:extLst>
          </p:cNvPr>
          <p:cNvSpPr txBox="1">
            <a:spLocks/>
          </p:cNvSpPr>
          <p:nvPr/>
        </p:nvSpPr>
        <p:spPr>
          <a:xfrm>
            <a:off x="5496587" y="4086357"/>
            <a:ext cx="6140678" cy="338792"/>
          </a:xfrm>
          <a:prstGeom prst="round2SameRect">
            <a:avLst/>
          </a:prstGeom>
          <a:solidFill>
            <a:schemeClr val="accent3"/>
          </a:solidFill>
        </p:spPr>
        <p:txBody>
          <a:bodyPr vert="horz" wrap="square" lIns="38100" tIns="38100" rIns="38100" bIns="3810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bg1"/>
                </a:solidFill>
              </a:rPr>
              <a:t>2. Inbound: what products does a specific customer need</a:t>
            </a:r>
          </a:p>
        </p:txBody>
      </p:sp>
      <p:sp>
        <p:nvSpPr>
          <p:cNvPr id="101" name="Rectangle 100">
            <a:extLst>
              <a:ext uri="{FF2B5EF4-FFF2-40B4-BE49-F238E27FC236}">
                <a16:creationId xmlns:a16="http://schemas.microsoft.com/office/drawing/2014/main" id="{7B07C887-C314-4728-977B-3152C33767D8}"/>
              </a:ext>
            </a:extLst>
          </p:cNvPr>
          <p:cNvSpPr>
            <a:spLocks/>
          </p:cNvSpPr>
          <p:nvPr/>
        </p:nvSpPr>
        <p:spPr>
          <a:xfrm>
            <a:off x="5795910" y="2442710"/>
            <a:ext cx="2101190" cy="644803"/>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Propensity encoding</a:t>
            </a:r>
          </a:p>
        </p:txBody>
      </p:sp>
      <p:sp>
        <p:nvSpPr>
          <p:cNvPr id="25" name="TrackerNumBlue 13">
            <a:extLst>
              <a:ext uri="{FF2B5EF4-FFF2-40B4-BE49-F238E27FC236}">
                <a16:creationId xmlns:a16="http://schemas.microsoft.com/office/drawing/2014/main" id="{A8A44A49-2E05-B395-3781-FD98EA389CE3}"/>
              </a:ext>
            </a:extLst>
          </p:cNvPr>
          <p:cNvSpPr>
            <a:spLocks noChangeAspect="1"/>
          </p:cNvSpPr>
          <p:nvPr>
            <p:custDataLst>
              <p:tags r:id="rId11"/>
            </p:custDataLst>
          </p:nvPr>
        </p:nvSpPr>
        <p:spPr>
          <a:xfrm>
            <a:off x="5663229" y="2321091"/>
            <a:ext cx="365109" cy="36510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3F.i</a:t>
            </a:r>
          </a:p>
        </p:txBody>
      </p:sp>
      <p:sp>
        <p:nvSpPr>
          <p:cNvPr id="26" name="TrackerNumBlue 13">
            <a:extLst>
              <a:ext uri="{FF2B5EF4-FFF2-40B4-BE49-F238E27FC236}">
                <a16:creationId xmlns:a16="http://schemas.microsoft.com/office/drawing/2014/main" id="{996D2A6B-8441-FC21-9E08-DB12750315A2}"/>
              </a:ext>
            </a:extLst>
          </p:cNvPr>
          <p:cNvSpPr>
            <a:spLocks noChangeAspect="1"/>
          </p:cNvSpPr>
          <p:nvPr>
            <p:custDataLst>
              <p:tags r:id="rId12"/>
            </p:custDataLst>
          </p:nvPr>
        </p:nvSpPr>
        <p:spPr>
          <a:xfrm>
            <a:off x="8891409" y="2319346"/>
            <a:ext cx="365109" cy="36510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3F.ii</a:t>
            </a:r>
          </a:p>
        </p:txBody>
      </p:sp>
      <p:sp>
        <p:nvSpPr>
          <p:cNvPr id="29" name="TrackerNumBlue 13">
            <a:extLst>
              <a:ext uri="{FF2B5EF4-FFF2-40B4-BE49-F238E27FC236}">
                <a16:creationId xmlns:a16="http://schemas.microsoft.com/office/drawing/2014/main" id="{69A7E7C8-1D89-DEB1-BC59-66C0C5E57631}"/>
              </a:ext>
            </a:extLst>
          </p:cNvPr>
          <p:cNvSpPr>
            <a:spLocks noChangeAspect="1"/>
          </p:cNvSpPr>
          <p:nvPr>
            <p:custDataLst>
              <p:tags r:id="rId13"/>
            </p:custDataLst>
          </p:nvPr>
        </p:nvSpPr>
        <p:spPr>
          <a:xfrm>
            <a:off x="8891409" y="3318702"/>
            <a:ext cx="365109" cy="36510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4J</a:t>
            </a:r>
          </a:p>
        </p:txBody>
      </p:sp>
      <p:sp>
        <p:nvSpPr>
          <p:cNvPr id="173" name="Rectangle 172">
            <a:extLst>
              <a:ext uri="{FF2B5EF4-FFF2-40B4-BE49-F238E27FC236}">
                <a16:creationId xmlns:a16="http://schemas.microsoft.com/office/drawing/2014/main" id="{B5F38748-1024-4E55-998B-76FF84AEE6B5}"/>
              </a:ext>
            </a:extLst>
          </p:cNvPr>
          <p:cNvSpPr>
            <a:spLocks/>
          </p:cNvSpPr>
          <p:nvPr/>
        </p:nvSpPr>
        <p:spPr>
          <a:xfrm>
            <a:off x="9098750" y="5461936"/>
            <a:ext cx="2101190" cy="644803"/>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Recommendations</a:t>
            </a:r>
          </a:p>
        </p:txBody>
      </p:sp>
      <p:sp>
        <p:nvSpPr>
          <p:cNvPr id="31" name="TrackerNumBlue 13">
            <a:extLst>
              <a:ext uri="{FF2B5EF4-FFF2-40B4-BE49-F238E27FC236}">
                <a16:creationId xmlns:a16="http://schemas.microsoft.com/office/drawing/2014/main" id="{C014137C-6498-7FBC-FCBE-9015B40C7EAE}"/>
              </a:ext>
            </a:extLst>
          </p:cNvPr>
          <p:cNvSpPr>
            <a:spLocks noChangeAspect="1"/>
          </p:cNvSpPr>
          <p:nvPr>
            <p:custDataLst>
              <p:tags r:id="rId14"/>
            </p:custDataLst>
          </p:nvPr>
        </p:nvSpPr>
        <p:spPr>
          <a:xfrm>
            <a:off x="8891409" y="5321584"/>
            <a:ext cx="365109" cy="36510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4K</a:t>
            </a:r>
          </a:p>
        </p:txBody>
      </p:sp>
      <p:sp>
        <p:nvSpPr>
          <p:cNvPr id="172" name="Rectangle 171">
            <a:extLst>
              <a:ext uri="{FF2B5EF4-FFF2-40B4-BE49-F238E27FC236}">
                <a16:creationId xmlns:a16="http://schemas.microsoft.com/office/drawing/2014/main" id="{C0F34CFB-3E0C-45CB-B4E0-83D7FAF9CCD7}"/>
              </a:ext>
            </a:extLst>
          </p:cNvPr>
          <p:cNvSpPr>
            <a:spLocks/>
          </p:cNvSpPr>
          <p:nvPr/>
        </p:nvSpPr>
        <p:spPr>
          <a:xfrm>
            <a:off x="9098750" y="4632177"/>
            <a:ext cx="2101190" cy="644803"/>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Segmentation train</a:t>
            </a:r>
          </a:p>
        </p:txBody>
      </p:sp>
      <p:cxnSp>
        <p:nvCxnSpPr>
          <p:cNvPr id="180" name="Straight Arrow Connector 179">
            <a:extLst>
              <a:ext uri="{FF2B5EF4-FFF2-40B4-BE49-F238E27FC236}">
                <a16:creationId xmlns:a16="http://schemas.microsoft.com/office/drawing/2014/main" id="{F3A6B463-F3CA-44CC-94A2-35E8A8D318F8}"/>
              </a:ext>
            </a:extLst>
          </p:cNvPr>
          <p:cNvCxnSpPr>
            <a:cxnSpLocks/>
            <a:stCxn id="171" idx="3"/>
            <a:endCxn id="172" idx="1"/>
          </p:cNvCxnSpPr>
          <p:nvPr/>
        </p:nvCxnSpPr>
        <p:spPr>
          <a:xfrm>
            <a:off x="7897100" y="4954579"/>
            <a:ext cx="1201650"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89421103-D596-4117-8B3A-04584088286C}"/>
              </a:ext>
            </a:extLst>
          </p:cNvPr>
          <p:cNvSpPr>
            <a:spLocks/>
          </p:cNvSpPr>
          <p:nvPr/>
        </p:nvSpPr>
        <p:spPr>
          <a:xfrm>
            <a:off x="5795910" y="4632177"/>
            <a:ext cx="2101190" cy="644803"/>
          </a:xfrm>
          <a:prstGeom prst="rect">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tx1"/>
                </a:solidFill>
              </a:rPr>
              <a:t>Segmentation encoding</a:t>
            </a:r>
          </a:p>
        </p:txBody>
      </p:sp>
      <p:sp>
        <p:nvSpPr>
          <p:cNvPr id="30" name="TrackerNumBlue 13">
            <a:extLst>
              <a:ext uri="{FF2B5EF4-FFF2-40B4-BE49-F238E27FC236}">
                <a16:creationId xmlns:a16="http://schemas.microsoft.com/office/drawing/2014/main" id="{35203021-9D09-F014-9E3E-33BA230125A7}"/>
              </a:ext>
            </a:extLst>
          </p:cNvPr>
          <p:cNvSpPr>
            <a:spLocks noChangeAspect="1"/>
          </p:cNvSpPr>
          <p:nvPr>
            <p:custDataLst>
              <p:tags r:id="rId15"/>
            </p:custDataLst>
          </p:nvPr>
        </p:nvSpPr>
        <p:spPr>
          <a:xfrm>
            <a:off x="5663229" y="4476254"/>
            <a:ext cx="365109" cy="36510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3H.i</a:t>
            </a:r>
          </a:p>
        </p:txBody>
      </p:sp>
      <p:sp>
        <p:nvSpPr>
          <p:cNvPr id="32" name="TrackerNumBlue 13">
            <a:extLst>
              <a:ext uri="{FF2B5EF4-FFF2-40B4-BE49-F238E27FC236}">
                <a16:creationId xmlns:a16="http://schemas.microsoft.com/office/drawing/2014/main" id="{6532A6CA-2309-9598-7D24-04B356744179}"/>
              </a:ext>
            </a:extLst>
          </p:cNvPr>
          <p:cNvSpPr>
            <a:spLocks noChangeAspect="1"/>
          </p:cNvSpPr>
          <p:nvPr>
            <p:custDataLst>
              <p:tags r:id="rId16"/>
            </p:custDataLst>
          </p:nvPr>
        </p:nvSpPr>
        <p:spPr>
          <a:xfrm>
            <a:off x="8891409" y="4534531"/>
            <a:ext cx="365109" cy="36510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3H.ii</a:t>
            </a:r>
          </a:p>
        </p:txBody>
      </p:sp>
      <p:sp>
        <p:nvSpPr>
          <p:cNvPr id="42" name="TextBox 41">
            <a:extLst>
              <a:ext uri="{FF2B5EF4-FFF2-40B4-BE49-F238E27FC236}">
                <a16:creationId xmlns:a16="http://schemas.microsoft.com/office/drawing/2014/main" id="{CBC89EC3-C809-0949-9E6D-B218FFFDEF31}"/>
              </a:ext>
            </a:extLst>
          </p:cNvPr>
          <p:cNvSpPr txBox="1">
            <a:spLocks/>
          </p:cNvSpPr>
          <p:nvPr/>
        </p:nvSpPr>
        <p:spPr>
          <a:xfrm>
            <a:off x="5496587" y="1916952"/>
            <a:ext cx="6140678" cy="338792"/>
          </a:xfrm>
          <a:prstGeom prst="round2SameRect">
            <a:avLst/>
          </a:prstGeom>
          <a:solidFill>
            <a:schemeClr val="accent3"/>
          </a:solidFill>
        </p:spPr>
        <p:txBody>
          <a:bodyPr vert="horz" wrap="square" lIns="38100" tIns="38100" rIns="38100" bIns="3810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bg1"/>
                </a:solidFill>
              </a:rPr>
              <a:t>1. Outbound: which customers to target for a specific product</a:t>
            </a:r>
          </a:p>
        </p:txBody>
      </p:sp>
      <p:cxnSp>
        <p:nvCxnSpPr>
          <p:cNvPr id="44" name="Straight Connector 43">
            <a:extLst>
              <a:ext uri="{FF2B5EF4-FFF2-40B4-BE49-F238E27FC236}">
                <a16:creationId xmlns:a16="http://schemas.microsoft.com/office/drawing/2014/main" id="{B0D65FEF-6301-6EF4-DAA4-37DBD2A21163}"/>
              </a:ext>
            </a:extLst>
          </p:cNvPr>
          <p:cNvCxnSpPr/>
          <p:nvPr/>
        </p:nvCxnSpPr>
        <p:spPr>
          <a:xfrm>
            <a:off x="5496587" y="1888805"/>
            <a:ext cx="6140678" cy="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194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70D367E-125F-52D2-A200-B9287B5D0465}"/>
              </a:ext>
            </a:extLst>
          </p:cNvPr>
          <p:cNvGraphicFramePr>
            <a:graphicFrameLocks noChangeAspect="1"/>
          </p:cNvGraphicFramePr>
          <p:nvPr>
            <p:custDataLst>
              <p:tags r:id="rId1"/>
            </p:custDataLst>
            <p:extLst>
              <p:ext uri="{D42A27DB-BD31-4B8C-83A1-F6EECF244321}">
                <p14:modId xmlns:p14="http://schemas.microsoft.com/office/powerpoint/2010/main" val="33225252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Object 7" hidden="1">
                        <a:extLst>
                          <a:ext uri="{FF2B5EF4-FFF2-40B4-BE49-F238E27FC236}">
                            <a16:creationId xmlns:a16="http://schemas.microsoft.com/office/drawing/2014/main" id="{070D367E-125F-52D2-A200-B9287B5D0465}"/>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3" name="Text Placeholder 4">
            <a:hlinkClick r:id="rId12" action="ppaction://hlinksldjump"/>
            <a:extLst>
              <a:ext uri="{FF2B5EF4-FFF2-40B4-BE49-F238E27FC236}">
                <a16:creationId xmlns:a16="http://schemas.microsoft.com/office/drawing/2014/main" id="{80F02579-5B10-FEFC-0AB2-E69C1FEFAC7B}"/>
              </a:ext>
            </a:extLst>
          </p:cNvPr>
          <p:cNvSpPr txBox="1">
            <a:spLocks/>
          </p:cNvSpPr>
          <p:nvPr>
            <p:custDataLst>
              <p:tags r:id="rId2"/>
            </p:custDataLst>
          </p:nvPr>
        </p:nvSpPr>
        <p:spPr bwMode="auto">
          <a:xfrm>
            <a:off x="5289550" y="193833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Cross-Sell Pipeline Details</a:t>
            </a:r>
            <a:endParaRPr lang="en-GB" dirty="0">
              <a:cs typeface="+mn-cs"/>
            </a:endParaRPr>
          </a:p>
        </p:txBody>
      </p:sp>
      <p:sp>
        <p:nvSpPr>
          <p:cNvPr id="2" name="Text Placeholder 4">
            <a:hlinkClick r:id="rId13" action="ppaction://hlinksldjump"/>
            <a:extLst>
              <a:ext uri="{FF2B5EF4-FFF2-40B4-BE49-F238E27FC236}">
                <a16:creationId xmlns:a16="http://schemas.microsoft.com/office/drawing/2014/main" id="{E02D0E99-D50C-95ED-1ADE-6BC336084E24}"/>
              </a:ext>
            </a:extLst>
          </p:cNvPr>
          <p:cNvSpPr txBox="1">
            <a:spLocks/>
          </p:cNvSpPr>
          <p:nvPr>
            <p:custDataLst>
              <p:tags r:id="rId3"/>
            </p:custDataLst>
          </p:nvPr>
        </p:nvSpPr>
        <p:spPr bwMode="auto">
          <a:xfrm>
            <a:off x="5289550" y="2538413"/>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dirty="0">
                <a:cs typeface="+mn-cs"/>
              </a:rPr>
              <a:t>Intro</a:t>
            </a:r>
          </a:p>
        </p:txBody>
      </p:sp>
      <p:sp>
        <p:nvSpPr>
          <p:cNvPr id="20" name="Text Placeholder 4">
            <a:extLst>
              <a:ext uri="{FF2B5EF4-FFF2-40B4-BE49-F238E27FC236}">
                <a16:creationId xmlns:a16="http://schemas.microsoft.com/office/drawing/2014/main" id="{5D187BF6-C0E0-BE6F-A23A-3F5828474054}"/>
              </a:ext>
            </a:extLst>
          </p:cNvPr>
          <p:cNvSpPr txBox="1">
            <a:spLocks/>
          </p:cNvSpPr>
          <p:nvPr>
            <p:custDataLst>
              <p:tags r:id="rId4"/>
            </p:custDataLst>
          </p:nvPr>
        </p:nvSpPr>
        <p:spPr bwMode="auto">
          <a:xfrm>
            <a:off x="5289550" y="3138488"/>
            <a:ext cx="3927475" cy="600075"/>
          </a:xfrm>
          <a:prstGeom prst="rect">
            <a:avLst/>
          </a:prstGeom>
          <a:solidFill>
            <a:schemeClr val="accent1"/>
          </a:solidFill>
          <a:ln>
            <a:noFill/>
          </a:ln>
          <a:effec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b="1" dirty="0">
                <a:solidFill>
                  <a:schemeClr val="tx2"/>
                </a:solidFill>
                <a:effectLst/>
                <a:cs typeface="+mn-cs"/>
              </a:rPr>
              <a:t>1. Data Cleaning and Setup</a:t>
            </a:r>
            <a:endParaRPr lang="en-GB" b="1" dirty="0">
              <a:solidFill>
                <a:schemeClr val="tx2"/>
              </a:solidFill>
              <a:cs typeface="+mn-cs"/>
            </a:endParaRPr>
          </a:p>
        </p:txBody>
      </p:sp>
      <p:sp>
        <p:nvSpPr>
          <p:cNvPr id="5" name="Text Placeholder 4">
            <a:hlinkClick r:id="rId14" action="ppaction://hlinksldjump"/>
            <a:extLst>
              <a:ext uri="{FF2B5EF4-FFF2-40B4-BE49-F238E27FC236}">
                <a16:creationId xmlns:a16="http://schemas.microsoft.com/office/drawing/2014/main" id="{1D888DF9-1F68-1D4B-0C7F-887F489031B1}"/>
              </a:ext>
            </a:extLst>
          </p:cNvPr>
          <p:cNvSpPr txBox="1">
            <a:spLocks/>
          </p:cNvSpPr>
          <p:nvPr>
            <p:custDataLst>
              <p:tags r:id="rId5"/>
            </p:custDataLst>
          </p:nvPr>
        </p:nvSpPr>
        <p:spPr bwMode="auto">
          <a:xfrm>
            <a:off x="5289550" y="3738562"/>
            <a:ext cx="3927475" cy="5984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6213"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2. Customer 360 Data Model</a:t>
            </a:r>
            <a:endParaRPr lang="en-GB" dirty="0">
              <a:cs typeface="+mn-cs"/>
            </a:endParaRPr>
          </a:p>
        </p:txBody>
      </p:sp>
      <p:sp>
        <p:nvSpPr>
          <p:cNvPr id="6" name="Text Placeholder 4">
            <a:hlinkClick r:id="rId15" action="ppaction://hlinksldjump"/>
            <a:extLst>
              <a:ext uri="{FF2B5EF4-FFF2-40B4-BE49-F238E27FC236}">
                <a16:creationId xmlns:a16="http://schemas.microsoft.com/office/drawing/2014/main" id="{5B455E5D-1649-5A75-F368-4ED30C18EB3D}"/>
              </a:ext>
            </a:extLst>
          </p:cNvPr>
          <p:cNvSpPr txBox="1">
            <a:spLocks/>
          </p:cNvSpPr>
          <p:nvPr>
            <p:custDataLst>
              <p:tags r:id="rId6"/>
            </p:custDataLst>
          </p:nvPr>
        </p:nvSpPr>
        <p:spPr bwMode="auto">
          <a:xfrm>
            <a:off x="5289550" y="433705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3. Model Training</a:t>
            </a:r>
            <a:endParaRPr lang="en-GB" dirty="0">
              <a:cs typeface="+mn-cs"/>
            </a:endParaRPr>
          </a:p>
        </p:txBody>
      </p:sp>
      <p:sp>
        <p:nvSpPr>
          <p:cNvPr id="7" name="Text Placeholder 4">
            <a:hlinkClick r:id="rId16" action="ppaction://hlinksldjump"/>
            <a:extLst>
              <a:ext uri="{FF2B5EF4-FFF2-40B4-BE49-F238E27FC236}">
                <a16:creationId xmlns:a16="http://schemas.microsoft.com/office/drawing/2014/main" id="{EC010489-F84B-821D-3606-0F2F2D71FDC6}"/>
              </a:ext>
            </a:extLst>
          </p:cNvPr>
          <p:cNvSpPr txBox="1">
            <a:spLocks/>
          </p:cNvSpPr>
          <p:nvPr>
            <p:custDataLst>
              <p:tags r:id="rId7"/>
            </p:custDataLst>
          </p:nvPr>
        </p:nvSpPr>
        <p:spPr bwMode="auto">
          <a:xfrm>
            <a:off x="5289550" y="4937125"/>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4. Leads</a:t>
            </a:r>
            <a:endParaRPr lang="en-GB" dirty="0">
              <a:cs typeface="+mn-cs"/>
            </a:endParaRPr>
          </a:p>
        </p:txBody>
      </p:sp>
      <p:sp>
        <p:nvSpPr>
          <p:cNvPr id="12" name="Text Placeholder 4">
            <a:hlinkClick r:id="rId17" action="ppaction://hlinksldjump"/>
            <a:extLst>
              <a:ext uri="{FF2B5EF4-FFF2-40B4-BE49-F238E27FC236}">
                <a16:creationId xmlns:a16="http://schemas.microsoft.com/office/drawing/2014/main" id="{DB7B64F4-E7BC-EA98-0176-EC7DA82AD261}"/>
              </a:ext>
            </a:extLst>
          </p:cNvPr>
          <p:cNvSpPr txBox="1">
            <a:spLocks/>
          </p:cNvSpPr>
          <p:nvPr>
            <p:custDataLst>
              <p:tags r:id="rId8"/>
            </p:custDataLst>
          </p:nvPr>
        </p:nvSpPr>
        <p:spPr bwMode="auto">
          <a:xfrm>
            <a:off x="5289550" y="553720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cs typeface="+mn-cs"/>
              </a:rPr>
              <a:t>6</a:t>
            </a:r>
            <a:r>
              <a:rPr lang="en-GB" altLang="en-US" dirty="0">
                <a:effectLst/>
                <a:cs typeface="+mn-cs"/>
              </a:rPr>
              <a:t>. Backlog</a:t>
            </a:r>
            <a:endParaRPr lang="en-GB" dirty="0">
              <a:cs typeface="+mn-cs"/>
            </a:endParaRPr>
          </a:p>
        </p:txBody>
      </p:sp>
      <p:sp>
        <p:nvSpPr>
          <p:cNvPr id="10" name="Title 3">
            <a:extLst>
              <a:ext uri="{FF2B5EF4-FFF2-40B4-BE49-F238E27FC236}">
                <a16:creationId xmlns:a16="http://schemas.microsoft.com/office/drawing/2014/main" id="{7EE04BB7-3A04-ECAB-B5D2-FA3E5139413C}"/>
              </a:ext>
            </a:extLst>
          </p:cNvPr>
          <p:cNvSpPr>
            <a:spLocks noGrp="1"/>
          </p:cNvSpPr>
          <p:nvPr>
            <p:ph type="title"/>
          </p:nvPr>
        </p:nvSpPr>
        <p:spPr>
          <a:xfrm>
            <a:off x="554736" y="3236640"/>
            <a:ext cx="5065776" cy="384721"/>
          </a:xfrm>
          <a:noFill/>
          <a:ln/>
          <a:extLst>
            <a:ext uri="{909E8E84-426E-40DD-AFC4-6F175D3DCCD1}">
              <a14:hiddenFill xmlns:a14="http://schemas.microsoft.com/office/drawing/2010/main">
                <a:solidFill>
                  <a:srgbClr val="FFFFFF"/>
                </a:solidFill>
              </a14:hiddenFill>
            </a:ext>
          </a:extLst>
        </p:spPr>
        <p:txBody>
          <a:bodyPr vert="horz" wrap="square" anchor="ctr" anchorCtr="0">
            <a:spAutoFit/>
          </a:bodyPr>
          <a:lstStyle/>
          <a:p>
            <a:r>
              <a:rPr lang="pl-PL" b="1" dirty="0">
                <a:latin typeface="Arial" panose="020B0604020202020204" pitchFamily="34" charset="0"/>
              </a:rPr>
              <a:t>1</a:t>
            </a:r>
            <a:endParaRPr lang="en-GB" b="1" dirty="0">
              <a:latin typeface="Arial" panose="020B0604020202020204" pitchFamily="34" charset="0"/>
            </a:endParaRPr>
          </a:p>
        </p:txBody>
      </p:sp>
    </p:spTree>
    <p:extLst>
      <p:ext uri="{BB962C8B-B14F-4D97-AF65-F5344CB8AC3E}">
        <p14:creationId xmlns:p14="http://schemas.microsoft.com/office/powerpoint/2010/main" val="2000627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a:extLst>
              <a:ext uri="{FF2B5EF4-FFF2-40B4-BE49-F238E27FC236}">
                <a16:creationId xmlns:a16="http://schemas.microsoft.com/office/drawing/2014/main" id="{D6C64AAF-4CFD-49B9-AC03-FC6014EFA23A}"/>
              </a:ext>
            </a:extLst>
          </p:cNvPr>
          <p:cNvGraphicFramePr>
            <a:graphicFrameLocks noChangeAspect="1"/>
          </p:cNvGraphicFramePr>
          <p:nvPr>
            <p:custDataLst>
              <p:tags r:id="rId1"/>
            </p:custDataLst>
            <p:extLst>
              <p:ext uri="{D42A27DB-BD31-4B8C-83A1-F6EECF244321}">
                <p14:modId xmlns:p14="http://schemas.microsoft.com/office/powerpoint/2010/main" val="3150859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73" imgH="476" progId="TCLayout.ActiveDocument.1">
                  <p:embed/>
                </p:oleObj>
              </mc:Choice>
              <mc:Fallback>
                <p:oleObj name="think-cell Slide" r:id="rId11" imgW="473" imgH="476" progId="TCLayout.ActiveDocument.1">
                  <p:embed/>
                  <p:pic>
                    <p:nvPicPr>
                      <p:cNvPr id="20" name="Object 19" hidden="1">
                        <a:extLst>
                          <a:ext uri="{FF2B5EF4-FFF2-40B4-BE49-F238E27FC236}">
                            <a16:creationId xmlns:a16="http://schemas.microsoft.com/office/drawing/2014/main" id="{D6C64AAF-4CFD-49B9-AC03-FC6014EFA23A}"/>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E47925F4-4368-458B-B008-3042C0293378}"/>
              </a:ext>
            </a:extLst>
          </p:cNvPr>
          <p:cNvSpPr>
            <a:spLocks noGrp="1"/>
          </p:cNvSpPr>
          <p:nvPr>
            <p:ph type="body" sz="quarter" idx="10"/>
          </p:nvPr>
        </p:nvSpPr>
        <p:spPr/>
        <p:txBody>
          <a:bodyPr/>
          <a:lstStyle/>
          <a:p>
            <a:endParaRPr lang="en-US"/>
          </a:p>
        </p:txBody>
      </p:sp>
      <p:sp>
        <p:nvSpPr>
          <p:cNvPr id="2" name="2. Slide Title">
            <a:extLst>
              <a:ext uri="{FF2B5EF4-FFF2-40B4-BE49-F238E27FC236}">
                <a16:creationId xmlns:a16="http://schemas.microsoft.com/office/drawing/2014/main" id="{CF196E8B-3706-4F35-8450-2DE2DA09C232}"/>
              </a:ext>
            </a:extLst>
          </p:cNvPr>
          <p:cNvSpPr>
            <a:spLocks noGrp="1"/>
          </p:cNvSpPr>
          <p:nvPr>
            <p:ph type="title"/>
            <p:custDataLst>
              <p:tags r:id="rId2"/>
            </p:custDataLst>
          </p:nvPr>
        </p:nvSpPr>
        <p:spPr>
          <a:xfrm>
            <a:off x="554736" y="2744369"/>
            <a:ext cx="3465574" cy="1538883"/>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ZA">
                <a:latin typeface="Arial" panose="020B0604020202020204" pitchFamily="34" charset="0"/>
              </a:rPr>
              <a:t>1A</a:t>
            </a:r>
            <a:r>
              <a:rPr lang="en-ZA" dirty="0">
                <a:latin typeface="Arial" panose="020B0604020202020204" pitchFamily="34" charset="0"/>
              </a:rPr>
              <a:t>: </a:t>
            </a:r>
            <a:r>
              <a:rPr lang="en-US" dirty="0">
                <a:latin typeface="Arial" panose="020B0604020202020204" pitchFamily="34" charset="0"/>
              </a:rPr>
              <a:t>Exploratory data analysis provides descriptive statistics for the main data sources </a:t>
            </a:r>
          </a:p>
        </p:txBody>
      </p:sp>
      <p:sp>
        <p:nvSpPr>
          <p:cNvPr id="30" name="TextBox 29">
            <a:extLst>
              <a:ext uri="{FF2B5EF4-FFF2-40B4-BE49-F238E27FC236}">
                <a16:creationId xmlns:a16="http://schemas.microsoft.com/office/drawing/2014/main" id="{B3955D65-290C-D13A-EBB9-32BB0721A99A}"/>
              </a:ext>
            </a:extLst>
          </p:cNvPr>
          <p:cNvSpPr txBox="1">
            <a:spLocks/>
          </p:cNvSpPr>
          <p:nvPr/>
        </p:nvSpPr>
        <p:spPr>
          <a:xfrm>
            <a:off x="4625587" y="414537"/>
            <a:ext cx="3731247" cy="1761539"/>
          </a:xfrm>
          <a:prstGeom prst="roundRect">
            <a:avLst>
              <a:gd name="adj" fmla="val 0"/>
            </a:avLst>
          </a:prstGeom>
          <a:solidFill>
            <a:schemeClr val="accent1">
              <a:lumMod val="10000"/>
              <a:lumOff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lvl="0" algn="ctr" defTabSz="914396">
              <a:spcBef>
                <a:spcPts val="200"/>
              </a:spcBef>
              <a:defRPr sz="2800">
                <a:solidFill>
                  <a:srgbClr val="00ADEF">
                    <a:lumMod val="50000"/>
                  </a:srgbClr>
                </a:solidFill>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96" rtl="0" eaLnBrk="1" fontAlgn="auto" latinLnBrk="0" hangingPunct="1">
              <a:lnSpc>
                <a:spcPct val="100000"/>
              </a:lnSpc>
              <a:spcBef>
                <a:spcPts val="200"/>
              </a:spcBef>
              <a:spcAft>
                <a:spcPts val="0"/>
              </a:spcAft>
              <a:buClrTx/>
              <a:buSzTx/>
              <a:buFontTx/>
              <a:buNone/>
              <a:tabLst/>
              <a:defRPr/>
            </a:pPr>
            <a:endParaRPr kumimoji="0" lang="en-CA" sz="1600" b="0" i="0" u="none" strike="noStrike" kern="1200" cap="none" spc="0" normalizeH="0" baseline="0" noProof="0" dirty="0">
              <a:ln>
                <a:noFill/>
              </a:ln>
              <a:solidFill>
                <a:srgbClr val="00ADEF">
                  <a:lumMod val="50000"/>
                </a:srgbClr>
              </a:solidFill>
              <a:effectLst/>
              <a:uLnTx/>
              <a:uFillTx/>
              <a:latin typeface="Arial"/>
              <a:ea typeface="+mn-ea"/>
              <a:cs typeface="+mn-cs"/>
            </a:endParaRPr>
          </a:p>
        </p:txBody>
      </p:sp>
      <p:sp>
        <p:nvSpPr>
          <p:cNvPr id="31" name="TextBox 30">
            <a:extLst>
              <a:ext uri="{FF2B5EF4-FFF2-40B4-BE49-F238E27FC236}">
                <a16:creationId xmlns:a16="http://schemas.microsoft.com/office/drawing/2014/main" id="{928C3F53-1AF3-CA37-8DB3-4D9DEC583E15}"/>
              </a:ext>
            </a:extLst>
          </p:cNvPr>
          <p:cNvSpPr txBox="1">
            <a:spLocks/>
          </p:cNvSpPr>
          <p:nvPr/>
        </p:nvSpPr>
        <p:spPr>
          <a:xfrm>
            <a:off x="4703312" y="491640"/>
            <a:ext cx="3558540" cy="246221"/>
          </a:xfrm>
          <a:prstGeom prst="rect">
            <a:avLst/>
          </a:prstGeom>
        </p:spPr>
        <p:txBody>
          <a:bodyPr vert="horz" wrap="square" lIns="0" tIns="0" rIns="0" bIns="0" rtlCol="0" anchor="b" anchorCtr="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600" b="1" i="0" u="none" strike="noStrike" kern="1200" cap="none" spc="0" normalizeH="0" baseline="0" noProof="0" dirty="0">
                <a:ln>
                  <a:noFill/>
                </a:ln>
                <a:solidFill>
                  <a:schemeClr val="accent5"/>
                </a:solidFill>
                <a:effectLst/>
                <a:uLnTx/>
                <a:uFillTx/>
                <a:latin typeface="Arial"/>
                <a:ea typeface="+mn-ea"/>
                <a:cs typeface="+mn-cs"/>
              </a:rPr>
              <a:t>A. Exploratory Data Analysis</a:t>
            </a:r>
          </a:p>
        </p:txBody>
      </p:sp>
      <p:sp>
        <p:nvSpPr>
          <p:cNvPr id="32" name="Rectangle 2">
            <a:extLst>
              <a:ext uri="{FF2B5EF4-FFF2-40B4-BE49-F238E27FC236}">
                <a16:creationId xmlns:a16="http://schemas.microsoft.com/office/drawing/2014/main" id="{A51EA5D1-142D-C0BC-3B1E-04F117A62BAD}"/>
              </a:ext>
            </a:extLst>
          </p:cNvPr>
          <p:cNvSpPr txBox="1">
            <a:spLocks/>
          </p:cNvSpPr>
          <p:nvPr>
            <p:custDataLst>
              <p:tags r:id="rId3"/>
            </p:custDataLst>
          </p:nvPr>
        </p:nvSpPr>
        <p:spPr bwMode="gray">
          <a:xfrm>
            <a:off x="4703312" y="807016"/>
            <a:ext cx="1695366" cy="39233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100" b="0" i="0" u="none" strike="noStrike" kern="0" cap="none" spc="0" normalizeH="0" baseline="0" noProof="0" dirty="0">
                <a:ln>
                  <a:noFill/>
                </a:ln>
                <a:solidFill>
                  <a:srgbClr val="000000"/>
                </a:solidFill>
                <a:effectLst/>
                <a:uLnTx/>
                <a:uFillTx/>
                <a:latin typeface="Arial"/>
                <a:ea typeface="+mn-ea"/>
                <a:cs typeface="+mn-cs"/>
              </a:rPr>
              <a:t>A.1  </a:t>
            </a:r>
            <a:r>
              <a:rPr kumimoji="0" lang="en-US" sz="1100" b="0" i="0" u="none" strike="noStrike" kern="0" cap="none" spc="0" normalizeH="0" baseline="0" noProof="0" dirty="0">
                <a:ln>
                  <a:noFill/>
                </a:ln>
                <a:solidFill>
                  <a:srgbClr val="000000"/>
                </a:solidFill>
                <a:effectLst/>
                <a:uLnTx/>
                <a:uFillTx/>
                <a:latin typeface="Arial"/>
                <a:ea typeface="+mn-ea"/>
                <a:cs typeface="+mn-cs"/>
              </a:rPr>
              <a:t>Bank Insurance Data</a:t>
            </a:r>
            <a:endParaRPr kumimoji="0" lang="en-CA" sz="1100" b="0" i="0" u="none" strike="noStrike" kern="0" cap="none" spc="0" normalizeH="0" baseline="0" noProof="0" dirty="0">
              <a:ln>
                <a:noFill/>
              </a:ln>
              <a:solidFill>
                <a:srgbClr val="000000"/>
              </a:solidFill>
              <a:effectLst/>
              <a:uLnTx/>
              <a:uFillTx/>
              <a:latin typeface="Arial"/>
              <a:ea typeface="+mn-ea"/>
              <a:cs typeface="+mn-cs"/>
            </a:endParaRPr>
          </a:p>
        </p:txBody>
      </p:sp>
      <p:sp>
        <p:nvSpPr>
          <p:cNvPr id="33" name="Rectangle 2">
            <a:extLst>
              <a:ext uri="{FF2B5EF4-FFF2-40B4-BE49-F238E27FC236}">
                <a16:creationId xmlns:a16="http://schemas.microsoft.com/office/drawing/2014/main" id="{B742903E-F170-A5E8-FAEE-4676ABCC08D0}"/>
              </a:ext>
            </a:extLst>
          </p:cNvPr>
          <p:cNvSpPr txBox="1">
            <a:spLocks/>
          </p:cNvSpPr>
          <p:nvPr>
            <p:custDataLst>
              <p:tags r:id="rId4"/>
            </p:custDataLst>
          </p:nvPr>
        </p:nvSpPr>
        <p:spPr bwMode="gray">
          <a:xfrm>
            <a:off x="4703312" y="1252012"/>
            <a:ext cx="1695366" cy="21737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100" b="0" i="0" u="none" strike="noStrike" kern="0" cap="none" spc="0" normalizeH="0" baseline="0" noProof="0" dirty="0">
                <a:ln>
                  <a:noFill/>
                </a:ln>
                <a:solidFill>
                  <a:srgbClr val="000000"/>
                </a:solidFill>
                <a:effectLst/>
                <a:uLnTx/>
                <a:uFillTx/>
                <a:latin typeface="Arial"/>
                <a:ea typeface="+mn-ea"/>
                <a:cs typeface="+mn-cs"/>
              </a:rPr>
              <a:t>A.2  </a:t>
            </a:r>
            <a:r>
              <a:rPr kumimoji="0" lang="en-US" sz="1100" b="0" i="0" u="none" strike="noStrike" kern="0" cap="none" spc="0" normalizeH="0" baseline="0" noProof="0" dirty="0">
                <a:ln>
                  <a:noFill/>
                </a:ln>
                <a:solidFill>
                  <a:srgbClr val="000000"/>
                </a:solidFill>
                <a:effectLst/>
                <a:uLnTx/>
                <a:uFillTx/>
                <a:latin typeface="Arial"/>
                <a:ea typeface="+mn-ea"/>
                <a:cs typeface="+mn-cs"/>
              </a:rPr>
              <a:t>FCT Balances</a:t>
            </a:r>
            <a:endParaRPr kumimoji="0" lang="en-CA" sz="1100" b="0" i="0" u="none" strike="noStrike" kern="0" cap="none" spc="0" normalizeH="0" baseline="0" noProof="0" dirty="0">
              <a:ln>
                <a:noFill/>
              </a:ln>
              <a:solidFill>
                <a:srgbClr val="000000"/>
              </a:solidFill>
              <a:effectLst/>
              <a:uLnTx/>
              <a:uFillTx/>
              <a:latin typeface="Arial"/>
              <a:ea typeface="+mn-ea"/>
              <a:cs typeface="+mn-cs"/>
            </a:endParaRPr>
          </a:p>
        </p:txBody>
      </p:sp>
      <p:sp>
        <p:nvSpPr>
          <p:cNvPr id="34" name="Rectangle 2">
            <a:extLst>
              <a:ext uri="{FF2B5EF4-FFF2-40B4-BE49-F238E27FC236}">
                <a16:creationId xmlns:a16="http://schemas.microsoft.com/office/drawing/2014/main" id="{747358F7-B274-4314-782A-390B3ECF52DA}"/>
              </a:ext>
            </a:extLst>
          </p:cNvPr>
          <p:cNvSpPr txBox="1">
            <a:spLocks/>
          </p:cNvSpPr>
          <p:nvPr>
            <p:custDataLst>
              <p:tags r:id="rId5"/>
            </p:custDataLst>
          </p:nvPr>
        </p:nvSpPr>
        <p:spPr bwMode="gray">
          <a:xfrm>
            <a:off x="4703312" y="1522048"/>
            <a:ext cx="1695366" cy="21737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100" b="0" i="0" u="none" strike="noStrike" kern="0" cap="none" spc="0" normalizeH="0" baseline="0" noProof="0" dirty="0">
                <a:ln>
                  <a:noFill/>
                </a:ln>
                <a:solidFill>
                  <a:srgbClr val="000000"/>
                </a:solidFill>
                <a:effectLst/>
                <a:uLnTx/>
                <a:uFillTx/>
                <a:latin typeface="Arial"/>
                <a:ea typeface="+mn-ea"/>
                <a:cs typeface="+mn-cs"/>
              </a:rPr>
              <a:t>A.3 HPS Transactions</a:t>
            </a:r>
          </a:p>
        </p:txBody>
      </p:sp>
      <p:sp>
        <p:nvSpPr>
          <p:cNvPr id="35" name="Rectangle 2">
            <a:extLst>
              <a:ext uri="{FF2B5EF4-FFF2-40B4-BE49-F238E27FC236}">
                <a16:creationId xmlns:a16="http://schemas.microsoft.com/office/drawing/2014/main" id="{5A4A5F70-AE87-435A-146A-407872781B3D}"/>
              </a:ext>
            </a:extLst>
          </p:cNvPr>
          <p:cNvSpPr txBox="1">
            <a:spLocks/>
          </p:cNvSpPr>
          <p:nvPr>
            <p:custDataLst>
              <p:tags r:id="rId6"/>
            </p:custDataLst>
          </p:nvPr>
        </p:nvSpPr>
        <p:spPr bwMode="gray">
          <a:xfrm>
            <a:off x="6550108" y="807016"/>
            <a:ext cx="1695366" cy="21737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100" b="0" i="0" u="none" strike="noStrike" kern="0" cap="none" spc="0" normalizeH="0" baseline="0" noProof="0" dirty="0">
                <a:ln>
                  <a:noFill/>
                </a:ln>
                <a:solidFill>
                  <a:srgbClr val="000000"/>
                </a:solidFill>
                <a:effectLst/>
                <a:uLnTx/>
                <a:uFillTx/>
                <a:latin typeface="Arial"/>
                <a:ea typeface="+mn-ea"/>
                <a:cs typeface="+mn-cs"/>
              </a:rPr>
              <a:t>A.5 BMO Usage</a:t>
            </a:r>
          </a:p>
        </p:txBody>
      </p:sp>
      <p:sp>
        <p:nvSpPr>
          <p:cNvPr id="36" name="Rectangle 2">
            <a:extLst>
              <a:ext uri="{FF2B5EF4-FFF2-40B4-BE49-F238E27FC236}">
                <a16:creationId xmlns:a16="http://schemas.microsoft.com/office/drawing/2014/main" id="{2686E1C3-9BD5-6DC8-9B25-F0AF8E94D068}"/>
              </a:ext>
            </a:extLst>
          </p:cNvPr>
          <p:cNvSpPr txBox="1">
            <a:spLocks/>
          </p:cNvSpPr>
          <p:nvPr>
            <p:custDataLst>
              <p:tags r:id="rId7"/>
            </p:custDataLst>
          </p:nvPr>
        </p:nvSpPr>
        <p:spPr bwMode="gray">
          <a:xfrm>
            <a:off x="4703312" y="1792083"/>
            <a:ext cx="1695366" cy="21737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100" b="0" i="0" u="none" strike="noStrike" kern="0" cap="none" spc="0" normalizeH="0" baseline="0" noProof="0" dirty="0">
                <a:ln>
                  <a:noFill/>
                </a:ln>
                <a:solidFill>
                  <a:srgbClr val="000000"/>
                </a:solidFill>
                <a:effectLst/>
                <a:uLnTx/>
                <a:uFillTx/>
                <a:latin typeface="Arial"/>
                <a:ea typeface="+mn-ea"/>
                <a:cs typeface="+mn-cs"/>
              </a:rPr>
              <a:t>A.4 UBS data</a:t>
            </a:r>
          </a:p>
        </p:txBody>
      </p:sp>
      <p:sp>
        <p:nvSpPr>
          <p:cNvPr id="37" name="Rectangle 2">
            <a:extLst>
              <a:ext uri="{FF2B5EF4-FFF2-40B4-BE49-F238E27FC236}">
                <a16:creationId xmlns:a16="http://schemas.microsoft.com/office/drawing/2014/main" id="{3D3692D6-C758-16BE-5D2B-D4191A0E5121}"/>
              </a:ext>
            </a:extLst>
          </p:cNvPr>
          <p:cNvSpPr txBox="1">
            <a:spLocks/>
          </p:cNvSpPr>
          <p:nvPr>
            <p:custDataLst>
              <p:tags r:id="rId8"/>
            </p:custDataLst>
          </p:nvPr>
        </p:nvSpPr>
        <p:spPr bwMode="gray">
          <a:xfrm>
            <a:off x="6550108" y="1077052"/>
            <a:ext cx="1695366" cy="21737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100" b="0" i="0" u="none" strike="noStrike" kern="0" cap="none" spc="0" normalizeH="0" baseline="0" noProof="0" dirty="0">
                <a:ln>
                  <a:noFill/>
                </a:ln>
                <a:solidFill>
                  <a:srgbClr val="000000"/>
                </a:solidFill>
                <a:effectLst/>
                <a:uLnTx/>
                <a:uFillTx/>
                <a:latin typeface="Arial"/>
                <a:ea typeface="+mn-ea"/>
                <a:cs typeface="+mn-cs"/>
              </a:rPr>
              <a:t>A.6 Loans data</a:t>
            </a:r>
          </a:p>
        </p:txBody>
      </p:sp>
      <p:sp>
        <p:nvSpPr>
          <p:cNvPr id="38" name="Rectangle 2">
            <a:extLst>
              <a:ext uri="{FF2B5EF4-FFF2-40B4-BE49-F238E27FC236}">
                <a16:creationId xmlns:a16="http://schemas.microsoft.com/office/drawing/2014/main" id="{B38C1846-AC31-7AA6-DC0D-BA673F802E3D}"/>
              </a:ext>
            </a:extLst>
          </p:cNvPr>
          <p:cNvSpPr txBox="1">
            <a:spLocks/>
          </p:cNvSpPr>
          <p:nvPr>
            <p:custDataLst>
              <p:tags r:id="rId9"/>
            </p:custDataLst>
          </p:nvPr>
        </p:nvSpPr>
        <p:spPr bwMode="gray">
          <a:xfrm>
            <a:off x="6550108" y="1347088"/>
            <a:ext cx="1695366" cy="217372"/>
          </a:xfrm>
          <a:prstGeom prst="roundRect">
            <a:avLst>
              <a:gd name="adj" fmla="val 0"/>
            </a:avLst>
          </a:prstGeom>
          <a:solidFill>
            <a:srgbClr val="FFFFFF"/>
          </a:solidFill>
          <a:ln w="12700">
            <a:noFill/>
          </a:ln>
        </p:spPr>
        <p:txBody>
          <a:bodyPr vert="horz" wrap="square" lIns="74637" tIns="38874" rIns="38874" bIns="38874" rtlCol="0" anchor="ctr">
            <a:noAutofit/>
          </a:bodyPr>
          <a:lstStyle>
            <a:defPPr>
              <a:defRPr lang="en-US"/>
            </a:defPPr>
            <a:lvl1pPr marL="0" marR="0" lvl="0" indent="0" defTabSz="895350" eaLnBrk="1" fontAlgn="auto" latinLnBrk="0" hangingPunct="1">
              <a:lnSpc>
                <a:spcPct val="100000"/>
              </a:lnSpc>
              <a:spcBef>
                <a:spcPts val="0"/>
              </a:spcBef>
              <a:spcAft>
                <a:spcPts val="0"/>
              </a:spcAft>
              <a:buClr>
                <a:srgbClr val="002960"/>
              </a:buClr>
              <a:buSzPct val="100000"/>
              <a:buFontTx/>
              <a:buNone/>
              <a:tabLst/>
              <a:defRPr kumimoji="0" sz="1224" b="0" i="0" u="none" strike="noStrike" kern="0" cap="none" spc="0" normalizeH="0" baseline="0">
                <a:ln>
                  <a:noFill/>
                </a:ln>
                <a:effectLst/>
                <a:uLnTx/>
                <a:uFillTx/>
                <a:latin typeface="Arial"/>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286691" marR="0" lvl="0" indent="-286691" algn="l" defTabSz="913523" rtl="0" eaLnBrk="1" fontAlgn="auto" latinLnBrk="0" hangingPunct="1">
              <a:lnSpc>
                <a:spcPct val="100000"/>
              </a:lnSpc>
              <a:spcBef>
                <a:spcPts val="0"/>
              </a:spcBef>
              <a:spcAft>
                <a:spcPts val="0"/>
              </a:spcAft>
              <a:buClr>
                <a:srgbClr val="000000"/>
              </a:buClr>
              <a:buSzPct val="100000"/>
              <a:buFontTx/>
              <a:buNone/>
              <a:tabLst/>
              <a:defRPr/>
            </a:pPr>
            <a:r>
              <a:rPr kumimoji="0" lang="en-CA" sz="1100" b="0" i="0" u="none" strike="noStrike" kern="0" cap="none" spc="0" normalizeH="0" baseline="0" noProof="0" dirty="0">
                <a:ln>
                  <a:noFill/>
                </a:ln>
                <a:solidFill>
                  <a:srgbClr val="000000"/>
                </a:solidFill>
                <a:effectLst/>
                <a:uLnTx/>
                <a:uFillTx/>
                <a:latin typeface="Arial"/>
                <a:ea typeface="+mn-ea"/>
                <a:cs typeface="+mn-cs"/>
              </a:rPr>
              <a:t>A.7 Oasis cards</a:t>
            </a:r>
          </a:p>
        </p:txBody>
      </p:sp>
      <p:grpSp>
        <p:nvGrpSpPr>
          <p:cNvPr id="9" name="Group 8">
            <a:extLst>
              <a:ext uri="{FF2B5EF4-FFF2-40B4-BE49-F238E27FC236}">
                <a16:creationId xmlns:a16="http://schemas.microsoft.com/office/drawing/2014/main" id="{14AB8B73-9C16-3DAE-FEC2-9F4E91D73C53}"/>
              </a:ext>
            </a:extLst>
          </p:cNvPr>
          <p:cNvGrpSpPr/>
          <p:nvPr/>
        </p:nvGrpSpPr>
        <p:grpSpPr>
          <a:xfrm>
            <a:off x="7580319" y="1811184"/>
            <a:ext cx="403536" cy="403536"/>
            <a:chOff x="4501839" y="1332314"/>
            <a:chExt cx="403536" cy="403536"/>
          </a:xfrm>
        </p:grpSpPr>
        <p:sp>
          <p:nvSpPr>
            <p:cNvPr id="68" name="Oval 67">
              <a:extLst>
                <a:ext uri="{FF2B5EF4-FFF2-40B4-BE49-F238E27FC236}">
                  <a16:creationId xmlns:a16="http://schemas.microsoft.com/office/drawing/2014/main" id="{DAFC2344-569B-B369-5638-A981DD258DDB}"/>
                </a:ext>
              </a:extLst>
            </p:cNvPr>
            <p:cNvSpPr>
              <a:spLocks noChangeAspect="1"/>
            </p:cNvSpPr>
            <p:nvPr/>
          </p:nvSpPr>
          <p:spPr>
            <a:xfrm>
              <a:off x="4501839" y="1332314"/>
              <a:ext cx="403536" cy="403536"/>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69" name="Graphic 68">
              <a:extLst>
                <a:ext uri="{FF2B5EF4-FFF2-40B4-BE49-F238E27FC236}">
                  <a16:creationId xmlns:a16="http://schemas.microsoft.com/office/drawing/2014/main" id="{2055549A-FE0F-4A13-4018-F7548548A3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78101" y="1408576"/>
              <a:ext cx="251010" cy="251010"/>
            </a:xfrm>
            <a:prstGeom prst="rect">
              <a:avLst/>
            </a:prstGeom>
          </p:spPr>
        </p:pic>
      </p:grpSp>
      <p:sp>
        <p:nvSpPr>
          <p:cNvPr id="10" name="TextBox 9">
            <a:extLst>
              <a:ext uri="{FF2B5EF4-FFF2-40B4-BE49-F238E27FC236}">
                <a16:creationId xmlns:a16="http://schemas.microsoft.com/office/drawing/2014/main" id="{7F4A0D88-718F-2573-754F-8B3BBC5622F5}"/>
              </a:ext>
            </a:extLst>
          </p:cNvPr>
          <p:cNvSpPr txBox="1"/>
          <p:nvPr/>
        </p:nvSpPr>
        <p:spPr>
          <a:xfrm>
            <a:off x="8102834" y="1905230"/>
            <a:ext cx="3449085"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Code:</a:t>
            </a:r>
          </a:p>
        </p:txBody>
      </p:sp>
      <p:sp>
        <p:nvSpPr>
          <p:cNvPr id="12" name="TextBox 11">
            <a:extLst>
              <a:ext uri="{FF2B5EF4-FFF2-40B4-BE49-F238E27FC236}">
                <a16:creationId xmlns:a16="http://schemas.microsoft.com/office/drawing/2014/main" id="{32E2F443-D549-25EB-6468-889DE04E9BB8}"/>
              </a:ext>
            </a:extLst>
          </p:cNvPr>
          <p:cNvSpPr txBox="1">
            <a:spLocks/>
          </p:cNvSpPr>
          <p:nvPr/>
        </p:nvSpPr>
        <p:spPr>
          <a:xfrm>
            <a:off x="7580319" y="2365977"/>
            <a:ext cx="3971600"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Step0/</a:t>
            </a:r>
            <a:r>
              <a:rPr lang="en-US" sz="1400" dirty="0" err="1">
                <a:cs typeface="+mn-cs"/>
              </a:rPr>
              <a:t>EDA_BankInsurance</a:t>
            </a:r>
            <a:endParaRPr lang="en-US" sz="1400" dirty="0">
              <a:cs typeface="+mn-cs"/>
            </a:endParaRPr>
          </a:p>
        </p:txBody>
      </p:sp>
      <p:sp>
        <p:nvSpPr>
          <p:cNvPr id="14" name="TextBox 13">
            <a:extLst>
              <a:ext uri="{FF2B5EF4-FFF2-40B4-BE49-F238E27FC236}">
                <a16:creationId xmlns:a16="http://schemas.microsoft.com/office/drawing/2014/main" id="{FA167A89-BE1B-D0AE-D7BF-A167DA6B5ED0}"/>
              </a:ext>
            </a:extLst>
          </p:cNvPr>
          <p:cNvSpPr txBox="1">
            <a:spLocks/>
          </p:cNvSpPr>
          <p:nvPr/>
        </p:nvSpPr>
        <p:spPr>
          <a:xfrm>
            <a:off x="7580319" y="2849596"/>
            <a:ext cx="3971600"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Step0/</a:t>
            </a:r>
            <a:r>
              <a:rPr lang="en-US" sz="1400" dirty="0" err="1">
                <a:cs typeface="+mn-cs"/>
              </a:rPr>
              <a:t>EDA_BMO_Usage</a:t>
            </a:r>
            <a:endParaRPr lang="en-US" sz="1400" dirty="0">
              <a:cs typeface="+mn-cs"/>
            </a:endParaRPr>
          </a:p>
        </p:txBody>
      </p:sp>
      <p:sp>
        <p:nvSpPr>
          <p:cNvPr id="16" name="TextBox 15">
            <a:extLst>
              <a:ext uri="{FF2B5EF4-FFF2-40B4-BE49-F238E27FC236}">
                <a16:creationId xmlns:a16="http://schemas.microsoft.com/office/drawing/2014/main" id="{A597FC59-7AA6-4E5E-40A5-CC51FA880CDD}"/>
              </a:ext>
            </a:extLst>
          </p:cNvPr>
          <p:cNvSpPr txBox="1">
            <a:spLocks/>
          </p:cNvSpPr>
          <p:nvPr/>
        </p:nvSpPr>
        <p:spPr>
          <a:xfrm>
            <a:off x="7580319" y="3333215"/>
            <a:ext cx="3971600"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Step0/</a:t>
            </a:r>
            <a:r>
              <a:rPr lang="en-US" sz="1400" dirty="0" err="1">
                <a:cs typeface="+mn-cs"/>
              </a:rPr>
              <a:t>EDA_FCT_Balances</a:t>
            </a:r>
            <a:endParaRPr lang="en-US" sz="1400" dirty="0">
              <a:cs typeface="+mn-cs"/>
            </a:endParaRPr>
          </a:p>
        </p:txBody>
      </p:sp>
      <p:sp>
        <p:nvSpPr>
          <p:cNvPr id="18" name="TextBox 17">
            <a:extLst>
              <a:ext uri="{FF2B5EF4-FFF2-40B4-BE49-F238E27FC236}">
                <a16:creationId xmlns:a16="http://schemas.microsoft.com/office/drawing/2014/main" id="{0D0D82B5-A6CF-C86F-89F8-72BBF9066DED}"/>
              </a:ext>
            </a:extLst>
          </p:cNvPr>
          <p:cNvSpPr txBox="1">
            <a:spLocks/>
          </p:cNvSpPr>
          <p:nvPr/>
        </p:nvSpPr>
        <p:spPr>
          <a:xfrm>
            <a:off x="7580319" y="3816834"/>
            <a:ext cx="3971600"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Step0/</a:t>
            </a:r>
            <a:r>
              <a:rPr lang="en-US" sz="1400" dirty="0" err="1">
                <a:cs typeface="+mn-cs"/>
              </a:rPr>
              <a:t>EDA_HiveSummary</a:t>
            </a:r>
            <a:endParaRPr lang="en-US" sz="1400" dirty="0">
              <a:cs typeface="+mn-cs"/>
            </a:endParaRPr>
          </a:p>
        </p:txBody>
      </p:sp>
      <p:sp>
        <p:nvSpPr>
          <p:cNvPr id="21" name="TextBox 20">
            <a:extLst>
              <a:ext uri="{FF2B5EF4-FFF2-40B4-BE49-F238E27FC236}">
                <a16:creationId xmlns:a16="http://schemas.microsoft.com/office/drawing/2014/main" id="{F7042C5C-1D38-861C-0136-2DE8F0CC349F}"/>
              </a:ext>
            </a:extLst>
          </p:cNvPr>
          <p:cNvSpPr txBox="1">
            <a:spLocks/>
          </p:cNvSpPr>
          <p:nvPr/>
        </p:nvSpPr>
        <p:spPr>
          <a:xfrm>
            <a:off x="7580319" y="4300453"/>
            <a:ext cx="3971600"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Step0/EDA_ICTM_TD_DETAILS</a:t>
            </a:r>
          </a:p>
        </p:txBody>
      </p:sp>
      <p:sp>
        <p:nvSpPr>
          <p:cNvPr id="23" name="TextBox 22">
            <a:extLst>
              <a:ext uri="{FF2B5EF4-FFF2-40B4-BE49-F238E27FC236}">
                <a16:creationId xmlns:a16="http://schemas.microsoft.com/office/drawing/2014/main" id="{942478C4-ADEE-7F0B-ECDD-56D31829C5B3}"/>
              </a:ext>
            </a:extLst>
          </p:cNvPr>
          <p:cNvSpPr txBox="1">
            <a:spLocks/>
          </p:cNvSpPr>
          <p:nvPr/>
        </p:nvSpPr>
        <p:spPr>
          <a:xfrm>
            <a:off x="7580319" y="4784072"/>
            <a:ext cx="3971600"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Step0/</a:t>
            </a:r>
            <a:r>
              <a:rPr lang="en-US" sz="1400" dirty="0" err="1">
                <a:cs typeface="+mn-cs"/>
              </a:rPr>
              <a:t>EDA_Loans</a:t>
            </a:r>
            <a:r>
              <a:rPr lang="en-US" sz="1400" dirty="0">
                <a:cs typeface="+mn-cs"/>
              </a:rPr>
              <a:t> at other banks</a:t>
            </a:r>
          </a:p>
        </p:txBody>
      </p:sp>
      <p:sp>
        <p:nvSpPr>
          <p:cNvPr id="25" name="TextBox 24">
            <a:extLst>
              <a:ext uri="{FF2B5EF4-FFF2-40B4-BE49-F238E27FC236}">
                <a16:creationId xmlns:a16="http://schemas.microsoft.com/office/drawing/2014/main" id="{3ADFDAEE-1818-F350-7A81-7100004A7B56}"/>
              </a:ext>
            </a:extLst>
          </p:cNvPr>
          <p:cNvSpPr txBox="1">
            <a:spLocks/>
          </p:cNvSpPr>
          <p:nvPr/>
        </p:nvSpPr>
        <p:spPr>
          <a:xfrm>
            <a:off x="7580319" y="5267691"/>
            <a:ext cx="3971600"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Step0/</a:t>
            </a:r>
            <a:r>
              <a:rPr lang="en-US" sz="1400" dirty="0" err="1">
                <a:cs typeface="+mn-cs"/>
              </a:rPr>
              <a:t>EDA_LOS_LoanDetails_IncomeExp</a:t>
            </a:r>
            <a:endParaRPr lang="en-US" sz="1400" dirty="0">
              <a:cs typeface="+mn-cs"/>
            </a:endParaRPr>
          </a:p>
        </p:txBody>
      </p:sp>
      <p:sp>
        <p:nvSpPr>
          <p:cNvPr id="27" name="TextBox 26">
            <a:extLst>
              <a:ext uri="{FF2B5EF4-FFF2-40B4-BE49-F238E27FC236}">
                <a16:creationId xmlns:a16="http://schemas.microsoft.com/office/drawing/2014/main" id="{71442399-A944-DFDC-F7A6-ACC13C1FB075}"/>
              </a:ext>
            </a:extLst>
          </p:cNvPr>
          <p:cNvSpPr txBox="1">
            <a:spLocks/>
          </p:cNvSpPr>
          <p:nvPr/>
        </p:nvSpPr>
        <p:spPr>
          <a:xfrm>
            <a:off x="7580319" y="5751310"/>
            <a:ext cx="3971600"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Step0/</a:t>
            </a:r>
            <a:r>
              <a:rPr lang="en-US" sz="1400" dirty="0" err="1">
                <a:cs typeface="+mn-cs"/>
              </a:rPr>
              <a:t>EDA_Oasis_Cards</a:t>
            </a:r>
            <a:endParaRPr lang="en-US" sz="1400" dirty="0">
              <a:cs typeface="+mn-cs"/>
            </a:endParaRPr>
          </a:p>
        </p:txBody>
      </p:sp>
      <p:sp>
        <p:nvSpPr>
          <p:cNvPr id="29" name="TextBox 28">
            <a:extLst>
              <a:ext uri="{FF2B5EF4-FFF2-40B4-BE49-F238E27FC236}">
                <a16:creationId xmlns:a16="http://schemas.microsoft.com/office/drawing/2014/main" id="{F48EDD4E-759C-0693-4A00-6E8DE42EA087}"/>
              </a:ext>
            </a:extLst>
          </p:cNvPr>
          <p:cNvSpPr txBox="1">
            <a:spLocks/>
          </p:cNvSpPr>
          <p:nvPr/>
        </p:nvSpPr>
        <p:spPr>
          <a:xfrm>
            <a:off x="7580319" y="6234931"/>
            <a:ext cx="3971600"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Step0/</a:t>
            </a:r>
            <a:r>
              <a:rPr lang="en-US" sz="1400" dirty="0" err="1">
                <a:cs typeface="+mn-cs"/>
              </a:rPr>
              <a:t>EDA_sttm_cust_account</a:t>
            </a:r>
            <a:endParaRPr lang="en-US" sz="1400" dirty="0">
              <a:cs typeface="+mn-cs"/>
            </a:endParaRPr>
          </a:p>
        </p:txBody>
      </p:sp>
    </p:spTree>
    <p:extLst>
      <p:ext uri="{BB962C8B-B14F-4D97-AF65-F5344CB8AC3E}">
        <p14:creationId xmlns:p14="http://schemas.microsoft.com/office/powerpoint/2010/main" val="1877765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a:extLst>
              <a:ext uri="{FF2B5EF4-FFF2-40B4-BE49-F238E27FC236}">
                <a16:creationId xmlns:a16="http://schemas.microsoft.com/office/drawing/2014/main" id="{D6C64AAF-4CFD-49B9-AC03-FC6014EFA23A}"/>
              </a:ext>
            </a:extLst>
          </p:cNvPr>
          <p:cNvGraphicFramePr>
            <a:graphicFrameLocks noChangeAspect="1"/>
          </p:cNvGraphicFramePr>
          <p:nvPr>
            <p:custDataLst>
              <p:tags r:id="rId1"/>
            </p:custDataLst>
            <p:extLst>
              <p:ext uri="{D42A27DB-BD31-4B8C-83A1-F6EECF244321}">
                <p14:modId xmlns:p14="http://schemas.microsoft.com/office/powerpoint/2010/main" val="318324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473" imgH="476" progId="TCLayout.ActiveDocument.1">
                  <p:embed/>
                </p:oleObj>
              </mc:Choice>
              <mc:Fallback>
                <p:oleObj name="think-cell Slide" r:id="rId35" imgW="473" imgH="476" progId="TCLayout.ActiveDocument.1">
                  <p:embed/>
                  <p:pic>
                    <p:nvPicPr>
                      <p:cNvPr id="20" name="Object 19" hidden="1">
                        <a:extLst>
                          <a:ext uri="{FF2B5EF4-FFF2-40B4-BE49-F238E27FC236}">
                            <a16:creationId xmlns:a16="http://schemas.microsoft.com/office/drawing/2014/main" id="{D6C64AAF-4CFD-49B9-AC03-FC6014EFA23A}"/>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CF196E8B-3706-4F35-8450-2DE2DA09C232}"/>
              </a:ext>
            </a:extLst>
          </p:cNvPr>
          <p:cNvSpPr>
            <a:spLocks noGrp="1"/>
          </p:cNvSpPr>
          <p:nvPr>
            <p:ph type="title"/>
            <p:custDataLst>
              <p:tags r:id="rId2"/>
            </p:custDataLst>
          </p:nvPr>
        </p:nvSpPr>
        <p:spPr>
          <a:noFill/>
          <a:ln/>
          <a:extLst>
            <a:ext uri="{909E8E84-426E-40DD-AFC4-6F175D3DCCD1}">
              <a14:hiddenFill xmlns:a14="http://schemas.microsoft.com/office/drawing/2010/main">
                <a:solidFill>
                  <a:srgbClr val="FFFFFF"/>
                </a:solidFill>
              </a14:hiddenFill>
            </a:ext>
          </a:extLst>
        </p:spPr>
        <p:txBody>
          <a:bodyPr vert="horz" wrap="square" anchor="t" anchorCtr="0">
            <a:noAutofit/>
          </a:bodyPr>
          <a:lstStyle/>
          <a:p>
            <a:r>
              <a:rPr lang="en-ZA">
                <a:latin typeface="Arial" panose="020B0604020202020204" pitchFamily="34" charset="0"/>
              </a:rPr>
              <a:t>1A</a:t>
            </a:r>
            <a:r>
              <a:rPr lang="en-ZA" dirty="0">
                <a:latin typeface="Arial" panose="020B0604020202020204" pitchFamily="34" charset="0"/>
              </a:rPr>
              <a:t>: </a:t>
            </a:r>
            <a:r>
              <a:rPr lang="en-US" dirty="0">
                <a:latin typeface="Arial" panose="020B0604020202020204" pitchFamily="34" charset="0"/>
              </a:rPr>
              <a:t>Cross-sell dataset indicates ~7m active non-payroll customers at the bank available for cross-sell</a:t>
            </a:r>
          </a:p>
        </p:txBody>
      </p:sp>
      <p:sp>
        <p:nvSpPr>
          <p:cNvPr id="24" name="1. On-page tracker">
            <a:extLst>
              <a:ext uri="{FF2B5EF4-FFF2-40B4-BE49-F238E27FC236}">
                <a16:creationId xmlns:a16="http://schemas.microsoft.com/office/drawing/2014/main" id="{245CD090-59BD-4A80-843E-A1C611A516FC}"/>
              </a:ext>
            </a:extLst>
          </p:cNvPr>
          <p:cNvSpPr>
            <a:spLocks noGrp="1"/>
          </p:cNvSpPr>
          <p:nvPr>
            <p:ph type="body" sz="quarter" idx="10" hasCustomPrompt="1"/>
            <p:custDataLst>
              <p:tags r:id="rId3"/>
            </p:custDataLst>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lvl1pPr algn="r">
              <a:defRPr sz="800">
                <a:latin typeface="+mn-lt"/>
              </a:defRPr>
            </a:lvl1pPr>
          </a:lstStyle>
          <a:p>
            <a:pPr lvl="0" algn="l"/>
            <a:r>
              <a:rPr lang="en-US" dirty="0"/>
              <a:t>Documentation ›  Data Cleaning &amp; Setup</a:t>
            </a:r>
          </a:p>
        </p:txBody>
      </p:sp>
      <p:sp>
        <p:nvSpPr>
          <p:cNvPr id="57" name="TextBox 56">
            <a:extLst>
              <a:ext uri="{FF2B5EF4-FFF2-40B4-BE49-F238E27FC236}">
                <a16:creationId xmlns:a16="http://schemas.microsoft.com/office/drawing/2014/main" id="{BC505E6C-6622-6C0B-4353-18BE866CF17F}"/>
              </a:ext>
            </a:extLst>
          </p:cNvPr>
          <p:cNvSpPr txBox="1"/>
          <p:nvPr/>
        </p:nvSpPr>
        <p:spPr>
          <a:xfrm>
            <a:off x="4192095" y="5661026"/>
            <a:ext cx="3636263" cy="21544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1400" dirty="0"/>
              <a:t>N of products held by customers</a:t>
            </a:r>
            <a:r>
              <a:rPr lang="en-GB" sz="1400" baseline="30000" dirty="0"/>
              <a:t>1</a:t>
            </a:r>
            <a:r>
              <a:rPr lang="en-GB" sz="1400" dirty="0"/>
              <a:t>  </a:t>
            </a:r>
            <a:endParaRPr lang="en-KZ" sz="1400" dirty="0"/>
          </a:p>
        </p:txBody>
      </p:sp>
      <p:sp>
        <p:nvSpPr>
          <p:cNvPr id="58" name="4. Footnote">
            <a:extLst>
              <a:ext uri="{FF2B5EF4-FFF2-40B4-BE49-F238E27FC236}">
                <a16:creationId xmlns:a16="http://schemas.microsoft.com/office/drawing/2014/main" id="{32B73B7F-D662-6F64-133C-DC896DAB6207}"/>
              </a:ext>
            </a:extLst>
          </p:cNvPr>
          <p:cNvSpPr txBox="1"/>
          <p:nvPr>
            <p:custDataLst>
              <p:tags r:id="rId4"/>
            </p:custDataLst>
          </p:nvPr>
        </p:nvSpPr>
        <p:spPr>
          <a:xfrm>
            <a:off x="549734" y="642789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1. Among credit cards, </a:t>
            </a:r>
            <a:r>
              <a:rPr lang="en-US" sz="800" kern="1200" dirty="0" err="1">
                <a:latin typeface="+mn-lt"/>
                <a:ea typeface="+mn-ea"/>
                <a:cs typeface="Arial" panose="020B0604020202020204" pitchFamily="34" charset="0"/>
              </a:rPr>
              <a:t>bankassurance</a:t>
            </a:r>
            <a:r>
              <a:rPr lang="en-US" sz="800" kern="1200" dirty="0">
                <a:latin typeface="+mn-lt"/>
                <a:ea typeface="+mn-ea"/>
                <a:cs typeface="Arial" panose="020B0604020202020204" pitchFamily="34" charset="0"/>
              </a:rPr>
              <a:t> products, secured/unsecured loans, saving accounts. 1 product means 1 group of products among the groups mentioned</a:t>
            </a:r>
          </a:p>
        </p:txBody>
      </p:sp>
      <p:sp>
        <p:nvSpPr>
          <p:cNvPr id="59" name="ACET">
            <a:extLst>
              <a:ext uri="{FF2B5EF4-FFF2-40B4-BE49-F238E27FC236}">
                <a16:creationId xmlns:a16="http://schemas.microsoft.com/office/drawing/2014/main" id="{F2BF9DF6-3D21-AEFE-0A35-6DEF44ED781E}"/>
              </a:ext>
            </a:extLst>
          </p:cNvPr>
          <p:cNvSpPr txBox="1"/>
          <p:nvPr>
            <p:custDataLst>
              <p:tags r:id="rId5"/>
            </p:custDataLst>
          </p:nvPr>
        </p:nvSpPr>
        <p:spPr>
          <a:xfrm>
            <a:off x="1770063" y="1211788"/>
            <a:ext cx="3803650" cy="56938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spcAft>
                <a:spcPts val="600"/>
              </a:spcAft>
            </a:pPr>
            <a:r>
              <a:rPr lang="en-GB" b="1" dirty="0"/>
              <a:t>Product Holding by product type</a:t>
            </a:r>
          </a:p>
          <a:p>
            <a:pPr>
              <a:spcBef>
                <a:spcPts val="0"/>
              </a:spcBef>
              <a:spcAft>
                <a:spcPts val="600"/>
              </a:spcAft>
            </a:pPr>
            <a:r>
              <a:rPr lang="en-GB" dirty="0"/>
              <a:t>millions of customers</a:t>
            </a:r>
            <a:endParaRPr lang="en-KZ" dirty="0"/>
          </a:p>
        </p:txBody>
      </p:sp>
      <p:cxnSp>
        <p:nvCxnSpPr>
          <p:cNvPr id="6" name="Straight Connector 5">
            <a:extLst>
              <a:ext uri="{FF2B5EF4-FFF2-40B4-BE49-F238E27FC236}">
                <a16:creationId xmlns:a16="http://schemas.microsoft.com/office/drawing/2014/main" id="{F60DC186-7B98-6F7A-61D3-E21BC1B9F3AA}"/>
              </a:ext>
            </a:extLst>
          </p:cNvPr>
          <p:cNvCxnSpPr/>
          <p:nvPr>
            <p:custDataLst>
              <p:tags r:id="rId6"/>
            </p:custDataLst>
          </p:nvPr>
        </p:nvCxnSpPr>
        <p:spPr bwMode="gray">
          <a:xfrm>
            <a:off x="4652963" y="4460875"/>
            <a:ext cx="287338" cy="0"/>
          </a:xfrm>
          <a:prstGeom prst="line">
            <a:avLst/>
          </a:prstGeom>
          <a:ln w="9525" cap="flat" cmpd="sng" algn="ctr">
            <a:solidFill>
              <a:srgbClr val="D0D0D0"/>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6C98FAF4-11E7-D494-54F3-78E361F7C784}"/>
              </a:ext>
            </a:extLst>
          </p:cNvPr>
          <p:cNvCxnSpPr/>
          <p:nvPr>
            <p:custDataLst>
              <p:tags r:id="rId7"/>
            </p:custDataLst>
          </p:nvPr>
        </p:nvCxnSpPr>
        <p:spPr bwMode="gray">
          <a:xfrm>
            <a:off x="2635250" y="2154238"/>
            <a:ext cx="287338" cy="0"/>
          </a:xfrm>
          <a:prstGeom prst="line">
            <a:avLst/>
          </a:prstGeom>
          <a:ln w="9525" cap="flat" cmpd="sng" algn="ctr">
            <a:solidFill>
              <a:srgbClr val="D0D0D0"/>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2D986D7-79D7-CAF3-192A-C381A24ACD73}"/>
              </a:ext>
            </a:extLst>
          </p:cNvPr>
          <p:cNvCxnSpPr/>
          <p:nvPr>
            <p:custDataLst>
              <p:tags r:id="rId8"/>
            </p:custDataLst>
          </p:nvPr>
        </p:nvCxnSpPr>
        <p:spPr bwMode="gray">
          <a:xfrm>
            <a:off x="7680325" y="5165725"/>
            <a:ext cx="287338" cy="0"/>
          </a:xfrm>
          <a:prstGeom prst="line">
            <a:avLst/>
          </a:prstGeom>
          <a:ln w="9525" cap="flat" cmpd="sng" algn="ctr">
            <a:solidFill>
              <a:srgbClr val="D0D0D0"/>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85989FF-545A-79CD-1278-1096ED67E057}"/>
              </a:ext>
            </a:extLst>
          </p:cNvPr>
          <p:cNvCxnSpPr/>
          <p:nvPr>
            <p:custDataLst>
              <p:tags r:id="rId9"/>
            </p:custDataLst>
          </p:nvPr>
        </p:nvCxnSpPr>
        <p:spPr bwMode="gray">
          <a:xfrm>
            <a:off x="6670675" y="5135563"/>
            <a:ext cx="287338" cy="0"/>
          </a:xfrm>
          <a:prstGeom prst="line">
            <a:avLst/>
          </a:prstGeom>
          <a:ln w="9525" cap="flat" cmpd="sng" algn="ctr">
            <a:solidFill>
              <a:srgbClr val="D0D0D0"/>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5A4268A7-4567-2F54-F2ED-51E73AA2B056}"/>
              </a:ext>
            </a:extLst>
          </p:cNvPr>
          <p:cNvCxnSpPr/>
          <p:nvPr>
            <p:custDataLst>
              <p:tags r:id="rId10"/>
            </p:custDataLst>
          </p:nvPr>
        </p:nvCxnSpPr>
        <p:spPr bwMode="gray">
          <a:xfrm>
            <a:off x="5662613" y="4989513"/>
            <a:ext cx="287338" cy="0"/>
          </a:xfrm>
          <a:prstGeom prst="line">
            <a:avLst/>
          </a:prstGeom>
          <a:ln w="9525" cap="flat" cmpd="sng" algn="ctr">
            <a:solidFill>
              <a:srgbClr val="D0D0D0"/>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9ABD21D-8538-36FC-7ECF-71D8699C50EC}"/>
              </a:ext>
            </a:extLst>
          </p:cNvPr>
          <p:cNvCxnSpPr/>
          <p:nvPr>
            <p:custDataLst>
              <p:tags r:id="rId11"/>
            </p:custDataLst>
          </p:nvPr>
        </p:nvCxnSpPr>
        <p:spPr bwMode="gray">
          <a:xfrm>
            <a:off x="3643313" y="2754313"/>
            <a:ext cx="287338" cy="0"/>
          </a:xfrm>
          <a:prstGeom prst="line">
            <a:avLst/>
          </a:prstGeom>
          <a:ln w="9525" cap="flat" cmpd="sng" algn="ctr">
            <a:solidFill>
              <a:srgbClr val="D0D0D0"/>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B9C59C01-A579-7750-6640-7A8116F1AB6B}"/>
              </a:ext>
            </a:extLst>
          </p:cNvPr>
          <p:cNvSpPr/>
          <p:nvPr>
            <p:custDataLst>
              <p:tags r:id="rId12"/>
            </p:custDataLst>
          </p:nvPr>
        </p:nvSpPr>
        <p:spPr bwMode="auto">
          <a:xfrm>
            <a:off x="7967663" y="5165726"/>
            <a:ext cx="720725" cy="4763"/>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KZ" sz="1600" dirty="0" err="1">
              <a:solidFill>
                <a:schemeClr val="bg1"/>
              </a:solidFill>
            </a:endParaRPr>
          </a:p>
        </p:txBody>
      </p:sp>
      <p:sp>
        <p:nvSpPr>
          <p:cNvPr id="10" name="Rectangle 9">
            <a:extLst>
              <a:ext uri="{FF2B5EF4-FFF2-40B4-BE49-F238E27FC236}">
                <a16:creationId xmlns:a16="http://schemas.microsoft.com/office/drawing/2014/main" id="{012B478A-E1B7-5A60-A891-ACCCC8382432}"/>
              </a:ext>
            </a:extLst>
          </p:cNvPr>
          <p:cNvSpPr/>
          <p:nvPr>
            <p:custDataLst>
              <p:tags r:id="rId13"/>
            </p:custDataLst>
          </p:nvPr>
        </p:nvSpPr>
        <p:spPr bwMode="auto">
          <a:xfrm>
            <a:off x="8975725" y="5167313"/>
            <a:ext cx="722313" cy="6350"/>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KZ" sz="1600" dirty="0" err="1">
              <a:solidFill>
                <a:schemeClr val="bg1"/>
              </a:solidFill>
            </a:endParaRPr>
          </a:p>
        </p:txBody>
      </p:sp>
      <p:graphicFrame>
        <p:nvGraphicFramePr>
          <p:cNvPr id="68" name="Chart 67">
            <a:extLst>
              <a:ext uri="{FF2B5EF4-FFF2-40B4-BE49-F238E27FC236}">
                <a16:creationId xmlns:a16="http://schemas.microsoft.com/office/drawing/2014/main" id="{C57398D4-F005-29DA-3E63-F1AD6D26F146}"/>
              </a:ext>
            </a:extLst>
          </p:cNvPr>
          <p:cNvGraphicFramePr/>
          <p:nvPr>
            <p:custDataLst>
              <p:tags r:id="rId14"/>
            </p:custDataLst>
            <p:extLst>
              <p:ext uri="{D42A27DB-BD31-4B8C-83A1-F6EECF244321}">
                <p14:modId xmlns:p14="http://schemas.microsoft.com/office/powerpoint/2010/main" val="2268436142"/>
              </p:ext>
            </p:extLst>
          </p:nvPr>
        </p:nvGraphicFramePr>
        <p:xfrm>
          <a:off x="1687513" y="2071688"/>
          <a:ext cx="8237537" cy="3181350"/>
        </p:xfrm>
        <a:graphic>
          <a:graphicData uri="http://schemas.openxmlformats.org/drawingml/2006/chart">
            <c:chart xmlns:c="http://schemas.openxmlformats.org/drawingml/2006/chart" xmlns:r="http://schemas.openxmlformats.org/officeDocument/2006/relationships" r:id="rId37"/>
          </a:graphicData>
        </a:graphic>
      </p:graphicFrame>
      <p:cxnSp>
        <p:nvCxnSpPr>
          <p:cNvPr id="14" name="Straight Connector 13">
            <a:extLst>
              <a:ext uri="{FF2B5EF4-FFF2-40B4-BE49-F238E27FC236}">
                <a16:creationId xmlns:a16="http://schemas.microsoft.com/office/drawing/2014/main" id="{45C61DB7-D4D3-032D-4EA5-1F12C9E1F808}"/>
              </a:ext>
            </a:extLst>
          </p:cNvPr>
          <p:cNvCxnSpPr>
            <a:cxnSpLocks/>
          </p:cNvCxnSpPr>
          <p:nvPr>
            <p:custDataLst>
              <p:tags r:id="rId15"/>
            </p:custDataLst>
          </p:nvPr>
        </p:nvCxnSpPr>
        <p:spPr bwMode="auto">
          <a:xfrm>
            <a:off x="8328025" y="5140325"/>
            <a:ext cx="0" cy="26988"/>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B4B1323-290F-BE05-3DF8-21AE6D42B126}"/>
              </a:ext>
            </a:extLst>
          </p:cNvPr>
          <p:cNvCxnSpPr>
            <a:cxnSpLocks/>
          </p:cNvCxnSpPr>
          <p:nvPr>
            <p:custDataLst>
              <p:tags r:id="rId16"/>
            </p:custDataLst>
          </p:nvPr>
        </p:nvCxnSpPr>
        <p:spPr bwMode="auto">
          <a:xfrm>
            <a:off x="7318375" y="5110163"/>
            <a:ext cx="0" cy="39688"/>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0BDB8259-544F-39A4-76E2-C187C91ED0F1}"/>
              </a:ext>
            </a:extLst>
          </p:cNvPr>
          <p:cNvCxnSpPr/>
          <p:nvPr>
            <p:custDataLst>
              <p:tags r:id="rId17"/>
            </p:custDataLst>
          </p:nvPr>
        </p:nvCxnSpPr>
        <p:spPr bwMode="auto">
          <a:xfrm>
            <a:off x="6310313" y="4964114"/>
            <a:ext cx="0" cy="98425"/>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5" name="Text Placeholder 2">
            <a:extLst>
              <a:ext uri="{FF2B5EF4-FFF2-40B4-BE49-F238E27FC236}">
                <a16:creationId xmlns:a16="http://schemas.microsoft.com/office/drawing/2014/main" id="{04CBF056-D626-C0DB-AF56-0F7336794E3A}"/>
              </a:ext>
            </a:extLst>
          </p:cNvPr>
          <p:cNvSpPr txBox="1">
            <a:spLocks/>
          </p:cNvSpPr>
          <p:nvPr>
            <p:custDataLst>
              <p:tags r:id="rId18"/>
            </p:custDataLst>
          </p:nvPr>
        </p:nvSpPr>
        <p:spPr bwMode="gray">
          <a:xfrm>
            <a:off x="3036888" y="2347913"/>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51903C2-1B50-41A9-A610-AF3A572CF299}" type="datetime'''''''''1'''''',58''''''''''''''''''''''''''''''''''''''1'">
              <a:rPr lang="en-US" altLang="en-US" sz="1400" smtClean="0">
                <a:solidFill>
                  <a:schemeClr val="tx2"/>
                </a:solidFill>
                <a:cs typeface="+mn-cs"/>
              </a:rPr>
              <a:pPr/>
              <a:t>1,581</a:t>
            </a:fld>
            <a:endParaRPr lang="en-GB" sz="1400" dirty="0">
              <a:solidFill>
                <a:schemeClr val="tx2"/>
              </a:solidFill>
              <a:cs typeface="+mn-cs"/>
            </a:endParaRPr>
          </a:p>
        </p:txBody>
      </p:sp>
      <p:sp>
        <p:nvSpPr>
          <p:cNvPr id="18" name="Text Placeholder 2">
            <a:extLst>
              <a:ext uri="{FF2B5EF4-FFF2-40B4-BE49-F238E27FC236}">
                <a16:creationId xmlns:a16="http://schemas.microsoft.com/office/drawing/2014/main" id="{D49827C9-8B99-7E0A-0F86-9A622895EADA}"/>
              </a:ext>
            </a:extLst>
          </p:cNvPr>
          <p:cNvSpPr txBox="1">
            <a:spLocks/>
          </p:cNvSpPr>
          <p:nvPr>
            <p:custDataLst>
              <p:tags r:id="rId19"/>
            </p:custDataLst>
          </p:nvPr>
        </p:nvSpPr>
        <p:spPr bwMode="gray">
          <a:xfrm>
            <a:off x="7072313" y="4897438"/>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BD86859-A379-4E4B-B6CC-ED1432F7D869}" type="datetime'''''''0'''''',''''''0''8''1'''''''''''''''''''''''''''''''''">
              <a:rPr lang="en-US" altLang="en-US" sz="1400" smtClean="0">
                <a:cs typeface="+mn-cs"/>
              </a:rPr>
              <a:pPr/>
              <a:t>0,081</a:t>
            </a:fld>
            <a:endParaRPr lang="en-GB" sz="1400" dirty="0">
              <a:cs typeface="+mn-cs"/>
            </a:endParaRPr>
          </a:p>
        </p:txBody>
      </p:sp>
      <p:sp>
        <p:nvSpPr>
          <p:cNvPr id="34" name="Text Placeholder 2">
            <a:extLst>
              <a:ext uri="{FF2B5EF4-FFF2-40B4-BE49-F238E27FC236}">
                <a16:creationId xmlns:a16="http://schemas.microsoft.com/office/drawing/2014/main" id="{9CD7DB72-B2FE-FEE2-219A-AD2D007B1713}"/>
              </a:ext>
            </a:extLst>
          </p:cNvPr>
          <p:cNvSpPr txBox="1">
            <a:spLocks/>
          </p:cNvSpPr>
          <p:nvPr>
            <p:custDataLst>
              <p:tags r:id="rId20"/>
            </p:custDataLst>
          </p:nvPr>
        </p:nvSpPr>
        <p:spPr bwMode="auto">
          <a:xfrm>
            <a:off x="7262813" y="5229225"/>
            <a:ext cx="1111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5A5C38B-2EB8-4BD0-8137-B1452F8B2669}" type="datetime'''''''''''''''''''''''''''''''''''''''''''''''''''4'''''''''">
              <a:rPr lang="en-US" altLang="en-US" sz="1400" smtClean="0">
                <a:cs typeface="+mn-cs"/>
              </a:rPr>
              <a:pPr/>
              <a:t>4</a:t>
            </a:fld>
            <a:endParaRPr lang="en-GB" sz="1400" dirty="0">
              <a:cs typeface="+mn-cs"/>
            </a:endParaRPr>
          </a:p>
        </p:txBody>
      </p:sp>
      <p:sp>
        <p:nvSpPr>
          <p:cNvPr id="25" name="Text Placeholder 2">
            <a:extLst>
              <a:ext uri="{FF2B5EF4-FFF2-40B4-BE49-F238E27FC236}">
                <a16:creationId xmlns:a16="http://schemas.microsoft.com/office/drawing/2014/main" id="{33898D33-C0C5-9613-0469-B7C97537A17F}"/>
              </a:ext>
            </a:extLst>
          </p:cNvPr>
          <p:cNvSpPr txBox="1">
            <a:spLocks/>
          </p:cNvSpPr>
          <p:nvPr>
            <p:custDataLst>
              <p:tags r:id="rId21"/>
            </p:custDataLst>
          </p:nvPr>
        </p:nvSpPr>
        <p:spPr bwMode="auto">
          <a:xfrm>
            <a:off x="5245100" y="5229225"/>
            <a:ext cx="1111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0F9AA59-E206-48F1-8F75-2C2E1919CD21}" type="datetime'''2'''''''''''''''''''''''''''''''''''''''''''">
              <a:rPr lang="en-US" altLang="en-US" sz="1400" smtClean="0">
                <a:cs typeface="+mn-cs"/>
              </a:rPr>
              <a:pPr/>
              <a:t>2</a:t>
            </a:fld>
            <a:endParaRPr lang="en-GB" sz="1400" dirty="0">
              <a:cs typeface="+mn-cs"/>
            </a:endParaRPr>
          </a:p>
        </p:txBody>
      </p:sp>
      <p:sp>
        <p:nvSpPr>
          <p:cNvPr id="19" name="Text Placeholder 2">
            <a:extLst>
              <a:ext uri="{FF2B5EF4-FFF2-40B4-BE49-F238E27FC236}">
                <a16:creationId xmlns:a16="http://schemas.microsoft.com/office/drawing/2014/main" id="{253A58D1-DE3B-5D20-05C0-D193D77880E1}"/>
              </a:ext>
            </a:extLst>
          </p:cNvPr>
          <p:cNvSpPr txBox="1">
            <a:spLocks/>
          </p:cNvSpPr>
          <p:nvPr>
            <p:custDataLst>
              <p:tags r:id="rId22"/>
            </p:custDataLst>
          </p:nvPr>
        </p:nvSpPr>
        <p:spPr bwMode="gray">
          <a:xfrm>
            <a:off x="8088313" y="4927600"/>
            <a:ext cx="4810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A95AE86-F9DE-4557-8CE0-1664168539EB}" type="datetime'''''''''''0,''''''''''''''011'''''''''''''''''''''''''''''''''">
              <a:rPr lang="en-US" altLang="en-US" sz="1400" smtClean="0">
                <a:cs typeface="+mn-cs"/>
              </a:rPr>
              <a:pPr/>
              <a:t>0,011</a:t>
            </a:fld>
            <a:endParaRPr lang="en-GB" sz="1400" dirty="0">
              <a:cs typeface="+mn-cs"/>
            </a:endParaRPr>
          </a:p>
        </p:txBody>
      </p:sp>
      <p:sp>
        <p:nvSpPr>
          <p:cNvPr id="22" name="Text Placeholder 2">
            <a:extLst>
              <a:ext uri="{FF2B5EF4-FFF2-40B4-BE49-F238E27FC236}">
                <a16:creationId xmlns:a16="http://schemas.microsoft.com/office/drawing/2014/main" id="{896F5DD1-46A9-2D08-8CAF-6051B65073E4}"/>
              </a:ext>
            </a:extLst>
          </p:cNvPr>
          <p:cNvSpPr txBox="1">
            <a:spLocks/>
          </p:cNvSpPr>
          <p:nvPr>
            <p:custDataLst>
              <p:tags r:id="rId23"/>
            </p:custDataLst>
          </p:nvPr>
        </p:nvSpPr>
        <p:spPr bwMode="gray">
          <a:xfrm>
            <a:off x="6064250" y="4751388"/>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2E60CC5-C17A-4BCE-8EF0-3086AFE505CA}" type="datetime'''''''''''''0'',''''''''''''3''''''''''''''''''8''''''''5'">
              <a:rPr lang="en-US" altLang="en-US" sz="1400" smtClean="0">
                <a:cs typeface="+mn-cs"/>
              </a:rPr>
              <a:pPr/>
              <a:t>0,385</a:t>
            </a:fld>
            <a:endParaRPr lang="en-GB" sz="1400" dirty="0">
              <a:cs typeface="+mn-cs"/>
            </a:endParaRPr>
          </a:p>
        </p:txBody>
      </p:sp>
      <p:sp>
        <p:nvSpPr>
          <p:cNvPr id="31" name="Text Placeholder 2">
            <a:extLst>
              <a:ext uri="{FF2B5EF4-FFF2-40B4-BE49-F238E27FC236}">
                <a16:creationId xmlns:a16="http://schemas.microsoft.com/office/drawing/2014/main" id="{62EA69FB-A9B2-FCF5-EF88-F56A5E00979F}"/>
              </a:ext>
            </a:extLst>
          </p:cNvPr>
          <p:cNvSpPr txBox="1">
            <a:spLocks/>
          </p:cNvSpPr>
          <p:nvPr>
            <p:custDataLst>
              <p:tags r:id="rId24"/>
            </p:custDataLst>
          </p:nvPr>
        </p:nvSpPr>
        <p:spPr bwMode="gray">
          <a:xfrm>
            <a:off x="5054600" y="4618038"/>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F18F189-CF11-4825-8B90-788CD29828EB}" type="datetime'1'''''''''''''''',''''''''''''''''3''''''''''''''91'''''''''">
              <a:rPr lang="en-US" altLang="en-US" sz="1400" smtClean="0">
                <a:solidFill>
                  <a:schemeClr val="tx2"/>
                </a:solidFill>
                <a:cs typeface="+mn-cs"/>
              </a:rPr>
              <a:pPr/>
              <a:t>1,391</a:t>
            </a:fld>
            <a:endParaRPr lang="en-GB" sz="1400" dirty="0">
              <a:solidFill>
                <a:schemeClr val="tx2"/>
              </a:solidFill>
              <a:cs typeface="+mn-cs"/>
            </a:endParaRPr>
          </a:p>
        </p:txBody>
      </p:sp>
      <p:sp>
        <p:nvSpPr>
          <p:cNvPr id="32" name="Text Placeholder 2">
            <a:extLst>
              <a:ext uri="{FF2B5EF4-FFF2-40B4-BE49-F238E27FC236}">
                <a16:creationId xmlns:a16="http://schemas.microsoft.com/office/drawing/2014/main" id="{B2C6DB5F-7513-A1FC-132D-1BA300BB4028}"/>
              </a:ext>
            </a:extLst>
          </p:cNvPr>
          <p:cNvSpPr txBox="1">
            <a:spLocks/>
          </p:cNvSpPr>
          <p:nvPr>
            <p:custDataLst>
              <p:tags r:id="rId25"/>
            </p:custDataLst>
          </p:nvPr>
        </p:nvSpPr>
        <p:spPr bwMode="auto">
          <a:xfrm>
            <a:off x="4235450" y="5229225"/>
            <a:ext cx="1111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F196186-DF7D-4C13-9786-69661502C35C}" type="datetime'''''1'''''''''''''''''''''''''''''''''''''''''''''''''''''''''">
              <a:rPr lang="en-US" altLang="en-US" sz="1400" smtClean="0">
                <a:cs typeface="+mn-cs"/>
              </a:rPr>
              <a:pPr/>
              <a:t>1</a:t>
            </a:fld>
            <a:endParaRPr lang="en-GB" sz="1400" dirty="0">
              <a:cs typeface="+mn-cs"/>
            </a:endParaRPr>
          </a:p>
        </p:txBody>
      </p:sp>
      <p:sp>
        <p:nvSpPr>
          <p:cNvPr id="17" name="Text Placeholder 2">
            <a:extLst>
              <a:ext uri="{FF2B5EF4-FFF2-40B4-BE49-F238E27FC236}">
                <a16:creationId xmlns:a16="http://schemas.microsoft.com/office/drawing/2014/main" id="{32DB0CF9-11A7-9EDF-54D7-104257DEA91E}"/>
              </a:ext>
            </a:extLst>
          </p:cNvPr>
          <p:cNvSpPr txBox="1">
            <a:spLocks/>
          </p:cNvSpPr>
          <p:nvPr>
            <p:custDataLst>
              <p:tags r:id="rId26"/>
            </p:custDataLst>
          </p:nvPr>
        </p:nvSpPr>
        <p:spPr bwMode="auto">
          <a:xfrm>
            <a:off x="3227388" y="5229225"/>
            <a:ext cx="1111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A472936-5CA2-4B5A-9340-DBF164B31852}" type="datetime'''''''''0'''">
              <a:rPr lang="en-US" altLang="en-US" sz="1400" smtClean="0">
                <a:cs typeface="+mn-cs"/>
              </a:rPr>
              <a:pPr/>
              <a:t>0</a:t>
            </a:fld>
            <a:endParaRPr lang="en-GB" sz="1400" dirty="0">
              <a:cs typeface="+mn-cs"/>
            </a:endParaRPr>
          </a:p>
        </p:txBody>
      </p:sp>
      <p:sp>
        <p:nvSpPr>
          <p:cNvPr id="36" name="Text Placeholder 2">
            <a:extLst>
              <a:ext uri="{FF2B5EF4-FFF2-40B4-BE49-F238E27FC236}">
                <a16:creationId xmlns:a16="http://schemas.microsoft.com/office/drawing/2014/main" id="{653D8816-06D1-ED18-B8BA-47E7405D2F42}"/>
              </a:ext>
            </a:extLst>
          </p:cNvPr>
          <p:cNvSpPr txBox="1">
            <a:spLocks/>
          </p:cNvSpPr>
          <p:nvPr>
            <p:custDataLst>
              <p:tags r:id="rId27"/>
            </p:custDataLst>
          </p:nvPr>
        </p:nvSpPr>
        <p:spPr bwMode="auto">
          <a:xfrm>
            <a:off x="6254750" y="5229225"/>
            <a:ext cx="1111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7A60BEB-5B4B-4386-A632-D22B36526499}" type="datetime'''''''''''''''''''''''''''3'''">
              <a:rPr lang="en-US" altLang="en-US" sz="1400" smtClean="0">
                <a:cs typeface="+mn-cs"/>
              </a:rPr>
              <a:pPr/>
              <a:t>3</a:t>
            </a:fld>
            <a:endParaRPr lang="en-GB" sz="1400" dirty="0">
              <a:cs typeface="+mn-cs"/>
            </a:endParaRPr>
          </a:p>
        </p:txBody>
      </p:sp>
      <p:sp>
        <p:nvSpPr>
          <p:cNvPr id="15" name="Text Placeholder 2">
            <a:extLst>
              <a:ext uri="{FF2B5EF4-FFF2-40B4-BE49-F238E27FC236}">
                <a16:creationId xmlns:a16="http://schemas.microsoft.com/office/drawing/2014/main" id="{2101F3A7-BD1A-7613-754F-0A18B37346F7}"/>
              </a:ext>
            </a:extLst>
          </p:cNvPr>
          <p:cNvSpPr txBox="1">
            <a:spLocks/>
          </p:cNvSpPr>
          <p:nvPr>
            <p:custDataLst>
              <p:tags r:id="rId28"/>
            </p:custDataLst>
          </p:nvPr>
        </p:nvSpPr>
        <p:spPr bwMode="auto">
          <a:xfrm>
            <a:off x="9280525" y="5229225"/>
            <a:ext cx="1111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7C824A4-70DC-4AAC-AF5A-E37BFAA42000}" type="datetime'''''''6'''''''''''">
              <a:rPr lang="en-US" altLang="en-US" sz="1400" smtClean="0">
                <a:cs typeface="+mn-cs"/>
              </a:rPr>
              <a:pPr/>
              <a:t>6</a:t>
            </a:fld>
            <a:endParaRPr lang="en-GB" sz="1400" dirty="0">
              <a:cs typeface="+mn-cs"/>
            </a:endParaRPr>
          </a:p>
        </p:txBody>
      </p:sp>
      <p:sp>
        <p:nvSpPr>
          <p:cNvPr id="23" name="Text Placeholder 2">
            <a:extLst>
              <a:ext uri="{FF2B5EF4-FFF2-40B4-BE49-F238E27FC236}">
                <a16:creationId xmlns:a16="http://schemas.microsoft.com/office/drawing/2014/main" id="{0F88B67D-87B4-596C-B7D3-85686E5088F1}"/>
              </a:ext>
            </a:extLst>
          </p:cNvPr>
          <p:cNvSpPr txBox="1">
            <a:spLocks/>
          </p:cNvSpPr>
          <p:nvPr>
            <p:custDataLst>
              <p:tags r:id="rId29"/>
            </p:custDataLst>
          </p:nvPr>
        </p:nvSpPr>
        <p:spPr bwMode="gray">
          <a:xfrm>
            <a:off x="2027238" y="1916113"/>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6588121-7E0F-42C4-B9C4-BE28A160AB28}" type="datetime'''''''''''''''''''7'''''''''''''''',''''9''''''''''''5''3'">
              <a:rPr lang="en-US" altLang="en-US" sz="1400" smtClean="0">
                <a:cs typeface="+mn-cs"/>
              </a:rPr>
              <a:pPr/>
              <a:t>7,953</a:t>
            </a:fld>
            <a:endParaRPr lang="en-GB" sz="1400" dirty="0">
              <a:cs typeface="+mn-cs"/>
            </a:endParaRPr>
          </a:p>
        </p:txBody>
      </p:sp>
      <p:sp>
        <p:nvSpPr>
          <p:cNvPr id="54" name="Text Placeholder 2">
            <a:extLst>
              <a:ext uri="{FF2B5EF4-FFF2-40B4-BE49-F238E27FC236}">
                <a16:creationId xmlns:a16="http://schemas.microsoft.com/office/drawing/2014/main" id="{61DF4C8F-04BC-E417-00EF-DCDAF666DD77}"/>
              </a:ext>
            </a:extLst>
          </p:cNvPr>
          <p:cNvSpPr txBox="1">
            <a:spLocks/>
          </p:cNvSpPr>
          <p:nvPr>
            <p:custDataLst>
              <p:tags r:id="rId30"/>
            </p:custDataLst>
          </p:nvPr>
        </p:nvSpPr>
        <p:spPr bwMode="gray">
          <a:xfrm>
            <a:off x="9261475" y="4932363"/>
            <a:ext cx="1492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2ED9C01-28DF-4A3E-823F-20522B1ABF8E}" type="datetime'''''''0'''''''''''''''''''''''''">
              <a:rPr lang="en-US" altLang="en-US" sz="1400" smtClean="0">
                <a:cs typeface="+mn-cs"/>
              </a:rPr>
              <a:pPr/>
              <a:t>0</a:t>
            </a:fld>
            <a:endParaRPr lang="en-GB" sz="1400" dirty="0">
              <a:cs typeface="+mn-cs"/>
            </a:endParaRPr>
          </a:p>
        </p:txBody>
      </p:sp>
      <p:sp>
        <p:nvSpPr>
          <p:cNvPr id="16" name="Text Placeholder 2">
            <a:extLst>
              <a:ext uri="{FF2B5EF4-FFF2-40B4-BE49-F238E27FC236}">
                <a16:creationId xmlns:a16="http://schemas.microsoft.com/office/drawing/2014/main" id="{C5FC5921-3EE2-0D58-5D18-25C857B760A9}"/>
              </a:ext>
            </a:extLst>
          </p:cNvPr>
          <p:cNvSpPr txBox="1">
            <a:spLocks/>
          </p:cNvSpPr>
          <p:nvPr>
            <p:custDataLst>
              <p:tags r:id="rId31"/>
            </p:custDataLst>
          </p:nvPr>
        </p:nvSpPr>
        <p:spPr bwMode="auto">
          <a:xfrm>
            <a:off x="8272463" y="5229225"/>
            <a:ext cx="11112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FF2A949-8DBA-455C-A2B7-6E83381A255F}" type="datetime'''''''''''''''''''''''''''''5'''''''''''''">
              <a:rPr lang="en-US" altLang="en-US" sz="1400" smtClean="0">
                <a:cs typeface="+mn-cs"/>
              </a:rPr>
              <a:pPr/>
              <a:t>5</a:t>
            </a:fld>
            <a:endParaRPr lang="en-GB" sz="1400" dirty="0">
              <a:cs typeface="+mn-cs"/>
            </a:endParaRPr>
          </a:p>
        </p:txBody>
      </p:sp>
      <p:sp>
        <p:nvSpPr>
          <p:cNvPr id="33" name="Text Placeholder 2">
            <a:extLst>
              <a:ext uri="{FF2B5EF4-FFF2-40B4-BE49-F238E27FC236}">
                <a16:creationId xmlns:a16="http://schemas.microsoft.com/office/drawing/2014/main" id="{C9C219C2-36CD-24FF-0727-CC3588595D16}"/>
              </a:ext>
            </a:extLst>
          </p:cNvPr>
          <p:cNvSpPr txBox="1">
            <a:spLocks/>
          </p:cNvSpPr>
          <p:nvPr>
            <p:custDataLst>
              <p:tags r:id="rId32"/>
            </p:custDataLst>
          </p:nvPr>
        </p:nvSpPr>
        <p:spPr bwMode="gray">
          <a:xfrm>
            <a:off x="4044950" y="3500438"/>
            <a:ext cx="4937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04643EB-4DDB-41FE-B377-D784629E37AE}" type="datetime'''''''''''''''''''''''4'''',''''''''''50''''3'''">
              <a:rPr lang="en-US" altLang="en-US" sz="1400" smtClean="0">
                <a:solidFill>
                  <a:schemeClr val="tx2"/>
                </a:solidFill>
                <a:cs typeface="+mn-cs"/>
              </a:rPr>
              <a:pPr/>
              <a:t>4,503</a:t>
            </a:fld>
            <a:endParaRPr lang="en-GB" sz="1400" dirty="0">
              <a:solidFill>
                <a:schemeClr val="tx2"/>
              </a:solidFill>
              <a:cs typeface="+mn-cs"/>
            </a:endParaRPr>
          </a:p>
        </p:txBody>
      </p:sp>
      <p:sp>
        <p:nvSpPr>
          <p:cNvPr id="37" name="Text Placeholder 2">
            <a:extLst>
              <a:ext uri="{FF2B5EF4-FFF2-40B4-BE49-F238E27FC236}">
                <a16:creationId xmlns:a16="http://schemas.microsoft.com/office/drawing/2014/main" id="{A07EEF8D-B1C0-F322-3160-9C5AA435FB95}"/>
              </a:ext>
            </a:extLst>
          </p:cNvPr>
          <p:cNvSpPr txBox="1">
            <a:spLocks/>
          </p:cNvSpPr>
          <p:nvPr>
            <p:custDataLst>
              <p:tags r:id="rId33"/>
            </p:custDataLst>
          </p:nvPr>
        </p:nvSpPr>
        <p:spPr bwMode="auto">
          <a:xfrm>
            <a:off x="1858963" y="5229225"/>
            <a:ext cx="830263" cy="6381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r>
              <a:rPr lang="en-GB" altLang="en-US" sz="1400" dirty="0">
                <a:cs typeface="+mn-cs"/>
              </a:rPr>
              <a:t>Total N of active customers</a:t>
            </a:r>
            <a:endParaRPr lang="en-GB" sz="1400" dirty="0">
              <a:cs typeface="+mn-cs"/>
            </a:endParaRPr>
          </a:p>
        </p:txBody>
      </p:sp>
      <p:grpSp>
        <p:nvGrpSpPr>
          <p:cNvPr id="56" name="Group 55">
            <a:extLst>
              <a:ext uri="{FF2B5EF4-FFF2-40B4-BE49-F238E27FC236}">
                <a16:creationId xmlns:a16="http://schemas.microsoft.com/office/drawing/2014/main" id="{D48A8C20-E71C-F0F7-2D63-6B2B8F8EC3AD}"/>
              </a:ext>
            </a:extLst>
          </p:cNvPr>
          <p:cNvGrpSpPr/>
          <p:nvPr/>
        </p:nvGrpSpPr>
        <p:grpSpPr>
          <a:xfrm>
            <a:off x="7353300" y="1862138"/>
            <a:ext cx="2720975" cy="654050"/>
            <a:chOff x="5448527" y="2882900"/>
            <a:chExt cx="2720559" cy="654050"/>
          </a:xfrm>
        </p:grpSpPr>
        <p:sp>
          <p:nvSpPr>
            <p:cNvPr id="60" name="Rectangle 59">
              <a:extLst>
                <a:ext uri="{FF2B5EF4-FFF2-40B4-BE49-F238E27FC236}">
                  <a16:creationId xmlns:a16="http://schemas.microsoft.com/office/drawing/2014/main" id="{1617DF44-5FAF-4192-6DF3-3F0B488FBCD7}"/>
                </a:ext>
              </a:extLst>
            </p:cNvPr>
            <p:cNvSpPr/>
            <p:nvPr/>
          </p:nvSpPr>
          <p:spPr>
            <a:xfrm>
              <a:off x="5448527" y="2882900"/>
              <a:ext cx="2720559" cy="654050"/>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61" name="TextBox 60">
              <a:extLst>
                <a:ext uri="{FF2B5EF4-FFF2-40B4-BE49-F238E27FC236}">
                  <a16:creationId xmlns:a16="http://schemas.microsoft.com/office/drawing/2014/main" id="{8DD2E58E-1400-2CD2-3EE9-7C98A07FD082}"/>
                </a:ext>
              </a:extLst>
            </p:cNvPr>
            <p:cNvSpPr txBox="1"/>
            <p:nvPr/>
          </p:nvSpPr>
          <p:spPr>
            <a:xfrm>
              <a:off x="5553541" y="2994221"/>
              <a:ext cx="2466994" cy="430887"/>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chemeClr val="tx2"/>
                </a:buClr>
                <a:buSzPct val="100000"/>
                <a:buFont typeface="Segoe UI" panose="020B0502040204020203" pitchFamily="34" charset="0"/>
                <a:buChar char="​"/>
                <a:tabLst/>
                <a:defRPr/>
              </a:pPr>
              <a:r>
                <a:rPr kumimoji="0" lang="en-GB" sz="1400" b="1" i="0" u="none" strike="noStrike" kern="1200" cap="none" spc="0" normalizeH="0" baseline="0" noProof="0" dirty="0">
                  <a:ln>
                    <a:noFill/>
                  </a:ln>
                  <a:solidFill>
                    <a:schemeClr val="tx2"/>
                  </a:solidFill>
                  <a:effectLst/>
                  <a:uLnTx/>
                  <a:uFillTx/>
                  <a:latin typeface="Arial"/>
                  <a:ea typeface="+mn-ea"/>
                  <a:cs typeface="Arial" panose="020B0604020202020204" pitchFamily="34" charset="0"/>
                </a:rPr>
                <a:t>Average number of products per customer</a:t>
              </a:r>
              <a:r>
                <a:rPr kumimoji="0" lang="en-GB" sz="1400" b="0" i="0" u="none" strike="noStrike" kern="1200" cap="none" spc="0" normalizeH="0" baseline="0" noProof="0" dirty="0">
                  <a:ln>
                    <a:noFill/>
                  </a:ln>
                  <a:solidFill>
                    <a:schemeClr val="tx2"/>
                  </a:solidFill>
                  <a:effectLst/>
                  <a:uLnTx/>
                  <a:uFillTx/>
                  <a:latin typeface="Arial"/>
                  <a:ea typeface="+mn-ea"/>
                  <a:cs typeface="Arial" panose="020B0604020202020204" pitchFamily="34" charset="0"/>
                </a:rPr>
                <a:t>: </a:t>
              </a:r>
              <a:r>
                <a:rPr lang="en-GB" sz="1400" dirty="0">
                  <a:solidFill>
                    <a:schemeClr val="tx2"/>
                  </a:solidFill>
                  <a:latin typeface="Arial"/>
                </a:rPr>
                <a:t>1.12</a:t>
              </a:r>
              <a:endParaRPr kumimoji="0" lang="en-GB" sz="1400" b="0" i="0" u="none" strike="noStrike" kern="1200" cap="none" spc="0" normalizeH="0" baseline="0" noProof="0" dirty="0">
                <a:ln>
                  <a:noFill/>
                </a:ln>
                <a:solidFill>
                  <a:schemeClr val="tx2"/>
                </a:solidFill>
                <a:effectLst/>
                <a:uLnTx/>
                <a:uFillTx/>
                <a:latin typeface="Arial"/>
                <a:ea typeface="+mn-ea"/>
                <a:cs typeface="Arial" panose="020B0604020202020204" pitchFamily="34" charset="0"/>
              </a:endParaRPr>
            </a:p>
          </p:txBody>
        </p:sp>
      </p:grpSp>
    </p:spTree>
    <p:extLst>
      <p:ext uri="{BB962C8B-B14F-4D97-AF65-F5344CB8AC3E}">
        <p14:creationId xmlns:p14="http://schemas.microsoft.com/office/powerpoint/2010/main" val="3407216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2B257FFD-85AE-46E1-85E0-58F1A09EB756}"/>
              </a:ext>
            </a:extLst>
          </p:cNvPr>
          <p:cNvGraphicFramePr>
            <a:graphicFrameLocks noChangeAspect="1"/>
          </p:cNvGraphicFramePr>
          <p:nvPr>
            <p:custDataLst>
              <p:tags r:id="rId1"/>
            </p:custDataLst>
            <p:extLst>
              <p:ext uri="{D42A27DB-BD31-4B8C-83A1-F6EECF244321}">
                <p14:modId xmlns:p14="http://schemas.microsoft.com/office/powerpoint/2010/main" val="40629840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3" imgW="473" imgH="476" progId="TCLayout.ActiveDocument.1">
                  <p:embed/>
                </p:oleObj>
              </mc:Choice>
              <mc:Fallback>
                <p:oleObj name="think-cell Slide" r:id="rId53" imgW="473" imgH="476" progId="TCLayout.ActiveDocument.1">
                  <p:embed/>
                  <p:pic>
                    <p:nvPicPr>
                      <p:cNvPr id="6" name="Object 6" hidden="1">
                        <a:extLst>
                          <a:ext uri="{FF2B5EF4-FFF2-40B4-BE49-F238E27FC236}">
                            <a16:creationId xmlns:a16="http://schemas.microsoft.com/office/drawing/2014/main" id="{2B257FFD-85AE-46E1-85E0-58F1A09EB756}"/>
                          </a:ext>
                        </a:extLst>
                      </p:cNvPr>
                      <p:cNvPicPr/>
                      <p:nvPr/>
                    </p:nvPicPr>
                    <p:blipFill>
                      <a:blip r:embed="rId54"/>
                      <a:stretch>
                        <a:fillRect/>
                      </a:stretch>
                    </p:blipFill>
                    <p:spPr>
                      <a:xfrm>
                        <a:off x="1588" y="1588"/>
                        <a:ext cx="1588"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899DAC21-32AC-4AC0-94B6-BF6C0A7E6CB1}"/>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noAutofit/>
          </a:bodyPr>
          <a:lstStyle/>
          <a:p>
            <a:r>
              <a:rPr lang="en-ZA">
                <a:latin typeface="Arial" panose="020B0604020202020204" pitchFamily="34" charset="0"/>
              </a:rPr>
              <a:t>1A</a:t>
            </a:r>
            <a:r>
              <a:rPr lang="en-ZA" dirty="0">
                <a:latin typeface="Arial" panose="020B0604020202020204" pitchFamily="34" charset="0"/>
              </a:rPr>
              <a:t>:From historical data, we can see the level of quarterly “natural cross-sell” that happens already for each product</a:t>
            </a:r>
            <a:endParaRPr lang="en-US" dirty="0">
              <a:latin typeface="Arial" panose="020B0604020202020204" pitchFamily="34" charset="0"/>
            </a:endParaRPr>
          </a:p>
        </p:txBody>
      </p:sp>
      <p:sp>
        <p:nvSpPr>
          <p:cNvPr id="50" name="TextBox 49">
            <a:extLst>
              <a:ext uri="{FF2B5EF4-FFF2-40B4-BE49-F238E27FC236}">
                <a16:creationId xmlns:a16="http://schemas.microsoft.com/office/drawing/2014/main" id="{5C9E7232-E87A-4A60-9FE9-57D102B69BCC}"/>
              </a:ext>
            </a:extLst>
          </p:cNvPr>
          <p:cNvSpPr txBox="1">
            <a:spLocks/>
          </p:cNvSpPr>
          <p:nvPr>
            <p:custDataLst>
              <p:tags r:id="rId3"/>
            </p:custDataLst>
          </p:nvPr>
        </p:nvSpPr>
        <p:spPr>
          <a:xfrm>
            <a:off x="554736" y="1880618"/>
            <a:ext cx="2196318" cy="270418"/>
          </a:xfrm>
          <a:prstGeom prst="rect">
            <a:avLst/>
          </a:prstGeom>
        </p:spPr>
        <p:txBody>
          <a:bodyPr vert="horz" wrap="square" lIns="0" tIns="0" rIns="0" bIns="0" rtlCol="0" anchor="b">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t>Product</a:t>
            </a:r>
          </a:p>
        </p:txBody>
      </p:sp>
      <p:sp>
        <p:nvSpPr>
          <p:cNvPr id="73" name="TextBox 72">
            <a:extLst>
              <a:ext uri="{FF2B5EF4-FFF2-40B4-BE49-F238E27FC236}">
                <a16:creationId xmlns:a16="http://schemas.microsoft.com/office/drawing/2014/main" id="{0CD60538-71EB-4BB2-9135-0FA6909C350C}"/>
              </a:ext>
            </a:extLst>
          </p:cNvPr>
          <p:cNvSpPr txBox="1">
            <a:spLocks/>
          </p:cNvSpPr>
          <p:nvPr>
            <p:custDataLst>
              <p:tags r:id="rId4"/>
            </p:custDataLst>
          </p:nvPr>
        </p:nvSpPr>
        <p:spPr>
          <a:xfrm>
            <a:off x="3263346" y="1572536"/>
            <a:ext cx="3168746" cy="246221"/>
          </a:xfrm>
          <a:prstGeom prst="rect">
            <a:avLst/>
          </a:prstGeom>
        </p:spPr>
        <p:txBody>
          <a:bodyPr vert="horz" wrap="square" lIns="0" tIns="0" rIns="0" bIns="0" rtlCol="0" anchor="b">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t>Existing customers</a:t>
            </a:r>
          </a:p>
        </p:txBody>
      </p:sp>
      <p:sp>
        <p:nvSpPr>
          <p:cNvPr id="80" name="TextBox 79">
            <a:extLst>
              <a:ext uri="{FF2B5EF4-FFF2-40B4-BE49-F238E27FC236}">
                <a16:creationId xmlns:a16="http://schemas.microsoft.com/office/drawing/2014/main" id="{E0F1FCED-378A-4899-AC80-7E0CD2FD218F}"/>
              </a:ext>
            </a:extLst>
          </p:cNvPr>
          <p:cNvSpPr txBox="1"/>
          <p:nvPr>
            <p:custDataLst>
              <p:tags r:id="rId5"/>
            </p:custDataLst>
          </p:nvPr>
        </p:nvSpPr>
        <p:spPr>
          <a:xfrm>
            <a:off x="6927620" y="1412372"/>
            <a:ext cx="2197100" cy="738664"/>
          </a:xfrm>
          <a:prstGeom prst="rect">
            <a:avLst/>
          </a:prstGeom>
        </p:spPr>
        <p:txBody>
          <a:bodyPr vert="horz" wrap="square" lIns="0" tIns="0" rIns="0" bIns="0" rtlCol="0" anchor="b">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t>Cross-sell rate, </a:t>
            </a:r>
            <a:br>
              <a:rPr lang="en-US" b="1" dirty="0"/>
            </a:br>
            <a:r>
              <a:rPr lang="en-US" dirty="0"/>
              <a:t>% who purchased in </a:t>
            </a:r>
            <a:br>
              <a:rPr lang="en-US" dirty="0"/>
            </a:br>
            <a:r>
              <a:rPr lang="en-US" dirty="0"/>
              <a:t>Q4 2022</a:t>
            </a:r>
          </a:p>
        </p:txBody>
      </p:sp>
      <p:sp>
        <p:nvSpPr>
          <p:cNvPr id="87" name="TextBox 86">
            <a:extLst>
              <a:ext uri="{FF2B5EF4-FFF2-40B4-BE49-F238E27FC236}">
                <a16:creationId xmlns:a16="http://schemas.microsoft.com/office/drawing/2014/main" id="{7CEB9B67-E9E6-491B-8E3E-D4049A6F551C}"/>
              </a:ext>
            </a:extLst>
          </p:cNvPr>
          <p:cNvSpPr txBox="1">
            <a:spLocks/>
          </p:cNvSpPr>
          <p:nvPr>
            <p:custDataLst>
              <p:tags r:id="rId6"/>
            </p:custDataLst>
          </p:nvPr>
        </p:nvSpPr>
        <p:spPr>
          <a:xfrm>
            <a:off x="9620250" y="1412372"/>
            <a:ext cx="2017014" cy="738664"/>
          </a:xfrm>
          <a:prstGeom prst="rect">
            <a:avLst/>
          </a:prstGeom>
        </p:spPr>
        <p:txBody>
          <a:bodyPr vert="horz" wrap="square" lIns="0" tIns="0" rIns="0" bIns="0" rtlCol="0" anchor="b">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t>Positive training examples</a:t>
            </a:r>
            <a:r>
              <a:rPr lang="en-US" dirty="0"/>
              <a:t>, </a:t>
            </a:r>
            <a:br>
              <a:rPr lang="en-US" dirty="0"/>
            </a:br>
            <a:r>
              <a:rPr lang="en-US" dirty="0"/>
              <a:t>Units</a:t>
            </a:r>
            <a:endParaRPr lang="en-US" b="1" dirty="0"/>
          </a:p>
        </p:txBody>
      </p:sp>
      <p:sp>
        <p:nvSpPr>
          <p:cNvPr id="88" name="TextBox 87">
            <a:extLst>
              <a:ext uri="{FF2B5EF4-FFF2-40B4-BE49-F238E27FC236}">
                <a16:creationId xmlns:a16="http://schemas.microsoft.com/office/drawing/2014/main" id="{73AE062F-1DAE-40E7-8E0B-6B7124D6E4CB}"/>
              </a:ext>
            </a:extLst>
          </p:cNvPr>
          <p:cNvSpPr txBox="1">
            <a:spLocks/>
          </p:cNvSpPr>
          <p:nvPr>
            <p:custDataLst>
              <p:tags r:id="rId7"/>
            </p:custDataLst>
          </p:nvPr>
        </p:nvSpPr>
        <p:spPr>
          <a:xfrm>
            <a:off x="9620250" y="2454735"/>
            <a:ext cx="201701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178 467</a:t>
            </a:r>
          </a:p>
        </p:txBody>
      </p:sp>
      <p:sp>
        <p:nvSpPr>
          <p:cNvPr id="89" name="TextBox 88">
            <a:extLst>
              <a:ext uri="{FF2B5EF4-FFF2-40B4-BE49-F238E27FC236}">
                <a16:creationId xmlns:a16="http://schemas.microsoft.com/office/drawing/2014/main" id="{B32BE52B-8BCC-49FA-8B1E-F51F51CCDF7F}"/>
              </a:ext>
            </a:extLst>
          </p:cNvPr>
          <p:cNvSpPr txBox="1">
            <a:spLocks/>
          </p:cNvSpPr>
          <p:nvPr>
            <p:custDataLst>
              <p:tags r:id="rId8"/>
            </p:custDataLst>
          </p:nvPr>
        </p:nvSpPr>
        <p:spPr>
          <a:xfrm>
            <a:off x="9620250" y="3119026"/>
            <a:ext cx="201701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28 711</a:t>
            </a:r>
          </a:p>
        </p:txBody>
      </p:sp>
      <p:sp>
        <p:nvSpPr>
          <p:cNvPr id="90" name="TextBox 89">
            <a:extLst>
              <a:ext uri="{FF2B5EF4-FFF2-40B4-BE49-F238E27FC236}">
                <a16:creationId xmlns:a16="http://schemas.microsoft.com/office/drawing/2014/main" id="{B13924EA-3360-4D1B-80C8-C743B99EC804}"/>
              </a:ext>
            </a:extLst>
          </p:cNvPr>
          <p:cNvSpPr txBox="1">
            <a:spLocks/>
          </p:cNvSpPr>
          <p:nvPr>
            <p:custDataLst>
              <p:tags r:id="rId9"/>
            </p:custDataLst>
          </p:nvPr>
        </p:nvSpPr>
        <p:spPr>
          <a:xfrm>
            <a:off x="9620250" y="3783317"/>
            <a:ext cx="201701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35 468</a:t>
            </a:r>
          </a:p>
        </p:txBody>
      </p:sp>
      <p:sp>
        <p:nvSpPr>
          <p:cNvPr id="91" name="TextBox 90">
            <a:extLst>
              <a:ext uri="{FF2B5EF4-FFF2-40B4-BE49-F238E27FC236}">
                <a16:creationId xmlns:a16="http://schemas.microsoft.com/office/drawing/2014/main" id="{8E0EED98-2B15-44A8-B93F-0787ABD5B7CE}"/>
              </a:ext>
            </a:extLst>
          </p:cNvPr>
          <p:cNvSpPr txBox="1">
            <a:spLocks/>
          </p:cNvSpPr>
          <p:nvPr>
            <p:custDataLst>
              <p:tags r:id="rId10"/>
            </p:custDataLst>
          </p:nvPr>
        </p:nvSpPr>
        <p:spPr>
          <a:xfrm>
            <a:off x="9620250" y="4447608"/>
            <a:ext cx="201701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69 402</a:t>
            </a:r>
          </a:p>
        </p:txBody>
      </p:sp>
      <p:cxnSp>
        <p:nvCxnSpPr>
          <p:cNvPr id="19" name="Straight Connector 18">
            <a:extLst>
              <a:ext uri="{FF2B5EF4-FFF2-40B4-BE49-F238E27FC236}">
                <a16:creationId xmlns:a16="http://schemas.microsoft.com/office/drawing/2014/main" id="{F449C62E-A2CC-494E-B1CF-2FC1B1D75BD6}"/>
              </a:ext>
            </a:extLst>
          </p:cNvPr>
          <p:cNvCxnSpPr>
            <a:cxnSpLocks/>
          </p:cNvCxnSpPr>
          <p:nvPr>
            <p:custDataLst>
              <p:tags r:id="rId11"/>
            </p:custDataLst>
          </p:nvPr>
        </p:nvCxnSpPr>
        <p:spPr>
          <a:xfrm>
            <a:off x="554736" y="2190490"/>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3615DB-0837-4D04-8F22-3FE1F79FD520}"/>
              </a:ext>
            </a:extLst>
          </p:cNvPr>
          <p:cNvCxnSpPr>
            <a:cxnSpLocks/>
          </p:cNvCxnSpPr>
          <p:nvPr>
            <p:custDataLst>
              <p:tags r:id="rId12"/>
            </p:custDataLst>
          </p:nvPr>
        </p:nvCxnSpPr>
        <p:spPr>
          <a:xfrm>
            <a:off x="554736" y="2894603"/>
            <a:ext cx="11082528" cy="0"/>
          </a:xfrm>
          <a:prstGeom prst="line">
            <a:avLst/>
          </a:prstGeom>
          <a:ln w="6350" cap="flat">
            <a:solidFill>
              <a:srgbClr val="7F7F7F"/>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626118-E2AA-4CCA-8E8D-3CCBD88766B0}"/>
              </a:ext>
            </a:extLst>
          </p:cNvPr>
          <p:cNvCxnSpPr>
            <a:cxnSpLocks/>
          </p:cNvCxnSpPr>
          <p:nvPr>
            <p:custDataLst>
              <p:tags r:id="rId13"/>
            </p:custDataLst>
          </p:nvPr>
        </p:nvCxnSpPr>
        <p:spPr>
          <a:xfrm>
            <a:off x="554736" y="3558894"/>
            <a:ext cx="11082528" cy="0"/>
          </a:xfrm>
          <a:prstGeom prst="line">
            <a:avLst/>
          </a:prstGeom>
          <a:ln w="6350" cap="flat">
            <a:solidFill>
              <a:srgbClr val="7F7F7F"/>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AD899FD-1C8F-453D-8535-622CC845DEA0}"/>
              </a:ext>
            </a:extLst>
          </p:cNvPr>
          <p:cNvCxnSpPr>
            <a:cxnSpLocks/>
          </p:cNvCxnSpPr>
          <p:nvPr>
            <p:custDataLst>
              <p:tags r:id="rId14"/>
            </p:custDataLst>
          </p:nvPr>
        </p:nvCxnSpPr>
        <p:spPr>
          <a:xfrm>
            <a:off x="554736" y="4223185"/>
            <a:ext cx="11082528" cy="0"/>
          </a:xfrm>
          <a:prstGeom prst="line">
            <a:avLst/>
          </a:prstGeom>
          <a:ln w="6350" cap="flat">
            <a:solidFill>
              <a:srgbClr val="7F7F7F"/>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22D0DD-8CED-46FE-B42B-FBBFEBD50452}"/>
              </a:ext>
            </a:extLst>
          </p:cNvPr>
          <p:cNvCxnSpPr>
            <a:cxnSpLocks/>
          </p:cNvCxnSpPr>
          <p:nvPr>
            <p:custDataLst>
              <p:tags r:id="rId15"/>
            </p:custDataLst>
          </p:nvPr>
        </p:nvCxnSpPr>
        <p:spPr>
          <a:xfrm>
            <a:off x="554736" y="4887476"/>
            <a:ext cx="11082528" cy="0"/>
          </a:xfrm>
          <a:prstGeom prst="line">
            <a:avLst/>
          </a:prstGeom>
          <a:ln w="6350" cap="flat">
            <a:solidFill>
              <a:srgbClr val="7F7F7F"/>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CCFEF69-67A8-46D2-9919-09A32AB764BC}"/>
              </a:ext>
            </a:extLst>
          </p:cNvPr>
          <p:cNvCxnSpPr>
            <a:cxnSpLocks/>
          </p:cNvCxnSpPr>
          <p:nvPr>
            <p:custDataLst>
              <p:tags r:id="rId16"/>
            </p:custDataLst>
          </p:nvPr>
        </p:nvCxnSpPr>
        <p:spPr>
          <a:xfrm>
            <a:off x="554736" y="5551767"/>
            <a:ext cx="11082528" cy="0"/>
          </a:xfrm>
          <a:prstGeom prst="line">
            <a:avLst/>
          </a:prstGeom>
          <a:ln w="6350" cap="flat">
            <a:solidFill>
              <a:srgbClr val="7F7F7F"/>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872B9A-B8FF-421F-8B52-27FE2CF3A2BE}"/>
              </a:ext>
            </a:extLst>
          </p:cNvPr>
          <p:cNvSpPr txBox="1">
            <a:spLocks/>
          </p:cNvSpPr>
          <p:nvPr>
            <p:custDataLst>
              <p:tags r:id="rId17"/>
            </p:custDataLst>
          </p:nvPr>
        </p:nvSpPr>
        <p:spPr>
          <a:xfrm>
            <a:off x="1134780" y="3103638"/>
            <a:ext cx="1633038" cy="246221"/>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Secured loan</a:t>
            </a:r>
          </a:p>
        </p:txBody>
      </p:sp>
      <p:sp>
        <p:nvSpPr>
          <p:cNvPr id="56" name="TextBox 55">
            <a:extLst>
              <a:ext uri="{FF2B5EF4-FFF2-40B4-BE49-F238E27FC236}">
                <a16:creationId xmlns:a16="http://schemas.microsoft.com/office/drawing/2014/main" id="{98A160A4-9196-4D05-A0C8-42F7322871D1}"/>
              </a:ext>
            </a:extLst>
          </p:cNvPr>
          <p:cNvSpPr txBox="1">
            <a:spLocks/>
          </p:cNvSpPr>
          <p:nvPr>
            <p:custDataLst>
              <p:tags r:id="rId18"/>
            </p:custDataLst>
          </p:nvPr>
        </p:nvSpPr>
        <p:spPr>
          <a:xfrm>
            <a:off x="1134780" y="3767929"/>
            <a:ext cx="1633038" cy="246221"/>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Unsecured loan</a:t>
            </a:r>
          </a:p>
        </p:txBody>
      </p:sp>
      <p:sp>
        <p:nvSpPr>
          <p:cNvPr id="63" name="TextBox 62">
            <a:extLst>
              <a:ext uri="{FF2B5EF4-FFF2-40B4-BE49-F238E27FC236}">
                <a16:creationId xmlns:a16="http://schemas.microsoft.com/office/drawing/2014/main" id="{961C4CEC-ADA5-4005-B083-96AB2DAD4DC6}"/>
              </a:ext>
            </a:extLst>
          </p:cNvPr>
          <p:cNvSpPr txBox="1">
            <a:spLocks/>
          </p:cNvSpPr>
          <p:nvPr>
            <p:custDataLst>
              <p:tags r:id="rId19"/>
            </p:custDataLst>
          </p:nvPr>
        </p:nvSpPr>
        <p:spPr>
          <a:xfrm>
            <a:off x="1134780" y="4432220"/>
            <a:ext cx="1633038" cy="246221"/>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Credit card</a:t>
            </a:r>
          </a:p>
        </p:txBody>
      </p:sp>
      <p:sp>
        <p:nvSpPr>
          <p:cNvPr id="64" name="TextBox 63">
            <a:extLst>
              <a:ext uri="{FF2B5EF4-FFF2-40B4-BE49-F238E27FC236}">
                <a16:creationId xmlns:a16="http://schemas.microsoft.com/office/drawing/2014/main" id="{7A0D9285-5508-443E-98B8-F34A61F04F2F}"/>
              </a:ext>
            </a:extLst>
          </p:cNvPr>
          <p:cNvSpPr txBox="1">
            <a:spLocks/>
          </p:cNvSpPr>
          <p:nvPr>
            <p:custDataLst>
              <p:tags r:id="rId20"/>
            </p:custDataLst>
          </p:nvPr>
        </p:nvSpPr>
        <p:spPr>
          <a:xfrm>
            <a:off x="1134780" y="5096511"/>
            <a:ext cx="1633038" cy="246221"/>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BM online</a:t>
            </a:r>
          </a:p>
        </p:txBody>
      </p:sp>
      <p:sp>
        <p:nvSpPr>
          <p:cNvPr id="65" name="TextBox 64">
            <a:extLst>
              <a:ext uri="{FF2B5EF4-FFF2-40B4-BE49-F238E27FC236}">
                <a16:creationId xmlns:a16="http://schemas.microsoft.com/office/drawing/2014/main" id="{56C63CE7-842C-4ECA-A207-273E7AFA00D1}"/>
              </a:ext>
            </a:extLst>
          </p:cNvPr>
          <p:cNvSpPr txBox="1">
            <a:spLocks/>
          </p:cNvSpPr>
          <p:nvPr>
            <p:custDataLst>
              <p:tags r:id="rId21"/>
            </p:custDataLst>
          </p:nvPr>
        </p:nvSpPr>
        <p:spPr>
          <a:xfrm>
            <a:off x="1134780" y="5760802"/>
            <a:ext cx="1633038" cy="246221"/>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Insurance</a:t>
            </a:r>
          </a:p>
        </p:txBody>
      </p:sp>
      <p:sp>
        <p:nvSpPr>
          <p:cNvPr id="53" name="TextBox 52">
            <a:extLst>
              <a:ext uri="{FF2B5EF4-FFF2-40B4-BE49-F238E27FC236}">
                <a16:creationId xmlns:a16="http://schemas.microsoft.com/office/drawing/2014/main" id="{94D7CFA2-8675-4A2D-813C-12B984D99A03}"/>
              </a:ext>
            </a:extLst>
          </p:cNvPr>
          <p:cNvSpPr txBox="1">
            <a:spLocks/>
          </p:cNvSpPr>
          <p:nvPr>
            <p:custDataLst>
              <p:tags r:id="rId22"/>
            </p:custDataLst>
          </p:nvPr>
        </p:nvSpPr>
        <p:spPr>
          <a:xfrm>
            <a:off x="1134780" y="2439347"/>
            <a:ext cx="1633038" cy="246221"/>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Savings account</a:t>
            </a:r>
          </a:p>
        </p:txBody>
      </p:sp>
      <p:pic>
        <p:nvPicPr>
          <p:cNvPr id="98" name="CustomIcon">
            <a:extLst>
              <a:ext uri="{FF2B5EF4-FFF2-40B4-BE49-F238E27FC236}">
                <a16:creationId xmlns:a16="http://schemas.microsoft.com/office/drawing/2014/main" id="{26A73EB4-0F71-4A51-9216-291854CF67DB}"/>
              </a:ext>
            </a:extLst>
          </p:cNvPr>
          <p:cNvPicPr>
            <a:picLocks noChangeAspect="1"/>
          </p:cNvPicPr>
          <p:nvPr>
            <p:custDataLst>
              <p:tags r:id="rId23"/>
            </p:custDataLst>
          </p:nvPr>
        </p:nvPicPr>
        <p:blipFill>
          <a:blip r:embed="rId55">
            <a:extLst>
              <a:ext uri="{96DAC541-7B7A-43D3-8B79-37D633B846F1}">
                <asvg:svgBlip xmlns:asvg="http://schemas.microsoft.com/office/drawing/2016/SVG/main" r:embed="rId56"/>
              </a:ext>
            </a:extLst>
          </a:blip>
          <a:stretch>
            <a:fillRect/>
          </a:stretch>
        </p:blipFill>
        <p:spPr>
          <a:xfrm>
            <a:off x="554736" y="2359438"/>
            <a:ext cx="406040" cy="406040"/>
          </a:xfrm>
          <a:prstGeom prst="rect">
            <a:avLst/>
          </a:prstGeom>
        </p:spPr>
      </p:pic>
      <p:pic>
        <p:nvPicPr>
          <p:cNvPr id="99" name="CustomIcon">
            <a:extLst>
              <a:ext uri="{FF2B5EF4-FFF2-40B4-BE49-F238E27FC236}">
                <a16:creationId xmlns:a16="http://schemas.microsoft.com/office/drawing/2014/main" id="{1388CD91-175A-4377-A226-EFA5E7FC4688}"/>
              </a:ext>
            </a:extLst>
          </p:cNvPr>
          <p:cNvPicPr>
            <a:picLocks/>
          </p:cNvPicPr>
          <p:nvPr>
            <p:custDataLst>
              <p:tags r:id="rId24"/>
            </p:custDataLst>
          </p:nvPr>
        </p:nvPicPr>
        <p:blipFill>
          <a:blip r:embed="rId57">
            <a:extLst>
              <a:ext uri="{96DAC541-7B7A-43D3-8B79-37D633B846F1}">
                <asvg:svgBlip xmlns:asvg="http://schemas.microsoft.com/office/drawing/2016/SVG/main" r:embed="rId58"/>
              </a:ext>
            </a:extLst>
          </a:blip>
          <a:stretch>
            <a:fillRect/>
          </a:stretch>
        </p:blipFill>
        <p:spPr>
          <a:xfrm>
            <a:off x="554736" y="4352311"/>
            <a:ext cx="406040" cy="406040"/>
          </a:xfrm>
          <a:prstGeom prst="rect">
            <a:avLst/>
          </a:prstGeom>
        </p:spPr>
      </p:pic>
      <p:pic>
        <p:nvPicPr>
          <p:cNvPr id="100" name="CustomIcon">
            <a:extLst>
              <a:ext uri="{FF2B5EF4-FFF2-40B4-BE49-F238E27FC236}">
                <a16:creationId xmlns:a16="http://schemas.microsoft.com/office/drawing/2014/main" id="{9F40288C-5C7C-4705-9377-B19B399D329B}"/>
              </a:ext>
            </a:extLst>
          </p:cNvPr>
          <p:cNvPicPr>
            <a:picLocks noChangeAspect="1"/>
          </p:cNvPicPr>
          <p:nvPr>
            <p:custDataLst>
              <p:tags r:id="rId25"/>
            </p:custDataLst>
          </p:nvPr>
        </p:nvPicPr>
        <p:blipFill>
          <a:blip r:embed="rId59">
            <a:extLst>
              <a:ext uri="{96DAC541-7B7A-43D3-8B79-37D633B846F1}">
                <asvg:svgBlip xmlns:asvg="http://schemas.microsoft.com/office/drawing/2016/SVG/main" r:embed="rId60"/>
              </a:ext>
            </a:extLst>
          </a:blip>
          <a:stretch>
            <a:fillRect/>
          </a:stretch>
        </p:blipFill>
        <p:spPr>
          <a:xfrm>
            <a:off x="554736" y="3024322"/>
            <a:ext cx="404853" cy="404853"/>
          </a:xfrm>
          <a:prstGeom prst="rect">
            <a:avLst/>
          </a:prstGeom>
        </p:spPr>
      </p:pic>
      <p:pic>
        <p:nvPicPr>
          <p:cNvPr id="101" name="CustomIcon">
            <a:extLst>
              <a:ext uri="{FF2B5EF4-FFF2-40B4-BE49-F238E27FC236}">
                <a16:creationId xmlns:a16="http://schemas.microsoft.com/office/drawing/2014/main" id="{EDC7C988-E564-4A16-AEF0-0734BB660496}"/>
              </a:ext>
            </a:extLst>
          </p:cNvPr>
          <p:cNvPicPr>
            <a:picLocks noChangeAspect="1"/>
          </p:cNvPicPr>
          <p:nvPr>
            <p:custDataLst>
              <p:tags r:id="rId26"/>
            </p:custDataLst>
          </p:nvPr>
        </p:nvPicPr>
        <p:blipFill>
          <a:blip r:embed="rId61">
            <a:extLst>
              <a:ext uri="{96DAC541-7B7A-43D3-8B79-37D633B846F1}">
                <asvg:svgBlip xmlns:asvg="http://schemas.microsoft.com/office/drawing/2016/SVG/main" r:embed="rId62"/>
              </a:ext>
            </a:extLst>
          </a:blip>
          <a:stretch>
            <a:fillRect/>
          </a:stretch>
        </p:blipFill>
        <p:spPr>
          <a:xfrm>
            <a:off x="554736" y="3688019"/>
            <a:ext cx="406040" cy="406040"/>
          </a:xfrm>
          <a:prstGeom prst="rect">
            <a:avLst/>
          </a:prstGeom>
        </p:spPr>
      </p:pic>
      <p:pic>
        <p:nvPicPr>
          <p:cNvPr id="38" name="CustomIcon">
            <a:extLst>
              <a:ext uri="{FF2B5EF4-FFF2-40B4-BE49-F238E27FC236}">
                <a16:creationId xmlns:a16="http://schemas.microsoft.com/office/drawing/2014/main" id="{B577FCA3-0450-41C8-98B9-F346378A47E5}"/>
              </a:ext>
            </a:extLst>
          </p:cNvPr>
          <p:cNvPicPr>
            <a:picLocks/>
          </p:cNvPicPr>
          <p:nvPr>
            <p:custDataLst>
              <p:tags r:id="rId27"/>
            </p:custDataLst>
          </p:nvPr>
        </p:nvPicPr>
        <p:blipFill>
          <a:blip r:embed="rId63">
            <a:extLst>
              <a:ext uri="{96DAC541-7B7A-43D3-8B79-37D633B846F1}">
                <asvg:svgBlip xmlns:asvg="http://schemas.microsoft.com/office/drawing/2016/SVG/main" r:embed="rId64"/>
              </a:ext>
            </a:extLst>
          </a:blip>
          <a:stretch>
            <a:fillRect/>
          </a:stretch>
        </p:blipFill>
        <p:spPr>
          <a:xfrm>
            <a:off x="554736" y="5016602"/>
            <a:ext cx="406040" cy="406040"/>
          </a:xfrm>
          <a:prstGeom prst="rect">
            <a:avLst/>
          </a:prstGeom>
        </p:spPr>
      </p:pic>
      <p:pic>
        <p:nvPicPr>
          <p:cNvPr id="42" name="CustomIcon">
            <a:extLst>
              <a:ext uri="{FF2B5EF4-FFF2-40B4-BE49-F238E27FC236}">
                <a16:creationId xmlns:a16="http://schemas.microsoft.com/office/drawing/2014/main" id="{C73AFCDE-A0C0-4379-9F0C-22E08369BAA6}"/>
              </a:ext>
            </a:extLst>
          </p:cNvPr>
          <p:cNvPicPr>
            <a:picLocks/>
          </p:cNvPicPr>
          <p:nvPr>
            <p:custDataLst>
              <p:tags r:id="rId28"/>
            </p:custDataLst>
          </p:nvPr>
        </p:nvPicPr>
        <p:blipFill>
          <a:blip r:embed="rId65">
            <a:extLst>
              <a:ext uri="{96DAC541-7B7A-43D3-8B79-37D633B846F1}">
                <asvg:svgBlip xmlns:asvg="http://schemas.microsoft.com/office/drawing/2016/SVG/main" r:embed="rId66"/>
              </a:ext>
            </a:extLst>
          </a:blip>
          <a:stretch>
            <a:fillRect/>
          </a:stretch>
        </p:blipFill>
        <p:spPr>
          <a:xfrm>
            <a:off x="554736" y="5680892"/>
            <a:ext cx="406040" cy="406040"/>
          </a:xfrm>
          <a:prstGeom prst="rect">
            <a:avLst/>
          </a:prstGeom>
        </p:spPr>
      </p:pic>
      <p:sp>
        <p:nvSpPr>
          <p:cNvPr id="46" name="4. Footnote">
            <a:extLst>
              <a:ext uri="{FF2B5EF4-FFF2-40B4-BE49-F238E27FC236}">
                <a16:creationId xmlns:a16="http://schemas.microsoft.com/office/drawing/2014/main" id="{3DC37EC4-EAF1-43BF-B81D-0A561F50129D}"/>
              </a:ext>
            </a:extLst>
          </p:cNvPr>
          <p:cNvSpPr txBox="1"/>
          <p:nvPr>
            <p:custDataLst>
              <p:tags r:id="rId29"/>
            </p:custDataLst>
          </p:nvPr>
        </p:nvSpPr>
        <p:spPr>
          <a:xfrm>
            <a:off x="553972"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ZA" dirty="0"/>
              <a:t>1.	Excludes payroll customers</a:t>
            </a:r>
            <a:endParaRPr lang="en-US" dirty="0"/>
          </a:p>
        </p:txBody>
      </p:sp>
      <p:graphicFrame>
        <p:nvGraphicFramePr>
          <p:cNvPr id="11" name="Chart 10">
            <a:extLst>
              <a:ext uri="{FF2B5EF4-FFF2-40B4-BE49-F238E27FC236}">
                <a16:creationId xmlns:a16="http://schemas.microsoft.com/office/drawing/2014/main" id="{BD898A76-DB7E-B4D4-9D2C-C34D175124E2}"/>
              </a:ext>
            </a:extLst>
          </p:cNvPr>
          <p:cNvGraphicFramePr/>
          <p:nvPr>
            <p:custDataLst>
              <p:tags r:id="rId30"/>
            </p:custDataLst>
            <p:extLst>
              <p:ext uri="{D42A27DB-BD31-4B8C-83A1-F6EECF244321}">
                <p14:modId xmlns:p14="http://schemas.microsoft.com/office/powerpoint/2010/main" val="420065423"/>
              </p:ext>
            </p:extLst>
          </p:nvPr>
        </p:nvGraphicFramePr>
        <p:xfrm>
          <a:off x="6845300" y="2152650"/>
          <a:ext cx="1774825" cy="4140200"/>
        </p:xfrm>
        <a:graphic>
          <a:graphicData uri="http://schemas.openxmlformats.org/drawingml/2006/chart">
            <c:chart xmlns:c="http://schemas.openxmlformats.org/drawingml/2006/chart" xmlns:r="http://schemas.openxmlformats.org/officeDocument/2006/relationships" r:id="rId67"/>
          </a:graphicData>
        </a:graphic>
      </p:graphicFrame>
      <p:sp>
        <p:nvSpPr>
          <p:cNvPr id="9" name="Text Placeholder 4">
            <a:extLst>
              <a:ext uri="{FF2B5EF4-FFF2-40B4-BE49-F238E27FC236}">
                <a16:creationId xmlns:a16="http://schemas.microsoft.com/office/drawing/2014/main" id="{354D3992-EC4F-DE96-ED31-4C84759657AF}"/>
              </a:ext>
            </a:extLst>
          </p:cNvPr>
          <p:cNvSpPr txBox="1">
            <a:spLocks/>
          </p:cNvSpPr>
          <p:nvPr>
            <p:custDataLst>
              <p:tags r:id="rId31"/>
            </p:custDataLst>
          </p:nvPr>
        </p:nvSpPr>
        <p:spPr bwMode="gray">
          <a:xfrm>
            <a:off x="7718425" y="5108575"/>
            <a:ext cx="554038" cy="21272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4C68A10-F7DB-4358-A460-CBBAF3330AD3}" type="datetime'''1''''''''''''''''.''''''0''''''''''7''''''''%'">
              <a:rPr lang="en-US" altLang="en-US" sz="1400" smtClean="0">
                <a:effectLst/>
                <a:cs typeface="+mn-cs"/>
              </a:rPr>
              <a:pPr>
                <a:spcBef>
                  <a:spcPct val="0"/>
                </a:spcBef>
                <a:spcAft>
                  <a:spcPct val="0"/>
                </a:spcAft>
              </a:pPr>
              <a:t>1.07%</a:t>
            </a:fld>
            <a:endParaRPr lang="en-US" sz="1400" dirty="0">
              <a:cs typeface="+mn-cs"/>
            </a:endParaRPr>
          </a:p>
        </p:txBody>
      </p:sp>
      <p:sp>
        <p:nvSpPr>
          <p:cNvPr id="8" name="Text Placeholder 4">
            <a:extLst>
              <a:ext uri="{FF2B5EF4-FFF2-40B4-BE49-F238E27FC236}">
                <a16:creationId xmlns:a16="http://schemas.microsoft.com/office/drawing/2014/main" id="{4047B9F8-444D-A3E5-4A74-D7CCEFFACE47}"/>
              </a:ext>
            </a:extLst>
          </p:cNvPr>
          <p:cNvSpPr txBox="1">
            <a:spLocks/>
          </p:cNvSpPr>
          <p:nvPr>
            <p:custDataLst>
              <p:tags r:id="rId32"/>
            </p:custDataLst>
          </p:nvPr>
        </p:nvSpPr>
        <p:spPr bwMode="gray">
          <a:xfrm>
            <a:off x="7578725" y="4446588"/>
            <a:ext cx="554038" cy="21272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A498646-3C19-4E8A-ACB3-7F3BD3A7E4BA}" type="datetime'''''''''''''0''''.''8''''8''''''''''''%'''''''''''''''''''">
              <a:rPr lang="en-US" altLang="en-US" sz="1400" smtClean="0">
                <a:effectLst/>
                <a:cs typeface="+mn-cs"/>
              </a:rPr>
              <a:pPr>
                <a:spcBef>
                  <a:spcPct val="0"/>
                </a:spcBef>
                <a:spcAft>
                  <a:spcPct val="0"/>
                </a:spcAft>
              </a:pPr>
              <a:t>0.88%</a:t>
            </a:fld>
            <a:endParaRPr lang="en-US" sz="1400" dirty="0">
              <a:cs typeface="+mn-cs"/>
            </a:endParaRPr>
          </a:p>
        </p:txBody>
      </p:sp>
      <p:sp>
        <p:nvSpPr>
          <p:cNvPr id="10" name="Text Placeholder 4">
            <a:extLst>
              <a:ext uri="{FF2B5EF4-FFF2-40B4-BE49-F238E27FC236}">
                <a16:creationId xmlns:a16="http://schemas.microsoft.com/office/drawing/2014/main" id="{201AFFCE-3FFB-284C-7298-3F77E2AF646B}"/>
              </a:ext>
            </a:extLst>
          </p:cNvPr>
          <p:cNvSpPr txBox="1">
            <a:spLocks/>
          </p:cNvSpPr>
          <p:nvPr>
            <p:custDataLst>
              <p:tags r:id="rId33"/>
            </p:custDataLst>
          </p:nvPr>
        </p:nvSpPr>
        <p:spPr bwMode="gray">
          <a:xfrm>
            <a:off x="7121525" y="5772150"/>
            <a:ext cx="554038" cy="21272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66C5167-9BC7-4E54-9FA7-4271A3B5F14F}" type="datetime'''0''''''.''''''''''''2''''''''''4''''''''''%'''">
              <a:rPr lang="en-US" altLang="en-US" sz="1400" smtClean="0">
                <a:effectLst/>
                <a:cs typeface="+mn-cs"/>
              </a:rPr>
              <a:pPr>
                <a:spcBef>
                  <a:spcPct val="0"/>
                </a:spcBef>
                <a:spcAft>
                  <a:spcPct val="0"/>
                </a:spcAft>
              </a:pPr>
              <a:t>0.24%</a:t>
            </a:fld>
            <a:endParaRPr lang="en-US" sz="1400" dirty="0">
              <a:cs typeface="+mn-cs"/>
            </a:endParaRPr>
          </a:p>
        </p:txBody>
      </p:sp>
      <p:sp>
        <p:nvSpPr>
          <p:cNvPr id="5" name="Text Placeholder 4">
            <a:extLst>
              <a:ext uri="{FF2B5EF4-FFF2-40B4-BE49-F238E27FC236}">
                <a16:creationId xmlns:a16="http://schemas.microsoft.com/office/drawing/2014/main" id="{C58A71BB-1188-DB79-E933-DC0512EBACD5}"/>
              </a:ext>
            </a:extLst>
          </p:cNvPr>
          <p:cNvSpPr txBox="1">
            <a:spLocks/>
          </p:cNvSpPr>
          <p:nvPr>
            <p:custDataLst>
              <p:tags r:id="rId34"/>
            </p:custDataLst>
          </p:nvPr>
        </p:nvSpPr>
        <p:spPr bwMode="gray">
          <a:xfrm>
            <a:off x="7212013" y="3121025"/>
            <a:ext cx="554038" cy="21272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A3D01C73-5C36-49C4-9618-6A28E83CFDCF}" type="datetime'''0''''.3''''''''''''''''6''''''''''''''%'''''''''''">
              <a:rPr lang="en-US" altLang="en-US" sz="1400" smtClean="0">
                <a:effectLst/>
                <a:cs typeface="+mn-cs"/>
              </a:rPr>
              <a:pPr>
                <a:spcBef>
                  <a:spcPct val="0"/>
                </a:spcBef>
                <a:spcAft>
                  <a:spcPct val="0"/>
                </a:spcAft>
              </a:pPr>
              <a:t>0.36%</a:t>
            </a:fld>
            <a:endParaRPr lang="en-US" sz="1400" dirty="0">
              <a:cs typeface="+mn-cs"/>
            </a:endParaRPr>
          </a:p>
        </p:txBody>
      </p:sp>
      <p:sp>
        <p:nvSpPr>
          <p:cNvPr id="3" name="Text Placeholder 4">
            <a:extLst>
              <a:ext uri="{FF2B5EF4-FFF2-40B4-BE49-F238E27FC236}">
                <a16:creationId xmlns:a16="http://schemas.microsoft.com/office/drawing/2014/main" id="{5B0D2928-C888-2E6F-A39E-5F4488257BDB}"/>
              </a:ext>
            </a:extLst>
          </p:cNvPr>
          <p:cNvSpPr txBox="1">
            <a:spLocks/>
          </p:cNvSpPr>
          <p:nvPr>
            <p:custDataLst>
              <p:tags r:id="rId35"/>
            </p:custDataLst>
          </p:nvPr>
        </p:nvSpPr>
        <p:spPr bwMode="gray">
          <a:xfrm>
            <a:off x="8562975" y="2459038"/>
            <a:ext cx="554038" cy="21272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821691DB-846F-4F3D-81FF-57BD51A98A0C}" type="datetime'''''''''''''''2.''''''''''''''2''''''''''''6''''%'''''''''''">
              <a:rPr lang="en-US" altLang="en-US" sz="1400" smtClean="0">
                <a:effectLst/>
                <a:cs typeface="+mn-cs"/>
              </a:rPr>
              <a:pPr>
                <a:spcBef>
                  <a:spcPct val="0"/>
                </a:spcBef>
                <a:spcAft>
                  <a:spcPct val="0"/>
                </a:spcAft>
              </a:pPr>
              <a:t>2.26%</a:t>
            </a:fld>
            <a:endParaRPr lang="en-US" sz="1400" dirty="0">
              <a:cs typeface="+mn-cs"/>
            </a:endParaRPr>
          </a:p>
        </p:txBody>
      </p:sp>
      <p:sp>
        <p:nvSpPr>
          <p:cNvPr id="7" name="Text Placeholder 4">
            <a:extLst>
              <a:ext uri="{FF2B5EF4-FFF2-40B4-BE49-F238E27FC236}">
                <a16:creationId xmlns:a16="http://schemas.microsoft.com/office/drawing/2014/main" id="{3800938F-FCE9-D4D0-3A7B-8444C2AF8005}"/>
              </a:ext>
            </a:extLst>
          </p:cNvPr>
          <p:cNvSpPr txBox="1">
            <a:spLocks/>
          </p:cNvSpPr>
          <p:nvPr>
            <p:custDataLst>
              <p:tags r:id="rId36"/>
            </p:custDataLst>
          </p:nvPr>
        </p:nvSpPr>
        <p:spPr bwMode="gray">
          <a:xfrm>
            <a:off x="7273925" y="3784600"/>
            <a:ext cx="554038" cy="21272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C12CEEF-B935-43D3-B730-70E9E330AF7D}" type="datetime'''''''''''''''0.4''''''''''''''5''''%'''''''''''">
              <a:rPr lang="en-US" altLang="en-US" sz="1400" smtClean="0">
                <a:effectLst/>
                <a:cs typeface="+mn-cs"/>
              </a:rPr>
              <a:pPr>
                <a:spcBef>
                  <a:spcPct val="0"/>
                </a:spcBef>
                <a:spcAft>
                  <a:spcPct val="0"/>
                </a:spcAft>
              </a:pPr>
              <a:t>0.45%</a:t>
            </a:fld>
            <a:endParaRPr lang="en-US" sz="1400" dirty="0">
              <a:cs typeface="+mn-cs"/>
            </a:endParaRPr>
          </a:p>
        </p:txBody>
      </p:sp>
      <p:cxnSp>
        <p:nvCxnSpPr>
          <p:cNvPr id="51" name="Straight Connector 50">
            <a:extLst>
              <a:ext uri="{FF2B5EF4-FFF2-40B4-BE49-F238E27FC236}">
                <a16:creationId xmlns:a16="http://schemas.microsoft.com/office/drawing/2014/main" id="{4BF7BC1D-69D8-40B7-A6EC-BC80B250ECEE}"/>
              </a:ext>
            </a:extLst>
          </p:cNvPr>
          <p:cNvCxnSpPr>
            <a:cxnSpLocks/>
          </p:cNvCxnSpPr>
          <p:nvPr>
            <p:custDataLst>
              <p:tags r:id="rId37"/>
            </p:custDataLst>
          </p:nvPr>
        </p:nvCxnSpPr>
        <p:spPr>
          <a:xfrm>
            <a:off x="3263346" y="1857350"/>
            <a:ext cx="3168746"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9F4F70E-238C-CDA4-4A5B-2B59BD008435}"/>
              </a:ext>
            </a:extLst>
          </p:cNvPr>
          <p:cNvSpPr txBox="1">
            <a:spLocks/>
          </p:cNvSpPr>
          <p:nvPr>
            <p:custDataLst>
              <p:tags r:id="rId38"/>
            </p:custDataLst>
          </p:nvPr>
        </p:nvSpPr>
        <p:spPr>
          <a:xfrm>
            <a:off x="9620250" y="5776190"/>
            <a:ext cx="201701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18 601</a:t>
            </a:r>
          </a:p>
        </p:txBody>
      </p:sp>
      <p:sp>
        <p:nvSpPr>
          <p:cNvPr id="35" name="TextBox 34">
            <a:extLst>
              <a:ext uri="{FF2B5EF4-FFF2-40B4-BE49-F238E27FC236}">
                <a16:creationId xmlns:a16="http://schemas.microsoft.com/office/drawing/2014/main" id="{2F3B6D8C-6B28-9C0F-AE9F-C79BCC27F228}"/>
              </a:ext>
            </a:extLst>
          </p:cNvPr>
          <p:cNvSpPr txBox="1">
            <a:spLocks/>
          </p:cNvSpPr>
          <p:nvPr>
            <p:custDataLst>
              <p:tags r:id="rId39"/>
            </p:custDataLst>
          </p:nvPr>
        </p:nvSpPr>
        <p:spPr>
          <a:xfrm>
            <a:off x="9620250" y="5111899"/>
            <a:ext cx="2017014"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84 753</a:t>
            </a:r>
          </a:p>
        </p:txBody>
      </p:sp>
      <p:sp>
        <p:nvSpPr>
          <p:cNvPr id="61" name="TextBox 60">
            <a:extLst>
              <a:ext uri="{FF2B5EF4-FFF2-40B4-BE49-F238E27FC236}">
                <a16:creationId xmlns:a16="http://schemas.microsoft.com/office/drawing/2014/main" id="{4DD0B37B-B27E-4BD6-920A-3D747924E0BA}"/>
              </a:ext>
            </a:extLst>
          </p:cNvPr>
          <p:cNvSpPr txBox="1">
            <a:spLocks/>
          </p:cNvSpPr>
          <p:nvPr>
            <p:custDataLst>
              <p:tags r:id="rId40"/>
            </p:custDataLst>
          </p:nvPr>
        </p:nvSpPr>
        <p:spPr>
          <a:xfrm>
            <a:off x="5095483" y="2454735"/>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~4.9m</a:t>
            </a:r>
          </a:p>
        </p:txBody>
      </p:sp>
      <p:sp>
        <p:nvSpPr>
          <p:cNvPr id="62" name="TextBox 61">
            <a:extLst>
              <a:ext uri="{FF2B5EF4-FFF2-40B4-BE49-F238E27FC236}">
                <a16:creationId xmlns:a16="http://schemas.microsoft.com/office/drawing/2014/main" id="{02FDEDFE-FCBE-4855-BE70-0DDDD24F83D6}"/>
              </a:ext>
            </a:extLst>
          </p:cNvPr>
          <p:cNvSpPr txBox="1">
            <a:spLocks/>
          </p:cNvSpPr>
          <p:nvPr>
            <p:custDataLst>
              <p:tags r:id="rId41"/>
            </p:custDataLst>
          </p:nvPr>
        </p:nvSpPr>
        <p:spPr>
          <a:xfrm>
            <a:off x="5095483" y="3119026"/>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~0.3m</a:t>
            </a:r>
          </a:p>
        </p:txBody>
      </p:sp>
      <p:sp>
        <p:nvSpPr>
          <p:cNvPr id="66" name="TextBox 65">
            <a:extLst>
              <a:ext uri="{FF2B5EF4-FFF2-40B4-BE49-F238E27FC236}">
                <a16:creationId xmlns:a16="http://schemas.microsoft.com/office/drawing/2014/main" id="{6F591DE9-1FEB-41A3-BB52-7233E638B5E4}"/>
              </a:ext>
            </a:extLst>
          </p:cNvPr>
          <p:cNvSpPr txBox="1">
            <a:spLocks/>
          </p:cNvSpPr>
          <p:nvPr>
            <p:custDataLst>
              <p:tags r:id="rId42"/>
            </p:custDataLst>
          </p:nvPr>
        </p:nvSpPr>
        <p:spPr>
          <a:xfrm>
            <a:off x="5095483" y="3783317"/>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~0.5m</a:t>
            </a:r>
          </a:p>
        </p:txBody>
      </p:sp>
      <p:sp>
        <p:nvSpPr>
          <p:cNvPr id="67" name="TextBox 66">
            <a:extLst>
              <a:ext uri="{FF2B5EF4-FFF2-40B4-BE49-F238E27FC236}">
                <a16:creationId xmlns:a16="http://schemas.microsoft.com/office/drawing/2014/main" id="{5CCA94E4-96B3-41B5-996B-3190C6EBFAF5}"/>
              </a:ext>
            </a:extLst>
          </p:cNvPr>
          <p:cNvSpPr txBox="1">
            <a:spLocks/>
          </p:cNvSpPr>
          <p:nvPr>
            <p:custDataLst>
              <p:tags r:id="rId43"/>
            </p:custDataLst>
          </p:nvPr>
        </p:nvSpPr>
        <p:spPr>
          <a:xfrm>
            <a:off x="5095483" y="4447608"/>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~0.9m</a:t>
            </a:r>
          </a:p>
        </p:txBody>
      </p:sp>
      <p:sp>
        <p:nvSpPr>
          <p:cNvPr id="33" name="TextBox 32">
            <a:extLst>
              <a:ext uri="{FF2B5EF4-FFF2-40B4-BE49-F238E27FC236}">
                <a16:creationId xmlns:a16="http://schemas.microsoft.com/office/drawing/2014/main" id="{3A2923C5-EE5B-4B20-277F-4B53E64F2545}"/>
              </a:ext>
            </a:extLst>
          </p:cNvPr>
          <p:cNvSpPr txBox="1">
            <a:spLocks/>
          </p:cNvSpPr>
          <p:nvPr>
            <p:custDataLst>
              <p:tags r:id="rId44"/>
            </p:custDataLst>
          </p:nvPr>
        </p:nvSpPr>
        <p:spPr>
          <a:xfrm>
            <a:off x="5095483" y="5776190"/>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~0.1m</a:t>
            </a:r>
          </a:p>
        </p:txBody>
      </p:sp>
      <p:sp>
        <p:nvSpPr>
          <p:cNvPr id="36" name="TextBox 35">
            <a:extLst>
              <a:ext uri="{FF2B5EF4-FFF2-40B4-BE49-F238E27FC236}">
                <a16:creationId xmlns:a16="http://schemas.microsoft.com/office/drawing/2014/main" id="{F32A9182-312A-7452-BC18-264EC75B26F9}"/>
              </a:ext>
            </a:extLst>
          </p:cNvPr>
          <p:cNvSpPr txBox="1">
            <a:spLocks/>
          </p:cNvSpPr>
          <p:nvPr>
            <p:custDataLst>
              <p:tags r:id="rId45"/>
            </p:custDataLst>
          </p:nvPr>
        </p:nvSpPr>
        <p:spPr>
          <a:xfrm>
            <a:off x="5095483" y="5111899"/>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~1.0m</a:t>
            </a:r>
          </a:p>
        </p:txBody>
      </p:sp>
      <p:sp>
        <p:nvSpPr>
          <p:cNvPr id="74" name="TextBox 73">
            <a:extLst>
              <a:ext uri="{FF2B5EF4-FFF2-40B4-BE49-F238E27FC236}">
                <a16:creationId xmlns:a16="http://schemas.microsoft.com/office/drawing/2014/main" id="{536A5C41-7D67-4CE4-86F7-792B634EDD0E}"/>
              </a:ext>
            </a:extLst>
          </p:cNvPr>
          <p:cNvSpPr txBox="1">
            <a:spLocks/>
          </p:cNvSpPr>
          <p:nvPr>
            <p:custDataLst>
              <p:tags r:id="rId46"/>
            </p:custDataLst>
          </p:nvPr>
        </p:nvSpPr>
        <p:spPr>
          <a:xfrm>
            <a:off x="3263346" y="2454735"/>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~3.0m</a:t>
            </a:r>
          </a:p>
        </p:txBody>
      </p:sp>
      <p:sp>
        <p:nvSpPr>
          <p:cNvPr id="75" name="TextBox 74">
            <a:extLst>
              <a:ext uri="{FF2B5EF4-FFF2-40B4-BE49-F238E27FC236}">
                <a16:creationId xmlns:a16="http://schemas.microsoft.com/office/drawing/2014/main" id="{EBDF0DD4-9548-4AF8-BBC8-17CCFC194D8D}"/>
              </a:ext>
            </a:extLst>
          </p:cNvPr>
          <p:cNvSpPr txBox="1">
            <a:spLocks/>
          </p:cNvSpPr>
          <p:nvPr>
            <p:custDataLst>
              <p:tags r:id="rId47"/>
            </p:custDataLst>
          </p:nvPr>
        </p:nvSpPr>
        <p:spPr>
          <a:xfrm>
            <a:off x="3263346" y="3119026"/>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~7.6m</a:t>
            </a:r>
          </a:p>
        </p:txBody>
      </p:sp>
      <p:sp>
        <p:nvSpPr>
          <p:cNvPr id="76" name="TextBox 75">
            <a:extLst>
              <a:ext uri="{FF2B5EF4-FFF2-40B4-BE49-F238E27FC236}">
                <a16:creationId xmlns:a16="http://schemas.microsoft.com/office/drawing/2014/main" id="{22494920-D555-44DE-B351-A82BBEA87B3C}"/>
              </a:ext>
            </a:extLst>
          </p:cNvPr>
          <p:cNvSpPr txBox="1">
            <a:spLocks/>
          </p:cNvSpPr>
          <p:nvPr>
            <p:custDataLst>
              <p:tags r:id="rId48"/>
            </p:custDataLst>
          </p:nvPr>
        </p:nvSpPr>
        <p:spPr>
          <a:xfrm>
            <a:off x="3263346" y="3783317"/>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~7.4m</a:t>
            </a:r>
          </a:p>
        </p:txBody>
      </p:sp>
      <p:sp>
        <p:nvSpPr>
          <p:cNvPr id="77" name="TextBox 76">
            <a:extLst>
              <a:ext uri="{FF2B5EF4-FFF2-40B4-BE49-F238E27FC236}">
                <a16:creationId xmlns:a16="http://schemas.microsoft.com/office/drawing/2014/main" id="{7D5A04C3-4B4D-4DD7-8CA8-FE7166B9D568}"/>
              </a:ext>
            </a:extLst>
          </p:cNvPr>
          <p:cNvSpPr txBox="1">
            <a:spLocks/>
          </p:cNvSpPr>
          <p:nvPr>
            <p:custDataLst>
              <p:tags r:id="rId49"/>
            </p:custDataLst>
          </p:nvPr>
        </p:nvSpPr>
        <p:spPr>
          <a:xfrm>
            <a:off x="3263346" y="4447608"/>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~7.0m</a:t>
            </a:r>
          </a:p>
        </p:txBody>
      </p:sp>
      <p:sp>
        <p:nvSpPr>
          <p:cNvPr id="37" name="TextBox 36">
            <a:extLst>
              <a:ext uri="{FF2B5EF4-FFF2-40B4-BE49-F238E27FC236}">
                <a16:creationId xmlns:a16="http://schemas.microsoft.com/office/drawing/2014/main" id="{779D7BE2-641B-74AE-4FF9-C7081990BE6B}"/>
              </a:ext>
            </a:extLst>
          </p:cNvPr>
          <p:cNvSpPr txBox="1">
            <a:spLocks/>
          </p:cNvSpPr>
          <p:nvPr>
            <p:custDataLst>
              <p:tags r:id="rId50"/>
            </p:custDataLst>
          </p:nvPr>
        </p:nvSpPr>
        <p:spPr>
          <a:xfrm>
            <a:off x="3263346" y="5111899"/>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~6.9m</a:t>
            </a:r>
          </a:p>
        </p:txBody>
      </p:sp>
      <p:sp>
        <p:nvSpPr>
          <p:cNvPr id="39" name="TextBox 38">
            <a:extLst>
              <a:ext uri="{FF2B5EF4-FFF2-40B4-BE49-F238E27FC236}">
                <a16:creationId xmlns:a16="http://schemas.microsoft.com/office/drawing/2014/main" id="{94AE08C7-0C56-AA1D-121B-8D3EBA4E0E5F}"/>
              </a:ext>
            </a:extLst>
          </p:cNvPr>
          <p:cNvSpPr txBox="1">
            <a:spLocks/>
          </p:cNvSpPr>
          <p:nvPr>
            <p:custDataLst>
              <p:tags r:id="rId51"/>
            </p:custDataLst>
          </p:nvPr>
        </p:nvSpPr>
        <p:spPr>
          <a:xfrm>
            <a:off x="3263346" y="5776190"/>
            <a:ext cx="1336609"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~7.8m</a:t>
            </a:r>
          </a:p>
        </p:txBody>
      </p:sp>
      <p:sp>
        <p:nvSpPr>
          <p:cNvPr id="31" name="TextBox 30">
            <a:extLst>
              <a:ext uri="{FF2B5EF4-FFF2-40B4-BE49-F238E27FC236}">
                <a16:creationId xmlns:a16="http://schemas.microsoft.com/office/drawing/2014/main" id="{3608A463-9A56-40D9-ED12-D30DE1232EB1}"/>
              </a:ext>
            </a:extLst>
          </p:cNvPr>
          <p:cNvSpPr txBox="1">
            <a:spLocks/>
          </p:cNvSpPr>
          <p:nvPr/>
        </p:nvSpPr>
        <p:spPr>
          <a:xfrm>
            <a:off x="5095483" y="1904815"/>
            <a:ext cx="1336609"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cs typeface="+mn-cs"/>
              </a:rPr>
              <a:t>Have product</a:t>
            </a:r>
          </a:p>
        </p:txBody>
      </p:sp>
      <p:sp>
        <p:nvSpPr>
          <p:cNvPr id="40" name="TextBox 39">
            <a:extLst>
              <a:ext uri="{FF2B5EF4-FFF2-40B4-BE49-F238E27FC236}">
                <a16:creationId xmlns:a16="http://schemas.microsoft.com/office/drawing/2014/main" id="{EB1F20CB-FDBC-F3D9-305A-28B962B52CFC}"/>
              </a:ext>
            </a:extLst>
          </p:cNvPr>
          <p:cNvSpPr txBox="1">
            <a:spLocks/>
          </p:cNvSpPr>
          <p:nvPr/>
        </p:nvSpPr>
        <p:spPr>
          <a:xfrm>
            <a:off x="3263346" y="1904815"/>
            <a:ext cx="1336609"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cs typeface="+mn-cs"/>
              </a:rPr>
              <a:t>Don’t have</a:t>
            </a:r>
          </a:p>
        </p:txBody>
      </p:sp>
    </p:spTree>
    <p:extLst>
      <p:ext uri="{BB962C8B-B14F-4D97-AF65-F5344CB8AC3E}">
        <p14:creationId xmlns:p14="http://schemas.microsoft.com/office/powerpoint/2010/main" val="3687211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1380BCE2-19AB-964F-B943-C7298B1990B0}"/>
              </a:ext>
            </a:extLst>
          </p:cNvPr>
          <p:cNvGraphicFramePr>
            <a:graphicFrameLocks noChangeAspect="1"/>
          </p:cNvGraphicFramePr>
          <p:nvPr>
            <p:custDataLst>
              <p:tags r:id="rId1"/>
            </p:custDataLst>
            <p:extLst>
              <p:ext uri="{D42A27DB-BD31-4B8C-83A1-F6EECF244321}">
                <p14:modId xmlns:p14="http://schemas.microsoft.com/office/powerpoint/2010/main" val="274188757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6" name="Object 6" hidden="1">
                        <a:extLst>
                          <a:ext uri="{FF2B5EF4-FFF2-40B4-BE49-F238E27FC236}">
                            <a16:creationId xmlns:a16="http://schemas.microsoft.com/office/drawing/2014/main" id="{1380BCE2-19AB-964F-B943-C7298B1990B0}"/>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D228BF03-C8FF-BF22-E575-957BDE018D23}"/>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1B: Configuration settings are applied to fix </a:t>
            </a:r>
            <a:r>
              <a:rPr lang="en-GB" dirty="0">
                <a:latin typeface="Arial" panose="020B0604020202020204" pitchFamily="34" charset="0"/>
              </a:rPr>
              <a:t>essential parameters for time series and datasets handling</a:t>
            </a:r>
            <a:endParaRPr lang="en-US" dirty="0">
              <a:latin typeface="Arial" panose="020B0604020202020204" pitchFamily="34" charset="0"/>
            </a:endParaRPr>
          </a:p>
        </p:txBody>
      </p:sp>
      <p:cxnSp>
        <p:nvCxnSpPr>
          <p:cNvPr id="23" name="Straight Connector 22">
            <a:extLst>
              <a:ext uri="{FF2B5EF4-FFF2-40B4-BE49-F238E27FC236}">
                <a16:creationId xmlns:a16="http://schemas.microsoft.com/office/drawing/2014/main" id="{A9F8FF6D-ED0A-AC11-2341-9BAFE175E491}"/>
              </a:ext>
            </a:extLst>
          </p:cNvPr>
          <p:cNvCxnSpPr>
            <a:cxnSpLocks/>
          </p:cNvCxnSpPr>
          <p:nvPr/>
        </p:nvCxnSpPr>
        <p:spPr>
          <a:xfrm>
            <a:off x="6803283" y="1751478"/>
            <a:ext cx="4830571" cy="0"/>
          </a:xfrm>
          <a:prstGeom prst="line">
            <a:avLst/>
          </a:prstGeom>
          <a:ln w="1270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B0989B-ADD6-DC60-ACE3-E372281377EF}"/>
              </a:ext>
            </a:extLst>
          </p:cNvPr>
          <p:cNvCxnSpPr>
            <a:cxnSpLocks/>
          </p:cNvCxnSpPr>
          <p:nvPr/>
        </p:nvCxnSpPr>
        <p:spPr>
          <a:xfrm flipV="1">
            <a:off x="554736" y="2189925"/>
            <a:ext cx="11082528" cy="0"/>
          </a:xfrm>
          <a:prstGeom prst="line">
            <a:avLst/>
          </a:prstGeom>
          <a:ln w="1270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65E22B-3159-B67B-A0BC-BC14F600ED5E}"/>
              </a:ext>
            </a:extLst>
          </p:cNvPr>
          <p:cNvCxnSpPr>
            <a:cxnSpLocks/>
          </p:cNvCxnSpPr>
          <p:nvPr/>
        </p:nvCxnSpPr>
        <p:spPr>
          <a:xfrm flipV="1">
            <a:off x="554735" y="2624799"/>
            <a:ext cx="11085577"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6433C92-4F66-3A28-036B-1ED91FA4D63B}"/>
              </a:ext>
            </a:extLst>
          </p:cNvPr>
          <p:cNvCxnSpPr>
            <a:cxnSpLocks/>
          </p:cNvCxnSpPr>
          <p:nvPr/>
        </p:nvCxnSpPr>
        <p:spPr>
          <a:xfrm flipV="1">
            <a:off x="554735" y="3059673"/>
            <a:ext cx="11085577"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129F12E-C5DD-D157-F2E9-161CC59DCC21}"/>
              </a:ext>
            </a:extLst>
          </p:cNvPr>
          <p:cNvCxnSpPr>
            <a:cxnSpLocks/>
          </p:cNvCxnSpPr>
          <p:nvPr/>
        </p:nvCxnSpPr>
        <p:spPr>
          <a:xfrm flipV="1">
            <a:off x="554735" y="3494547"/>
            <a:ext cx="11085577"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C665273-8D9D-7018-B5B4-81CB6C97E63E}"/>
              </a:ext>
            </a:extLst>
          </p:cNvPr>
          <p:cNvCxnSpPr>
            <a:cxnSpLocks/>
          </p:cNvCxnSpPr>
          <p:nvPr/>
        </p:nvCxnSpPr>
        <p:spPr>
          <a:xfrm flipV="1">
            <a:off x="554735" y="3929421"/>
            <a:ext cx="11085577"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04" name="Straight Connector 703">
            <a:extLst>
              <a:ext uri="{FF2B5EF4-FFF2-40B4-BE49-F238E27FC236}">
                <a16:creationId xmlns:a16="http://schemas.microsoft.com/office/drawing/2014/main" id="{3A34EAD8-D85F-6731-BFD3-84AC95D9B3CF}"/>
              </a:ext>
            </a:extLst>
          </p:cNvPr>
          <p:cNvCxnSpPr>
            <a:cxnSpLocks/>
          </p:cNvCxnSpPr>
          <p:nvPr/>
        </p:nvCxnSpPr>
        <p:spPr>
          <a:xfrm flipV="1">
            <a:off x="554735" y="4364295"/>
            <a:ext cx="11085577"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id="{F0440B48-5674-FC1F-E452-83BD2D778231}"/>
              </a:ext>
            </a:extLst>
          </p:cNvPr>
          <p:cNvCxnSpPr>
            <a:cxnSpLocks/>
          </p:cNvCxnSpPr>
          <p:nvPr/>
        </p:nvCxnSpPr>
        <p:spPr>
          <a:xfrm flipV="1">
            <a:off x="554735" y="4799169"/>
            <a:ext cx="11085577"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19" name="Straight Connector 718">
            <a:extLst>
              <a:ext uri="{FF2B5EF4-FFF2-40B4-BE49-F238E27FC236}">
                <a16:creationId xmlns:a16="http://schemas.microsoft.com/office/drawing/2014/main" id="{6B6D3FF7-B070-917D-30C7-24302023FA83}"/>
              </a:ext>
            </a:extLst>
          </p:cNvPr>
          <p:cNvCxnSpPr>
            <a:cxnSpLocks/>
          </p:cNvCxnSpPr>
          <p:nvPr/>
        </p:nvCxnSpPr>
        <p:spPr>
          <a:xfrm flipV="1">
            <a:off x="554735" y="5234043"/>
            <a:ext cx="11085577"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45D5999-B514-DD86-8111-3AA71CFDFB9C}"/>
              </a:ext>
            </a:extLst>
          </p:cNvPr>
          <p:cNvSpPr txBox="1"/>
          <p:nvPr/>
        </p:nvSpPr>
        <p:spPr>
          <a:xfrm>
            <a:off x="6803282" y="1409144"/>
            <a:ext cx="4830571" cy="246221"/>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a:solidFill>
                  <a:schemeClr val="accent5"/>
                </a:solidFill>
              </a:rPr>
              <a:t>Description</a:t>
            </a:r>
          </a:p>
        </p:txBody>
      </p:sp>
      <p:sp>
        <p:nvSpPr>
          <p:cNvPr id="17" name="TextBox 16">
            <a:extLst>
              <a:ext uri="{FF2B5EF4-FFF2-40B4-BE49-F238E27FC236}">
                <a16:creationId xmlns:a16="http://schemas.microsoft.com/office/drawing/2014/main" id="{2E217829-C64D-E1B0-FB45-687DE96B9F64}"/>
              </a:ext>
            </a:extLst>
          </p:cNvPr>
          <p:cNvSpPr txBox="1"/>
          <p:nvPr/>
        </p:nvSpPr>
        <p:spPr>
          <a:xfrm>
            <a:off x="554735" y="1847591"/>
            <a:ext cx="1605487" cy="246221"/>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a:solidFill>
                  <a:schemeClr val="accent5"/>
                </a:solidFill>
              </a:rPr>
              <a:t>Data type</a:t>
            </a:r>
          </a:p>
        </p:txBody>
      </p:sp>
      <p:sp>
        <p:nvSpPr>
          <p:cNvPr id="30" name="TextBox 29">
            <a:extLst>
              <a:ext uri="{FF2B5EF4-FFF2-40B4-BE49-F238E27FC236}">
                <a16:creationId xmlns:a16="http://schemas.microsoft.com/office/drawing/2014/main" id="{D56C4A68-BEDA-357B-FF2E-40F11CCDE470}"/>
              </a:ext>
            </a:extLst>
          </p:cNvPr>
          <p:cNvSpPr txBox="1"/>
          <p:nvPr/>
        </p:nvSpPr>
        <p:spPr>
          <a:xfrm>
            <a:off x="10722076" y="1847591"/>
            <a:ext cx="911777" cy="246221"/>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a:solidFill>
                  <a:schemeClr val="accent5"/>
                </a:solidFill>
              </a:rPr>
              <a:t>Example</a:t>
            </a:r>
          </a:p>
        </p:txBody>
      </p:sp>
      <p:sp>
        <p:nvSpPr>
          <p:cNvPr id="21" name="TextBox 20">
            <a:extLst>
              <a:ext uri="{FF2B5EF4-FFF2-40B4-BE49-F238E27FC236}">
                <a16:creationId xmlns:a16="http://schemas.microsoft.com/office/drawing/2014/main" id="{D0CAB9A1-53D0-D6EA-0252-8163B88A8A48}"/>
              </a:ext>
            </a:extLst>
          </p:cNvPr>
          <p:cNvSpPr txBox="1"/>
          <p:nvPr/>
        </p:nvSpPr>
        <p:spPr>
          <a:xfrm>
            <a:off x="8973883" y="1847591"/>
            <a:ext cx="1522611" cy="246221"/>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a:solidFill>
                  <a:schemeClr val="accent5"/>
                </a:solidFill>
              </a:rPr>
              <a:t>Format</a:t>
            </a:r>
          </a:p>
        </p:txBody>
      </p:sp>
      <p:sp>
        <p:nvSpPr>
          <p:cNvPr id="28" name="TextBox 27">
            <a:extLst>
              <a:ext uri="{FF2B5EF4-FFF2-40B4-BE49-F238E27FC236}">
                <a16:creationId xmlns:a16="http://schemas.microsoft.com/office/drawing/2014/main" id="{D994AAB1-6AAB-E399-5A66-058096193AF9}"/>
              </a:ext>
            </a:extLst>
          </p:cNvPr>
          <p:cNvSpPr txBox="1"/>
          <p:nvPr/>
        </p:nvSpPr>
        <p:spPr>
          <a:xfrm>
            <a:off x="6803283" y="1847591"/>
            <a:ext cx="1945016" cy="246221"/>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a:solidFill>
                  <a:schemeClr val="accent5"/>
                </a:solidFill>
              </a:rPr>
              <a:t>Name</a:t>
            </a:r>
          </a:p>
        </p:txBody>
      </p:sp>
      <p:sp>
        <p:nvSpPr>
          <p:cNvPr id="19" name="TextBox 18">
            <a:extLst>
              <a:ext uri="{FF2B5EF4-FFF2-40B4-BE49-F238E27FC236}">
                <a16:creationId xmlns:a16="http://schemas.microsoft.com/office/drawing/2014/main" id="{AABB2A42-D87E-10FE-7FD8-7E633343DA9E}"/>
              </a:ext>
            </a:extLst>
          </p:cNvPr>
          <p:cNvSpPr txBox="1"/>
          <p:nvPr/>
        </p:nvSpPr>
        <p:spPr>
          <a:xfrm>
            <a:off x="2385806" y="1847591"/>
            <a:ext cx="4191893" cy="246221"/>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a:solidFill>
                  <a:schemeClr val="accent5"/>
                </a:solidFill>
              </a:rPr>
              <a:t>Definition</a:t>
            </a:r>
          </a:p>
        </p:txBody>
      </p:sp>
      <p:pic>
        <p:nvPicPr>
          <p:cNvPr id="68" name="CustomIcon">
            <a:extLst>
              <a:ext uri="{FF2B5EF4-FFF2-40B4-BE49-F238E27FC236}">
                <a16:creationId xmlns:a16="http://schemas.microsoft.com/office/drawing/2014/main" id="{8C689AE7-B42E-DBE3-7A9E-4B8559E74CA9}"/>
              </a:ext>
            </a:extLst>
          </p:cNvPr>
          <p:cNvPicPr>
            <a:picLocks noChangeAspect="1"/>
          </p:cNvPicPr>
          <p:nvPr>
            <p:custDataLst>
              <p:tags r:id="rId2"/>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54735" y="2720912"/>
            <a:ext cx="242648" cy="242648"/>
          </a:xfrm>
          <a:prstGeom prst="rect">
            <a:avLst/>
          </a:prstGeom>
        </p:spPr>
      </p:pic>
      <p:sp>
        <p:nvSpPr>
          <p:cNvPr id="32" name="TextBox 31">
            <a:extLst>
              <a:ext uri="{FF2B5EF4-FFF2-40B4-BE49-F238E27FC236}">
                <a16:creationId xmlns:a16="http://schemas.microsoft.com/office/drawing/2014/main" id="{5DE4C6A4-78D4-FD01-1261-10F10566250E}"/>
              </a:ext>
            </a:extLst>
          </p:cNvPr>
          <p:cNvSpPr txBox="1"/>
          <p:nvPr/>
        </p:nvSpPr>
        <p:spPr>
          <a:xfrm>
            <a:off x="926516" y="2734514"/>
            <a:ext cx="100703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Date</a:t>
            </a:r>
          </a:p>
        </p:txBody>
      </p:sp>
      <p:sp>
        <p:nvSpPr>
          <p:cNvPr id="41" name="TextBox 40">
            <a:extLst>
              <a:ext uri="{FF2B5EF4-FFF2-40B4-BE49-F238E27FC236}">
                <a16:creationId xmlns:a16="http://schemas.microsoft.com/office/drawing/2014/main" id="{80EDCC86-C237-8F32-7BBA-B83CDFB58D17}"/>
              </a:ext>
            </a:extLst>
          </p:cNvPr>
          <p:cNvSpPr txBox="1"/>
          <p:nvPr/>
        </p:nvSpPr>
        <p:spPr>
          <a:xfrm>
            <a:off x="10722076" y="2734514"/>
            <a:ext cx="911777"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2023-06-01</a:t>
            </a:r>
          </a:p>
        </p:txBody>
      </p:sp>
      <p:sp>
        <p:nvSpPr>
          <p:cNvPr id="35" name="TextBox 34">
            <a:extLst>
              <a:ext uri="{FF2B5EF4-FFF2-40B4-BE49-F238E27FC236}">
                <a16:creationId xmlns:a16="http://schemas.microsoft.com/office/drawing/2014/main" id="{4726EB63-17E7-E952-0179-3EB141228417}"/>
              </a:ext>
            </a:extLst>
          </p:cNvPr>
          <p:cNvSpPr txBox="1"/>
          <p:nvPr/>
        </p:nvSpPr>
        <p:spPr>
          <a:xfrm>
            <a:off x="8973883" y="2734514"/>
            <a:ext cx="152261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err="1">
                <a:cs typeface="+mn-cs"/>
              </a:rPr>
              <a:t>yyyy</a:t>
            </a:r>
            <a:r>
              <a:rPr lang="en-GB" sz="1400" b="1" dirty="0">
                <a:cs typeface="+mn-cs"/>
              </a:rPr>
              <a:t>-MM-dd</a:t>
            </a:r>
          </a:p>
        </p:txBody>
      </p:sp>
      <p:sp>
        <p:nvSpPr>
          <p:cNvPr id="39" name="TextBox 38">
            <a:extLst>
              <a:ext uri="{FF2B5EF4-FFF2-40B4-BE49-F238E27FC236}">
                <a16:creationId xmlns:a16="http://schemas.microsoft.com/office/drawing/2014/main" id="{265FF919-C365-DD79-5C19-BEC90799DDD8}"/>
              </a:ext>
            </a:extLst>
          </p:cNvPr>
          <p:cNvSpPr txBox="1"/>
          <p:nvPr/>
        </p:nvSpPr>
        <p:spPr>
          <a:xfrm>
            <a:off x="6803283" y="2734514"/>
            <a:ext cx="1945016"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err="1">
                <a:cs typeface="+mn-cs"/>
              </a:rPr>
              <a:t>time_series_prep_edate</a:t>
            </a:r>
            <a:endParaRPr lang="en-GB" sz="1400" dirty="0">
              <a:cs typeface="+mn-cs"/>
            </a:endParaRPr>
          </a:p>
        </p:txBody>
      </p:sp>
      <p:sp>
        <p:nvSpPr>
          <p:cNvPr id="37" name="TextBox 36">
            <a:extLst>
              <a:ext uri="{FF2B5EF4-FFF2-40B4-BE49-F238E27FC236}">
                <a16:creationId xmlns:a16="http://schemas.microsoft.com/office/drawing/2014/main" id="{CF0EE66C-F117-DE10-4151-71B1216947B4}"/>
              </a:ext>
            </a:extLst>
          </p:cNvPr>
          <p:cNvSpPr txBox="1"/>
          <p:nvPr/>
        </p:nvSpPr>
        <p:spPr>
          <a:xfrm>
            <a:off x="2385806" y="2734514"/>
            <a:ext cx="4191893"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cs typeface="+mn-cs"/>
              </a:rPr>
              <a:t>End date </a:t>
            </a:r>
            <a:r>
              <a:rPr lang="en-US" sz="1400" dirty="0">
                <a:cs typeface="+mn-cs"/>
              </a:rPr>
              <a:t>for final customer tables </a:t>
            </a:r>
            <a:endParaRPr lang="en-GB" sz="1400" dirty="0">
              <a:cs typeface="+mn-cs"/>
            </a:endParaRPr>
          </a:p>
        </p:txBody>
      </p:sp>
      <p:pic>
        <p:nvPicPr>
          <p:cNvPr id="101" name="CustomIcon">
            <a:extLst>
              <a:ext uri="{FF2B5EF4-FFF2-40B4-BE49-F238E27FC236}">
                <a16:creationId xmlns:a16="http://schemas.microsoft.com/office/drawing/2014/main" id="{22AE19DD-B61E-F8B6-7017-BB3FF1669D8E}"/>
              </a:ext>
            </a:extLst>
          </p:cNvPr>
          <p:cNvPicPr>
            <a:picLocks noChangeAspect="1"/>
          </p:cNvPicPr>
          <p:nvPr>
            <p:custDataLst>
              <p:tags r:id="rId3"/>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54735" y="2286038"/>
            <a:ext cx="242648" cy="242648"/>
          </a:xfrm>
          <a:prstGeom prst="rect">
            <a:avLst/>
          </a:prstGeom>
        </p:spPr>
      </p:pic>
      <p:sp>
        <p:nvSpPr>
          <p:cNvPr id="43" name="TextBox 42">
            <a:extLst>
              <a:ext uri="{FF2B5EF4-FFF2-40B4-BE49-F238E27FC236}">
                <a16:creationId xmlns:a16="http://schemas.microsoft.com/office/drawing/2014/main" id="{F7BDB6B4-4A68-6E05-8658-FB402AAD86E0}"/>
              </a:ext>
            </a:extLst>
          </p:cNvPr>
          <p:cNvSpPr txBox="1"/>
          <p:nvPr/>
        </p:nvSpPr>
        <p:spPr>
          <a:xfrm>
            <a:off x="926516" y="2299640"/>
            <a:ext cx="100703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Date</a:t>
            </a:r>
          </a:p>
        </p:txBody>
      </p:sp>
      <p:sp>
        <p:nvSpPr>
          <p:cNvPr id="51" name="TextBox 50">
            <a:extLst>
              <a:ext uri="{FF2B5EF4-FFF2-40B4-BE49-F238E27FC236}">
                <a16:creationId xmlns:a16="http://schemas.microsoft.com/office/drawing/2014/main" id="{A401B697-738C-0F42-B9C1-3DB19C4BC43B}"/>
              </a:ext>
            </a:extLst>
          </p:cNvPr>
          <p:cNvSpPr txBox="1"/>
          <p:nvPr/>
        </p:nvSpPr>
        <p:spPr>
          <a:xfrm>
            <a:off x="10722076" y="2299640"/>
            <a:ext cx="911777"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2021-04-01</a:t>
            </a:r>
          </a:p>
        </p:txBody>
      </p:sp>
      <p:sp>
        <p:nvSpPr>
          <p:cNvPr id="45" name="TextBox 44">
            <a:extLst>
              <a:ext uri="{FF2B5EF4-FFF2-40B4-BE49-F238E27FC236}">
                <a16:creationId xmlns:a16="http://schemas.microsoft.com/office/drawing/2014/main" id="{DFC6558C-9C77-AFB3-1F82-2901DE0FEA80}"/>
              </a:ext>
            </a:extLst>
          </p:cNvPr>
          <p:cNvSpPr txBox="1"/>
          <p:nvPr/>
        </p:nvSpPr>
        <p:spPr>
          <a:xfrm>
            <a:off x="8973883" y="2299640"/>
            <a:ext cx="152261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err="1">
                <a:cs typeface="+mn-cs"/>
              </a:rPr>
              <a:t>yyyy</a:t>
            </a:r>
            <a:r>
              <a:rPr lang="en-GB" sz="1400" b="1" dirty="0">
                <a:cs typeface="+mn-cs"/>
              </a:rPr>
              <a:t>-MM-dd</a:t>
            </a:r>
          </a:p>
        </p:txBody>
      </p:sp>
      <p:sp>
        <p:nvSpPr>
          <p:cNvPr id="49" name="TextBox 48">
            <a:extLst>
              <a:ext uri="{FF2B5EF4-FFF2-40B4-BE49-F238E27FC236}">
                <a16:creationId xmlns:a16="http://schemas.microsoft.com/office/drawing/2014/main" id="{1A62CB48-766B-9D47-67E5-A62C985DAA56}"/>
              </a:ext>
            </a:extLst>
          </p:cNvPr>
          <p:cNvSpPr txBox="1"/>
          <p:nvPr/>
        </p:nvSpPr>
        <p:spPr>
          <a:xfrm>
            <a:off x="6803283" y="2299640"/>
            <a:ext cx="1945016"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err="1">
                <a:cs typeface="+mn-cs"/>
              </a:rPr>
              <a:t>time_series_prep_sdate</a:t>
            </a:r>
            <a:endParaRPr lang="en-GB" sz="1400" dirty="0">
              <a:cs typeface="+mn-cs"/>
            </a:endParaRPr>
          </a:p>
        </p:txBody>
      </p:sp>
      <p:sp>
        <p:nvSpPr>
          <p:cNvPr id="47" name="TextBox 46">
            <a:extLst>
              <a:ext uri="{FF2B5EF4-FFF2-40B4-BE49-F238E27FC236}">
                <a16:creationId xmlns:a16="http://schemas.microsoft.com/office/drawing/2014/main" id="{DD2429B5-EDE9-8533-875F-61881069C24B}"/>
              </a:ext>
            </a:extLst>
          </p:cNvPr>
          <p:cNvSpPr txBox="1"/>
          <p:nvPr/>
        </p:nvSpPr>
        <p:spPr>
          <a:xfrm>
            <a:off x="2385806" y="2299640"/>
            <a:ext cx="4191893"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cs typeface="+mn-cs"/>
              </a:rPr>
              <a:t>Start date </a:t>
            </a:r>
            <a:r>
              <a:rPr lang="en-US" sz="1400" dirty="0">
                <a:cs typeface="+mn-cs"/>
              </a:rPr>
              <a:t>for final customer tables </a:t>
            </a:r>
            <a:endParaRPr lang="en-GB" sz="1400" dirty="0">
              <a:cs typeface="+mn-cs"/>
            </a:endParaRPr>
          </a:p>
        </p:txBody>
      </p:sp>
      <p:pic>
        <p:nvPicPr>
          <p:cNvPr id="114" name="CustomIcon">
            <a:extLst>
              <a:ext uri="{FF2B5EF4-FFF2-40B4-BE49-F238E27FC236}">
                <a16:creationId xmlns:a16="http://schemas.microsoft.com/office/drawing/2014/main" id="{3F5963CE-34B6-8E75-BDB8-306CAF766191}"/>
              </a:ext>
            </a:extLst>
          </p:cNvPr>
          <p:cNvPicPr>
            <a:picLocks noChangeAspect="1"/>
          </p:cNvPicPr>
          <p:nvPr>
            <p:custDataLst>
              <p:tags r:id="rId4"/>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54735" y="3155786"/>
            <a:ext cx="242648" cy="242648"/>
          </a:xfrm>
          <a:prstGeom prst="rect">
            <a:avLst/>
          </a:prstGeom>
        </p:spPr>
      </p:pic>
      <p:sp>
        <p:nvSpPr>
          <p:cNvPr id="54" name="TextBox 53">
            <a:extLst>
              <a:ext uri="{FF2B5EF4-FFF2-40B4-BE49-F238E27FC236}">
                <a16:creationId xmlns:a16="http://schemas.microsoft.com/office/drawing/2014/main" id="{FE3742B3-8FB2-0149-6942-09AF0C9F0EB5}"/>
              </a:ext>
            </a:extLst>
          </p:cNvPr>
          <p:cNvSpPr txBox="1"/>
          <p:nvPr/>
        </p:nvSpPr>
        <p:spPr>
          <a:xfrm>
            <a:off x="926516" y="3169388"/>
            <a:ext cx="100703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Date</a:t>
            </a:r>
          </a:p>
        </p:txBody>
      </p:sp>
      <p:sp>
        <p:nvSpPr>
          <p:cNvPr id="65" name="TextBox 64">
            <a:extLst>
              <a:ext uri="{FF2B5EF4-FFF2-40B4-BE49-F238E27FC236}">
                <a16:creationId xmlns:a16="http://schemas.microsoft.com/office/drawing/2014/main" id="{124C7395-EEFC-28E5-60E1-D231898D80B7}"/>
              </a:ext>
            </a:extLst>
          </p:cNvPr>
          <p:cNvSpPr txBox="1"/>
          <p:nvPr/>
        </p:nvSpPr>
        <p:spPr>
          <a:xfrm>
            <a:off x="10722076" y="3169388"/>
            <a:ext cx="911777"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2022-06-01</a:t>
            </a:r>
          </a:p>
        </p:txBody>
      </p:sp>
      <p:sp>
        <p:nvSpPr>
          <p:cNvPr id="59" name="TextBox 58">
            <a:extLst>
              <a:ext uri="{FF2B5EF4-FFF2-40B4-BE49-F238E27FC236}">
                <a16:creationId xmlns:a16="http://schemas.microsoft.com/office/drawing/2014/main" id="{20CC8C00-01D9-7B17-6AF0-A6E6B3687364}"/>
              </a:ext>
            </a:extLst>
          </p:cNvPr>
          <p:cNvSpPr txBox="1"/>
          <p:nvPr/>
        </p:nvSpPr>
        <p:spPr>
          <a:xfrm>
            <a:off x="8973883" y="3169388"/>
            <a:ext cx="152261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err="1">
                <a:cs typeface="+mn-cs"/>
              </a:rPr>
              <a:t>yyyy</a:t>
            </a:r>
            <a:r>
              <a:rPr lang="en-GB" sz="1400" b="1" dirty="0">
                <a:cs typeface="+mn-cs"/>
              </a:rPr>
              <a:t>-MM-dd</a:t>
            </a:r>
          </a:p>
        </p:txBody>
      </p:sp>
      <p:sp>
        <p:nvSpPr>
          <p:cNvPr id="63" name="TextBox 62">
            <a:extLst>
              <a:ext uri="{FF2B5EF4-FFF2-40B4-BE49-F238E27FC236}">
                <a16:creationId xmlns:a16="http://schemas.microsoft.com/office/drawing/2014/main" id="{F20C2D37-C59B-759C-AE22-AC435B365233}"/>
              </a:ext>
            </a:extLst>
          </p:cNvPr>
          <p:cNvSpPr txBox="1"/>
          <p:nvPr/>
        </p:nvSpPr>
        <p:spPr>
          <a:xfrm>
            <a:off x="6803283" y="3169388"/>
            <a:ext cx="1945016"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err="1">
                <a:cs typeface="+mn-cs"/>
              </a:rPr>
              <a:t>train_start_date</a:t>
            </a:r>
            <a:endParaRPr lang="en-GB" sz="1400" dirty="0">
              <a:cs typeface="+mn-cs"/>
            </a:endParaRPr>
          </a:p>
        </p:txBody>
      </p:sp>
      <p:sp>
        <p:nvSpPr>
          <p:cNvPr id="61" name="TextBox 60">
            <a:extLst>
              <a:ext uri="{FF2B5EF4-FFF2-40B4-BE49-F238E27FC236}">
                <a16:creationId xmlns:a16="http://schemas.microsoft.com/office/drawing/2014/main" id="{5F6C7AEA-728B-7F1E-5407-A231521F8E14}"/>
              </a:ext>
            </a:extLst>
          </p:cNvPr>
          <p:cNvSpPr txBox="1"/>
          <p:nvPr/>
        </p:nvSpPr>
        <p:spPr>
          <a:xfrm>
            <a:off x="2385806" y="3169388"/>
            <a:ext cx="4191893"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cs typeface="+mn-cs"/>
              </a:rPr>
              <a:t>Start date </a:t>
            </a:r>
            <a:r>
              <a:rPr lang="en-US" sz="1400" dirty="0">
                <a:cs typeface="+mn-cs"/>
              </a:rPr>
              <a:t>for model training</a:t>
            </a:r>
            <a:endParaRPr lang="en-GB" sz="1400" dirty="0">
              <a:cs typeface="+mn-cs"/>
            </a:endParaRPr>
          </a:p>
        </p:txBody>
      </p:sp>
      <p:pic>
        <p:nvPicPr>
          <p:cNvPr id="122" name="CustomIcon">
            <a:extLst>
              <a:ext uri="{FF2B5EF4-FFF2-40B4-BE49-F238E27FC236}">
                <a16:creationId xmlns:a16="http://schemas.microsoft.com/office/drawing/2014/main" id="{8F0EB10E-D737-B508-D92F-99C08D44B67B}"/>
              </a:ext>
            </a:extLst>
          </p:cNvPr>
          <p:cNvPicPr>
            <a:picLocks noChangeAspect="1"/>
          </p:cNvPicPr>
          <p:nvPr>
            <p:custDataLst>
              <p:tags r:id="rId5"/>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54735" y="3590660"/>
            <a:ext cx="242648" cy="242648"/>
          </a:xfrm>
          <a:prstGeom prst="rect">
            <a:avLst/>
          </a:prstGeom>
        </p:spPr>
      </p:pic>
      <p:sp>
        <p:nvSpPr>
          <p:cNvPr id="67" name="TextBox 66">
            <a:extLst>
              <a:ext uri="{FF2B5EF4-FFF2-40B4-BE49-F238E27FC236}">
                <a16:creationId xmlns:a16="http://schemas.microsoft.com/office/drawing/2014/main" id="{8DC4C372-2E07-1963-1494-C743931778DF}"/>
              </a:ext>
            </a:extLst>
          </p:cNvPr>
          <p:cNvSpPr txBox="1"/>
          <p:nvPr/>
        </p:nvSpPr>
        <p:spPr>
          <a:xfrm>
            <a:off x="926516" y="3604262"/>
            <a:ext cx="100703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Date</a:t>
            </a:r>
          </a:p>
        </p:txBody>
      </p:sp>
      <p:sp>
        <p:nvSpPr>
          <p:cNvPr id="76" name="TextBox 75">
            <a:extLst>
              <a:ext uri="{FF2B5EF4-FFF2-40B4-BE49-F238E27FC236}">
                <a16:creationId xmlns:a16="http://schemas.microsoft.com/office/drawing/2014/main" id="{F002CC8D-D342-E7F4-8B9E-DCACE1466485}"/>
              </a:ext>
            </a:extLst>
          </p:cNvPr>
          <p:cNvSpPr txBox="1"/>
          <p:nvPr/>
        </p:nvSpPr>
        <p:spPr>
          <a:xfrm>
            <a:off x="10722076" y="3604262"/>
            <a:ext cx="911777"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2023-03-30</a:t>
            </a:r>
          </a:p>
        </p:txBody>
      </p:sp>
      <p:sp>
        <p:nvSpPr>
          <p:cNvPr id="70" name="TextBox 69">
            <a:extLst>
              <a:ext uri="{FF2B5EF4-FFF2-40B4-BE49-F238E27FC236}">
                <a16:creationId xmlns:a16="http://schemas.microsoft.com/office/drawing/2014/main" id="{3966952E-F08B-98A8-423D-B4829143009C}"/>
              </a:ext>
            </a:extLst>
          </p:cNvPr>
          <p:cNvSpPr txBox="1"/>
          <p:nvPr/>
        </p:nvSpPr>
        <p:spPr>
          <a:xfrm>
            <a:off x="8973883" y="3604262"/>
            <a:ext cx="152261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err="1">
                <a:cs typeface="+mn-cs"/>
              </a:rPr>
              <a:t>yyyy</a:t>
            </a:r>
            <a:r>
              <a:rPr lang="en-GB" sz="1400" b="1" dirty="0">
                <a:cs typeface="+mn-cs"/>
              </a:rPr>
              <a:t>-MM-dd</a:t>
            </a:r>
          </a:p>
        </p:txBody>
      </p:sp>
      <p:sp>
        <p:nvSpPr>
          <p:cNvPr id="74" name="TextBox 73">
            <a:extLst>
              <a:ext uri="{FF2B5EF4-FFF2-40B4-BE49-F238E27FC236}">
                <a16:creationId xmlns:a16="http://schemas.microsoft.com/office/drawing/2014/main" id="{EB390471-5EB6-DBEB-B094-F8F60AFDEB44}"/>
              </a:ext>
            </a:extLst>
          </p:cNvPr>
          <p:cNvSpPr txBox="1"/>
          <p:nvPr/>
        </p:nvSpPr>
        <p:spPr>
          <a:xfrm>
            <a:off x="6803283" y="3604262"/>
            <a:ext cx="1945016"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err="1">
                <a:cs typeface="+mn-cs"/>
              </a:rPr>
              <a:t>train_end_date</a:t>
            </a:r>
            <a:endParaRPr lang="en-GB" sz="1400" dirty="0">
              <a:cs typeface="+mn-cs"/>
            </a:endParaRPr>
          </a:p>
        </p:txBody>
      </p:sp>
      <p:sp>
        <p:nvSpPr>
          <p:cNvPr id="72" name="TextBox 71">
            <a:extLst>
              <a:ext uri="{FF2B5EF4-FFF2-40B4-BE49-F238E27FC236}">
                <a16:creationId xmlns:a16="http://schemas.microsoft.com/office/drawing/2014/main" id="{6EF2CFD2-6048-FC36-F8D4-FBCD58AD66C0}"/>
              </a:ext>
            </a:extLst>
          </p:cNvPr>
          <p:cNvSpPr txBox="1"/>
          <p:nvPr/>
        </p:nvSpPr>
        <p:spPr>
          <a:xfrm>
            <a:off x="2385806" y="3604262"/>
            <a:ext cx="4191893"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End date </a:t>
            </a:r>
            <a:r>
              <a:rPr lang="en-GB" sz="1400" dirty="0">
                <a:cs typeface="+mn-cs"/>
              </a:rPr>
              <a:t>for model training</a:t>
            </a:r>
          </a:p>
        </p:txBody>
      </p:sp>
      <p:pic>
        <p:nvPicPr>
          <p:cNvPr id="706" name="CustomIcon">
            <a:extLst>
              <a:ext uri="{FF2B5EF4-FFF2-40B4-BE49-F238E27FC236}">
                <a16:creationId xmlns:a16="http://schemas.microsoft.com/office/drawing/2014/main" id="{B1D66779-17D1-394C-4BC8-732F2B18F3D9}"/>
              </a:ext>
            </a:extLst>
          </p:cNvPr>
          <p:cNvPicPr>
            <a:picLocks noChangeAspect="1"/>
          </p:cNvPicPr>
          <p:nvPr>
            <p:custDataLst>
              <p:tags r:id="rId6"/>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54735" y="4025534"/>
            <a:ext cx="242648" cy="242648"/>
          </a:xfrm>
          <a:prstGeom prst="rect">
            <a:avLst/>
          </a:prstGeom>
        </p:spPr>
      </p:pic>
      <p:sp>
        <p:nvSpPr>
          <p:cNvPr id="78" name="TextBox 77">
            <a:extLst>
              <a:ext uri="{FF2B5EF4-FFF2-40B4-BE49-F238E27FC236}">
                <a16:creationId xmlns:a16="http://schemas.microsoft.com/office/drawing/2014/main" id="{7728F7D0-2021-931B-7087-ADC287DEB1D8}"/>
              </a:ext>
            </a:extLst>
          </p:cNvPr>
          <p:cNvSpPr txBox="1"/>
          <p:nvPr/>
        </p:nvSpPr>
        <p:spPr>
          <a:xfrm>
            <a:off x="926516" y="4039136"/>
            <a:ext cx="100703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Date</a:t>
            </a:r>
          </a:p>
        </p:txBody>
      </p:sp>
      <p:sp>
        <p:nvSpPr>
          <p:cNvPr id="88" name="TextBox 87">
            <a:extLst>
              <a:ext uri="{FF2B5EF4-FFF2-40B4-BE49-F238E27FC236}">
                <a16:creationId xmlns:a16="http://schemas.microsoft.com/office/drawing/2014/main" id="{532863D9-74CC-B453-2607-09CA9A3C7C8D}"/>
              </a:ext>
            </a:extLst>
          </p:cNvPr>
          <p:cNvSpPr txBox="1"/>
          <p:nvPr/>
        </p:nvSpPr>
        <p:spPr>
          <a:xfrm>
            <a:off x="10722076" y="4039136"/>
            <a:ext cx="911777"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2023-01-01</a:t>
            </a:r>
          </a:p>
        </p:txBody>
      </p:sp>
      <p:sp>
        <p:nvSpPr>
          <p:cNvPr id="80" name="TextBox 79">
            <a:extLst>
              <a:ext uri="{FF2B5EF4-FFF2-40B4-BE49-F238E27FC236}">
                <a16:creationId xmlns:a16="http://schemas.microsoft.com/office/drawing/2014/main" id="{AB76D160-F19E-B7BA-3896-E9E49FCE3DAE}"/>
              </a:ext>
            </a:extLst>
          </p:cNvPr>
          <p:cNvSpPr txBox="1"/>
          <p:nvPr/>
        </p:nvSpPr>
        <p:spPr>
          <a:xfrm>
            <a:off x="8973883" y="4039136"/>
            <a:ext cx="152261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err="1">
                <a:cs typeface="+mn-cs"/>
              </a:rPr>
              <a:t>yyyy</a:t>
            </a:r>
            <a:r>
              <a:rPr lang="en-GB" sz="1400" b="1" dirty="0">
                <a:cs typeface="+mn-cs"/>
              </a:rPr>
              <a:t>-MM-dd</a:t>
            </a:r>
          </a:p>
        </p:txBody>
      </p:sp>
      <p:sp>
        <p:nvSpPr>
          <p:cNvPr id="86" name="TextBox 85">
            <a:extLst>
              <a:ext uri="{FF2B5EF4-FFF2-40B4-BE49-F238E27FC236}">
                <a16:creationId xmlns:a16="http://schemas.microsoft.com/office/drawing/2014/main" id="{3B042974-17F9-3051-B3FE-697CCECA388E}"/>
              </a:ext>
            </a:extLst>
          </p:cNvPr>
          <p:cNvSpPr txBox="1"/>
          <p:nvPr/>
        </p:nvSpPr>
        <p:spPr>
          <a:xfrm>
            <a:off x="6803283" y="4039136"/>
            <a:ext cx="1945016"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err="1">
                <a:cs typeface="+mn-cs"/>
              </a:rPr>
              <a:t>test_start_date</a:t>
            </a:r>
            <a:endParaRPr lang="en-GB" sz="1400" dirty="0">
              <a:cs typeface="+mn-cs"/>
            </a:endParaRPr>
          </a:p>
        </p:txBody>
      </p:sp>
      <p:sp>
        <p:nvSpPr>
          <p:cNvPr id="82" name="TextBox 81">
            <a:extLst>
              <a:ext uri="{FF2B5EF4-FFF2-40B4-BE49-F238E27FC236}">
                <a16:creationId xmlns:a16="http://schemas.microsoft.com/office/drawing/2014/main" id="{AFDCAB96-903C-6F02-172B-2E42A3F4FFB2}"/>
              </a:ext>
            </a:extLst>
          </p:cNvPr>
          <p:cNvSpPr txBox="1"/>
          <p:nvPr/>
        </p:nvSpPr>
        <p:spPr>
          <a:xfrm>
            <a:off x="2385806" y="4039136"/>
            <a:ext cx="4191893"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Start date </a:t>
            </a:r>
            <a:r>
              <a:rPr lang="en-GB" sz="1400" dirty="0">
                <a:cs typeface="+mn-cs"/>
              </a:rPr>
              <a:t>for model testing</a:t>
            </a:r>
          </a:p>
        </p:txBody>
      </p:sp>
      <p:pic>
        <p:nvPicPr>
          <p:cNvPr id="713" name="CustomIcon">
            <a:extLst>
              <a:ext uri="{FF2B5EF4-FFF2-40B4-BE49-F238E27FC236}">
                <a16:creationId xmlns:a16="http://schemas.microsoft.com/office/drawing/2014/main" id="{F6F38C78-8D90-F05C-34F6-38547E0447F1}"/>
              </a:ext>
            </a:extLst>
          </p:cNvPr>
          <p:cNvPicPr>
            <a:picLocks noChangeAspect="1"/>
          </p:cNvPicPr>
          <p:nvPr>
            <p:custDataLst>
              <p:tags r:id="rId7"/>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54735" y="4460408"/>
            <a:ext cx="242648" cy="242648"/>
          </a:xfrm>
          <a:prstGeom prst="rect">
            <a:avLst/>
          </a:prstGeom>
        </p:spPr>
      </p:pic>
      <p:sp>
        <p:nvSpPr>
          <p:cNvPr id="90" name="TextBox 89">
            <a:extLst>
              <a:ext uri="{FF2B5EF4-FFF2-40B4-BE49-F238E27FC236}">
                <a16:creationId xmlns:a16="http://schemas.microsoft.com/office/drawing/2014/main" id="{C1280AE3-F3B9-4E39-FFF3-07FA2082487F}"/>
              </a:ext>
            </a:extLst>
          </p:cNvPr>
          <p:cNvSpPr txBox="1"/>
          <p:nvPr/>
        </p:nvSpPr>
        <p:spPr>
          <a:xfrm>
            <a:off x="926516" y="4474010"/>
            <a:ext cx="100703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Date</a:t>
            </a:r>
          </a:p>
        </p:txBody>
      </p:sp>
      <p:sp>
        <p:nvSpPr>
          <p:cNvPr id="98" name="TextBox 97">
            <a:extLst>
              <a:ext uri="{FF2B5EF4-FFF2-40B4-BE49-F238E27FC236}">
                <a16:creationId xmlns:a16="http://schemas.microsoft.com/office/drawing/2014/main" id="{28FEAB60-7C0E-D2EB-E5A0-E46BDB8650C8}"/>
              </a:ext>
            </a:extLst>
          </p:cNvPr>
          <p:cNvSpPr txBox="1"/>
          <p:nvPr/>
        </p:nvSpPr>
        <p:spPr>
          <a:xfrm>
            <a:off x="10722076" y="4474010"/>
            <a:ext cx="911777"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2023-03-30</a:t>
            </a:r>
          </a:p>
        </p:txBody>
      </p:sp>
      <p:sp>
        <p:nvSpPr>
          <p:cNvPr id="92" name="TextBox 91">
            <a:extLst>
              <a:ext uri="{FF2B5EF4-FFF2-40B4-BE49-F238E27FC236}">
                <a16:creationId xmlns:a16="http://schemas.microsoft.com/office/drawing/2014/main" id="{14CC46AA-3158-8A17-63A2-EE118F1B3EBC}"/>
              </a:ext>
            </a:extLst>
          </p:cNvPr>
          <p:cNvSpPr txBox="1"/>
          <p:nvPr/>
        </p:nvSpPr>
        <p:spPr>
          <a:xfrm>
            <a:off x="8973883" y="4474010"/>
            <a:ext cx="152261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err="1">
                <a:cs typeface="+mn-cs"/>
              </a:rPr>
              <a:t>yyyy</a:t>
            </a:r>
            <a:r>
              <a:rPr lang="en-GB" sz="1400" b="1" dirty="0">
                <a:cs typeface="+mn-cs"/>
              </a:rPr>
              <a:t>-MM-dd</a:t>
            </a:r>
          </a:p>
        </p:txBody>
      </p:sp>
      <p:sp>
        <p:nvSpPr>
          <p:cNvPr id="96" name="TextBox 95">
            <a:extLst>
              <a:ext uri="{FF2B5EF4-FFF2-40B4-BE49-F238E27FC236}">
                <a16:creationId xmlns:a16="http://schemas.microsoft.com/office/drawing/2014/main" id="{C4DE2DBA-B3CB-B1E4-9335-F13BEC1150B8}"/>
              </a:ext>
            </a:extLst>
          </p:cNvPr>
          <p:cNvSpPr txBox="1"/>
          <p:nvPr/>
        </p:nvSpPr>
        <p:spPr>
          <a:xfrm>
            <a:off x="6803283" y="4474010"/>
            <a:ext cx="1945016"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err="1">
                <a:cs typeface="+mn-cs"/>
              </a:rPr>
              <a:t>test_end_date</a:t>
            </a:r>
            <a:endParaRPr lang="en-GB" sz="1400" dirty="0">
              <a:cs typeface="+mn-cs"/>
            </a:endParaRPr>
          </a:p>
        </p:txBody>
      </p:sp>
      <p:sp>
        <p:nvSpPr>
          <p:cNvPr id="94" name="TextBox 93">
            <a:extLst>
              <a:ext uri="{FF2B5EF4-FFF2-40B4-BE49-F238E27FC236}">
                <a16:creationId xmlns:a16="http://schemas.microsoft.com/office/drawing/2014/main" id="{562B3B7E-337F-82AD-1328-1EDB595F2E7A}"/>
              </a:ext>
            </a:extLst>
          </p:cNvPr>
          <p:cNvSpPr txBox="1"/>
          <p:nvPr/>
        </p:nvSpPr>
        <p:spPr>
          <a:xfrm>
            <a:off x="2385806" y="4474010"/>
            <a:ext cx="4191893"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End date </a:t>
            </a:r>
            <a:r>
              <a:rPr lang="en-GB" sz="1400" dirty="0">
                <a:cs typeface="+mn-cs"/>
              </a:rPr>
              <a:t>for model testing</a:t>
            </a:r>
          </a:p>
        </p:txBody>
      </p:sp>
      <p:pic>
        <p:nvPicPr>
          <p:cNvPr id="721" name="CustomIcon">
            <a:extLst>
              <a:ext uri="{FF2B5EF4-FFF2-40B4-BE49-F238E27FC236}">
                <a16:creationId xmlns:a16="http://schemas.microsoft.com/office/drawing/2014/main" id="{1009B5EF-46AE-1018-02C2-057A8CE8F2F2}"/>
              </a:ext>
            </a:extLst>
          </p:cNvPr>
          <p:cNvPicPr>
            <a:picLocks noChangeAspect="1"/>
          </p:cNvPicPr>
          <p:nvPr>
            <p:custDataLst>
              <p:tags r:id="rId8"/>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54735" y="4895282"/>
            <a:ext cx="242648" cy="242648"/>
          </a:xfrm>
          <a:prstGeom prst="rect">
            <a:avLst/>
          </a:prstGeom>
        </p:spPr>
      </p:pic>
      <p:sp>
        <p:nvSpPr>
          <p:cNvPr id="107" name="TextBox 106">
            <a:extLst>
              <a:ext uri="{FF2B5EF4-FFF2-40B4-BE49-F238E27FC236}">
                <a16:creationId xmlns:a16="http://schemas.microsoft.com/office/drawing/2014/main" id="{2EF97716-4AEB-21A6-88C3-8FDA179963D5}"/>
              </a:ext>
            </a:extLst>
          </p:cNvPr>
          <p:cNvSpPr txBox="1"/>
          <p:nvPr/>
        </p:nvSpPr>
        <p:spPr>
          <a:xfrm>
            <a:off x="926516" y="4908884"/>
            <a:ext cx="100703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Date</a:t>
            </a:r>
          </a:p>
        </p:txBody>
      </p:sp>
      <p:sp>
        <p:nvSpPr>
          <p:cNvPr id="728" name="TextBox 727">
            <a:extLst>
              <a:ext uri="{FF2B5EF4-FFF2-40B4-BE49-F238E27FC236}">
                <a16:creationId xmlns:a16="http://schemas.microsoft.com/office/drawing/2014/main" id="{14E3934D-719F-840E-0FE6-BCBE811924FB}"/>
              </a:ext>
            </a:extLst>
          </p:cNvPr>
          <p:cNvSpPr txBox="1"/>
          <p:nvPr/>
        </p:nvSpPr>
        <p:spPr>
          <a:xfrm>
            <a:off x="10722076" y="4908884"/>
            <a:ext cx="911777"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2023-04-01</a:t>
            </a:r>
          </a:p>
        </p:txBody>
      </p:sp>
      <p:sp>
        <p:nvSpPr>
          <p:cNvPr id="111" name="TextBox 110">
            <a:extLst>
              <a:ext uri="{FF2B5EF4-FFF2-40B4-BE49-F238E27FC236}">
                <a16:creationId xmlns:a16="http://schemas.microsoft.com/office/drawing/2014/main" id="{A564D577-6699-6125-5D70-A89EF329D35C}"/>
              </a:ext>
            </a:extLst>
          </p:cNvPr>
          <p:cNvSpPr txBox="1"/>
          <p:nvPr/>
        </p:nvSpPr>
        <p:spPr>
          <a:xfrm>
            <a:off x="8973883" y="4908884"/>
            <a:ext cx="152261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err="1">
                <a:cs typeface="+mn-cs"/>
              </a:rPr>
              <a:t>yyyy</a:t>
            </a:r>
            <a:r>
              <a:rPr lang="en-GB" sz="1400" b="1" dirty="0">
                <a:cs typeface="+mn-cs"/>
              </a:rPr>
              <a:t>-MM-dd</a:t>
            </a:r>
          </a:p>
        </p:txBody>
      </p:sp>
      <p:sp>
        <p:nvSpPr>
          <p:cNvPr id="726" name="TextBox 725">
            <a:extLst>
              <a:ext uri="{FF2B5EF4-FFF2-40B4-BE49-F238E27FC236}">
                <a16:creationId xmlns:a16="http://schemas.microsoft.com/office/drawing/2014/main" id="{38A3BF52-AB0A-0716-737F-60D89ECB0439}"/>
              </a:ext>
            </a:extLst>
          </p:cNvPr>
          <p:cNvSpPr txBox="1"/>
          <p:nvPr/>
        </p:nvSpPr>
        <p:spPr>
          <a:xfrm>
            <a:off x="6803283" y="4908884"/>
            <a:ext cx="1945016"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err="1">
                <a:cs typeface="+mn-cs"/>
              </a:rPr>
              <a:t>score_date</a:t>
            </a:r>
            <a:endParaRPr lang="en-GB" sz="1400" dirty="0">
              <a:cs typeface="+mn-cs"/>
            </a:endParaRPr>
          </a:p>
        </p:txBody>
      </p:sp>
      <p:sp>
        <p:nvSpPr>
          <p:cNvPr id="127" name="TextBox 126">
            <a:extLst>
              <a:ext uri="{FF2B5EF4-FFF2-40B4-BE49-F238E27FC236}">
                <a16:creationId xmlns:a16="http://schemas.microsoft.com/office/drawing/2014/main" id="{4844DB83-1B2E-65BA-AE70-8B4EBD079A79}"/>
              </a:ext>
            </a:extLst>
          </p:cNvPr>
          <p:cNvSpPr txBox="1"/>
          <p:nvPr/>
        </p:nvSpPr>
        <p:spPr>
          <a:xfrm>
            <a:off x="2385806" y="4908884"/>
            <a:ext cx="4191893"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Month </a:t>
            </a:r>
            <a:r>
              <a:rPr lang="en-GB" sz="1400" dirty="0">
                <a:cs typeface="+mn-cs"/>
              </a:rPr>
              <a:t>for scoring</a:t>
            </a:r>
          </a:p>
        </p:txBody>
      </p:sp>
      <p:pic>
        <p:nvPicPr>
          <p:cNvPr id="740" name="CustomIcon">
            <a:extLst>
              <a:ext uri="{FF2B5EF4-FFF2-40B4-BE49-F238E27FC236}">
                <a16:creationId xmlns:a16="http://schemas.microsoft.com/office/drawing/2014/main" id="{685A658A-576A-B4CC-99E9-C704C641EB3B}"/>
              </a:ext>
            </a:extLst>
          </p:cNvPr>
          <p:cNvPicPr>
            <a:picLocks noChangeAspect="1"/>
          </p:cNvPicPr>
          <p:nvPr>
            <p:custDataLst>
              <p:tags r:id="rId9"/>
            </p:custDataLst>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54735" y="5330152"/>
            <a:ext cx="242648" cy="242648"/>
          </a:xfrm>
          <a:prstGeom prst="rect">
            <a:avLst/>
          </a:prstGeom>
        </p:spPr>
      </p:pic>
      <p:sp>
        <p:nvSpPr>
          <p:cNvPr id="730" name="TextBox 729">
            <a:extLst>
              <a:ext uri="{FF2B5EF4-FFF2-40B4-BE49-F238E27FC236}">
                <a16:creationId xmlns:a16="http://schemas.microsoft.com/office/drawing/2014/main" id="{35236366-32D2-4D6B-2FF6-C8C80BBA6039}"/>
              </a:ext>
            </a:extLst>
          </p:cNvPr>
          <p:cNvSpPr txBox="1"/>
          <p:nvPr/>
        </p:nvSpPr>
        <p:spPr>
          <a:xfrm>
            <a:off x="8973883" y="5343754"/>
            <a:ext cx="152261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err="1">
                <a:cs typeface="+mn-cs"/>
              </a:rPr>
              <a:t>yyyy</a:t>
            </a:r>
            <a:r>
              <a:rPr lang="en-GB" sz="1400" b="1" dirty="0">
                <a:cs typeface="+mn-cs"/>
              </a:rPr>
              <a:t>-MM-dd</a:t>
            </a:r>
          </a:p>
        </p:txBody>
      </p:sp>
      <p:sp>
        <p:nvSpPr>
          <p:cNvPr id="732" name="TextBox 731">
            <a:extLst>
              <a:ext uri="{FF2B5EF4-FFF2-40B4-BE49-F238E27FC236}">
                <a16:creationId xmlns:a16="http://schemas.microsoft.com/office/drawing/2014/main" id="{9782C6A8-102F-D52E-ED9D-64E6835C2435}"/>
              </a:ext>
            </a:extLst>
          </p:cNvPr>
          <p:cNvSpPr txBox="1"/>
          <p:nvPr/>
        </p:nvSpPr>
        <p:spPr>
          <a:xfrm>
            <a:off x="926516" y="5343754"/>
            <a:ext cx="100703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b="1" dirty="0">
                <a:cs typeface="+mn-cs"/>
              </a:rPr>
              <a:t>String</a:t>
            </a:r>
          </a:p>
        </p:txBody>
      </p:sp>
      <p:sp>
        <p:nvSpPr>
          <p:cNvPr id="734" name="TextBox 733">
            <a:extLst>
              <a:ext uri="{FF2B5EF4-FFF2-40B4-BE49-F238E27FC236}">
                <a16:creationId xmlns:a16="http://schemas.microsoft.com/office/drawing/2014/main" id="{3DE96016-B3DE-99D2-5F00-663CF8C8A470}"/>
              </a:ext>
            </a:extLst>
          </p:cNvPr>
          <p:cNvSpPr txBox="1"/>
          <p:nvPr/>
        </p:nvSpPr>
        <p:spPr>
          <a:xfrm>
            <a:off x="6803283" y="5343754"/>
            <a:ext cx="1945016"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err="1">
                <a:cs typeface="+mn-cs"/>
              </a:rPr>
              <a:t>model_version_prefix</a:t>
            </a:r>
            <a:endParaRPr lang="en-GB" sz="1400" dirty="0">
              <a:cs typeface="+mn-cs"/>
            </a:endParaRPr>
          </a:p>
        </p:txBody>
      </p:sp>
      <p:sp>
        <p:nvSpPr>
          <p:cNvPr id="736" name="TextBox 735">
            <a:extLst>
              <a:ext uri="{FF2B5EF4-FFF2-40B4-BE49-F238E27FC236}">
                <a16:creationId xmlns:a16="http://schemas.microsoft.com/office/drawing/2014/main" id="{446F523A-FD6C-994C-9384-D53176E226CC}"/>
              </a:ext>
            </a:extLst>
          </p:cNvPr>
          <p:cNvSpPr txBox="1"/>
          <p:nvPr/>
        </p:nvSpPr>
        <p:spPr>
          <a:xfrm>
            <a:off x="10722076" y="5343754"/>
            <a:ext cx="911777"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2023</a:t>
            </a:r>
            <a:r>
              <a:rPr lang="pl-PL" sz="1400" dirty="0"/>
              <a:t>-</a:t>
            </a:r>
            <a:r>
              <a:rPr lang="en-GB" sz="1400" dirty="0"/>
              <a:t>07</a:t>
            </a:r>
            <a:r>
              <a:rPr lang="pl-PL" sz="1400" dirty="0"/>
              <a:t>-</a:t>
            </a:r>
            <a:r>
              <a:rPr lang="en-GB" sz="1400" dirty="0"/>
              <a:t>17</a:t>
            </a:r>
          </a:p>
        </p:txBody>
      </p:sp>
      <p:sp>
        <p:nvSpPr>
          <p:cNvPr id="738" name="TextBox 737">
            <a:extLst>
              <a:ext uri="{FF2B5EF4-FFF2-40B4-BE49-F238E27FC236}">
                <a16:creationId xmlns:a16="http://schemas.microsoft.com/office/drawing/2014/main" id="{DA1BDF04-73DF-CDBB-1778-A3687D7FCFE2}"/>
              </a:ext>
            </a:extLst>
          </p:cNvPr>
          <p:cNvSpPr txBox="1"/>
          <p:nvPr/>
        </p:nvSpPr>
        <p:spPr>
          <a:xfrm>
            <a:off x="2385806" y="5343754"/>
            <a:ext cx="4191893"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cs typeface="+mn-cs"/>
              </a:rPr>
              <a:t>Model version </a:t>
            </a:r>
            <a:r>
              <a:rPr lang="en-US" sz="1400" dirty="0">
                <a:cs typeface="+mn-cs"/>
              </a:rPr>
              <a:t>id based on a date  of model training</a:t>
            </a:r>
            <a:endParaRPr lang="en-GB" sz="1400" dirty="0">
              <a:cs typeface="+mn-cs"/>
            </a:endParaRPr>
          </a:p>
        </p:txBody>
      </p:sp>
    </p:spTree>
    <p:extLst>
      <p:ext uri="{BB962C8B-B14F-4D97-AF65-F5344CB8AC3E}">
        <p14:creationId xmlns:p14="http://schemas.microsoft.com/office/powerpoint/2010/main" val="2890256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21218152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cxnSp>
        <p:nvCxnSpPr>
          <p:cNvPr id="246" name="LineContentSeparatorDefaultVertical 239">
            <a:extLst>
              <a:ext uri="{FF2B5EF4-FFF2-40B4-BE49-F238E27FC236}">
                <a16:creationId xmlns:a16="http://schemas.microsoft.com/office/drawing/2014/main" id="{0F81B7FF-8F65-39BA-ACF6-9E3625009DFB}"/>
              </a:ext>
            </a:extLst>
          </p:cNvPr>
          <p:cNvCxnSpPr>
            <a:cxnSpLocks/>
          </p:cNvCxnSpPr>
          <p:nvPr>
            <p:custDataLst>
              <p:tags r:id="rId2"/>
            </p:custDataLst>
          </p:nvPr>
        </p:nvCxnSpPr>
        <p:spPr>
          <a:xfrm>
            <a:off x="8494410" y="1724823"/>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4" name="LineContentSeparatorDefaultVertical 239">
            <a:extLst>
              <a:ext uri="{FF2B5EF4-FFF2-40B4-BE49-F238E27FC236}">
                <a16:creationId xmlns:a16="http://schemas.microsoft.com/office/drawing/2014/main" id="{2E1279F4-DCC8-F83C-AB4A-8F8487C8ED38}"/>
              </a:ext>
            </a:extLst>
          </p:cNvPr>
          <p:cNvCxnSpPr>
            <a:cxnSpLocks/>
          </p:cNvCxnSpPr>
          <p:nvPr>
            <p:custDataLst>
              <p:tags r:id="rId3"/>
            </p:custDataLst>
          </p:nvPr>
        </p:nvCxnSpPr>
        <p:spPr>
          <a:xfrm>
            <a:off x="7057693" y="1724823"/>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3" name="LineContentSeparatorDefaultVertical 239">
            <a:extLst>
              <a:ext uri="{FF2B5EF4-FFF2-40B4-BE49-F238E27FC236}">
                <a16:creationId xmlns:a16="http://schemas.microsoft.com/office/drawing/2014/main" id="{E2D9DBBE-0862-A786-8AEB-F46CB86CD2DE}"/>
              </a:ext>
            </a:extLst>
          </p:cNvPr>
          <p:cNvCxnSpPr>
            <a:cxnSpLocks/>
          </p:cNvCxnSpPr>
          <p:nvPr>
            <p:custDataLst>
              <p:tags r:id="rId4"/>
            </p:custDataLst>
          </p:nvPr>
        </p:nvCxnSpPr>
        <p:spPr>
          <a:xfrm>
            <a:off x="4735068" y="1724823"/>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0" name="LineContentSeparatorDefaultVertical 68">
            <a:extLst>
              <a:ext uri="{FF2B5EF4-FFF2-40B4-BE49-F238E27FC236}">
                <a16:creationId xmlns:a16="http://schemas.microsoft.com/office/drawing/2014/main" id="{DEA5B37C-11F4-47C7-8CC6-B11302B33F2D}"/>
              </a:ext>
            </a:extLst>
          </p:cNvPr>
          <p:cNvCxnSpPr>
            <a:cxnSpLocks/>
          </p:cNvCxnSpPr>
          <p:nvPr>
            <p:custDataLst>
              <p:tags r:id="rId5"/>
            </p:custDataLst>
          </p:nvPr>
        </p:nvCxnSpPr>
        <p:spPr>
          <a:xfrm>
            <a:off x="2103867" y="1724823"/>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noAutofit/>
          </a:bodyPr>
          <a:lstStyle/>
          <a:p>
            <a:r>
              <a:rPr lang="en-US" dirty="0">
                <a:latin typeface="Arial" panose="020B0604020202020204" pitchFamily="34" charset="0"/>
              </a:rPr>
              <a:t>1C1: Customer cleaning pipeline includes all active clients possible to be used for further data pipeline and business needs</a:t>
            </a:r>
          </a:p>
        </p:txBody>
      </p:sp>
      <p:grpSp>
        <p:nvGrpSpPr>
          <p:cNvPr id="195" name="Group 194">
            <a:extLst>
              <a:ext uri="{FF2B5EF4-FFF2-40B4-BE49-F238E27FC236}">
                <a16:creationId xmlns:a16="http://schemas.microsoft.com/office/drawing/2014/main" id="{CAB3D1F8-772A-6CFA-E4F0-31000B4F8861}"/>
              </a:ext>
            </a:extLst>
          </p:cNvPr>
          <p:cNvGrpSpPr/>
          <p:nvPr/>
        </p:nvGrpSpPr>
        <p:grpSpPr>
          <a:xfrm>
            <a:off x="9299206" y="964729"/>
            <a:ext cx="2338058" cy="144000"/>
            <a:chOff x="8715032" y="1132382"/>
            <a:chExt cx="2338058" cy="144000"/>
          </a:xfrm>
        </p:grpSpPr>
        <p:sp>
          <p:nvSpPr>
            <p:cNvPr id="9" name="RectangleLegend1">
              <a:extLst>
                <a:ext uri="{FF2B5EF4-FFF2-40B4-BE49-F238E27FC236}">
                  <a16:creationId xmlns:a16="http://schemas.microsoft.com/office/drawing/2014/main" id="{AD6C84A5-A667-929C-B759-A849009241D8}"/>
                </a:ext>
              </a:extLst>
            </p:cNvPr>
            <p:cNvSpPr/>
            <p:nvPr/>
          </p:nvSpPr>
          <p:spPr>
            <a:xfrm>
              <a:off x="8715032" y="1132382"/>
              <a:ext cx="144000" cy="144000"/>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12" name="Legend1">
              <a:extLst>
                <a:ext uri="{FF2B5EF4-FFF2-40B4-BE49-F238E27FC236}">
                  <a16:creationId xmlns:a16="http://schemas.microsoft.com/office/drawing/2014/main" id="{5B05D4FB-BBE7-FA7F-6977-E140438025D1}"/>
                </a:ext>
              </a:extLst>
            </p:cNvPr>
            <p:cNvSpPr txBox="1">
              <a:spLocks/>
            </p:cNvSpPr>
            <p:nvPr>
              <p:custDataLst>
                <p:tags r:id="rId9"/>
              </p:custDataLst>
            </p:nvPr>
          </p:nvSpPr>
          <p:spPr>
            <a:xfrm>
              <a:off x="8937210" y="1142827"/>
              <a:ext cx="1165795"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selected by pipeline</a:t>
              </a:r>
            </a:p>
          </p:txBody>
        </p:sp>
        <p:sp>
          <p:nvSpPr>
            <p:cNvPr id="10" name="RectangleLegend2">
              <a:extLst>
                <a:ext uri="{FF2B5EF4-FFF2-40B4-BE49-F238E27FC236}">
                  <a16:creationId xmlns:a16="http://schemas.microsoft.com/office/drawing/2014/main" id="{FCF92A79-4C48-9232-2A9B-4714695CB597}"/>
                </a:ext>
              </a:extLst>
            </p:cNvPr>
            <p:cNvSpPr/>
            <p:nvPr/>
          </p:nvSpPr>
          <p:spPr>
            <a:xfrm>
              <a:off x="10215237" y="1132382"/>
              <a:ext cx="144000" cy="144000"/>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16" name="Legend2">
              <a:extLst>
                <a:ext uri="{FF2B5EF4-FFF2-40B4-BE49-F238E27FC236}">
                  <a16:creationId xmlns:a16="http://schemas.microsoft.com/office/drawing/2014/main" id="{2D476E92-F82A-88CF-A8B9-3EA7D887F70A}"/>
                </a:ext>
              </a:extLst>
            </p:cNvPr>
            <p:cNvSpPr txBox="1">
              <a:spLocks/>
            </p:cNvSpPr>
            <p:nvPr>
              <p:custDataLst>
                <p:tags r:id="rId10"/>
              </p:custDataLst>
            </p:nvPr>
          </p:nvSpPr>
          <p:spPr>
            <a:xfrm>
              <a:off x="10437416" y="1142827"/>
              <a:ext cx="615674"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created</a:t>
              </a:r>
            </a:p>
          </p:txBody>
        </p:sp>
      </p:grpSp>
      <p:sp>
        <p:nvSpPr>
          <p:cNvPr id="51" name="Sticker">
            <a:extLst>
              <a:ext uri="{FF2B5EF4-FFF2-40B4-BE49-F238E27FC236}">
                <a16:creationId xmlns:a16="http://schemas.microsoft.com/office/drawing/2014/main" id="{DED6FCEF-5B86-6D87-0DD7-572FE89F1C52}"/>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Step 1</a:t>
            </a:r>
          </a:p>
        </p:txBody>
      </p:sp>
      <p:cxnSp>
        <p:nvCxnSpPr>
          <p:cNvPr id="201" name="Straight Connector 200">
            <a:extLst>
              <a:ext uri="{FF2B5EF4-FFF2-40B4-BE49-F238E27FC236}">
                <a16:creationId xmlns:a16="http://schemas.microsoft.com/office/drawing/2014/main" id="{A68C6ED4-E7D2-BCA6-748C-A0BB57E04A30}"/>
              </a:ext>
            </a:extLst>
          </p:cNvPr>
          <p:cNvCxnSpPr>
            <a:cxnSpLocks/>
          </p:cNvCxnSpPr>
          <p:nvPr/>
        </p:nvCxnSpPr>
        <p:spPr>
          <a:xfrm>
            <a:off x="554736" y="1645696"/>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650900D4-4CDB-CA18-07D3-D240265870EF}"/>
              </a:ext>
            </a:extLst>
          </p:cNvPr>
          <p:cNvSpPr>
            <a:spLocks/>
          </p:cNvSpPr>
          <p:nvPr/>
        </p:nvSpPr>
        <p:spPr>
          <a:xfrm>
            <a:off x="8689187" y="1892120"/>
            <a:ext cx="2948077" cy="196094"/>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45" name="Rectangle 244">
            <a:extLst>
              <a:ext uri="{FF2B5EF4-FFF2-40B4-BE49-F238E27FC236}">
                <a16:creationId xmlns:a16="http://schemas.microsoft.com/office/drawing/2014/main" id="{A0C7E60B-16F6-8CBF-8D75-A7092CEA8AD4}"/>
              </a:ext>
            </a:extLst>
          </p:cNvPr>
          <p:cNvSpPr>
            <a:spLocks/>
          </p:cNvSpPr>
          <p:nvPr/>
        </p:nvSpPr>
        <p:spPr>
          <a:xfrm>
            <a:off x="8689187" y="3855746"/>
            <a:ext cx="2948077" cy="956465"/>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47" name="Rectangle 246">
            <a:extLst>
              <a:ext uri="{FF2B5EF4-FFF2-40B4-BE49-F238E27FC236}">
                <a16:creationId xmlns:a16="http://schemas.microsoft.com/office/drawing/2014/main" id="{C5E1215A-44B2-B25A-EF79-7AB80E5E080F}"/>
              </a:ext>
            </a:extLst>
          </p:cNvPr>
          <p:cNvSpPr>
            <a:spLocks/>
          </p:cNvSpPr>
          <p:nvPr/>
        </p:nvSpPr>
        <p:spPr>
          <a:xfrm>
            <a:off x="8689187" y="2088214"/>
            <a:ext cx="2948077" cy="1764846"/>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76" name="TextBox 75">
            <a:extLst>
              <a:ext uri="{FF2B5EF4-FFF2-40B4-BE49-F238E27FC236}">
                <a16:creationId xmlns:a16="http://schemas.microsoft.com/office/drawing/2014/main" id="{9901E3AF-8A71-8C63-EE77-EBE640674AF5}"/>
              </a:ext>
            </a:extLst>
          </p:cNvPr>
          <p:cNvSpPr txBox="1">
            <a:spLocks/>
          </p:cNvSpPr>
          <p:nvPr/>
        </p:nvSpPr>
        <p:spPr>
          <a:xfrm>
            <a:off x="8764237" y="2132400"/>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id_gender</a:t>
            </a:r>
            <a:endParaRPr lang="en-US" sz="700" dirty="0">
              <a:cs typeface="+mn-cs"/>
            </a:endParaRPr>
          </a:p>
        </p:txBody>
      </p:sp>
      <p:sp>
        <p:nvSpPr>
          <p:cNvPr id="69" name="TextBox 68">
            <a:extLst>
              <a:ext uri="{FF2B5EF4-FFF2-40B4-BE49-F238E27FC236}">
                <a16:creationId xmlns:a16="http://schemas.microsoft.com/office/drawing/2014/main" id="{8709F273-8F23-F67C-D992-BC696BED7FFA}"/>
              </a:ext>
            </a:extLst>
          </p:cNvPr>
          <p:cNvSpPr txBox="1">
            <a:spLocks/>
          </p:cNvSpPr>
          <p:nvPr/>
        </p:nvSpPr>
        <p:spPr>
          <a:xfrm>
            <a:off x="10052947" y="2132400"/>
            <a:ext cx="1517412"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Gender</a:t>
            </a:r>
          </a:p>
        </p:txBody>
      </p:sp>
      <p:sp>
        <p:nvSpPr>
          <p:cNvPr id="81" name="TextBox 80">
            <a:extLst>
              <a:ext uri="{FF2B5EF4-FFF2-40B4-BE49-F238E27FC236}">
                <a16:creationId xmlns:a16="http://schemas.microsoft.com/office/drawing/2014/main" id="{9D20A155-58D5-3ACC-A5A9-97E827E029C8}"/>
              </a:ext>
            </a:extLst>
          </p:cNvPr>
          <p:cNvSpPr txBox="1">
            <a:spLocks/>
          </p:cNvSpPr>
          <p:nvPr/>
        </p:nvSpPr>
        <p:spPr>
          <a:xfrm>
            <a:off x="8764237" y="2328494"/>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customer_category_cleaned</a:t>
            </a:r>
            <a:endParaRPr lang="en-US" sz="700" dirty="0">
              <a:cs typeface="+mn-cs"/>
            </a:endParaRPr>
          </a:p>
        </p:txBody>
      </p:sp>
      <p:sp>
        <p:nvSpPr>
          <p:cNvPr id="80" name="TextBox 79">
            <a:extLst>
              <a:ext uri="{FF2B5EF4-FFF2-40B4-BE49-F238E27FC236}">
                <a16:creationId xmlns:a16="http://schemas.microsoft.com/office/drawing/2014/main" id="{8A057716-1CDD-27A4-3158-80C809AD5585}"/>
              </a:ext>
            </a:extLst>
          </p:cNvPr>
          <p:cNvSpPr txBox="1">
            <a:spLocks/>
          </p:cNvSpPr>
          <p:nvPr/>
        </p:nvSpPr>
        <p:spPr>
          <a:xfrm>
            <a:off x="10052947" y="2328494"/>
            <a:ext cx="1517412"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Category (individual, VIP, BMVIP, </a:t>
            </a:r>
            <a:r>
              <a:rPr lang="en-US" sz="700" dirty="0" err="1">
                <a:cs typeface="+mn-cs"/>
              </a:rPr>
              <a:t>etc</a:t>
            </a:r>
            <a:r>
              <a:rPr lang="en-US" sz="700" dirty="0">
                <a:cs typeface="+mn-cs"/>
              </a:rPr>
              <a:t>)</a:t>
            </a:r>
          </a:p>
        </p:txBody>
      </p:sp>
      <p:sp>
        <p:nvSpPr>
          <p:cNvPr id="89" name="TextBox 88">
            <a:extLst>
              <a:ext uri="{FF2B5EF4-FFF2-40B4-BE49-F238E27FC236}">
                <a16:creationId xmlns:a16="http://schemas.microsoft.com/office/drawing/2014/main" id="{87EEEEA7-546D-0581-FE6E-86C42F5B7A16}"/>
              </a:ext>
            </a:extLst>
          </p:cNvPr>
          <p:cNvSpPr txBox="1">
            <a:spLocks/>
          </p:cNvSpPr>
          <p:nvPr/>
        </p:nvSpPr>
        <p:spPr>
          <a:xfrm>
            <a:off x="8764237" y="2524588"/>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marital_status_cleaned</a:t>
            </a:r>
            <a:endParaRPr lang="en-US" sz="700" dirty="0">
              <a:cs typeface="+mn-cs"/>
            </a:endParaRPr>
          </a:p>
        </p:txBody>
      </p:sp>
      <p:sp>
        <p:nvSpPr>
          <p:cNvPr id="88" name="TextBox 87">
            <a:extLst>
              <a:ext uri="{FF2B5EF4-FFF2-40B4-BE49-F238E27FC236}">
                <a16:creationId xmlns:a16="http://schemas.microsoft.com/office/drawing/2014/main" id="{C1024C76-6E13-9224-5DF2-B20EF5933BA6}"/>
              </a:ext>
            </a:extLst>
          </p:cNvPr>
          <p:cNvSpPr txBox="1">
            <a:spLocks/>
          </p:cNvSpPr>
          <p:nvPr/>
        </p:nvSpPr>
        <p:spPr>
          <a:xfrm>
            <a:off x="10052947" y="2524588"/>
            <a:ext cx="1517412"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Marital status</a:t>
            </a:r>
          </a:p>
        </p:txBody>
      </p:sp>
      <p:sp>
        <p:nvSpPr>
          <p:cNvPr id="93" name="TextBox 92">
            <a:extLst>
              <a:ext uri="{FF2B5EF4-FFF2-40B4-BE49-F238E27FC236}">
                <a16:creationId xmlns:a16="http://schemas.microsoft.com/office/drawing/2014/main" id="{86F92BD7-4B1D-BA92-8B33-4B8C3AE38BB7}"/>
              </a:ext>
            </a:extLst>
          </p:cNvPr>
          <p:cNvSpPr txBox="1">
            <a:spLocks/>
          </p:cNvSpPr>
          <p:nvPr/>
        </p:nvSpPr>
        <p:spPr>
          <a:xfrm>
            <a:off x="8764237" y="2720682"/>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customer_governorate</a:t>
            </a:r>
            <a:endParaRPr lang="en-US" sz="700" dirty="0">
              <a:cs typeface="+mn-cs"/>
            </a:endParaRPr>
          </a:p>
        </p:txBody>
      </p:sp>
      <p:sp>
        <p:nvSpPr>
          <p:cNvPr id="91" name="TextBox 90">
            <a:extLst>
              <a:ext uri="{FF2B5EF4-FFF2-40B4-BE49-F238E27FC236}">
                <a16:creationId xmlns:a16="http://schemas.microsoft.com/office/drawing/2014/main" id="{1FCE98A4-88C3-23A3-5401-9009B9CC21F1}"/>
              </a:ext>
            </a:extLst>
          </p:cNvPr>
          <p:cNvSpPr txBox="1">
            <a:spLocks/>
          </p:cNvSpPr>
          <p:nvPr/>
        </p:nvSpPr>
        <p:spPr>
          <a:xfrm>
            <a:off x="10052947" y="2720682"/>
            <a:ext cx="1517412"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Governorate in Egypt</a:t>
            </a:r>
          </a:p>
        </p:txBody>
      </p:sp>
      <p:sp>
        <p:nvSpPr>
          <p:cNvPr id="97" name="TextBox 96">
            <a:extLst>
              <a:ext uri="{FF2B5EF4-FFF2-40B4-BE49-F238E27FC236}">
                <a16:creationId xmlns:a16="http://schemas.microsoft.com/office/drawing/2014/main" id="{09BBEEF9-F181-4DD7-1CDD-D14C5A58C359}"/>
              </a:ext>
            </a:extLst>
          </p:cNvPr>
          <p:cNvSpPr txBox="1">
            <a:spLocks/>
          </p:cNvSpPr>
          <p:nvPr/>
        </p:nvSpPr>
        <p:spPr>
          <a:xfrm>
            <a:off x="8764237" y="2916776"/>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id_birth_gov</a:t>
            </a:r>
            <a:endParaRPr lang="en-US" sz="700" dirty="0">
              <a:cs typeface="+mn-cs"/>
            </a:endParaRPr>
          </a:p>
        </p:txBody>
      </p:sp>
      <p:sp>
        <p:nvSpPr>
          <p:cNvPr id="96" name="TextBox 95">
            <a:extLst>
              <a:ext uri="{FF2B5EF4-FFF2-40B4-BE49-F238E27FC236}">
                <a16:creationId xmlns:a16="http://schemas.microsoft.com/office/drawing/2014/main" id="{E21774C5-4E01-D5A5-FC5B-796633BE55DE}"/>
              </a:ext>
            </a:extLst>
          </p:cNvPr>
          <p:cNvSpPr txBox="1">
            <a:spLocks/>
          </p:cNvSpPr>
          <p:nvPr/>
        </p:nvSpPr>
        <p:spPr>
          <a:xfrm>
            <a:off x="10052947" y="2916776"/>
            <a:ext cx="1517412"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Birthdate from national ID</a:t>
            </a:r>
          </a:p>
        </p:txBody>
      </p:sp>
      <p:sp>
        <p:nvSpPr>
          <p:cNvPr id="122" name="TextBox 121">
            <a:extLst>
              <a:ext uri="{FF2B5EF4-FFF2-40B4-BE49-F238E27FC236}">
                <a16:creationId xmlns:a16="http://schemas.microsoft.com/office/drawing/2014/main" id="{02F2AAB2-18D7-3FB7-391D-60413F873C1C}"/>
              </a:ext>
            </a:extLst>
          </p:cNvPr>
          <p:cNvSpPr txBox="1">
            <a:spLocks/>
          </p:cNvSpPr>
          <p:nvPr/>
        </p:nvSpPr>
        <p:spPr>
          <a:xfrm>
            <a:off x="8764237" y="3112870"/>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local_branch</a:t>
            </a:r>
            <a:endParaRPr lang="en-US" sz="700" dirty="0">
              <a:cs typeface="+mn-cs"/>
            </a:endParaRPr>
          </a:p>
        </p:txBody>
      </p:sp>
      <p:sp>
        <p:nvSpPr>
          <p:cNvPr id="121" name="TextBox 120">
            <a:extLst>
              <a:ext uri="{FF2B5EF4-FFF2-40B4-BE49-F238E27FC236}">
                <a16:creationId xmlns:a16="http://schemas.microsoft.com/office/drawing/2014/main" id="{27130E60-DA03-9C0F-5787-8EBD8BA04B98}"/>
              </a:ext>
            </a:extLst>
          </p:cNvPr>
          <p:cNvSpPr txBox="1">
            <a:spLocks/>
          </p:cNvSpPr>
          <p:nvPr/>
        </p:nvSpPr>
        <p:spPr>
          <a:xfrm>
            <a:off x="10052947" y="3112870"/>
            <a:ext cx="1517412"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Customer’s branch</a:t>
            </a:r>
          </a:p>
        </p:txBody>
      </p:sp>
      <p:sp>
        <p:nvSpPr>
          <p:cNvPr id="128" name="TextBox 127">
            <a:extLst>
              <a:ext uri="{FF2B5EF4-FFF2-40B4-BE49-F238E27FC236}">
                <a16:creationId xmlns:a16="http://schemas.microsoft.com/office/drawing/2014/main" id="{EEFC3D29-29CE-9952-1D62-5D8580AFE197}"/>
              </a:ext>
            </a:extLst>
          </p:cNvPr>
          <p:cNvSpPr txBox="1">
            <a:spLocks/>
          </p:cNvSpPr>
          <p:nvPr/>
        </p:nvSpPr>
        <p:spPr>
          <a:xfrm>
            <a:off x="8764237" y="3308964"/>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job_cleaned</a:t>
            </a:r>
            <a:r>
              <a:rPr lang="en-US" sz="700" dirty="0">
                <a:cs typeface="+mn-cs"/>
              </a:rPr>
              <a:t> (NOT USED)</a:t>
            </a:r>
          </a:p>
        </p:txBody>
      </p:sp>
      <p:sp>
        <p:nvSpPr>
          <p:cNvPr id="126" name="TextBox 125">
            <a:extLst>
              <a:ext uri="{FF2B5EF4-FFF2-40B4-BE49-F238E27FC236}">
                <a16:creationId xmlns:a16="http://schemas.microsoft.com/office/drawing/2014/main" id="{6A0BA870-8C7B-5515-B8DD-6CB9A5E6658F}"/>
              </a:ext>
            </a:extLst>
          </p:cNvPr>
          <p:cNvSpPr txBox="1">
            <a:spLocks/>
          </p:cNvSpPr>
          <p:nvPr/>
        </p:nvSpPr>
        <p:spPr>
          <a:xfrm>
            <a:off x="10052947" y="3308964"/>
            <a:ext cx="1517412"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Customer’s job</a:t>
            </a:r>
          </a:p>
        </p:txBody>
      </p:sp>
      <p:sp>
        <p:nvSpPr>
          <p:cNvPr id="133" name="TextBox 132">
            <a:extLst>
              <a:ext uri="{FF2B5EF4-FFF2-40B4-BE49-F238E27FC236}">
                <a16:creationId xmlns:a16="http://schemas.microsoft.com/office/drawing/2014/main" id="{E9839F19-DE4F-9325-CB12-97A9A00E5981}"/>
              </a:ext>
            </a:extLst>
          </p:cNvPr>
          <p:cNvSpPr txBox="1">
            <a:spLocks/>
          </p:cNvSpPr>
          <p:nvPr/>
        </p:nvSpPr>
        <p:spPr>
          <a:xfrm>
            <a:off x="8764237" y="3505058"/>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employed (NOT USED)</a:t>
            </a:r>
          </a:p>
        </p:txBody>
      </p:sp>
      <p:sp>
        <p:nvSpPr>
          <p:cNvPr id="130" name="TextBox 129">
            <a:extLst>
              <a:ext uri="{FF2B5EF4-FFF2-40B4-BE49-F238E27FC236}">
                <a16:creationId xmlns:a16="http://schemas.microsoft.com/office/drawing/2014/main" id="{8BC4A614-C543-8793-F71B-E0C4DD82E425}"/>
              </a:ext>
            </a:extLst>
          </p:cNvPr>
          <p:cNvSpPr txBox="1">
            <a:spLocks/>
          </p:cNvSpPr>
          <p:nvPr/>
        </p:nvSpPr>
        <p:spPr>
          <a:xfrm>
            <a:off x="10052947" y="3505058"/>
            <a:ext cx="1517412"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Customer employment status</a:t>
            </a:r>
          </a:p>
        </p:txBody>
      </p:sp>
      <p:sp>
        <p:nvSpPr>
          <p:cNvPr id="136" name="TextBox 135">
            <a:extLst>
              <a:ext uri="{FF2B5EF4-FFF2-40B4-BE49-F238E27FC236}">
                <a16:creationId xmlns:a16="http://schemas.microsoft.com/office/drawing/2014/main" id="{18075B14-CF2D-1761-0BBF-8DCC3CAD9DDE}"/>
              </a:ext>
            </a:extLst>
          </p:cNvPr>
          <p:cNvSpPr txBox="1">
            <a:spLocks/>
          </p:cNvSpPr>
          <p:nvPr/>
        </p:nvSpPr>
        <p:spPr>
          <a:xfrm>
            <a:off x="8764237" y="3701152"/>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cif_creation_date</a:t>
            </a:r>
            <a:endParaRPr lang="en-US" sz="700" dirty="0">
              <a:cs typeface="+mn-cs"/>
            </a:endParaRPr>
          </a:p>
        </p:txBody>
      </p:sp>
      <p:sp>
        <p:nvSpPr>
          <p:cNvPr id="135" name="TextBox 134">
            <a:extLst>
              <a:ext uri="{FF2B5EF4-FFF2-40B4-BE49-F238E27FC236}">
                <a16:creationId xmlns:a16="http://schemas.microsoft.com/office/drawing/2014/main" id="{D4B6EC2F-A6A0-4C77-6E9B-DBDCFBF429E6}"/>
              </a:ext>
            </a:extLst>
          </p:cNvPr>
          <p:cNvSpPr txBox="1">
            <a:spLocks/>
          </p:cNvSpPr>
          <p:nvPr/>
        </p:nvSpPr>
        <p:spPr>
          <a:xfrm>
            <a:off x="10052947" y="3701152"/>
            <a:ext cx="1517412"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Date the customer joined the bank</a:t>
            </a:r>
          </a:p>
        </p:txBody>
      </p:sp>
      <p:sp>
        <p:nvSpPr>
          <p:cNvPr id="139" name="TextBox 138">
            <a:extLst>
              <a:ext uri="{FF2B5EF4-FFF2-40B4-BE49-F238E27FC236}">
                <a16:creationId xmlns:a16="http://schemas.microsoft.com/office/drawing/2014/main" id="{F9BA69D6-60D8-6392-5C2B-2EE8629AA7AC}"/>
              </a:ext>
            </a:extLst>
          </p:cNvPr>
          <p:cNvSpPr txBox="1">
            <a:spLocks/>
          </p:cNvSpPr>
          <p:nvPr/>
        </p:nvSpPr>
        <p:spPr>
          <a:xfrm>
            <a:off x="8764237" y="4093340"/>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__</a:t>
            </a:r>
            <a:r>
              <a:rPr lang="en-US" sz="700" dirty="0" err="1">
                <a:cs typeface="+mn-cs"/>
              </a:rPr>
              <a:t>prod_start_date</a:t>
            </a:r>
            <a:endParaRPr lang="en-US" sz="700" dirty="0">
              <a:cs typeface="+mn-cs"/>
            </a:endParaRPr>
          </a:p>
        </p:txBody>
      </p:sp>
      <p:sp>
        <p:nvSpPr>
          <p:cNvPr id="138" name="TextBox 137">
            <a:extLst>
              <a:ext uri="{FF2B5EF4-FFF2-40B4-BE49-F238E27FC236}">
                <a16:creationId xmlns:a16="http://schemas.microsoft.com/office/drawing/2014/main" id="{289AAC66-C7CE-27F0-9850-CC60FD2D981D}"/>
              </a:ext>
            </a:extLst>
          </p:cNvPr>
          <p:cNvSpPr txBox="1">
            <a:spLocks/>
          </p:cNvSpPr>
          <p:nvPr/>
        </p:nvSpPr>
        <p:spPr>
          <a:xfrm>
            <a:off x="10052947" y="4093340"/>
            <a:ext cx="1517412"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Set to </a:t>
            </a:r>
            <a:r>
              <a:rPr lang="en-US" sz="700" dirty="0" err="1">
                <a:cs typeface="+mn-cs"/>
              </a:rPr>
              <a:t>issuedate</a:t>
            </a:r>
            <a:endParaRPr lang="en-US" sz="700" dirty="0">
              <a:cs typeface="+mn-cs"/>
            </a:endParaRPr>
          </a:p>
        </p:txBody>
      </p:sp>
      <p:sp>
        <p:nvSpPr>
          <p:cNvPr id="142" name="TextBox 141">
            <a:extLst>
              <a:ext uri="{FF2B5EF4-FFF2-40B4-BE49-F238E27FC236}">
                <a16:creationId xmlns:a16="http://schemas.microsoft.com/office/drawing/2014/main" id="{6B7CA3FC-3FF9-4112-D1A2-A984514460E8}"/>
              </a:ext>
            </a:extLst>
          </p:cNvPr>
          <p:cNvSpPr txBox="1">
            <a:spLocks/>
          </p:cNvSpPr>
          <p:nvPr/>
        </p:nvSpPr>
        <p:spPr>
          <a:xfrm>
            <a:off x="8764237" y="4289294"/>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__</a:t>
            </a:r>
            <a:r>
              <a:rPr lang="en-US" sz="700" dirty="0" err="1">
                <a:cs typeface="+mn-cs"/>
              </a:rPr>
              <a:t>prod_end_date</a:t>
            </a:r>
            <a:endParaRPr lang="en-US" sz="700" dirty="0">
              <a:cs typeface="+mn-cs"/>
            </a:endParaRPr>
          </a:p>
        </p:txBody>
      </p:sp>
      <p:sp>
        <p:nvSpPr>
          <p:cNvPr id="141" name="TextBox 140">
            <a:extLst>
              <a:ext uri="{FF2B5EF4-FFF2-40B4-BE49-F238E27FC236}">
                <a16:creationId xmlns:a16="http://schemas.microsoft.com/office/drawing/2014/main" id="{62E39DD1-6601-DF36-F886-73E401348FA6}"/>
              </a:ext>
            </a:extLst>
          </p:cNvPr>
          <p:cNvSpPr txBox="1">
            <a:spLocks/>
          </p:cNvSpPr>
          <p:nvPr>
            <p:custDataLst>
              <p:tags r:id="rId6"/>
            </p:custDataLst>
          </p:nvPr>
        </p:nvSpPr>
        <p:spPr>
          <a:xfrm>
            <a:off x="10052948" y="4289294"/>
            <a:ext cx="1517412" cy="46935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pPr>
            <a:r>
              <a:rPr lang="en-US" sz="700" dirty="0">
                <a:cs typeface="+mn-cs"/>
              </a:rPr>
              <a:t>If </a:t>
            </a:r>
            <a:r>
              <a:rPr lang="en-US" sz="700" dirty="0" err="1">
                <a:cs typeface="+mn-cs"/>
              </a:rPr>
              <a:t>statusdesc</a:t>
            </a:r>
            <a:r>
              <a:rPr lang="en-US" sz="700" dirty="0">
                <a:cs typeface="+mn-cs"/>
              </a:rPr>
              <a:t> is not "Active", then use </a:t>
            </a:r>
            <a:r>
              <a:rPr lang="en-US" sz="700" dirty="0" err="1">
                <a:cs typeface="+mn-cs"/>
              </a:rPr>
              <a:t>last_activity_date</a:t>
            </a:r>
            <a:r>
              <a:rPr lang="en-US" sz="700" dirty="0">
                <a:cs typeface="+mn-cs"/>
              </a:rPr>
              <a:t> as a proxy.</a:t>
            </a:r>
          </a:p>
          <a:p>
            <a:pPr>
              <a:spcBef>
                <a:spcPts val="0"/>
              </a:spcBef>
            </a:pPr>
            <a:r>
              <a:rPr lang="en-US" sz="700" dirty="0">
                <a:cs typeface="+mn-cs"/>
              </a:rPr>
              <a:t>If still null, set to "</a:t>
            </a:r>
            <a:r>
              <a:rPr lang="en-US" sz="700" dirty="0" err="1">
                <a:cs typeface="+mn-cs"/>
              </a:rPr>
              <a:t>expirydate</a:t>
            </a:r>
            <a:r>
              <a:rPr lang="en-US" sz="700" dirty="0">
                <a:cs typeface="+mn-cs"/>
              </a:rPr>
              <a:t>" if expiry date is before today</a:t>
            </a:r>
          </a:p>
        </p:txBody>
      </p:sp>
      <p:sp>
        <p:nvSpPr>
          <p:cNvPr id="145" name="TextBox 144">
            <a:extLst>
              <a:ext uri="{FF2B5EF4-FFF2-40B4-BE49-F238E27FC236}">
                <a16:creationId xmlns:a16="http://schemas.microsoft.com/office/drawing/2014/main" id="{82D1C66A-ADC5-C004-3032-DEAEC1BFF25A}"/>
              </a:ext>
            </a:extLst>
          </p:cNvPr>
          <p:cNvSpPr txBox="1">
            <a:spLocks/>
          </p:cNvSpPr>
          <p:nvPr/>
        </p:nvSpPr>
        <p:spPr>
          <a:xfrm>
            <a:off x="8764237" y="3897246"/>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__</a:t>
            </a:r>
            <a:r>
              <a:rPr lang="en-US" sz="700" dirty="0" err="1">
                <a:cs typeface="+mn-cs"/>
              </a:rPr>
              <a:t>prod_maturity_date</a:t>
            </a:r>
            <a:endParaRPr lang="en-US" sz="700" dirty="0">
              <a:cs typeface="+mn-cs"/>
            </a:endParaRPr>
          </a:p>
        </p:txBody>
      </p:sp>
      <p:sp>
        <p:nvSpPr>
          <p:cNvPr id="144" name="TextBox 143">
            <a:extLst>
              <a:ext uri="{FF2B5EF4-FFF2-40B4-BE49-F238E27FC236}">
                <a16:creationId xmlns:a16="http://schemas.microsoft.com/office/drawing/2014/main" id="{3976EC94-211E-2CB9-4555-1EACC49CBE75}"/>
              </a:ext>
            </a:extLst>
          </p:cNvPr>
          <p:cNvSpPr txBox="1">
            <a:spLocks/>
          </p:cNvSpPr>
          <p:nvPr/>
        </p:nvSpPr>
        <p:spPr>
          <a:xfrm>
            <a:off x="10052947" y="3897246"/>
            <a:ext cx="1517412"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Set equal to "</a:t>
            </a:r>
            <a:r>
              <a:rPr lang="en-US" sz="700" dirty="0" err="1">
                <a:cs typeface="+mn-cs"/>
              </a:rPr>
              <a:t>expirydate</a:t>
            </a:r>
            <a:r>
              <a:rPr lang="en-US" sz="700" dirty="0">
                <a:cs typeface="+mn-cs"/>
              </a:rPr>
              <a:t>"</a:t>
            </a:r>
          </a:p>
        </p:txBody>
      </p:sp>
      <p:sp>
        <p:nvSpPr>
          <p:cNvPr id="151" name="TextBox 150">
            <a:extLst>
              <a:ext uri="{FF2B5EF4-FFF2-40B4-BE49-F238E27FC236}">
                <a16:creationId xmlns:a16="http://schemas.microsoft.com/office/drawing/2014/main" id="{83218105-C41F-476A-2E9D-22FBD3BBC7A8}"/>
              </a:ext>
            </a:extLst>
          </p:cNvPr>
          <p:cNvSpPr txBox="1">
            <a:spLocks/>
          </p:cNvSpPr>
          <p:nvPr/>
        </p:nvSpPr>
        <p:spPr>
          <a:xfrm>
            <a:off x="8764237" y="1936306"/>
            <a:ext cx="1132658"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customer_no</a:t>
            </a:r>
            <a:endParaRPr lang="en-US" sz="700" dirty="0">
              <a:cs typeface="+mn-cs"/>
            </a:endParaRPr>
          </a:p>
        </p:txBody>
      </p:sp>
      <p:sp>
        <p:nvSpPr>
          <p:cNvPr id="153" name="TextBox 152">
            <a:extLst>
              <a:ext uri="{FF2B5EF4-FFF2-40B4-BE49-F238E27FC236}">
                <a16:creationId xmlns:a16="http://schemas.microsoft.com/office/drawing/2014/main" id="{063333EE-673E-1F4B-1674-907FA0B2F73D}"/>
              </a:ext>
            </a:extLst>
          </p:cNvPr>
          <p:cNvSpPr txBox="1">
            <a:spLocks/>
          </p:cNvSpPr>
          <p:nvPr/>
        </p:nvSpPr>
        <p:spPr>
          <a:xfrm>
            <a:off x="10052947" y="1936306"/>
            <a:ext cx="1517412"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customer id</a:t>
            </a:r>
          </a:p>
        </p:txBody>
      </p:sp>
      <p:sp>
        <p:nvSpPr>
          <p:cNvPr id="64" name="TextBox 63">
            <a:extLst>
              <a:ext uri="{FF2B5EF4-FFF2-40B4-BE49-F238E27FC236}">
                <a16:creationId xmlns:a16="http://schemas.microsoft.com/office/drawing/2014/main" id="{D3612A2E-FA6F-490D-EF86-A66FA4D50CF4}"/>
              </a:ext>
            </a:extLst>
          </p:cNvPr>
          <p:cNvSpPr txBox="1">
            <a:spLocks/>
          </p:cNvSpPr>
          <p:nvPr/>
        </p:nvSpPr>
        <p:spPr>
          <a:xfrm>
            <a:off x="10052946" y="1724823"/>
            <a:ext cx="1517412"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 interpretation</a:t>
            </a:r>
          </a:p>
        </p:txBody>
      </p:sp>
      <p:cxnSp>
        <p:nvCxnSpPr>
          <p:cNvPr id="205" name="Straight Connector 204">
            <a:extLst>
              <a:ext uri="{FF2B5EF4-FFF2-40B4-BE49-F238E27FC236}">
                <a16:creationId xmlns:a16="http://schemas.microsoft.com/office/drawing/2014/main" id="{69F383FF-C9BF-8D26-B51B-0F78E616C30E}"/>
              </a:ext>
            </a:extLst>
          </p:cNvPr>
          <p:cNvCxnSpPr>
            <a:cxnSpLocks/>
          </p:cNvCxnSpPr>
          <p:nvPr/>
        </p:nvCxnSpPr>
        <p:spPr>
          <a:xfrm>
            <a:off x="8689187" y="1892120"/>
            <a:ext cx="2948077"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62E8DFD8-129A-EA7D-D17E-F98ABF39D6F5}"/>
              </a:ext>
            </a:extLst>
          </p:cNvPr>
          <p:cNvCxnSpPr>
            <a:cxnSpLocks/>
          </p:cNvCxnSpPr>
          <p:nvPr/>
        </p:nvCxnSpPr>
        <p:spPr>
          <a:xfrm>
            <a:off x="8689187" y="2284308"/>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499C352-7B65-405A-91CE-6966C53F70BB}"/>
              </a:ext>
            </a:extLst>
          </p:cNvPr>
          <p:cNvCxnSpPr>
            <a:cxnSpLocks/>
          </p:cNvCxnSpPr>
          <p:nvPr/>
        </p:nvCxnSpPr>
        <p:spPr>
          <a:xfrm>
            <a:off x="8689187" y="2480402"/>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8F0851E-AB11-71E8-7BDD-1F16A575A49B}"/>
              </a:ext>
            </a:extLst>
          </p:cNvPr>
          <p:cNvCxnSpPr>
            <a:cxnSpLocks/>
          </p:cNvCxnSpPr>
          <p:nvPr/>
        </p:nvCxnSpPr>
        <p:spPr>
          <a:xfrm>
            <a:off x="8689187" y="2676496"/>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F5396AF-0E8F-BACC-AF10-2A73D8D9C28F}"/>
              </a:ext>
            </a:extLst>
          </p:cNvPr>
          <p:cNvCxnSpPr>
            <a:cxnSpLocks/>
          </p:cNvCxnSpPr>
          <p:nvPr/>
        </p:nvCxnSpPr>
        <p:spPr>
          <a:xfrm>
            <a:off x="8689187" y="2872590"/>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6AEEDF4-2808-72F1-CA8F-6C31FC4AEB2E}"/>
              </a:ext>
            </a:extLst>
          </p:cNvPr>
          <p:cNvCxnSpPr>
            <a:cxnSpLocks/>
          </p:cNvCxnSpPr>
          <p:nvPr/>
        </p:nvCxnSpPr>
        <p:spPr>
          <a:xfrm>
            <a:off x="8689187" y="3068684"/>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7758FA9-D6A3-8CAA-7130-E1902A13E5C8}"/>
              </a:ext>
            </a:extLst>
          </p:cNvPr>
          <p:cNvCxnSpPr>
            <a:cxnSpLocks/>
          </p:cNvCxnSpPr>
          <p:nvPr/>
        </p:nvCxnSpPr>
        <p:spPr>
          <a:xfrm>
            <a:off x="8689187" y="3264778"/>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8479258-29FF-8A79-A630-66DDA6C03391}"/>
              </a:ext>
            </a:extLst>
          </p:cNvPr>
          <p:cNvCxnSpPr>
            <a:cxnSpLocks/>
          </p:cNvCxnSpPr>
          <p:nvPr/>
        </p:nvCxnSpPr>
        <p:spPr>
          <a:xfrm>
            <a:off x="8689187" y="3460872"/>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3D4610FA-D7DB-C0A6-3B22-D11F8D0A4416}"/>
              </a:ext>
            </a:extLst>
          </p:cNvPr>
          <p:cNvCxnSpPr>
            <a:cxnSpLocks/>
          </p:cNvCxnSpPr>
          <p:nvPr/>
        </p:nvCxnSpPr>
        <p:spPr>
          <a:xfrm>
            <a:off x="8689187" y="3656966"/>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1FDE9F0-F14F-5EEF-6D2A-FC4EF9E6814D}"/>
              </a:ext>
            </a:extLst>
          </p:cNvPr>
          <p:cNvCxnSpPr>
            <a:cxnSpLocks/>
          </p:cNvCxnSpPr>
          <p:nvPr/>
        </p:nvCxnSpPr>
        <p:spPr>
          <a:xfrm>
            <a:off x="8689187" y="4049154"/>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7C91F34-A46C-E3E0-D27C-BCD8A9177A1B}"/>
              </a:ext>
            </a:extLst>
          </p:cNvPr>
          <p:cNvCxnSpPr>
            <a:cxnSpLocks/>
          </p:cNvCxnSpPr>
          <p:nvPr/>
        </p:nvCxnSpPr>
        <p:spPr>
          <a:xfrm>
            <a:off x="8689187" y="4245258"/>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63DB975-8013-8842-2A9D-1DA7C1E8BCC5}"/>
              </a:ext>
            </a:extLst>
          </p:cNvPr>
          <p:cNvCxnSpPr>
            <a:cxnSpLocks/>
          </p:cNvCxnSpPr>
          <p:nvPr/>
        </p:nvCxnSpPr>
        <p:spPr>
          <a:xfrm>
            <a:off x="8689187" y="2088214"/>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4D8CF05-9FA0-183D-22F5-D868E30964EF}"/>
              </a:ext>
            </a:extLst>
          </p:cNvPr>
          <p:cNvCxnSpPr>
            <a:cxnSpLocks/>
          </p:cNvCxnSpPr>
          <p:nvPr/>
        </p:nvCxnSpPr>
        <p:spPr>
          <a:xfrm>
            <a:off x="8689187" y="3853060"/>
            <a:ext cx="294807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AD22EC3-6B81-D9C4-ABAD-FC6B84DA44B7}"/>
              </a:ext>
            </a:extLst>
          </p:cNvPr>
          <p:cNvSpPr txBox="1">
            <a:spLocks/>
          </p:cNvSpPr>
          <p:nvPr/>
        </p:nvSpPr>
        <p:spPr>
          <a:xfrm>
            <a:off x="8764237" y="1724823"/>
            <a:ext cx="1132658"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a:t>
            </a:r>
          </a:p>
        </p:txBody>
      </p:sp>
      <p:sp>
        <p:nvSpPr>
          <p:cNvPr id="2" name="TextBox 1">
            <a:extLst>
              <a:ext uri="{FF2B5EF4-FFF2-40B4-BE49-F238E27FC236}">
                <a16:creationId xmlns:a16="http://schemas.microsoft.com/office/drawing/2014/main" id="{2ABE526F-0533-6975-FC25-04FC119327D5}"/>
              </a:ext>
            </a:extLst>
          </p:cNvPr>
          <p:cNvSpPr txBox="1">
            <a:spLocks/>
          </p:cNvSpPr>
          <p:nvPr/>
        </p:nvSpPr>
        <p:spPr>
          <a:xfrm>
            <a:off x="8689187" y="4878459"/>
            <a:ext cx="2948077" cy="9233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spcAft>
                <a:spcPts val="0"/>
              </a:spcAft>
            </a:pPr>
            <a:r>
              <a:rPr lang="en-US" sz="600" b="1" dirty="0">
                <a:cs typeface="+mn-cs"/>
              </a:rPr>
              <a:t>Customers: “</a:t>
            </a:r>
            <a:r>
              <a:rPr lang="en-US" sz="600" dirty="0">
                <a:cs typeface="+mn-cs"/>
              </a:rPr>
              <a:t>analyatics_zone.xs1_clean_customer_” + </a:t>
            </a:r>
            <a:r>
              <a:rPr lang="en-US" sz="600" dirty="0" err="1">
                <a:cs typeface="+mn-cs"/>
              </a:rPr>
              <a:t>model_version_prefix</a:t>
            </a:r>
            <a:endParaRPr lang="en-GB" sz="600" dirty="0">
              <a:cs typeface="+mn-cs"/>
            </a:endParaRPr>
          </a:p>
        </p:txBody>
      </p:sp>
      <p:pic>
        <p:nvPicPr>
          <p:cNvPr id="14" name="Graphic 13">
            <a:extLst>
              <a:ext uri="{FF2B5EF4-FFF2-40B4-BE49-F238E27FC236}">
                <a16:creationId xmlns:a16="http://schemas.microsoft.com/office/drawing/2014/main" id="{50B78849-F07D-F7B9-C248-F653DF6E6D87}"/>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8375897" y="1526024"/>
            <a:ext cx="237026" cy="237026"/>
          </a:xfrm>
          <a:prstGeom prst="rect">
            <a:avLst/>
          </a:prstGeom>
        </p:spPr>
      </p:pic>
      <p:pic>
        <p:nvPicPr>
          <p:cNvPr id="7" name="Graphic 6">
            <a:extLst>
              <a:ext uri="{FF2B5EF4-FFF2-40B4-BE49-F238E27FC236}">
                <a16:creationId xmlns:a16="http://schemas.microsoft.com/office/drawing/2014/main" id="{0B974A3E-3E53-663C-D283-66F903C66E7D}"/>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4616555" y="1526024"/>
            <a:ext cx="237026" cy="237026"/>
          </a:xfrm>
          <a:prstGeom prst="rect">
            <a:avLst/>
          </a:prstGeom>
        </p:spPr>
      </p:pic>
      <p:pic>
        <p:nvPicPr>
          <p:cNvPr id="13" name="Graphic 12">
            <a:extLst>
              <a:ext uri="{FF2B5EF4-FFF2-40B4-BE49-F238E27FC236}">
                <a16:creationId xmlns:a16="http://schemas.microsoft.com/office/drawing/2014/main" id="{4D39CF53-2B72-E92A-DFE3-055DC0BCBD94}"/>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6939180" y="1526024"/>
            <a:ext cx="237026" cy="237026"/>
          </a:xfrm>
          <a:prstGeom prst="rect">
            <a:avLst/>
          </a:prstGeom>
        </p:spPr>
      </p:pic>
      <p:grpSp>
        <p:nvGrpSpPr>
          <p:cNvPr id="98" name="ChevronBlue 98">
            <a:extLst>
              <a:ext uri="{FF2B5EF4-FFF2-40B4-BE49-F238E27FC236}">
                <a16:creationId xmlns:a16="http://schemas.microsoft.com/office/drawing/2014/main" id="{DBEBC5B6-D6AE-B838-54E8-3455E042BF80}"/>
              </a:ext>
            </a:extLst>
          </p:cNvPr>
          <p:cNvGrpSpPr>
            <a:grpSpLocks/>
          </p:cNvGrpSpPr>
          <p:nvPr>
            <p:custDataLst>
              <p:tags r:id="rId7"/>
            </p:custDataLst>
          </p:nvPr>
        </p:nvGrpSpPr>
        <p:grpSpPr>
          <a:xfrm>
            <a:off x="1985354" y="1526024"/>
            <a:ext cx="237026" cy="237026"/>
            <a:chOff x="1016000" y="1016000"/>
            <a:chExt cx="396228" cy="396228"/>
          </a:xfrm>
          <a:solidFill>
            <a:schemeClr val="accent5"/>
          </a:solidFill>
        </p:grpSpPr>
        <p:sp>
          <p:nvSpPr>
            <p:cNvPr id="87" name="Oval 86">
              <a:extLst>
                <a:ext uri="{FF2B5EF4-FFF2-40B4-BE49-F238E27FC236}">
                  <a16:creationId xmlns:a16="http://schemas.microsoft.com/office/drawing/2014/main" id="{E53BCBE7-C1E8-8215-AB59-38839DC95C15}"/>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95" name="Graphic 94">
              <a:extLst>
                <a:ext uri="{FF2B5EF4-FFF2-40B4-BE49-F238E27FC236}">
                  <a16:creationId xmlns:a16="http://schemas.microsoft.com/office/drawing/2014/main" id="{6CF09CFE-772D-EBF2-0FCF-9AAFF09467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3614" y="1023614"/>
              <a:ext cx="381000" cy="381000"/>
            </a:xfrm>
            <a:prstGeom prst="rect">
              <a:avLst/>
            </a:prstGeom>
          </p:spPr>
        </p:pic>
      </p:grpSp>
      <p:grpSp>
        <p:nvGrpSpPr>
          <p:cNvPr id="236" name="Group 235">
            <a:extLst>
              <a:ext uri="{FF2B5EF4-FFF2-40B4-BE49-F238E27FC236}">
                <a16:creationId xmlns:a16="http://schemas.microsoft.com/office/drawing/2014/main" id="{A2C12CAA-6053-F0EE-3329-A558AC481FBF}"/>
              </a:ext>
            </a:extLst>
          </p:cNvPr>
          <p:cNvGrpSpPr>
            <a:grpSpLocks/>
          </p:cNvGrpSpPr>
          <p:nvPr/>
        </p:nvGrpSpPr>
        <p:grpSpPr>
          <a:xfrm>
            <a:off x="554736" y="1242569"/>
            <a:ext cx="324000" cy="324000"/>
            <a:chOff x="607828" y="1862223"/>
            <a:chExt cx="511134" cy="511134"/>
          </a:xfrm>
          <a:solidFill>
            <a:schemeClr val="accent5"/>
          </a:solidFill>
        </p:grpSpPr>
        <p:sp>
          <p:nvSpPr>
            <p:cNvPr id="17" name="Oval 16">
              <a:extLst>
                <a:ext uri="{FF2B5EF4-FFF2-40B4-BE49-F238E27FC236}">
                  <a16:creationId xmlns:a16="http://schemas.microsoft.com/office/drawing/2014/main" id="{D2BDADC8-4813-61A4-5034-9AAC1A92232E}"/>
                </a:ext>
              </a:extLst>
            </p:cNvPr>
            <p:cNvSpPr>
              <a:spLocks/>
            </p:cNvSpPr>
            <p:nvPr/>
          </p:nvSpPr>
          <p:spPr>
            <a:xfrm>
              <a:off x="607828"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8" name="CustomIcon">
              <a:extLst>
                <a:ext uri="{FF2B5EF4-FFF2-40B4-BE49-F238E27FC236}">
                  <a16:creationId xmlns:a16="http://schemas.microsoft.com/office/drawing/2014/main" id="{07B99540-8601-AE30-CC0C-8F5D65737341}"/>
                </a:ext>
              </a:extLst>
            </p:cNvPr>
            <p:cNvPicPr>
              <a:picLocks/>
            </p:cNvPicPr>
            <p:nvPr>
              <p:custDataLst>
                <p:tags r:id="rId8"/>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684317" y="1947753"/>
              <a:ext cx="340075" cy="340075"/>
            </a:xfrm>
            <a:prstGeom prst="rect">
              <a:avLst/>
            </a:prstGeom>
          </p:spPr>
        </p:pic>
      </p:grpSp>
      <p:sp>
        <p:nvSpPr>
          <p:cNvPr id="100" name="TextBox 99">
            <a:extLst>
              <a:ext uri="{FF2B5EF4-FFF2-40B4-BE49-F238E27FC236}">
                <a16:creationId xmlns:a16="http://schemas.microsoft.com/office/drawing/2014/main" id="{9962425F-368B-D834-E62E-F18DC4F7207A}"/>
              </a:ext>
            </a:extLst>
          </p:cNvPr>
          <p:cNvSpPr txBox="1">
            <a:spLocks/>
          </p:cNvSpPr>
          <p:nvPr/>
        </p:nvSpPr>
        <p:spPr>
          <a:xfrm>
            <a:off x="916560" y="1327625"/>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grpSp>
        <p:nvGrpSpPr>
          <p:cNvPr id="233" name="Group 232">
            <a:extLst>
              <a:ext uri="{FF2B5EF4-FFF2-40B4-BE49-F238E27FC236}">
                <a16:creationId xmlns:a16="http://schemas.microsoft.com/office/drawing/2014/main" id="{59438A6A-53CD-BCD3-DFEC-C301B9E1A204}"/>
              </a:ext>
            </a:extLst>
          </p:cNvPr>
          <p:cNvGrpSpPr/>
          <p:nvPr/>
        </p:nvGrpSpPr>
        <p:grpSpPr>
          <a:xfrm>
            <a:off x="4930653" y="1724823"/>
            <a:ext cx="1932264" cy="519803"/>
            <a:chOff x="4930653" y="2474594"/>
            <a:chExt cx="1932264" cy="519803"/>
          </a:xfrm>
        </p:grpSpPr>
        <p:sp>
          <p:nvSpPr>
            <p:cNvPr id="41" name="TextBox 40">
              <a:extLst>
                <a:ext uri="{FF2B5EF4-FFF2-40B4-BE49-F238E27FC236}">
                  <a16:creationId xmlns:a16="http://schemas.microsoft.com/office/drawing/2014/main" id="{43FD65DE-7DA4-4261-6B89-D7BA1DCA3CA3}"/>
                </a:ext>
              </a:extLst>
            </p:cNvPr>
            <p:cNvSpPr txBox="1">
              <a:spLocks/>
            </p:cNvSpPr>
            <p:nvPr/>
          </p:nvSpPr>
          <p:spPr>
            <a:xfrm>
              <a:off x="4930653" y="2474594"/>
              <a:ext cx="844612"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1" i="0" u="none" strike="noStrike" kern="1200" cap="none" spc="0" normalizeH="0" baseline="0" noProof="0" dirty="0">
                  <a:ln>
                    <a:noFill/>
                  </a:ln>
                  <a:solidFill>
                    <a:sysClr val="windowText" lastClr="000000"/>
                  </a:solidFill>
                  <a:effectLst/>
                  <a:uLnTx/>
                  <a:uFillTx/>
                  <a:latin typeface="Arial"/>
                  <a:ea typeface="+mn-ea"/>
                  <a:cs typeface="+mn-cs"/>
                </a:rPr>
                <a:t>Mapping of job titles</a:t>
              </a:r>
            </a:p>
          </p:txBody>
        </p:sp>
        <p:sp>
          <p:nvSpPr>
            <p:cNvPr id="54" name="Rectangle: Rounded Corners 77">
              <a:extLst>
                <a:ext uri="{FF2B5EF4-FFF2-40B4-BE49-F238E27FC236}">
                  <a16:creationId xmlns:a16="http://schemas.microsoft.com/office/drawing/2014/main" id="{8CFF0616-3E7B-4179-13DD-42BAFD9512EB}"/>
                </a:ext>
              </a:extLst>
            </p:cNvPr>
            <p:cNvSpPr>
              <a:spLocks/>
            </p:cNvSpPr>
            <p:nvPr/>
          </p:nvSpPr>
          <p:spPr>
            <a:xfrm>
              <a:off x="6641505" y="2833022"/>
              <a:ext cx="221412" cy="161375"/>
            </a:xfrm>
            <a:prstGeom prst="roundRect">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500" dirty="0" err="1">
                  <a:solidFill>
                    <a:schemeClr val="tx1"/>
                  </a:solidFill>
                  <a:latin typeface="Arial"/>
                </a:rPr>
                <a:t>etc</a:t>
              </a:r>
              <a:endParaRPr kumimoji="0" lang="en-US" sz="500" i="0" u="none" strike="noStrike" kern="1200" cap="none" spc="0" normalizeH="0" baseline="0" noProof="0" dirty="0">
                <a:ln>
                  <a:noFill/>
                </a:ln>
                <a:solidFill>
                  <a:schemeClr val="tx1"/>
                </a:solidFill>
                <a:effectLst/>
                <a:uLnTx/>
                <a:uFillTx/>
                <a:latin typeface="Arial"/>
                <a:ea typeface="+mn-ea"/>
                <a:cs typeface="+mn-cs"/>
              </a:endParaRPr>
            </a:p>
          </p:txBody>
        </p:sp>
        <p:sp>
          <p:nvSpPr>
            <p:cNvPr id="45" name="Rectangle: Rounded Corners 77">
              <a:extLst>
                <a:ext uri="{FF2B5EF4-FFF2-40B4-BE49-F238E27FC236}">
                  <a16:creationId xmlns:a16="http://schemas.microsoft.com/office/drawing/2014/main" id="{6951F288-6C08-E821-EA98-345E1AAFC91C}"/>
                </a:ext>
              </a:extLst>
            </p:cNvPr>
            <p:cNvSpPr>
              <a:spLocks/>
            </p:cNvSpPr>
            <p:nvPr/>
          </p:nvSpPr>
          <p:spPr>
            <a:xfrm>
              <a:off x="6365371" y="2653808"/>
              <a:ext cx="497546" cy="161375"/>
            </a:xfrm>
            <a:prstGeom prst="roundRect">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600" dirty="0">
                  <a:solidFill>
                    <a:schemeClr val="tx1"/>
                  </a:solidFill>
                  <a:latin typeface="Arial"/>
                </a:rPr>
                <a:t>engineering</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sp>
          <p:nvSpPr>
            <p:cNvPr id="46" name="Rectangle: Rounded Corners 77">
              <a:extLst>
                <a:ext uri="{FF2B5EF4-FFF2-40B4-BE49-F238E27FC236}">
                  <a16:creationId xmlns:a16="http://schemas.microsoft.com/office/drawing/2014/main" id="{1DB86F1D-16B6-2C06-78E0-D633580E9DD4}"/>
                </a:ext>
              </a:extLst>
            </p:cNvPr>
            <p:cNvSpPr>
              <a:spLocks/>
            </p:cNvSpPr>
            <p:nvPr/>
          </p:nvSpPr>
          <p:spPr>
            <a:xfrm>
              <a:off x="5818358" y="2653808"/>
              <a:ext cx="249602" cy="161375"/>
            </a:xfrm>
            <a:prstGeom prst="roundRect">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600" dirty="0">
                  <a:solidFill>
                    <a:schemeClr val="tx1"/>
                  </a:solidFill>
                  <a:latin typeface="Arial"/>
                </a:rPr>
                <a:t>health</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sp>
          <p:nvSpPr>
            <p:cNvPr id="47" name="Rectangle: Rounded Corners 77">
              <a:extLst>
                <a:ext uri="{FF2B5EF4-FFF2-40B4-BE49-F238E27FC236}">
                  <a16:creationId xmlns:a16="http://schemas.microsoft.com/office/drawing/2014/main" id="{62BCAC4A-D7D1-4967-E02D-27D05FC2382B}"/>
                </a:ext>
              </a:extLst>
            </p:cNvPr>
            <p:cNvSpPr>
              <a:spLocks/>
            </p:cNvSpPr>
            <p:nvPr/>
          </p:nvSpPr>
          <p:spPr>
            <a:xfrm>
              <a:off x="6095353" y="2653808"/>
              <a:ext cx="249602" cy="161375"/>
            </a:xfrm>
            <a:prstGeom prst="roundRect">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600" dirty="0">
                  <a:solidFill>
                    <a:schemeClr val="tx1"/>
                  </a:solidFill>
                  <a:latin typeface="Arial"/>
                </a:rPr>
                <a:t>travel</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sp>
          <p:nvSpPr>
            <p:cNvPr id="48" name="Rectangle: Rounded Corners 77">
              <a:extLst>
                <a:ext uri="{FF2B5EF4-FFF2-40B4-BE49-F238E27FC236}">
                  <a16:creationId xmlns:a16="http://schemas.microsoft.com/office/drawing/2014/main" id="{4142364C-8605-04FE-2027-2053A5D4D8F3}"/>
                </a:ext>
              </a:extLst>
            </p:cNvPr>
            <p:cNvSpPr>
              <a:spLocks/>
            </p:cNvSpPr>
            <p:nvPr/>
          </p:nvSpPr>
          <p:spPr>
            <a:xfrm>
              <a:off x="5817598" y="2474594"/>
              <a:ext cx="753637" cy="161375"/>
            </a:xfrm>
            <a:prstGeom prst="roundRect">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600" dirty="0">
                  <a:solidFill>
                    <a:schemeClr val="tx1"/>
                  </a:solidFill>
                  <a:latin typeface="Arial"/>
                </a:rPr>
                <a:t>finance and banking</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sp>
          <p:nvSpPr>
            <p:cNvPr id="53" name="Rectangle: Rounded Corners 77">
              <a:extLst>
                <a:ext uri="{FF2B5EF4-FFF2-40B4-BE49-F238E27FC236}">
                  <a16:creationId xmlns:a16="http://schemas.microsoft.com/office/drawing/2014/main" id="{C9B25322-2A4D-07FE-0F12-485F1780FFA1}"/>
                </a:ext>
              </a:extLst>
            </p:cNvPr>
            <p:cNvSpPr>
              <a:spLocks/>
            </p:cNvSpPr>
            <p:nvPr/>
          </p:nvSpPr>
          <p:spPr>
            <a:xfrm>
              <a:off x="6583709" y="2474594"/>
              <a:ext cx="279202" cy="161375"/>
            </a:xfrm>
            <a:prstGeom prst="roundRect">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600" dirty="0">
                  <a:solidFill>
                    <a:schemeClr val="tx1"/>
                  </a:solidFill>
                  <a:latin typeface="Arial"/>
                </a:rPr>
                <a:t>sports</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sp>
          <p:nvSpPr>
            <p:cNvPr id="57" name="Rectangle: Rounded Corners 77">
              <a:extLst>
                <a:ext uri="{FF2B5EF4-FFF2-40B4-BE49-F238E27FC236}">
                  <a16:creationId xmlns:a16="http://schemas.microsoft.com/office/drawing/2014/main" id="{340A8A86-5807-8C49-25F0-D82A36DAC6EC}"/>
                </a:ext>
              </a:extLst>
            </p:cNvPr>
            <p:cNvSpPr>
              <a:spLocks/>
            </p:cNvSpPr>
            <p:nvPr/>
          </p:nvSpPr>
          <p:spPr>
            <a:xfrm>
              <a:off x="5818358" y="2833022"/>
              <a:ext cx="249602" cy="161375"/>
            </a:xfrm>
            <a:prstGeom prst="roundRect">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600" dirty="0">
                  <a:solidFill>
                    <a:schemeClr val="tx1"/>
                  </a:solidFill>
                  <a:latin typeface="Arial"/>
                </a:rPr>
                <a:t>justice</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sp>
          <p:nvSpPr>
            <p:cNvPr id="66" name="Rectangle: Rounded Corners 77">
              <a:extLst>
                <a:ext uri="{FF2B5EF4-FFF2-40B4-BE49-F238E27FC236}">
                  <a16:creationId xmlns:a16="http://schemas.microsoft.com/office/drawing/2014/main" id="{D4F07526-EE38-392E-E992-FC3D352E572A}"/>
                </a:ext>
              </a:extLst>
            </p:cNvPr>
            <p:cNvSpPr>
              <a:spLocks/>
            </p:cNvSpPr>
            <p:nvPr/>
          </p:nvSpPr>
          <p:spPr>
            <a:xfrm>
              <a:off x="6095353" y="2833022"/>
              <a:ext cx="517192" cy="161375"/>
            </a:xfrm>
            <a:prstGeom prst="roundRect">
              <a:avLst/>
            </a:prstGeom>
            <a:solidFill>
              <a:schemeClr val="bg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600" dirty="0">
                  <a:solidFill>
                    <a:schemeClr val="tx1"/>
                  </a:solidFill>
                  <a:latin typeface="Arial"/>
                </a:rPr>
                <a:t>non-working</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grpSp>
      <p:grpSp>
        <p:nvGrpSpPr>
          <p:cNvPr id="231" name="Group 230">
            <a:extLst>
              <a:ext uri="{FF2B5EF4-FFF2-40B4-BE49-F238E27FC236}">
                <a16:creationId xmlns:a16="http://schemas.microsoft.com/office/drawing/2014/main" id="{FD2005AD-83E9-91BE-3C78-D381FCB25339}"/>
              </a:ext>
            </a:extLst>
          </p:cNvPr>
          <p:cNvGrpSpPr/>
          <p:nvPr/>
        </p:nvGrpSpPr>
        <p:grpSpPr>
          <a:xfrm>
            <a:off x="4929845" y="2400512"/>
            <a:ext cx="1933072" cy="519803"/>
            <a:chOff x="4929845" y="3344026"/>
            <a:chExt cx="1933072" cy="519803"/>
          </a:xfrm>
        </p:grpSpPr>
        <p:sp>
          <p:nvSpPr>
            <p:cNvPr id="42" name="TextBox 41">
              <a:extLst>
                <a:ext uri="{FF2B5EF4-FFF2-40B4-BE49-F238E27FC236}">
                  <a16:creationId xmlns:a16="http://schemas.microsoft.com/office/drawing/2014/main" id="{4B62283C-D940-7287-5D20-193B0627AF4B}"/>
                </a:ext>
              </a:extLst>
            </p:cNvPr>
            <p:cNvSpPr txBox="1">
              <a:spLocks/>
            </p:cNvSpPr>
            <p:nvPr/>
          </p:nvSpPr>
          <p:spPr>
            <a:xfrm>
              <a:off x="4929845" y="3344026"/>
              <a:ext cx="844612"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1" i="0" u="none" strike="noStrike" kern="1200" cap="none" spc="0" normalizeH="0" baseline="0" noProof="0" dirty="0">
                  <a:ln>
                    <a:noFill/>
                  </a:ln>
                  <a:solidFill>
                    <a:sysClr val="windowText" lastClr="000000"/>
                  </a:solidFill>
                  <a:effectLst/>
                  <a:uLnTx/>
                  <a:uFillTx/>
                  <a:latin typeface="Arial"/>
                  <a:ea typeface="+mn-ea"/>
                  <a:cs typeface="+mn-cs"/>
                </a:rPr>
                <a:t>Grouping the jobs by income</a:t>
              </a:r>
            </a:p>
          </p:txBody>
        </p:sp>
        <p:sp>
          <p:nvSpPr>
            <p:cNvPr id="68" name="TextBox 67">
              <a:extLst>
                <a:ext uri="{FF2B5EF4-FFF2-40B4-BE49-F238E27FC236}">
                  <a16:creationId xmlns:a16="http://schemas.microsoft.com/office/drawing/2014/main" id="{3DBC94BF-B393-2144-1B72-2FFB2FE1C289}"/>
                </a:ext>
              </a:extLst>
            </p:cNvPr>
            <p:cNvSpPr txBox="1">
              <a:spLocks/>
            </p:cNvSpPr>
            <p:nvPr/>
          </p:nvSpPr>
          <p:spPr>
            <a:xfrm>
              <a:off x="5817598" y="3344026"/>
              <a:ext cx="1045319"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1" i="0" u="none" strike="noStrike" kern="1200" cap="none" spc="0" normalizeH="0" baseline="0" noProof="0" dirty="0">
                  <a:ln>
                    <a:noFill/>
                  </a:ln>
                  <a:solidFill>
                    <a:sysClr val="windowText" lastClr="000000"/>
                  </a:solidFill>
                  <a:effectLst/>
                  <a:uLnTx/>
                  <a:uFillTx/>
                  <a:latin typeface="Arial"/>
                  <a:ea typeface="+mn-ea"/>
                  <a:cs typeface="+mn-cs"/>
                </a:rPr>
                <a:t>Check the validity of national ID</a:t>
              </a:r>
            </a:p>
          </p:txBody>
        </p:sp>
      </p:grpSp>
      <p:grpSp>
        <p:nvGrpSpPr>
          <p:cNvPr id="232" name="Group 231">
            <a:extLst>
              <a:ext uri="{FF2B5EF4-FFF2-40B4-BE49-F238E27FC236}">
                <a16:creationId xmlns:a16="http://schemas.microsoft.com/office/drawing/2014/main" id="{3DD59867-89DE-4307-3A24-3916D5E03962}"/>
              </a:ext>
            </a:extLst>
          </p:cNvPr>
          <p:cNvGrpSpPr/>
          <p:nvPr/>
        </p:nvGrpSpPr>
        <p:grpSpPr>
          <a:xfrm>
            <a:off x="4930653" y="3076201"/>
            <a:ext cx="1932264" cy="519803"/>
            <a:chOff x="4930653" y="4099142"/>
            <a:chExt cx="1932264" cy="519803"/>
          </a:xfrm>
        </p:grpSpPr>
        <p:sp>
          <p:nvSpPr>
            <p:cNvPr id="70" name="TextBox 69">
              <a:extLst>
                <a:ext uri="{FF2B5EF4-FFF2-40B4-BE49-F238E27FC236}">
                  <a16:creationId xmlns:a16="http://schemas.microsoft.com/office/drawing/2014/main" id="{0665286C-17CF-DA35-B6D0-F936C9B1A1BF}"/>
                </a:ext>
              </a:extLst>
            </p:cNvPr>
            <p:cNvSpPr txBox="1">
              <a:spLocks/>
            </p:cNvSpPr>
            <p:nvPr/>
          </p:nvSpPr>
          <p:spPr>
            <a:xfrm>
              <a:off x="4930653" y="4099142"/>
              <a:ext cx="844612"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1" i="0" u="none" strike="noStrike" kern="1200" cap="none" spc="0" normalizeH="0" baseline="0" noProof="0" dirty="0">
                  <a:ln>
                    <a:noFill/>
                  </a:ln>
                  <a:solidFill>
                    <a:sysClr val="windowText" lastClr="000000"/>
                  </a:solidFill>
                  <a:effectLst/>
                  <a:uLnTx/>
                  <a:uFillTx/>
                  <a:latin typeface="Arial"/>
                  <a:ea typeface="+mn-ea"/>
                  <a:cs typeface="+mn-cs"/>
                </a:rPr>
                <a:t>Extracting  birthdate</a:t>
              </a:r>
            </a:p>
          </p:txBody>
        </p:sp>
        <p:sp>
          <p:nvSpPr>
            <p:cNvPr id="71" name="TextBox 70">
              <a:extLst>
                <a:ext uri="{FF2B5EF4-FFF2-40B4-BE49-F238E27FC236}">
                  <a16:creationId xmlns:a16="http://schemas.microsoft.com/office/drawing/2014/main" id="{1CAA124D-761C-5100-7EF9-87EB040B63B8}"/>
                </a:ext>
              </a:extLst>
            </p:cNvPr>
            <p:cNvSpPr txBox="1">
              <a:spLocks/>
            </p:cNvSpPr>
            <p:nvPr/>
          </p:nvSpPr>
          <p:spPr>
            <a:xfrm>
              <a:off x="5817598" y="4099142"/>
              <a:ext cx="1045319"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1" i="0" u="none" strike="noStrike" kern="1200" cap="none" spc="0" normalizeH="0" baseline="0" noProof="0" dirty="0">
                  <a:ln>
                    <a:noFill/>
                  </a:ln>
                  <a:solidFill>
                    <a:sysClr val="windowText" lastClr="000000"/>
                  </a:solidFill>
                  <a:effectLst/>
                  <a:uLnTx/>
                  <a:uFillTx/>
                  <a:latin typeface="Arial"/>
                  <a:ea typeface="+mn-ea"/>
                  <a:cs typeface="+mn-cs"/>
                </a:rPr>
                <a:t>Extracting  Egypt governorate</a:t>
              </a:r>
            </a:p>
          </p:txBody>
        </p:sp>
      </p:grpSp>
      <p:grpSp>
        <p:nvGrpSpPr>
          <p:cNvPr id="230" name="Group 229">
            <a:extLst>
              <a:ext uri="{FF2B5EF4-FFF2-40B4-BE49-F238E27FC236}">
                <a16:creationId xmlns:a16="http://schemas.microsoft.com/office/drawing/2014/main" id="{F4FFEBAA-0943-1236-0DAD-51661280A14B}"/>
              </a:ext>
            </a:extLst>
          </p:cNvPr>
          <p:cNvGrpSpPr/>
          <p:nvPr/>
        </p:nvGrpSpPr>
        <p:grpSpPr>
          <a:xfrm>
            <a:off x="4930653" y="3751890"/>
            <a:ext cx="1932264" cy="519803"/>
            <a:chOff x="4930653" y="4730159"/>
            <a:chExt cx="1932264" cy="519803"/>
          </a:xfrm>
        </p:grpSpPr>
        <p:sp>
          <p:nvSpPr>
            <p:cNvPr id="72" name="TextBox 71">
              <a:extLst>
                <a:ext uri="{FF2B5EF4-FFF2-40B4-BE49-F238E27FC236}">
                  <a16:creationId xmlns:a16="http://schemas.microsoft.com/office/drawing/2014/main" id="{85FE71FB-D9AC-D372-C740-6C1ABA5F1A00}"/>
                </a:ext>
              </a:extLst>
            </p:cNvPr>
            <p:cNvSpPr txBox="1">
              <a:spLocks/>
            </p:cNvSpPr>
            <p:nvPr/>
          </p:nvSpPr>
          <p:spPr>
            <a:xfrm>
              <a:off x="4930653" y="4730159"/>
              <a:ext cx="844612"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1" i="0" u="none" strike="noStrike" kern="1200" cap="none" spc="0" normalizeH="0" baseline="0" noProof="0" dirty="0">
                  <a:ln>
                    <a:noFill/>
                  </a:ln>
                  <a:solidFill>
                    <a:sysClr val="windowText" lastClr="000000"/>
                  </a:solidFill>
                  <a:effectLst/>
                  <a:uLnTx/>
                  <a:uFillTx/>
                  <a:latin typeface="Arial"/>
                  <a:ea typeface="+mn-ea"/>
                  <a:cs typeface="+mn-cs"/>
                </a:rPr>
                <a:t>Gender and Marital Status preprocessing</a:t>
              </a:r>
            </a:p>
          </p:txBody>
        </p:sp>
        <p:sp>
          <p:nvSpPr>
            <p:cNvPr id="73" name="TextBox 72">
              <a:extLst>
                <a:ext uri="{FF2B5EF4-FFF2-40B4-BE49-F238E27FC236}">
                  <a16:creationId xmlns:a16="http://schemas.microsoft.com/office/drawing/2014/main" id="{8CF005C1-715B-798C-978A-AD6DCCA8970C}"/>
                </a:ext>
              </a:extLst>
            </p:cNvPr>
            <p:cNvSpPr txBox="1">
              <a:spLocks/>
            </p:cNvSpPr>
            <p:nvPr/>
          </p:nvSpPr>
          <p:spPr>
            <a:xfrm>
              <a:off x="5817598" y="4730159"/>
              <a:ext cx="1045319"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1" i="0" u="none" strike="noStrike" kern="1200" cap="none" spc="0" normalizeH="0" baseline="0" noProof="0" dirty="0">
                  <a:ln>
                    <a:noFill/>
                  </a:ln>
                  <a:solidFill>
                    <a:sysClr val="windowText" lastClr="000000"/>
                  </a:solidFill>
                  <a:effectLst/>
                  <a:uLnTx/>
                  <a:uFillTx/>
                  <a:latin typeface="Arial"/>
                  <a:ea typeface="+mn-ea"/>
                  <a:cs typeface="+mn-cs"/>
                </a:rPr>
                <a:t>Customer Categories preprocessing</a:t>
              </a:r>
            </a:p>
          </p:txBody>
        </p:sp>
      </p:grpSp>
      <p:grpSp>
        <p:nvGrpSpPr>
          <p:cNvPr id="238" name="Group 237">
            <a:extLst>
              <a:ext uri="{FF2B5EF4-FFF2-40B4-BE49-F238E27FC236}">
                <a16:creationId xmlns:a16="http://schemas.microsoft.com/office/drawing/2014/main" id="{7F89728C-978E-29BA-E94B-C2CD2931AAF9}"/>
              </a:ext>
            </a:extLst>
          </p:cNvPr>
          <p:cNvGrpSpPr>
            <a:grpSpLocks/>
          </p:cNvGrpSpPr>
          <p:nvPr/>
        </p:nvGrpSpPr>
        <p:grpSpPr>
          <a:xfrm>
            <a:off x="4930653" y="1104904"/>
            <a:ext cx="324000" cy="324000"/>
            <a:chOff x="4988917" y="1862223"/>
            <a:chExt cx="511134" cy="511134"/>
          </a:xfrm>
          <a:solidFill>
            <a:schemeClr val="accent5"/>
          </a:solidFill>
        </p:grpSpPr>
        <p:sp>
          <p:nvSpPr>
            <p:cNvPr id="35" name="Oval 34">
              <a:extLst>
                <a:ext uri="{FF2B5EF4-FFF2-40B4-BE49-F238E27FC236}">
                  <a16:creationId xmlns:a16="http://schemas.microsoft.com/office/drawing/2014/main" id="{B60A5EA4-5B28-DB66-AADD-A352D497C62F}"/>
                </a:ext>
              </a:extLst>
            </p:cNvPr>
            <p:cNvSpPr>
              <a:spLocks/>
            </p:cNvSpPr>
            <p:nvPr/>
          </p:nvSpPr>
          <p:spPr>
            <a:xfrm>
              <a:off x="4988917"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40" name="Graphic 39">
              <a:extLst>
                <a:ext uri="{FF2B5EF4-FFF2-40B4-BE49-F238E27FC236}">
                  <a16:creationId xmlns:a16="http://schemas.microsoft.com/office/drawing/2014/main" id="{196DC514-DDBC-9970-44B9-F64F2B1BF4CE}"/>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5072083" y="1947753"/>
              <a:ext cx="340075" cy="340075"/>
            </a:xfrm>
            <a:prstGeom prst="rect">
              <a:avLst/>
            </a:prstGeom>
          </p:spPr>
        </p:pic>
      </p:grpSp>
      <p:sp>
        <p:nvSpPr>
          <p:cNvPr id="104" name="TextBox 103">
            <a:extLst>
              <a:ext uri="{FF2B5EF4-FFF2-40B4-BE49-F238E27FC236}">
                <a16:creationId xmlns:a16="http://schemas.microsoft.com/office/drawing/2014/main" id="{3CDACD09-99C6-2E22-4E6F-9884D8C41425}"/>
              </a:ext>
            </a:extLst>
          </p:cNvPr>
          <p:cNvSpPr txBox="1"/>
          <p:nvPr/>
        </p:nvSpPr>
        <p:spPr>
          <a:xfrm>
            <a:off x="5292475" y="1104904"/>
            <a:ext cx="1570441" cy="46166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dirty="0"/>
              <a:t>Cleaning, mapping and applying business requests</a:t>
            </a:r>
            <a:endParaRPr lang="en-GB" sz="1000" b="1" dirty="0"/>
          </a:p>
        </p:txBody>
      </p:sp>
      <p:grpSp>
        <p:nvGrpSpPr>
          <p:cNvPr id="239" name="Group 238">
            <a:extLst>
              <a:ext uri="{FF2B5EF4-FFF2-40B4-BE49-F238E27FC236}">
                <a16:creationId xmlns:a16="http://schemas.microsoft.com/office/drawing/2014/main" id="{5CE9ACE5-7103-1991-7EEB-3AA33288AC42}"/>
              </a:ext>
            </a:extLst>
          </p:cNvPr>
          <p:cNvGrpSpPr>
            <a:grpSpLocks/>
          </p:cNvGrpSpPr>
          <p:nvPr/>
        </p:nvGrpSpPr>
        <p:grpSpPr>
          <a:xfrm>
            <a:off x="7252469" y="1104904"/>
            <a:ext cx="324000" cy="324000"/>
            <a:chOff x="7432261" y="1862223"/>
            <a:chExt cx="511134" cy="511134"/>
          </a:xfrm>
          <a:solidFill>
            <a:schemeClr val="accent5"/>
          </a:solidFill>
        </p:grpSpPr>
        <p:sp>
          <p:nvSpPr>
            <p:cNvPr id="79" name="Oval 78">
              <a:extLst>
                <a:ext uri="{FF2B5EF4-FFF2-40B4-BE49-F238E27FC236}">
                  <a16:creationId xmlns:a16="http://schemas.microsoft.com/office/drawing/2014/main" id="{EC9B7444-2974-06A9-CBAB-C14658CDD127}"/>
                </a:ext>
              </a:extLst>
            </p:cNvPr>
            <p:cNvSpPr>
              <a:spLocks/>
            </p:cNvSpPr>
            <p:nvPr/>
          </p:nvSpPr>
          <p:spPr>
            <a:xfrm>
              <a:off x="7432261"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82" name="Graphic 81">
              <a:extLst>
                <a:ext uri="{FF2B5EF4-FFF2-40B4-BE49-F238E27FC236}">
                  <a16:creationId xmlns:a16="http://schemas.microsoft.com/office/drawing/2014/main" id="{1E46A0CD-A785-0082-3CE3-1C4519C35519}"/>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7519859" y="1947753"/>
              <a:ext cx="340075" cy="340075"/>
            </a:xfrm>
            <a:prstGeom prst="rect">
              <a:avLst/>
            </a:prstGeom>
          </p:spPr>
        </p:pic>
      </p:grpSp>
      <p:sp>
        <p:nvSpPr>
          <p:cNvPr id="83" name="TextBox 82">
            <a:extLst>
              <a:ext uri="{FF2B5EF4-FFF2-40B4-BE49-F238E27FC236}">
                <a16:creationId xmlns:a16="http://schemas.microsoft.com/office/drawing/2014/main" id="{8F6C6DAC-F45B-CB43-AF8E-4D37906268B8}"/>
              </a:ext>
            </a:extLst>
          </p:cNvPr>
          <p:cNvSpPr txBox="1">
            <a:spLocks/>
          </p:cNvSpPr>
          <p:nvPr/>
        </p:nvSpPr>
        <p:spPr>
          <a:xfrm>
            <a:off x="7252469" y="1724823"/>
            <a:ext cx="1047164"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Active</a:t>
            </a:r>
          </a:p>
        </p:txBody>
      </p:sp>
      <p:sp>
        <p:nvSpPr>
          <p:cNvPr id="84" name="TextBox 83">
            <a:extLst>
              <a:ext uri="{FF2B5EF4-FFF2-40B4-BE49-F238E27FC236}">
                <a16:creationId xmlns:a16="http://schemas.microsoft.com/office/drawing/2014/main" id="{6AD8046E-66D9-C94D-D3A6-E0C50EE0734A}"/>
              </a:ext>
            </a:extLst>
          </p:cNvPr>
          <p:cNvSpPr txBox="1">
            <a:spLocks/>
          </p:cNvSpPr>
          <p:nvPr/>
        </p:nvSpPr>
        <p:spPr>
          <a:xfrm>
            <a:off x="7252469" y="2373504"/>
            <a:ext cx="1047164"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Alive</a:t>
            </a:r>
          </a:p>
        </p:txBody>
      </p:sp>
      <p:sp>
        <p:nvSpPr>
          <p:cNvPr id="85" name="TextBox 84">
            <a:extLst>
              <a:ext uri="{FF2B5EF4-FFF2-40B4-BE49-F238E27FC236}">
                <a16:creationId xmlns:a16="http://schemas.microsoft.com/office/drawing/2014/main" id="{581E71E8-9AB1-F0A3-F282-22E40CD9DB27}"/>
              </a:ext>
            </a:extLst>
          </p:cNvPr>
          <p:cNvSpPr txBox="1">
            <a:spLocks/>
          </p:cNvSpPr>
          <p:nvPr/>
        </p:nvSpPr>
        <p:spPr>
          <a:xfrm>
            <a:off x="7252469" y="3022185"/>
            <a:ext cx="1047164"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Remove payroll</a:t>
            </a:r>
          </a:p>
        </p:txBody>
      </p:sp>
      <p:sp>
        <p:nvSpPr>
          <p:cNvPr id="86" name="TextBox 85">
            <a:extLst>
              <a:ext uri="{FF2B5EF4-FFF2-40B4-BE49-F238E27FC236}">
                <a16:creationId xmlns:a16="http://schemas.microsoft.com/office/drawing/2014/main" id="{47A3BB33-C200-C5B0-681B-D1B2E30CC136}"/>
              </a:ext>
            </a:extLst>
          </p:cNvPr>
          <p:cNvSpPr txBox="1">
            <a:spLocks/>
          </p:cNvSpPr>
          <p:nvPr/>
        </p:nvSpPr>
        <p:spPr>
          <a:xfrm>
            <a:off x="7252469" y="4319547"/>
            <a:ext cx="1047164"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Fix dates</a:t>
            </a:r>
          </a:p>
        </p:txBody>
      </p:sp>
      <p:sp>
        <p:nvSpPr>
          <p:cNvPr id="92" name="TextBox 91">
            <a:extLst>
              <a:ext uri="{FF2B5EF4-FFF2-40B4-BE49-F238E27FC236}">
                <a16:creationId xmlns:a16="http://schemas.microsoft.com/office/drawing/2014/main" id="{421BF7D0-D0B9-B78E-1F9C-59CFF953D16F}"/>
              </a:ext>
            </a:extLst>
          </p:cNvPr>
          <p:cNvSpPr txBox="1">
            <a:spLocks/>
          </p:cNvSpPr>
          <p:nvPr/>
        </p:nvSpPr>
        <p:spPr>
          <a:xfrm>
            <a:off x="7252469" y="3670866"/>
            <a:ext cx="1047164" cy="519803"/>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Exclude defined account classes</a:t>
            </a:r>
          </a:p>
        </p:txBody>
      </p:sp>
      <p:sp>
        <p:nvSpPr>
          <p:cNvPr id="106" name="TextBox 105">
            <a:extLst>
              <a:ext uri="{FF2B5EF4-FFF2-40B4-BE49-F238E27FC236}">
                <a16:creationId xmlns:a16="http://schemas.microsoft.com/office/drawing/2014/main" id="{1EF3334C-1623-774B-69D3-7D4D42068137}"/>
              </a:ext>
            </a:extLst>
          </p:cNvPr>
          <p:cNvSpPr txBox="1"/>
          <p:nvPr/>
        </p:nvSpPr>
        <p:spPr>
          <a:xfrm>
            <a:off x="7614292" y="1104904"/>
            <a:ext cx="685341" cy="46166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Applying business requests</a:t>
            </a:r>
          </a:p>
        </p:txBody>
      </p:sp>
      <p:sp>
        <p:nvSpPr>
          <p:cNvPr id="108" name="TextBox 107">
            <a:extLst>
              <a:ext uri="{FF2B5EF4-FFF2-40B4-BE49-F238E27FC236}">
                <a16:creationId xmlns:a16="http://schemas.microsoft.com/office/drawing/2014/main" id="{8F07C27E-94BF-9212-0A63-2E65A9AF13B0}"/>
              </a:ext>
            </a:extLst>
          </p:cNvPr>
          <p:cNvSpPr txBox="1">
            <a:spLocks/>
          </p:cNvSpPr>
          <p:nvPr/>
        </p:nvSpPr>
        <p:spPr>
          <a:xfrm>
            <a:off x="8689187" y="1412681"/>
            <a:ext cx="2948077"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Output</a:t>
            </a:r>
          </a:p>
        </p:txBody>
      </p:sp>
      <p:grpSp>
        <p:nvGrpSpPr>
          <p:cNvPr id="227" name="Group 226">
            <a:extLst>
              <a:ext uri="{FF2B5EF4-FFF2-40B4-BE49-F238E27FC236}">
                <a16:creationId xmlns:a16="http://schemas.microsoft.com/office/drawing/2014/main" id="{53C11DBB-D1C6-C0D0-2B67-5369AF248AE4}"/>
              </a:ext>
            </a:extLst>
          </p:cNvPr>
          <p:cNvGrpSpPr/>
          <p:nvPr/>
        </p:nvGrpSpPr>
        <p:grpSpPr>
          <a:xfrm>
            <a:off x="554736" y="1724823"/>
            <a:ext cx="1354353" cy="2051052"/>
            <a:chOff x="554736" y="2757284"/>
            <a:chExt cx="1354353" cy="2051052"/>
          </a:xfrm>
        </p:grpSpPr>
        <p:sp>
          <p:nvSpPr>
            <p:cNvPr id="110" name="TextBox 109">
              <a:extLst>
                <a:ext uri="{FF2B5EF4-FFF2-40B4-BE49-F238E27FC236}">
                  <a16:creationId xmlns:a16="http://schemas.microsoft.com/office/drawing/2014/main" id="{7F1C294E-B616-4D9C-7A76-AEF1FE90B6DB}"/>
                </a:ext>
              </a:extLst>
            </p:cNvPr>
            <p:cNvSpPr txBox="1">
              <a:spLocks/>
            </p:cNvSpPr>
            <p:nvPr/>
          </p:nvSpPr>
          <p:spPr>
            <a:xfrm>
              <a:off x="554736" y="3032704"/>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time_series_prep_edate</a:t>
              </a:r>
              <a:endParaRPr lang="en-GB" sz="800" dirty="0"/>
            </a:p>
          </p:txBody>
        </p:sp>
        <p:sp>
          <p:nvSpPr>
            <p:cNvPr id="112" name="TextBox 111">
              <a:extLst>
                <a:ext uri="{FF2B5EF4-FFF2-40B4-BE49-F238E27FC236}">
                  <a16:creationId xmlns:a16="http://schemas.microsoft.com/office/drawing/2014/main" id="{D368200C-7F65-E993-3D40-BE0F26BB617E}"/>
                </a:ext>
              </a:extLst>
            </p:cNvPr>
            <p:cNvSpPr txBox="1">
              <a:spLocks/>
            </p:cNvSpPr>
            <p:nvPr/>
          </p:nvSpPr>
          <p:spPr>
            <a:xfrm>
              <a:off x="554736" y="2757284"/>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time_series_prep_sdate</a:t>
              </a:r>
              <a:endParaRPr lang="en-GB" sz="800" dirty="0"/>
            </a:p>
          </p:txBody>
        </p:sp>
        <p:sp>
          <p:nvSpPr>
            <p:cNvPr id="114" name="TextBox 113">
              <a:extLst>
                <a:ext uri="{FF2B5EF4-FFF2-40B4-BE49-F238E27FC236}">
                  <a16:creationId xmlns:a16="http://schemas.microsoft.com/office/drawing/2014/main" id="{04C673A9-637A-E8E8-6D92-5428DF649A0E}"/>
                </a:ext>
              </a:extLst>
            </p:cNvPr>
            <p:cNvSpPr txBox="1">
              <a:spLocks/>
            </p:cNvSpPr>
            <p:nvPr/>
          </p:nvSpPr>
          <p:spPr>
            <a:xfrm>
              <a:off x="554736" y="3308124"/>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train_start_date</a:t>
              </a:r>
              <a:endParaRPr lang="en-GB" sz="800" dirty="0"/>
            </a:p>
          </p:txBody>
        </p:sp>
        <p:sp>
          <p:nvSpPr>
            <p:cNvPr id="116" name="TextBox 115">
              <a:extLst>
                <a:ext uri="{FF2B5EF4-FFF2-40B4-BE49-F238E27FC236}">
                  <a16:creationId xmlns:a16="http://schemas.microsoft.com/office/drawing/2014/main" id="{538E1D9B-B2B6-770B-95EC-1F57768E9CDA}"/>
                </a:ext>
              </a:extLst>
            </p:cNvPr>
            <p:cNvSpPr txBox="1">
              <a:spLocks/>
            </p:cNvSpPr>
            <p:nvPr/>
          </p:nvSpPr>
          <p:spPr>
            <a:xfrm>
              <a:off x="554736" y="3583544"/>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train_end_date</a:t>
              </a:r>
              <a:endParaRPr lang="en-GB" sz="800" dirty="0"/>
            </a:p>
          </p:txBody>
        </p:sp>
        <p:sp>
          <p:nvSpPr>
            <p:cNvPr id="118" name="TextBox 117">
              <a:extLst>
                <a:ext uri="{FF2B5EF4-FFF2-40B4-BE49-F238E27FC236}">
                  <a16:creationId xmlns:a16="http://schemas.microsoft.com/office/drawing/2014/main" id="{BEDA804A-E745-8A65-986F-C01FBF8CB205}"/>
                </a:ext>
              </a:extLst>
            </p:cNvPr>
            <p:cNvSpPr txBox="1">
              <a:spLocks/>
            </p:cNvSpPr>
            <p:nvPr/>
          </p:nvSpPr>
          <p:spPr>
            <a:xfrm>
              <a:off x="554736" y="3858964"/>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test_start_date</a:t>
              </a:r>
              <a:endParaRPr lang="en-GB" sz="800" dirty="0"/>
            </a:p>
          </p:txBody>
        </p:sp>
        <p:sp>
          <p:nvSpPr>
            <p:cNvPr id="120" name="TextBox 119">
              <a:extLst>
                <a:ext uri="{FF2B5EF4-FFF2-40B4-BE49-F238E27FC236}">
                  <a16:creationId xmlns:a16="http://schemas.microsoft.com/office/drawing/2014/main" id="{CF34E26F-FB7B-8487-DF52-5EBB3CFEBC35}"/>
                </a:ext>
              </a:extLst>
            </p:cNvPr>
            <p:cNvSpPr txBox="1">
              <a:spLocks/>
            </p:cNvSpPr>
            <p:nvPr/>
          </p:nvSpPr>
          <p:spPr>
            <a:xfrm>
              <a:off x="554736" y="4134384"/>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test_end_date</a:t>
              </a:r>
              <a:endParaRPr lang="en-GB" sz="800" dirty="0"/>
            </a:p>
          </p:txBody>
        </p:sp>
        <p:sp>
          <p:nvSpPr>
            <p:cNvPr id="124" name="TextBox 123">
              <a:extLst>
                <a:ext uri="{FF2B5EF4-FFF2-40B4-BE49-F238E27FC236}">
                  <a16:creationId xmlns:a16="http://schemas.microsoft.com/office/drawing/2014/main" id="{009F4F94-15A5-42BC-9BB7-C9486D0249AC}"/>
                </a:ext>
              </a:extLst>
            </p:cNvPr>
            <p:cNvSpPr txBox="1">
              <a:spLocks/>
            </p:cNvSpPr>
            <p:nvPr/>
          </p:nvSpPr>
          <p:spPr>
            <a:xfrm>
              <a:off x="554736" y="4409804"/>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score_date</a:t>
              </a:r>
              <a:endParaRPr lang="en-GB" sz="800" dirty="0"/>
            </a:p>
          </p:txBody>
        </p:sp>
        <p:sp>
          <p:nvSpPr>
            <p:cNvPr id="127" name="TextBox 126">
              <a:extLst>
                <a:ext uri="{FF2B5EF4-FFF2-40B4-BE49-F238E27FC236}">
                  <a16:creationId xmlns:a16="http://schemas.microsoft.com/office/drawing/2014/main" id="{A1689633-AAA0-5FC7-CADD-C54CB9146FA7}"/>
                </a:ext>
              </a:extLst>
            </p:cNvPr>
            <p:cNvSpPr txBox="1">
              <a:spLocks/>
            </p:cNvSpPr>
            <p:nvPr/>
          </p:nvSpPr>
          <p:spPr>
            <a:xfrm>
              <a:off x="554736" y="4685225"/>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model_version_prefix</a:t>
              </a:r>
              <a:endParaRPr lang="en-GB" sz="800" dirty="0"/>
            </a:p>
          </p:txBody>
        </p:sp>
      </p:grpSp>
      <p:sp>
        <p:nvSpPr>
          <p:cNvPr id="143" name="TextBox 142">
            <a:extLst>
              <a:ext uri="{FF2B5EF4-FFF2-40B4-BE49-F238E27FC236}">
                <a16:creationId xmlns:a16="http://schemas.microsoft.com/office/drawing/2014/main" id="{8DF93871-81EB-F8A3-AE0F-BFBE059B0137}"/>
              </a:ext>
            </a:extLst>
          </p:cNvPr>
          <p:cNvSpPr txBox="1"/>
          <p:nvPr/>
        </p:nvSpPr>
        <p:spPr>
          <a:xfrm>
            <a:off x="879499" y="5824203"/>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solidFill>
                  <a:srgbClr val="000000"/>
                </a:solidFill>
                <a:latin typeface="Arial" panose="020B0604020202020204" pitchFamily="34" charset="0"/>
                <a:sym typeface=""/>
              </a:rPr>
              <a:t>Code: </a:t>
            </a:r>
            <a:r>
              <a:rPr lang="en-US" sz="1000" b="1" dirty="0">
                <a:solidFill>
                  <a:srgbClr val="000000"/>
                </a:solidFill>
                <a:latin typeface="Arial" panose="020B0604020202020204" pitchFamily="34" charset="0"/>
                <a:sym typeface=""/>
              </a:rPr>
              <a:t>Step1_Clean_RawData</a:t>
            </a:r>
            <a:r>
              <a:rPr lang="en-US" sz="1000" dirty="0">
                <a:solidFill>
                  <a:srgbClr val="000000"/>
                </a:solidFill>
                <a:latin typeface="Arial" panose="020B0604020202020204" pitchFamily="34" charset="0"/>
                <a:sym typeface=""/>
              </a:rPr>
              <a:t>/1_1_Clean_Customer_master</a:t>
            </a:r>
            <a:endParaRPr lang="en-GB" sz="1000" dirty="0">
              <a:solidFill>
                <a:srgbClr val="000000"/>
              </a:solidFill>
              <a:latin typeface="Arial" panose="020B0604020202020204" pitchFamily="34" charset="0"/>
              <a:sym typeface=""/>
            </a:endParaRPr>
          </a:p>
        </p:txBody>
      </p:sp>
      <p:grpSp>
        <p:nvGrpSpPr>
          <p:cNvPr id="154" name="Group 153">
            <a:extLst>
              <a:ext uri="{FF2B5EF4-FFF2-40B4-BE49-F238E27FC236}">
                <a16:creationId xmlns:a16="http://schemas.microsoft.com/office/drawing/2014/main" id="{7B102B4F-BBBC-8881-C9D6-7C825F005264}"/>
              </a:ext>
            </a:extLst>
          </p:cNvPr>
          <p:cNvGrpSpPr>
            <a:grpSpLocks/>
          </p:cNvGrpSpPr>
          <p:nvPr/>
        </p:nvGrpSpPr>
        <p:grpSpPr>
          <a:xfrm>
            <a:off x="554736" y="5793147"/>
            <a:ext cx="216000" cy="216000"/>
            <a:chOff x="518544" y="5788011"/>
            <a:chExt cx="288000" cy="288000"/>
          </a:xfrm>
        </p:grpSpPr>
        <p:sp>
          <p:nvSpPr>
            <p:cNvPr id="155" name="Oval 154">
              <a:extLst>
                <a:ext uri="{FF2B5EF4-FFF2-40B4-BE49-F238E27FC236}">
                  <a16:creationId xmlns:a16="http://schemas.microsoft.com/office/drawing/2014/main" id="{1BEFEA48-17B1-9A13-59F2-E53B9785CE5D}"/>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56" name="Graphic 155">
              <a:extLst>
                <a:ext uri="{FF2B5EF4-FFF2-40B4-BE49-F238E27FC236}">
                  <a16:creationId xmlns:a16="http://schemas.microsoft.com/office/drawing/2014/main" id="{419569F8-6BC2-434F-B350-DA4AC740DAB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72973" y="5842440"/>
              <a:ext cx="179143" cy="179143"/>
            </a:xfrm>
            <a:prstGeom prst="rect">
              <a:avLst/>
            </a:prstGeom>
          </p:spPr>
        </p:pic>
      </p:grpSp>
      <p:sp>
        <p:nvSpPr>
          <p:cNvPr id="146" name="TextBox 145">
            <a:extLst>
              <a:ext uri="{FF2B5EF4-FFF2-40B4-BE49-F238E27FC236}">
                <a16:creationId xmlns:a16="http://schemas.microsoft.com/office/drawing/2014/main" id="{36D20CCF-21D2-02FB-4423-03FE58129E6E}"/>
              </a:ext>
            </a:extLst>
          </p:cNvPr>
          <p:cNvSpPr txBox="1"/>
          <p:nvPr/>
        </p:nvSpPr>
        <p:spPr>
          <a:xfrm>
            <a:off x="879499" y="6079988"/>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solidFill>
                  <a:srgbClr val="000000"/>
                </a:solidFill>
                <a:latin typeface="Arial" panose="020B0604020202020204" pitchFamily="34" charset="0"/>
                <a:sym typeface=""/>
              </a:rPr>
              <a:t>Checks: </a:t>
            </a:r>
            <a:r>
              <a:rPr lang="en-US" sz="1000" b="1" dirty="0">
                <a:solidFill>
                  <a:srgbClr val="000000"/>
                </a:solidFill>
                <a:latin typeface="Arial" panose="020B0604020202020204" pitchFamily="34" charset="0"/>
                <a:sym typeface=""/>
              </a:rPr>
              <a:t>Step1_Clean_RawData</a:t>
            </a:r>
            <a:r>
              <a:rPr lang="en-US" sz="1000" dirty="0">
                <a:solidFill>
                  <a:srgbClr val="000000"/>
                </a:solidFill>
                <a:latin typeface="Arial" panose="020B0604020202020204" pitchFamily="34" charset="0"/>
                <a:sym typeface=""/>
              </a:rPr>
              <a:t>/</a:t>
            </a:r>
            <a:r>
              <a:rPr lang="en-US" sz="1000" dirty="0" err="1">
                <a:solidFill>
                  <a:srgbClr val="000000"/>
                </a:solidFill>
                <a:latin typeface="Arial" panose="020B0604020202020204" pitchFamily="34" charset="0"/>
                <a:sym typeface=""/>
              </a:rPr>
              <a:t>Check_Customer</a:t>
            </a:r>
            <a:endParaRPr lang="en-GB" sz="1000" dirty="0">
              <a:solidFill>
                <a:srgbClr val="000000"/>
              </a:solidFill>
              <a:latin typeface="Arial" panose="020B0604020202020204" pitchFamily="34" charset="0"/>
              <a:sym typeface=""/>
            </a:endParaRPr>
          </a:p>
        </p:txBody>
      </p:sp>
      <p:grpSp>
        <p:nvGrpSpPr>
          <p:cNvPr id="157" name="Group 156">
            <a:extLst>
              <a:ext uri="{FF2B5EF4-FFF2-40B4-BE49-F238E27FC236}">
                <a16:creationId xmlns:a16="http://schemas.microsoft.com/office/drawing/2014/main" id="{0403732C-6D85-0A97-2F28-AC28F6A20FEE}"/>
              </a:ext>
            </a:extLst>
          </p:cNvPr>
          <p:cNvGrpSpPr>
            <a:grpSpLocks/>
          </p:cNvGrpSpPr>
          <p:nvPr/>
        </p:nvGrpSpPr>
        <p:grpSpPr>
          <a:xfrm>
            <a:off x="554736" y="6048932"/>
            <a:ext cx="216000" cy="216000"/>
            <a:chOff x="554736" y="6059030"/>
            <a:chExt cx="242088" cy="242088"/>
          </a:xfrm>
          <a:solidFill>
            <a:schemeClr val="accent5"/>
          </a:solidFill>
        </p:grpSpPr>
        <p:sp>
          <p:nvSpPr>
            <p:cNvPr id="158" name="Oval 157">
              <a:extLst>
                <a:ext uri="{FF2B5EF4-FFF2-40B4-BE49-F238E27FC236}">
                  <a16:creationId xmlns:a16="http://schemas.microsoft.com/office/drawing/2014/main" id="{72CB6941-8FD1-6C38-DAFC-A69BD9FD9429}"/>
                </a:ext>
              </a:extLst>
            </p:cNvPr>
            <p:cNvSpPr>
              <a:spLocks noChangeAspect="1"/>
            </p:cNvSpPr>
            <p:nvPr/>
          </p:nvSpPr>
          <p:spPr>
            <a:xfrm>
              <a:off x="554736" y="6059030"/>
              <a:ext cx="242088" cy="24208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159" name="Graphic 158">
              <a:extLst>
                <a:ext uri="{FF2B5EF4-FFF2-40B4-BE49-F238E27FC236}">
                  <a16:creationId xmlns:a16="http://schemas.microsoft.com/office/drawing/2014/main" id="{B010150A-E639-369E-62CF-1A48ABF6450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7881" y="6089963"/>
              <a:ext cx="180221" cy="180221"/>
            </a:xfrm>
            <a:prstGeom prst="rect">
              <a:avLst/>
            </a:prstGeom>
          </p:spPr>
        </p:pic>
      </p:grpSp>
      <p:sp>
        <p:nvSpPr>
          <p:cNvPr id="102" name="TextBox 101">
            <a:extLst>
              <a:ext uri="{FF2B5EF4-FFF2-40B4-BE49-F238E27FC236}">
                <a16:creationId xmlns:a16="http://schemas.microsoft.com/office/drawing/2014/main" id="{324B1FA8-7D84-2ABA-C4BA-293121F1D01E}"/>
              </a:ext>
            </a:extLst>
          </p:cNvPr>
          <p:cNvSpPr txBox="1"/>
          <p:nvPr/>
        </p:nvSpPr>
        <p:spPr>
          <a:xfrm>
            <a:off x="2660464" y="1104904"/>
            <a:ext cx="1879827" cy="46166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dirty="0"/>
              <a:t>Get demographic information from priority tables (HPS and Oasis)</a:t>
            </a:r>
            <a:endParaRPr lang="en-GB" sz="1000" b="1" dirty="0"/>
          </a:p>
        </p:txBody>
      </p:sp>
      <p:grpSp>
        <p:nvGrpSpPr>
          <p:cNvPr id="228" name="Group 227">
            <a:extLst>
              <a:ext uri="{FF2B5EF4-FFF2-40B4-BE49-F238E27FC236}">
                <a16:creationId xmlns:a16="http://schemas.microsoft.com/office/drawing/2014/main" id="{AEA971D7-F395-72F6-8118-65A02E425ED4}"/>
              </a:ext>
            </a:extLst>
          </p:cNvPr>
          <p:cNvGrpSpPr/>
          <p:nvPr/>
        </p:nvGrpSpPr>
        <p:grpSpPr>
          <a:xfrm>
            <a:off x="2298643" y="1724823"/>
            <a:ext cx="2241649" cy="2895015"/>
            <a:chOff x="2298643" y="2422412"/>
            <a:chExt cx="2241649" cy="2895015"/>
          </a:xfrm>
        </p:grpSpPr>
        <p:pic>
          <p:nvPicPr>
            <p:cNvPr id="74" name="Graphic 73">
              <a:extLst>
                <a:ext uri="{FF2B5EF4-FFF2-40B4-BE49-F238E27FC236}">
                  <a16:creationId xmlns:a16="http://schemas.microsoft.com/office/drawing/2014/main" id="{94A2C5E1-CD27-AE57-A2FD-D458BCECFF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241001" y="2422412"/>
              <a:ext cx="161376" cy="161376"/>
            </a:xfrm>
            <a:prstGeom prst="rect">
              <a:avLst/>
            </a:prstGeom>
          </p:spPr>
        </p:pic>
        <p:sp>
          <p:nvSpPr>
            <p:cNvPr id="38" name="TextBox 37">
              <a:extLst>
                <a:ext uri="{FF2B5EF4-FFF2-40B4-BE49-F238E27FC236}">
                  <a16:creationId xmlns:a16="http://schemas.microsoft.com/office/drawing/2014/main" id="{614D8216-0ACD-8ACF-514B-D33E1F7112C4}"/>
                </a:ext>
              </a:extLst>
            </p:cNvPr>
            <p:cNvSpPr txBox="1">
              <a:spLocks/>
            </p:cNvSpPr>
            <p:nvPr/>
          </p:nvSpPr>
          <p:spPr>
            <a:xfrm>
              <a:off x="3523036" y="2475410"/>
              <a:ext cx="953644" cy="367513"/>
            </a:xfrm>
            <a:prstGeom prst="roundRect">
              <a:avLst/>
            </a:prstGeom>
            <a:solidFill>
              <a:schemeClr val="bg1">
                <a:lumMod val="85000"/>
              </a:schemeClr>
            </a:solidFill>
          </p:spPr>
          <p:txBody>
            <a:bodyPr wrap="none"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b="1" dirty="0">
                  <a:solidFill>
                    <a:sysClr val="windowText" lastClr="000000"/>
                  </a:solidFill>
                  <a:latin typeface="Arial"/>
                </a:rPr>
                <a:t>Table of all </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b="1" dirty="0">
                  <a:solidFill>
                    <a:sysClr val="windowText" lastClr="000000"/>
                  </a:solidFill>
                  <a:latin typeface="Arial"/>
                </a:rPr>
                <a:t>domestic customers</a:t>
              </a:r>
              <a:endParaRPr kumimoji="0" lang="en-US" sz="7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56" name="Rectangle: Rounded Corners 77">
              <a:extLst>
                <a:ext uri="{FF2B5EF4-FFF2-40B4-BE49-F238E27FC236}">
                  <a16:creationId xmlns:a16="http://schemas.microsoft.com/office/drawing/2014/main" id="{41690027-97C9-C47B-DF45-DE46A8756554}"/>
                </a:ext>
              </a:extLst>
            </p:cNvPr>
            <p:cNvSpPr>
              <a:spLocks/>
            </p:cNvSpPr>
            <p:nvPr/>
          </p:nvSpPr>
          <p:spPr>
            <a:xfrm>
              <a:off x="3523036" y="2873863"/>
              <a:ext cx="953644" cy="20113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600" i="0" u="none" strike="noStrike" kern="1200" cap="none" spc="0" normalizeH="0" baseline="0" noProof="0" dirty="0" err="1">
                  <a:ln>
                    <a:noFill/>
                  </a:ln>
                  <a:solidFill>
                    <a:schemeClr val="tx1"/>
                  </a:solidFill>
                  <a:effectLst/>
                  <a:uLnTx/>
                  <a:uFillTx/>
                  <a:latin typeface="Arial"/>
                  <a:ea typeface="+mn-ea"/>
                  <a:cs typeface="+mn-cs"/>
                </a:rPr>
                <a:t>ubs_sttm_cust_domestic</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grpSp>
          <p:nvGrpSpPr>
            <p:cNvPr id="199" name="Group 198">
              <a:extLst>
                <a:ext uri="{FF2B5EF4-FFF2-40B4-BE49-F238E27FC236}">
                  <a16:creationId xmlns:a16="http://schemas.microsoft.com/office/drawing/2014/main" id="{A4180A6F-2E9C-A4E4-84A4-A42D630B627E}"/>
                </a:ext>
              </a:extLst>
            </p:cNvPr>
            <p:cNvGrpSpPr/>
            <p:nvPr/>
          </p:nvGrpSpPr>
          <p:grpSpPr>
            <a:xfrm>
              <a:off x="3523036" y="3205222"/>
              <a:ext cx="953644" cy="599583"/>
              <a:chOff x="3773573" y="3240009"/>
              <a:chExt cx="953644" cy="599583"/>
            </a:xfrm>
          </p:grpSpPr>
          <p:sp>
            <p:nvSpPr>
              <p:cNvPr id="58" name="TextBox 57">
                <a:extLst>
                  <a:ext uri="{FF2B5EF4-FFF2-40B4-BE49-F238E27FC236}">
                    <a16:creationId xmlns:a16="http://schemas.microsoft.com/office/drawing/2014/main" id="{F18DACC4-D1BF-E421-0011-7E5D2746F55A}"/>
                  </a:ext>
                </a:extLst>
              </p:cNvPr>
              <p:cNvSpPr txBox="1">
                <a:spLocks/>
              </p:cNvSpPr>
              <p:nvPr/>
            </p:nvSpPr>
            <p:spPr>
              <a:xfrm>
                <a:off x="3773573" y="3240009"/>
                <a:ext cx="953644" cy="367513"/>
              </a:xfrm>
              <a:prstGeom prst="roundRect">
                <a:avLst/>
              </a:prstGeom>
              <a:solidFill>
                <a:schemeClr val="bg1">
                  <a:lumMod val="85000"/>
                </a:schemeClr>
              </a:solidFill>
            </p:spPr>
            <p:txBody>
              <a:bodyPr wrap="none"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b="1" dirty="0">
                    <a:solidFill>
                      <a:sysClr val="windowText" lastClr="000000"/>
                    </a:solidFill>
                    <a:latin typeface="Arial"/>
                  </a:rPr>
                  <a:t>Table of customers’ </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b="1" dirty="0">
                    <a:solidFill>
                      <a:sysClr val="windowText" lastClr="000000"/>
                    </a:solidFill>
                    <a:latin typeface="Arial"/>
                  </a:rPr>
                  <a:t>personal data</a:t>
                </a:r>
                <a:endParaRPr kumimoji="0" lang="en-US" sz="7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59" name="Rectangle: Rounded Corners 77">
                <a:extLst>
                  <a:ext uri="{FF2B5EF4-FFF2-40B4-BE49-F238E27FC236}">
                    <a16:creationId xmlns:a16="http://schemas.microsoft.com/office/drawing/2014/main" id="{BB33E330-CA42-77A6-2F32-414E09D33316}"/>
                  </a:ext>
                </a:extLst>
              </p:cNvPr>
              <p:cNvSpPr>
                <a:spLocks/>
              </p:cNvSpPr>
              <p:nvPr/>
            </p:nvSpPr>
            <p:spPr>
              <a:xfrm>
                <a:off x="3773573" y="3638462"/>
                <a:ext cx="953644" cy="20113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600" i="0" u="none" strike="noStrike" kern="1200" cap="none" spc="0" normalizeH="0" baseline="0" noProof="0" dirty="0" err="1">
                    <a:ln>
                      <a:noFill/>
                    </a:ln>
                    <a:solidFill>
                      <a:schemeClr val="tx1"/>
                    </a:solidFill>
                    <a:effectLst/>
                    <a:uLnTx/>
                    <a:uFillTx/>
                    <a:latin typeface="Arial"/>
                    <a:ea typeface="+mn-ea"/>
                    <a:cs typeface="+mn-cs"/>
                  </a:rPr>
                  <a:t>ubs_sttm_cust</a:t>
                </a:r>
                <a:r>
                  <a:rPr kumimoji="0" lang="en-US" sz="600" i="0" u="none" strike="noStrike" kern="1200" cap="none" spc="0" normalizeH="0" baseline="0" noProof="0" dirty="0">
                    <a:ln>
                      <a:noFill/>
                    </a:ln>
                    <a:solidFill>
                      <a:schemeClr val="tx1"/>
                    </a:solidFill>
                    <a:effectLst/>
                    <a:uLnTx/>
                    <a:uFillTx/>
                    <a:latin typeface="Arial"/>
                    <a:ea typeface="+mn-ea"/>
                    <a:cs typeface="+mn-cs"/>
                  </a:rPr>
                  <a:t>_</a:t>
                </a:r>
                <a:r>
                  <a:rPr lang="en-US" sz="600" dirty="0">
                    <a:solidFill>
                      <a:schemeClr val="tx1"/>
                    </a:solidFill>
                    <a:latin typeface="Arial"/>
                  </a:rPr>
                  <a:t>personal</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grpSp>
        <p:grpSp>
          <p:nvGrpSpPr>
            <p:cNvPr id="197" name="Group 196">
              <a:extLst>
                <a:ext uri="{FF2B5EF4-FFF2-40B4-BE49-F238E27FC236}">
                  <a16:creationId xmlns:a16="http://schemas.microsoft.com/office/drawing/2014/main" id="{AE3930B2-82C0-312E-A438-D93C868B75CA}"/>
                </a:ext>
              </a:extLst>
            </p:cNvPr>
            <p:cNvGrpSpPr/>
            <p:nvPr/>
          </p:nvGrpSpPr>
          <p:grpSpPr>
            <a:xfrm>
              <a:off x="3523036" y="3935034"/>
              <a:ext cx="953644" cy="599583"/>
              <a:chOff x="3773573" y="4005426"/>
              <a:chExt cx="953644" cy="599583"/>
            </a:xfrm>
          </p:grpSpPr>
          <p:sp>
            <p:nvSpPr>
              <p:cNvPr id="60" name="TextBox 59">
                <a:extLst>
                  <a:ext uri="{FF2B5EF4-FFF2-40B4-BE49-F238E27FC236}">
                    <a16:creationId xmlns:a16="http://schemas.microsoft.com/office/drawing/2014/main" id="{5805BFB4-9D24-BAAE-9AE8-6115661B39B7}"/>
                  </a:ext>
                </a:extLst>
              </p:cNvPr>
              <p:cNvSpPr txBox="1">
                <a:spLocks/>
              </p:cNvSpPr>
              <p:nvPr/>
            </p:nvSpPr>
            <p:spPr>
              <a:xfrm>
                <a:off x="3773573" y="4005426"/>
                <a:ext cx="953644" cy="367513"/>
              </a:xfrm>
              <a:prstGeom prst="roundRect">
                <a:avLst/>
              </a:prstGeom>
              <a:solidFill>
                <a:schemeClr val="bg1">
                  <a:lumMod val="85000"/>
                </a:schemeClr>
              </a:solidFill>
            </p:spPr>
            <p:txBody>
              <a:bodyPr wrap="none"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b="1" dirty="0">
                    <a:solidFill>
                      <a:sysClr val="windowText" lastClr="000000"/>
                    </a:solidFill>
                    <a:latin typeface="Arial"/>
                  </a:rPr>
                  <a:t>Table of customers’ </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b="1" dirty="0">
                    <a:solidFill>
                      <a:sysClr val="windowText" lastClr="000000"/>
                    </a:solidFill>
                    <a:latin typeface="Arial"/>
                  </a:rPr>
                  <a:t>employment data</a:t>
                </a:r>
                <a:endParaRPr kumimoji="0" lang="en-US" sz="7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61" name="Rectangle: Rounded Corners 77">
                <a:extLst>
                  <a:ext uri="{FF2B5EF4-FFF2-40B4-BE49-F238E27FC236}">
                    <a16:creationId xmlns:a16="http://schemas.microsoft.com/office/drawing/2014/main" id="{C1B6F1BE-AE5F-BFEC-0C94-FEE0EF27E8BD}"/>
                  </a:ext>
                </a:extLst>
              </p:cNvPr>
              <p:cNvSpPr>
                <a:spLocks/>
              </p:cNvSpPr>
              <p:nvPr/>
            </p:nvSpPr>
            <p:spPr>
              <a:xfrm>
                <a:off x="3773573" y="4403879"/>
                <a:ext cx="953644" cy="20113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600" i="0" u="none" strike="noStrike" kern="1200" cap="none" spc="0" normalizeH="0" baseline="0" noProof="0" dirty="0" err="1">
                    <a:ln>
                      <a:noFill/>
                    </a:ln>
                    <a:solidFill>
                      <a:schemeClr val="tx1"/>
                    </a:solidFill>
                    <a:effectLst/>
                    <a:uLnTx/>
                    <a:uFillTx/>
                    <a:latin typeface="Arial"/>
                    <a:ea typeface="+mn-ea"/>
                    <a:cs typeface="+mn-cs"/>
                  </a:rPr>
                  <a:t>ubs_sttm_cust</a:t>
                </a:r>
                <a:r>
                  <a:rPr kumimoji="0" lang="en-US" sz="600" i="0" u="none" strike="noStrike" kern="1200" cap="none" spc="0" normalizeH="0" baseline="0" noProof="0" dirty="0">
                    <a:ln>
                      <a:noFill/>
                    </a:ln>
                    <a:solidFill>
                      <a:schemeClr val="tx1"/>
                    </a:solidFill>
                    <a:effectLst/>
                    <a:uLnTx/>
                    <a:uFillTx/>
                    <a:latin typeface="Arial"/>
                    <a:ea typeface="+mn-ea"/>
                    <a:cs typeface="+mn-cs"/>
                  </a:rPr>
                  <a:t>_</a:t>
                </a:r>
                <a:r>
                  <a:rPr lang="en-US" sz="600" dirty="0">
                    <a:solidFill>
                      <a:schemeClr val="tx1"/>
                    </a:solidFill>
                    <a:latin typeface="Arial"/>
                  </a:rPr>
                  <a:t>employer</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grpSp>
        <p:grpSp>
          <p:nvGrpSpPr>
            <p:cNvPr id="196" name="Group 195">
              <a:extLst>
                <a:ext uri="{FF2B5EF4-FFF2-40B4-BE49-F238E27FC236}">
                  <a16:creationId xmlns:a16="http://schemas.microsoft.com/office/drawing/2014/main" id="{DF44EAA0-FA98-0C62-B5CA-A23A47E40C1F}"/>
                </a:ext>
              </a:extLst>
            </p:cNvPr>
            <p:cNvGrpSpPr/>
            <p:nvPr/>
          </p:nvGrpSpPr>
          <p:grpSpPr>
            <a:xfrm>
              <a:off x="3523036" y="4664846"/>
              <a:ext cx="953644" cy="599583"/>
              <a:chOff x="3773573" y="4770842"/>
              <a:chExt cx="953644" cy="599583"/>
            </a:xfrm>
          </p:grpSpPr>
          <p:sp>
            <p:nvSpPr>
              <p:cNvPr id="62" name="TextBox 61">
                <a:extLst>
                  <a:ext uri="{FF2B5EF4-FFF2-40B4-BE49-F238E27FC236}">
                    <a16:creationId xmlns:a16="http://schemas.microsoft.com/office/drawing/2014/main" id="{103227CD-ECB5-ABCF-EB7E-6FB5A9554602}"/>
                  </a:ext>
                </a:extLst>
              </p:cNvPr>
              <p:cNvSpPr txBox="1">
                <a:spLocks/>
              </p:cNvSpPr>
              <p:nvPr/>
            </p:nvSpPr>
            <p:spPr>
              <a:xfrm>
                <a:off x="3773573" y="4770842"/>
                <a:ext cx="953644" cy="367513"/>
              </a:xfrm>
              <a:prstGeom prst="roundRect">
                <a:avLst/>
              </a:prstGeom>
              <a:solidFill>
                <a:schemeClr val="bg1">
                  <a:lumMod val="85000"/>
                </a:schemeClr>
              </a:solidFill>
            </p:spPr>
            <p:txBody>
              <a:bodyPr wrap="none" lIns="73152" tIns="73152" rIns="73152" bIns="73152"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b="1" dirty="0">
                    <a:solidFill>
                      <a:sysClr val="windowText" lastClr="000000"/>
                    </a:solidFill>
                    <a:latin typeface="Arial"/>
                  </a:rPr>
                  <a:t>Table of customers’ </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b="1" dirty="0">
                    <a:solidFill>
                      <a:sysClr val="windowText" lastClr="000000"/>
                    </a:solidFill>
                    <a:latin typeface="Arial"/>
                  </a:rPr>
                  <a:t>professional data</a:t>
                </a:r>
                <a:endParaRPr kumimoji="0" lang="en-US" sz="7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63" name="Rectangle: Rounded Corners 77">
                <a:extLst>
                  <a:ext uri="{FF2B5EF4-FFF2-40B4-BE49-F238E27FC236}">
                    <a16:creationId xmlns:a16="http://schemas.microsoft.com/office/drawing/2014/main" id="{A2392A8B-A507-342E-A1A3-EC43A6E2B001}"/>
                  </a:ext>
                </a:extLst>
              </p:cNvPr>
              <p:cNvSpPr>
                <a:spLocks/>
              </p:cNvSpPr>
              <p:nvPr/>
            </p:nvSpPr>
            <p:spPr>
              <a:xfrm>
                <a:off x="3773573" y="5169295"/>
                <a:ext cx="953644" cy="20113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600" i="0" u="none" strike="noStrike" kern="1200" cap="none" spc="0" normalizeH="0" baseline="0" noProof="0" dirty="0" err="1">
                    <a:ln>
                      <a:noFill/>
                    </a:ln>
                    <a:solidFill>
                      <a:schemeClr val="tx1"/>
                    </a:solidFill>
                    <a:effectLst/>
                    <a:uLnTx/>
                    <a:uFillTx/>
                    <a:latin typeface="Arial"/>
                    <a:ea typeface="+mn-ea"/>
                    <a:cs typeface="+mn-cs"/>
                  </a:rPr>
                  <a:t>ubs_sttm_cust</a:t>
                </a:r>
                <a:r>
                  <a:rPr kumimoji="0" lang="en-US" sz="600" i="0" u="none" strike="noStrike" kern="1200" cap="none" spc="0" normalizeH="0" baseline="0" noProof="0" dirty="0">
                    <a:ln>
                      <a:noFill/>
                    </a:ln>
                    <a:solidFill>
                      <a:schemeClr val="tx1"/>
                    </a:solidFill>
                    <a:effectLst/>
                    <a:uLnTx/>
                    <a:uFillTx/>
                    <a:latin typeface="Arial"/>
                    <a:ea typeface="+mn-ea"/>
                    <a:cs typeface="+mn-cs"/>
                  </a:rPr>
                  <a:t>_</a:t>
                </a:r>
                <a:br>
                  <a:rPr kumimoji="0" lang="pl-PL" sz="600" i="0" u="none" strike="noStrike" kern="1200" cap="none" spc="0" normalizeH="0" baseline="0" noProof="0" dirty="0">
                    <a:ln>
                      <a:noFill/>
                    </a:ln>
                    <a:solidFill>
                      <a:schemeClr val="tx1"/>
                    </a:solidFill>
                    <a:effectLst/>
                    <a:uLnTx/>
                    <a:uFillTx/>
                    <a:latin typeface="Arial"/>
                    <a:ea typeface="+mn-ea"/>
                    <a:cs typeface="+mn-cs"/>
                  </a:rPr>
                </a:br>
                <a:r>
                  <a:rPr lang="en-US" sz="600" dirty="0">
                    <a:solidFill>
                      <a:schemeClr val="tx1"/>
                    </a:solidFill>
                    <a:latin typeface="Arial"/>
                  </a:rPr>
                  <a:t>professional</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grpSp>
        <p:sp>
          <p:nvSpPr>
            <p:cNvPr id="75" name="Rectangle 74">
              <a:extLst>
                <a:ext uri="{FF2B5EF4-FFF2-40B4-BE49-F238E27FC236}">
                  <a16:creationId xmlns:a16="http://schemas.microsoft.com/office/drawing/2014/main" id="{E6363925-4F5D-5105-1FBA-DA72D1869393}"/>
                </a:ext>
              </a:extLst>
            </p:cNvPr>
            <p:cNvSpPr/>
            <p:nvPr/>
          </p:nvSpPr>
          <p:spPr>
            <a:xfrm>
              <a:off x="3459425" y="2422412"/>
              <a:ext cx="1080867" cy="2895015"/>
            </a:xfrm>
            <a:prstGeom prst="rect">
              <a:avLst/>
            </a:prstGeom>
            <a:noFill/>
            <a:ln w="12700" cap="sq">
              <a:solidFill>
                <a:srgbClr val="3B96B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grpSp>
          <p:nvGrpSpPr>
            <p:cNvPr id="204" name="Group 203">
              <a:extLst>
                <a:ext uri="{FF2B5EF4-FFF2-40B4-BE49-F238E27FC236}">
                  <a16:creationId xmlns:a16="http://schemas.microsoft.com/office/drawing/2014/main" id="{3D639648-AFF7-40CE-C50C-93AAC2CE2881}"/>
                </a:ext>
              </a:extLst>
            </p:cNvPr>
            <p:cNvGrpSpPr/>
            <p:nvPr/>
          </p:nvGrpSpPr>
          <p:grpSpPr>
            <a:xfrm>
              <a:off x="2298643" y="2422412"/>
              <a:ext cx="885310" cy="1454809"/>
              <a:chOff x="2465935" y="2474593"/>
              <a:chExt cx="885310" cy="1454809"/>
            </a:xfrm>
          </p:grpSpPr>
          <p:sp>
            <p:nvSpPr>
              <p:cNvPr id="39" name="Rectangle: Rounded Corners 77">
                <a:extLst>
                  <a:ext uri="{FF2B5EF4-FFF2-40B4-BE49-F238E27FC236}">
                    <a16:creationId xmlns:a16="http://schemas.microsoft.com/office/drawing/2014/main" id="{0869210B-2730-6C43-4099-F54D6E8FE07E}"/>
                  </a:ext>
                </a:extLst>
              </p:cNvPr>
              <p:cNvSpPr>
                <a:spLocks/>
              </p:cNvSpPr>
              <p:nvPr/>
            </p:nvSpPr>
            <p:spPr>
              <a:xfrm>
                <a:off x="2465935" y="3058474"/>
                <a:ext cx="885310" cy="20113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600" i="0" u="none" strike="noStrike" kern="1200" cap="none" spc="0" normalizeH="0" baseline="0" noProof="0" dirty="0" err="1">
                    <a:ln>
                      <a:noFill/>
                    </a:ln>
                    <a:solidFill>
                      <a:schemeClr val="tx1"/>
                    </a:solidFill>
                    <a:effectLst/>
                    <a:uLnTx/>
                    <a:uFillTx/>
                    <a:latin typeface="Arial"/>
                    <a:ea typeface="+mn-ea"/>
                    <a:cs typeface="+mn-cs"/>
                  </a:rPr>
                  <a:t>ubs_sttm_customer</a:t>
                </a:r>
                <a:endParaRPr kumimoji="0" lang="en-US" sz="600" i="0" u="none" strike="noStrike" kern="1200" cap="none" spc="0" normalizeH="0" baseline="0" noProof="0" dirty="0">
                  <a:ln>
                    <a:noFill/>
                  </a:ln>
                  <a:solidFill>
                    <a:schemeClr val="tx1"/>
                  </a:solidFill>
                  <a:effectLst/>
                  <a:uLnTx/>
                  <a:uFillTx/>
                  <a:latin typeface="Arial"/>
                  <a:ea typeface="+mn-ea"/>
                  <a:cs typeface="+mn-cs"/>
                </a:endParaRPr>
              </a:p>
            </p:txBody>
          </p:sp>
          <p:sp>
            <p:nvSpPr>
              <p:cNvPr id="37" name="TextBox 36">
                <a:extLst>
                  <a:ext uri="{FF2B5EF4-FFF2-40B4-BE49-F238E27FC236}">
                    <a16:creationId xmlns:a16="http://schemas.microsoft.com/office/drawing/2014/main" id="{A2DF5EB2-863B-F12A-C763-856081785E3C}"/>
                  </a:ext>
                </a:extLst>
              </p:cNvPr>
              <p:cNvSpPr txBox="1">
                <a:spLocks/>
              </p:cNvSpPr>
              <p:nvPr/>
            </p:nvSpPr>
            <p:spPr>
              <a:xfrm>
                <a:off x="2465935" y="2474593"/>
                <a:ext cx="885310" cy="545025"/>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b="1" i="0" u="none" strike="noStrike" kern="1200" cap="none" spc="0" normalizeH="0" baseline="0" noProof="0" dirty="0">
                    <a:ln>
                      <a:noFill/>
                    </a:ln>
                    <a:solidFill>
                      <a:sysClr val="windowText" lastClr="000000"/>
                    </a:solidFill>
                    <a:effectLst/>
                    <a:uLnTx/>
                    <a:uFillTx/>
                    <a:latin typeface="Arial"/>
                    <a:ea typeface="+mn-ea"/>
                    <a:cs typeface="+mn-cs"/>
                  </a:rPr>
                  <a:t>Table of all customers that have a bank product</a:t>
                </a:r>
              </a:p>
            </p:txBody>
          </p:sp>
          <p:sp>
            <p:nvSpPr>
              <p:cNvPr id="202" name="TextBox 201">
                <a:extLst>
                  <a:ext uri="{FF2B5EF4-FFF2-40B4-BE49-F238E27FC236}">
                    <a16:creationId xmlns:a16="http://schemas.microsoft.com/office/drawing/2014/main" id="{A4BAAC8B-52AB-8C7E-7B41-792E00E1F6BE}"/>
                  </a:ext>
                </a:extLst>
              </p:cNvPr>
              <p:cNvSpPr txBox="1"/>
              <p:nvPr/>
            </p:nvSpPr>
            <p:spPr>
              <a:xfrm>
                <a:off x="2465935" y="3298460"/>
                <a:ext cx="885310" cy="63094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"bank product" excludes payroll and prepaid cards, </a:t>
                </a:r>
              </a:p>
              <a:p>
                <a:r>
                  <a:rPr lang="en-US" sz="600" dirty="0">
                    <a:cs typeface="+mn-cs"/>
                  </a:rPr>
                  <a:t>Source: Squad business lead Amir Issa and BI Intelligence lead Aya Haroun</a:t>
                </a:r>
                <a:endParaRPr lang="en-GB" sz="600" dirty="0">
                  <a:cs typeface="+mn-cs"/>
                </a:endParaRPr>
              </a:p>
            </p:txBody>
          </p:sp>
        </p:grpSp>
      </p:grpSp>
      <p:grpSp>
        <p:nvGrpSpPr>
          <p:cNvPr id="249" name="Group 248">
            <a:extLst>
              <a:ext uri="{FF2B5EF4-FFF2-40B4-BE49-F238E27FC236}">
                <a16:creationId xmlns:a16="http://schemas.microsoft.com/office/drawing/2014/main" id="{C9A403D3-58B2-21E8-30E2-E67524D7AA67}"/>
              </a:ext>
            </a:extLst>
          </p:cNvPr>
          <p:cNvGrpSpPr/>
          <p:nvPr/>
        </p:nvGrpSpPr>
        <p:grpSpPr>
          <a:xfrm>
            <a:off x="2298643" y="1104904"/>
            <a:ext cx="324000" cy="324000"/>
            <a:chOff x="2465935" y="7323855"/>
            <a:chExt cx="324000" cy="324000"/>
          </a:xfrm>
        </p:grpSpPr>
        <p:sp>
          <p:nvSpPr>
            <p:cNvPr id="250" name="Oval 249">
              <a:extLst>
                <a:ext uri="{FF2B5EF4-FFF2-40B4-BE49-F238E27FC236}">
                  <a16:creationId xmlns:a16="http://schemas.microsoft.com/office/drawing/2014/main" id="{8D82B50E-C8E7-03E9-315F-A606653BE0C0}"/>
                </a:ext>
              </a:extLst>
            </p:cNvPr>
            <p:cNvSpPr>
              <a:spLocks/>
            </p:cNvSpPr>
            <p:nvPr/>
          </p:nvSpPr>
          <p:spPr>
            <a:xfrm>
              <a:off x="2465935" y="73238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251" name="Graphic 250">
              <a:extLst>
                <a:ext uri="{FF2B5EF4-FFF2-40B4-BE49-F238E27FC236}">
                  <a16:creationId xmlns:a16="http://schemas.microsoft.com/office/drawing/2014/main" id="{EDF299EB-7D8D-933C-161A-AA63A0DF4DD0}"/>
                </a:ext>
              </a:extLst>
            </p:cNvPr>
            <p:cNvPicPr>
              <a:picLocks/>
            </p:cNvPicPr>
            <p:nvPr/>
          </p:nvPicPr>
          <p:blipFill>
            <a:blip r:embed="rId31">
              <a:extLst>
                <a:ext uri="{96DAC541-7B7A-43D3-8B79-37D633B846F1}">
                  <asvg:svgBlip xmlns:asvg="http://schemas.microsoft.com/office/drawing/2016/SVG/main" r:embed="rId32"/>
                </a:ext>
              </a:extLst>
            </a:blip>
            <a:stretch>
              <a:fillRect/>
            </a:stretch>
          </p:blipFill>
          <p:spPr>
            <a:xfrm>
              <a:off x="2520151" y="7378071"/>
              <a:ext cx="215568" cy="215568"/>
            </a:xfrm>
            <a:prstGeom prst="rect">
              <a:avLst/>
            </a:prstGeom>
          </p:spPr>
        </p:pic>
      </p:grpSp>
      <p:cxnSp>
        <p:nvCxnSpPr>
          <p:cNvPr id="161" name="impact_1point5b">
            <a:extLst>
              <a:ext uri="{FF2B5EF4-FFF2-40B4-BE49-F238E27FC236}">
                <a16:creationId xmlns:a16="http://schemas.microsoft.com/office/drawing/2014/main" id="{25FE6834-F18E-4B9E-8B5B-7296296D2096}"/>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37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42033240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cxnSp>
        <p:nvCxnSpPr>
          <p:cNvPr id="246" name="LineContentSeparatorDefaultVertical 242">
            <a:extLst>
              <a:ext uri="{FF2B5EF4-FFF2-40B4-BE49-F238E27FC236}">
                <a16:creationId xmlns:a16="http://schemas.microsoft.com/office/drawing/2014/main" id="{E6E0C36E-47C3-D1D7-642E-638875B67429}"/>
              </a:ext>
            </a:extLst>
          </p:cNvPr>
          <p:cNvCxnSpPr>
            <a:cxnSpLocks/>
          </p:cNvCxnSpPr>
          <p:nvPr>
            <p:custDataLst>
              <p:tags r:id="rId2"/>
            </p:custDataLst>
          </p:nvPr>
        </p:nvCxnSpPr>
        <p:spPr>
          <a:xfrm>
            <a:off x="7300604"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5" name="LineContentSeparatorDefaultVertical 242">
            <a:extLst>
              <a:ext uri="{FF2B5EF4-FFF2-40B4-BE49-F238E27FC236}">
                <a16:creationId xmlns:a16="http://schemas.microsoft.com/office/drawing/2014/main" id="{F99097BB-8A56-D49D-459A-90BA901B0E31}"/>
              </a:ext>
            </a:extLst>
          </p:cNvPr>
          <p:cNvCxnSpPr>
            <a:cxnSpLocks/>
          </p:cNvCxnSpPr>
          <p:nvPr>
            <p:custDataLst>
              <p:tags r:id="rId3"/>
            </p:custDataLst>
          </p:nvPr>
        </p:nvCxnSpPr>
        <p:spPr>
          <a:xfrm>
            <a:off x="5534512"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8" name="LineContentSeparatorDefaultVertical 68">
            <a:extLst>
              <a:ext uri="{FF2B5EF4-FFF2-40B4-BE49-F238E27FC236}">
                <a16:creationId xmlns:a16="http://schemas.microsoft.com/office/drawing/2014/main" id="{3D66DB68-8476-439A-8489-A7F08E6BBD2E}"/>
              </a:ext>
            </a:extLst>
          </p:cNvPr>
          <p:cNvCxnSpPr>
            <a:cxnSpLocks/>
          </p:cNvCxnSpPr>
          <p:nvPr>
            <p:custDataLst>
              <p:tags r:id="rId4"/>
            </p:custDataLst>
          </p:nvPr>
        </p:nvCxnSpPr>
        <p:spPr>
          <a:xfrm>
            <a:off x="2090875"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907235B-4EB9-46BF-C233-C2FBAE3A9F1A}"/>
              </a:ext>
            </a:extLst>
          </p:cNvPr>
          <p:cNvSpPr>
            <a:spLocks noGrp="1"/>
          </p:cNvSpPr>
          <p:nvPr>
            <p:ph type="subTitle" idx="1"/>
          </p:nvPr>
        </p:nvSpPr>
        <p:spPr>
          <a:xfrm>
            <a:off x="554735" y="637721"/>
            <a:ext cx="11082528" cy="246221"/>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GB"/>
          </a:p>
        </p:txBody>
      </p:sp>
      <p:sp>
        <p:nvSpPr>
          <p:cNvPr id="13" name="Text Placeholder 12">
            <a:extLst>
              <a:ext uri="{FF2B5EF4-FFF2-40B4-BE49-F238E27FC236}">
                <a16:creationId xmlns:a16="http://schemas.microsoft.com/office/drawing/2014/main" id="{CA7531EC-FEC2-8F73-A75C-DC615246002E}"/>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384721"/>
          </a:xfrm>
          <a:noFill/>
          <a:ln/>
          <a:extLst>
            <a:ext uri="{909E8E84-426E-40DD-AFC4-6F175D3DCCD1}">
              <a14:hiddenFill xmlns:a14="http://schemas.microsoft.com/office/drawing/2010/main">
                <a:solidFill>
                  <a:srgbClr val="FFFFFF"/>
                </a:solidFill>
              </a14:hiddenFill>
            </a:ext>
          </a:extLst>
        </p:spPr>
        <p:txBody>
          <a:bodyPr vert="horz" wrap="square" anchor="t" anchorCtr="0">
            <a:noAutofit/>
          </a:bodyPr>
          <a:lstStyle/>
          <a:p>
            <a:r>
              <a:rPr lang="en-US" dirty="0">
                <a:latin typeface="Arial" panose="020B0604020202020204" pitchFamily="34" charset="0"/>
              </a:rPr>
              <a:t>1C2: Accounts cleaning pipeline separates all accounts by their types </a:t>
            </a:r>
          </a:p>
        </p:txBody>
      </p:sp>
      <p:sp>
        <p:nvSpPr>
          <p:cNvPr id="16" name="Sticker">
            <a:extLst>
              <a:ext uri="{FF2B5EF4-FFF2-40B4-BE49-F238E27FC236}">
                <a16:creationId xmlns:a16="http://schemas.microsoft.com/office/drawing/2014/main" id="{A981DC4D-4F84-04D0-1A3A-2778D142A029}"/>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1</a:t>
            </a:r>
            <a:endParaRPr lang="en-US" dirty="0"/>
          </a:p>
        </p:txBody>
      </p:sp>
      <p:grpSp>
        <p:nvGrpSpPr>
          <p:cNvPr id="20" name="Group 19">
            <a:extLst>
              <a:ext uri="{FF2B5EF4-FFF2-40B4-BE49-F238E27FC236}">
                <a16:creationId xmlns:a16="http://schemas.microsoft.com/office/drawing/2014/main" id="{B609F35E-3DD6-8D79-5506-D9254D922F9F}"/>
              </a:ext>
            </a:extLst>
          </p:cNvPr>
          <p:cNvGrpSpPr/>
          <p:nvPr/>
        </p:nvGrpSpPr>
        <p:grpSpPr>
          <a:xfrm>
            <a:off x="9299206" y="964729"/>
            <a:ext cx="2338058" cy="144000"/>
            <a:chOff x="8715032" y="1132382"/>
            <a:chExt cx="2338058" cy="144000"/>
          </a:xfrm>
        </p:grpSpPr>
        <p:sp>
          <p:nvSpPr>
            <p:cNvPr id="21" name="RectangleLegend1">
              <a:extLst>
                <a:ext uri="{FF2B5EF4-FFF2-40B4-BE49-F238E27FC236}">
                  <a16:creationId xmlns:a16="http://schemas.microsoft.com/office/drawing/2014/main" id="{8E0BE70A-A912-E5EA-0119-3CD91428C3FD}"/>
                </a:ext>
              </a:extLst>
            </p:cNvPr>
            <p:cNvSpPr/>
            <p:nvPr/>
          </p:nvSpPr>
          <p:spPr>
            <a:xfrm>
              <a:off x="8715032" y="1132382"/>
              <a:ext cx="144000" cy="144000"/>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22" name="Legend1">
              <a:extLst>
                <a:ext uri="{FF2B5EF4-FFF2-40B4-BE49-F238E27FC236}">
                  <a16:creationId xmlns:a16="http://schemas.microsoft.com/office/drawing/2014/main" id="{042A90CE-6507-59CA-9DF1-CF8FC055E5C1}"/>
                </a:ext>
              </a:extLst>
            </p:cNvPr>
            <p:cNvSpPr txBox="1">
              <a:spLocks/>
            </p:cNvSpPr>
            <p:nvPr>
              <p:custDataLst>
                <p:tags r:id="rId10"/>
              </p:custDataLst>
            </p:nvPr>
          </p:nvSpPr>
          <p:spPr>
            <a:xfrm>
              <a:off x="8937210" y="1142827"/>
              <a:ext cx="1165795"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selected by pipeline</a:t>
              </a:r>
            </a:p>
          </p:txBody>
        </p:sp>
        <p:sp>
          <p:nvSpPr>
            <p:cNvPr id="23" name="RectangleLegend2">
              <a:extLst>
                <a:ext uri="{FF2B5EF4-FFF2-40B4-BE49-F238E27FC236}">
                  <a16:creationId xmlns:a16="http://schemas.microsoft.com/office/drawing/2014/main" id="{EC0DB555-A7A2-17B9-2D03-25A6E728F26A}"/>
                </a:ext>
              </a:extLst>
            </p:cNvPr>
            <p:cNvSpPr/>
            <p:nvPr/>
          </p:nvSpPr>
          <p:spPr>
            <a:xfrm>
              <a:off x="10215237" y="1132382"/>
              <a:ext cx="144000" cy="144000"/>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24" name="Legend2">
              <a:extLst>
                <a:ext uri="{FF2B5EF4-FFF2-40B4-BE49-F238E27FC236}">
                  <a16:creationId xmlns:a16="http://schemas.microsoft.com/office/drawing/2014/main" id="{EF8534F5-4E7B-8546-B910-639A07DF4210}"/>
                </a:ext>
              </a:extLst>
            </p:cNvPr>
            <p:cNvSpPr txBox="1">
              <a:spLocks/>
            </p:cNvSpPr>
            <p:nvPr>
              <p:custDataLst>
                <p:tags r:id="rId11"/>
              </p:custDataLst>
            </p:nvPr>
          </p:nvSpPr>
          <p:spPr>
            <a:xfrm>
              <a:off x="10437416" y="1142827"/>
              <a:ext cx="615674"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created</a:t>
              </a:r>
            </a:p>
          </p:txBody>
        </p:sp>
      </p:grpSp>
      <p:cxnSp>
        <p:nvCxnSpPr>
          <p:cNvPr id="25" name="Straight Connector 24">
            <a:extLst>
              <a:ext uri="{FF2B5EF4-FFF2-40B4-BE49-F238E27FC236}">
                <a16:creationId xmlns:a16="http://schemas.microsoft.com/office/drawing/2014/main" id="{05F1F7CF-8C95-BFD0-9AB4-1F35EE2F98C1}"/>
              </a:ext>
            </a:extLst>
          </p:cNvPr>
          <p:cNvCxnSpPr>
            <a:cxnSpLocks/>
          </p:cNvCxnSpPr>
          <p:nvPr/>
        </p:nvCxnSpPr>
        <p:spPr>
          <a:xfrm>
            <a:off x="554736" y="1643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8" name="Graphic 27">
            <a:extLst>
              <a:ext uri="{FF2B5EF4-FFF2-40B4-BE49-F238E27FC236}">
                <a16:creationId xmlns:a16="http://schemas.microsoft.com/office/drawing/2014/main" id="{D9E84AD5-E4C2-9F72-76D7-E8974BF13B17}"/>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5415999" y="1523891"/>
            <a:ext cx="237026" cy="237026"/>
          </a:xfrm>
          <a:prstGeom prst="rect">
            <a:avLst/>
          </a:prstGeom>
        </p:spPr>
      </p:pic>
      <p:pic>
        <p:nvPicPr>
          <p:cNvPr id="29" name="Graphic 28">
            <a:extLst>
              <a:ext uri="{FF2B5EF4-FFF2-40B4-BE49-F238E27FC236}">
                <a16:creationId xmlns:a16="http://schemas.microsoft.com/office/drawing/2014/main" id="{49446DBB-E8F3-64DC-DB8F-694370024D4E}"/>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7182091" y="1523891"/>
            <a:ext cx="237026" cy="237026"/>
          </a:xfrm>
          <a:prstGeom prst="rect">
            <a:avLst/>
          </a:prstGeom>
        </p:spPr>
      </p:pic>
      <p:grpSp>
        <p:nvGrpSpPr>
          <p:cNvPr id="30" name="ChevronBlue 98">
            <a:extLst>
              <a:ext uri="{FF2B5EF4-FFF2-40B4-BE49-F238E27FC236}">
                <a16:creationId xmlns:a16="http://schemas.microsoft.com/office/drawing/2014/main" id="{30BFF871-E249-CD23-A776-D11895CFE87D}"/>
              </a:ext>
            </a:extLst>
          </p:cNvPr>
          <p:cNvGrpSpPr>
            <a:grpSpLocks/>
          </p:cNvGrpSpPr>
          <p:nvPr>
            <p:custDataLst>
              <p:tags r:id="rId5"/>
            </p:custDataLst>
          </p:nvPr>
        </p:nvGrpSpPr>
        <p:grpSpPr>
          <a:xfrm>
            <a:off x="1972362" y="1523891"/>
            <a:ext cx="237026" cy="237026"/>
            <a:chOff x="1016000" y="1016000"/>
            <a:chExt cx="396228" cy="396228"/>
          </a:xfrm>
          <a:solidFill>
            <a:schemeClr val="accent5"/>
          </a:solidFill>
        </p:grpSpPr>
        <p:sp>
          <p:nvSpPr>
            <p:cNvPr id="32" name="Oval 31">
              <a:extLst>
                <a:ext uri="{FF2B5EF4-FFF2-40B4-BE49-F238E27FC236}">
                  <a16:creationId xmlns:a16="http://schemas.microsoft.com/office/drawing/2014/main" id="{F67EB784-48A1-7AA7-6000-46A1336F7F50}"/>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33" name="Graphic 32">
              <a:extLst>
                <a:ext uri="{FF2B5EF4-FFF2-40B4-BE49-F238E27FC236}">
                  <a16:creationId xmlns:a16="http://schemas.microsoft.com/office/drawing/2014/main" id="{07ED3DAC-D5D3-7434-4E3E-9A172826D19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3614" y="1023614"/>
              <a:ext cx="381000" cy="381000"/>
            </a:xfrm>
            <a:prstGeom prst="rect">
              <a:avLst/>
            </a:prstGeom>
          </p:spPr>
        </p:pic>
      </p:grpSp>
      <p:grpSp>
        <p:nvGrpSpPr>
          <p:cNvPr id="248" name="Group 247">
            <a:extLst>
              <a:ext uri="{FF2B5EF4-FFF2-40B4-BE49-F238E27FC236}">
                <a16:creationId xmlns:a16="http://schemas.microsoft.com/office/drawing/2014/main" id="{CCACEB28-AB25-03E0-EADE-D5AC4B9BB4AF}"/>
              </a:ext>
            </a:extLst>
          </p:cNvPr>
          <p:cNvGrpSpPr/>
          <p:nvPr/>
        </p:nvGrpSpPr>
        <p:grpSpPr>
          <a:xfrm>
            <a:off x="554736" y="1240436"/>
            <a:ext cx="324000" cy="324000"/>
            <a:chOff x="554736" y="1548255"/>
            <a:chExt cx="324000" cy="324000"/>
          </a:xfrm>
        </p:grpSpPr>
        <p:sp>
          <p:nvSpPr>
            <p:cNvPr id="35" name="Oval 34">
              <a:extLst>
                <a:ext uri="{FF2B5EF4-FFF2-40B4-BE49-F238E27FC236}">
                  <a16:creationId xmlns:a16="http://schemas.microsoft.com/office/drawing/2014/main" id="{6069C075-18AA-04DE-8744-771DF72209C6}"/>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36" name="CustomIcon">
              <a:extLst>
                <a:ext uri="{FF2B5EF4-FFF2-40B4-BE49-F238E27FC236}">
                  <a16:creationId xmlns:a16="http://schemas.microsoft.com/office/drawing/2014/main" id="{7E9D9E53-893B-21F3-C943-0983BD6D7491}"/>
                </a:ext>
              </a:extLst>
            </p:cNvPr>
            <p:cNvPicPr>
              <a:picLocks/>
            </p:cNvPicPr>
            <p:nvPr>
              <p:custDataLst>
                <p:tags r:id="rId9"/>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603221" y="1602471"/>
              <a:ext cx="215568" cy="215568"/>
            </a:xfrm>
            <a:prstGeom prst="rect">
              <a:avLst/>
            </a:prstGeom>
          </p:spPr>
        </p:pic>
      </p:grpSp>
      <p:sp>
        <p:nvSpPr>
          <p:cNvPr id="37" name="TextBox 36">
            <a:extLst>
              <a:ext uri="{FF2B5EF4-FFF2-40B4-BE49-F238E27FC236}">
                <a16:creationId xmlns:a16="http://schemas.microsoft.com/office/drawing/2014/main" id="{9CB1914A-E6A5-96E8-E86E-B49EE5DAD5E6}"/>
              </a:ext>
            </a:extLst>
          </p:cNvPr>
          <p:cNvSpPr txBox="1">
            <a:spLocks/>
          </p:cNvSpPr>
          <p:nvPr/>
        </p:nvSpPr>
        <p:spPr>
          <a:xfrm>
            <a:off x="916560" y="1325492"/>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grpSp>
        <p:nvGrpSpPr>
          <p:cNvPr id="325" name="Group 324">
            <a:extLst>
              <a:ext uri="{FF2B5EF4-FFF2-40B4-BE49-F238E27FC236}">
                <a16:creationId xmlns:a16="http://schemas.microsoft.com/office/drawing/2014/main" id="{66637BC1-DB15-36FE-82E9-EBB7ADB2D1EA}"/>
              </a:ext>
            </a:extLst>
          </p:cNvPr>
          <p:cNvGrpSpPr>
            <a:grpSpLocks/>
          </p:cNvGrpSpPr>
          <p:nvPr/>
        </p:nvGrpSpPr>
        <p:grpSpPr>
          <a:xfrm>
            <a:off x="5718090" y="1240436"/>
            <a:ext cx="324000" cy="324000"/>
            <a:chOff x="7432261" y="1862223"/>
            <a:chExt cx="511134" cy="511134"/>
          </a:xfrm>
          <a:solidFill>
            <a:schemeClr val="accent5"/>
          </a:solidFill>
        </p:grpSpPr>
        <p:sp>
          <p:nvSpPr>
            <p:cNvPr id="326" name="Oval 325">
              <a:extLst>
                <a:ext uri="{FF2B5EF4-FFF2-40B4-BE49-F238E27FC236}">
                  <a16:creationId xmlns:a16="http://schemas.microsoft.com/office/drawing/2014/main" id="{8E3E42A8-19E2-F3FB-7A97-3890F588DA94}"/>
                </a:ext>
              </a:extLst>
            </p:cNvPr>
            <p:cNvSpPr>
              <a:spLocks/>
            </p:cNvSpPr>
            <p:nvPr/>
          </p:nvSpPr>
          <p:spPr>
            <a:xfrm>
              <a:off x="7432261"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327" name="Graphic 326">
              <a:extLst>
                <a:ext uri="{FF2B5EF4-FFF2-40B4-BE49-F238E27FC236}">
                  <a16:creationId xmlns:a16="http://schemas.microsoft.com/office/drawing/2014/main" id="{A173F6DC-6DDC-E4A6-246E-014B2D110FF2}"/>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7519859" y="1947753"/>
              <a:ext cx="340075" cy="340075"/>
            </a:xfrm>
            <a:prstGeom prst="rect">
              <a:avLst/>
            </a:prstGeom>
          </p:spPr>
        </p:pic>
      </p:grpSp>
      <p:sp>
        <p:nvSpPr>
          <p:cNvPr id="41" name="TextBox 40">
            <a:extLst>
              <a:ext uri="{FF2B5EF4-FFF2-40B4-BE49-F238E27FC236}">
                <a16:creationId xmlns:a16="http://schemas.microsoft.com/office/drawing/2014/main" id="{6F0CEE82-B9C7-7A54-0089-E2CAF30F81D9}"/>
              </a:ext>
            </a:extLst>
          </p:cNvPr>
          <p:cNvSpPr txBox="1"/>
          <p:nvPr/>
        </p:nvSpPr>
        <p:spPr>
          <a:xfrm>
            <a:off x="6079912" y="1248548"/>
            <a:ext cx="1038907"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Transformation</a:t>
            </a:r>
            <a:endParaRPr lang="en-GB" sz="1000" b="1" dirty="0"/>
          </a:p>
        </p:txBody>
      </p:sp>
      <p:sp>
        <p:nvSpPr>
          <p:cNvPr id="49" name="TextBox 48">
            <a:extLst>
              <a:ext uri="{FF2B5EF4-FFF2-40B4-BE49-F238E27FC236}">
                <a16:creationId xmlns:a16="http://schemas.microsoft.com/office/drawing/2014/main" id="{B6CFB69E-3D92-B0E0-A31C-D9275E285593}"/>
              </a:ext>
            </a:extLst>
          </p:cNvPr>
          <p:cNvSpPr txBox="1">
            <a:spLocks/>
          </p:cNvSpPr>
          <p:nvPr/>
        </p:nvSpPr>
        <p:spPr>
          <a:xfrm>
            <a:off x="7482387" y="1410548"/>
            <a:ext cx="4154878"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Output</a:t>
            </a:r>
          </a:p>
        </p:txBody>
      </p:sp>
      <p:sp>
        <p:nvSpPr>
          <p:cNvPr id="66" name="TextBox 65">
            <a:extLst>
              <a:ext uri="{FF2B5EF4-FFF2-40B4-BE49-F238E27FC236}">
                <a16:creationId xmlns:a16="http://schemas.microsoft.com/office/drawing/2014/main" id="{15E4AFA3-48B6-F05D-84DE-4CCB931A62F9}"/>
              </a:ext>
            </a:extLst>
          </p:cNvPr>
          <p:cNvSpPr txBox="1"/>
          <p:nvPr/>
        </p:nvSpPr>
        <p:spPr>
          <a:xfrm>
            <a:off x="879499" y="5824203"/>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Code: </a:t>
            </a:r>
            <a:r>
              <a:rPr lang="en-US" sz="1000" b="1" dirty="0"/>
              <a:t>Step1_Clean_RawData</a:t>
            </a:r>
            <a:r>
              <a:rPr lang="en-US" sz="1000" dirty="0"/>
              <a:t>/1_2_Clean_Accounts_master</a:t>
            </a:r>
          </a:p>
        </p:txBody>
      </p:sp>
      <p:grpSp>
        <p:nvGrpSpPr>
          <p:cNvPr id="67" name="Group 66">
            <a:extLst>
              <a:ext uri="{FF2B5EF4-FFF2-40B4-BE49-F238E27FC236}">
                <a16:creationId xmlns:a16="http://schemas.microsoft.com/office/drawing/2014/main" id="{94C48851-3A80-126F-B007-8AFFA2CFFD5C}"/>
              </a:ext>
            </a:extLst>
          </p:cNvPr>
          <p:cNvGrpSpPr>
            <a:grpSpLocks/>
          </p:cNvGrpSpPr>
          <p:nvPr/>
        </p:nvGrpSpPr>
        <p:grpSpPr>
          <a:xfrm>
            <a:off x="554736" y="5793147"/>
            <a:ext cx="216000" cy="216000"/>
            <a:chOff x="518544" y="5788011"/>
            <a:chExt cx="288000" cy="288000"/>
          </a:xfrm>
        </p:grpSpPr>
        <p:sp>
          <p:nvSpPr>
            <p:cNvPr id="68" name="Oval 67">
              <a:extLst>
                <a:ext uri="{FF2B5EF4-FFF2-40B4-BE49-F238E27FC236}">
                  <a16:creationId xmlns:a16="http://schemas.microsoft.com/office/drawing/2014/main" id="{35A70A8E-9C8C-C8AC-FE61-047AE7DEB9A1}"/>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69" name="Graphic 68">
              <a:extLst>
                <a:ext uri="{FF2B5EF4-FFF2-40B4-BE49-F238E27FC236}">
                  <a16:creationId xmlns:a16="http://schemas.microsoft.com/office/drawing/2014/main" id="{D21F404E-1C44-DDE7-F963-3D8277F3E83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72973" y="5842440"/>
              <a:ext cx="179143" cy="179143"/>
            </a:xfrm>
            <a:prstGeom prst="rect">
              <a:avLst/>
            </a:prstGeom>
          </p:spPr>
        </p:pic>
      </p:grpSp>
      <p:sp>
        <p:nvSpPr>
          <p:cNvPr id="70" name="TextBox 69">
            <a:extLst>
              <a:ext uri="{FF2B5EF4-FFF2-40B4-BE49-F238E27FC236}">
                <a16:creationId xmlns:a16="http://schemas.microsoft.com/office/drawing/2014/main" id="{4FAAABE6-89B4-42A8-3ABF-2C7C8BFB691E}"/>
              </a:ext>
            </a:extLst>
          </p:cNvPr>
          <p:cNvSpPr txBox="1"/>
          <p:nvPr/>
        </p:nvSpPr>
        <p:spPr>
          <a:xfrm>
            <a:off x="879499" y="6079988"/>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dirty="0"/>
              <a:t>Checks:</a:t>
            </a:r>
            <a:r>
              <a:rPr lang="pl-PL" sz="1000" dirty="0"/>
              <a:t> </a:t>
            </a:r>
            <a:r>
              <a:rPr lang="en-US" sz="1000" b="1" dirty="0"/>
              <a:t>Step1_Clean_RawData</a:t>
            </a:r>
            <a:r>
              <a:rPr lang="en-US" sz="1000" dirty="0"/>
              <a:t>/</a:t>
            </a:r>
            <a:r>
              <a:rPr lang="en-US" sz="1000" dirty="0" err="1"/>
              <a:t>Check_Accounts_Sav</a:t>
            </a:r>
            <a:r>
              <a:rPr lang="pl-PL" sz="1000" dirty="0"/>
              <a:t>; </a:t>
            </a:r>
            <a:r>
              <a:rPr lang="en-US" sz="1000" b="1" dirty="0"/>
              <a:t>Step1_Clean_RawData</a:t>
            </a:r>
            <a:r>
              <a:rPr lang="en-US" sz="1000" dirty="0"/>
              <a:t>/</a:t>
            </a:r>
            <a:r>
              <a:rPr lang="en-US" sz="1000" dirty="0" err="1"/>
              <a:t>Check_Accounts_Curr</a:t>
            </a:r>
            <a:r>
              <a:rPr lang="pl-PL" sz="1000" dirty="0"/>
              <a:t>; </a:t>
            </a:r>
            <a:r>
              <a:rPr lang="en-US" sz="1000" b="1" dirty="0"/>
              <a:t>Step1_Clean_RawData</a:t>
            </a:r>
            <a:r>
              <a:rPr lang="en-US" sz="1000" dirty="0"/>
              <a:t>/</a:t>
            </a:r>
            <a:r>
              <a:rPr lang="en-US" sz="1000" dirty="0" err="1"/>
              <a:t>Check_Accounts_TD_CD</a:t>
            </a:r>
            <a:r>
              <a:rPr lang="pl-PL" sz="1000" dirty="0"/>
              <a:t>   </a:t>
            </a:r>
            <a:r>
              <a:rPr lang="en-GB" sz="1000" dirty="0"/>
              <a:t> </a:t>
            </a:r>
          </a:p>
        </p:txBody>
      </p:sp>
      <p:grpSp>
        <p:nvGrpSpPr>
          <p:cNvPr id="71" name="Group 70">
            <a:extLst>
              <a:ext uri="{FF2B5EF4-FFF2-40B4-BE49-F238E27FC236}">
                <a16:creationId xmlns:a16="http://schemas.microsoft.com/office/drawing/2014/main" id="{ABE1765D-F459-682A-B9AC-F12FBB15F094}"/>
              </a:ext>
            </a:extLst>
          </p:cNvPr>
          <p:cNvGrpSpPr>
            <a:grpSpLocks/>
          </p:cNvGrpSpPr>
          <p:nvPr/>
        </p:nvGrpSpPr>
        <p:grpSpPr>
          <a:xfrm>
            <a:off x="554736" y="6048932"/>
            <a:ext cx="216000" cy="216000"/>
            <a:chOff x="554736" y="6059030"/>
            <a:chExt cx="242088" cy="242088"/>
          </a:xfrm>
          <a:solidFill>
            <a:schemeClr val="accent5"/>
          </a:solidFill>
        </p:grpSpPr>
        <p:sp>
          <p:nvSpPr>
            <p:cNvPr id="72" name="Oval 71">
              <a:extLst>
                <a:ext uri="{FF2B5EF4-FFF2-40B4-BE49-F238E27FC236}">
                  <a16:creationId xmlns:a16="http://schemas.microsoft.com/office/drawing/2014/main" id="{C25E76B9-66AB-2855-B7CB-15BD04254773}"/>
                </a:ext>
              </a:extLst>
            </p:cNvPr>
            <p:cNvSpPr>
              <a:spLocks noChangeAspect="1"/>
            </p:cNvSpPr>
            <p:nvPr/>
          </p:nvSpPr>
          <p:spPr>
            <a:xfrm>
              <a:off x="554736" y="6059030"/>
              <a:ext cx="242088" cy="24208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73" name="Graphic 72">
              <a:extLst>
                <a:ext uri="{FF2B5EF4-FFF2-40B4-BE49-F238E27FC236}">
                  <a16:creationId xmlns:a16="http://schemas.microsoft.com/office/drawing/2014/main" id="{0F2E94C3-5F22-DE42-2ACB-E83C7F1A943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87881" y="6089963"/>
              <a:ext cx="180221" cy="180221"/>
            </a:xfrm>
            <a:prstGeom prst="rect">
              <a:avLst/>
            </a:prstGeom>
          </p:spPr>
        </p:pic>
      </p:grpSp>
      <p:grpSp>
        <p:nvGrpSpPr>
          <p:cNvPr id="60" name="Group 59">
            <a:extLst>
              <a:ext uri="{FF2B5EF4-FFF2-40B4-BE49-F238E27FC236}">
                <a16:creationId xmlns:a16="http://schemas.microsoft.com/office/drawing/2014/main" id="{93F29932-07F4-7A09-2D11-8EC381245F03}"/>
              </a:ext>
            </a:extLst>
          </p:cNvPr>
          <p:cNvGrpSpPr/>
          <p:nvPr/>
        </p:nvGrpSpPr>
        <p:grpSpPr>
          <a:xfrm>
            <a:off x="2272660" y="1240436"/>
            <a:ext cx="324000" cy="324000"/>
            <a:chOff x="2465935" y="7323855"/>
            <a:chExt cx="324000" cy="324000"/>
          </a:xfrm>
        </p:grpSpPr>
        <p:sp>
          <p:nvSpPr>
            <p:cNvPr id="320" name="Oval 319">
              <a:extLst>
                <a:ext uri="{FF2B5EF4-FFF2-40B4-BE49-F238E27FC236}">
                  <a16:creationId xmlns:a16="http://schemas.microsoft.com/office/drawing/2014/main" id="{55140158-3DF4-87FF-A591-A6F65702488E}"/>
                </a:ext>
              </a:extLst>
            </p:cNvPr>
            <p:cNvSpPr>
              <a:spLocks/>
            </p:cNvSpPr>
            <p:nvPr/>
          </p:nvSpPr>
          <p:spPr>
            <a:xfrm>
              <a:off x="2465935" y="73238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321" name="Graphic 320">
              <a:extLst>
                <a:ext uri="{FF2B5EF4-FFF2-40B4-BE49-F238E27FC236}">
                  <a16:creationId xmlns:a16="http://schemas.microsoft.com/office/drawing/2014/main" id="{792FE39E-FB6D-58A8-A532-06FED06F31D8}"/>
                </a:ext>
              </a:extLst>
            </p:cNvPr>
            <p:cNvPicPr>
              <a:picLocks/>
            </p:cNvPicPr>
            <p:nvPr/>
          </p:nvPicPr>
          <p:blipFill>
            <a:blip r:embed="rId27">
              <a:extLst>
                <a:ext uri="{96DAC541-7B7A-43D3-8B79-37D633B846F1}">
                  <asvg:svgBlip xmlns:asvg="http://schemas.microsoft.com/office/drawing/2016/SVG/main" r:embed="rId28"/>
                </a:ext>
              </a:extLst>
            </a:blip>
            <a:stretch>
              <a:fillRect/>
            </a:stretch>
          </p:blipFill>
          <p:spPr>
            <a:xfrm>
              <a:off x="2520151" y="7378071"/>
              <a:ext cx="215568" cy="215568"/>
            </a:xfrm>
            <a:prstGeom prst="rect">
              <a:avLst/>
            </a:prstGeom>
          </p:spPr>
        </p:pic>
      </p:grpSp>
      <p:sp>
        <p:nvSpPr>
          <p:cNvPr id="55" name="TextBox 54">
            <a:extLst>
              <a:ext uri="{FF2B5EF4-FFF2-40B4-BE49-F238E27FC236}">
                <a16:creationId xmlns:a16="http://schemas.microsoft.com/office/drawing/2014/main" id="{816A6967-AA08-09B0-B470-B32D5AD0D848}"/>
              </a:ext>
            </a:extLst>
          </p:cNvPr>
          <p:cNvSpPr txBox="1"/>
          <p:nvPr/>
        </p:nvSpPr>
        <p:spPr>
          <a:xfrm>
            <a:off x="2634481" y="1325492"/>
            <a:ext cx="271824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Loading</a:t>
            </a:r>
            <a:endParaRPr lang="en-GB" sz="1000" b="1" dirty="0"/>
          </a:p>
        </p:txBody>
      </p:sp>
      <p:sp>
        <p:nvSpPr>
          <p:cNvPr id="348" name="Rectangle 347">
            <a:extLst>
              <a:ext uri="{FF2B5EF4-FFF2-40B4-BE49-F238E27FC236}">
                <a16:creationId xmlns:a16="http://schemas.microsoft.com/office/drawing/2014/main" id="{5B4CB110-4879-A3C0-5B36-B5008E722DEE}"/>
              </a:ext>
            </a:extLst>
          </p:cNvPr>
          <p:cNvSpPr>
            <a:spLocks/>
          </p:cNvSpPr>
          <p:nvPr/>
        </p:nvSpPr>
        <p:spPr>
          <a:xfrm>
            <a:off x="7482386" y="2006288"/>
            <a:ext cx="4154878" cy="1881439"/>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347" name="Rectangle 346">
            <a:extLst>
              <a:ext uri="{FF2B5EF4-FFF2-40B4-BE49-F238E27FC236}">
                <a16:creationId xmlns:a16="http://schemas.microsoft.com/office/drawing/2014/main" id="{C090FC91-81FF-4B5B-86FE-2D275391F4BB}"/>
              </a:ext>
            </a:extLst>
          </p:cNvPr>
          <p:cNvSpPr>
            <a:spLocks/>
          </p:cNvSpPr>
          <p:nvPr/>
        </p:nvSpPr>
        <p:spPr>
          <a:xfrm>
            <a:off x="7482386" y="1860494"/>
            <a:ext cx="4154878" cy="137108"/>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375" name="Rectangle 374">
            <a:extLst>
              <a:ext uri="{FF2B5EF4-FFF2-40B4-BE49-F238E27FC236}">
                <a16:creationId xmlns:a16="http://schemas.microsoft.com/office/drawing/2014/main" id="{1658A7B0-90C7-B4B6-BEAE-83706FD5076D}"/>
              </a:ext>
            </a:extLst>
          </p:cNvPr>
          <p:cNvSpPr>
            <a:spLocks/>
          </p:cNvSpPr>
          <p:nvPr/>
        </p:nvSpPr>
        <p:spPr>
          <a:xfrm>
            <a:off x="7482386" y="3886052"/>
            <a:ext cx="4154878" cy="1202135"/>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cxnSp>
        <p:nvCxnSpPr>
          <p:cNvPr id="272" name="Straight Connector 271">
            <a:extLst>
              <a:ext uri="{FF2B5EF4-FFF2-40B4-BE49-F238E27FC236}">
                <a16:creationId xmlns:a16="http://schemas.microsoft.com/office/drawing/2014/main" id="{1F123BCA-9099-342A-B832-51B381C33ED8}"/>
              </a:ext>
            </a:extLst>
          </p:cNvPr>
          <p:cNvCxnSpPr>
            <a:cxnSpLocks/>
          </p:cNvCxnSpPr>
          <p:nvPr/>
        </p:nvCxnSpPr>
        <p:spPr>
          <a:xfrm>
            <a:off x="7482386" y="2134710"/>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3B6DFA12-BC9F-DA93-FA93-36400DF456C2}"/>
              </a:ext>
            </a:extLst>
          </p:cNvPr>
          <p:cNvCxnSpPr>
            <a:cxnSpLocks/>
          </p:cNvCxnSpPr>
          <p:nvPr/>
        </p:nvCxnSpPr>
        <p:spPr>
          <a:xfrm>
            <a:off x="7482386" y="2271818"/>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6F7F9902-D7EF-4735-E658-48663A2CAF3E}"/>
              </a:ext>
            </a:extLst>
          </p:cNvPr>
          <p:cNvCxnSpPr>
            <a:cxnSpLocks/>
          </p:cNvCxnSpPr>
          <p:nvPr/>
        </p:nvCxnSpPr>
        <p:spPr>
          <a:xfrm>
            <a:off x="7482386" y="2408926"/>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83C7D1F-C7F1-1839-DB23-5DD7C4038429}"/>
              </a:ext>
            </a:extLst>
          </p:cNvPr>
          <p:cNvCxnSpPr>
            <a:cxnSpLocks/>
          </p:cNvCxnSpPr>
          <p:nvPr/>
        </p:nvCxnSpPr>
        <p:spPr>
          <a:xfrm>
            <a:off x="7482386" y="2546034"/>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D375782-BFFC-45E9-FF22-98F35D7E3497}"/>
              </a:ext>
            </a:extLst>
          </p:cNvPr>
          <p:cNvCxnSpPr>
            <a:cxnSpLocks/>
          </p:cNvCxnSpPr>
          <p:nvPr/>
        </p:nvCxnSpPr>
        <p:spPr>
          <a:xfrm>
            <a:off x="7482386" y="2683142"/>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7B7589E-0DCA-268F-ED1B-2CFDB3DCAF9F}"/>
              </a:ext>
            </a:extLst>
          </p:cNvPr>
          <p:cNvCxnSpPr>
            <a:cxnSpLocks/>
          </p:cNvCxnSpPr>
          <p:nvPr/>
        </p:nvCxnSpPr>
        <p:spPr>
          <a:xfrm>
            <a:off x="7482386" y="2820250"/>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1692476B-5491-6005-6C79-EE83347BDA76}"/>
              </a:ext>
            </a:extLst>
          </p:cNvPr>
          <p:cNvCxnSpPr>
            <a:cxnSpLocks/>
          </p:cNvCxnSpPr>
          <p:nvPr/>
        </p:nvCxnSpPr>
        <p:spPr>
          <a:xfrm>
            <a:off x="7482386" y="2957358"/>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3457CF6-9400-F915-D461-AE521ACA845F}"/>
              </a:ext>
            </a:extLst>
          </p:cNvPr>
          <p:cNvCxnSpPr>
            <a:cxnSpLocks/>
          </p:cNvCxnSpPr>
          <p:nvPr/>
        </p:nvCxnSpPr>
        <p:spPr>
          <a:xfrm>
            <a:off x="7482386" y="3094466"/>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5D91893-AA0A-0CA5-4324-39D39254026A}"/>
              </a:ext>
            </a:extLst>
          </p:cNvPr>
          <p:cNvCxnSpPr>
            <a:cxnSpLocks/>
          </p:cNvCxnSpPr>
          <p:nvPr/>
        </p:nvCxnSpPr>
        <p:spPr>
          <a:xfrm>
            <a:off x="7482386" y="3368682"/>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D5AE0B5-55CC-DBAC-E082-77CBA6B6C5F7}"/>
              </a:ext>
            </a:extLst>
          </p:cNvPr>
          <p:cNvCxnSpPr>
            <a:cxnSpLocks/>
          </p:cNvCxnSpPr>
          <p:nvPr/>
        </p:nvCxnSpPr>
        <p:spPr>
          <a:xfrm>
            <a:off x="7482386" y="3505790"/>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DA7FCBD-08EB-B97E-6E26-112FC7AD9650}"/>
              </a:ext>
            </a:extLst>
          </p:cNvPr>
          <p:cNvCxnSpPr>
            <a:cxnSpLocks/>
          </p:cNvCxnSpPr>
          <p:nvPr/>
        </p:nvCxnSpPr>
        <p:spPr>
          <a:xfrm>
            <a:off x="7482386" y="3750620"/>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199DCE26-C582-195C-C8CE-AA7C407183F0}"/>
              </a:ext>
            </a:extLst>
          </p:cNvPr>
          <p:cNvCxnSpPr>
            <a:cxnSpLocks/>
          </p:cNvCxnSpPr>
          <p:nvPr/>
        </p:nvCxnSpPr>
        <p:spPr>
          <a:xfrm>
            <a:off x="7482386" y="4024836"/>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290A908-E6CE-8A5B-6F65-BA4CB8D040E9}"/>
              </a:ext>
            </a:extLst>
          </p:cNvPr>
          <p:cNvCxnSpPr>
            <a:cxnSpLocks/>
          </p:cNvCxnSpPr>
          <p:nvPr/>
        </p:nvCxnSpPr>
        <p:spPr>
          <a:xfrm>
            <a:off x="7482386" y="437738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3D569D2-E6A1-FA39-0B4D-C6B3AED994C8}"/>
              </a:ext>
            </a:extLst>
          </p:cNvPr>
          <p:cNvCxnSpPr>
            <a:cxnSpLocks/>
          </p:cNvCxnSpPr>
          <p:nvPr/>
        </p:nvCxnSpPr>
        <p:spPr>
          <a:xfrm>
            <a:off x="7482386" y="451449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AAA6B0A-03B3-5822-BFE5-4C425D42091A}"/>
              </a:ext>
            </a:extLst>
          </p:cNvPr>
          <p:cNvCxnSpPr>
            <a:cxnSpLocks/>
          </p:cNvCxnSpPr>
          <p:nvPr/>
        </p:nvCxnSpPr>
        <p:spPr>
          <a:xfrm>
            <a:off x="7482386" y="465160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33F2DF2E-F4E0-22A5-64DD-CAFD2A377B95}"/>
              </a:ext>
            </a:extLst>
          </p:cNvPr>
          <p:cNvCxnSpPr>
            <a:cxnSpLocks/>
          </p:cNvCxnSpPr>
          <p:nvPr/>
        </p:nvCxnSpPr>
        <p:spPr>
          <a:xfrm>
            <a:off x="7482386" y="4788711"/>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45678E13-9DFF-E125-96D9-5DE9716F912E}"/>
              </a:ext>
            </a:extLst>
          </p:cNvPr>
          <p:cNvCxnSpPr>
            <a:cxnSpLocks/>
          </p:cNvCxnSpPr>
          <p:nvPr/>
        </p:nvCxnSpPr>
        <p:spPr>
          <a:xfrm>
            <a:off x="7482386" y="4925819"/>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36930FE8-2183-F2A5-962F-11E251BB8829}"/>
              </a:ext>
            </a:extLst>
          </p:cNvPr>
          <p:cNvCxnSpPr>
            <a:cxnSpLocks/>
          </p:cNvCxnSpPr>
          <p:nvPr/>
        </p:nvCxnSpPr>
        <p:spPr>
          <a:xfrm>
            <a:off x="7482386" y="1997602"/>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709C415C-451A-3D22-E68A-1B5157EDE5C0}"/>
              </a:ext>
            </a:extLst>
          </p:cNvPr>
          <p:cNvCxnSpPr>
            <a:cxnSpLocks/>
          </p:cNvCxnSpPr>
          <p:nvPr/>
        </p:nvCxnSpPr>
        <p:spPr>
          <a:xfrm>
            <a:off x="7482386" y="3887728"/>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B262E6DB-0B12-3700-6A85-FE41DD969AD3}"/>
              </a:ext>
            </a:extLst>
          </p:cNvPr>
          <p:cNvCxnSpPr>
            <a:cxnSpLocks/>
          </p:cNvCxnSpPr>
          <p:nvPr/>
        </p:nvCxnSpPr>
        <p:spPr>
          <a:xfrm>
            <a:off x="7482386" y="3231574"/>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92B50AD6-7C2D-FBA6-80BB-19463EAA3C8A}"/>
              </a:ext>
            </a:extLst>
          </p:cNvPr>
          <p:cNvSpPr txBox="1">
            <a:spLocks/>
          </p:cNvSpPr>
          <p:nvPr/>
        </p:nvSpPr>
        <p:spPr>
          <a:xfrm>
            <a:off x="8711231" y="1722690"/>
            <a:ext cx="2889591"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 interpretation</a:t>
            </a:r>
          </a:p>
        </p:txBody>
      </p:sp>
      <p:sp>
        <p:nvSpPr>
          <p:cNvPr id="166" name="TextBox 165">
            <a:extLst>
              <a:ext uri="{FF2B5EF4-FFF2-40B4-BE49-F238E27FC236}">
                <a16:creationId xmlns:a16="http://schemas.microsoft.com/office/drawing/2014/main" id="{86ACAAAF-2AD3-FC9D-C45D-2C7D9941BC4B}"/>
              </a:ext>
            </a:extLst>
          </p:cNvPr>
          <p:cNvSpPr txBox="1">
            <a:spLocks/>
          </p:cNvSpPr>
          <p:nvPr/>
        </p:nvSpPr>
        <p:spPr>
          <a:xfrm>
            <a:off x="7552281" y="201229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cust_ac_no</a:t>
            </a:r>
            <a:endParaRPr lang="en-US" sz="700" dirty="0">
              <a:cs typeface="+mn-cs"/>
            </a:endParaRPr>
          </a:p>
        </p:txBody>
      </p:sp>
      <p:sp>
        <p:nvSpPr>
          <p:cNvPr id="217" name="TextBox 216">
            <a:extLst>
              <a:ext uri="{FF2B5EF4-FFF2-40B4-BE49-F238E27FC236}">
                <a16:creationId xmlns:a16="http://schemas.microsoft.com/office/drawing/2014/main" id="{433176F7-E028-2D1D-7157-04D17A213171}"/>
              </a:ext>
            </a:extLst>
          </p:cNvPr>
          <p:cNvSpPr txBox="1">
            <a:spLocks/>
          </p:cNvSpPr>
          <p:nvPr/>
        </p:nvSpPr>
        <p:spPr>
          <a:xfrm>
            <a:off x="8711231" y="2012295"/>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Unique account number (primary key)</a:t>
            </a:r>
          </a:p>
        </p:txBody>
      </p:sp>
      <p:sp>
        <p:nvSpPr>
          <p:cNvPr id="175" name="TextBox 174">
            <a:extLst>
              <a:ext uri="{FF2B5EF4-FFF2-40B4-BE49-F238E27FC236}">
                <a16:creationId xmlns:a16="http://schemas.microsoft.com/office/drawing/2014/main" id="{7D7139A3-F243-969D-55DB-5B3A9F6C830A}"/>
              </a:ext>
            </a:extLst>
          </p:cNvPr>
          <p:cNvSpPr txBox="1">
            <a:spLocks/>
          </p:cNvSpPr>
          <p:nvPr/>
        </p:nvSpPr>
        <p:spPr>
          <a:xfrm>
            <a:off x="7552281" y="214940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cust_no</a:t>
            </a:r>
            <a:endParaRPr lang="en-US" sz="700" dirty="0">
              <a:cs typeface="+mn-cs"/>
            </a:endParaRPr>
          </a:p>
        </p:txBody>
      </p:sp>
      <p:sp>
        <p:nvSpPr>
          <p:cNvPr id="218" name="TextBox 217">
            <a:extLst>
              <a:ext uri="{FF2B5EF4-FFF2-40B4-BE49-F238E27FC236}">
                <a16:creationId xmlns:a16="http://schemas.microsoft.com/office/drawing/2014/main" id="{EA25A1E4-1D83-944E-CF98-5A2C6245B9FA}"/>
              </a:ext>
            </a:extLst>
          </p:cNvPr>
          <p:cNvSpPr txBox="1">
            <a:spLocks/>
          </p:cNvSpPr>
          <p:nvPr/>
        </p:nvSpPr>
        <p:spPr>
          <a:xfrm>
            <a:off x="8711231" y="2149403"/>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Customer number - join key for </a:t>
            </a:r>
            <a:r>
              <a:rPr lang="en-US" sz="700" dirty="0" err="1">
                <a:cs typeface="+mn-cs"/>
              </a:rPr>
              <a:t>ubs_sttm_customer</a:t>
            </a:r>
            <a:endParaRPr lang="en-US" sz="700" dirty="0">
              <a:cs typeface="+mn-cs"/>
            </a:endParaRPr>
          </a:p>
        </p:txBody>
      </p:sp>
      <p:sp>
        <p:nvSpPr>
          <p:cNvPr id="176" name="TextBox 175">
            <a:extLst>
              <a:ext uri="{FF2B5EF4-FFF2-40B4-BE49-F238E27FC236}">
                <a16:creationId xmlns:a16="http://schemas.microsoft.com/office/drawing/2014/main" id="{5245D6E0-E31E-A801-D1AB-84DDF27B375A}"/>
              </a:ext>
            </a:extLst>
          </p:cNvPr>
          <p:cNvSpPr txBox="1">
            <a:spLocks/>
          </p:cNvSpPr>
          <p:nvPr/>
        </p:nvSpPr>
        <p:spPr>
          <a:xfrm>
            <a:off x="7552281" y="228651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ac_open_date</a:t>
            </a:r>
            <a:endParaRPr lang="en-US" sz="700" dirty="0">
              <a:cs typeface="+mn-cs"/>
            </a:endParaRPr>
          </a:p>
        </p:txBody>
      </p:sp>
      <p:sp>
        <p:nvSpPr>
          <p:cNvPr id="219" name="TextBox 218">
            <a:extLst>
              <a:ext uri="{FF2B5EF4-FFF2-40B4-BE49-F238E27FC236}">
                <a16:creationId xmlns:a16="http://schemas.microsoft.com/office/drawing/2014/main" id="{AF49A05F-C41A-D978-0EF0-FDD3925101E3}"/>
              </a:ext>
            </a:extLst>
          </p:cNvPr>
          <p:cNvSpPr txBox="1">
            <a:spLocks/>
          </p:cNvSpPr>
          <p:nvPr/>
        </p:nvSpPr>
        <p:spPr>
          <a:xfrm>
            <a:off x="8711231" y="228651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Open date</a:t>
            </a:r>
          </a:p>
        </p:txBody>
      </p:sp>
      <p:sp>
        <p:nvSpPr>
          <p:cNvPr id="179" name="TextBox 178">
            <a:extLst>
              <a:ext uri="{FF2B5EF4-FFF2-40B4-BE49-F238E27FC236}">
                <a16:creationId xmlns:a16="http://schemas.microsoft.com/office/drawing/2014/main" id="{C2B6F988-AA38-C22A-199F-9F68D069100D}"/>
              </a:ext>
            </a:extLst>
          </p:cNvPr>
          <p:cNvSpPr txBox="1">
            <a:spLocks/>
          </p:cNvSpPr>
          <p:nvPr/>
        </p:nvSpPr>
        <p:spPr>
          <a:xfrm>
            <a:off x="7552281" y="242361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maker_dt_stamp</a:t>
            </a:r>
            <a:endParaRPr lang="en-US" sz="700" dirty="0">
              <a:cs typeface="+mn-cs"/>
            </a:endParaRPr>
          </a:p>
        </p:txBody>
      </p:sp>
      <p:sp>
        <p:nvSpPr>
          <p:cNvPr id="220" name="TextBox 219">
            <a:extLst>
              <a:ext uri="{FF2B5EF4-FFF2-40B4-BE49-F238E27FC236}">
                <a16:creationId xmlns:a16="http://schemas.microsoft.com/office/drawing/2014/main" id="{5293756F-52FC-BDDB-BCAF-1D2197B22350}"/>
              </a:ext>
            </a:extLst>
          </p:cNvPr>
          <p:cNvSpPr txBox="1">
            <a:spLocks/>
          </p:cNvSpPr>
          <p:nvPr/>
        </p:nvSpPr>
        <p:spPr>
          <a:xfrm>
            <a:off x="8711231" y="242361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Date record created</a:t>
            </a:r>
          </a:p>
        </p:txBody>
      </p:sp>
      <p:sp>
        <p:nvSpPr>
          <p:cNvPr id="180" name="TextBox 179">
            <a:extLst>
              <a:ext uri="{FF2B5EF4-FFF2-40B4-BE49-F238E27FC236}">
                <a16:creationId xmlns:a16="http://schemas.microsoft.com/office/drawing/2014/main" id="{C4112DCF-D0FE-EC27-81B6-2A3FD67F7C16}"/>
              </a:ext>
            </a:extLst>
          </p:cNvPr>
          <p:cNvSpPr txBox="1">
            <a:spLocks/>
          </p:cNvSpPr>
          <p:nvPr/>
        </p:nvSpPr>
        <p:spPr>
          <a:xfrm>
            <a:off x="7552281" y="2560727"/>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record_stat</a:t>
            </a:r>
            <a:endParaRPr lang="en-US" sz="700" dirty="0">
              <a:cs typeface="+mn-cs"/>
            </a:endParaRPr>
          </a:p>
        </p:txBody>
      </p:sp>
      <p:sp>
        <p:nvSpPr>
          <p:cNvPr id="221" name="TextBox 220">
            <a:extLst>
              <a:ext uri="{FF2B5EF4-FFF2-40B4-BE49-F238E27FC236}">
                <a16:creationId xmlns:a16="http://schemas.microsoft.com/office/drawing/2014/main" id="{BEC5C7A8-7992-D5CB-82C4-68A538321411}"/>
              </a:ext>
            </a:extLst>
          </p:cNvPr>
          <p:cNvSpPr txBox="1">
            <a:spLocks/>
          </p:cNvSpPr>
          <p:nvPr/>
        </p:nvSpPr>
        <p:spPr>
          <a:xfrm>
            <a:off x="8711231" y="2560727"/>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Account currently active</a:t>
            </a:r>
          </a:p>
        </p:txBody>
      </p:sp>
      <p:sp>
        <p:nvSpPr>
          <p:cNvPr id="181" name="TextBox 180">
            <a:extLst>
              <a:ext uri="{FF2B5EF4-FFF2-40B4-BE49-F238E27FC236}">
                <a16:creationId xmlns:a16="http://schemas.microsoft.com/office/drawing/2014/main" id="{308C2B67-6280-282B-40EA-DDA04751104E}"/>
              </a:ext>
            </a:extLst>
          </p:cNvPr>
          <p:cNvSpPr txBox="1">
            <a:spLocks/>
          </p:cNvSpPr>
          <p:nvPr/>
        </p:nvSpPr>
        <p:spPr>
          <a:xfrm>
            <a:off x="7552281" y="269783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checker_dt_stamp</a:t>
            </a:r>
            <a:endParaRPr lang="en-US" sz="700" dirty="0">
              <a:cs typeface="+mn-cs"/>
            </a:endParaRPr>
          </a:p>
        </p:txBody>
      </p:sp>
      <p:sp>
        <p:nvSpPr>
          <p:cNvPr id="222" name="TextBox 221">
            <a:extLst>
              <a:ext uri="{FF2B5EF4-FFF2-40B4-BE49-F238E27FC236}">
                <a16:creationId xmlns:a16="http://schemas.microsoft.com/office/drawing/2014/main" id="{A505051B-148C-FFD9-567E-C05BF598ADC7}"/>
              </a:ext>
            </a:extLst>
          </p:cNvPr>
          <p:cNvSpPr txBox="1">
            <a:spLocks/>
          </p:cNvSpPr>
          <p:nvPr/>
        </p:nvSpPr>
        <p:spPr>
          <a:xfrm>
            <a:off x="8711231" y="2697835"/>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Date record last changed</a:t>
            </a:r>
          </a:p>
        </p:txBody>
      </p:sp>
      <p:sp>
        <p:nvSpPr>
          <p:cNvPr id="184" name="TextBox 183">
            <a:extLst>
              <a:ext uri="{FF2B5EF4-FFF2-40B4-BE49-F238E27FC236}">
                <a16:creationId xmlns:a16="http://schemas.microsoft.com/office/drawing/2014/main" id="{D77A1AD1-36B8-05DD-4EDE-D9E527E028DC}"/>
              </a:ext>
            </a:extLst>
          </p:cNvPr>
          <p:cNvSpPr txBox="1">
            <a:spLocks/>
          </p:cNvSpPr>
          <p:nvPr/>
        </p:nvSpPr>
        <p:spPr>
          <a:xfrm>
            <a:off x="7552281" y="283494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dormancy_date</a:t>
            </a:r>
            <a:endParaRPr lang="en-US" sz="700" dirty="0">
              <a:cs typeface="+mn-cs"/>
            </a:endParaRPr>
          </a:p>
        </p:txBody>
      </p:sp>
      <p:sp>
        <p:nvSpPr>
          <p:cNvPr id="223" name="TextBox 222">
            <a:extLst>
              <a:ext uri="{FF2B5EF4-FFF2-40B4-BE49-F238E27FC236}">
                <a16:creationId xmlns:a16="http://schemas.microsoft.com/office/drawing/2014/main" id="{35427595-8584-F574-57E9-2B75C6FA1E10}"/>
              </a:ext>
            </a:extLst>
          </p:cNvPr>
          <p:cNvSpPr txBox="1">
            <a:spLocks/>
          </p:cNvSpPr>
          <p:nvPr/>
        </p:nvSpPr>
        <p:spPr>
          <a:xfrm>
            <a:off x="8711231" y="2834943"/>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Date the account was set as "dormant"</a:t>
            </a:r>
          </a:p>
        </p:txBody>
      </p:sp>
      <p:sp>
        <p:nvSpPr>
          <p:cNvPr id="185" name="TextBox 184">
            <a:extLst>
              <a:ext uri="{FF2B5EF4-FFF2-40B4-BE49-F238E27FC236}">
                <a16:creationId xmlns:a16="http://schemas.microsoft.com/office/drawing/2014/main" id="{6FD1FA9D-47BF-5ECA-0F08-A1008AAD945E}"/>
              </a:ext>
            </a:extLst>
          </p:cNvPr>
          <p:cNvSpPr txBox="1">
            <a:spLocks/>
          </p:cNvSpPr>
          <p:nvPr/>
        </p:nvSpPr>
        <p:spPr>
          <a:xfrm>
            <a:off x="7552281" y="297205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joint_ac_indicator</a:t>
            </a:r>
            <a:endParaRPr lang="en-US" sz="700" dirty="0">
              <a:cs typeface="+mn-cs"/>
            </a:endParaRPr>
          </a:p>
        </p:txBody>
      </p:sp>
      <p:sp>
        <p:nvSpPr>
          <p:cNvPr id="224" name="TextBox 223">
            <a:extLst>
              <a:ext uri="{FF2B5EF4-FFF2-40B4-BE49-F238E27FC236}">
                <a16:creationId xmlns:a16="http://schemas.microsoft.com/office/drawing/2014/main" id="{C58F2A29-9D7E-A5B8-39D4-308A14729F2F}"/>
              </a:ext>
            </a:extLst>
          </p:cNvPr>
          <p:cNvSpPr txBox="1">
            <a:spLocks/>
          </p:cNvSpPr>
          <p:nvPr/>
        </p:nvSpPr>
        <p:spPr>
          <a:xfrm>
            <a:off x="8711231" y="297205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Is this a joint account (Y/N)</a:t>
            </a:r>
          </a:p>
        </p:txBody>
      </p:sp>
      <p:sp>
        <p:nvSpPr>
          <p:cNvPr id="186" name="TextBox 185">
            <a:extLst>
              <a:ext uri="{FF2B5EF4-FFF2-40B4-BE49-F238E27FC236}">
                <a16:creationId xmlns:a16="http://schemas.microsoft.com/office/drawing/2014/main" id="{FAC22747-6F16-E49C-5E17-4CAD6DC48F2F}"/>
              </a:ext>
            </a:extLst>
          </p:cNvPr>
          <p:cNvSpPr txBox="1">
            <a:spLocks/>
          </p:cNvSpPr>
          <p:nvPr/>
        </p:nvSpPr>
        <p:spPr>
          <a:xfrm>
            <a:off x="7552281" y="310915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acy_opening_bal</a:t>
            </a:r>
            <a:endParaRPr lang="en-US" sz="700" dirty="0">
              <a:cs typeface="+mn-cs"/>
            </a:endParaRPr>
          </a:p>
        </p:txBody>
      </p:sp>
      <p:sp>
        <p:nvSpPr>
          <p:cNvPr id="225" name="TextBox 224">
            <a:extLst>
              <a:ext uri="{FF2B5EF4-FFF2-40B4-BE49-F238E27FC236}">
                <a16:creationId xmlns:a16="http://schemas.microsoft.com/office/drawing/2014/main" id="{D57B82CB-7D56-AE30-19A1-B73171763EB5}"/>
              </a:ext>
            </a:extLst>
          </p:cNvPr>
          <p:cNvSpPr txBox="1">
            <a:spLocks/>
          </p:cNvSpPr>
          <p:nvPr/>
        </p:nvSpPr>
        <p:spPr>
          <a:xfrm>
            <a:off x="8711231" y="310915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For deposits: the original investment amount</a:t>
            </a:r>
          </a:p>
        </p:txBody>
      </p:sp>
      <p:sp>
        <p:nvSpPr>
          <p:cNvPr id="189" name="TextBox 188">
            <a:extLst>
              <a:ext uri="{FF2B5EF4-FFF2-40B4-BE49-F238E27FC236}">
                <a16:creationId xmlns:a16="http://schemas.microsoft.com/office/drawing/2014/main" id="{462D5F42-BF58-0E44-2E49-C857944C0B98}"/>
              </a:ext>
            </a:extLst>
          </p:cNvPr>
          <p:cNvSpPr txBox="1">
            <a:spLocks/>
          </p:cNvSpPr>
          <p:nvPr/>
        </p:nvSpPr>
        <p:spPr>
          <a:xfrm>
            <a:off x="7552281" y="338337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ac_class_type</a:t>
            </a:r>
            <a:endParaRPr lang="en-US" sz="700" dirty="0">
              <a:cs typeface="+mn-cs"/>
            </a:endParaRPr>
          </a:p>
        </p:txBody>
      </p:sp>
      <p:sp>
        <p:nvSpPr>
          <p:cNvPr id="226" name="TextBox 225">
            <a:extLst>
              <a:ext uri="{FF2B5EF4-FFF2-40B4-BE49-F238E27FC236}">
                <a16:creationId xmlns:a16="http://schemas.microsoft.com/office/drawing/2014/main" id="{1417CBE3-F6CA-ABDD-EF07-80393EBDB09C}"/>
              </a:ext>
            </a:extLst>
          </p:cNvPr>
          <p:cNvSpPr txBox="1">
            <a:spLocks/>
          </p:cNvSpPr>
          <p:nvPr/>
        </p:nvSpPr>
        <p:spPr>
          <a:xfrm>
            <a:off x="8711231" y="3383375"/>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Set to </a:t>
            </a:r>
            <a:r>
              <a:rPr lang="en-US" sz="700" dirty="0" err="1">
                <a:cs typeface="+mn-cs"/>
              </a:rPr>
              <a:t>issuedate</a:t>
            </a:r>
            <a:r>
              <a:rPr lang="en-US" sz="700" dirty="0">
                <a:cs typeface="+mn-cs"/>
              </a:rPr>
              <a:t>, </a:t>
            </a:r>
            <a:r>
              <a:rPr lang="en-US" sz="700" dirty="0"/>
              <a:t> from </a:t>
            </a:r>
            <a:r>
              <a:rPr lang="en-US" sz="700" dirty="0" err="1"/>
              <a:t>ubs_sttm_account_class</a:t>
            </a:r>
            <a:r>
              <a:rPr lang="en-US" sz="700" dirty="0"/>
              <a:t> joined on </a:t>
            </a:r>
            <a:r>
              <a:rPr lang="en-US" sz="700" dirty="0" err="1"/>
              <a:t>account_class</a:t>
            </a:r>
            <a:r>
              <a:rPr lang="en-US" sz="700" dirty="0"/>
              <a:t> </a:t>
            </a:r>
          </a:p>
        </p:txBody>
      </p:sp>
      <p:sp>
        <p:nvSpPr>
          <p:cNvPr id="205" name="TextBox 204">
            <a:extLst>
              <a:ext uri="{FF2B5EF4-FFF2-40B4-BE49-F238E27FC236}">
                <a16:creationId xmlns:a16="http://schemas.microsoft.com/office/drawing/2014/main" id="{5DD85264-7C54-FB1E-84E1-BBBA99C4D814}"/>
              </a:ext>
            </a:extLst>
          </p:cNvPr>
          <p:cNvSpPr txBox="1">
            <a:spLocks/>
          </p:cNvSpPr>
          <p:nvPr/>
        </p:nvSpPr>
        <p:spPr>
          <a:xfrm>
            <a:off x="7552281" y="352048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maturity_date</a:t>
            </a:r>
            <a:endParaRPr lang="en-US" sz="700" dirty="0">
              <a:cs typeface="+mn-cs"/>
            </a:endParaRPr>
          </a:p>
        </p:txBody>
      </p:sp>
      <p:sp>
        <p:nvSpPr>
          <p:cNvPr id="227" name="TextBox 226">
            <a:extLst>
              <a:ext uri="{FF2B5EF4-FFF2-40B4-BE49-F238E27FC236}">
                <a16:creationId xmlns:a16="http://schemas.microsoft.com/office/drawing/2014/main" id="{36EFEF50-4F36-9A7B-4798-09BE5D6882D6}"/>
              </a:ext>
            </a:extLst>
          </p:cNvPr>
          <p:cNvSpPr txBox="1">
            <a:spLocks/>
          </p:cNvSpPr>
          <p:nvPr/>
        </p:nvSpPr>
        <p:spPr>
          <a:xfrm>
            <a:off x="8711231" y="3520483"/>
            <a:ext cx="2889591"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For deposits: the maturity date</a:t>
            </a:r>
            <a:br>
              <a:rPr lang="en-US" sz="700" dirty="0">
                <a:cs typeface="+mn-cs"/>
              </a:rPr>
            </a:br>
            <a:r>
              <a:rPr lang="en-US" sz="700" dirty="0">
                <a:cs typeface="+mn-cs"/>
              </a:rPr>
              <a:t>If </a:t>
            </a:r>
            <a:r>
              <a:rPr lang="en-US" sz="700" dirty="0" err="1">
                <a:cs typeface="+mn-cs"/>
              </a:rPr>
              <a:t>statusdesc</a:t>
            </a:r>
            <a:r>
              <a:rPr lang="en-US" sz="700" dirty="0">
                <a:cs typeface="+mn-cs"/>
              </a:rPr>
              <a:t> is not "Active", then use </a:t>
            </a:r>
            <a:r>
              <a:rPr lang="en-US" sz="700" dirty="0" err="1">
                <a:cs typeface="+mn-cs"/>
              </a:rPr>
              <a:t>last_activity_date</a:t>
            </a:r>
            <a:r>
              <a:rPr lang="en-US" sz="700" dirty="0">
                <a:cs typeface="+mn-cs"/>
              </a:rPr>
              <a:t> as a proxy.</a:t>
            </a:r>
          </a:p>
        </p:txBody>
      </p:sp>
      <p:sp>
        <p:nvSpPr>
          <p:cNvPr id="206" name="TextBox 205">
            <a:extLst>
              <a:ext uri="{FF2B5EF4-FFF2-40B4-BE49-F238E27FC236}">
                <a16:creationId xmlns:a16="http://schemas.microsoft.com/office/drawing/2014/main" id="{1C1E6672-7241-B1A6-31DB-59CE531E2D3A}"/>
              </a:ext>
            </a:extLst>
          </p:cNvPr>
          <p:cNvSpPr txBox="1">
            <a:spLocks/>
          </p:cNvSpPr>
          <p:nvPr/>
        </p:nvSpPr>
        <p:spPr>
          <a:xfrm>
            <a:off x="7552281" y="3246267"/>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__</a:t>
            </a:r>
            <a:r>
              <a:rPr lang="en-US" sz="700" dirty="0" err="1">
                <a:cs typeface="+mn-cs"/>
              </a:rPr>
              <a:t>prod_maturity_date</a:t>
            </a:r>
            <a:endParaRPr lang="en-US" sz="700" dirty="0">
              <a:cs typeface="+mn-cs"/>
            </a:endParaRPr>
          </a:p>
        </p:txBody>
      </p:sp>
      <p:sp>
        <p:nvSpPr>
          <p:cNvPr id="228" name="TextBox 227">
            <a:extLst>
              <a:ext uri="{FF2B5EF4-FFF2-40B4-BE49-F238E27FC236}">
                <a16:creationId xmlns:a16="http://schemas.microsoft.com/office/drawing/2014/main" id="{BC390084-316A-68C3-AB4C-980CAEA01ADE}"/>
              </a:ext>
            </a:extLst>
          </p:cNvPr>
          <p:cNvSpPr txBox="1">
            <a:spLocks/>
          </p:cNvSpPr>
          <p:nvPr/>
        </p:nvSpPr>
        <p:spPr>
          <a:xfrm>
            <a:off x="8711231" y="3246267"/>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Set equal to "</a:t>
            </a:r>
            <a:r>
              <a:rPr lang="en-US" sz="700" dirty="0" err="1">
                <a:cs typeface="+mn-cs"/>
              </a:rPr>
              <a:t>expirydate</a:t>
            </a:r>
            <a:r>
              <a:rPr lang="en-US" sz="700" dirty="0">
                <a:cs typeface="+mn-cs"/>
              </a:rPr>
              <a:t>"</a:t>
            </a:r>
          </a:p>
        </p:txBody>
      </p:sp>
      <p:sp>
        <p:nvSpPr>
          <p:cNvPr id="207" name="TextBox 206">
            <a:extLst>
              <a:ext uri="{FF2B5EF4-FFF2-40B4-BE49-F238E27FC236}">
                <a16:creationId xmlns:a16="http://schemas.microsoft.com/office/drawing/2014/main" id="{D1D7D67C-4DD2-69F9-FD89-BD07D63D20CF}"/>
              </a:ext>
            </a:extLst>
          </p:cNvPr>
          <p:cNvSpPr txBox="1">
            <a:spLocks/>
          </p:cNvSpPr>
          <p:nvPr/>
        </p:nvSpPr>
        <p:spPr>
          <a:xfrm>
            <a:off x="7552281" y="1875187"/>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customer_no</a:t>
            </a:r>
            <a:endParaRPr lang="en-US" sz="700" dirty="0">
              <a:cs typeface="+mn-cs"/>
            </a:endParaRPr>
          </a:p>
        </p:txBody>
      </p:sp>
      <p:sp>
        <p:nvSpPr>
          <p:cNvPr id="229" name="TextBox 228">
            <a:extLst>
              <a:ext uri="{FF2B5EF4-FFF2-40B4-BE49-F238E27FC236}">
                <a16:creationId xmlns:a16="http://schemas.microsoft.com/office/drawing/2014/main" id="{D5C262D2-FAE1-8A24-39D7-BFF2F25B15FF}"/>
              </a:ext>
            </a:extLst>
          </p:cNvPr>
          <p:cNvSpPr txBox="1">
            <a:spLocks/>
          </p:cNvSpPr>
          <p:nvPr/>
        </p:nvSpPr>
        <p:spPr>
          <a:xfrm>
            <a:off x="8711231" y="1875187"/>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customer id</a:t>
            </a:r>
          </a:p>
        </p:txBody>
      </p:sp>
      <p:sp>
        <p:nvSpPr>
          <p:cNvPr id="209" name="TextBox 208">
            <a:extLst>
              <a:ext uri="{FF2B5EF4-FFF2-40B4-BE49-F238E27FC236}">
                <a16:creationId xmlns:a16="http://schemas.microsoft.com/office/drawing/2014/main" id="{3C3960E6-0913-05C0-558A-4F24B9C77844}"/>
              </a:ext>
            </a:extLst>
          </p:cNvPr>
          <p:cNvSpPr txBox="1">
            <a:spLocks/>
          </p:cNvSpPr>
          <p:nvPr/>
        </p:nvSpPr>
        <p:spPr>
          <a:xfrm>
            <a:off x="7552281" y="390242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__</a:t>
            </a:r>
            <a:r>
              <a:rPr lang="en-US" sz="700" dirty="0" err="1">
                <a:cs typeface="+mn-cs"/>
              </a:rPr>
              <a:t>prod_start_date</a:t>
            </a:r>
            <a:endParaRPr lang="en-US" sz="700" dirty="0">
              <a:cs typeface="+mn-cs"/>
            </a:endParaRPr>
          </a:p>
        </p:txBody>
      </p:sp>
      <p:sp>
        <p:nvSpPr>
          <p:cNvPr id="231" name="TextBox 230">
            <a:extLst>
              <a:ext uri="{FF2B5EF4-FFF2-40B4-BE49-F238E27FC236}">
                <a16:creationId xmlns:a16="http://schemas.microsoft.com/office/drawing/2014/main" id="{DABA3DB5-502D-C2EE-503F-B295475E6811}"/>
              </a:ext>
            </a:extLst>
          </p:cNvPr>
          <p:cNvSpPr txBox="1">
            <a:spLocks/>
          </p:cNvSpPr>
          <p:nvPr/>
        </p:nvSpPr>
        <p:spPr>
          <a:xfrm>
            <a:off x="8711231" y="390242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Set to whatever is available: </a:t>
            </a:r>
            <a:r>
              <a:rPr lang="en-US" sz="700" dirty="0" err="1">
                <a:cs typeface="+mn-cs"/>
              </a:rPr>
              <a:t>ac_open_date</a:t>
            </a:r>
            <a:r>
              <a:rPr lang="en-US" sz="700" dirty="0">
                <a:cs typeface="+mn-cs"/>
              </a:rPr>
              <a:t> or </a:t>
            </a:r>
            <a:r>
              <a:rPr lang="en-US" sz="700" dirty="0" err="1">
                <a:cs typeface="+mn-cs"/>
              </a:rPr>
              <a:t>maker_dt_stamp</a:t>
            </a:r>
            <a:endParaRPr lang="en-US" sz="700" dirty="0">
              <a:cs typeface="+mn-cs"/>
            </a:endParaRPr>
          </a:p>
        </p:txBody>
      </p:sp>
      <p:sp>
        <p:nvSpPr>
          <p:cNvPr id="210" name="TextBox 209">
            <a:extLst>
              <a:ext uri="{FF2B5EF4-FFF2-40B4-BE49-F238E27FC236}">
                <a16:creationId xmlns:a16="http://schemas.microsoft.com/office/drawing/2014/main" id="{DC10D954-178E-412C-9209-16D76D240800}"/>
              </a:ext>
            </a:extLst>
          </p:cNvPr>
          <p:cNvSpPr txBox="1">
            <a:spLocks/>
          </p:cNvSpPr>
          <p:nvPr/>
        </p:nvSpPr>
        <p:spPr>
          <a:xfrm>
            <a:off x="7552281" y="403952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__</a:t>
            </a:r>
            <a:r>
              <a:rPr lang="en-US" sz="700" dirty="0" err="1">
                <a:cs typeface="+mn-cs"/>
              </a:rPr>
              <a:t>prod_end_date</a:t>
            </a:r>
            <a:endParaRPr lang="en-US" sz="700" dirty="0">
              <a:cs typeface="+mn-cs"/>
            </a:endParaRPr>
          </a:p>
        </p:txBody>
      </p:sp>
      <p:sp>
        <p:nvSpPr>
          <p:cNvPr id="232" name="TextBox 231">
            <a:extLst>
              <a:ext uri="{FF2B5EF4-FFF2-40B4-BE49-F238E27FC236}">
                <a16:creationId xmlns:a16="http://schemas.microsoft.com/office/drawing/2014/main" id="{043A9353-16F6-1537-B94D-7D7B6CA40B15}"/>
              </a:ext>
            </a:extLst>
          </p:cNvPr>
          <p:cNvSpPr txBox="1">
            <a:spLocks/>
          </p:cNvSpPr>
          <p:nvPr/>
        </p:nvSpPr>
        <p:spPr>
          <a:xfrm>
            <a:off x="8711231" y="4039529"/>
            <a:ext cx="2889591" cy="3231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If </a:t>
            </a:r>
            <a:r>
              <a:rPr lang="en-US" sz="700" dirty="0" err="1">
                <a:cs typeface="+mn-cs"/>
              </a:rPr>
              <a:t>record_stat</a:t>
            </a:r>
            <a:r>
              <a:rPr lang="en-US" sz="700" dirty="0">
                <a:cs typeface="+mn-cs"/>
              </a:rPr>
              <a:t> is "C", then </a:t>
            </a:r>
            <a:r>
              <a:rPr lang="en-US" sz="700" dirty="0" err="1">
                <a:cs typeface="+mn-cs"/>
              </a:rPr>
              <a:t>checker_dt_stamp</a:t>
            </a:r>
            <a:r>
              <a:rPr lang="en-US" sz="700" dirty="0">
                <a:cs typeface="+mn-cs"/>
              </a:rPr>
              <a:t> (confirmed with </a:t>
            </a:r>
            <a:r>
              <a:rPr lang="en-US" sz="700" dirty="0" err="1">
                <a:cs typeface="+mn-cs"/>
              </a:rPr>
              <a:t>Mazoz</a:t>
            </a:r>
            <a:r>
              <a:rPr lang="en-US" sz="700" dirty="0">
                <a:cs typeface="+mn-cs"/>
              </a:rPr>
              <a:t>), otherwise null. After this, specific additional logic applies to each type of account (current, saving, deposit), see script for details</a:t>
            </a:r>
          </a:p>
        </p:txBody>
      </p:sp>
      <p:sp>
        <p:nvSpPr>
          <p:cNvPr id="211" name="TextBox 210">
            <a:extLst>
              <a:ext uri="{FF2B5EF4-FFF2-40B4-BE49-F238E27FC236}">
                <a16:creationId xmlns:a16="http://schemas.microsoft.com/office/drawing/2014/main" id="{7448EAC6-17D7-D05D-BE04-08ADCDF0A785}"/>
              </a:ext>
            </a:extLst>
          </p:cNvPr>
          <p:cNvSpPr txBox="1">
            <a:spLocks/>
          </p:cNvSpPr>
          <p:nvPr/>
        </p:nvSpPr>
        <p:spPr>
          <a:xfrm>
            <a:off x="7552281" y="4392080"/>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record_stat</a:t>
            </a:r>
            <a:endParaRPr lang="en-US" sz="700" dirty="0">
              <a:cs typeface="+mn-cs"/>
            </a:endParaRPr>
          </a:p>
        </p:txBody>
      </p:sp>
      <p:sp>
        <p:nvSpPr>
          <p:cNvPr id="233" name="TextBox 232">
            <a:extLst>
              <a:ext uri="{FF2B5EF4-FFF2-40B4-BE49-F238E27FC236}">
                <a16:creationId xmlns:a16="http://schemas.microsoft.com/office/drawing/2014/main" id="{1F7A9735-520D-E045-D78C-122B31FB2D3E}"/>
              </a:ext>
            </a:extLst>
          </p:cNvPr>
          <p:cNvSpPr txBox="1">
            <a:spLocks/>
          </p:cNvSpPr>
          <p:nvPr/>
        </p:nvSpPr>
        <p:spPr>
          <a:xfrm>
            <a:off x="8711231" y="4392080"/>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No change from original</a:t>
            </a:r>
          </a:p>
        </p:txBody>
      </p:sp>
      <p:sp>
        <p:nvSpPr>
          <p:cNvPr id="212" name="TextBox 211">
            <a:extLst>
              <a:ext uri="{FF2B5EF4-FFF2-40B4-BE49-F238E27FC236}">
                <a16:creationId xmlns:a16="http://schemas.microsoft.com/office/drawing/2014/main" id="{00C795DA-F017-D41B-D946-9C2CDFD7F0E8}"/>
              </a:ext>
            </a:extLst>
          </p:cNvPr>
          <p:cNvSpPr txBox="1">
            <a:spLocks/>
          </p:cNvSpPr>
          <p:nvPr/>
        </p:nvSpPr>
        <p:spPr>
          <a:xfrm>
            <a:off x="7552281" y="4529188"/>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pit_overdraft_days</a:t>
            </a:r>
            <a:endParaRPr lang="en-US" sz="700" dirty="0">
              <a:cs typeface="+mn-cs"/>
            </a:endParaRPr>
          </a:p>
        </p:txBody>
      </p:sp>
      <p:sp>
        <p:nvSpPr>
          <p:cNvPr id="234" name="TextBox 233">
            <a:extLst>
              <a:ext uri="{FF2B5EF4-FFF2-40B4-BE49-F238E27FC236}">
                <a16:creationId xmlns:a16="http://schemas.microsoft.com/office/drawing/2014/main" id="{761AC811-C88B-4011-D695-83C788033E9A}"/>
              </a:ext>
            </a:extLst>
          </p:cNvPr>
          <p:cNvSpPr txBox="1">
            <a:spLocks/>
          </p:cNvSpPr>
          <p:nvPr/>
        </p:nvSpPr>
        <p:spPr>
          <a:xfrm>
            <a:off x="8711231" y="4529188"/>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Datediff</a:t>
            </a:r>
            <a:r>
              <a:rPr lang="en-US" sz="700" dirty="0">
                <a:cs typeface="+mn-cs"/>
              </a:rPr>
              <a:t>(today, </a:t>
            </a:r>
            <a:r>
              <a:rPr lang="en-US" sz="700" dirty="0" err="1">
                <a:cs typeface="+mn-cs"/>
              </a:rPr>
              <a:t>overdraft_since</a:t>
            </a:r>
            <a:r>
              <a:rPr lang="en-US" sz="700" dirty="0">
                <a:cs typeface="+mn-cs"/>
              </a:rPr>
              <a:t>)</a:t>
            </a:r>
          </a:p>
        </p:txBody>
      </p:sp>
      <p:sp>
        <p:nvSpPr>
          <p:cNvPr id="213" name="TextBox 212">
            <a:extLst>
              <a:ext uri="{FF2B5EF4-FFF2-40B4-BE49-F238E27FC236}">
                <a16:creationId xmlns:a16="http://schemas.microsoft.com/office/drawing/2014/main" id="{88B5C5E4-2FA7-60A7-8157-892B50C1C627}"/>
              </a:ext>
            </a:extLst>
          </p:cNvPr>
          <p:cNvSpPr txBox="1">
            <a:spLocks/>
          </p:cNvSpPr>
          <p:nvPr/>
        </p:nvSpPr>
        <p:spPr>
          <a:xfrm>
            <a:off x="7552281" y="4666296"/>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static_joint_ac_indicator</a:t>
            </a:r>
            <a:endParaRPr lang="en-US" sz="700" dirty="0">
              <a:cs typeface="+mn-cs"/>
            </a:endParaRPr>
          </a:p>
        </p:txBody>
      </p:sp>
      <p:sp>
        <p:nvSpPr>
          <p:cNvPr id="235" name="TextBox 234">
            <a:extLst>
              <a:ext uri="{FF2B5EF4-FFF2-40B4-BE49-F238E27FC236}">
                <a16:creationId xmlns:a16="http://schemas.microsoft.com/office/drawing/2014/main" id="{969D8A12-EB35-CA65-C586-AE7EE921D861}"/>
              </a:ext>
            </a:extLst>
          </p:cNvPr>
          <p:cNvSpPr txBox="1">
            <a:spLocks/>
          </p:cNvSpPr>
          <p:nvPr/>
        </p:nvSpPr>
        <p:spPr>
          <a:xfrm>
            <a:off x="8711231" y="4666296"/>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 </a:t>
            </a:r>
            <a:r>
              <a:rPr lang="en-US" sz="700" dirty="0" err="1">
                <a:cs typeface="+mn-cs"/>
              </a:rPr>
              <a:t>joint_ac_indicator</a:t>
            </a:r>
            <a:endParaRPr lang="en-US" sz="700" dirty="0">
              <a:cs typeface="+mn-cs"/>
            </a:endParaRPr>
          </a:p>
        </p:txBody>
      </p:sp>
      <p:sp>
        <p:nvSpPr>
          <p:cNvPr id="214" name="TextBox 213">
            <a:extLst>
              <a:ext uri="{FF2B5EF4-FFF2-40B4-BE49-F238E27FC236}">
                <a16:creationId xmlns:a16="http://schemas.microsoft.com/office/drawing/2014/main" id="{75C85CC4-65F1-8981-EF12-8FBA1AF1189B}"/>
              </a:ext>
            </a:extLst>
          </p:cNvPr>
          <p:cNvSpPr txBox="1">
            <a:spLocks/>
          </p:cNvSpPr>
          <p:nvPr/>
        </p:nvSpPr>
        <p:spPr>
          <a:xfrm>
            <a:off x="7552281" y="4803404"/>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static_joint_ac_indicator_J</a:t>
            </a:r>
            <a:endParaRPr lang="en-US" sz="700" dirty="0">
              <a:cs typeface="+mn-cs"/>
            </a:endParaRPr>
          </a:p>
        </p:txBody>
      </p:sp>
      <p:sp>
        <p:nvSpPr>
          <p:cNvPr id="236" name="TextBox 235">
            <a:extLst>
              <a:ext uri="{FF2B5EF4-FFF2-40B4-BE49-F238E27FC236}">
                <a16:creationId xmlns:a16="http://schemas.microsoft.com/office/drawing/2014/main" id="{99BED61E-D435-0E06-234A-F7E9CD13FF73}"/>
              </a:ext>
            </a:extLst>
          </p:cNvPr>
          <p:cNvSpPr txBox="1">
            <a:spLocks/>
          </p:cNvSpPr>
          <p:nvPr/>
        </p:nvSpPr>
        <p:spPr>
          <a:xfrm>
            <a:off x="8711231" y="4803404"/>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One-hot encoded </a:t>
            </a:r>
            <a:r>
              <a:rPr lang="en-US" sz="700" dirty="0" err="1">
                <a:cs typeface="+mn-cs"/>
              </a:rPr>
              <a:t>joint_ac_indicator</a:t>
            </a:r>
            <a:endParaRPr lang="en-US" sz="700" dirty="0">
              <a:cs typeface="+mn-cs"/>
            </a:endParaRPr>
          </a:p>
        </p:txBody>
      </p:sp>
      <p:sp>
        <p:nvSpPr>
          <p:cNvPr id="215" name="TextBox 214">
            <a:extLst>
              <a:ext uri="{FF2B5EF4-FFF2-40B4-BE49-F238E27FC236}">
                <a16:creationId xmlns:a16="http://schemas.microsoft.com/office/drawing/2014/main" id="{CB243986-A975-9249-2C29-A8DA9D2E95F1}"/>
              </a:ext>
            </a:extLst>
          </p:cNvPr>
          <p:cNvSpPr txBox="1">
            <a:spLocks/>
          </p:cNvSpPr>
          <p:nvPr/>
        </p:nvSpPr>
        <p:spPr>
          <a:xfrm>
            <a:off x="7552281" y="494052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static_joint_ac_indicator_S</a:t>
            </a:r>
            <a:endParaRPr lang="en-US" sz="700" dirty="0">
              <a:cs typeface="+mn-cs"/>
            </a:endParaRPr>
          </a:p>
        </p:txBody>
      </p:sp>
      <p:sp>
        <p:nvSpPr>
          <p:cNvPr id="237" name="TextBox 236">
            <a:extLst>
              <a:ext uri="{FF2B5EF4-FFF2-40B4-BE49-F238E27FC236}">
                <a16:creationId xmlns:a16="http://schemas.microsoft.com/office/drawing/2014/main" id="{CEEDA965-9E10-BDCA-70CF-8FF7EDD151CD}"/>
              </a:ext>
            </a:extLst>
          </p:cNvPr>
          <p:cNvSpPr txBox="1">
            <a:spLocks/>
          </p:cNvSpPr>
          <p:nvPr/>
        </p:nvSpPr>
        <p:spPr>
          <a:xfrm>
            <a:off x="8711231" y="494052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One-hot encoded </a:t>
            </a:r>
            <a:r>
              <a:rPr lang="en-US" sz="700" dirty="0" err="1">
                <a:cs typeface="+mn-cs"/>
              </a:rPr>
              <a:t>joint_ac_indicator</a:t>
            </a:r>
            <a:endParaRPr lang="en-US" sz="700" dirty="0">
              <a:cs typeface="+mn-cs"/>
            </a:endParaRPr>
          </a:p>
        </p:txBody>
      </p:sp>
      <p:sp>
        <p:nvSpPr>
          <p:cNvPr id="208" name="TextBox 207">
            <a:extLst>
              <a:ext uri="{FF2B5EF4-FFF2-40B4-BE49-F238E27FC236}">
                <a16:creationId xmlns:a16="http://schemas.microsoft.com/office/drawing/2014/main" id="{338326E9-4252-5A34-91BC-2FD13C3774B4}"/>
              </a:ext>
            </a:extLst>
          </p:cNvPr>
          <p:cNvSpPr txBox="1">
            <a:spLocks/>
          </p:cNvSpPr>
          <p:nvPr/>
        </p:nvSpPr>
        <p:spPr>
          <a:xfrm>
            <a:off x="7552281" y="376531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overdraft_since</a:t>
            </a:r>
            <a:r>
              <a:rPr lang="en-US" sz="700" dirty="0">
                <a:cs typeface="+mn-cs"/>
              </a:rPr>
              <a:t> (not used)</a:t>
            </a:r>
          </a:p>
        </p:txBody>
      </p:sp>
      <p:sp>
        <p:nvSpPr>
          <p:cNvPr id="238" name="TextBox 237">
            <a:extLst>
              <a:ext uri="{FF2B5EF4-FFF2-40B4-BE49-F238E27FC236}">
                <a16:creationId xmlns:a16="http://schemas.microsoft.com/office/drawing/2014/main" id="{71439599-B797-8234-9515-F8FC502E23A9}"/>
              </a:ext>
            </a:extLst>
          </p:cNvPr>
          <p:cNvSpPr txBox="1">
            <a:spLocks/>
          </p:cNvSpPr>
          <p:nvPr/>
        </p:nvSpPr>
        <p:spPr>
          <a:xfrm>
            <a:off x="8711231" y="3765313"/>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If still null, set to "</a:t>
            </a:r>
            <a:r>
              <a:rPr lang="en-US" sz="700" dirty="0" err="1">
                <a:cs typeface="+mn-cs"/>
              </a:rPr>
              <a:t>expirydate</a:t>
            </a:r>
            <a:r>
              <a:rPr lang="en-US" sz="700" dirty="0">
                <a:cs typeface="+mn-cs"/>
              </a:rPr>
              <a:t>" if expiry date is before today</a:t>
            </a:r>
          </a:p>
        </p:txBody>
      </p:sp>
      <p:cxnSp>
        <p:nvCxnSpPr>
          <p:cNvPr id="164" name="Straight Connector 163">
            <a:extLst>
              <a:ext uri="{FF2B5EF4-FFF2-40B4-BE49-F238E27FC236}">
                <a16:creationId xmlns:a16="http://schemas.microsoft.com/office/drawing/2014/main" id="{9A810489-4D00-2B07-F934-D04107D3C362}"/>
              </a:ext>
            </a:extLst>
          </p:cNvPr>
          <p:cNvCxnSpPr>
            <a:cxnSpLocks/>
          </p:cNvCxnSpPr>
          <p:nvPr/>
        </p:nvCxnSpPr>
        <p:spPr>
          <a:xfrm>
            <a:off x="7482386" y="1860494"/>
            <a:ext cx="415487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8" name="Rectangle: Rounded Corners 77">
            <a:extLst>
              <a:ext uri="{FF2B5EF4-FFF2-40B4-BE49-F238E27FC236}">
                <a16:creationId xmlns:a16="http://schemas.microsoft.com/office/drawing/2014/main" id="{60EE7B96-9A8F-5C4E-4C9A-0B31A74F59D1}"/>
              </a:ext>
            </a:extLst>
          </p:cNvPr>
          <p:cNvSpPr>
            <a:spLocks/>
          </p:cNvSpPr>
          <p:nvPr/>
        </p:nvSpPr>
        <p:spPr>
          <a:xfrm>
            <a:off x="5716297" y="1936976"/>
            <a:ext cx="1402522" cy="231366"/>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rPr>
              <a:t>If the end date is after today's date, set to null</a:t>
            </a:r>
          </a:p>
        </p:txBody>
      </p:sp>
      <p:sp>
        <p:nvSpPr>
          <p:cNvPr id="43" name="TextBox 42">
            <a:extLst>
              <a:ext uri="{FF2B5EF4-FFF2-40B4-BE49-F238E27FC236}">
                <a16:creationId xmlns:a16="http://schemas.microsoft.com/office/drawing/2014/main" id="{943E4D43-86D4-F56E-A574-FCD82489C0BB}"/>
              </a:ext>
            </a:extLst>
          </p:cNvPr>
          <p:cNvSpPr txBox="1">
            <a:spLocks/>
          </p:cNvSpPr>
          <p:nvPr/>
        </p:nvSpPr>
        <p:spPr>
          <a:xfrm>
            <a:off x="5716297" y="2343374"/>
            <a:ext cx="1402522" cy="173800"/>
          </a:xfrm>
          <a:prstGeom prst="roundRect">
            <a:avLst/>
          </a:prstGeom>
          <a:solidFill>
            <a:schemeClr val="bg1">
              <a:lumMod val="85000"/>
            </a:schemeClr>
          </a:solidFill>
        </p:spPr>
        <p:txBody>
          <a:bodyPr wrap="square" lIns="36000" tIns="36000" rIns="36000" bIns="36000" rtlCol="0" anchor="ctr">
            <a:noAutofit/>
          </a:bodyPr>
          <a:lstStyle/>
          <a:p>
            <a:pPr marL="114300" marR="0" lvl="0"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Current accounts</a:t>
            </a:r>
          </a:p>
        </p:txBody>
      </p:sp>
      <p:sp>
        <p:nvSpPr>
          <p:cNvPr id="169" name="Rectangle: Rounded Corners 77">
            <a:extLst>
              <a:ext uri="{FF2B5EF4-FFF2-40B4-BE49-F238E27FC236}">
                <a16:creationId xmlns:a16="http://schemas.microsoft.com/office/drawing/2014/main" id="{BC102CE5-0757-E467-3A5E-C256550E310A}"/>
              </a:ext>
            </a:extLst>
          </p:cNvPr>
          <p:cNvSpPr>
            <a:spLocks/>
          </p:cNvSpPr>
          <p:nvPr/>
        </p:nvSpPr>
        <p:spPr>
          <a:xfrm>
            <a:off x="5716297" y="2557660"/>
            <a:ext cx="1402522" cy="231366"/>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rPr>
              <a:t>If the end date is after today's date, set to null</a:t>
            </a:r>
          </a:p>
        </p:txBody>
      </p:sp>
      <p:sp>
        <p:nvSpPr>
          <p:cNvPr id="170" name="Rectangle: Rounded Corners 77">
            <a:extLst>
              <a:ext uri="{FF2B5EF4-FFF2-40B4-BE49-F238E27FC236}">
                <a16:creationId xmlns:a16="http://schemas.microsoft.com/office/drawing/2014/main" id="{5505E993-7981-539F-8DDF-B5B132285BC8}"/>
              </a:ext>
            </a:extLst>
          </p:cNvPr>
          <p:cNvSpPr>
            <a:spLocks/>
          </p:cNvSpPr>
          <p:nvPr/>
        </p:nvSpPr>
        <p:spPr>
          <a:xfrm>
            <a:off x="5716297" y="2829512"/>
            <a:ext cx="1402522" cy="231366"/>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rPr>
              <a:t>If </a:t>
            </a:r>
            <a:r>
              <a:rPr lang="en-GB" sz="700" dirty="0" err="1">
                <a:solidFill>
                  <a:schemeClr val="tx1"/>
                </a:solidFill>
              </a:rPr>
              <a:t>overdraft_since</a:t>
            </a:r>
            <a:r>
              <a:rPr lang="en-GB" sz="700" dirty="0">
                <a:solidFill>
                  <a:schemeClr val="tx1"/>
                </a:solidFill>
              </a:rPr>
              <a:t> greater than today, set to null</a:t>
            </a:r>
          </a:p>
        </p:txBody>
      </p:sp>
      <p:sp>
        <p:nvSpPr>
          <p:cNvPr id="171" name="Rectangle: Rounded Corners 77">
            <a:extLst>
              <a:ext uri="{FF2B5EF4-FFF2-40B4-BE49-F238E27FC236}">
                <a16:creationId xmlns:a16="http://schemas.microsoft.com/office/drawing/2014/main" id="{D30D5668-84B9-53B2-D3FD-D6C47067B9AE}"/>
              </a:ext>
            </a:extLst>
          </p:cNvPr>
          <p:cNvSpPr>
            <a:spLocks/>
          </p:cNvSpPr>
          <p:nvPr/>
        </p:nvSpPr>
        <p:spPr>
          <a:xfrm>
            <a:off x="5716297" y="3101364"/>
            <a:ext cx="1402522" cy="231366"/>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rPr>
              <a:t>Calculate overdraft </a:t>
            </a:r>
            <a:r>
              <a:rPr lang="en-GB" sz="700" dirty="0" err="1">
                <a:solidFill>
                  <a:schemeClr val="tx1"/>
                </a:solidFill>
              </a:rPr>
              <a:t>daysl</a:t>
            </a:r>
            <a:endParaRPr lang="en-GB" sz="700" dirty="0">
              <a:solidFill>
                <a:schemeClr val="tx1"/>
              </a:solidFill>
            </a:endParaRPr>
          </a:p>
        </p:txBody>
      </p:sp>
      <p:sp>
        <p:nvSpPr>
          <p:cNvPr id="50" name="TextBox 49">
            <a:extLst>
              <a:ext uri="{FF2B5EF4-FFF2-40B4-BE49-F238E27FC236}">
                <a16:creationId xmlns:a16="http://schemas.microsoft.com/office/drawing/2014/main" id="{88E93486-50DD-481F-3FCC-D77D37214840}"/>
              </a:ext>
            </a:extLst>
          </p:cNvPr>
          <p:cNvSpPr txBox="1">
            <a:spLocks/>
          </p:cNvSpPr>
          <p:nvPr/>
        </p:nvSpPr>
        <p:spPr>
          <a:xfrm>
            <a:off x="5716297" y="3507761"/>
            <a:ext cx="1402522" cy="173800"/>
          </a:xfrm>
          <a:prstGeom prst="roundRect">
            <a:avLst/>
          </a:prstGeom>
          <a:solidFill>
            <a:schemeClr val="bg1">
              <a:lumMod val="85000"/>
            </a:schemeClr>
          </a:solidFill>
        </p:spPr>
        <p:txBody>
          <a:bodyPr wrap="square" lIns="36000" tIns="36000" rIns="36000" bIns="36000" rtlCol="0" anchor="ctr">
            <a:noAutofit/>
          </a:bodyPr>
          <a:lstStyle/>
          <a:p>
            <a:pPr marL="114300" marR="0" lvl="0"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Deposits</a:t>
            </a:r>
          </a:p>
        </p:txBody>
      </p:sp>
      <p:sp>
        <p:nvSpPr>
          <p:cNvPr id="172" name="Rectangle: Rounded Corners 77">
            <a:extLst>
              <a:ext uri="{FF2B5EF4-FFF2-40B4-BE49-F238E27FC236}">
                <a16:creationId xmlns:a16="http://schemas.microsoft.com/office/drawing/2014/main" id="{EF660B2C-2983-08B6-DECF-80D2B54416F8}"/>
              </a:ext>
            </a:extLst>
          </p:cNvPr>
          <p:cNvSpPr>
            <a:spLocks/>
          </p:cNvSpPr>
          <p:nvPr/>
        </p:nvSpPr>
        <p:spPr>
          <a:xfrm>
            <a:off x="5716297" y="3722047"/>
            <a:ext cx="1402522" cy="231366"/>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rPr>
              <a:t>Add maturity date</a:t>
            </a:r>
          </a:p>
        </p:txBody>
      </p:sp>
      <p:sp>
        <p:nvSpPr>
          <p:cNvPr id="173" name="Rectangle: Rounded Corners 77">
            <a:extLst>
              <a:ext uri="{FF2B5EF4-FFF2-40B4-BE49-F238E27FC236}">
                <a16:creationId xmlns:a16="http://schemas.microsoft.com/office/drawing/2014/main" id="{E1733C67-26DD-9CA4-AF98-179265FBAA76}"/>
              </a:ext>
            </a:extLst>
          </p:cNvPr>
          <p:cNvSpPr>
            <a:spLocks/>
          </p:cNvSpPr>
          <p:nvPr/>
        </p:nvSpPr>
        <p:spPr>
          <a:xfrm>
            <a:off x="5716297" y="3993899"/>
            <a:ext cx="1402522" cy="340418"/>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rPr>
              <a:t>Apply end date logic: Fill blanks with maturity date, if maturity date was in the past</a:t>
            </a:r>
          </a:p>
        </p:txBody>
      </p:sp>
      <p:sp>
        <p:nvSpPr>
          <p:cNvPr id="174" name="Rectangle: Rounded Corners 77">
            <a:extLst>
              <a:ext uri="{FF2B5EF4-FFF2-40B4-BE49-F238E27FC236}">
                <a16:creationId xmlns:a16="http://schemas.microsoft.com/office/drawing/2014/main" id="{A9CD7D0B-ED3B-C1C4-CF60-96E17A3D4452}"/>
              </a:ext>
            </a:extLst>
          </p:cNvPr>
          <p:cNvSpPr>
            <a:spLocks/>
          </p:cNvSpPr>
          <p:nvPr/>
        </p:nvSpPr>
        <p:spPr>
          <a:xfrm>
            <a:off x="5716297" y="4374803"/>
            <a:ext cx="1402522" cy="231366"/>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rPr>
              <a:t>Join with td amount (</a:t>
            </a:r>
            <a:r>
              <a:rPr lang="en-GB" sz="700" dirty="0" err="1">
                <a:solidFill>
                  <a:schemeClr val="tx1"/>
                </a:solidFill>
              </a:rPr>
              <a:t>ubs_ictm_td_details</a:t>
            </a:r>
            <a:r>
              <a:rPr lang="en-GB" sz="700" dirty="0">
                <a:solidFill>
                  <a:schemeClr val="tx1"/>
                </a:solidFill>
              </a:rPr>
              <a:t>)</a:t>
            </a:r>
          </a:p>
        </p:txBody>
      </p:sp>
      <p:cxnSp>
        <p:nvCxnSpPr>
          <p:cNvPr id="300" name="default_point5b">
            <a:extLst>
              <a:ext uri="{FF2B5EF4-FFF2-40B4-BE49-F238E27FC236}">
                <a16:creationId xmlns:a16="http://schemas.microsoft.com/office/drawing/2014/main" id="{0212A790-965A-932A-0E05-72E976D38DCD}"/>
              </a:ext>
            </a:extLst>
          </p:cNvPr>
          <p:cNvCxnSpPr>
            <a:cxnSpLocks/>
          </p:cNvCxnSpPr>
          <p:nvPr/>
        </p:nvCxnSpPr>
        <p:spPr>
          <a:xfrm>
            <a:off x="5716297" y="2255858"/>
            <a:ext cx="1402522"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02" name="default_point5b">
            <a:extLst>
              <a:ext uri="{FF2B5EF4-FFF2-40B4-BE49-F238E27FC236}">
                <a16:creationId xmlns:a16="http://schemas.microsoft.com/office/drawing/2014/main" id="{D6429049-8060-504D-52D1-F74222737EF4}"/>
              </a:ext>
            </a:extLst>
          </p:cNvPr>
          <p:cNvCxnSpPr>
            <a:cxnSpLocks/>
          </p:cNvCxnSpPr>
          <p:nvPr/>
        </p:nvCxnSpPr>
        <p:spPr>
          <a:xfrm>
            <a:off x="5716297" y="3420246"/>
            <a:ext cx="1402522"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A5BF610E-70BD-DE83-F9CC-995F3F0F45C9}"/>
              </a:ext>
            </a:extLst>
          </p:cNvPr>
          <p:cNvSpPr txBox="1">
            <a:spLocks/>
          </p:cNvSpPr>
          <p:nvPr/>
        </p:nvSpPr>
        <p:spPr>
          <a:xfrm>
            <a:off x="7552281" y="1722690"/>
            <a:ext cx="1068416"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a:t>
            </a:r>
          </a:p>
        </p:txBody>
      </p:sp>
      <p:sp>
        <p:nvSpPr>
          <p:cNvPr id="31" name="TextBox 30">
            <a:extLst>
              <a:ext uri="{FF2B5EF4-FFF2-40B4-BE49-F238E27FC236}">
                <a16:creationId xmlns:a16="http://schemas.microsoft.com/office/drawing/2014/main" id="{D7FCB421-2437-C96B-234E-92B10B456824}"/>
              </a:ext>
            </a:extLst>
          </p:cNvPr>
          <p:cNvSpPr txBox="1">
            <a:spLocks/>
          </p:cNvSpPr>
          <p:nvPr/>
        </p:nvSpPr>
        <p:spPr>
          <a:xfrm>
            <a:off x="5716297" y="1722690"/>
            <a:ext cx="1402522" cy="173800"/>
          </a:xfrm>
          <a:prstGeom prst="roundRect">
            <a:avLst/>
          </a:prstGeom>
          <a:solidFill>
            <a:schemeClr val="bg1">
              <a:lumMod val="85000"/>
            </a:schemeClr>
          </a:solidFill>
        </p:spPr>
        <p:txBody>
          <a:bodyPr wrap="square" lIns="36000" tIns="36000" rIns="36000" bIns="36000" rtlCol="0" anchor="ctr">
            <a:noAutofit/>
          </a:bodyPr>
          <a:lstStyle/>
          <a:p>
            <a:pPr marL="114300" marR="0" lvl="0"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Saving accounts</a:t>
            </a:r>
          </a:p>
        </p:txBody>
      </p:sp>
      <p:sp>
        <p:nvSpPr>
          <p:cNvPr id="103" name="TextBox 102">
            <a:extLst>
              <a:ext uri="{FF2B5EF4-FFF2-40B4-BE49-F238E27FC236}">
                <a16:creationId xmlns:a16="http://schemas.microsoft.com/office/drawing/2014/main" id="{DDA12341-2134-AD6C-DF70-18ADCDBB3177}"/>
              </a:ext>
            </a:extLst>
          </p:cNvPr>
          <p:cNvSpPr txBox="1"/>
          <p:nvPr>
            <p:custDataLst>
              <p:tags r:id="rId6"/>
            </p:custDataLst>
          </p:nvPr>
        </p:nvSpPr>
        <p:spPr>
          <a:xfrm>
            <a:off x="7565930" y="5117111"/>
            <a:ext cx="4071333" cy="30264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spcAft>
                <a:spcPts val="100"/>
              </a:spcAft>
            </a:pPr>
            <a:r>
              <a:rPr lang="en-US" sz="600" b="1" dirty="0">
                <a:cs typeface="+mn-cs"/>
              </a:rPr>
              <a:t>Saving Accounts: “</a:t>
            </a:r>
            <a:r>
              <a:rPr lang="en-US" sz="600" dirty="0">
                <a:cs typeface="+mn-cs"/>
              </a:rPr>
              <a:t>analyatics_zone.xs1_clean_savacc_”+model_version_prefix</a:t>
            </a:r>
            <a:endParaRPr lang="en-US" sz="600" b="1" dirty="0">
              <a:cs typeface="+mn-cs"/>
            </a:endParaRPr>
          </a:p>
          <a:p>
            <a:pPr>
              <a:spcBef>
                <a:spcPts val="0"/>
              </a:spcBef>
              <a:spcAft>
                <a:spcPts val="100"/>
              </a:spcAft>
            </a:pPr>
            <a:r>
              <a:rPr lang="en-GB" sz="600" b="1" dirty="0">
                <a:cs typeface="+mn-cs"/>
              </a:rPr>
              <a:t>Current Accounts: “</a:t>
            </a:r>
            <a:r>
              <a:rPr lang="en-GB" sz="600" dirty="0">
                <a:cs typeface="+mn-cs"/>
              </a:rPr>
              <a:t>analyatics_zone.xs1_clean_currentacc_”+model_version_prefix</a:t>
            </a:r>
            <a:endParaRPr lang="en-GB" sz="600" b="1" dirty="0">
              <a:cs typeface="+mn-cs"/>
            </a:endParaRPr>
          </a:p>
          <a:p>
            <a:pPr>
              <a:spcBef>
                <a:spcPts val="0"/>
              </a:spcBef>
              <a:spcAft>
                <a:spcPts val="100"/>
              </a:spcAft>
            </a:pPr>
            <a:r>
              <a:rPr lang="en-GB" sz="600" b="1" dirty="0">
                <a:cs typeface="+mn-cs"/>
              </a:rPr>
              <a:t>Deposits: “</a:t>
            </a:r>
            <a:r>
              <a:rPr lang="en-GB" sz="600" dirty="0">
                <a:cs typeface="+mn-cs"/>
              </a:rPr>
              <a:t>analyatics_zone.xs1_clean_deposits_”+model_version_prefix</a:t>
            </a:r>
          </a:p>
        </p:txBody>
      </p:sp>
      <p:sp>
        <p:nvSpPr>
          <p:cNvPr id="80" name="Rectangle: Rounded Corners 77">
            <a:extLst>
              <a:ext uri="{FF2B5EF4-FFF2-40B4-BE49-F238E27FC236}">
                <a16:creationId xmlns:a16="http://schemas.microsoft.com/office/drawing/2014/main" id="{362B7418-3A8E-CCEF-75AC-94AF373F8462}"/>
              </a:ext>
            </a:extLst>
          </p:cNvPr>
          <p:cNvSpPr>
            <a:spLocks/>
          </p:cNvSpPr>
          <p:nvPr/>
        </p:nvSpPr>
        <p:spPr>
          <a:xfrm>
            <a:off x="2272660" y="2318236"/>
            <a:ext cx="832870" cy="266941"/>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i="0" u="none" strike="noStrike" kern="1200" cap="none" spc="0" normalizeH="0" baseline="0" noProof="0" dirty="0" err="1">
                <a:ln>
                  <a:noFill/>
                </a:ln>
                <a:solidFill>
                  <a:schemeClr val="tx1"/>
                </a:solidFill>
                <a:effectLst/>
                <a:uLnTx/>
                <a:uFillTx/>
                <a:latin typeface="Arial"/>
                <a:ea typeface="+mn-ea"/>
                <a:cs typeface="+mn-cs"/>
              </a:rPr>
              <a:t>ubs_sttm_cust_account</a:t>
            </a:r>
            <a:endParaRPr kumimoji="0" lang="en-US" sz="700" i="0" u="none" strike="noStrike" kern="1200" cap="none" spc="0" normalizeH="0" baseline="0" noProof="0" dirty="0">
              <a:ln>
                <a:noFill/>
              </a:ln>
              <a:solidFill>
                <a:schemeClr val="tx1"/>
              </a:solidFill>
              <a:effectLst/>
              <a:uLnTx/>
              <a:uFillTx/>
              <a:latin typeface="Arial"/>
              <a:ea typeface="+mn-ea"/>
              <a:cs typeface="+mn-cs"/>
            </a:endParaRPr>
          </a:p>
        </p:txBody>
      </p:sp>
      <p:pic>
        <p:nvPicPr>
          <p:cNvPr id="155" name="Graphic 154">
            <a:extLst>
              <a:ext uri="{FF2B5EF4-FFF2-40B4-BE49-F238E27FC236}">
                <a16:creationId xmlns:a16="http://schemas.microsoft.com/office/drawing/2014/main" id="{5D45DD7C-3207-1744-5A06-66E94470EA2C}"/>
              </a:ext>
            </a:extLst>
          </p:cNvPr>
          <p:cNvPicPr>
            <a:picLocks/>
          </p:cNvPicPr>
          <p:nvPr/>
        </p:nvPicPr>
        <p:blipFill>
          <a:blip r:embed="rId29">
            <a:extLst>
              <a:ext uri="{96DAC541-7B7A-43D3-8B79-37D633B846F1}">
                <asvg:svgBlip xmlns:asvg="http://schemas.microsoft.com/office/drawing/2016/SVG/main" r:embed="rId30"/>
              </a:ext>
            </a:extLst>
          </a:blip>
          <a:stretch>
            <a:fillRect/>
          </a:stretch>
        </p:blipFill>
        <p:spPr>
          <a:xfrm>
            <a:off x="3149539" y="1910220"/>
            <a:ext cx="180000" cy="180000"/>
          </a:xfrm>
          <a:prstGeom prst="rect">
            <a:avLst/>
          </a:prstGeom>
        </p:spPr>
      </p:pic>
      <p:pic>
        <p:nvPicPr>
          <p:cNvPr id="156" name="Graphic 155">
            <a:extLst>
              <a:ext uri="{FF2B5EF4-FFF2-40B4-BE49-F238E27FC236}">
                <a16:creationId xmlns:a16="http://schemas.microsoft.com/office/drawing/2014/main" id="{B1B74BDA-199A-0089-A0ED-FF7092CB8004}"/>
              </a:ext>
            </a:extLst>
          </p:cNvPr>
          <p:cNvPicPr>
            <a:picLocks/>
          </p:cNvPicPr>
          <p:nvPr/>
        </p:nvPicPr>
        <p:blipFill>
          <a:blip r:embed="rId29">
            <a:extLst>
              <a:ext uri="{96DAC541-7B7A-43D3-8B79-37D633B846F1}">
                <asvg:svgBlip xmlns:asvg="http://schemas.microsoft.com/office/drawing/2016/SVG/main" r:embed="rId30"/>
              </a:ext>
            </a:extLst>
          </a:blip>
          <a:stretch>
            <a:fillRect/>
          </a:stretch>
        </p:blipFill>
        <p:spPr>
          <a:xfrm>
            <a:off x="4201461" y="1910220"/>
            <a:ext cx="180000" cy="180000"/>
          </a:xfrm>
          <a:prstGeom prst="rect">
            <a:avLst/>
          </a:prstGeom>
        </p:spPr>
      </p:pic>
      <p:cxnSp>
        <p:nvCxnSpPr>
          <p:cNvPr id="134" name="default_point5b">
            <a:extLst>
              <a:ext uri="{FF2B5EF4-FFF2-40B4-BE49-F238E27FC236}">
                <a16:creationId xmlns:a16="http://schemas.microsoft.com/office/drawing/2014/main" id="{058AD872-8F2B-8744-B895-DE57241C249F}"/>
              </a:ext>
            </a:extLst>
          </p:cNvPr>
          <p:cNvCxnSpPr>
            <a:cxnSpLocks/>
          </p:cNvCxnSpPr>
          <p:nvPr/>
        </p:nvCxnSpPr>
        <p:spPr>
          <a:xfrm>
            <a:off x="2272660" y="3552771"/>
            <a:ext cx="3080067" cy="0"/>
          </a:xfrm>
          <a:prstGeom prst="straightConnector1">
            <a:avLst/>
          </a:prstGeom>
          <a:ln w="6350" cap="flat" cmpd="sng" algn="ctr">
            <a:solidFill>
              <a:srgbClr val="B3B3B3"/>
            </a:solidFill>
            <a:prstDash val="solid"/>
            <a:miter lim="800000"/>
            <a:tailEnd type="none"/>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A2183E92-E7B8-7B4A-C6B6-B1D8B58F2561}"/>
              </a:ext>
            </a:extLst>
          </p:cNvPr>
          <p:cNvGrpSpPr>
            <a:grpSpLocks/>
          </p:cNvGrpSpPr>
          <p:nvPr/>
        </p:nvGrpSpPr>
        <p:grpSpPr>
          <a:xfrm>
            <a:off x="3694180" y="3434258"/>
            <a:ext cx="237026" cy="237026"/>
            <a:chOff x="3734639" y="3942548"/>
            <a:chExt cx="251763" cy="251783"/>
          </a:xfrm>
        </p:grpSpPr>
        <p:pic>
          <p:nvPicPr>
            <p:cNvPr id="298" name="Graphic 297">
              <a:extLst>
                <a:ext uri="{FF2B5EF4-FFF2-40B4-BE49-F238E27FC236}">
                  <a16:creationId xmlns:a16="http://schemas.microsoft.com/office/drawing/2014/main" id="{CEE937E2-EEA4-1A14-A5B2-A0E447F6F0F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rot="5400000">
              <a:off x="3735263" y="3943192"/>
              <a:ext cx="251139" cy="251139"/>
            </a:xfrm>
            <a:prstGeom prst="rect">
              <a:avLst/>
            </a:prstGeom>
          </p:spPr>
        </p:pic>
        <p:pic>
          <p:nvPicPr>
            <p:cNvPr id="299" name="Graphic 298">
              <a:extLst>
                <a:ext uri="{FF2B5EF4-FFF2-40B4-BE49-F238E27FC236}">
                  <a16:creationId xmlns:a16="http://schemas.microsoft.com/office/drawing/2014/main" id="{AB51363D-F5A7-6502-CD95-E80CE9B3070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5400000">
              <a:off x="3734639" y="3942548"/>
              <a:ext cx="251139" cy="251139"/>
            </a:xfrm>
            <a:prstGeom prst="rect">
              <a:avLst/>
            </a:prstGeom>
          </p:spPr>
        </p:pic>
      </p:grpSp>
      <p:sp>
        <p:nvSpPr>
          <p:cNvPr id="147" name="TextBox 146">
            <a:extLst>
              <a:ext uri="{FF2B5EF4-FFF2-40B4-BE49-F238E27FC236}">
                <a16:creationId xmlns:a16="http://schemas.microsoft.com/office/drawing/2014/main" id="{07A1E443-4C48-1223-F2F7-77EB5FBA9552}"/>
              </a:ext>
            </a:extLst>
          </p:cNvPr>
          <p:cNvSpPr txBox="1">
            <a:spLocks/>
          </p:cNvSpPr>
          <p:nvPr/>
        </p:nvSpPr>
        <p:spPr>
          <a:xfrm>
            <a:off x="2272660" y="2827847"/>
            <a:ext cx="832870"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Filtered out accounts from list provided by Amir</a:t>
            </a:r>
            <a:endParaRPr lang="en-GB" sz="600" dirty="0">
              <a:cs typeface="+mn-cs"/>
            </a:endParaRPr>
          </a:p>
        </p:txBody>
      </p:sp>
      <p:sp>
        <p:nvSpPr>
          <p:cNvPr id="149" name="TextBox 148">
            <a:extLst>
              <a:ext uri="{FF2B5EF4-FFF2-40B4-BE49-F238E27FC236}">
                <a16:creationId xmlns:a16="http://schemas.microsoft.com/office/drawing/2014/main" id="{D32BCF0A-FCD5-BEF7-333A-52B0E0C2AF93}"/>
              </a:ext>
            </a:extLst>
          </p:cNvPr>
          <p:cNvSpPr txBox="1">
            <a:spLocks/>
          </p:cNvSpPr>
          <p:nvPr>
            <p:custDataLst>
              <p:tags r:id="rId7"/>
            </p:custDataLst>
          </p:nvPr>
        </p:nvSpPr>
        <p:spPr>
          <a:xfrm>
            <a:off x="2272660" y="2611449"/>
            <a:ext cx="832870" cy="769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spcAft>
                <a:spcPts val="100"/>
              </a:spcAft>
            </a:pPr>
            <a:r>
              <a:rPr lang="en-US" sz="600" dirty="0">
                <a:cs typeface="+mn-cs"/>
              </a:rPr>
              <a:t>Each row is a unique account</a:t>
            </a:r>
            <a:endParaRPr lang="en-GB" sz="600" dirty="0">
              <a:cs typeface="+mn-cs"/>
            </a:endParaRPr>
          </a:p>
        </p:txBody>
      </p:sp>
      <p:sp>
        <p:nvSpPr>
          <p:cNvPr id="77" name="TextBox 76">
            <a:extLst>
              <a:ext uri="{FF2B5EF4-FFF2-40B4-BE49-F238E27FC236}">
                <a16:creationId xmlns:a16="http://schemas.microsoft.com/office/drawing/2014/main" id="{FB66FD1C-17A3-DDA9-84A0-AA005CD7C3AF}"/>
              </a:ext>
            </a:extLst>
          </p:cNvPr>
          <p:cNvSpPr txBox="1">
            <a:spLocks/>
          </p:cNvSpPr>
          <p:nvPr/>
        </p:nvSpPr>
        <p:spPr>
          <a:xfrm>
            <a:off x="2272660" y="1722690"/>
            <a:ext cx="832870" cy="555060"/>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800" b="1" dirty="0">
                <a:solidFill>
                  <a:sysClr val="windowText" lastClr="000000"/>
                </a:solidFill>
                <a:latin typeface="Arial"/>
              </a:rPr>
              <a:t>Import t</a:t>
            </a: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able of all accounts created at the bank</a:t>
            </a:r>
          </a:p>
        </p:txBody>
      </p:sp>
      <p:sp>
        <p:nvSpPr>
          <p:cNvPr id="124" name="TextBox 123">
            <a:extLst>
              <a:ext uri="{FF2B5EF4-FFF2-40B4-BE49-F238E27FC236}">
                <a16:creationId xmlns:a16="http://schemas.microsoft.com/office/drawing/2014/main" id="{E29B1F57-B6CD-62A8-8788-717D7A1FD8AF}"/>
              </a:ext>
            </a:extLst>
          </p:cNvPr>
          <p:cNvSpPr txBox="1">
            <a:spLocks/>
          </p:cNvSpPr>
          <p:nvPr/>
        </p:nvSpPr>
        <p:spPr>
          <a:xfrm>
            <a:off x="4425471" y="1722690"/>
            <a:ext cx="927256" cy="555060"/>
          </a:xfrm>
          <a:prstGeom prst="roundRect">
            <a:avLst/>
          </a:prstGeom>
          <a:solidFill>
            <a:schemeClr val="bg1">
              <a:lumMod val="85000"/>
            </a:schemeClr>
          </a:solidFill>
        </p:spPr>
        <p:txBody>
          <a:bodyPr vert="horz"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800" b="1" dirty="0">
                <a:solidFill>
                  <a:sysClr val="windowText" lastClr="000000"/>
                </a:solidFill>
                <a:latin typeface="Arial"/>
              </a:rPr>
              <a:t>Apply common start and end date logic</a:t>
            </a:r>
            <a:endParaRPr kumimoji="0" lang="en-US" sz="8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158" name="Rectangle: Rounded Corners 77">
            <a:extLst>
              <a:ext uri="{FF2B5EF4-FFF2-40B4-BE49-F238E27FC236}">
                <a16:creationId xmlns:a16="http://schemas.microsoft.com/office/drawing/2014/main" id="{54441F3C-D6BE-C119-C4E9-7D36F383620A}"/>
              </a:ext>
            </a:extLst>
          </p:cNvPr>
          <p:cNvSpPr>
            <a:spLocks/>
          </p:cNvSpPr>
          <p:nvPr/>
        </p:nvSpPr>
        <p:spPr>
          <a:xfrm>
            <a:off x="4425471" y="2318236"/>
            <a:ext cx="927256" cy="15800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dirty="0">
                <a:solidFill>
                  <a:schemeClr val="tx1"/>
                </a:solidFill>
                <a:latin typeface="Arial"/>
              </a:rPr>
              <a:t>__</a:t>
            </a:r>
            <a:r>
              <a:rPr lang="en-US" sz="700" dirty="0" err="1">
                <a:solidFill>
                  <a:schemeClr val="tx1"/>
                </a:solidFill>
                <a:latin typeface="Arial"/>
              </a:rPr>
              <a:t>prod_start_date</a:t>
            </a:r>
            <a:endParaRPr kumimoji="0" lang="en-US" sz="700" i="0" u="none" strike="noStrike" kern="1200" cap="none" spc="0" normalizeH="0" baseline="0" noProof="0" dirty="0">
              <a:ln>
                <a:noFill/>
              </a:ln>
              <a:solidFill>
                <a:schemeClr val="tx1"/>
              </a:solidFill>
              <a:effectLst/>
              <a:uLnTx/>
              <a:uFillTx/>
              <a:latin typeface="Arial"/>
              <a:ea typeface="+mn-ea"/>
              <a:cs typeface="+mn-cs"/>
            </a:endParaRPr>
          </a:p>
        </p:txBody>
      </p:sp>
      <p:sp>
        <p:nvSpPr>
          <p:cNvPr id="161" name="Rectangle: Rounded Corners 77">
            <a:extLst>
              <a:ext uri="{FF2B5EF4-FFF2-40B4-BE49-F238E27FC236}">
                <a16:creationId xmlns:a16="http://schemas.microsoft.com/office/drawing/2014/main" id="{11836750-E337-B2C6-D32A-AC0C6104C0C7}"/>
              </a:ext>
            </a:extLst>
          </p:cNvPr>
          <p:cNvSpPr>
            <a:spLocks/>
          </p:cNvSpPr>
          <p:nvPr/>
        </p:nvSpPr>
        <p:spPr>
          <a:xfrm>
            <a:off x="4425471" y="2727902"/>
            <a:ext cx="927256" cy="15800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dirty="0">
                <a:solidFill>
                  <a:schemeClr val="tx1"/>
                </a:solidFill>
                <a:latin typeface="Arial"/>
              </a:rPr>
              <a:t>__</a:t>
            </a:r>
            <a:r>
              <a:rPr lang="en-US" sz="700" dirty="0" err="1">
                <a:solidFill>
                  <a:schemeClr val="tx1"/>
                </a:solidFill>
                <a:latin typeface="Arial"/>
              </a:rPr>
              <a:t>prod_end_date</a:t>
            </a:r>
            <a:endParaRPr kumimoji="0" lang="en-US" sz="700" i="0" u="none" strike="noStrike" kern="1200" cap="none" spc="0" normalizeH="0" baseline="0" noProof="0" dirty="0">
              <a:ln>
                <a:noFill/>
              </a:ln>
              <a:solidFill>
                <a:schemeClr val="tx1"/>
              </a:solidFill>
              <a:effectLst/>
              <a:uLnTx/>
              <a:uFillTx/>
              <a:latin typeface="Arial"/>
              <a:ea typeface="+mn-ea"/>
              <a:cs typeface="+mn-cs"/>
            </a:endParaRPr>
          </a:p>
        </p:txBody>
      </p:sp>
      <p:sp>
        <p:nvSpPr>
          <p:cNvPr id="157" name="TextBox 156">
            <a:extLst>
              <a:ext uri="{FF2B5EF4-FFF2-40B4-BE49-F238E27FC236}">
                <a16:creationId xmlns:a16="http://schemas.microsoft.com/office/drawing/2014/main" id="{A0324037-170E-0EE8-1864-4498527E98AE}"/>
              </a:ext>
            </a:extLst>
          </p:cNvPr>
          <p:cNvSpPr txBox="1"/>
          <p:nvPr/>
        </p:nvSpPr>
        <p:spPr>
          <a:xfrm>
            <a:off x="4425471" y="2912174"/>
            <a:ext cx="927256" cy="46166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where </a:t>
            </a:r>
            <a:r>
              <a:rPr lang="en-US" sz="600" dirty="0" err="1">
                <a:cs typeface="+mn-cs"/>
              </a:rPr>
              <a:t>record_stat</a:t>
            </a:r>
            <a:r>
              <a:rPr lang="en-US" sz="600" dirty="0">
                <a:cs typeface="+mn-cs"/>
              </a:rPr>
              <a:t> is "cancelled", override with </a:t>
            </a:r>
            <a:r>
              <a:rPr lang="en-US" sz="600" dirty="0" err="1">
                <a:cs typeface="+mn-cs"/>
              </a:rPr>
              <a:t>checker_dt_stamp</a:t>
            </a:r>
            <a:r>
              <a:rPr lang="en-US" sz="600" dirty="0">
                <a:cs typeface="+mn-cs"/>
              </a:rPr>
              <a:t> (all account types can only be "C" or "O")</a:t>
            </a:r>
            <a:endParaRPr lang="en-GB" sz="600" dirty="0">
              <a:cs typeface="+mn-cs"/>
            </a:endParaRPr>
          </a:p>
        </p:txBody>
      </p:sp>
      <p:sp>
        <p:nvSpPr>
          <p:cNvPr id="163" name="TextBox 162">
            <a:extLst>
              <a:ext uri="{FF2B5EF4-FFF2-40B4-BE49-F238E27FC236}">
                <a16:creationId xmlns:a16="http://schemas.microsoft.com/office/drawing/2014/main" id="{4806F720-28F0-4396-C9C2-41B904F8C270}"/>
              </a:ext>
            </a:extLst>
          </p:cNvPr>
          <p:cNvSpPr txBox="1"/>
          <p:nvPr/>
        </p:nvSpPr>
        <p:spPr>
          <a:xfrm>
            <a:off x="4425471" y="2502508"/>
            <a:ext cx="927256"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err="1">
                <a:cs typeface="+mn-cs"/>
              </a:rPr>
              <a:t>ac_open_date</a:t>
            </a:r>
            <a:r>
              <a:rPr lang="en-US" sz="600" dirty="0">
                <a:cs typeface="+mn-cs"/>
              </a:rPr>
              <a:t>, if &lt;1970-01-01, set to 1970-01-01</a:t>
            </a:r>
            <a:endParaRPr lang="en-GB" sz="600" dirty="0">
              <a:cs typeface="+mn-cs"/>
            </a:endParaRPr>
          </a:p>
        </p:txBody>
      </p:sp>
      <p:sp>
        <p:nvSpPr>
          <p:cNvPr id="89" name="TextBox 88">
            <a:extLst>
              <a:ext uri="{FF2B5EF4-FFF2-40B4-BE49-F238E27FC236}">
                <a16:creationId xmlns:a16="http://schemas.microsoft.com/office/drawing/2014/main" id="{6ADF4A4F-A1A7-0058-3CDE-DE1525E440BD}"/>
              </a:ext>
            </a:extLst>
          </p:cNvPr>
          <p:cNvSpPr txBox="1">
            <a:spLocks/>
          </p:cNvSpPr>
          <p:nvPr/>
        </p:nvSpPr>
        <p:spPr>
          <a:xfrm>
            <a:off x="3373548" y="1722690"/>
            <a:ext cx="783904" cy="555060"/>
          </a:xfrm>
          <a:prstGeom prst="roundRect">
            <a:avLst/>
          </a:prstGeom>
          <a:solidFill>
            <a:schemeClr val="bg1">
              <a:lumMod val="85000"/>
            </a:schemeClr>
          </a:solidFill>
        </p:spPr>
        <p:txBody>
          <a:bodyPr vert="horz"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800" b="1" dirty="0">
                <a:solidFill>
                  <a:sysClr val="windowText" lastClr="000000"/>
                </a:solidFill>
                <a:latin typeface="Arial"/>
              </a:rPr>
              <a:t>Apply static and pit prefixes</a:t>
            </a:r>
            <a:endParaRPr kumimoji="0" lang="en-US" sz="8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93" name="Rectangle: Rounded Corners 77">
            <a:extLst>
              <a:ext uri="{FF2B5EF4-FFF2-40B4-BE49-F238E27FC236}">
                <a16:creationId xmlns:a16="http://schemas.microsoft.com/office/drawing/2014/main" id="{7BED4ABD-71EA-0D8B-F668-093A7419BD1E}"/>
              </a:ext>
            </a:extLst>
          </p:cNvPr>
          <p:cNvSpPr>
            <a:spLocks/>
          </p:cNvSpPr>
          <p:nvPr/>
        </p:nvSpPr>
        <p:spPr>
          <a:xfrm>
            <a:off x="3373548" y="2318236"/>
            <a:ext cx="783904" cy="15800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a:solidFill>
                  <a:schemeClr val="tx1"/>
                </a:solidFill>
                <a:latin typeface="Arial"/>
              </a:rPr>
              <a:t>pit_features</a:t>
            </a:r>
            <a:endParaRPr kumimoji="0" lang="en-US" sz="700" i="0" u="none" strike="noStrike" kern="1200" cap="none" spc="0" normalizeH="0" baseline="0" noProof="0" dirty="0">
              <a:ln>
                <a:noFill/>
              </a:ln>
              <a:solidFill>
                <a:schemeClr val="tx1"/>
              </a:solidFill>
              <a:effectLst/>
              <a:uLnTx/>
              <a:uFillTx/>
              <a:latin typeface="Arial"/>
              <a:ea typeface="+mn-ea"/>
              <a:cs typeface="+mn-cs"/>
            </a:endParaRPr>
          </a:p>
        </p:txBody>
      </p:sp>
      <p:sp>
        <p:nvSpPr>
          <p:cNvPr id="119" name="Rectangle: Rounded Corners 77">
            <a:extLst>
              <a:ext uri="{FF2B5EF4-FFF2-40B4-BE49-F238E27FC236}">
                <a16:creationId xmlns:a16="http://schemas.microsoft.com/office/drawing/2014/main" id="{B9D693E5-11F1-D6D0-1E90-79F4B092EDA5}"/>
              </a:ext>
            </a:extLst>
          </p:cNvPr>
          <p:cNvSpPr>
            <a:spLocks/>
          </p:cNvSpPr>
          <p:nvPr/>
        </p:nvSpPr>
        <p:spPr>
          <a:xfrm>
            <a:off x="3373548" y="2727902"/>
            <a:ext cx="783904" cy="15800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dirty="0" err="1">
                <a:solidFill>
                  <a:schemeClr val="tx1"/>
                </a:solidFill>
                <a:latin typeface="Arial"/>
              </a:rPr>
              <a:t>static_features</a:t>
            </a:r>
            <a:endParaRPr kumimoji="0" lang="en-US" sz="700" i="0" u="none" strike="noStrike" kern="1200" cap="none" spc="0" normalizeH="0" baseline="0" noProof="0" dirty="0">
              <a:ln>
                <a:noFill/>
              </a:ln>
              <a:solidFill>
                <a:schemeClr val="tx1"/>
              </a:solidFill>
              <a:effectLst/>
              <a:uLnTx/>
              <a:uFillTx/>
              <a:latin typeface="Arial"/>
              <a:ea typeface="+mn-ea"/>
              <a:cs typeface="+mn-cs"/>
            </a:endParaRPr>
          </a:p>
        </p:txBody>
      </p:sp>
      <p:sp>
        <p:nvSpPr>
          <p:cNvPr id="152" name="TextBox 151">
            <a:extLst>
              <a:ext uri="{FF2B5EF4-FFF2-40B4-BE49-F238E27FC236}">
                <a16:creationId xmlns:a16="http://schemas.microsoft.com/office/drawing/2014/main" id="{3545659D-E9A0-CD6D-0E9E-78DB4CAD33A8}"/>
              </a:ext>
            </a:extLst>
          </p:cNvPr>
          <p:cNvSpPr txBox="1">
            <a:spLocks/>
          </p:cNvSpPr>
          <p:nvPr>
            <p:custDataLst>
              <p:tags r:id="rId8"/>
            </p:custDataLst>
          </p:nvPr>
        </p:nvSpPr>
        <p:spPr>
          <a:xfrm>
            <a:off x="3373548" y="2912174"/>
            <a:ext cx="783904" cy="39498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spcAft>
                <a:spcPts val="100"/>
              </a:spcAft>
            </a:pPr>
            <a:r>
              <a:rPr lang="en-US" sz="600" dirty="0" err="1">
                <a:cs typeface="+mn-cs"/>
              </a:rPr>
              <a:t>joint_ac_indicator</a:t>
            </a:r>
            <a:r>
              <a:rPr lang="en-US" sz="600" dirty="0">
                <a:cs typeface="+mn-cs"/>
              </a:rPr>
              <a:t>,   </a:t>
            </a:r>
            <a:r>
              <a:rPr lang="en-US" sz="600" dirty="0" err="1">
                <a:cs typeface="+mn-cs"/>
              </a:rPr>
              <a:t>acy_opening_bal</a:t>
            </a:r>
            <a:r>
              <a:rPr lang="en-US" sz="600" dirty="0">
                <a:cs typeface="+mn-cs"/>
              </a:rPr>
              <a:t>,</a:t>
            </a:r>
          </a:p>
          <a:p>
            <a:pPr>
              <a:spcBef>
                <a:spcPts val="0"/>
              </a:spcBef>
              <a:spcAft>
                <a:spcPts val="100"/>
              </a:spcAft>
            </a:pPr>
            <a:r>
              <a:rPr lang="en-GB" sz="600" dirty="0" err="1">
                <a:cs typeface="+mn-cs"/>
              </a:rPr>
              <a:t>td_amount</a:t>
            </a:r>
            <a:r>
              <a:rPr lang="en-GB" sz="600" dirty="0">
                <a:cs typeface="+mn-cs"/>
              </a:rPr>
              <a:t>,</a:t>
            </a:r>
          </a:p>
          <a:p>
            <a:pPr>
              <a:spcBef>
                <a:spcPts val="0"/>
              </a:spcBef>
              <a:spcAft>
                <a:spcPts val="100"/>
              </a:spcAft>
            </a:pPr>
            <a:r>
              <a:rPr lang="en-GB" sz="600" dirty="0" err="1">
                <a:cs typeface="+mn-cs"/>
              </a:rPr>
              <a:t>liq_amt</a:t>
            </a:r>
            <a:endParaRPr lang="en-GB" sz="600" dirty="0">
              <a:cs typeface="+mn-cs"/>
            </a:endParaRPr>
          </a:p>
        </p:txBody>
      </p:sp>
      <p:sp>
        <p:nvSpPr>
          <p:cNvPr id="167" name="TextBox 166">
            <a:extLst>
              <a:ext uri="{FF2B5EF4-FFF2-40B4-BE49-F238E27FC236}">
                <a16:creationId xmlns:a16="http://schemas.microsoft.com/office/drawing/2014/main" id="{C02FBB0E-70A7-3B11-7E1E-A903582D5CF7}"/>
              </a:ext>
            </a:extLst>
          </p:cNvPr>
          <p:cNvSpPr txBox="1">
            <a:spLocks/>
          </p:cNvSpPr>
          <p:nvPr/>
        </p:nvSpPr>
        <p:spPr>
          <a:xfrm>
            <a:off x="3373548" y="2502508"/>
            <a:ext cx="783904" cy="9233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600" dirty="0" err="1">
                <a:cs typeface="+mn-cs"/>
              </a:rPr>
              <a:t>overdraft_since</a:t>
            </a:r>
            <a:endParaRPr lang="en-GB" sz="600" dirty="0">
              <a:cs typeface="+mn-cs"/>
            </a:endParaRPr>
          </a:p>
        </p:txBody>
      </p:sp>
      <p:sp>
        <p:nvSpPr>
          <p:cNvPr id="130" name="TextBox 129">
            <a:extLst>
              <a:ext uri="{FF2B5EF4-FFF2-40B4-BE49-F238E27FC236}">
                <a16:creationId xmlns:a16="http://schemas.microsoft.com/office/drawing/2014/main" id="{CAF44612-B025-AE47-59C5-48D8197F8BFC}"/>
              </a:ext>
            </a:extLst>
          </p:cNvPr>
          <p:cNvSpPr txBox="1">
            <a:spLocks/>
          </p:cNvSpPr>
          <p:nvPr/>
        </p:nvSpPr>
        <p:spPr>
          <a:xfrm>
            <a:off x="3158353" y="3731702"/>
            <a:ext cx="1308681" cy="289450"/>
          </a:xfrm>
          <a:prstGeom prst="roundRect">
            <a:avLst/>
          </a:prstGeom>
          <a:solidFill>
            <a:schemeClr val="bg1">
              <a:lumMod val="85000"/>
            </a:schemeClr>
          </a:solidFill>
        </p:spPr>
        <p:txBody>
          <a:bodyPr vert="horz"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800" b="1" dirty="0">
                <a:solidFill>
                  <a:sysClr val="windowText" lastClr="000000"/>
                </a:solidFill>
                <a:latin typeface="Arial"/>
              </a:rPr>
              <a:t>Separate out products</a:t>
            </a:r>
            <a:endParaRPr kumimoji="0" lang="en-US" sz="800" b="1" i="0" u="none" strike="noStrike" kern="1200" cap="none" spc="0" normalizeH="0" baseline="0" noProof="0" dirty="0">
              <a:ln>
                <a:noFill/>
              </a:ln>
              <a:solidFill>
                <a:sysClr val="windowText" lastClr="000000"/>
              </a:solidFill>
              <a:effectLst/>
              <a:uLnTx/>
              <a:uFillTx/>
              <a:latin typeface="Arial"/>
              <a:ea typeface="+mn-ea"/>
              <a:cs typeface="+mn-cs"/>
            </a:endParaRPr>
          </a:p>
        </p:txBody>
      </p:sp>
      <p:grpSp>
        <p:nvGrpSpPr>
          <p:cNvPr id="194" name="Group 193">
            <a:extLst>
              <a:ext uri="{FF2B5EF4-FFF2-40B4-BE49-F238E27FC236}">
                <a16:creationId xmlns:a16="http://schemas.microsoft.com/office/drawing/2014/main" id="{36174ADE-0878-265C-7F49-524EB0F3BA08}"/>
              </a:ext>
            </a:extLst>
          </p:cNvPr>
          <p:cNvGrpSpPr/>
          <p:nvPr/>
        </p:nvGrpSpPr>
        <p:grpSpPr>
          <a:xfrm>
            <a:off x="2874497" y="4097767"/>
            <a:ext cx="1876393" cy="158000"/>
            <a:chOff x="2977188" y="4866074"/>
            <a:chExt cx="1876393" cy="158000"/>
          </a:xfrm>
        </p:grpSpPr>
        <p:sp>
          <p:nvSpPr>
            <p:cNvPr id="139" name="Rectangle: Rounded Corners 77">
              <a:extLst>
                <a:ext uri="{FF2B5EF4-FFF2-40B4-BE49-F238E27FC236}">
                  <a16:creationId xmlns:a16="http://schemas.microsoft.com/office/drawing/2014/main" id="{8B0E38CA-DFBA-2675-78AF-A74A750ED1C2}"/>
                </a:ext>
              </a:extLst>
            </p:cNvPr>
            <p:cNvSpPr>
              <a:spLocks/>
            </p:cNvSpPr>
            <p:nvPr/>
          </p:nvSpPr>
          <p:spPr>
            <a:xfrm>
              <a:off x="3824910" y="4866074"/>
              <a:ext cx="1028671" cy="15800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defTabSz="914400" rtl="0" eaLnBrk="1" fontAlgn="auto" latinLnBrk="0" hangingPunct="1">
                <a:lnSpc>
                  <a:spcPct val="100000"/>
                </a:lnSpc>
                <a:spcBef>
                  <a:spcPts val="0"/>
                </a:spcBef>
                <a:spcAft>
                  <a:spcPts val="0"/>
                </a:spcAft>
                <a:buClr>
                  <a:srgbClr val="FFFFFF"/>
                </a:buClr>
                <a:buSzTx/>
                <a:buFontTx/>
                <a:buNone/>
                <a:tabLst/>
                <a:defRPr/>
              </a:pPr>
              <a:r>
                <a:rPr lang="en-US" sz="700" dirty="0" err="1">
                  <a:solidFill>
                    <a:schemeClr val="tx1"/>
                  </a:solidFill>
                  <a:latin typeface="Arial"/>
                </a:rPr>
                <a:t>ac_class_type</a:t>
              </a:r>
              <a:r>
                <a:rPr lang="en-US" sz="700" dirty="0">
                  <a:solidFill>
                    <a:schemeClr val="tx1"/>
                  </a:solidFill>
                  <a:latin typeface="Arial"/>
                </a:rPr>
                <a:t> == ‘S’</a:t>
              </a:r>
              <a:endParaRPr kumimoji="0" lang="en-US" sz="700" i="0" u="none" strike="noStrike" kern="1200" cap="none" spc="0" normalizeH="0" baseline="0" noProof="0" dirty="0">
                <a:ln>
                  <a:noFill/>
                </a:ln>
                <a:solidFill>
                  <a:schemeClr val="tx1"/>
                </a:solidFill>
                <a:effectLst/>
                <a:uLnTx/>
                <a:uFillTx/>
                <a:latin typeface="Arial"/>
                <a:ea typeface="+mn-ea"/>
                <a:cs typeface="+mn-cs"/>
              </a:endParaRPr>
            </a:p>
          </p:txBody>
        </p:sp>
        <p:sp>
          <p:nvSpPr>
            <p:cNvPr id="187" name="TextBox 186">
              <a:extLst>
                <a:ext uri="{FF2B5EF4-FFF2-40B4-BE49-F238E27FC236}">
                  <a16:creationId xmlns:a16="http://schemas.microsoft.com/office/drawing/2014/main" id="{22FC9E82-0682-665A-7208-F9F2DB56B870}"/>
                </a:ext>
              </a:extLst>
            </p:cNvPr>
            <p:cNvSpPr txBox="1"/>
            <p:nvPr/>
          </p:nvSpPr>
          <p:spPr>
            <a:xfrm>
              <a:off x="2977188" y="4891213"/>
              <a:ext cx="759876" cy="107722"/>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700" b="1" dirty="0">
                  <a:cs typeface="+mn-cs"/>
                </a:rPr>
                <a:t>Saving accounts</a:t>
              </a:r>
            </a:p>
          </p:txBody>
        </p:sp>
      </p:grpSp>
      <p:grpSp>
        <p:nvGrpSpPr>
          <p:cNvPr id="195" name="Group 194">
            <a:extLst>
              <a:ext uri="{FF2B5EF4-FFF2-40B4-BE49-F238E27FC236}">
                <a16:creationId xmlns:a16="http://schemas.microsoft.com/office/drawing/2014/main" id="{5991E505-6A70-DFB9-C0A5-029FB35FCB26}"/>
              </a:ext>
            </a:extLst>
          </p:cNvPr>
          <p:cNvGrpSpPr/>
          <p:nvPr/>
        </p:nvGrpSpPr>
        <p:grpSpPr>
          <a:xfrm>
            <a:off x="2874497" y="4332382"/>
            <a:ext cx="1876393" cy="158000"/>
            <a:chOff x="2977188" y="5110083"/>
            <a:chExt cx="1876393" cy="158000"/>
          </a:xfrm>
        </p:grpSpPr>
        <p:sp>
          <p:nvSpPr>
            <p:cNvPr id="142" name="Rectangle: Rounded Corners 77">
              <a:extLst>
                <a:ext uri="{FF2B5EF4-FFF2-40B4-BE49-F238E27FC236}">
                  <a16:creationId xmlns:a16="http://schemas.microsoft.com/office/drawing/2014/main" id="{07DE0089-DECE-D48D-AE93-D869DAD7741E}"/>
                </a:ext>
              </a:extLst>
            </p:cNvPr>
            <p:cNvSpPr>
              <a:spLocks/>
            </p:cNvSpPr>
            <p:nvPr/>
          </p:nvSpPr>
          <p:spPr>
            <a:xfrm>
              <a:off x="3824910" y="5110083"/>
              <a:ext cx="1028671" cy="15800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defTabSz="914400" rtl="0" eaLnBrk="1" fontAlgn="auto" latinLnBrk="0" hangingPunct="1">
                <a:lnSpc>
                  <a:spcPct val="100000"/>
                </a:lnSpc>
                <a:spcBef>
                  <a:spcPts val="0"/>
                </a:spcBef>
                <a:spcAft>
                  <a:spcPts val="0"/>
                </a:spcAft>
                <a:buClr>
                  <a:srgbClr val="FFFFFF"/>
                </a:buClr>
                <a:buSzTx/>
                <a:buFontTx/>
                <a:buNone/>
                <a:tabLst/>
                <a:defRPr/>
              </a:pPr>
              <a:r>
                <a:rPr lang="en-US" sz="700" dirty="0" err="1">
                  <a:solidFill>
                    <a:schemeClr val="tx1"/>
                  </a:solidFill>
                  <a:latin typeface="Arial"/>
                </a:rPr>
                <a:t>ac_class_type</a:t>
              </a:r>
              <a:r>
                <a:rPr lang="en-US" sz="700" dirty="0">
                  <a:solidFill>
                    <a:schemeClr val="tx1"/>
                  </a:solidFill>
                  <a:latin typeface="Arial"/>
                </a:rPr>
                <a:t> == ‘U’</a:t>
              </a:r>
              <a:endParaRPr kumimoji="0" lang="en-US" sz="700" i="0" u="none" strike="noStrike" kern="1200" cap="none" spc="0" normalizeH="0" baseline="0" noProof="0" dirty="0">
                <a:ln>
                  <a:noFill/>
                </a:ln>
                <a:solidFill>
                  <a:schemeClr val="tx1"/>
                </a:solidFill>
                <a:effectLst/>
                <a:uLnTx/>
                <a:uFillTx/>
                <a:latin typeface="Arial"/>
                <a:ea typeface="+mn-ea"/>
                <a:cs typeface="+mn-cs"/>
              </a:endParaRPr>
            </a:p>
          </p:txBody>
        </p:sp>
        <p:sp>
          <p:nvSpPr>
            <p:cNvPr id="190" name="TextBox 189">
              <a:extLst>
                <a:ext uri="{FF2B5EF4-FFF2-40B4-BE49-F238E27FC236}">
                  <a16:creationId xmlns:a16="http://schemas.microsoft.com/office/drawing/2014/main" id="{083626D2-1F44-B378-E78C-00C991E9A461}"/>
                </a:ext>
              </a:extLst>
            </p:cNvPr>
            <p:cNvSpPr txBox="1"/>
            <p:nvPr/>
          </p:nvSpPr>
          <p:spPr>
            <a:xfrm>
              <a:off x="2977188" y="5135222"/>
              <a:ext cx="759876" cy="107722"/>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700" b="1" dirty="0">
                  <a:cs typeface="+mn-cs"/>
                </a:rPr>
                <a:t>Current accounts</a:t>
              </a:r>
            </a:p>
          </p:txBody>
        </p:sp>
      </p:grpSp>
      <p:grpSp>
        <p:nvGrpSpPr>
          <p:cNvPr id="196" name="Group 195">
            <a:extLst>
              <a:ext uri="{FF2B5EF4-FFF2-40B4-BE49-F238E27FC236}">
                <a16:creationId xmlns:a16="http://schemas.microsoft.com/office/drawing/2014/main" id="{963D32AF-1788-3F7F-4DBA-5DD27D2242B6}"/>
              </a:ext>
            </a:extLst>
          </p:cNvPr>
          <p:cNvGrpSpPr/>
          <p:nvPr/>
        </p:nvGrpSpPr>
        <p:grpSpPr>
          <a:xfrm>
            <a:off x="2874497" y="4566996"/>
            <a:ext cx="1876393" cy="158000"/>
            <a:chOff x="2977188" y="5354091"/>
            <a:chExt cx="1876393" cy="158000"/>
          </a:xfrm>
        </p:grpSpPr>
        <p:sp>
          <p:nvSpPr>
            <p:cNvPr id="145" name="Rectangle: Rounded Corners 77">
              <a:extLst>
                <a:ext uri="{FF2B5EF4-FFF2-40B4-BE49-F238E27FC236}">
                  <a16:creationId xmlns:a16="http://schemas.microsoft.com/office/drawing/2014/main" id="{22FA42ED-1040-8C37-17A8-FB677EAC990F}"/>
                </a:ext>
              </a:extLst>
            </p:cNvPr>
            <p:cNvSpPr>
              <a:spLocks/>
            </p:cNvSpPr>
            <p:nvPr/>
          </p:nvSpPr>
          <p:spPr>
            <a:xfrm>
              <a:off x="3824910" y="5354091"/>
              <a:ext cx="1028671" cy="15800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defTabSz="914400" rtl="0" eaLnBrk="1" fontAlgn="auto" latinLnBrk="0" hangingPunct="1">
                <a:lnSpc>
                  <a:spcPct val="100000"/>
                </a:lnSpc>
                <a:spcBef>
                  <a:spcPts val="0"/>
                </a:spcBef>
                <a:spcAft>
                  <a:spcPts val="0"/>
                </a:spcAft>
                <a:buClr>
                  <a:srgbClr val="FFFFFF"/>
                </a:buClr>
                <a:buSzTx/>
                <a:buFontTx/>
                <a:buNone/>
                <a:tabLst/>
                <a:defRPr/>
              </a:pPr>
              <a:r>
                <a:rPr lang="en-US" sz="700" dirty="0" err="1">
                  <a:solidFill>
                    <a:schemeClr val="tx1"/>
                  </a:solidFill>
                  <a:latin typeface="Arial"/>
                </a:rPr>
                <a:t>ac_class_type</a:t>
              </a:r>
              <a:r>
                <a:rPr lang="en-US" sz="700" dirty="0">
                  <a:solidFill>
                    <a:schemeClr val="tx1"/>
                  </a:solidFill>
                  <a:latin typeface="Arial"/>
                </a:rPr>
                <a:t> == ‘Y’</a:t>
              </a:r>
              <a:endParaRPr kumimoji="0" lang="en-US" sz="700" i="0" u="none" strike="noStrike" kern="1200" cap="none" spc="0" normalizeH="0" baseline="0" noProof="0" dirty="0">
                <a:ln>
                  <a:noFill/>
                </a:ln>
                <a:solidFill>
                  <a:schemeClr val="tx1"/>
                </a:solidFill>
                <a:effectLst/>
                <a:uLnTx/>
                <a:uFillTx/>
                <a:latin typeface="Arial"/>
                <a:ea typeface="+mn-ea"/>
                <a:cs typeface="+mn-cs"/>
              </a:endParaRPr>
            </a:p>
          </p:txBody>
        </p:sp>
        <p:sp>
          <p:nvSpPr>
            <p:cNvPr id="192" name="TextBox 191">
              <a:extLst>
                <a:ext uri="{FF2B5EF4-FFF2-40B4-BE49-F238E27FC236}">
                  <a16:creationId xmlns:a16="http://schemas.microsoft.com/office/drawing/2014/main" id="{E939DB04-2C61-E77F-8269-2E4736187741}"/>
                </a:ext>
              </a:extLst>
            </p:cNvPr>
            <p:cNvSpPr txBox="1"/>
            <p:nvPr/>
          </p:nvSpPr>
          <p:spPr>
            <a:xfrm>
              <a:off x="2977188" y="5379230"/>
              <a:ext cx="759876" cy="107722"/>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700" b="1" dirty="0">
                  <a:cs typeface="+mn-cs"/>
                </a:rPr>
                <a:t>Deposits</a:t>
              </a:r>
            </a:p>
          </p:txBody>
        </p:sp>
      </p:grpSp>
      <p:sp>
        <p:nvSpPr>
          <p:cNvPr id="4" name="TextBox 3">
            <a:extLst>
              <a:ext uri="{FF2B5EF4-FFF2-40B4-BE49-F238E27FC236}">
                <a16:creationId xmlns:a16="http://schemas.microsoft.com/office/drawing/2014/main" id="{C438C1B5-AFA4-4660-008E-19A97145CA26}"/>
              </a:ext>
            </a:extLst>
          </p:cNvPr>
          <p:cNvSpPr txBox="1">
            <a:spLocks/>
          </p:cNvSpPr>
          <p:nvPr/>
        </p:nvSpPr>
        <p:spPr>
          <a:xfrm>
            <a:off x="554736" y="19981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time_series_prep_edate</a:t>
            </a:r>
            <a:endParaRPr lang="en-GB" sz="800" dirty="0"/>
          </a:p>
        </p:txBody>
      </p:sp>
      <p:sp>
        <p:nvSpPr>
          <p:cNvPr id="5" name="TextBox 4">
            <a:extLst>
              <a:ext uri="{FF2B5EF4-FFF2-40B4-BE49-F238E27FC236}">
                <a16:creationId xmlns:a16="http://schemas.microsoft.com/office/drawing/2014/main" id="{9DD2D3CC-ED53-F1A8-DE15-0B30C1F03465}"/>
              </a:ext>
            </a:extLst>
          </p:cNvPr>
          <p:cNvSpPr txBox="1">
            <a:spLocks/>
          </p:cNvSpPr>
          <p:nvPr/>
        </p:nvSpPr>
        <p:spPr>
          <a:xfrm>
            <a:off x="554736" y="17226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time_series_prep_sdate</a:t>
            </a:r>
            <a:endParaRPr lang="en-GB" sz="800" dirty="0"/>
          </a:p>
        </p:txBody>
      </p:sp>
      <p:sp>
        <p:nvSpPr>
          <p:cNvPr id="6" name="TextBox 5">
            <a:extLst>
              <a:ext uri="{FF2B5EF4-FFF2-40B4-BE49-F238E27FC236}">
                <a16:creationId xmlns:a16="http://schemas.microsoft.com/office/drawing/2014/main" id="{3B3CCF75-E97B-3182-AAFA-E1ADE3509456}"/>
              </a:ext>
            </a:extLst>
          </p:cNvPr>
          <p:cNvSpPr txBox="1">
            <a:spLocks/>
          </p:cNvSpPr>
          <p:nvPr/>
        </p:nvSpPr>
        <p:spPr>
          <a:xfrm>
            <a:off x="554736" y="22735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train_start_date</a:t>
            </a:r>
            <a:endParaRPr lang="en-GB" sz="800" dirty="0"/>
          </a:p>
        </p:txBody>
      </p:sp>
      <p:sp>
        <p:nvSpPr>
          <p:cNvPr id="7" name="TextBox 6">
            <a:extLst>
              <a:ext uri="{FF2B5EF4-FFF2-40B4-BE49-F238E27FC236}">
                <a16:creationId xmlns:a16="http://schemas.microsoft.com/office/drawing/2014/main" id="{639578FC-EF6E-5D9D-325B-F1A3191A6BFC}"/>
              </a:ext>
            </a:extLst>
          </p:cNvPr>
          <p:cNvSpPr txBox="1">
            <a:spLocks/>
          </p:cNvSpPr>
          <p:nvPr/>
        </p:nvSpPr>
        <p:spPr>
          <a:xfrm>
            <a:off x="554736" y="25489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train_end_date</a:t>
            </a:r>
            <a:endParaRPr lang="en-GB" sz="800" dirty="0"/>
          </a:p>
        </p:txBody>
      </p:sp>
      <p:sp>
        <p:nvSpPr>
          <p:cNvPr id="8" name="TextBox 7">
            <a:extLst>
              <a:ext uri="{FF2B5EF4-FFF2-40B4-BE49-F238E27FC236}">
                <a16:creationId xmlns:a16="http://schemas.microsoft.com/office/drawing/2014/main" id="{9B18D86E-5901-F9B2-EA52-BC5179D2AC86}"/>
              </a:ext>
            </a:extLst>
          </p:cNvPr>
          <p:cNvSpPr txBox="1">
            <a:spLocks/>
          </p:cNvSpPr>
          <p:nvPr/>
        </p:nvSpPr>
        <p:spPr>
          <a:xfrm>
            <a:off x="554736" y="282437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test_start_date</a:t>
            </a:r>
            <a:endParaRPr lang="en-GB" sz="800" dirty="0"/>
          </a:p>
        </p:txBody>
      </p:sp>
      <p:sp>
        <p:nvSpPr>
          <p:cNvPr id="9" name="TextBox 8">
            <a:extLst>
              <a:ext uri="{FF2B5EF4-FFF2-40B4-BE49-F238E27FC236}">
                <a16:creationId xmlns:a16="http://schemas.microsoft.com/office/drawing/2014/main" id="{DA061D76-1D87-00C9-D601-A95E766E28E9}"/>
              </a:ext>
            </a:extLst>
          </p:cNvPr>
          <p:cNvSpPr txBox="1">
            <a:spLocks/>
          </p:cNvSpPr>
          <p:nvPr/>
        </p:nvSpPr>
        <p:spPr>
          <a:xfrm>
            <a:off x="554736" y="30997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test_end_date</a:t>
            </a:r>
            <a:endParaRPr lang="en-GB" sz="800" dirty="0"/>
          </a:p>
        </p:txBody>
      </p:sp>
      <p:sp>
        <p:nvSpPr>
          <p:cNvPr id="10" name="TextBox 9">
            <a:extLst>
              <a:ext uri="{FF2B5EF4-FFF2-40B4-BE49-F238E27FC236}">
                <a16:creationId xmlns:a16="http://schemas.microsoft.com/office/drawing/2014/main" id="{97592B5A-6F35-268B-0468-CDB5307C3997}"/>
              </a:ext>
            </a:extLst>
          </p:cNvPr>
          <p:cNvSpPr txBox="1">
            <a:spLocks/>
          </p:cNvSpPr>
          <p:nvPr/>
        </p:nvSpPr>
        <p:spPr>
          <a:xfrm>
            <a:off x="554736" y="33752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score_date</a:t>
            </a:r>
            <a:endParaRPr lang="en-GB" sz="800" dirty="0"/>
          </a:p>
        </p:txBody>
      </p:sp>
      <p:sp>
        <p:nvSpPr>
          <p:cNvPr id="11" name="TextBox 10">
            <a:extLst>
              <a:ext uri="{FF2B5EF4-FFF2-40B4-BE49-F238E27FC236}">
                <a16:creationId xmlns:a16="http://schemas.microsoft.com/office/drawing/2014/main" id="{D8518F24-7147-E719-A765-F69F5395FAC5}"/>
              </a:ext>
            </a:extLst>
          </p:cNvPr>
          <p:cNvSpPr txBox="1">
            <a:spLocks/>
          </p:cNvSpPr>
          <p:nvPr/>
        </p:nvSpPr>
        <p:spPr>
          <a:xfrm>
            <a:off x="554736" y="3650631"/>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model_version_prefix</a:t>
            </a:r>
            <a:endParaRPr lang="en-GB" sz="800" dirty="0"/>
          </a:p>
        </p:txBody>
      </p:sp>
      <p:cxnSp>
        <p:nvCxnSpPr>
          <p:cNvPr id="182" name="impact_1point5b">
            <a:extLst>
              <a:ext uri="{FF2B5EF4-FFF2-40B4-BE49-F238E27FC236}">
                <a16:creationId xmlns:a16="http://schemas.microsoft.com/office/drawing/2014/main" id="{7B424DA2-983C-4525-857B-5284FADB3317}"/>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783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39187283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cxnSp>
        <p:nvCxnSpPr>
          <p:cNvPr id="127" name="LineContentSeparatorDefaultVertical 242">
            <a:extLst>
              <a:ext uri="{FF2B5EF4-FFF2-40B4-BE49-F238E27FC236}">
                <a16:creationId xmlns:a16="http://schemas.microsoft.com/office/drawing/2014/main" id="{74B413A7-FBE1-7227-795D-54EAD50B1691}"/>
              </a:ext>
            </a:extLst>
          </p:cNvPr>
          <p:cNvCxnSpPr>
            <a:cxnSpLocks/>
          </p:cNvCxnSpPr>
          <p:nvPr>
            <p:custDataLst>
              <p:tags r:id="rId2"/>
            </p:custDataLst>
          </p:nvPr>
        </p:nvCxnSpPr>
        <p:spPr>
          <a:xfrm>
            <a:off x="7310721"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LineContentSeparatorDefaultVertical 242">
            <a:extLst>
              <a:ext uri="{FF2B5EF4-FFF2-40B4-BE49-F238E27FC236}">
                <a16:creationId xmlns:a16="http://schemas.microsoft.com/office/drawing/2014/main" id="{3F3F04C5-ECAD-10D6-27C3-6E34962313D6}"/>
              </a:ext>
            </a:extLst>
          </p:cNvPr>
          <p:cNvCxnSpPr>
            <a:cxnSpLocks/>
          </p:cNvCxnSpPr>
          <p:nvPr>
            <p:custDataLst>
              <p:tags r:id="rId3"/>
            </p:custDataLst>
          </p:nvPr>
        </p:nvCxnSpPr>
        <p:spPr>
          <a:xfrm>
            <a:off x="4865999"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5" name="LineContentSeparatorDefaultVertical 68">
            <a:extLst>
              <a:ext uri="{FF2B5EF4-FFF2-40B4-BE49-F238E27FC236}">
                <a16:creationId xmlns:a16="http://schemas.microsoft.com/office/drawing/2014/main" id="{46708D2F-275E-4D35-AC96-43A5D8D6CDF1}"/>
              </a:ext>
            </a:extLst>
          </p:cNvPr>
          <p:cNvCxnSpPr>
            <a:cxnSpLocks/>
          </p:cNvCxnSpPr>
          <p:nvPr>
            <p:custDataLst>
              <p:tags r:id="rId4"/>
            </p:custDataLst>
          </p:nvPr>
        </p:nvCxnSpPr>
        <p:spPr>
          <a:xfrm>
            <a:off x="2080758"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006D71FD-DE9B-9C1B-CA89-130DB9592DBC}"/>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1C3: Credit Cards raw data transformation applied unifies the logic behind all all data used for modelling</a:t>
            </a:r>
          </a:p>
        </p:txBody>
      </p:sp>
      <p:sp>
        <p:nvSpPr>
          <p:cNvPr id="19" name="Sticker">
            <a:extLst>
              <a:ext uri="{FF2B5EF4-FFF2-40B4-BE49-F238E27FC236}">
                <a16:creationId xmlns:a16="http://schemas.microsoft.com/office/drawing/2014/main" id="{83B431D5-7E60-0B62-DECF-517FFF31830B}"/>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1</a:t>
            </a:r>
            <a:endParaRPr lang="en-US" dirty="0"/>
          </a:p>
        </p:txBody>
      </p:sp>
      <p:grpSp>
        <p:nvGrpSpPr>
          <p:cNvPr id="21" name="Group 20">
            <a:extLst>
              <a:ext uri="{FF2B5EF4-FFF2-40B4-BE49-F238E27FC236}">
                <a16:creationId xmlns:a16="http://schemas.microsoft.com/office/drawing/2014/main" id="{B36B8B3C-D05F-6FC8-A3E5-E3D5773CCFAE}"/>
              </a:ext>
            </a:extLst>
          </p:cNvPr>
          <p:cNvGrpSpPr/>
          <p:nvPr/>
        </p:nvGrpSpPr>
        <p:grpSpPr>
          <a:xfrm>
            <a:off x="9299206" y="964729"/>
            <a:ext cx="2338058" cy="144000"/>
            <a:chOff x="8715032" y="1132382"/>
            <a:chExt cx="2338058" cy="144000"/>
          </a:xfrm>
        </p:grpSpPr>
        <p:sp>
          <p:nvSpPr>
            <p:cNvPr id="22" name="RectangleLegend1">
              <a:extLst>
                <a:ext uri="{FF2B5EF4-FFF2-40B4-BE49-F238E27FC236}">
                  <a16:creationId xmlns:a16="http://schemas.microsoft.com/office/drawing/2014/main" id="{1AFC4A5C-662F-4683-7125-BC748D6F9FE5}"/>
                </a:ext>
              </a:extLst>
            </p:cNvPr>
            <p:cNvSpPr/>
            <p:nvPr/>
          </p:nvSpPr>
          <p:spPr>
            <a:xfrm>
              <a:off x="8715032" y="1132382"/>
              <a:ext cx="144000" cy="144000"/>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23" name="Legend1">
              <a:extLst>
                <a:ext uri="{FF2B5EF4-FFF2-40B4-BE49-F238E27FC236}">
                  <a16:creationId xmlns:a16="http://schemas.microsoft.com/office/drawing/2014/main" id="{A53DE5E0-22D5-CCDE-313D-DB78DCCC11C2}"/>
                </a:ext>
              </a:extLst>
            </p:cNvPr>
            <p:cNvSpPr txBox="1">
              <a:spLocks/>
            </p:cNvSpPr>
            <p:nvPr>
              <p:custDataLst>
                <p:tags r:id="rId8"/>
              </p:custDataLst>
            </p:nvPr>
          </p:nvSpPr>
          <p:spPr>
            <a:xfrm>
              <a:off x="8937210" y="1142827"/>
              <a:ext cx="1165795"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selected by pipeline</a:t>
              </a:r>
            </a:p>
          </p:txBody>
        </p:sp>
        <p:sp>
          <p:nvSpPr>
            <p:cNvPr id="24" name="RectangleLegend2">
              <a:extLst>
                <a:ext uri="{FF2B5EF4-FFF2-40B4-BE49-F238E27FC236}">
                  <a16:creationId xmlns:a16="http://schemas.microsoft.com/office/drawing/2014/main" id="{A5F3D097-3FA6-8AE9-52D5-1CF0FCB165A9}"/>
                </a:ext>
              </a:extLst>
            </p:cNvPr>
            <p:cNvSpPr/>
            <p:nvPr/>
          </p:nvSpPr>
          <p:spPr>
            <a:xfrm>
              <a:off x="10215237" y="1132382"/>
              <a:ext cx="144000" cy="144000"/>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25" name="Legend2">
              <a:extLst>
                <a:ext uri="{FF2B5EF4-FFF2-40B4-BE49-F238E27FC236}">
                  <a16:creationId xmlns:a16="http://schemas.microsoft.com/office/drawing/2014/main" id="{524C0821-1AF7-49D3-666F-9B4A42A0F993}"/>
                </a:ext>
              </a:extLst>
            </p:cNvPr>
            <p:cNvSpPr txBox="1">
              <a:spLocks/>
            </p:cNvSpPr>
            <p:nvPr>
              <p:custDataLst>
                <p:tags r:id="rId9"/>
              </p:custDataLst>
            </p:nvPr>
          </p:nvSpPr>
          <p:spPr>
            <a:xfrm>
              <a:off x="10437416" y="1142827"/>
              <a:ext cx="615674"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created</a:t>
              </a:r>
            </a:p>
          </p:txBody>
        </p:sp>
      </p:grpSp>
      <p:cxnSp>
        <p:nvCxnSpPr>
          <p:cNvPr id="26" name="Straight Connector 25">
            <a:extLst>
              <a:ext uri="{FF2B5EF4-FFF2-40B4-BE49-F238E27FC236}">
                <a16:creationId xmlns:a16="http://schemas.microsoft.com/office/drawing/2014/main" id="{10F12734-D0BE-2E4F-4C43-72F61EA9365A}"/>
              </a:ext>
            </a:extLst>
          </p:cNvPr>
          <p:cNvCxnSpPr>
            <a:cxnSpLocks/>
          </p:cNvCxnSpPr>
          <p:nvPr/>
        </p:nvCxnSpPr>
        <p:spPr>
          <a:xfrm>
            <a:off x="554736" y="1643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8" name="Graphic 27">
            <a:extLst>
              <a:ext uri="{FF2B5EF4-FFF2-40B4-BE49-F238E27FC236}">
                <a16:creationId xmlns:a16="http://schemas.microsoft.com/office/drawing/2014/main" id="{8B099069-23E3-E08E-01FA-D1976F6D830E}"/>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4747486" y="1523891"/>
            <a:ext cx="237026" cy="237026"/>
          </a:xfrm>
          <a:prstGeom prst="rect">
            <a:avLst/>
          </a:prstGeom>
        </p:spPr>
      </p:pic>
      <p:pic>
        <p:nvPicPr>
          <p:cNvPr id="29" name="Graphic 28">
            <a:extLst>
              <a:ext uri="{FF2B5EF4-FFF2-40B4-BE49-F238E27FC236}">
                <a16:creationId xmlns:a16="http://schemas.microsoft.com/office/drawing/2014/main" id="{C87559B8-C36E-36FE-673C-29A1DE1A5DB5}"/>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7192208" y="1523891"/>
            <a:ext cx="237026" cy="237026"/>
          </a:xfrm>
          <a:prstGeom prst="rect">
            <a:avLst/>
          </a:prstGeom>
        </p:spPr>
      </p:pic>
      <p:grpSp>
        <p:nvGrpSpPr>
          <p:cNvPr id="30" name="ChevronBlue 98">
            <a:extLst>
              <a:ext uri="{FF2B5EF4-FFF2-40B4-BE49-F238E27FC236}">
                <a16:creationId xmlns:a16="http://schemas.microsoft.com/office/drawing/2014/main" id="{08D3D922-99DC-2F8D-DD25-230672358736}"/>
              </a:ext>
            </a:extLst>
          </p:cNvPr>
          <p:cNvGrpSpPr>
            <a:grpSpLocks/>
          </p:cNvGrpSpPr>
          <p:nvPr>
            <p:custDataLst>
              <p:tags r:id="rId5"/>
            </p:custDataLst>
          </p:nvPr>
        </p:nvGrpSpPr>
        <p:grpSpPr>
          <a:xfrm>
            <a:off x="1962245" y="1523891"/>
            <a:ext cx="237026" cy="237026"/>
            <a:chOff x="1016000" y="1016000"/>
            <a:chExt cx="396228" cy="396228"/>
          </a:xfrm>
          <a:solidFill>
            <a:schemeClr val="accent5"/>
          </a:solidFill>
        </p:grpSpPr>
        <p:sp>
          <p:nvSpPr>
            <p:cNvPr id="32" name="Oval 31">
              <a:extLst>
                <a:ext uri="{FF2B5EF4-FFF2-40B4-BE49-F238E27FC236}">
                  <a16:creationId xmlns:a16="http://schemas.microsoft.com/office/drawing/2014/main" id="{13326890-2898-9119-D1F8-3E2429B040E4}"/>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33" name="Graphic 32">
              <a:extLst>
                <a:ext uri="{FF2B5EF4-FFF2-40B4-BE49-F238E27FC236}">
                  <a16:creationId xmlns:a16="http://schemas.microsoft.com/office/drawing/2014/main" id="{779D518F-31E9-0977-6380-66B2F3ADFD0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3614" y="1023614"/>
              <a:ext cx="381000" cy="381000"/>
            </a:xfrm>
            <a:prstGeom prst="rect">
              <a:avLst/>
            </a:prstGeom>
          </p:spPr>
        </p:pic>
      </p:grpSp>
      <p:grpSp>
        <p:nvGrpSpPr>
          <p:cNvPr id="34" name="Group 33">
            <a:extLst>
              <a:ext uri="{FF2B5EF4-FFF2-40B4-BE49-F238E27FC236}">
                <a16:creationId xmlns:a16="http://schemas.microsoft.com/office/drawing/2014/main" id="{EC466E94-3E09-BFD7-82EC-A5161D4E785B}"/>
              </a:ext>
            </a:extLst>
          </p:cNvPr>
          <p:cNvGrpSpPr/>
          <p:nvPr/>
        </p:nvGrpSpPr>
        <p:grpSpPr>
          <a:xfrm>
            <a:off x="554736" y="1240436"/>
            <a:ext cx="324000" cy="324000"/>
            <a:chOff x="554736" y="1548255"/>
            <a:chExt cx="324000" cy="324000"/>
          </a:xfrm>
        </p:grpSpPr>
        <p:sp>
          <p:nvSpPr>
            <p:cNvPr id="35" name="Oval 34">
              <a:extLst>
                <a:ext uri="{FF2B5EF4-FFF2-40B4-BE49-F238E27FC236}">
                  <a16:creationId xmlns:a16="http://schemas.microsoft.com/office/drawing/2014/main" id="{B630C7CD-070D-D04E-8F0B-685FF542E302}"/>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36" name="CustomIcon">
              <a:extLst>
                <a:ext uri="{FF2B5EF4-FFF2-40B4-BE49-F238E27FC236}">
                  <a16:creationId xmlns:a16="http://schemas.microsoft.com/office/drawing/2014/main" id="{AB310786-4C4C-D79B-B3E1-52F065E537A6}"/>
                </a:ext>
              </a:extLst>
            </p:cNvPr>
            <p:cNvPicPr>
              <a:picLocks/>
            </p:cNvPicPr>
            <p:nvPr>
              <p:custDataLst>
                <p:tags r:id="rId7"/>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3221" y="1602471"/>
              <a:ext cx="215568" cy="215568"/>
            </a:xfrm>
            <a:prstGeom prst="rect">
              <a:avLst/>
            </a:prstGeom>
          </p:spPr>
        </p:pic>
      </p:grpSp>
      <p:sp>
        <p:nvSpPr>
          <p:cNvPr id="37" name="TextBox 36">
            <a:extLst>
              <a:ext uri="{FF2B5EF4-FFF2-40B4-BE49-F238E27FC236}">
                <a16:creationId xmlns:a16="http://schemas.microsoft.com/office/drawing/2014/main" id="{9050FD38-A91A-5934-9F92-BB2A5D1E51E0}"/>
              </a:ext>
            </a:extLst>
          </p:cNvPr>
          <p:cNvSpPr txBox="1">
            <a:spLocks/>
          </p:cNvSpPr>
          <p:nvPr/>
        </p:nvSpPr>
        <p:spPr>
          <a:xfrm>
            <a:off x="916560" y="1325492"/>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grpSp>
        <p:nvGrpSpPr>
          <p:cNvPr id="38" name="Group 37">
            <a:extLst>
              <a:ext uri="{FF2B5EF4-FFF2-40B4-BE49-F238E27FC236}">
                <a16:creationId xmlns:a16="http://schemas.microsoft.com/office/drawing/2014/main" id="{42E452A0-8DF7-6CD4-A698-B2C77BFB9131}"/>
              </a:ext>
            </a:extLst>
          </p:cNvPr>
          <p:cNvGrpSpPr>
            <a:grpSpLocks/>
          </p:cNvGrpSpPr>
          <p:nvPr/>
        </p:nvGrpSpPr>
        <p:grpSpPr>
          <a:xfrm>
            <a:off x="5037667" y="1240436"/>
            <a:ext cx="324000" cy="324000"/>
            <a:chOff x="7432261" y="1862223"/>
            <a:chExt cx="511134" cy="511134"/>
          </a:xfrm>
          <a:solidFill>
            <a:schemeClr val="accent5"/>
          </a:solidFill>
        </p:grpSpPr>
        <p:sp>
          <p:nvSpPr>
            <p:cNvPr id="39" name="Oval 38">
              <a:extLst>
                <a:ext uri="{FF2B5EF4-FFF2-40B4-BE49-F238E27FC236}">
                  <a16:creationId xmlns:a16="http://schemas.microsoft.com/office/drawing/2014/main" id="{D799B9CE-CBDA-689A-73A6-E357CA04EE7D}"/>
                </a:ext>
              </a:extLst>
            </p:cNvPr>
            <p:cNvSpPr>
              <a:spLocks/>
            </p:cNvSpPr>
            <p:nvPr/>
          </p:nvSpPr>
          <p:spPr>
            <a:xfrm>
              <a:off x="7432261"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40" name="Graphic 39">
              <a:extLst>
                <a:ext uri="{FF2B5EF4-FFF2-40B4-BE49-F238E27FC236}">
                  <a16:creationId xmlns:a16="http://schemas.microsoft.com/office/drawing/2014/main" id="{943AB4DE-FB09-6AAE-2760-5072C899C54E}"/>
                </a:ext>
              </a:extLst>
            </p:cNvPr>
            <p:cNvPicPr>
              <a:picLocks/>
            </p:cNvPicPr>
            <p:nvPr/>
          </p:nvPicPr>
          <p:blipFill>
            <a:blip r:embed="rId19">
              <a:extLst>
                <a:ext uri="{96DAC541-7B7A-43D3-8B79-37D633B846F1}">
                  <asvg:svgBlip xmlns:asvg="http://schemas.microsoft.com/office/drawing/2016/SVG/main" r:embed="rId20"/>
                </a:ext>
              </a:extLst>
            </a:blip>
            <a:stretch>
              <a:fillRect/>
            </a:stretch>
          </p:blipFill>
          <p:spPr>
            <a:xfrm>
              <a:off x="7519859" y="1947753"/>
              <a:ext cx="340075" cy="340075"/>
            </a:xfrm>
            <a:prstGeom prst="rect">
              <a:avLst/>
            </a:prstGeom>
          </p:spPr>
        </p:pic>
      </p:grpSp>
      <p:sp>
        <p:nvSpPr>
          <p:cNvPr id="41" name="TextBox 40">
            <a:extLst>
              <a:ext uri="{FF2B5EF4-FFF2-40B4-BE49-F238E27FC236}">
                <a16:creationId xmlns:a16="http://schemas.microsoft.com/office/drawing/2014/main" id="{72648FB3-8626-FC31-F487-00038C7E8A85}"/>
              </a:ext>
            </a:extLst>
          </p:cNvPr>
          <p:cNvSpPr txBox="1"/>
          <p:nvPr/>
        </p:nvSpPr>
        <p:spPr>
          <a:xfrm>
            <a:off x="5399489" y="1325492"/>
            <a:ext cx="1739564"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Transformation</a:t>
            </a:r>
            <a:endParaRPr lang="en-GB" sz="1000" b="1" dirty="0"/>
          </a:p>
        </p:txBody>
      </p:sp>
      <p:sp>
        <p:nvSpPr>
          <p:cNvPr id="42" name="TextBox 41">
            <a:extLst>
              <a:ext uri="{FF2B5EF4-FFF2-40B4-BE49-F238E27FC236}">
                <a16:creationId xmlns:a16="http://schemas.microsoft.com/office/drawing/2014/main" id="{1BAF53AE-7C18-01E5-6D3A-6C6FCBA445D7}"/>
              </a:ext>
            </a:extLst>
          </p:cNvPr>
          <p:cNvSpPr txBox="1">
            <a:spLocks/>
          </p:cNvSpPr>
          <p:nvPr/>
        </p:nvSpPr>
        <p:spPr>
          <a:xfrm>
            <a:off x="7482387" y="1410548"/>
            <a:ext cx="4154878"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Output</a:t>
            </a:r>
          </a:p>
        </p:txBody>
      </p:sp>
      <p:sp>
        <p:nvSpPr>
          <p:cNvPr id="67" name="TextBox 66">
            <a:extLst>
              <a:ext uri="{FF2B5EF4-FFF2-40B4-BE49-F238E27FC236}">
                <a16:creationId xmlns:a16="http://schemas.microsoft.com/office/drawing/2014/main" id="{61239A58-1468-26F9-348F-EA52155FED25}"/>
              </a:ext>
            </a:extLst>
          </p:cNvPr>
          <p:cNvSpPr txBox="1"/>
          <p:nvPr/>
        </p:nvSpPr>
        <p:spPr>
          <a:xfrm>
            <a:off x="879499" y="5824203"/>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Code: </a:t>
            </a:r>
            <a:r>
              <a:rPr lang="en-US" sz="1000" b="1" dirty="0"/>
              <a:t>Step1_Clean_RawData</a:t>
            </a:r>
            <a:r>
              <a:rPr lang="en-US" sz="1000" dirty="0"/>
              <a:t>/1_3_Clean_Credit_Cards_master</a:t>
            </a:r>
          </a:p>
        </p:txBody>
      </p:sp>
      <p:grpSp>
        <p:nvGrpSpPr>
          <p:cNvPr id="68" name="Group 67">
            <a:extLst>
              <a:ext uri="{FF2B5EF4-FFF2-40B4-BE49-F238E27FC236}">
                <a16:creationId xmlns:a16="http://schemas.microsoft.com/office/drawing/2014/main" id="{B02E676D-3AE5-4166-BE72-546BCC7E43AC}"/>
              </a:ext>
            </a:extLst>
          </p:cNvPr>
          <p:cNvGrpSpPr>
            <a:grpSpLocks/>
          </p:cNvGrpSpPr>
          <p:nvPr/>
        </p:nvGrpSpPr>
        <p:grpSpPr>
          <a:xfrm>
            <a:off x="554736" y="5793147"/>
            <a:ext cx="216000" cy="216000"/>
            <a:chOff x="518544" y="5788011"/>
            <a:chExt cx="288000" cy="288000"/>
          </a:xfrm>
        </p:grpSpPr>
        <p:sp>
          <p:nvSpPr>
            <p:cNvPr id="69" name="Oval 68">
              <a:extLst>
                <a:ext uri="{FF2B5EF4-FFF2-40B4-BE49-F238E27FC236}">
                  <a16:creationId xmlns:a16="http://schemas.microsoft.com/office/drawing/2014/main" id="{1B54EF59-B0B3-B69F-7B3C-D3E118EBA7E8}"/>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70" name="Graphic 69">
              <a:extLst>
                <a:ext uri="{FF2B5EF4-FFF2-40B4-BE49-F238E27FC236}">
                  <a16:creationId xmlns:a16="http://schemas.microsoft.com/office/drawing/2014/main" id="{F0DDE508-EE71-26C1-732C-95CF9E4A42B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2973" y="5842440"/>
              <a:ext cx="179143" cy="179143"/>
            </a:xfrm>
            <a:prstGeom prst="rect">
              <a:avLst/>
            </a:prstGeom>
          </p:spPr>
        </p:pic>
      </p:grpSp>
      <p:sp>
        <p:nvSpPr>
          <p:cNvPr id="71" name="TextBox 70">
            <a:extLst>
              <a:ext uri="{FF2B5EF4-FFF2-40B4-BE49-F238E27FC236}">
                <a16:creationId xmlns:a16="http://schemas.microsoft.com/office/drawing/2014/main" id="{865A8791-0338-0A14-4644-3EBE33BA1B0E}"/>
              </a:ext>
            </a:extLst>
          </p:cNvPr>
          <p:cNvSpPr txBox="1"/>
          <p:nvPr/>
        </p:nvSpPr>
        <p:spPr>
          <a:xfrm>
            <a:off x="879499" y="6079988"/>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Checks: </a:t>
            </a:r>
            <a:r>
              <a:rPr lang="en-US" sz="1000" b="1" dirty="0"/>
              <a:t>Step1_Clean_RawData</a:t>
            </a:r>
            <a:r>
              <a:rPr lang="en-US" sz="1000" dirty="0"/>
              <a:t>/</a:t>
            </a:r>
            <a:r>
              <a:rPr lang="en-US" sz="1000" dirty="0" err="1"/>
              <a:t>Check_Credit_Cards</a:t>
            </a:r>
            <a:endParaRPr lang="en-GB" sz="1000" dirty="0"/>
          </a:p>
        </p:txBody>
      </p:sp>
      <p:grpSp>
        <p:nvGrpSpPr>
          <p:cNvPr id="72" name="Group 71">
            <a:extLst>
              <a:ext uri="{FF2B5EF4-FFF2-40B4-BE49-F238E27FC236}">
                <a16:creationId xmlns:a16="http://schemas.microsoft.com/office/drawing/2014/main" id="{21B89B03-82BA-BC58-764F-ADA766404CD5}"/>
              </a:ext>
            </a:extLst>
          </p:cNvPr>
          <p:cNvGrpSpPr>
            <a:grpSpLocks/>
          </p:cNvGrpSpPr>
          <p:nvPr/>
        </p:nvGrpSpPr>
        <p:grpSpPr>
          <a:xfrm>
            <a:off x="554736" y="6048932"/>
            <a:ext cx="216000" cy="216000"/>
            <a:chOff x="554736" y="6059030"/>
            <a:chExt cx="242088" cy="242088"/>
          </a:xfrm>
          <a:solidFill>
            <a:schemeClr val="accent5"/>
          </a:solidFill>
        </p:grpSpPr>
        <p:sp>
          <p:nvSpPr>
            <p:cNvPr id="73" name="Oval 72">
              <a:extLst>
                <a:ext uri="{FF2B5EF4-FFF2-40B4-BE49-F238E27FC236}">
                  <a16:creationId xmlns:a16="http://schemas.microsoft.com/office/drawing/2014/main" id="{37E184DD-DA04-BBBB-E97A-7D052E2C46B4}"/>
                </a:ext>
              </a:extLst>
            </p:cNvPr>
            <p:cNvSpPr>
              <a:spLocks noChangeAspect="1"/>
            </p:cNvSpPr>
            <p:nvPr/>
          </p:nvSpPr>
          <p:spPr>
            <a:xfrm>
              <a:off x="554736" y="6059030"/>
              <a:ext cx="242088" cy="24208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78" name="Graphic 77">
              <a:extLst>
                <a:ext uri="{FF2B5EF4-FFF2-40B4-BE49-F238E27FC236}">
                  <a16:creationId xmlns:a16="http://schemas.microsoft.com/office/drawing/2014/main" id="{FD03DA94-FF54-816B-A511-2C6642E87AC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87881" y="6089963"/>
              <a:ext cx="180221" cy="180221"/>
            </a:xfrm>
            <a:prstGeom prst="rect">
              <a:avLst/>
            </a:prstGeom>
          </p:spPr>
        </p:pic>
      </p:grpSp>
      <p:grpSp>
        <p:nvGrpSpPr>
          <p:cNvPr id="43" name="Group 42">
            <a:extLst>
              <a:ext uri="{FF2B5EF4-FFF2-40B4-BE49-F238E27FC236}">
                <a16:creationId xmlns:a16="http://schemas.microsoft.com/office/drawing/2014/main" id="{9E62F2CD-5CAF-0355-91AF-7E2F43C81FF4}"/>
              </a:ext>
            </a:extLst>
          </p:cNvPr>
          <p:cNvGrpSpPr/>
          <p:nvPr/>
        </p:nvGrpSpPr>
        <p:grpSpPr>
          <a:xfrm>
            <a:off x="2252426" y="1240436"/>
            <a:ext cx="324000" cy="324000"/>
            <a:chOff x="2465935" y="7323855"/>
            <a:chExt cx="324000" cy="324000"/>
          </a:xfrm>
        </p:grpSpPr>
        <p:sp>
          <p:nvSpPr>
            <p:cNvPr id="46" name="Oval 45">
              <a:extLst>
                <a:ext uri="{FF2B5EF4-FFF2-40B4-BE49-F238E27FC236}">
                  <a16:creationId xmlns:a16="http://schemas.microsoft.com/office/drawing/2014/main" id="{9FC8D095-6361-1841-0DD8-A92BDBCB757A}"/>
                </a:ext>
              </a:extLst>
            </p:cNvPr>
            <p:cNvSpPr>
              <a:spLocks/>
            </p:cNvSpPr>
            <p:nvPr/>
          </p:nvSpPr>
          <p:spPr>
            <a:xfrm>
              <a:off x="2465935" y="73238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47" name="Graphic 46">
              <a:extLst>
                <a:ext uri="{FF2B5EF4-FFF2-40B4-BE49-F238E27FC236}">
                  <a16:creationId xmlns:a16="http://schemas.microsoft.com/office/drawing/2014/main" id="{2DA22F79-4CB8-85E4-CBFF-9B1802EABF06}"/>
                </a:ext>
              </a:extLst>
            </p:cNvPr>
            <p:cNvPicPr>
              <a:picLocks/>
            </p:cNvPicPr>
            <p:nvPr/>
          </p:nvPicPr>
          <p:blipFill>
            <a:blip r:embed="rId25">
              <a:extLst>
                <a:ext uri="{96DAC541-7B7A-43D3-8B79-37D633B846F1}">
                  <asvg:svgBlip xmlns:asvg="http://schemas.microsoft.com/office/drawing/2016/SVG/main" r:embed="rId26"/>
                </a:ext>
              </a:extLst>
            </a:blip>
            <a:stretch>
              <a:fillRect/>
            </a:stretch>
          </p:blipFill>
          <p:spPr>
            <a:xfrm>
              <a:off x="2520151" y="7378071"/>
              <a:ext cx="215568" cy="215568"/>
            </a:xfrm>
            <a:prstGeom prst="rect">
              <a:avLst/>
            </a:prstGeom>
          </p:spPr>
        </p:pic>
      </p:grpSp>
      <p:sp>
        <p:nvSpPr>
          <p:cNvPr id="48" name="TextBox 47">
            <a:extLst>
              <a:ext uri="{FF2B5EF4-FFF2-40B4-BE49-F238E27FC236}">
                <a16:creationId xmlns:a16="http://schemas.microsoft.com/office/drawing/2014/main" id="{C2314AF8-C080-99FD-02A1-FC6190D5107E}"/>
              </a:ext>
            </a:extLst>
          </p:cNvPr>
          <p:cNvSpPr txBox="1"/>
          <p:nvPr/>
        </p:nvSpPr>
        <p:spPr>
          <a:xfrm>
            <a:off x="2614247" y="1325492"/>
            <a:ext cx="2058074"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Loading</a:t>
            </a:r>
            <a:endParaRPr lang="en-GB" sz="1000" b="1" dirty="0"/>
          </a:p>
        </p:txBody>
      </p:sp>
      <p:sp>
        <p:nvSpPr>
          <p:cNvPr id="233" name="Rectangle 232">
            <a:extLst>
              <a:ext uri="{FF2B5EF4-FFF2-40B4-BE49-F238E27FC236}">
                <a16:creationId xmlns:a16="http://schemas.microsoft.com/office/drawing/2014/main" id="{43D8F115-9C6F-F9D8-1E82-D8FAFAF644A6}"/>
              </a:ext>
            </a:extLst>
          </p:cNvPr>
          <p:cNvSpPr>
            <a:spLocks/>
          </p:cNvSpPr>
          <p:nvPr/>
        </p:nvSpPr>
        <p:spPr>
          <a:xfrm>
            <a:off x="7482386" y="3463959"/>
            <a:ext cx="4154878" cy="1251778"/>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168" name="Rectangle: Rounded Corners 77">
            <a:extLst>
              <a:ext uri="{FF2B5EF4-FFF2-40B4-BE49-F238E27FC236}">
                <a16:creationId xmlns:a16="http://schemas.microsoft.com/office/drawing/2014/main" id="{60EE7B96-9A8F-5C4E-4C9A-0B31A74F59D1}"/>
              </a:ext>
            </a:extLst>
          </p:cNvPr>
          <p:cNvSpPr>
            <a:spLocks/>
          </p:cNvSpPr>
          <p:nvPr/>
        </p:nvSpPr>
        <p:spPr>
          <a:xfrm>
            <a:off x="5037667" y="1962151"/>
            <a:ext cx="2101386" cy="340519"/>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effectLst/>
                <a:latin typeface="Arial" panose="020B0604020202020204" pitchFamily="34" charset="0"/>
                <a:cs typeface="Arial" panose="020B0604020202020204" pitchFamily="34" charset="0"/>
              </a:rPr>
              <a:t>Replace missing start dates with 2016, because missingness is mostly for old products</a:t>
            </a:r>
          </a:p>
        </p:txBody>
      </p:sp>
      <p:grpSp>
        <p:nvGrpSpPr>
          <p:cNvPr id="98" name="Group 97">
            <a:extLst>
              <a:ext uri="{FF2B5EF4-FFF2-40B4-BE49-F238E27FC236}">
                <a16:creationId xmlns:a16="http://schemas.microsoft.com/office/drawing/2014/main" id="{AFEB995C-E0BE-C055-0CB3-74B46ECED530}"/>
              </a:ext>
            </a:extLst>
          </p:cNvPr>
          <p:cNvGrpSpPr/>
          <p:nvPr/>
        </p:nvGrpSpPr>
        <p:grpSpPr>
          <a:xfrm>
            <a:off x="5037667" y="4108670"/>
            <a:ext cx="2101386" cy="435623"/>
            <a:chOff x="5152000" y="4337455"/>
            <a:chExt cx="2101386" cy="435623"/>
          </a:xfrm>
        </p:grpSpPr>
        <p:sp>
          <p:nvSpPr>
            <p:cNvPr id="167" name="TextBox 166">
              <a:extLst>
                <a:ext uri="{FF2B5EF4-FFF2-40B4-BE49-F238E27FC236}">
                  <a16:creationId xmlns:a16="http://schemas.microsoft.com/office/drawing/2014/main" id="{51FC2D53-2FC1-A4BA-3917-1B561448851D}"/>
                </a:ext>
              </a:extLst>
            </p:cNvPr>
            <p:cNvSpPr txBox="1">
              <a:spLocks/>
            </p:cNvSpPr>
            <p:nvPr/>
          </p:nvSpPr>
          <p:spPr>
            <a:xfrm>
              <a:off x="5152000" y="4337455"/>
              <a:ext cx="2101386" cy="173800"/>
            </a:xfrm>
            <a:prstGeom prst="roundRect">
              <a:avLst/>
            </a:prstGeom>
            <a:solidFill>
              <a:schemeClr val="bg1">
                <a:lumMod val="85000"/>
              </a:schemeClr>
            </a:solidFill>
          </p:spPr>
          <p:txBody>
            <a:bodyPr wrap="square" lIns="36000" tIns="36000" rIns="36000" bIns="36000" rtlCol="0" anchor="ctr">
              <a:noAutofit/>
            </a:bodyPr>
            <a:lstStyle>
              <a:defPPr>
                <a:defRPr lang="en-US"/>
              </a:defPPr>
              <a:lvl1pPr marR="0" lvl="0" indent="0" algn="ctr" fontAlgn="auto">
                <a:lnSpc>
                  <a:spcPct val="100000"/>
                </a:lnSpc>
                <a:spcBef>
                  <a:spcPts val="0"/>
                </a:spcBef>
                <a:spcAft>
                  <a:spcPts val="0"/>
                </a:spcAft>
                <a:buClr>
                  <a:srgbClr val="FFFFFF"/>
                </a:buClr>
                <a:buSzTx/>
                <a:buFontTx/>
                <a:buNone/>
                <a:tabLst/>
                <a:defRPr kumimoji="0" sz="700" b="1" i="0" u="none" strike="noStrike" cap="none" spc="0" normalizeH="0" baseline="0">
                  <a:ln>
                    <a:noFill/>
                  </a:ln>
                  <a:solidFill>
                    <a:sysClr val="windowText" lastClr="000000"/>
                  </a:solidFill>
                  <a:effectLst/>
                  <a:uLnTx/>
                  <a:uFillTx/>
                  <a:latin typeface="Arial"/>
                </a:defRPr>
              </a:lvl1pPr>
            </a:lstStyle>
            <a:p>
              <a:pPr marL="114300" algn="l"/>
              <a:r>
                <a:rPr lang="en-GB" sz="800" dirty="0"/>
                <a:t>Fix incorrect data</a:t>
              </a:r>
            </a:p>
          </p:txBody>
        </p:sp>
        <p:sp>
          <p:nvSpPr>
            <p:cNvPr id="177" name="Rectangle: Rounded Corners 77">
              <a:extLst>
                <a:ext uri="{FF2B5EF4-FFF2-40B4-BE49-F238E27FC236}">
                  <a16:creationId xmlns:a16="http://schemas.microsoft.com/office/drawing/2014/main" id="{4B21F986-91A5-9008-6AB4-B94F96C998CB}"/>
                </a:ext>
              </a:extLst>
            </p:cNvPr>
            <p:cNvSpPr>
              <a:spLocks/>
            </p:cNvSpPr>
            <p:nvPr/>
          </p:nvSpPr>
          <p:spPr>
            <a:xfrm>
              <a:off x="5152000" y="4551741"/>
              <a:ext cx="2101386" cy="221337"/>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latin typeface="Arial" panose="020B0604020202020204" pitchFamily="34" charset="0"/>
                  <a:cs typeface="Arial" panose="020B0604020202020204" pitchFamily="34" charset="0"/>
                </a:rPr>
                <a:t>Negative or zero credit limit &amp; string variables</a:t>
              </a:r>
            </a:p>
          </p:txBody>
        </p:sp>
      </p:grpSp>
      <p:sp>
        <p:nvSpPr>
          <p:cNvPr id="178" name="Rectangle: Rounded Corners 77">
            <a:extLst>
              <a:ext uri="{FF2B5EF4-FFF2-40B4-BE49-F238E27FC236}">
                <a16:creationId xmlns:a16="http://schemas.microsoft.com/office/drawing/2014/main" id="{CA99FDBB-59C3-9131-A5E9-E53162920DAA}"/>
              </a:ext>
            </a:extLst>
          </p:cNvPr>
          <p:cNvSpPr>
            <a:spLocks/>
          </p:cNvSpPr>
          <p:nvPr/>
        </p:nvSpPr>
        <p:spPr>
          <a:xfrm>
            <a:off x="5037667" y="2590814"/>
            <a:ext cx="2101386" cy="221337"/>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latin typeface="Arial" panose="020B0604020202020204" pitchFamily="34" charset="0"/>
                <a:cs typeface="Arial" panose="020B0604020202020204" pitchFamily="34" charset="0"/>
              </a:rPr>
              <a:t> Add an expiry date as __</a:t>
            </a:r>
            <a:r>
              <a:rPr lang="en-GB" sz="700" dirty="0" err="1">
                <a:solidFill>
                  <a:schemeClr val="tx1"/>
                </a:solidFill>
                <a:latin typeface="Arial" panose="020B0604020202020204" pitchFamily="34" charset="0"/>
                <a:cs typeface="Arial" panose="020B0604020202020204" pitchFamily="34" charset="0"/>
              </a:rPr>
              <a:t>prod_maturity_date</a:t>
            </a:r>
            <a:endParaRPr lang="en-GB" sz="700" dirty="0">
              <a:solidFill>
                <a:schemeClr val="tx1"/>
              </a:solidFill>
              <a:latin typeface="Arial" panose="020B0604020202020204" pitchFamily="34" charset="0"/>
              <a:cs typeface="Arial" panose="020B0604020202020204" pitchFamily="34" charset="0"/>
            </a:endParaRPr>
          </a:p>
        </p:txBody>
      </p:sp>
      <p:sp>
        <p:nvSpPr>
          <p:cNvPr id="182" name="Rectangle: Rounded Corners 77">
            <a:extLst>
              <a:ext uri="{FF2B5EF4-FFF2-40B4-BE49-F238E27FC236}">
                <a16:creationId xmlns:a16="http://schemas.microsoft.com/office/drawing/2014/main" id="{85A08BE2-1443-E498-9801-3948898EA492}"/>
              </a:ext>
            </a:extLst>
          </p:cNvPr>
          <p:cNvSpPr>
            <a:spLocks/>
          </p:cNvSpPr>
          <p:nvPr/>
        </p:nvSpPr>
        <p:spPr>
          <a:xfrm>
            <a:off x="5037667" y="3111379"/>
            <a:ext cx="2101386" cy="698063"/>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latin typeface="Arial" panose="020B0604020202020204" pitchFamily="34" charset="0"/>
                <a:cs typeface="Arial" panose="020B0604020202020204" pitchFamily="34" charset="0"/>
              </a:rPr>
              <a:t>Apply end date logic: </a:t>
            </a:r>
          </a:p>
          <a:p>
            <a:r>
              <a:rPr lang="en-GB" sz="700" dirty="0">
                <a:solidFill>
                  <a:schemeClr val="tx1"/>
                </a:solidFill>
                <a:latin typeface="Arial" panose="020B0604020202020204" pitchFamily="34" charset="0"/>
                <a:cs typeface="Arial" panose="020B0604020202020204" pitchFamily="34" charset="0"/>
              </a:rPr>
              <a:t>1/ start with expiry date, if expiry date was in the past</a:t>
            </a:r>
          </a:p>
          <a:p>
            <a:r>
              <a:rPr lang="en-GB" sz="700" dirty="0">
                <a:solidFill>
                  <a:schemeClr val="tx1"/>
                </a:solidFill>
                <a:latin typeface="Arial" panose="020B0604020202020204" pitchFamily="34" charset="0"/>
                <a:cs typeface="Arial" panose="020B0604020202020204" pitchFamily="34" charset="0"/>
              </a:rPr>
              <a:t>2/ override with cancellation request date, if cancellation is not null</a:t>
            </a:r>
          </a:p>
        </p:txBody>
      </p:sp>
      <p:sp>
        <p:nvSpPr>
          <p:cNvPr id="31" name="TextBox 30">
            <a:extLst>
              <a:ext uri="{FF2B5EF4-FFF2-40B4-BE49-F238E27FC236}">
                <a16:creationId xmlns:a16="http://schemas.microsoft.com/office/drawing/2014/main" id="{D7FCB421-2437-C96B-234E-92B10B456824}"/>
              </a:ext>
            </a:extLst>
          </p:cNvPr>
          <p:cNvSpPr txBox="1">
            <a:spLocks/>
          </p:cNvSpPr>
          <p:nvPr/>
        </p:nvSpPr>
        <p:spPr>
          <a:xfrm>
            <a:off x="5037667" y="1739435"/>
            <a:ext cx="2101386" cy="187891"/>
          </a:xfrm>
          <a:prstGeom prst="roundRect">
            <a:avLst/>
          </a:prstGeom>
          <a:solidFill>
            <a:schemeClr val="bg1">
              <a:lumMod val="85000"/>
            </a:schemeClr>
          </a:solidFill>
        </p:spPr>
        <p:txBody>
          <a:bodyPr wrap="square" lIns="36000" tIns="36000" rIns="36000" bIns="36000" rtlCol="0" anchor="ctr">
            <a:noAutofit/>
          </a:bodyPr>
          <a:lstStyle/>
          <a:p>
            <a:pPr marL="114300" marR="0" lvl="0"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Apply Start and End Date Logic</a:t>
            </a:r>
          </a:p>
        </p:txBody>
      </p:sp>
      <p:sp>
        <p:nvSpPr>
          <p:cNvPr id="188" name="TextBox 187">
            <a:extLst>
              <a:ext uri="{FF2B5EF4-FFF2-40B4-BE49-F238E27FC236}">
                <a16:creationId xmlns:a16="http://schemas.microsoft.com/office/drawing/2014/main" id="{06A5ED78-32C2-AED1-38DB-4D4036B2C961}"/>
              </a:ext>
            </a:extLst>
          </p:cNvPr>
          <p:cNvSpPr txBox="1">
            <a:spLocks/>
          </p:cNvSpPr>
          <p:nvPr/>
        </p:nvSpPr>
        <p:spPr>
          <a:xfrm>
            <a:off x="5037667" y="4860264"/>
            <a:ext cx="2101386" cy="173800"/>
          </a:xfrm>
          <a:prstGeom prst="roundRect">
            <a:avLst/>
          </a:prstGeom>
          <a:solidFill>
            <a:schemeClr val="bg1">
              <a:lumMod val="85000"/>
            </a:schemeClr>
          </a:solidFill>
        </p:spPr>
        <p:txBody>
          <a:bodyPr wrap="square" lIns="36000" tIns="36000" rIns="36000" bIns="36000" rtlCol="0" anchor="ctr">
            <a:noAutofit/>
          </a:bodyPr>
          <a:lstStyle>
            <a:defPPr>
              <a:defRPr lang="en-US"/>
            </a:defPPr>
            <a:lvl1pPr marR="0" lvl="0" indent="0" algn="ctr" fontAlgn="auto">
              <a:lnSpc>
                <a:spcPct val="100000"/>
              </a:lnSpc>
              <a:spcBef>
                <a:spcPts val="0"/>
              </a:spcBef>
              <a:spcAft>
                <a:spcPts val="0"/>
              </a:spcAft>
              <a:buClr>
                <a:srgbClr val="FFFFFF"/>
              </a:buClr>
              <a:buSzTx/>
              <a:buFontTx/>
              <a:buNone/>
              <a:tabLst/>
              <a:defRPr kumimoji="0" sz="700" b="1" i="0" u="none" strike="noStrike" cap="none" spc="0" normalizeH="0" baseline="0">
                <a:ln>
                  <a:noFill/>
                </a:ln>
                <a:solidFill>
                  <a:sysClr val="windowText" lastClr="000000"/>
                </a:solidFill>
                <a:effectLst/>
                <a:uLnTx/>
                <a:uFillTx/>
                <a:latin typeface="Arial"/>
              </a:defRPr>
            </a:lvl1pPr>
          </a:lstStyle>
          <a:p>
            <a:pPr marL="114300" algn="l"/>
            <a:r>
              <a:rPr lang="en-GB" sz="800" dirty="0"/>
              <a:t>Column Renaming</a:t>
            </a:r>
          </a:p>
        </p:txBody>
      </p:sp>
      <p:sp>
        <p:nvSpPr>
          <p:cNvPr id="190" name="Rectangle: Rounded Corners 77">
            <a:extLst>
              <a:ext uri="{FF2B5EF4-FFF2-40B4-BE49-F238E27FC236}">
                <a16:creationId xmlns:a16="http://schemas.microsoft.com/office/drawing/2014/main" id="{ED13F420-D8B5-7297-9965-A6985A0A6773}"/>
              </a:ext>
            </a:extLst>
          </p:cNvPr>
          <p:cNvSpPr>
            <a:spLocks/>
          </p:cNvSpPr>
          <p:nvPr/>
        </p:nvSpPr>
        <p:spPr>
          <a:xfrm>
            <a:off x="5037667" y="5074550"/>
            <a:ext cx="2101386" cy="221337"/>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err="1">
                <a:solidFill>
                  <a:schemeClr val="tx1"/>
                </a:solidFill>
                <a:latin typeface="Arial" panose="020B0604020202020204" pitchFamily="34" charset="0"/>
                <a:cs typeface="Arial" panose="020B0604020202020204" pitchFamily="34" charset="0"/>
              </a:rPr>
              <a:t>credit_limit</a:t>
            </a:r>
            <a:r>
              <a:rPr lang="en-GB" sz="700" dirty="0">
                <a:solidFill>
                  <a:schemeClr val="tx1"/>
                </a:solidFill>
                <a:latin typeface="Arial" panose="020B0604020202020204" pitchFamily="34" charset="0"/>
                <a:cs typeface="Arial" panose="020B0604020202020204" pitchFamily="34" charset="0"/>
              </a:rPr>
              <a:t> &gt;&gt; </a:t>
            </a:r>
            <a:r>
              <a:rPr lang="en-GB" sz="700" dirty="0" err="1">
                <a:solidFill>
                  <a:schemeClr val="tx1"/>
                </a:solidFill>
                <a:latin typeface="Arial" panose="020B0604020202020204" pitchFamily="34" charset="0"/>
                <a:cs typeface="Arial" panose="020B0604020202020204" pitchFamily="34" charset="0"/>
              </a:rPr>
              <a:t>static_credit_limit</a:t>
            </a:r>
            <a:endParaRPr lang="en-GB" sz="700" dirty="0">
              <a:solidFill>
                <a:schemeClr val="tx1"/>
              </a:solidFill>
              <a:latin typeface="Arial" panose="020B0604020202020204" pitchFamily="34" charset="0"/>
              <a:cs typeface="Arial" panose="020B0604020202020204" pitchFamily="34" charset="0"/>
            </a:endParaRPr>
          </a:p>
        </p:txBody>
      </p:sp>
      <p:pic>
        <p:nvPicPr>
          <p:cNvPr id="203" name="Graphic 202">
            <a:extLst>
              <a:ext uri="{FF2B5EF4-FFF2-40B4-BE49-F238E27FC236}">
                <a16:creationId xmlns:a16="http://schemas.microsoft.com/office/drawing/2014/main" id="{CD940B40-817E-ABDF-0468-EAAE2D53B347}"/>
              </a:ext>
            </a:extLst>
          </p:cNvPr>
          <p:cNvPicPr>
            <a:picLocks/>
          </p:cNvPicPr>
          <p:nvPr/>
        </p:nvPicPr>
        <p:blipFill>
          <a:blip r:embed="rId27">
            <a:extLst>
              <a:ext uri="{96DAC541-7B7A-43D3-8B79-37D633B846F1}">
                <asvg:svgBlip xmlns:asvg="http://schemas.microsoft.com/office/drawing/2016/SVG/main" r:embed="rId28"/>
              </a:ext>
            </a:extLst>
          </a:blip>
          <a:stretch>
            <a:fillRect/>
          </a:stretch>
        </p:blipFill>
        <p:spPr>
          <a:xfrm rot="5400000">
            <a:off x="5980360" y="2333200"/>
            <a:ext cx="216000" cy="216000"/>
          </a:xfrm>
          <a:prstGeom prst="rect">
            <a:avLst/>
          </a:prstGeom>
        </p:spPr>
      </p:pic>
      <p:pic>
        <p:nvPicPr>
          <p:cNvPr id="204" name="Graphic 203">
            <a:extLst>
              <a:ext uri="{FF2B5EF4-FFF2-40B4-BE49-F238E27FC236}">
                <a16:creationId xmlns:a16="http://schemas.microsoft.com/office/drawing/2014/main" id="{FFA90635-94A4-5A92-821C-9A81FE0199BD}"/>
              </a:ext>
            </a:extLst>
          </p:cNvPr>
          <p:cNvPicPr>
            <a:picLocks/>
          </p:cNvPicPr>
          <p:nvPr/>
        </p:nvPicPr>
        <p:blipFill>
          <a:blip r:embed="rId27">
            <a:extLst>
              <a:ext uri="{96DAC541-7B7A-43D3-8B79-37D633B846F1}">
                <asvg:svgBlip xmlns:asvg="http://schemas.microsoft.com/office/drawing/2016/SVG/main" r:embed="rId28"/>
              </a:ext>
            </a:extLst>
          </a:blip>
          <a:stretch>
            <a:fillRect/>
          </a:stretch>
        </p:blipFill>
        <p:spPr>
          <a:xfrm rot="5400000">
            <a:off x="5980360" y="2853765"/>
            <a:ext cx="216000" cy="216000"/>
          </a:xfrm>
          <a:prstGeom prst="rect">
            <a:avLst/>
          </a:prstGeom>
        </p:spPr>
      </p:pic>
      <p:grpSp>
        <p:nvGrpSpPr>
          <p:cNvPr id="94" name="Group 93">
            <a:extLst>
              <a:ext uri="{FF2B5EF4-FFF2-40B4-BE49-F238E27FC236}">
                <a16:creationId xmlns:a16="http://schemas.microsoft.com/office/drawing/2014/main" id="{16208FD0-A56E-38DC-56D6-086A7B61A35C}"/>
              </a:ext>
            </a:extLst>
          </p:cNvPr>
          <p:cNvGrpSpPr/>
          <p:nvPr/>
        </p:nvGrpSpPr>
        <p:grpSpPr>
          <a:xfrm>
            <a:off x="5037667" y="3851056"/>
            <a:ext cx="2101386" cy="216000"/>
            <a:chOff x="5152000" y="4129735"/>
            <a:chExt cx="2101386" cy="216000"/>
          </a:xfrm>
        </p:grpSpPr>
        <p:cxnSp>
          <p:nvCxnSpPr>
            <p:cNvPr id="300" name="default_point5b">
              <a:extLst>
                <a:ext uri="{FF2B5EF4-FFF2-40B4-BE49-F238E27FC236}">
                  <a16:creationId xmlns:a16="http://schemas.microsoft.com/office/drawing/2014/main" id="{0212A790-965A-932A-0E05-72E976D38DCD}"/>
                </a:ext>
              </a:extLst>
            </p:cNvPr>
            <p:cNvCxnSpPr>
              <a:cxnSpLocks/>
            </p:cNvCxnSpPr>
            <p:nvPr/>
          </p:nvCxnSpPr>
          <p:spPr>
            <a:xfrm>
              <a:off x="5152000" y="4237735"/>
              <a:ext cx="2101386" cy="0"/>
            </a:xfrm>
            <a:prstGeom prst="straightConnector1">
              <a:avLst/>
            </a:prstGeom>
            <a:ln w="6350" cap="flat">
              <a:solidFill>
                <a:srgbClr val="D0D0D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16" name="Graphic 215">
              <a:extLst>
                <a:ext uri="{FF2B5EF4-FFF2-40B4-BE49-F238E27FC236}">
                  <a16:creationId xmlns:a16="http://schemas.microsoft.com/office/drawing/2014/main" id="{5A85570C-65F8-800C-0069-6511A89541B2}"/>
                </a:ext>
              </a:extLst>
            </p:cNvPr>
            <p:cNvPicPr>
              <a:picLocks/>
            </p:cNvPicPr>
            <p:nvPr/>
          </p:nvPicPr>
          <p:blipFill>
            <a:blip r:embed="rId29">
              <a:extLst>
                <a:ext uri="{96DAC541-7B7A-43D3-8B79-37D633B846F1}">
                  <asvg:svgBlip xmlns:asvg="http://schemas.microsoft.com/office/drawing/2016/SVG/main" r:embed="rId30"/>
                </a:ext>
              </a:extLst>
            </a:blip>
            <a:stretch>
              <a:fillRect/>
            </a:stretch>
          </p:blipFill>
          <p:spPr>
            <a:xfrm rot="5400000">
              <a:off x="6094693" y="4129735"/>
              <a:ext cx="216000" cy="216000"/>
            </a:xfrm>
            <a:prstGeom prst="rect">
              <a:avLst/>
            </a:prstGeom>
          </p:spPr>
        </p:pic>
      </p:grpSp>
      <p:grpSp>
        <p:nvGrpSpPr>
          <p:cNvPr id="95" name="Group 94">
            <a:extLst>
              <a:ext uri="{FF2B5EF4-FFF2-40B4-BE49-F238E27FC236}">
                <a16:creationId xmlns:a16="http://schemas.microsoft.com/office/drawing/2014/main" id="{3E16E51C-AE5F-91BF-5C1D-C5695D1AE77F}"/>
              </a:ext>
            </a:extLst>
          </p:cNvPr>
          <p:cNvGrpSpPr/>
          <p:nvPr/>
        </p:nvGrpSpPr>
        <p:grpSpPr>
          <a:xfrm>
            <a:off x="5037667" y="4585907"/>
            <a:ext cx="2101386" cy="216000"/>
            <a:chOff x="5152000" y="4880203"/>
            <a:chExt cx="2101386" cy="216000"/>
          </a:xfrm>
        </p:grpSpPr>
        <p:cxnSp>
          <p:nvCxnSpPr>
            <p:cNvPr id="191" name="default_point5b">
              <a:extLst>
                <a:ext uri="{FF2B5EF4-FFF2-40B4-BE49-F238E27FC236}">
                  <a16:creationId xmlns:a16="http://schemas.microsoft.com/office/drawing/2014/main" id="{B2609A86-9DD7-270F-2F0A-236048D698AD}"/>
                </a:ext>
              </a:extLst>
            </p:cNvPr>
            <p:cNvCxnSpPr>
              <a:cxnSpLocks/>
            </p:cNvCxnSpPr>
            <p:nvPr/>
          </p:nvCxnSpPr>
          <p:spPr>
            <a:xfrm>
              <a:off x="5152000" y="4988203"/>
              <a:ext cx="2101386"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30" name="Graphic 229">
              <a:extLst>
                <a:ext uri="{FF2B5EF4-FFF2-40B4-BE49-F238E27FC236}">
                  <a16:creationId xmlns:a16="http://schemas.microsoft.com/office/drawing/2014/main" id="{104E17AC-CDF9-643D-1820-898696A2AB06}"/>
                </a:ext>
              </a:extLst>
            </p:cNvPr>
            <p:cNvPicPr>
              <a:picLocks/>
            </p:cNvPicPr>
            <p:nvPr/>
          </p:nvPicPr>
          <p:blipFill>
            <a:blip r:embed="rId29">
              <a:extLst>
                <a:ext uri="{96DAC541-7B7A-43D3-8B79-37D633B846F1}">
                  <asvg:svgBlip xmlns:asvg="http://schemas.microsoft.com/office/drawing/2016/SVG/main" r:embed="rId30"/>
                </a:ext>
              </a:extLst>
            </a:blip>
            <a:stretch>
              <a:fillRect/>
            </a:stretch>
          </p:blipFill>
          <p:spPr>
            <a:xfrm rot="5400000">
              <a:off x="6094693" y="4880203"/>
              <a:ext cx="216000" cy="216000"/>
            </a:xfrm>
            <a:prstGeom prst="rect">
              <a:avLst/>
            </a:prstGeom>
          </p:spPr>
        </p:pic>
      </p:grpSp>
      <p:sp>
        <p:nvSpPr>
          <p:cNvPr id="64" name="TextBox 63">
            <a:extLst>
              <a:ext uri="{FF2B5EF4-FFF2-40B4-BE49-F238E27FC236}">
                <a16:creationId xmlns:a16="http://schemas.microsoft.com/office/drawing/2014/main" id="{0785714B-4A27-59E2-1B59-6455D2008B44}"/>
              </a:ext>
            </a:extLst>
          </p:cNvPr>
          <p:cNvSpPr txBox="1">
            <a:spLocks/>
          </p:cNvSpPr>
          <p:nvPr/>
        </p:nvSpPr>
        <p:spPr>
          <a:xfrm>
            <a:off x="7482387" y="4781985"/>
            <a:ext cx="4154878" cy="936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b="1" dirty="0">
                <a:cs typeface="+mn-cs"/>
              </a:rPr>
              <a:t>Credit Cards: “</a:t>
            </a:r>
            <a:r>
              <a:rPr lang="en-US" sz="600" dirty="0"/>
              <a:t>analyatics_zone.xs1_clean_credit_cards_"+model_version_prefix</a:t>
            </a:r>
            <a:endParaRPr lang="en-GB" sz="600" dirty="0"/>
          </a:p>
        </p:txBody>
      </p:sp>
      <p:sp>
        <p:nvSpPr>
          <p:cNvPr id="80" name="Rectangle: Rounded Corners 77">
            <a:extLst>
              <a:ext uri="{FF2B5EF4-FFF2-40B4-BE49-F238E27FC236}">
                <a16:creationId xmlns:a16="http://schemas.microsoft.com/office/drawing/2014/main" id="{362B7418-3A8E-CCEF-75AC-94AF373F8462}"/>
              </a:ext>
            </a:extLst>
          </p:cNvPr>
          <p:cNvSpPr>
            <a:spLocks/>
          </p:cNvSpPr>
          <p:nvPr/>
        </p:nvSpPr>
        <p:spPr>
          <a:xfrm>
            <a:off x="2256982" y="2252202"/>
            <a:ext cx="1026145" cy="266941"/>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i="0" u="none" strike="noStrike" kern="1200" cap="none" spc="0" normalizeH="0" baseline="0" noProof="0" dirty="0" err="1">
                <a:ln>
                  <a:noFill/>
                </a:ln>
                <a:solidFill>
                  <a:schemeClr val="tx1"/>
                </a:solidFill>
                <a:effectLst/>
                <a:uLnTx/>
                <a:uFillTx/>
                <a:latin typeface="Arial"/>
                <a:ea typeface="+mn-ea"/>
                <a:cs typeface="+mn-cs"/>
              </a:rPr>
              <a:t>hps_card</a:t>
            </a:r>
            <a:endParaRPr kumimoji="0" lang="en-US" sz="700" i="0" u="none" strike="noStrike" kern="1200" cap="none" spc="0" normalizeH="0" baseline="0" noProof="0" dirty="0">
              <a:ln>
                <a:noFill/>
              </a:ln>
              <a:solidFill>
                <a:schemeClr val="tx1"/>
              </a:solidFill>
              <a:effectLst/>
              <a:uLnTx/>
              <a:uFillTx/>
              <a:latin typeface="Arial"/>
              <a:ea typeface="+mn-ea"/>
              <a:cs typeface="+mn-cs"/>
            </a:endParaRPr>
          </a:p>
        </p:txBody>
      </p:sp>
      <p:sp>
        <p:nvSpPr>
          <p:cNvPr id="89" name="TextBox 88">
            <a:extLst>
              <a:ext uri="{FF2B5EF4-FFF2-40B4-BE49-F238E27FC236}">
                <a16:creationId xmlns:a16="http://schemas.microsoft.com/office/drawing/2014/main" id="{6ADF4A4F-A1A7-0058-3CDE-DE1525E440BD}"/>
              </a:ext>
            </a:extLst>
          </p:cNvPr>
          <p:cNvSpPr txBox="1">
            <a:spLocks/>
          </p:cNvSpPr>
          <p:nvPr/>
        </p:nvSpPr>
        <p:spPr>
          <a:xfrm>
            <a:off x="3668186" y="1722690"/>
            <a:ext cx="1026145" cy="489026"/>
          </a:xfrm>
          <a:prstGeom prst="roundRect">
            <a:avLst/>
          </a:prstGeom>
          <a:solidFill>
            <a:schemeClr val="bg1">
              <a:lumMod val="85000"/>
            </a:schemeClr>
          </a:solidFill>
        </p:spPr>
        <p:txBody>
          <a:bodyPr vert="horz"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800" b="1" dirty="0">
                <a:solidFill>
                  <a:sysClr val="windowText" lastClr="000000"/>
                </a:solidFill>
                <a:latin typeface="Arial"/>
              </a:rPr>
              <a:t>Import table of credit card details</a:t>
            </a:r>
            <a:endParaRPr kumimoji="0" lang="en-US" sz="8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93" name="Rectangle: Rounded Corners 77">
            <a:extLst>
              <a:ext uri="{FF2B5EF4-FFF2-40B4-BE49-F238E27FC236}">
                <a16:creationId xmlns:a16="http://schemas.microsoft.com/office/drawing/2014/main" id="{7BED4ABD-71EA-0D8B-F668-093A7419BD1E}"/>
              </a:ext>
            </a:extLst>
          </p:cNvPr>
          <p:cNvSpPr>
            <a:spLocks/>
          </p:cNvSpPr>
          <p:nvPr/>
        </p:nvSpPr>
        <p:spPr>
          <a:xfrm>
            <a:off x="3668186" y="2252202"/>
            <a:ext cx="1026145" cy="265873"/>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dirty="0" err="1">
                <a:solidFill>
                  <a:schemeClr val="tx1"/>
                </a:solidFill>
                <a:latin typeface="Arial"/>
              </a:rPr>
              <a:t>hps_collection_data_file</a:t>
            </a:r>
            <a:endParaRPr kumimoji="0" lang="en-US" sz="700" i="0" u="none" strike="noStrike" kern="1200" cap="none" spc="0" normalizeH="0" baseline="0" noProof="0" dirty="0">
              <a:ln>
                <a:noFill/>
              </a:ln>
              <a:solidFill>
                <a:schemeClr val="tx1"/>
              </a:solidFill>
              <a:effectLst/>
              <a:uLnTx/>
              <a:uFillTx/>
              <a:latin typeface="Arial"/>
              <a:ea typeface="+mn-ea"/>
              <a:cs typeface="+mn-cs"/>
            </a:endParaRPr>
          </a:p>
        </p:txBody>
      </p:sp>
      <p:sp>
        <p:nvSpPr>
          <p:cNvPr id="77" name="TextBox 76">
            <a:extLst>
              <a:ext uri="{FF2B5EF4-FFF2-40B4-BE49-F238E27FC236}">
                <a16:creationId xmlns:a16="http://schemas.microsoft.com/office/drawing/2014/main" id="{FB66FD1C-17A3-DDA9-84A0-AA005CD7C3AF}"/>
              </a:ext>
            </a:extLst>
          </p:cNvPr>
          <p:cNvSpPr txBox="1">
            <a:spLocks/>
          </p:cNvSpPr>
          <p:nvPr/>
        </p:nvSpPr>
        <p:spPr>
          <a:xfrm>
            <a:off x="2256982" y="1722690"/>
            <a:ext cx="1026145" cy="489026"/>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800" b="1" dirty="0">
                <a:solidFill>
                  <a:sysClr val="windowText" lastClr="000000"/>
                </a:solidFill>
                <a:latin typeface="Arial"/>
              </a:rPr>
              <a:t>Import t</a:t>
            </a: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able of all credit cards issued at the bank</a:t>
            </a:r>
          </a:p>
        </p:txBody>
      </p:sp>
      <p:pic>
        <p:nvPicPr>
          <p:cNvPr id="5" name="Graphic 4">
            <a:extLst>
              <a:ext uri="{FF2B5EF4-FFF2-40B4-BE49-F238E27FC236}">
                <a16:creationId xmlns:a16="http://schemas.microsoft.com/office/drawing/2014/main" id="{39C919B1-90B7-E216-AF45-0B1AD7800D2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371363" y="1722690"/>
            <a:ext cx="208587" cy="208587"/>
          </a:xfrm>
          <a:prstGeom prst="rect">
            <a:avLst/>
          </a:prstGeom>
        </p:spPr>
      </p:pic>
      <p:sp>
        <p:nvSpPr>
          <p:cNvPr id="101" name="TextBox 100">
            <a:extLst>
              <a:ext uri="{FF2B5EF4-FFF2-40B4-BE49-F238E27FC236}">
                <a16:creationId xmlns:a16="http://schemas.microsoft.com/office/drawing/2014/main" id="{5F4458D7-12B2-6DF8-F75C-3DD15D7A0449}"/>
              </a:ext>
            </a:extLst>
          </p:cNvPr>
          <p:cNvSpPr txBox="1"/>
          <p:nvPr/>
        </p:nvSpPr>
        <p:spPr>
          <a:xfrm>
            <a:off x="3668185" y="2558561"/>
            <a:ext cx="1004136"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join by </a:t>
            </a:r>
            <a:r>
              <a:rPr lang="en-US" sz="600" dirty="0" err="1">
                <a:solidFill>
                  <a:schemeClr val="accent5"/>
                </a:solidFill>
                <a:cs typeface="+mn-cs"/>
              </a:rPr>
              <a:t>card_number</a:t>
            </a:r>
            <a:r>
              <a:rPr lang="en-US" sz="600" dirty="0">
                <a:cs typeface="+mn-cs"/>
              </a:rPr>
              <a:t> </a:t>
            </a:r>
            <a:r>
              <a:rPr lang="en-US" sz="600" dirty="0"/>
              <a:t>in </a:t>
            </a:r>
            <a:r>
              <a:rPr lang="en-US" sz="600" dirty="0" err="1"/>
              <a:t>hps_card</a:t>
            </a:r>
            <a:r>
              <a:rPr lang="en-US" sz="600" dirty="0"/>
              <a:t> and </a:t>
            </a:r>
            <a:r>
              <a:rPr lang="en-US" sz="600" dirty="0" err="1">
                <a:solidFill>
                  <a:schemeClr val="accent5"/>
                </a:solidFill>
                <a:cs typeface="+mn-cs"/>
              </a:rPr>
              <a:t>primary_card_no</a:t>
            </a:r>
            <a:r>
              <a:rPr lang="en-US" sz="600" dirty="0">
                <a:solidFill>
                  <a:schemeClr val="accent5"/>
                </a:solidFill>
                <a:cs typeface="+mn-cs"/>
              </a:rPr>
              <a:t> </a:t>
            </a:r>
            <a:r>
              <a:rPr lang="en-US" sz="600" dirty="0">
                <a:cs typeface="+mn-cs"/>
              </a:rPr>
              <a:t>in </a:t>
            </a:r>
            <a:r>
              <a:rPr lang="en-US" sz="600" dirty="0" err="1">
                <a:cs typeface="+mn-cs"/>
              </a:rPr>
              <a:t>hps_collection_data_file</a:t>
            </a:r>
            <a:endParaRPr lang="en-GB" sz="600" dirty="0">
              <a:cs typeface="+mn-cs"/>
            </a:endParaRPr>
          </a:p>
        </p:txBody>
      </p:sp>
      <p:sp>
        <p:nvSpPr>
          <p:cNvPr id="103" name="TextBox 102">
            <a:extLst>
              <a:ext uri="{FF2B5EF4-FFF2-40B4-BE49-F238E27FC236}">
                <a16:creationId xmlns:a16="http://schemas.microsoft.com/office/drawing/2014/main" id="{0BC85636-163B-8B29-6697-4EE0E332FBE7}"/>
              </a:ext>
            </a:extLst>
          </p:cNvPr>
          <p:cNvSpPr txBox="1">
            <a:spLocks/>
          </p:cNvSpPr>
          <p:nvPr/>
        </p:nvSpPr>
        <p:spPr>
          <a:xfrm>
            <a:off x="2256982" y="2691380"/>
            <a:ext cx="1026145"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Take only clients with non-null </a:t>
            </a:r>
            <a:r>
              <a:rPr lang="en-US" sz="600" dirty="0" err="1">
                <a:cs typeface="+mn-cs"/>
              </a:rPr>
              <a:t>client_host_id</a:t>
            </a:r>
            <a:endParaRPr lang="en-GB" sz="600" dirty="0">
              <a:cs typeface="+mn-cs"/>
            </a:endParaRPr>
          </a:p>
        </p:txBody>
      </p:sp>
      <p:sp>
        <p:nvSpPr>
          <p:cNvPr id="105" name="TextBox 104">
            <a:extLst>
              <a:ext uri="{FF2B5EF4-FFF2-40B4-BE49-F238E27FC236}">
                <a16:creationId xmlns:a16="http://schemas.microsoft.com/office/drawing/2014/main" id="{EE41174A-0C66-9B58-0FE4-732220BB73D6}"/>
              </a:ext>
            </a:extLst>
          </p:cNvPr>
          <p:cNvSpPr txBox="1">
            <a:spLocks/>
          </p:cNvSpPr>
          <p:nvPr/>
        </p:nvSpPr>
        <p:spPr>
          <a:xfrm>
            <a:off x="2256982" y="2558561"/>
            <a:ext cx="1026145" cy="9233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Each row is a unique card</a:t>
            </a:r>
            <a:endParaRPr lang="en-GB" sz="600" dirty="0">
              <a:cs typeface="+mn-cs"/>
            </a:endParaRPr>
          </a:p>
        </p:txBody>
      </p:sp>
      <p:sp>
        <p:nvSpPr>
          <p:cNvPr id="97" name="Rectangle 96">
            <a:extLst>
              <a:ext uri="{FF2B5EF4-FFF2-40B4-BE49-F238E27FC236}">
                <a16:creationId xmlns:a16="http://schemas.microsoft.com/office/drawing/2014/main" id="{59AE1773-A3E6-FFC1-6EC5-DD6DD07060CE}"/>
              </a:ext>
            </a:extLst>
          </p:cNvPr>
          <p:cNvSpPr>
            <a:spLocks/>
          </p:cNvSpPr>
          <p:nvPr/>
        </p:nvSpPr>
        <p:spPr>
          <a:xfrm>
            <a:off x="7482386" y="2055943"/>
            <a:ext cx="4154878" cy="1405195"/>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102" name="Rectangle 101">
            <a:extLst>
              <a:ext uri="{FF2B5EF4-FFF2-40B4-BE49-F238E27FC236}">
                <a16:creationId xmlns:a16="http://schemas.microsoft.com/office/drawing/2014/main" id="{2E0DB787-E07A-B89F-F09B-613E1B9FA006}"/>
              </a:ext>
            </a:extLst>
          </p:cNvPr>
          <p:cNvSpPr>
            <a:spLocks/>
          </p:cNvSpPr>
          <p:nvPr/>
        </p:nvSpPr>
        <p:spPr>
          <a:xfrm>
            <a:off x="7482386" y="1878891"/>
            <a:ext cx="4154878" cy="177052"/>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cxnSp>
        <p:nvCxnSpPr>
          <p:cNvPr id="106" name="Straight Connector 105">
            <a:extLst>
              <a:ext uri="{FF2B5EF4-FFF2-40B4-BE49-F238E27FC236}">
                <a16:creationId xmlns:a16="http://schemas.microsoft.com/office/drawing/2014/main" id="{5719CA34-1762-54DD-11C0-DD02988C4F24}"/>
              </a:ext>
            </a:extLst>
          </p:cNvPr>
          <p:cNvCxnSpPr>
            <a:cxnSpLocks/>
          </p:cNvCxnSpPr>
          <p:nvPr/>
        </p:nvCxnSpPr>
        <p:spPr>
          <a:xfrm>
            <a:off x="7482386" y="223194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4606CD2-D5A6-32B3-93A7-AED8767026C2}"/>
              </a:ext>
            </a:extLst>
          </p:cNvPr>
          <p:cNvCxnSpPr>
            <a:cxnSpLocks/>
          </p:cNvCxnSpPr>
          <p:nvPr/>
        </p:nvCxnSpPr>
        <p:spPr>
          <a:xfrm>
            <a:off x="7482386" y="240794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E869414-93C6-1AAD-3023-39786701DFCF}"/>
              </a:ext>
            </a:extLst>
          </p:cNvPr>
          <p:cNvCxnSpPr>
            <a:cxnSpLocks/>
          </p:cNvCxnSpPr>
          <p:nvPr/>
        </p:nvCxnSpPr>
        <p:spPr>
          <a:xfrm>
            <a:off x="7482386" y="2583949"/>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205DEFC-D696-EB26-6F68-B66860E1CA27}"/>
              </a:ext>
            </a:extLst>
          </p:cNvPr>
          <p:cNvCxnSpPr>
            <a:cxnSpLocks/>
          </p:cNvCxnSpPr>
          <p:nvPr/>
        </p:nvCxnSpPr>
        <p:spPr>
          <a:xfrm>
            <a:off x="7482386" y="2759951"/>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C68B1D9-0F69-AB60-2808-547F95D6A9FE}"/>
              </a:ext>
            </a:extLst>
          </p:cNvPr>
          <p:cNvCxnSpPr>
            <a:cxnSpLocks/>
          </p:cNvCxnSpPr>
          <p:nvPr/>
        </p:nvCxnSpPr>
        <p:spPr>
          <a:xfrm>
            <a:off x="7482386" y="293595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473F4AA-550C-358A-4D1B-5B6FA24FBC7D}"/>
              </a:ext>
            </a:extLst>
          </p:cNvPr>
          <p:cNvCxnSpPr>
            <a:cxnSpLocks/>
          </p:cNvCxnSpPr>
          <p:nvPr/>
        </p:nvCxnSpPr>
        <p:spPr>
          <a:xfrm>
            <a:off x="7482386" y="311195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C5EF121-758A-3AEB-5BA2-3614DC0A51D5}"/>
              </a:ext>
            </a:extLst>
          </p:cNvPr>
          <p:cNvCxnSpPr>
            <a:cxnSpLocks/>
          </p:cNvCxnSpPr>
          <p:nvPr/>
        </p:nvCxnSpPr>
        <p:spPr>
          <a:xfrm>
            <a:off x="7482386" y="328795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C86B237-8907-57DD-2D01-0E560248D79F}"/>
              </a:ext>
            </a:extLst>
          </p:cNvPr>
          <p:cNvCxnSpPr>
            <a:cxnSpLocks/>
          </p:cNvCxnSpPr>
          <p:nvPr/>
        </p:nvCxnSpPr>
        <p:spPr>
          <a:xfrm>
            <a:off x="7482386" y="3463959"/>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EAF4F47-9D7B-1EA9-8361-48BC16B8D735}"/>
              </a:ext>
            </a:extLst>
          </p:cNvPr>
          <p:cNvCxnSpPr>
            <a:cxnSpLocks/>
          </p:cNvCxnSpPr>
          <p:nvPr/>
        </p:nvCxnSpPr>
        <p:spPr>
          <a:xfrm>
            <a:off x="7482386" y="381596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E458407-DB11-600B-4BD2-E726145B1A16}"/>
              </a:ext>
            </a:extLst>
          </p:cNvPr>
          <p:cNvCxnSpPr>
            <a:cxnSpLocks/>
          </p:cNvCxnSpPr>
          <p:nvPr/>
        </p:nvCxnSpPr>
        <p:spPr>
          <a:xfrm>
            <a:off x="7482386" y="399196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230AAC1-859A-43EF-909A-B8919BCCC99E}"/>
              </a:ext>
            </a:extLst>
          </p:cNvPr>
          <p:cNvCxnSpPr>
            <a:cxnSpLocks/>
          </p:cNvCxnSpPr>
          <p:nvPr/>
        </p:nvCxnSpPr>
        <p:spPr>
          <a:xfrm>
            <a:off x="7482386" y="416796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16173F0-ED26-F26B-462E-33509C18DE0E}"/>
              </a:ext>
            </a:extLst>
          </p:cNvPr>
          <p:cNvCxnSpPr>
            <a:cxnSpLocks/>
          </p:cNvCxnSpPr>
          <p:nvPr/>
        </p:nvCxnSpPr>
        <p:spPr>
          <a:xfrm>
            <a:off x="7482386" y="205594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E56BCDB-8477-4283-0941-05FA3FCB4FD3}"/>
              </a:ext>
            </a:extLst>
          </p:cNvPr>
          <p:cNvCxnSpPr>
            <a:cxnSpLocks/>
          </p:cNvCxnSpPr>
          <p:nvPr/>
        </p:nvCxnSpPr>
        <p:spPr>
          <a:xfrm>
            <a:off x="7482386" y="3639961"/>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C610A294-6A10-3ACE-7DED-10EB7DE3F846}"/>
              </a:ext>
            </a:extLst>
          </p:cNvPr>
          <p:cNvSpPr txBox="1">
            <a:spLocks/>
          </p:cNvSpPr>
          <p:nvPr/>
        </p:nvSpPr>
        <p:spPr>
          <a:xfrm>
            <a:off x="8711231" y="1722690"/>
            <a:ext cx="2889591"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 interpretation</a:t>
            </a:r>
          </a:p>
        </p:txBody>
      </p:sp>
      <p:grpSp>
        <p:nvGrpSpPr>
          <p:cNvPr id="231" name="Group 230">
            <a:extLst>
              <a:ext uri="{FF2B5EF4-FFF2-40B4-BE49-F238E27FC236}">
                <a16:creationId xmlns:a16="http://schemas.microsoft.com/office/drawing/2014/main" id="{CC509FBE-C0A1-2DB6-3BBC-7ADEAEA2C5BE}"/>
              </a:ext>
            </a:extLst>
          </p:cNvPr>
          <p:cNvGrpSpPr/>
          <p:nvPr/>
        </p:nvGrpSpPr>
        <p:grpSpPr>
          <a:xfrm>
            <a:off x="7552281" y="2090083"/>
            <a:ext cx="4048541" cy="107722"/>
            <a:chOff x="7552281" y="2300837"/>
            <a:chExt cx="4048541" cy="107722"/>
          </a:xfrm>
        </p:grpSpPr>
        <p:sp>
          <p:nvSpPr>
            <p:cNvPr id="163" name="TextBox 162">
              <a:extLst>
                <a:ext uri="{FF2B5EF4-FFF2-40B4-BE49-F238E27FC236}">
                  <a16:creationId xmlns:a16="http://schemas.microsoft.com/office/drawing/2014/main" id="{921CC843-6BDC-CB6B-7F3C-AA58D70BA351}"/>
                </a:ext>
              </a:extLst>
            </p:cNvPr>
            <p:cNvSpPr txBox="1">
              <a:spLocks/>
            </p:cNvSpPr>
            <p:nvPr/>
          </p:nvSpPr>
          <p:spPr>
            <a:xfrm>
              <a:off x="7552281" y="2300837"/>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legal_id</a:t>
              </a:r>
              <a:endParaRPr lang="en-US" sz="700" dirty="0">
                <a:cs typeface="+mn-cs"/>
              </a:endParaRPr>
            </a:p>
          </p:txBody>
        </p:sp>
        <p:sp>
          <p:nvSpPr>
            <p:cNvPr id="164" name="TextBox 163">
              <a:extLst>
                <a:ext uri="{FF2B5EF4-FFF2-40B4-BE49-F238E27FC236}">
                  <a16:creationId xmlns:a16="http://schemas.microsoft.com/office/drawing/2014/main" id="{F465B30D-1F14-9DAF-244E-94C2FC0C4591}"/>
                </a:ext>
              </a:extLst>
            </p:cNvPr>
            <p:cNvSpPr txBox="1">
              <a:spLocks/>
            </p:cNvSpPr>
            <p:nvPr/>
          </p:nvSpPr>
          <p:spPr>
            <a:xfrm>
              <a:off x="8711231" y="2300837"/>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National ID</a:t>
              </a:r>
              <a:endParaRPr lang="en-US" sz="700" dirty="0">
                <a:cs typeface="+mn-cs"/>
              </a:endParaRPr>
            </a:p>
          </p:txBody>
        </p:sp>
      </p:grpSp>
      <p:grpSp>
        <p:nvGrpSpPr>
          <p:cNvPr id="229" name="Group 228">
            <a:extLst>
              <a:ext uri="{FF2B5EF4-FFF2-40B4-BE49-F238E27FC236}">
                <a16:creationId xmlns:a16="http://schemas.microsoft.com/office/drawing/2014/main" id="{54D1EA8D-6BB8-CE3E-4871-026932528972}"/>
              </a:ext>
            </a:extLst>
          </p:cNvPr>
          <p:cNvGrpSpPr/>
          <p:nvPr/>
        </p:nvGrpSpPr>
        <p:grpSpPr>
          <a:xfrm>
            <a:off x="7552281" y="2266085"/>
            <a:ext cx="4048541" cy="107722"/>
            <a:chOff x="7552281" y="2437945"/>
            <a:chExt cx="4048541" cy="107722"/>
          </a:xfrm>
        </p:grpSpPr>
        <p:sp>
          <p:nvSpPr>
            <p:cNvPr id="165" name="TextBox 164">
              <a:extLst>
                <a:ext uri="{FF2B5EF4-FFF2-40B4-BE49-F238E27FC236}">
                  <a16:creationId xmlns:a16="http://schemas.microsoft.com/office/drawing/2014/main" id="{0A04AE61-4B17-65F1-6C6F-053861EADAEF}"/>
                </a:ext>
              </a:extLst>
            </p:cNvPr>
            <p:cNvSpPr txBox="1">
              <a:spLocks/>
            </p:cNvSpPr>
            <p:nvPr/>
          </p:nvSpPr>
          <p:spPr>
            <a:xfrm>
              <a:off x="7552281" y="243794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client_host_id</a:t>
              </a:r>
              <a:endParaRPr lang="en-US" sz="700" dirty="0">
                <a:cs typeface="+mn-cs"/>
              </a:endParaRPr>
            </a:p>
          </p:txBody>
        </p:sp>
        <p:sp>
          <p:nvSpPr>
            <p:cNvPr id="166" name="TextBox 165">
              <a:extLst>
                <a:ext uri="{FF2B5EF4-FFF2-40B4-BE49-F238E27FC236}">
                  <a16:creationId xmlns:a16="http://schemas.microsoft.com/office/drawing/2014/main" id="{B5FD6F4B-B1B7-FAED-D8E4-CC27443F411D}"/>
                </a:ext>
              </a:extLst>
            </p:cNvPr>
            <p:cNvSpPr txBox="1">
              <a:spLocks/>
            </p:cNvSpPr>
            <p:nvPr/>
          </p:nvSpPr>
          <p:spPr>
            <a:xfrm>
              <a:off x="8711231" y="2437945"/>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Customer number - join key for ubs_sttm_customer</a:t>
              </a:r>
              <a:endParaRPr lang="en-US" sz="700" dirty="0">
                <a:cs typeface="+mn-cs"/>
              </a:endParaRPr>
            </a:p>
          </p:txBody>
        </p:sp>
      </p:grpSp>
      <p:grpSp>
        <p:nvGrpSpPr>
          <p:cNvPr id="228" name="Group 227">
            <a:extLst>
              <a:ext uri="{FF2B5EF4-FFF2-40B4-BE49-F238E27FC236}">
                <a16:creationId xmlns:a16="http://schemas.microsoft.com/office/drawing/2014/main" id="{0D785A91-D436-0E63-FE86-67FA6FD13342}"/>
              </a:ext>
            </a:extLst>
          </p:cNvPr>
          <p:cNvGrpSpPr/>
          <p:nvPr/>
        </p:nvGrpSpPr>
        <p:grpSpPr>
          <a:xfrm>
            <a:off x="7552281" y="2442087"/>
            <a:ext cx="4048541" cy="107722"/>
            <a:chOff x="7552281" y="2575053"/>
            <a:chExt cx="4048541" cy="107722"/>
          </a:xfrm>
        </p:grpSpPr>
        <p:sp>
          <p:nvSpPr>
            <p:cNvPr id="169" name="TextBox 168">
              <a:extLst>
                <a:ext uri="{FF2B5EF4-FFF2-40B4-BE49-F238E27FC236}">
                  <a16:creationId xmlns:a16="http://schemas.microsoft.com/office/drawing/2014/main" id="{304ADE1B-EFEB-9C76-C603-5ECDBAD54661}"/>
                </a:ext>
              </a:extLst>
            </p:cNvPr>
            <p:cNvSpPr txBox="1">
              <a:spLocks/>
            </p:cNvSpPr>
            <p:nvPr/>
          </p:nvSpPr>
          <p:spPr>
            <a:xfrm>
              <a:off x="7552281" y="257505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card_number</a:t>
              </a:r>
              <a:endParaRPr lang="en-US" sz="700" dirty="0">
                <a:cs typeface="+mn-cs"/>
              </a:endParaRPr>
            </a:p>
          </p:txBody>
        </p:sp>
        <p:sp>
          <p:nvSpPr>
            <p:cNvPr id="170" name="TextBox 169">
              <a:extLst>
                <a:ext uri="{FF2B5EF4-FFF2-40B4-BE49-F238E27FC236}">
                  <a16:creationId xmlns:a16="http://schemas.microsoft.com/office/drawing/2014/main" id="{CB2A6375-265E-F133-FC51-8CE35137B2C1}"/>
                </a:ext>
              </a:extLst>
            </p:cNvPr>
            <p:cNvSpPr txBox="1">
              <a:spLocks/>
            </p:cNvSpPr>
            <p:nvPr/>
          </p:nvSpPr>
          <p:spPr>
            <a:xfrm>
              <a:off x="8711231" y="2575053"/>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Credit card number</a:t>
              </a:r>
              <a:endParaRPr lang="en-US" sz="700" dirty="0">
                <a:cs typeface="+mn-cs"/>
              </a:endParaRPr>
            </a:p>
          </p:txBody>
        </p:sp>
      </p:grpSp>
      <p:grpSp>
        <p:nvGrpSpPr>
          <p:cNvPr id="227" name="Group 226">
            <a:extLst>
              <a:ext uri="{FF2B5EF4-FFF2-40B4-BE49-F238E27FC236}">
                <a16:creationId xmlns:a16="http://schemas.microsoft.com/office/drawing/2014/main" id="{4D65C20A-B472-89F5-6563-36AD3FC7E0E5}"/>
              </a:ext>
            </a:extLst>
          </p:cNvPr>
          <p:cNvGrpSpPr/>
          <p:nvPr/>
        </p:nvGrpSpPr>
        <p:grpSpPr>
          <a:xfrm>
            <a:off x="7552281" y="2618089"/>
            <a:ext cx="4048541" cy="107722"/>
            <a:chOff x="7552281" y="2712161"/>
            <a:chExt cx="4048541" cy="107722"/>
          </a:xfrm>
        </p:grpSpPr>
        <p:sp>
          <p:nvSpPr>
            <p:cNvPr id="171" name="TextBox 170">
              <a:extLst>
                <a:ext uri="{FF2B5EF4-FFF2-40B4-BE49-F238E27FC236}">
                  <a16:creationId xmlns:a16="http://schemas.microsoft.com/office/drawing/2014/main" id="{05E27BB9-3A30-9FEE-0B11-077EB18517FC}"/>
                </a:ext>
              </a:extLst>
            </p:cNvPr>
            <p:cNvSpPr txBox="1">
              <a:spLocks/>
            </p:cNvSpPr>
            <p:nvPr/>
          </p:nvSpPr>
          <p:spPr>
            <a:xfrm>
              <a:off x="7552281" y="271216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date_create</a:t>
              </a:r>
              <a:endParaRPr lang="en-US" sz="700" dirty="0">
                <a:cs typeface="+mn-cs"/>
              </a:endParaRPr>
            </a:p>
          </p:txBody>
        </p:sp>
        <p:sp>
          <p:nvSpPr>
            <p:cNvPr id="172" name="TextBox 171">
              <a:extLst>
                <a:ext uri="{FF2B5EF4-FFF2-40B4-BE49-F238E27FC236}">
                  <a16:creationId xmlns:a16="http://schemas.microsoft.com/office/drawing/2014/main" id="{DABD7FC4-3C95-7DE7-2C98-697A3837EE2D}"/>
                </a:ext>
              </a:extLst>
            </p:cNvPr>
            <p:cNvSpPr txBox="1">
              <a:spLocks/>
            </p:cNvSpPr>
            <p:nvPr/>
          </p:nvSpPr>
          <p:spPr>
            <a:xfrm>
              <a:off x="8711231" y="271216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Date card was created</a:t>
              </a:r>
            </a:p>
          </p:txBody>
        </p:sp>
      </p:grpSp>
      <p:grpSp>
        <p:nvGrpSpPr>
          <p:cNvPr id="226" name="Group 225">
            <a:extLst>
              <a:ext uri="{FF2B5EF4-FFF2-40B4-BE49-F238E27FC236}">
                <a16:creationId xmlns:a16="http://schemas.microsoft.com/office/drawing/2014/main" id="{3A690BBD-09C6-CC0A-854F-3D61073BFDA4}"/>
              </a:ext>
            </a:extLst>
          </p:cNvPr>
          <p:cNvGrpSpPr/>
          <p:nvPr/>
        </p:nvGrpSpPr>
        <p:grpSpPr>
          <a:xfrm>
            <a:off x="7552281" y="2794091"/>
            <a:ext cx="4048541" cy="107722"/>
            <a:chOff x="7552281" y="2849269"/>
            <a:chExt cx="4048541" cy="107722"/>
          </a:xfrm>
        </p:grpSpPr>
        <p:sp>
          <p:nvSpPr>
            <p:cNvPr id="173" name="TextBox 172">
              <a:extLst>
                <a:ext uri="{FF2B5EF4-FFF2-40B4-BE49-F238E27FC236}">
                  <a16:creationId xmlns:a16="http://schemas.microsoft.com/office/drawing/2014/main" id="{08DD0D15-9C12-976B-4516-DB436415DDF2}"/>
                </a:ext>
              </a:extLst>
            </p:cNvPr>
            <p:cNvSpPr txBox="1">
              <a:spLocks/>
            </p:cNvSpPr>
            <p:nvPr/>
          </p:nvSpPr>
          <p:spPr>
            <a:xfrm>
              <a:off x="7552281" y="284926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expiry_date</a:t>
              </a:r>
              <a:endParaRPr lang="en-US" sz="700" dirty="0">
                <a:cs typeface="+mn-cs"/>
              </a:endParaRPr>
            </a:p>
          </p:txBody>
        </p:sp>
        <p:sp>
          <p:nvSpPr>
            <p:cNvPr id="174" name="TextBox 173">
              <a:extLst>
                <a:ext uri="{FF2B5EF4-FFF2-40B4-BE49-F238E27FC236}">
                  <a16:creationId xmlns:a16="http://schemas.microsoft.com/office/drawing/2014/main" id="{529291AB-FC6C-CFE8-95E4-B4A665F29CD8}"/>
                </a:ext>
              </a:extLst>
            </p:cNvPr>
            <p:cNvSpPr txBox="1">
              <a:spLocks/>
            </p:cNvSpPr>
            <p:nvPr/>
          </p:nvSpPr>
          <p:spPr>
            <a:xfrm>
              <a:off x="8711231" y="284926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Date card expires</a:t>
              </a:r>
            </a:p>
          </p:txBody>
        </p:sp>
      </p:grpSp>
      <p:grpSp>
        <p:nvGrpSpPr>
          <p:cNvPr id="225" name="Group 224">
            <a:extLst>
              <a:ext uri="{FF2B5EF4-FFF2-40B4-BE49-F238E27FC236}">
                <a16:creationId xmlns:a16="http://schemas.microsoft.com/office/drawing/2014/main" id="{5E3E93F7-D518-5EA4-3B09-D45043F08D3C}"/>
              </a:ext>
            </a:extLst>
          </p:cNvPr>
          <p:cNvGrpSpPr/>
          <p:nvPr/>
        </p:nvGrpSpPr>
        <p:grpSpPr>
          <a:xfrm>
            <a:off x="7552281" y="2970093"/>
            <a:ext cx="4048541" cy="107722"/>
            <a:chOff x="7552281" y="2986377"/>
            <a:chExt cx="4048541" cy="107722"/>
          </a:xfrm>
        </p:grpSpPr>
        <p:sp>
          <p:nvSpPr>
            <p:cNvPr id="175" name="TextBox 174">
              <a:extLst>
                <a:ext uri="{FF2B5EF4-FFF2-40B4-BE49-F238E27FC236}">
                  <a16:creationId xmlns:a16="http://schemas.microsoft.com/office/drawing/2014/main" id="{CF77BE2F-2F0B-A9C9-F434-A49452CF0684}"/>
                </a:ext>
              </a:extLst>
            </p:cNvPr>
            <p:cNvSpPr txBox="1">
              <a:spLocks/>
            </p:cNvSpPr>
            <p:nvPr/>
          </p:nvSpPr>
          <p:spPr>
            <a:xfrm>
              <a:off x="7552281" y="2986377"/>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cancellation_request_date</a:t>
              </a:r>
              <a:endParaRPr lang="en-US" sz="700" dirty="0">
                <a:cs typeface="+mn-cs"/>
              </a:endParaRPr>
            </a:p>
          </p:txBody>
        </p:sp>
        <p:sp>
          <p:nvSpPr>
            <p:cNvPr id="176" name="TextBox 175">
              <a:extLst>
                <a:ext uri="{FF2B5EF4-FFF2-40B4-BE49-F238E27FC236}">
                  <a16:creationId xmlns:a16="http://schemas.microsoft.com/office/drawing/2014/main" id="{A1F5343A-DE4C-57EE-4CCE-679CFC6332C6}"/>
                </a:ext>
              </a:extLst>
            </p:cNvPr>
            <p:cNvSpPr txBox="1">
              <a:spLocks/>
            </p:cNvSpPr>
            <p:nvPr/>
          </p:nvSpPr>
          <p:spPr>
            <a:xfrm>
              <a:off x="8711231" y="2986377"/>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If card is cancelled before expiry - date the card was cancelled</a:t>
              </a:r>
              <a:endParaRPr lang="en-US" sz="700" dirty="0">
                <a:cs typeface="+mn-cs"/>
              </a:endParaRPr>
            </a:p>
          </p:txBody>
        </p:sp>
      </p:grpSp>
      <p:grpSp>
        <p:nvGrpSpPr>
          <p:cNvPr id="224" name="Group 223">
            <a:extLst>
              <a:ext uri="{FF2B5EF4-FFF2-40B4-BE49-F238E27FC236}">
                <a16:creationId xmlns:a16="http://schemas.microsoft.com/office/drawing/2014/main" id="{0A9F6D5B-856F-CF78-AF07-062384C5FE2B}"/>
              </a:ext>
            </a:extLst>
          </p:cNvPr>
          <p:cNvGrpSpPr/>
          <p:nvPr/>
        </p:nvGrpSpPr>
        <p:grpSpPr>
          <a:xfrm>
            <a:off x="7552281" y="3146095"/>
            <a:ext cx="4048541" cy="107722"/>
            <a:chOff x="7552281" y="3123485"/>
            <a:chExt cx="4048541" cy="107722"/>
          </a:xfrm>
        </p:grpSpPr>
        <p:sp>
          <p:nvSpPr>
            <p:cNvPr id="179" name="TextBox 178">
              <a:extLst>
                <a:ext uri="{FF2B5EF4-FFF2-40B4-BE49-F238E27FC236}">
                  <a16:creationId xmlns:a16="http://schemas.microsoft.com/office/drawing/2014/main" id="{65F388BA-EDFA-2B8E-44BC-2AFC7C310739}"/>
                </a:ext>
              </a:extLst>
            </p:cNvPr>
            <p:cNvSpPr txBox="1">
              <a:spLocks/>
            </p:cNvSpPr>
            <p:nvPr/>
          </p:nvSpPr>
          <p:spPr>
            <a:xfrm>
              <a:off x="7552281" y="312348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client_number</a:t>
              </a:r>
              <a:endParaRPr lang="en-US" sz="700" dirty="0">
                <a:cs typeface="+mn-cs"/>
              </a:endParaRPr>
            </a:p>
          </p:txBody>
        </p:sp>
        <p:sp>
          <p:nvSpPr>
            <p:cNvPr id="180" name="TextBox 179">
              <a:extLst>
                <a:ext uri="{FF2B5EF4-FFF2-40B4-BE49-F238E27FC236}">
                  <a16:creationId xmlns:a16="http://schemas.microsoft.com/office/drawing/2014/main" id="{C841F1FF-576E-8F89-A556-B6BD3DA7B244}"/>
                </a:ext>
              </a:extLst>
            </p:cNvPr>
            <p:cNvSpPr txBox="1">
              <a:spLocks/>
            </p:cNvSpPr>
            <p:nvPr/>
          </p:nvSpPr>
          <p:spPr>
            <a:xfrm>
              <a:off x="8711231" y="3123485"/>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First 14 digits are national ID - used to join to hps_card</a:t>
              </a:r>
              <a:endParaRPr lang="en-US" sz="700" dirty="0">
                <a:cs typeface="+mn-cs"/>
              </a:endParaRPr>
            </a:p>
          </p:txBody>
        </p:sp>
      </p:grpSp>
      <p:grpSp>
        <p:nvGrpSpPr>
          <p:cNvPr id="223" name="Group 222">
            <a:extLst>
              <a:ext uri="{FF2B5EF4-FFF2-40B4-BE49-F238E27FC236}">
                <a16:creationId xmlns:a16="http://schemas.microsoft.com/office/drawing/2014/main" id="{476BEC48-0CF4-CA2E-799A-39F12820D0D3}"/>
              </a:ext>
            </a:extLst>
          </p:cNvPr>
          <p:cNvGrpSpPr/>
          <p:nvPr/>
        </p:nvGrpSpPr>
        <p:grpSpPr>
          <a:xfrm>
            <a:off x="7552281" y="3322097"/>
            <a:ext cx="4048541" cy="107722"/>
            <a:chOff x="7552281" y="3260593"/>
            <a:chExt cx="4048541" cy="107722"/>
          </a:xfrm>
        </p:grpSpPr>
        <p:sp>
          <p:nvSpPr>
            <p:cNvPr id="181" name="TextBox 180">
              <a:extLst>
                <a:ext uri="{FF2B5EF4-FFF2-40B4-BE49-F238E27FC236}">
                  <a16:creationId xmlns:a16="http://schemas.microsoft.com/office/drawing/2014/main" id="{5B716EA6-B959-2159-1622-670E8EE14219}"/>
                </a:ext>
              </a:extLst>
            </p:cNvPr>
            <p:cNvSpPr txBox="1">
              <a:spLocks/>
            </p:cNvSpPr>
            <p:nvPr/>
          </p:nvSpPr>
          <p:spPr>
            <a:xfrm>
              <a:off x="7552281" y="326059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creation_date</a:t>
              </a:r>
              <a:endParaRPr lang="en-US" sz="700" dirty="0">
                <a:cs typeface="+mn-cs"/>
              </a:endParaRPr>
            </a:p>
          </p:txBody>
        </p:sp>
        <p:sp>
          <p:nvSpPr>
            <p:cNvPr id="183" name="TextBox 182">
              <a:extLst>
                <a:ext uri="{FF2B5EF4-FFF2-40B4-BE49-F238E27FC236}">
                  <a16:creationId xmlns:a16="http://schemas.microsoft.com/office/drawing/2014/main" id="{8DED5CC3-6B0F-2AF2-30BD-5AA3CF61DE5F}"/>
                </a:ext>
              </a:extLst>
            </p:cNvPr>
            <p:cNvSpPr txBox="1">
              <a:spLocks/>
            </p:cNvSpPr>
            <p:nvPr/>
          </p:nvSpPr>
          <p:spPr>
            <a:xfrm>
              <a:off x="8711231" y="3260593"/>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Date card was created</a:t>
              </a:r>
              <a:endParaRPr lang="en-US" sz="700" dirty="0">
                <a:cs typeface="+mn-cs"/>
              </a:endParaRPr>
            </a:p>
          </p:txBody>
        </p:sp>
      </p:grpSp>
      <p:grpSp>
        <p:nvGrpSpPr>
          <p:cNvPr id="222" name="Group 221">
            <a:extLst>
              <a:ext uri="{FF2B5EF4-FFF2-40B4-BE49-F238E27FC236}">
                <a16:creationId xmlns:a16="http://schemas.microsoft.com/office/drawing/2014/main" id="{BFA34A75-FBEE-8B5F-0D37-C6DF6F5C7925}"/>
              </a:ext>
            </a:extLst>
          </p:cNvPr>
          <p:cNvGrpSpPr/>
          <p:nvPr/>
        </p:nvGrpSpPr>
        <p:grpSpPr>
          <a:xfrm>
            <a:off x="7552281" y="3498099"/>
            <a:ext cx="4048541" cy="107722"/>
            <a:chOff x="7552281" y="3397701"/>
            <a:chExt cx="4048541" cy="107722"/>
          </a:xfrm>
        </p:grpSpPr>
        <p:sp>
          <p:nvSpPr>
            <p:cNvPr id="184" name="TextBox 183">
              <a:extLst>
                <a:ext uri="{FF2B5EF4-FFF2-40B4-BE49-F238E27FC236}">
                  <a16:creationId xmlns:a16="http://schemas.microsoft.com/office/drawing/2014/main" id="{CA038800-AA3E-7F87-A289-B50C1EDF2CA1}"/>
                </a:ext>
              </a:extLst>
            </p:cNvPr>
            <p:cNvSpPr txBox="1">
              <a:spLocks/>
            </p:cNvSpPr>
            <p:nvPr/>
          </p:nvSpPr>
          <p:spPr>
            <a:xfrm>
              <a:off x="7552281" y="339770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primary_card_no</a:t>
              </a:r>
              <a:endParaRPr lang="en-US" sz="700" dirty="0">
                <a:cs typeface="+mn-cs"/>
              </a:endParaRPr>
            </a:p>
          </p:txBody>
        </p:sp>
        <p:sp>
          <p:nvSpPr>
            <p:cNvPr id="185" name="TextBox 184">
              <a:extLst>
                <a:ext uri="{FF2B5EF4-FFF2-40B4-BE49-F238E27FC236}">
                  <a16:creationId xmlns:a16="http://schemas.microsoft.com/office/drawing/2014/main" id="{A4B36EC6-C657-2DAF-A12C-D90D94036D9C}"/>
                </a:ext>
              </a:extLst>
            </p:cNvPr>
            <p:cNvSpPr txBox="1">
              <a:spLocks/>
            </p:cNvSpPr>
            <p:nvPr/>
          </p:nvSpPr>
          <p:spPr>
            <a:xfrm>
              <a:off x="8711231" y="339770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No change from original - used from hps_card</a:t>
              </a:r>
              <a:endParaRPr lang="en-US" sz="700" dirty="0">
                <a:cs typeface="+mn-cs"/>
              </a:endParaRPr>
            </a:p>
          </p:txBody>
        </p:sp>
      </p:grpSp>
      <p:grpSp>
        <p:nvGrpSpPr>
          <p:cNvPr id="220" name="Group 219">
            <a:extLst>
              <a:ext uri="{FF2B5EF4-FFF2-40B4-BE49-F238E27FC236}">
                <a16:creationId xmlns:a16="http://schemas.microsoft.com/office/drawing/2014/main" id="{5AAACEBD-EE20-76B8-50B2-3D9DE0CAFF78}"/>
              </a:ext>
            </a:extLst>
          </p:cNvPr>
          <p:cNvGrpSpPr/>
          <p:nvPr/>
        </p:nvGrpSpPr>
        <p:grpSpPr>
          <a:xfrm>
            <a:off x="7552281" y="3850103"/>
            <a:ext cx="4048541" cy="107722"/>
            <a:chOff x="7552281" y="3671917"/>
            <a:chExt cx="4048541" cy="107722"/>
          </a:xfrm>
        </p:grpSpPr>
        <p:sp>
          <p:nvSpPr>
            <p:cNvPr id="186" name="TextBox 185">
              <a:extLst>
                <a:ext uri="{FF2B5EF4-FFF2-40B4-BE49-F238E27FC236}">
                  <a16:creationId xmlns:a16="http://schemas.microsoft.com/office/drawing/2014/main" id="{AC0BCC1D-8D08-23C1-AA99-231913161F53}"/>
                </a:ext>
              </a:extLst>
            </p:cNvPr>
            <p:cNvSpPr txBox="1">
              <a:spLocks/>
            </p:cNvSpPr>
            <p:nvPr/>
          </p:nvSpPr>
          <p:spPr>
            <a:xfrm>
              <a:off x="7552281" y="3671917"/>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__</a:t>
              </a:r>
              <a:r>
                <a:rPr lang="en-US" sz="700" dirty="0" err="1">
                  <a:cs typeface="+mn-cs"/>
                </a:rPr>
                <a:t>prod_maturity_date</a:t>
              </a:r>
              <a:endParaRPr lang="en-US" sz="700" dirty="0">
                <a:cs typeface="+mn-cs"/>
              </a:endParaRPr>
            </a:p>
          </p:txBody>
        </p:sp>
        <p:sp>
          <p:nvSpPr>
            <p:cNvPr id="187" name="TextBox 186">
              <a:extLst>
                <a:ext uri="{FF2B5EF4-FFF2-40B4-BE49-F238E27FC236}">
                  <a16:creationId xmlns:a16="http://schemas.microsoft.com/office/drawing/2014/main" id="{3074553A-4229-4DDE-5EC6-0049546D1991}"/>
                </a:ext>
              </a:extLst>
            </p:cNvPr>
            <p:cNvSpPr txBox="1">
              <a:spLocks/>
            </p:cNvSpPr>
            <p:nvPr/>
          </p:nvSpPr>
          <p:spPr>
            <a:xfrm>
              <a:off x="8711231" y="3671917"/>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Set equal to "expiry_date"</a:t>
              </a:r>
              <a:endParaRPr lang="en-US" sz="700" dirty="0"/>
            </a:p>
          </p:txBody>
        </p:sp>
      </p:grpSp>
      <p:grpSp>
        <p:nvGrpSpPr>
          <p:cNvPr id="219" name="Group 218">
            <a:extLst>
              <a:ext uri="{FF2B5EF4-FFF2-40B4-BE49-F238E27FC236}">
                <a16:creationId xmlns:a16="http://schemas.microsoft.com/office/drawing/2014/main" id="{AD1C3681-D255-735E-BA59-FEBFB67D7243}"/>
              </a:ext>
            </a:extLst>
          </p:cNvPr>
          <p:cNvGrpSpPr/>
          <p:nvPr/>
        </p:nvGrpSpPr>
        <p:grpSpPr>
          <a:xfrm>
            <a:off x="7552281" y="4026105"/>
            <a:ext cx="4048541" cy="107722"/>
            <a:chOff x="7552281" y="3809025"/>
            <a:chExt cx="4048541" cy="107722"/>
          </a:xfrm>
        </p:grpSpPr>
        <p:sp>
          <p:nvSpPr>
            <p:cNvPr id="189" name="TextBox 188">
              <a:extLst>
                <a:ext uri="{FF2B5EF4-FFF2-40B4-BE49-F238E27FC236}">
                  <a16:creationId xmlns:a16="http://schemas.microsoft.com/office/drawing/2014/main" id="{E481630B-7459-E6A2-B6AC-F3D7CC252EB1}"/>
                </a:ext>
              </a:extLst>
            </p:cNvPr>
            <p:cNvSpPr txBox="1">
              <a:spLocks/>
            </p:cNvSpPr>
            <p:nvPr/>
          </p:nvSpPr>
          <p:spPr>
            <a:xfrm>
              <a:off x="7552281" y="3809025"/>
              <a:ext cx="1068416"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__</a:t>
              </a:r>
              <a:r>
                <a:rPr lang="en-US" sz="700" dirty="0" err="1">
                  <a:cs typeface="+mn-cs"/>
                </a:rPr>
                <a:t>prod_start_date</a:t>
              </a:r>
              <a:endParaRPr lang="en-US" sz="700" dirty="0">
                <a:cs typeface="+mn-cs"/>
              </a:endParaRPr>
            </a:p>
          </p:txBody>
        </p:sp>
        <p:sp>
          <p:nvSpPr>
            <p:cNvPr id="192" name="TextBox 191">
              <a:extLst>
                <a:ext uri="{FF2B5EF4-FFF2-40B4-BE49-F238E27FC236}">
                  <a16:creationId xmlns:a16="http://schemas.microsoft.com/office/drawing/2014/main" id="{AF40CA9D-647C-B085-2111-6BAF5C39DF90}"/>
                </a:ext>
              </a:extLst>
            </p:cNvPr>
            <p:cNvSpPr txBox="1">
              <a:spLocks/>
            </p:cNvSpPr>
            <p:nvPr/>
          </p:nvSpPr>
          <p:spPr>
            <a:xfrm>
              <a:off x="8711231" y="3809025"/>
              <a:ext cx="2889591"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Set to creation_date from hps_collection</a:t>
              </a:r>
              <a:endParaRPr lang="en-US" sz="700" dirty="0">
                <a:cs typeface="+mn-cs"/>
              </a:endParaRPr>
            </a:p>
          </p:txBody>
        </p:sp>
      </p:grpSp>
      <p:grpSp>
        <p:nvGrpSpPr>
          <p:cNvPr id="221" name="Group 220">
            <a:extLst>
              <a:ext uri="{FF2B5EF4-FFF2-40B4-BE49-F238E27FC236}">
                <a16:creationId xmlns:a16="http://schemas.microsoft.com/office/drawing/2014/main" id="{CA5B726E-A586-A141-2712-08582FE2902D}"/>
              </a:ext>
            </a:extLst>
          </p:cNvPr>
          <p:cNvGrpSpPr/>
          <p:nvPr/>
        </p:nvGrpSpPr>
        <p:grpSpPr>
          <a:xfrm>
            <a:off x="7552281" y="3674101"/>
            <a:ext cx="4048541" cy="107722"/>
            <a:chOff x="7552281" y="3534809"/>
            <a:chExt cx="4048541" cy="107722"/>
          </a:xfrm>
        </p:grpSpPr>
        <p:sp>
          <p:nvSpPr>
            <p:cNvPr id="193" name="TextBox 192">
              <a:extLst>
                <a:ext uri="{FF2B5EF4-FFF2-40B4-BE49-F238E27FC236}">
                  <a16:creationId xmlns:a16="http://schemas.microsoft.com/office/drawing/2014/main" id="{83BAB290-5D87-78C3-2FCE-DFED50BC9D11}"/>
                </a:ext>
              </a:extLst>
            </p:cNvPr>
            <p:cNvSpPr txBox="1">
              <a:spLocks/>
            </p:cNvSpPr>
            <p:nvPr/>
          </p:nvSpPr>
          <p:spPr>
            <a:xfrm>
              <a:off x="7552281" y="353480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static_credit_limit</a:t>
              </a:r>
              <a:endParaRPr lang="en-US" sz="700" dirty="0">
                <a:cs typeface="+mn-cs"/>
              </a:endParaRPr>
            </a:p>
          </p:txBody>
        </p:sp>
        <p:sp>
          <p:nvSpPr>
            <p:cNvPr id="194" name="TextBox 193">
              <a:extLst>
                <a:ext uri="{FF2B5EF4-FFF2-40B4-BE49-F238E27FC236}">
                  <a16:creationId xmlns:a16="http://schemas.microsoft.com/office/drawing/2014/main" id="{C8B19458-A3B8-6AFC-5A52-A8D078003DFF}"/>
                </a:ext>
              </a:extLst>
            </p:cNvPr>
            <p:cNvSpPr txBox="1">
              <a:spLocks/>
            </p:cNvSpPr>
            <p:nvPr/>
          </p:nvSpPr>
          <p:spPr>
            <a:xfrm>
              <a:off x="8711231" y="353480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No change from original - used from hps_collection</a:t>
              </a:r>
              <a:endParaRPr lang="en-US" sz="700" dirty="0">
                <a:cs typeface="+mn-cs"/>
              </a:endParaRPr>
            </a:p>
          </p:txBody>
        </p:sp>
      </p:grpSp>
      <p:grpSp>
        <p:nvGrpSpPr>
          <p:cNvPr id="232" name="Group 231">
            <a:extLst>
              <a:ext uri="{FF2B5EF4-FFF2-40B4-BE49-F238E27FC236}">
                <a16:creationId xmlns:a16="http://schemas.microsoft.com/office/drawing/2014/main" id="{117C896B-8DF5-DDEB-CF88-83A1292D1CA0}"/>
              </a:ext>
            </a:extLst>
          </p:cNvPr>
          <p:cNvGrpSpPr/>
          <p:nvPr/>
        </p:nvGrpSpPr>
        <p:grpSpPr>
          <a:xfrm>
            <a:off x="7552281" y="1914081"/>
            <a:ext cx="4048541" cy="107722"/>
            <a:chOff x="7552281" y="2163729"/>
            <a:chExt cx="4048541" cy="107722"/>
          </a:xfrm>
        </p:grpSpPr>
        <p:sp>
          <p:nvSpPr>
            <p:cNvPr id="195" name="TextBox 194">
              <a:extLst>
                <a:ext uri="{FF2B5EF4-FFF2-40B4-BE49-F238E27FC236}">
                  <a16:creationId xmlns:a16="http://schemas.microsoft.com/office/drawing/2014/main" id="{3074CB62-9D6C-0D13-8771-A3833B8AC4C8}"/>
                </a:ext>
              </a:extLst>
            </p:cNvPr>
            <p:cNvSpPr txBox="1">
              <a:spLocks/>
            </p:cNvSpPr>
            <p:nvPr/>
          </p:nvSpPr>
          <p:spPr>
            <a:xfrm>
              <a:off x="7552281" y="216372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customer_no</a:t>
              </a:r>
              <a:endParaRPr lang="en-US" sz="700" dirty="0">
                <a:cs typeface="+mn-cs"/>
              </a:endParaRPr>
            </a:p>
          </p:txBody>
        </p:sp>
        <p:sp>
          <p:nvSpPr>
            <p:cNvPr id="196" name="TextBox 195">
              <a:extLst>
                <a:ext uri="{FF2B5EF4-FFF2-40B4-BE49-F238E27FC236}">
                  <a16:creationId xmlns:a16="http://schemas.microsoft.com/office/drawing/2014/main" id="{C5128157-91C2-C348-863B-D51DFE66911D}"/>
                </a:ext>
              </a:extLst>
            </p:cNvPr>
            <p:cNvSpPr txBox="1">
              <a:spLocks/>
            </p:cNvSpPr>
            <p:nvPr/>
          </p:nvSpPr>
          <p:spPr>
            <a:xfrm>
              <a:off x="8711231" y="216372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Set equal to "</a:t>
              </a:r>
              <a:r>
                <a:rPr lang="en-US" sz="700" dirty="0" err="1">
                  <a:cs typeface="+mn-cs"/>
                </a:rPr>
                <a:t>client_host_id</a:t>
              </a:r>
              <a:r>
                <a:rPr lang="en-US" sz="700" dirty="0">
                  <a:cs typeface="+mn-cs"/>
                </a:rPr>
                <a:t>"</a:t>
              </a:r>
            </a:p>
          </p:txBody>
        </p:sp>
      </p:grpSp>
      <p:grpSp>
        <p:nvGrpSpPr>
          <p:cNvPr id="218" name="Group 217">
            <a:extLst>
              <a:ext uri="{FF2B5EF4-FFF2-40B4-BE49-F238E27FC236}">
                <a16:creationId xmlns:a16="http://schemas.microsoft.com/office/drawing/2014/main" id="{C144E180-85A4-F964-B889-1B2DB1069EF1}"/>
              </a:ext>
            </a:extLst>
          </p:cNvPr>
          <p:cNvGrpSpPr/>
          <p:nvPr/>
        </p:nvGrpSpPr>
        <p:grpSpPr>
          <a:xfrm>
            <a:off x="7552281" y="4202097"/>
            <a:ext cx="4048541" cy="456535"/>
            <a:chOff x="7552281" y="4053855"/>
            <a:chExt cx="4048541" cy="456535"/>
          </a:xfrm>
        </p:grpSpPr>
        <p:sp>
          <p:nvSpPr>
            <p:cNvPr id="213" name="TextBox 212">
              <a:extLst>
                <a:ext uri="{FF2B5EF4-FFF2-40B4-BE49-F238E27FC236}">
                  <a16:creationId xmlns:a16="http://schemas.microsoft.com/office/drawing/2014/main" id="{90936C7E-C768-26A8-C6A2-0A55FE6814D4}"/>
                </a:ext>
              </a:extLst>
            </p:cNvPr>
            <p:cNvSpPr txBox="1">
              <a:spLocks/>
            </p:cNvSpPr>
            <p:nvPr/>
          </p:nvSpPr>
          <p:spPr>
            <a:xfrm>
              <a:off x="7552281" y="405385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__prod_end_date</a:t>
              </a:r>
              <a:endParaRPr lang="en-US" sz="700" dirty="0">
                <a:cs typeface="+mn-cs"/>
              </a:endParaRPr>
            </a:p>
          </p:txBody>
        </p:sp>
        <p:sp>
          <p:nvSpPr>
            <p:cNvPr id="214" name="TextBox 213">
              <a:extLst>
                <a:ext uri="{FF2B5EF4-FFF2-40B4-BE49-F238E27FC236}">
                  <a16:creationId xmlns:a16="http://schemas.microsoft.com/office/drawing/2014/main" id="{CEF8BE51-B89C-BEBB-0C6C-1C56C7525B3C}"/>
                </a:ext>
              </a:extLst>
            </p:cNvPr>
            <p:cNvSpPr txBox="1">
              <a:spLocks/>
            </p:cNvSpPr>
            <p:nvPr>
              <p:custDataLst>
                <p:tags r:id="rId6"/>
              </p:custDataLst>
            </p:nvPr>
          </p:nvSpPr>
          <p:spPr>
            <a:xfrm>
              <a:off x="8711231" y="4053855"/>
              <a:ext cx="2889591" cy="45653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spcAft>
                  <a:spcPts val="100"/>
                </a:spcAft>
              </a:pPr>
              <a:r>
                <a:rPr lang="en-US" sz="700" dirty="0">
                  <a:cs typeface="+mn-cs"/>
                </a:rPr>
                <a:t>1) Set equal to cancellation date</a:t>
              </a:r>
            </a:p>
            <a:p>
              <a:pPr>
                <a:spcBef>
                  <a:spcPts val="0"/>
                </a:spcBef>
                <a:spcAft>
                  <a:spcPts val="100"/>
                </a:spcAft>
              </a:pPr>
              <a:r>
                <a:rPr lang="en-US" sz="700" dirty="0">
                  <a:cs typeface="+mn-cs"/>
                </a:rPr>
                <a:t>2) If null, set equal to </a:t>
              </a:r>
              <a:r>
                <a:rPr lang="en-US" sz="700" dirty="0" err="1">
                  <a:cs typeface="+mn-cs"/>
                </a:rPr>
                <a:t>expiry_date</a:t>
              </a:r>
              <a:r>
                <a:rPr lang="en-US" sz="700" dirty="0">
                  <a:cs typeface="+mn-cs"/>
                </a:rPr>
                <a:t>, if </a:t>
              </a:r>
              <a:r>
                <a:rPr lang="en-US" sz="700" dirty="0" err="1">
                  <a:cs typeface="+mn-cs"/>
                </a:rPr>
                <a:t>expiry_date</a:t>
              </a:r>
              <a:r>
                <a:rPr lang="en-US" sz="700" dirty="0">
                  <a:cs typeface="+mn-cs"/>
                </a:rPr>
                <a:t> is in the past (before </a:t>
              </a:r>
              <a:r>
                <a:rPr lang="en-US" sz="700" dirty="0" err="1">
                  <a:cs typeface="+mn-cs"/>
                </a:rPr>
                <a:t>current_date</a:t>
              </a:r>
              <a:r>
                <a:rPr lang="en-US" sz="700" dirty="0">
                  <a:cs typeface="+mn-cs"/>
                </a:rPr>
                <a:t>())</a:t>
              </a:r>
            </a:p>
            <a:p>
              <a:pPr>
                <a:spcBef>
                  <a:spcPts val="0"/>
                </a:spcBef>
                <a:spcAft>
                  <a:spcPts val="100"/>
                </a:spcAft>
              </a:pPr>
              <a:r>
                <a:rPr lang="en-US" sz="700" dirty="0">
                  <a:cs typeface="+mn-cs"/>
                </a:rPr>
                <a:t>3) Remainder should be null</a:t>
              </a:r>
            </a:p>
          </p:txBody>
        </p:sp>
      </p:grpSp>
      <p:cxnSp>
        <p:nvCxnSpPr>
          <p:cNvPr id="215" name="Straight Connector 214">
            <a:extLst>
              <a:ext uri="{FF2B5EF4-FFF2-40B4-BE49-F238E27FC236}">
                <a16:creationId xmlns:a16="http://schemas.microsoft.com/office/drawing/2014/main" id="{E14F78B2-7344-69DB-0022-8600FE4492B3}"/>
              </a:ext>
            </a:extLst>
          </p:cNvPr>
          <p:cNvCxnSpPr>
            <a:cxnSpLocks/>
          </p:cNvCxnSpPr>
          <p:nvPr/>
        </p:nvCxnSpPr>
        <p:spPr>
          <a:xfrm>
            <a:off x="7482386" y="1879941"/>
            <a:ext cx="415487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AA457844-516D-39E6-BEEA-5DD43AE5B41B}"/>
              </a:ext>
            </a:extLst>
          </p:cNvPr>
          <p:cNvSpPr txBox="1">
            <a:spLocks/>
          </p:cNvSpPr>
          <p:nvPr/>
        </p:nvSpPr>
        <p:spPr>
          <a:xfrm>
            <a:off x="7552281" y="1722690"/>
            <a:ext cx="1068416"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a:t>
            </a:r>
          </a:p>
        </p:txBody>
      </p:sp>
      <p:sp>
        <p:nvSpPr>
          <p:cNvPr id="236" name="TextBox 235">
            <a:extLst>
              <a:ext uri="{FF2B5EF4-FFF2-40B4-BE49-F238E27FC236}">
                <a16:creationId xmlns:a16="http://schemas.microsoft.com/office/drawing/2014/main" id="{E09655A7-4396-5E72-CD91-AE69D35AB5A6}"/>
              </a:ext>
            </a:extLst>
          </p:cNvPr>
          <p:cNvSpPr txBox="1">
            <a:spLocks/>
          </p:cNvSpPr>
          <p:nvPr/>
        </p:nvSpPr>
        <p:spPr>
          <a:xfrm>
            <a:off x="554736" y="19981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time_series_prep_edate</a:t>
            </a:r>
            <a:endParaRPr lang="en-GB" sz="800" dirty="0"/>
          </a:p>
        </p:txBody>
      </p:sp>
      <p:sp>
        <p:nvSpPr>
          <p:cNvPr id="237" name="TextBox 236">
            <a:extLst>
              <a:ext uri="{FF2B5EF4-FFF2-40B4-BE49-F238E27FC236}">
                <a16:creationId xmlns:a16="http://schemas.microsoft.com/office/drawing/2014/main" id="{97200D35-09CD-0C37-F1AE-42EEBD667544}"/>
              </a:ext>
            </a:extLst>
          </p:cNvPr>
          <p:cNvSpPr txBox="1">
            <a:spLocks/>
          </p:cNvSpPr>
          <p:nvPr/>
        </p:nvSpPr>
        <p:spPr>
          <a:xfrm>
            <a:off x="554736" y="17226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time_series_prep_sdate</a:t>
            </a:r>
            <a:endParaRPr lang="en-GB" sz="800" dirty="0"/>
          </a:p>
        </p:txBody>
      </p:sp>
      <p:sp>
        <p:nvSpPr>
          <p:cNvPr id="238" name="TextBox 237">
            <a:extLst>
              <a:ext uri="{FF2B5EF4-FFF2-40B4-BE49-F238E27FC236}">
                <a16:creationId xmlns:a16="http://schemas.microsoft.com/office/drawing/2014/main" id="{3C6D5839-4FE7-4D7D-9B21-B43EBF647F63}"/>
              </a:ext>
            </a:extLst>
          </p:cNvPr>
          <p:cNvSpPr txBox="1">
            <a:spLocks/>
          </p:cNvSpPr>
          <p:nvPr/>
        </p:nvSpPr>
        <p:spPr>
          <a:xfrm>
            <a:off x="554736" y="22735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train_start_date</a:t>
            </a:r>
            <a:endParaRPr lang="en-GB" sz="800" dirty="0"/>
          </a:p>
        </p:txBody>
      </p:sp>
      <p:sp>
        <p:nvSpPr>
          <p:cNvPr id="239" name="TextBox 238">
            <a:extLst>
              <a:ext uri="{FF2B5EF4-FFF2-40B4-BE49-F238E27FC236}">
                <a16:creationId xmlns:a16="http://schemas.microsoft.com/office/drawing/2014/main" id="{A3EE5F35-3B0C-651D-2BB9-0719ED10F969}"/>
              </a:ext>
            </a:extLst>
          </p:cNvPr>
          <p:cNvSpPr txBox="1">
            <a:spLocks/>
          </p:cNvSpPr>
          <p:nvPr/>
        </p:nvSpPr>
        <p:spPr>
          <a:xfrm>
            <a:off x="554736" y="25489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train_end_date</a:t>
            </a:r>
            <a:endParaRPr lang="en-GB" sz="800" dirty="0"/>
          </a:p>
        </p:txBody>
      </p:sp>
      <p:sp>
        <p:nvSpPr>
          <p:cNvPr id="240" name="TextBox 239">
            <a:extLst>
              <a:ext uri="{FF2B5EF4-FFF2-40B4-BE49-F238E27FC236}">
                <a16:creationId xmlns:a16="http://schemas.microsoft.com/office/drawing/2014/main" id="{21CDCF81-1AD1-EF51-AF22-71C46ABE1D00}"/>
              </a:ext>
            </a:extLst>
          </p:cNvPr>
          <p:cNvSpPr txBox="1">
            <a:spLocks/>
          </p:cNvSpPr>
          <p:nvPr/>
        </p:nvSpPr>
        <p:spPr>
          <a:xfrm>
            <a:off x="554736" y="282437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test_start_date</a:t>
            </a:r>
            <a:endParaRPr lang="en-GB" sz="800" dirty="0"/>
          </a:p>
        </p:txBody>
      </p:sp>
      <p:sp>
        <p:nvSpPr>
          <p:cNvPr id="241" name="TextBox 240">
            <a:extLst>
              <a:ext uri="{FF2B5EF4-FFF2-40B4-BE49-F238E27FC236}">
                <a16:creationId xmlns:a16="http://schemas.microsoft.com/office/drawing/2014/main" id="{A57FFD93-5F65-394C-583B-A36AC10559B9}"/>
              </a:ext>
            </a:extLst>
          </p:cNvPr>
          <p:cNvSpPr txBox="1">
            <a:spLocks/>
          </p:cNvSpPr>
          <p:nvPr/>
        </p:nvSpPr>
        <p:spPr>
          <a:xfrm>
            <a:off x="554736" y="30997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test_end_date</a:t>
            </a:r>
            <a:endParaRPr lang="en-GB" sz="800" dirty="0"/>
          </a:p>
        </p:txBody>
      </p:sp>
      <p:sp>
        <p:nvSpPr>
          <p:cNvPr id="242" name="TextBox 241">
            <a:extLst>
              <a:ext uri="{FF2B5EF4-FFF2-40B4-BE49-F238E27FC236}">
                <a16:creationId xmlns:a16="http://schemas.microsoft.com/office/drawing/2014/main" id="{DC700677-6AA2-A34B-FCF5-804CB5B1E68D}"/>
              </a:ext>
            </a:extLst>
          </p:cNvPr>
          <p:cNvSpPr txBox="1">
            <a:spLocks/>
          </p:cNvSpPr>
          <p:nvPr/>
        </p:nvSpPr>
        <p:spPr>
          <a:xfrm>
            <a:off x="554736" y="33752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score_date</a:t>
            </a:r>
            <a:endParaRPr lang="en-GB" sz="800" dirty="0"/>
          </a:p>
        </p:txBody>
      </p:sp>
      <p:sp>
        <p:nvSpPr>
          <p:cNvPr id="243" name="TextBox 242">
            <a:extLst>
              <a:ext uri="{FF2B5EF4-FFF2-40B4-BE49-F238E27FC236}">
                <a16:creationId xmlns:a16="http://schemas.microsoft.com/office/drawing/2014/main" id="{0DBB9A18-4038-437A-9888-B448F36BF455}"/>
              </a:ext>
            </a:extLst>
          </p:cNvPr>
          <p:cNvSpPr txBox="1">
            <a:spLocks/>
          </p:cNvSpPr>
          <p:nvPr/>
        </p:nvSpPr>
        <p:spPr>
          <a:xfrm>
            <a:off x="554736" y="3650631"/>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model_version_prefix</a:t>
            </a:r>
            <a:endParaRPr lang="en-GB" sz="800" dirty="0"/>
          </a:p>
        </p:txBody>
      </p:sp>
      <p:cxnSp>
        <p:nvCxnSpPr>
          <p:cNvPr id="146" name="impact_1point5b">
            <a:extLst>
              <a:ext uri="{FF2B5EF4-FFF2-40B4-BE49-F238E27FC236}">
                <a16:creationId xmlns:a16="http://schemas.microsoft.com/office/drawing/2014/main" id="{7646C150-7AF4-4AEF-AF9B-6B06D1AA03C6}"/>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22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 hidden="1">
            <a:extLst>
              <a:ext uri="{FF2B5EF4-FFF2-40B4-BE49-F238E27FC236}">
                <a16:creationId xmlns:a16="http://schemas.microsoft.com/office/drawing/2014/main" id="{85D8325F-1827-4E4D-A3FD-24E9D9C998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95" imgH="394" progId="TCLayout.ActiveDocument.1">
                  <p:embed/>
                </p:oleObj>
              </mc:Choice>
              <mc:Fallback>
                <p:oleObj name="think-cell Slide" r:id="rId9" imgW="395" imgH="394" progId="TCLayout.ActiveDocument.1">
                  <p:embed/>
                  <p:pic>
                    <p:nvPicPr>
                      <p:cNvPr id="5" name="Object 2" hidden="1">
                        <a:extLst>
                          <a:ext uri="{FF2B5EF4-FFF2-40B4-BE49-F238E27FC236}">
                            <a16:creationId xmlns:a16="http://schemas.microsoft.com/office/drawing/2014/main" id="{85D8325F-1827-4E4D-A3FD-24E9D9C9984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4" name="Rectangle 53">
            <a:extLst>
              <a:ext uri="{FF2B5EF4-FFF2-40B4-BE49-F238E27FC236}">
                <a16:creationId xmlns:a16="http://schemas.microsoft.com/office/drawing/2014/main" id="{6D8DB6B8-D084-4721-9FA9-35171032D740}"/>
              </a:ext>
            </a:extLst>
          </p:cNvPr>
          <p:cNvSpPr>
            <a:spLocks/>
          </p:cNvSpPr>
          <p:nvPr/>
        </p:nvSpPr>
        <p:spPr>
          <a:xfrm>
            <a:off x="4540433" y="3475913"/>
            <a:ext cx="2088967" cy="283982"/>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3" name="Rectangle 52">
            <a:extLst>
              <a:ext uri="{FF2B5EF4-FFF2-40B4-BE49-F238E27FC236}">
                <a16:creationId xmlns:a16="http://schemas.microsoft.com/office/drawing/2014/main" id="{002B997D-5A72-49A2-B678-A91CD2A9767D}"/>
              </a:ext>
            </a:extLst>
          </p:cNvPr>
          <p:cNvSpPr>
            <a:spLocks/>
          </p:cNvSpPr>
          <p:nvPr/>
        </p:nvSpPr>
        <p:spPr>
          <a:xfrm>
            <a:off x="2398565" y="3475913"/>
            <a:ext cx="4095540" cy="283982"/>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buClr>
                <a:schemeClr val="bg2"/>
              </a:buClr>
            </a:pPr>
            <a:endParaRPr lang="en-US" sz="1600" dirty="0" err="1"/>
          </a:p>
        </p:txBody>
      </p:sp>
      <p:sp>
        <p:nvSpPr>
          <p:cNvPr id="52" name="Rectangle 51">
            <a:extLst>
              <a:ext uri="{FF2B5EF4-FFF2-40B4-BE49-F238E27FC236}">
                <a16:creationId xmlns:a16="http://schemas.microsoft.com/office/drawing/2014/main" id="{F1307EC3-CBCE-47A0-889A-B571897E4D47}"/>
              </a:ext>
            </a:extLst>
          </p:cNvPr>
          <p:cNvSpPr>
            <a:spLocks/>
          </p:cNvSpPr>
          <p:nvPr/>
        </p:nvSpPr>
        <p:spPr>
          <a:xfrm>
            <a:off x="2356674" y="3475913"/>
            <a:ext cx="2481800" cy="283982"/>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7" name="Rectangle 56">
            <a:extLst>
              <a:ext uri="{FF2B5EF4-FFF2-40B4-BE49-F238E27FC236}">
                <a16:creationId xmlns:a16="http://schemas.microsoft.com/office/drawing/2014/main" id="{E672D83B-96B3-4B5B-9EE3-9EB904D9D949}"/>
              </a:ext>
            </a:extLst>
          </p:cNvPr>
          <p:cNvSpPr>
            <a:spLocks/>
          </p:cNvSpPr>
          <p:nvPr/>
        </p:nvSpPr>
        <p:spPr>
          <a:xfrm>
            <a:off x="6629400" y="3475913"/>
            <a:ext cx="3172853" cy="283982"/>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8" name="Rectangle 57">
            <a:extLst>
              <a:ext uri="{FF2B5EF4-FFF2-40B4-BE49-F238E27FC236}">
                <a16:creationId xmlns:a16="http://schemas.microsoft.com/office/drawing/2014/main" id="{19635943-7FDC-4583-9E33-88D9974F3E77}"/>
              </a:ext>
            </a:extLst>
          </p:cNvPr>
          <p:cNvSpPr>
            <a:spLocks/>
          </p:cNvSpPr>
          <p:nvPr/>
        </p:nvSpPr>
        <p:spPr>
          <a:xfrm>
            <a:off x="9802254" y="3475913"/>
            <a:ext cx="1835010" cy="283982"/>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2" name="Rectangle 11">
            <a:extLst>
              <a:ext uri="{FF2B5EF4-FFF2-40B4-BE49-F238E27FC236}">
                <a16:creationId xmlns:a16="http://schemas.microsoft.com/office/drawing/2014/main" id="{886E7C41-139D-4AB8-BD70-718EC5084111}"/>
              </a:ext>
            </a:extLst>
          </p:cNvPr>
          <p:cNvSpPr>
            <a:spLocks/>
          </p:cNvSpPr>
          <p:nvPr/>
        </p:nvSpPr>
        <p:spPr>
          <a:xfrm>
            <a:off x="554736" y="3475913"/>
            <a:ext cx="1843829" cy="283982"/>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 name="2. Slide Title">
            <a:extLst>
              <a:ext uri="{FF2B5EF4-FFF2-40B4-BE49-F238E27FC236}">
                <a16:creationId xmlns:a16="http://schemas.microsoft.com/office/drawing/2014/main" id="{5CB07011-F0C2-4464-B51A-A9D6CFF13F65}"/>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We have laid the foundations for regular model improvement by doing EDA, engineering the target variable and developing a base model</a:t>
            </a:r>
          </a:p>
        </p:txBody>
      </p:sp>
      <p:sp>
        <p:nvSpPr>
          <p:cNvPr id="42" name="Freeform: Shape 41">
            <a:extLst>
              <a:ext uri="{FF2B5EF4-FFF2-40B4-BE49-F238E27FC236}">
                <a16:creationId xmlns:a16="http://schemas.microsoft.com/office/drawing/2014/main" id="{6414B2B1-44B6-4517-B732-7BE9B43ABB51}"/>
              </a:ext>
            </a:extLst>
          </p:cNvPr>
          <p:cNvSpPr>
            <a:spLocks noChangeAspect="1"/>
          </p:cNvSpPr>
          <p:nvPr/>
        </p:nvSpPr>
        <p:spPr>
          <a:xfrm>
            <a:off x="11397788" y="3510884"/>
            <a:ext cx="113535" cy="21404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9" name="Oval 48">
            <a:extLst>
              <a:ext uri="{FF2B5EF4-FFF2-40B4-BE49-F238E27FC236}">
                <a16:creationId xmlns:a16="http://schemas.microsoft.com/office/drawing/2014/main" id="{7EC12C22-1056-4A73-833C-2250F787B98A}"/>
              </a:ext>
            </a:extLst>
          </p:cNvPr>
          <p:cNvSpPr/>
          <p:nvPr/>
        </p:nvSpPr>
        <p:spPr>
          <a:xfrm>
            <a:off x="1220500" y="3510774"/>
            <a:ext cx="214260" cy="214260"/>
          </a:xfrm>
          <a:prstGeom prst="ellips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0" name="Oval 49">
            <a:extLst>
              <a:ext uri="{FF2B5EF4-FFF2-40B4-BE49-F238E27FC236}">
                <a16:creationId xmlns:a16="http://schemas.microsoft.com/office/drawing/2014/main" id="{58EF4D05-757E-4B50-B83C-25B486BBC580}"/>
              </a:ext>
            </a:extLst>
          </p:cNvPr>
          <p:cNvSpPr/>
          <p:nvPr/>
        </p:nvSpPr>
        <p:spPr>
          <a:xfrm>
            <a:off x="3362369" y="3510774"/>
            <a:ext cx="214260" cy="214260"/>
          </a:xfrm>
          <a:prstGeom prst="ellips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1" name="Oval 50">
            <a:extLst>
              <a:ext uri="{FF2B5EF4-FFF2-40B4-BE49-F238E27FC236}">
                <a16:creationId xmlns:a16="http://schemas.microsoft.com/office/drawing/2014/main" id="{AD0308B3-D802-4F59-A128-81C862CFE238}"/>
              </a:ext>
            </a:extLst>
          </p:cNvPr>
          <p:cNvSpPr/>
          <p:nvPr/>
        </p:nvSpPr>
        <p:spPr>
          <a:xfrm>
            <a:off x="5504238" y="3510774"/>
            <a:ext cx="214260" cy="214260"/>
          </a:xfrm>
          <a:prstGeom prst="ellips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3" name="LineContentSeparatorDefault 3">
            <a:extLst>
              <a:ext uri="{FF2B5EF4-FFF2-40B4-BE49-F238E27FC236}">
                <a16:creationId xmlns:a16="http://schemas.microsoft.com/office/drawing/2014/main" id="{5C9E3FED-255C-4E34-B459-E80ED19F6FA4}"/>
              </a:ext>
            </a:extLst>
          </p:cNvPr>
          <p:cNvCxnSpPr>
            <a:cxnSpLocks/>
          </p:cNvCxnSpPr>
          <p:nvPr>
            <p:custDataLst>
              <p:tags r:id="rId3"/>
            </p:custDataLst>
          </p:nvPr>
        </p:nvCxnSpPr>
        <p:spPr>
          <a:xfrm flipV="1">
            <a:off x="1327630" y="3811991"/>
            <a:ext cx="0" cy="420923"/>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LineContentSeparatorDefault 3">
            <a:extLst>
              <a:ext uri="{FF2B5EF4-FFF2-40B4-BE49-F238E27FC236}">
                <a16:creationId xmlns:a16="http://schemas.microsoft.com/office/drawing/2014/main" id="{35B7FDD7-894A-4AA1-9024-E98BCCA59B90}"/>
              </a:ext>
            </a:extLst>
          </p:cNvPr>
          <p:cNvCxnSpPr>
            <a:cxnSpLocks/>
          </p:cNvCxnSpPr>
          <p:nvPr>
            <p:custDataLst>
              <p:tags r:id="rId4"/>
            </p:custDataLst>
          </p:nvPr>
        </p:nvCxnSpPr>
        <p:spPr>
          <a:xfrm flipV="1">
            <a:off x="3469499" y="3811991"/>
            <a:ext cx="0" cy="420923"/>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LineContentSeparatorDefault 3">
            <a:extLst>
              <a:ext uri="{FF2B5EF4-FFF2-40B4-BE49-F238E27FC236}">
                <a16:creationId xmlns:a16="http://schemas.microsoft.com/office/drawing/2014/main" id="{C76AB7F2-4296-4DA3-96D1-4699560E8429}"/>
              </a:ext>
            </a:extLst>
          </p:cNvPr>
          <p:cNvCxnSpPr>
            <a:cxnSpLocks/>
          </p:cNvCxnSpPr>
          <p:nvPr>
            <p:custDataLst>
              <p:tags r:id="rId5"/>
            </p:custDataLst>
          </p:nvPr>
        </p:nvCxnSpPr>
        <p:spPr>
          <a:xfrm flipV="1">
            <a:off x="5611368" y="3811991"/>
            <a:ext cx="0" cy="420923"/>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6" name="LineContentSeparatorDefault 3">
            <a:extLst>
              <a:ext uri="{FF2B5EF4-FFF2-40B4-BE49-F238E27FC236}">
                <a16:creationId xmlns:a16="http://schemas.microsoft.com/office/drawing/2014/main" id="{793F6DD7-6187-4DF3-A346-7CE82564C47D}"/>
              </a:ext>
            </a:extLst>
          </p:cNvPr>
          <p:cNvCxnSpPr>
            <a:cxnSpLocks/>
          </p:cNvCxnSpPr>
          <p:nvPr>
            <p:custDataLst>
              <p:tags r:id="rId6"/>
            </p:custDataLst>
          </p:nvPr>
        </p:nvCxnSpPr>
        <p:spPr>
          <a:xfrm flipV="1">
            <a:off x="10864369" y="3811991"/>
            <a:ext cx="0" cy="420923"/>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2" name="LineContentSeparatorDefault 3">
            <a:extLst>
              <a:ext uri="{FF2B5EF4-FFF2-40B4-BE49-F238E27FC236}">
                <a16:creationId xmlns:a16="http://schemas.microsoft.com/office/drawing/2014/main" id="{1917BBAC-A113-4E9B-9C2E-114E4A71E1D7}"/>
              </a:ext>
            </a:extLst>
          </p:cNvPr>
          <p:cNvCxnSpPr>
            <a:cxnSpLocks/>
          </p:cNvCxnSpPr>
          <p:nvPr>
            <p:custDataLst>
              <p:tags r:id="rId7"/>
            </p:custDataLst>
          </p:nvPr>
        </p:nvCxnSpPr>
        <p:spPr>
          <a:xfrm flipV="1">
            <a:off x="8722501" y="3811991"/>
            <a:ext cx="0" cy="420923"/>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BAF782A6-8537-4598-8944-C9EF40848BA3}"/>
              </a:ext>
            </a:extLst>
          </p:cNvPr>
          <p:cNvSpPr/>
          <p:nvPr/>
        </p:nvSpPr>
        <p:spPr>
          <a:xfrm>
            <a:off x="8615371" y="3510774"/>
            <a:ext cx="214260" cy="214260"/>
          </a:xfrm>
          <a:prstGeom prst="ellips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4" name="Oval 63">
            <a:extLst>
              <a:ext uri="{FF2B5EF4-FFF2-40B4-BE49-F238E27FC236}">
                <a16:creationId xmlns:a16="http://schemas.microsoft.com/office/drawing/2014/main" id="{472862A0-6382-496F-9310-1B8539B502C5}"/>
              </a:ext>
            </a:extLst>
          </p:cNvPr>
          <p:cNvSpPr/>
          <p:nvPr/>
        </p:nvSpPr>
        <p:spPr>
          <a:xfrm>
            <a:off x="10757239" y="3510774"/>
            <a:ext cx="214260" cy="214260"/>
          </a:xfrm>
          <a:prstGeom prst="ellips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 name="Block Arc 5">
            <a:extLst>
              <a:ext uri="{FF2B5EF4-FFF2-40B4-BE49-F238E27FC236}">
                <a16:creationId xmlns:a16="http://schemas.microsoft.com/office/drawing/2014/main" id="{A418BBDC-36CF-4E48-ACFE-C216F906C263}"/>
              </a:ext>
            </a:extLst>
          </p:cNvPr>
          <p:cNvSpPr/>
          <p:nvPr/>
        </p:nvSpPr>
        <p:spPr>
          <a:xfrm rot="16200000">
            <a:off x="5367870" y="1251134"/>
            <a:ext cx="2508759" cy="2508761"/>
          </a:xfrm>
          <a:prstGeom prst="blockArc">
            <a:avLst>
              <a:gd name="adj1" fmla="val 14537770"/>
              <a:gd name="adj2" fmla="val 10805238"/>
              <a:gd name="adj3" fmla="val 11363"/>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5" name="TextBox 24">
            <a:extLst>
              <a:ext uri="{FF2B5EF4-FFF2-40B4-BE49-F238E27FC236}">
                <a16:creationId xmlns:a16="http://schemas.microsoft.com/office/drawing/2014/main" id="{8C2427A9-8496-4A60-B0D8-B5ABAB1C82E6}"/>
              </a:ext>
            </a:extLst>
          </p:cNvPr>
          <p:cNvSpPr txBox="1"/>
          <p:nvPr/>
        </p:nvSpPr>
        <p:spPr>
          <a:xfrm>
            <a:off x="5912921" y="1909681"/>
            <a:ext cx="1432957" cy="123110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b="1" dirty="0">
                <a:solidFill>
                  <a:schemeClr val="accent3"/>
                </a:solidFill>
              </a:rPr>
              <a:t>Refine model through experiments and feature engineering</a:t>
            </a:r>
          </a:p>
        </p:txBody>
      </p:sp>
      <p:sp>
        <p:nvSpPr>
          <p:cNvPr id="46" name="Freeform: Shape 45">
            <a:extLst>
              <a:ext uri="{FF2B5EF4-FFF2-40B4-BE49-F238E27FC236}">
                <a16:creationId xmlns:a16="http://schemas.microsoft.com/office/drawing/2014/main" id="{605166A7-B11D-43B4-AA0A-1A4966102F86}"/>
              </a:ext>
            </a:extLst>
          </p:cNvPr>
          <p:cNvSpPr>
            <a:spLocks noChangeAspect="1"/>
          </p:cNvSpPr>
          <p:nvPr/>
        </p:nvSpPr>
        <p:spPr>
          <a:xfrm rot="3895615">
            <a:off x="5534062" y="2812353"/>
            <a:ext cx="113535" cy="21404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9" name="TextBox 68">
            <a:extLst>
              <a:ext uri="{FF2B5EF4-FFF2-40B4-BE49-F238E27FC236}">
                <a16:creationId xmlns:a16="http://schemas.microsoft.com/office/drawing/2014/main" id="{DC1A6E7F-B44B-4AAB-BE19-FEEF9DD63E10}"/>
              </a:ext>
            </a:extLst>
          </p:cNvPr>
          <p:cNvSpPr txBox="1">
            <a:spLocks/>
          </p:cNvSpPr>
          <p:nvPr/>
        </p:nvSpPr>
        <p:spPr>
          <a:xfrm>
            <a:off x="2696605" y="4290790"/>
            <a:ext cx="1655632" cy="492443"/>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EDA &amp; target engineering</a:t>
            </a:r>
          </a:p>
        </p:txBody>
      </p:sp>
      <p:cxnSp>
        <p:nvCxnSpPr>
          <p:cNvPr id="70" name="Straight Arrow Connector 69">
            <a:extLst>
              <a:ext uri="{FF2B5EF4-FFF2-40B4-BE49-F238E27FC236}">
                <a16:creationId xmlns:a16="http://schemas.microsoft.com/office/drawing/2014/main" id="{E4D06837-B405-45E5-B3E0-4F696716E03F}"/>
              </a:ext>
            </a:extLst>
          </p:cNvPr>
          <p:cNvCxnSpPr>
            <a:cxnSpLocks/>
          </p:cNvCxnSpPr>
          <p:nvPr/>
        </p:nvCxnSpPr>
        <p:spPr>
          <a:xfrm flipV="1">
            <a:off x="2696605" y="4822666"/>
            <a:ext cx="1655632" cy="107"/>
          </a:xfrm>
          <a:prstGeom prst="straightConnector1">
            <a:avLst/>
          </a:prstGeom>
          <a:ln w="6350" cap="sq">
            <a:solidFill>
              <a:srgbClr val="7F7F7F"/>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B455F42-A674-4C24-90ED-73ADFAEE9D98}"/>
              </a:ext>
            </a:extLst>
          </p:cNvPr>
          <p:cNvSpPr txBox="1">
            <a:spLocks/>
          </p:cNvSpPr>
          <p:nvPr/>
        </p:nvSpPr>
        <p:spPr>
          <a:xfrm>
            <a:off x="2696605" y="4915582"/>
            <a:ext cx="1655632" cy="129266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Explore datasets to understand data availability and quality; engineer the target variable for predictive models</a:t>
            </a:r>
          </a:p>
        </p:txBody>
      </p:sp>
      <p:sp>
        <p:nvSpPr>
          <p:cNvPr id="75" name="TextBox 74">
            <a:extLst>
              <a:ext uri="{FF2B5EF4-FFF2-40B4-BE49-F238E27FC236}">
                <a16:creationId xmlns:a16="http://schemas.microsoft.com/office/drawing/2014/main" id="{87892B47-21FC-4012-9595-131133383CEF}"/>
              </a:ext>
            </a:extLst>
          </p:cNvPr>
          <p:cNvSpPr txBox="1">
            <a:spLocks/>
          </p:cNvSpPr>
          <p:nvPr/>
        </p:nvSpPr>
        <p:spPr>
          <a:xfrm>
            <a:off x="554736" y="4290790"/>
            <a:ext cx="1655632" cy="492443"/>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Data ingestion &amp; setup</a:t>
            </a:r>
          </a:p>
        </p:txBody>
      </p:sp>
      <p:cxnSp>
        <p:nvCxnSpPr>
          <p:cNvPr id="76" name="Straight Arrow Connector 75">
            <a:extLst>
              <a:ext uri="{FF2B5EF4-FFF2-40B4-BE49-F238E27FC236}">
                <a16:creationId xmlns:a16="http://schemas.microsoft.com/office/drawing/2014/main" id="{17361C27-9B4B-43D8-8555-715726366D29}"/>
              </a:ext>
            </a:extLst>
          </p:cNvPr>
          <p:cNvCxnSpPr>
            <a:cxnSpLocks/>
          </p:cNvCxnSpPr>
          <p:nvPr/>
        </p:nvCxnSpPr>
        <p:spPr>
          <a:xfrm flipV="1">
            <a:off x="554736" y="4822666"/>
            <a:ext cx="1655632" cy="107"/>
          </a:xfrm>
          <a:prstGeom prst="straightConnector1">
            <a:avLst/>
          </a:prstGeom>
          <a:ln w="6350" cap="sq">
            <a:solidFill>
              <a:srgbClr val="7F7F7F"/>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722DCF8-60B9-4FD1-8A8D-80C21A9D9E7F}"/>
              </a:ext>
            </a:extLst>
          </p:cNvPr>
          <p:cNvSpPr txBox="1">
            <a:spLocks/>
          </p:cNvSpPr>
          <p:nvPr/>
        </p:nvSpPr>
        <p:spPr>
          <a:xfrm>
            <a:off x="554736" y="4915582"/>
            <a:ext cx="1655632" cy="6463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Ingest priority data sources into Cloudera platform</a:t>
            </a:r>
          </a:p>
        </p:txBody>
      </p:sp>
      <p:sp>
        <p:nvSpPr>
          <p:cNvPr id="81" name="TextBox 80">
            <a:extLst>
              <a:ext uri="{FF2B5EF4-FFF2-40B4-BE49-F238E27FC236}">
                <a16:creationId xmlns:a16="http://schemas.microsoft.com/office/drawing/2014/main" id="{5D763FA5-7017-4BF5-9901-E49FB4A1E586}"/>
              </a:ext>
            </a:extLst>
          </p:cNvPr>
          <p:cNvSpPr txBox="1">
            <a:spLocks/>
          </p:cNvSpPr>
          <p:nvPr/>
        </p:nvSpPr>
        <p:spPr>
          <a:xfrm>
            <a:off x="4838474" y="4290790"/>
            <a:ext cx="1655632" cy="492443"/>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Base model development</a:t>
            </a:r>
          </a:p>
        </p:txBody>
      </p:sp>
      <p:cxnSp>
        <p:nvCxnSpPr>
          <p:cNvPr id="82" name="Straight Arrow Connector 81">
            <a:extLst>
              <a:ext uri="{FF2B5EF4-FFF2-40B4-BE49-F238E27FC236}">
                <a16:creationId xmlns:a16="http://schemas.microsoft.com/office/drawing/2014/main" id="{E837CD8F-7025-4783-9FA0-405DB0F9340C}"/>
              </a:ext>
            </a:extLst>
          </p:cNvPr>
          <p:cNvCxnSpPr>
            <a:cxnSpLocks/>
          </p:cNvCxnSpPr>
          <p:nvPr/>
        </p:nvCxnSpPr>
        <p:spPr>
          <a:xfrm flipV="1">
            <a:off x="4838474" y="4822666"/>
            <a:ext cx="1655632" cy="107"/>
          </a:xfrm>
          <a:prstGeom prst="straightConnector1">
            <a:avLst/>
          </a:prstGeom>
          <a:ln w="6350" cap="sq">
            <a:solidFill>
              <a:srgbClr val="7F7F7F"/>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3DE9BA2-8142-4C65-B531-102376C8EEA8}"/>
              </a:ext>
            </a:extLst>
          </p:cNvPr>
          <p:cNvSpPr txBox="1">
            <a:spLocks/>
          </p:cNvSpPr>
          <p:nvPr/>
        </p:nvSpPr>
        <p:spPr>
          <a:xfrm>
            <a:off x="4838474" y="4915582"/>
            <a:ext cx="1655632" cy="129266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Develop a base model using minimal data with evaluation metrics, with re-usable modelling pipeline</a:t>
            </a:r>
          </a:p>
        </p:txBody>
      </p:sp>
      <p:sp>
        <p:nvSpPr>
          <p:cNvPr id="99" name="TextBox 98">
            <a:extLst>
              <a:ext uri="{FF2B5EF4-FFF2-40B4-BE49-F238E27FC236}">
                <a16:creationId xmlns:a16="http://schemas.microsoft.com/office/drawing/2014/main" id="{BF3A48A6-6617-4BE2-BD2C-640E43092DC6}"/>
              </a:ext>
            </a:extLst>
          </p:cNvPr>
          <p:cNvSpPr txBox="1">
            <a:spLocks/>
          </p:cNvSpPr>
          <p:nvPr/>
        </p:nvSpPr>
        <p:spPr>
          <a:xfrm>
            <a:off x="7874959" y="4290790"/>
            <a:ext cx="1655632" cy="492443"/>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Final syndication</a:t>
            </a:r>
          </a:p>
        </p:txBody>
      </p:sp>
      <p:cxnSp>
        <p:nvCxnSpPr>
          <p:cNvPr id="100" name="Straight Arrow Connector 99">
            <a:extLst>
              <a:ext uri="{FF2B5EF4-FFF2-40B4-BE49-F238E27FC236}">
                <a16:creationId xmlns:a16="http://schemas.microsoft.com/office/drawing/2014/main" id="{889DCE03-E171-491D-9FB7-1EFF0C825BA1}"/>
              </a:ext>
            </a:extLst>
          </p:cNvPr>
          <p:cNvCxnSpPr>
            <a:cxnSpLocks/>
          </p:cNvCxnSpPr>
          <p:nvPr/>
        </p:nvCxnSpPr>
        <p:spPr>
          <a:xfrm flipV="1">
            <a:off x="7874959" y="4822666"/>
            <a:ext cx="1655632" cy="107"/>
          </a:xfrm>
          <a:prstGeom prst="straightConnector1">
            <a:avLst/>
          </a:prstGeom>
          <a:ln w="6350" cap="sq">
            <a:solidFill>
              <a:srgbClr val="7F7F7F"/>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71F5436B-1804-4E00-BC5F-5E01D09FC50D}"/>
              </a:ext>
            </a:extLst>
          </p:cNvPr>
          <p:cNvSpPr txBox="1">
            <a:spLocks/>
          </p:cNvSpPr>
          <p:nvPr/>
        </p:nvSpPr>
        <p:spPr>
          <a:xfrm>
            <a:off x="7874959" y="4915582"/>
            <a:ext cx="1655632" cy="86177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Final syndication of modelling approach and leads with business</a:t>
            </a:r>
          </a:p>
        </p:txBody>
      </p:sp>
      <p:sp>
        <p:nvSpPr>
          <p:cNvPr id="103" name="TextBox 102">
            <a:extLst>
              <a:ext uri="{FF2B5EF4-FFF2-40B4-BE49-F238E27FC236}">
                <a16:creationId xmlns:a16="http://schemas.microsoft.com/office/drawing/2014/main" id="{5EAFB73A-3026-4FC9-8CB2-637D3BC0F405}"/>
              </a:ext>
            </a:extLst>
          </p:cNvPr>
          <p:cNvSpPr txBox="1">
            <a:spLocks/>
          </p:cNvSpPr>
          <p:nvPr/>
        </p:nvSpPr>
        <p:spPr>
          <a:xfrm>
            <a:off x="9971107" y="4290790"/>
            <a:ext cx="1655632" cy="492443"/>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Pilot &amp; A/B testing</a:t>
            </a:r>
          </a:p>
        </p:txBody>
      </p:sp>
      <p:cxnSp>
        <p:nvCxnSpPr>
          <p:cNvPr id="104" name="Straight Arrow Connector 103">
            <a:extLst>
              <a:ext uri="{FF2B5EF4-FFF2-40B4-BE49-F238E27FC236}">
                <a16:creationId xmlns:a16="http://schemas.microsoft.com/office/drawing/2014/main" id="{99E2F821-3D48-4032-A4BF-490A3483C4CF}"/>
              </a:ext>
            </a:extLst>
          </p:cNvPr>
          <p:cNvCxnSpPr>
            <a:cxnSpLocks/>
          </p:cNvCxnSpPr>
          <p:nvPr/>
        </p:nvCxnSpPr>
        <p:spPr>
          <a:xfrm flipV="1">
            <a:off x="9971107" y="4822666"/>
            <a:ext cx="1655632" cy="107"/>
          </a:xfrm>
          <a:prstGeom prst="straightConnector1">
            <a:avLst/>
          </a:prstGeom>
          <a:ln w="6350" cap="sq">
            <a:solidFill>
              <a:srgbClr val="7F7F7F"/>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3E57581-DE10-4066-9F1F-96E669B7F214}"/>
              </a:ext>
            </a:extLst>
          </p:cNvPr>
          <p:cNvSpPr txBox="1">
            <a:spLocks/>
          </p:cNvSpPr>
          <p:nvPr/>
        </p:nvSpPr>
        <p:spPr>
          <a:xfrm>
            <a:off x="9971107" y="4915582"/>
            <a:ext cx="1655632" cy="1292662"/>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Push cross-sell leads to business on a regular basis, testing performance through control samples</a:t>
            </a:r>
          </a:p>
        </p:txBody>
      </p:sp>
      <p:sp>
        <p:nvSpPr>
          <p:cNvPr id="40" name="Freeform: Shape 39">
            <a:extLst>
              <a:ext uri="{FF2B5EF4-FFF2-40B4-BE49-F238E27FC236}">
                <a16:creationId xmlns:a16="http://schemas.microsoft.com/office/drawing/2014/main" id="{CAD5B5D4-768B-46CF-B377-06EAC7B9D9ED}"/>
              </a:ext>
            </a:extLst>
          </p:cNvPr>
          <p:cNvSpPr>
            <a:spLocks noChangeAspect="1"/>
          </p:cNvSpPr>
          <p:nvPr/>
        </p:nvSpPr>
        <p:spPr>
          <a:xfrm>
            <a:off x="6565482" y="3510884"/>
            <a:ext cx="113535" cy="214041"/>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3673396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29889704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cxnSp>
        <p:nvCxnSpPr>
          <p:cNvPr id="37" name="LineContentSeparatorDefaultVertical 242">
            <a:extLst>
              <a:ext uri="{FF2B5EF4-FFF2-40B4-BE49-F238E27FC236}">
                <a16:creationId xmlns:a16="http://schemas.microsoft.com/office/drawing/2014/main" id="{1CC4E85A-F708-3AA2-645C-C0418FB70560}"/>
              </a:ext>
            </a:extLst>
          </p:cNvPr>
          <p:cNvCxnSpPr>
            <a:cxnSpLocks/>
          </p:cNvCxnSpPr>
          <p:nvPr>
            <p:custDataLst>
              <p:tags r:id="rId2"/>
            </p:custDataLst>
          </p:nvPr>
        </p:nvCxnSpPr>
        <p:spPr>
          <a:xfrm>
            <a:off x="4000775"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4" name="LineContentSeparatorDefaultVertical 242">
            <a:extLst>
              <a:ext uri="{FF2B5EF4-FFF2-40B4-BE49-F238E27FC236}">
                <a16:creationId xmlns:a16="http://schemas.microsoft.com/office/drawing/2014/main" id="{E918BDB4-58DF-8FF5-0B74-E19B5A4FE2D1}"/>
              </a:ext>
            </a:extLst>
          </p:cNvPr>
          <p:cNvCxnSpPr>
            <a:cxnSpLocks/>
          </p:cNvCxnSpPr>
          <p:nvPr>
            <p:custDataLst>
              <p:tags r:id="rId3"/>
            </p:custDataLst>
          </p:nvPr>
        </p:nvCxnSpPr>
        <p:spPr>
          <a:xfrm>
            <a:off x="7183355"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LineContentSeparatorDefaultVertical 68">
            <a:extLst>
              <a:ext uri="{FF2B5EF4-FFF2-40B4-BE49-F238E27FC236}">
                <a16:creationId xmlns:a16="http://schemas.microsoft.com/office/drawing/2014/main" id="{B4C100A0-7641-49BB-9F8A-FC68096C9D42}"/>
              </a:ext>
            </a:extLst>
          </p:cNvPr>
          <p:cNvCxnSpPr>
            <a:cxnSpLocks/>
          </p:cNvCxnSpPr>
          <p:nvPr>
            <p:custDataLst>
              <p:tags r:id="rId4"/>
            </p:custDataLst>
          </p:nvPr>
        </p:nvCxnSpPr>
        <p:spPr>
          <a:xfrm>
            <a:off x="2208123"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56DDF5A4-FEF2-E8B5-335C-2FC0A2060439}"/>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dirty="0">
                <a:latin typeface="Arial" panose="020B0604020202020204" pitchFamily="34" charset="0"/>
              </a:rPr>
              <a:t>1C.4: </a:t>
            </a:r>
            <a:r>
              <a:rPr lang="en-GB" dirty="0">
                <a:latin typeface="Arial" panose="020B0604020202020204" pitchFamily="34" charset="0"/>
              </a:rPr>
              <a:t>The Loans code showcases data processing to generate insights into loan products, enabling further analysis</a:t>
            </a:r>
            <a:endParaRPr lang="en-US" dirty="0">
              <a:latin typeface="Arial" panose="020B0604020202020204" pitchFamily="34" charset="0"/>
            </a:endParaRPr>
          </a:p>
        </p:txBody>
      </p:sp>
      <p:sp>
        <p:nvSpPr>
          <p:cNvPr id="32" name="Sticker">
            <a:extLst>
              <a:ext uri="{FF2B5EF4-FFF2-40B4-BE49-F238E27FC236}">
                <a16:creationId xmlns:a16="http://schemas.microsoft.com/office/drawing/2014/main" id="{26970C9B-E6A5-B719-D7A2-2393FFF40329}"/>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1</a:t>
            </a:r>
            <a:endParaRPr lang="en-US" dirty="0"/>
          </a:p>
        </p:txBody>
      </p:sp>
      <p:grpSp>
        <p:nvGrpSpPr>
          <p:cNvPr id="212" name="Group 211">
            <a:extLst>
              <a:ext uri="{FF2B5EF4-FFF2-40B4-BE49-F238E27FC236}">
                <a16:creationId xmlns:a16="http://schemas.microsoft.com/office/drawing/2014/main" id="{5871BEB0-3232-C33E-0C73-AA0951F4F8AE}"/>
              </a:ext>
            </a:extLst>
          </p:cNvPr>
          <p:cNvGrpSpPr/>
          <p:nvPr/>
        </p:nvGrpSpPr>
        <p:grpSpPr>
          <a:xfrm>
            <a:off x="9299206" y="964729"/>
            <a:ext cx="2338058" cy="144000"/>
            <a:chOff x="8715032" y="1132382"/>
            <a:chExt cx="2338058" cy="144000"/>
          </a:xfrm>
        </p:grpSpPr>
        <p:sp>
          <p:nvSpPr>
            <p:cNvPr id="213" name="RectangleLegend1">
              <a:extLst>
                <a:ext uri="{FF2B5EF4-FFF2-40B4-BE49-F238E27FC236}">
                  <a16:creationId xmlns:a16="http://schemas.microsoft.com/office/drawing/2014/main" id="{0D554B22-52D4-1E9F-529C-9CB6E4428299}"/>
                </a:ext>
              </a:extLst>
            </p:cNvPr>
            <p:cNvSpPr/>
            <p:nvPr/>
          </p:nvSpPr>
          <p:spPr>
            <a:xfrm>
              <a:off x="8715032" y="1132382"/>
              <a:ext cx="144000" cy="144000"/>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214" name="Legend1">
              <a:extLst>
                <a:ext uri="{FF2B5EF4-FFF2-40B4-BE49-F238E27FC236}">
                  <a16:creationId xmlns:a16="http://schemas.microsoft.com/office/drawing/2014/main" id="{09CB5F97-500F-BE56-DC85-357F17815D6B}"/>
                </a:ext>
              </a:extLst>
            </p:cNvPr>
            <p:cNvSpPr txBox="1">
              <a:spLocks/>
            </p:cNvSpPr>
            <p:nvPr>
              <p:custDataLst>
                <p:tags r:id="rId9"/>
              </p:custDataLst>
            </p:nvPr>
          </p:nvSpPr>
          <p:spPr>
            <a:xfrm>
              <a:off x="8937210" y="1142827"/>
              <a:ext cx="1165795"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selected by pipeline</a:t>
              </a:r>
            </a:p>
          </p:txBody>
        </p:sp>
        <p:sp>
          <p:nvSpPr>
            <p:cNvPr id="215" name="RectangleLegend2">
              <a:extLst>
                <a:ext uri="{FF2B5EF4-FFF2-40B4-BE49-F238E27FC236}">
                  <a16:creationId xmlns:a16="http://schemas.microsoft.com/office/drawing/2014/main" id="{847475D2-8F53-2092-A315-5C9FE84F719C}"/>
                </a:ext>
              </a:extLst>
            </p:cNvPr>
            <p:cNvSpPr/>
            <p:nvPr/>
          </p:nvSpPr>
          <p:spPr>
            <a:xfrm>
              <a:off x="10215237" y="1132382"/>
              <a:ext cx="144000" cy="144000"/>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216" name="Legend2">
              <a:extLst>
                <a:ext uri="{FF2B5EF4-FFF2-40B4-BE49-F238E27FC236}">
                  <a16:creationId xmlns:a16="http://schemas.microsoft.com/office/drawing/2014/main" id="{CC6E5D28-328C-1958-3FCF-0CCE6EAB6283}"/>
                </a:ext>
              </a:extLst>
            </p:cNvPr>
            <p:cNvSpPr txBox="1">
              <a:spLocks/>
            </p:cNvSpPr>
            <p:nvPr>
              <p:custDataLst>
                <p:tags r:id="rId10"/>
              </p:custDataLst>
            </p:nvPr>
          </p:nvSpPr>
          <p:spPr>
            <a:xfrm>
              <a:off x="10437416" y="1142827"/>
              <a:ext cx="615674"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created</a:t>
              </a:r>
            </a:p>
          </p:txBody>
        </p:sp>
      </p:grpSp>
      <p:cxnSp>
        <p:nvCxnSpPr>
          <p:cNvPr id="41" name="Straight Connector 40">
            <a:extLst>
              <a:ext uri="{FF2B5EF4-FFF2-40B4-BE49-F238E27FC236}">
                <a16:creationId xmlns:a16="http://schemas.microsoft.com/office/drawing/2014/main" id="{44AFFB71-8F93-9CE9-056A-8425A0C34B93}"/>
              </a:ext>
            </a:extLst>
          </p:cNvPr>
          <p:cNvCxnSpPr>
            <a:cxnSpLocks/>
          </p:cNvCxnSpPr>
          <p:nvPr/>
        </p:nvCxnSpPr>
        <p:spPr>
          <a:xfrm>
            <a:off x="554736" y="1643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1DD32BD1-EB3D-6CC4-6641-7C671E27DBEF}"/>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7064842" y="1523891"/>
            <a:ext cx="237026" cy="237026"/>
          </a:xfrm>
          <a:prstGeom prst="rect">
            <a:avLst/>
          </a:prstGeom>
        </p:spPr>
      </p:pic>
      <p:grpSp>
        <p:nvGrpSpPr>
          <p:cNvPr id="53" name="Group 52">
            <a:extLst>
              <a:ext uri="{FF2B5EF4-FFF2-40B4-BE49-F238E27FC236}">
                <a16:creationId xmlns:a16="http://schemas.microsoft.com/office/drawing/2014/main" id="{0957E191-74DC-4F6F-CF9E-004B99A851B4}"/>
              </a:ext>
            </a:extLst>
          </p:cNvPr>
          <p:cNvGrpSpPr/>
          <p:nvPr/>
        </p:nvGrpSpPr>
        <p:grpSpPr>
          <a:xfrm>
            <a:off x="554736" y="1240436"/>
            <a:ext cx="324000" cy="324000"/>
            <a:chOff x="554736" y="1548255"/>
            <a:chExt cx="324000" cy="324000"/>
          </a:xfrm>
        </p:grpSpPr>
        <p:sp>
          <p:nvSpPr>
            <p:cNvPr id="55" name="Oval 54">
              <a:extLst>
                <a:ext uri="{FF2B5EF4-FFF2-40B4-BE49-F238E27FC236}">
                  <a16:creationId xmlns:a16="http://schemas.microsoft.com/office/drawing/2014/main" id="{00B6C0D1-634A-2831-ED06-BC4DA2EB2C78}"/>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60" name="CustomIcon">
              <a:extLst>
                <a:ext uri="{FF2B5EF4-FFF2-40B4-BE49-F238E27FC236}">
                  <a16:creationId xmlns:a16="http://schemas.microsoft.com/office/drawing/2014/main" id="{133EB54B-8F80-C707-5079-1C8D117850D9}"/>
                </a:ext>
              </a:extLst>
            </p:cNvPr>
            <p:cNvPicPr>
              <a:picLocks/>
            </p:cNvPicPr>
            <p:nvPr>
              <p:custDataLst>
                <p:tags r:id="rId8"/>
              </p:custDataLst>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03221" y="1602471"/>
              <a:ext cx="215568" cy="215568"/>
            </a:xfrm>
            <a:prstGeom prst="rect">
              <a:avLst/>
            </a:prstGeom>
          </p:spPr>
        </p:pic>
      </p:grpSp>
      <p:sp>
        <p:nvSpPr>
          <p:cNvPr id="63" name="TextBox 62">
            <a:extLst>
              <a:ext uri="{FF2B5EF4-FFF2-40B4-BE49-F238E27FC236}">
                <a16:creationId xmlns:a16="http://schemas.microsoft.com/office/drawing/2014/main" id="{5692458B-E5DD-6AD1-A461-84803AD40FE8}"/>
              </a:ext>
            </a:extLst>
          </p:cNvPr>
          <p:cNvSpPr txBox="1">
            <a:spLocks/>
          </p:cNvSpPr>
          <p:nvPr/>
        </p:nvSpPr>
        <p:spPr>
          <a:xfrm>
            <a:off x="916560" y="1325492"/>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grpSp>
        <p:nvGrpSpPr>
          <p:cNvPr id="64" name="Group 63">
            <a:extLst>
              <a:ext uri="{FF2B5EF4-FFF2-40B4-BE49-F238E27FC236}">
                <a16:creationId xmlns:a16="http://schemas.microsoft.com/office/drawing/2014/main" id="{F9B34983-4277-550F-70B0-099E9F12F4F9}"/>
              </a:ext>
            </a:extLst>
          </p:cNvPr>
          <p:cNvGrpSpPr>
            <a:grpSpLocks/>
          </p:cNvGrpSpPr>
          <p:nvPr/>
        </p:nvGrpSpPr>
        <p:grpSpPr>
          <a:xfrm>
            <a:off x="4300519" y="1240436"/>
            <a:ext cx="324000" cy="324000"/>
            <a:chOff x="7432261" y="1862223"/>
            <a:chExt cx="511134" cy="511134"/>
          </a:xfrm>
          <a:solidFill>
            <a:schemeClr val="accent5"/>
          </a:solidFill>
        </p:grpSpPr>
        <p:sp>
          <p:nvSpPr>
            <p:cNvPr id="65" name="Oval 64">
              <a:extLst>
                <a:ext uri="{FF2B5EF4-FFF2-40B4-BE49-F238E27FC236}">
                  <a16:creationId xmlns:a16="http://schemas.microsoft.com/office/drawing/2014/main" id="{092DA0D8-BF92-B0AB-3A55-A7F55F403582}"/>
                </a:ext>
              </a:extLst>
            </p:cNvPr>
            <p:cNvSpPr>
              <a:spLocks/>
            </p:cNvSpPr>
            <p:nvPr/>
          </p:nvSpPr>
          <p:spPr>
            <a:xfrm>
              <a:off x="7432261"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66" name="Graphic 65">
              <a:extLst>
                <a:ext uri="{FF2B5EF4-FFF2-40B4-BE49-F238E27FC236}">
                  <a16:creationId xmlns:a16="http://schemas.microsoft.com/office/drawing/2014/main" id="{F5790D07-CF82-C109-47F5-A811F22110F4}"/>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7519859" y="1947753"/>
              <a:ext cx="340075" cy="340075"/>
            </a:xfrm>
            <a:prstGeom prst="rect">
              <a:avLst/>
            </a:prstGeom>
          </p:spPr>
        </p:pic>
      </p:grpSp>
      <p:sp>
        <p:nvSpPr>
          <p:cNvPr id="67" name="TextBox 66">
            <a:extLst>
              <a:ext uri="{FF2B5EF4-FFF2-40B4-BE49-F238E27FC236}">
                <a16:creationId xmlns:a16="http://schemas.microsoft.com/office/drawing/2014/main" id="{72FF13E1-AABB-0C5F-4DAA-D580EABFE039}"/>
              </a:ext>
            </a:extLst>
          </p:cNvPr>
          <p:cNvSpPr txBox="1"/>
          <p:nvPr/>
        </p:nvSpPr>
        <p:spPr>
          <a:xfrm>
            <a:off x="4662340" y="1325492"/>
            <a:ext cx="2221981"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Transformation</a:t>
            </a:r>
            <a:endParaRPr lang="en-GB" sz="1000" b="1" dirty="0"/>
          </a:p>
        </p:txBody>
      </p:sp>
      <p:sp>
        <p:nvSpPr>
          <p:cNvPr id="68" name="TextBox 67">
            <a:extLst>
              <a:ext uri="{FF2B5EF4-FFF2-40B4-BE49-F238E27FC236}">
                <a16:creationId xmlns:a16="http://schemas.microsoft.com/office/drawing/2014/main" id="{55BB6E67-956A-D9D8-5DD0-69513D02878C}"/>
              </a:ext>
            </a:extLst>
          </p:cNvPr>
          <p:cNvSpPr txBox="1">
            <a:spLocks/>
          </p:cNvSpPr>
          <p:nvPr/>
        </p:nvSpPr>
        <p:spPr>
          <a:xfrm>
            <a:off x="7482387" y="1410548"/>
            <a:ext cx="4154878"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Output</a:t>
            </a:r>
          </a:p>
        </p:txBody>
      </p:sp>
      <p:sp>
        <p:nvSpPr>
          <p:cNvPr id="96" name="TextBox 95">
            <a:extLst>
              <a:ext uri="{FF2B5EF4-FFF2-40B4-BE49-F238E27FC236}">
                <a16:creationId xmlns:a16="http://schemas.microsoft.com/office/drawing/2014/main" id="{0E7542EB-1787-DCA0-56E0-2A177D4A8910}"/>
              </a:ext>
            </a:extLst>
          </p:cNvPr>
          <p:cNvSpPr txBox="1"/>
          <p:nvPr/>
        </p:nvSpPr>
        <p:spPr>
          <a:xfrm>
            <a:off x="879499" y="5824203"/>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Code: </a:t>
            </a:r>
            <a:r>
              <a:rPr lang="en-US" sz="1000" b="1" dirty="0"/>
              <a:t>Step1_Clean_RawData</a:t>
            </a:r>
            <a:r>
              <a:rPr lang="en-US" sz="1000" dirty="0"/>
              <a:t>/1_4_Clean_Loans_master</a:t>
            </a:r>
          </a:p>
        </p:txBody>
      </p:sp>
      <p:grpSp>
        <p:nvGrpSpPr>
          <p:cNvPr id="97" name="Group 96">
            <a:extLst>
              <a:ext uri="{FF2B5EF4-FFF2-40B4-BE49-F238E27FC236}">
                <a16:creationId xmlns:a16="http://schemas.microsoft.com/office/drawing/2014/main" id="{588B0AB6-B771-23BA-FB25-0CF5FC469681}"/>
              </a:ext>
            </a:extLst>
          </p:cNvPr>
          <p:cNvGrpSpPr>
            <a:grpSpLocks/>
          </p:cNvGrpSpPr>
          <p:nvPr/>
        </p:nvGrpSpPr>
        <p:grpSpPr>
          <a:xfrm>
            <a:off x="554736" y="5793147"/>
            <a:ext cx="216000" cy="216000"/>
            <a:chOff x="518544" y="5788011"/>
            <a:chExt cx="288000" cy="288000"/>
          </a:xfrm>
        </p:grpSpPr>
        <p:sp>
          <p:nvSpPr>
            <p:cNvPr id="98" name="Oval 97">
              <a:extLst>
                <a:ext uri="{FF2B5EF4-FFF2-40B4-BE49-F238E27FC236}">
                  <a16:creationId xmlns:a16="http://schemas.microsoft.com/office/drawing/2014/main" id="{EC35A226-126B-FBA5-FA0F-6FDE6AF2E8F0}"/>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99" name="Graphic 98">
              <a:extLst>
                <a:ext uri="{FF2B5EF4-FFF2-40B4-BE49-F238E27FC236}">
                  <a16:creationId xmlns:a16="http://schemas.microsoft.com/office/drawing/2014/main" id="{6471FA60-0A18-C56A-1458-352BAB599BA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2973" y="5842440"/>
              <a:ext cx="179143" cy="179143"/>
            </a:xfrm>
            <a:prstGeom prst="rect">
              <a:avLst/>
            </a:prstGeom>
          </p:spPr>
        </p:pic>
      </p:grpSp>
      <p:sp>
        <p:nvSpPr>
          <p:cNvPr id="101" name="TextBox 100">
            <a:extLst>
              <a:ext uri="{FF2B5EF4-FFF2-40B4-BE49-F238E27FC236}">
                <a16:creationId xmlns:a16="http://schemas.microsoft.com/office/drawing/2014/main" id="{715B1575-F0C9-7B7D-5573-9AE3B56F402E}"/>
              </a:ext>
            </a:extLst>
          </p:cNvPr>
          <p:cNvSpPr txBox="1"/>
          <p:nvPr/>
        </p:nvSpPr>
        <p:spPr>
          <a:xfrm>
            <a:off x="879499" y="6048932"/>
            <a:ext cx="10800960" cy="3077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Checks: </a:t>
            </a:r>
            <a:r>
              <a:rPr lang="en-US" sz="1000" b="1" dirty="0"/>
              <a:t>Step1_Clean_RawData</a:t>
            </a:r>
            <a:r>
              <a:rPr lang="en-US" sz="1000" dirty="0"/>
              <a:t>/</a:t>
            </a:r>
            <a:r>
              <a:rPr lang="en-US" sz="1000" dirty="0" err="1"/>
              <a:t>Check_LoansRetail</a:t>
            </a:r>
            <a:r>
              <a:rPr lang="en-GB" sz="1000" dirty="0"/>
              <a:t>; </a:t>
            </a:r>
            <a:r>
              <a:rPr lang="en-US" sz="1000" b="1" dirty="0"/>
              <a:t>Step1_Clean_RawData</a:t>
            </a:r>
            <a:r>
              <a:rPr lang="en-US" sz="1000" dirty="0"/>
              <a:t>/</a:t>
            </a:r>
            <a:r>
              <a:rPr lang="en-US" sz="1000" dirty="0" err="1"/>
              <a:t>Check_LoansSecured</a:t>
            </a:r>
            <a:r>
              <a:rPr lang="en-US" sz="1000" dirty="0"/>
              <a:t>; </a:t>
            </a:r>
            <a:r>
              <a:rPr lang="en-US" sz="1000" b="1" dirty="0"/>
              <a:t>Step1_Clean_RawData</a:t>
            </a:r>
            <a:r>
              <a:rPr lang="en-US" sz="1000" dirty="0"/>
              <a:t>/</a:t>
            </a:r>
            <a:r>
              <a:rPr lang="en-US" sz="1000" dirty="0" err="1"/>
              <a:t>Check_LoansUnsecured</a:t>
            </a:r>
            <a:r>
              <a:rPr lang="en-US" sz="1000" dirty="0"/>
              <a:t>; </a:t>
            </a:r>
            <a:r>
              <a:rPr lang="en-US" sz="1000" b="1" dirty="0"/>
              <a:t>Step1_Clean_RawData</a:t>
            </a:r>
            <a:r>
              <a:rPr lang="en-US" sz="1000" dirty="0"/>
              <a:t>/</a:t>
            </a:r>
            <a:r>
              <a:rPr lang="en-US" sz="1000" dirty="0" err="1"/>
              <a:t>Check_LoansUnsecuredBusiness</a:t>
            </a:r>
            <a:r>
              <a:rPr lang="en-US" sz="1000" dirty="0"/>
              <a:t>; </a:t>
            </a:r>
            <a:r>
              <a:rPr lang="en-US" sz="1000" b="1" dirty="0"/>
              <a:t>Step1_Clean_RawData</a:t>
            </a:r>
            <a:r>
              <a:rPr lang="en-US" sz="1000" dirty="0"/>
              <a:t>/</a:t>
            </a:r>
            <a:r>
              <a:rPr lang="en-US" sz="1000" dirty="0" err="1"/>
              <a:t>Check_LoansUnsecuredNonXS</a:t>
            </a:r>
            <a:r>
              <a:rPr lang="en-GB" sz="1000" dirty="0"/>
              <a:t> </a:t>
            </a:r>
            <a:endParaRPr lang="en-US" sz="1000" dirty="0"/>
          </a:p>
        </p:txBody>
      </p:sp>
      <p:grpSp>
        <p:nvGrpSpPr>
          <p:cNvPr id="102" name="Group 101">
            <a:extLst>
              <a:ext uri="{FF2B5EF4-FFF2-40B4-BE49-F238E27FC236}">
                <a16:creationId xmlns:a16="http://schemas.microsoft.com/office/drawing/2014/main" id="{D8D08DAF-2E99-7FD7-F6B2-B3EAD0739CE0}"/>
              </a:ext>
            </a:extLst>
          </p:cNvPr>
          <p:cNvGrpSpPr>
            <a:grpSpLocks/>
          </p:cNvGrpSpPr>
          <p:nvPr/>
        </p:nvGrpSpPr>
        <p:grpSpPr>
          <a:xfrm>
            <a:off x="554736" y="6048932"/>
            <a:ext cx="216000" cy="216000"/>
            <a:chOff x="554736" y="6059030"/>
            <a:chExt cx="242088" cy="242088"/>
          </a:xfrm>
          <a:solidFill>
            <a:schemeClr val="accent5"/>
          </a:solidFill>
        </p:grpSpPr>
        <p:sp>
          <p:nvSpPr>
            <p:cNvPr id="103" name="Oval 102">
              <a:extLst>
                <a:ext uri="{FF2B5EF4-FFF2-40B4-BE49-F238E27FC236}">
                  <a16:creationId xmlns:a16="http://schemas.microsoft.com/office/drawing/2014/main" id="{2173F55E-E2EA-F5BB-F52F-EF83FF072A8F}"/>
                </a:ext>
              </a:extLst>
            </p:cNvPr>
            <p:cNvSpPr>
              <a:spLocks noChangeAspect="1"/>
            </p:cNvSpPr>
            <p:nvPr/>
          </p:nvSpPr>
          <p:spPr>
            <a:xfrm>
              <a:off x="554736" y="6059030"/>
              <a:ext cx="242088" cy="24208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104" name="Graphic 103">
              <a:extLst>
                <a:ext uri="{FF2B5EF4-FFF2-40B4-BE49-F238E27FC236}">
                  <a16:creationId xmlns:a16="http://schemas.microsoft.com/office/drawing/2014/main" id="{75B0077C-5754-AFEB-DD8F-87373152090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7881" y="6089963"/>
              <a:ext cx="180221" cy="180221"/>
            </a:xfrm>
            <a:prstGeom prst="rect">
              <a:avLst/>
            </a:prstGeom>
          </p:spPr>
        </p:pic>
      </p:grpSp>
      <p:grpSp>
        <p:nvGrpSpPr>
          <p:cNvPr id="69" name="Group 68">
            <a:extLst>
              <a:ext uri="{FF2B5EF4-FFF2-40B4-BE49-F238E27FC236}">
                <a16:creationId xmlns:a16="http://schemas.microsoft.com/office/drawing/2014/main" id="{E9C7305B-AF5F-4663-87C8-8558917021DA}"/>
              </a:ext>
            </a:extLst>
          </p:cNvPr>
          <p:cNvGrpSpPr/>
          <p:nvPr/>
        </p:nvGrpSpPr>
        <p:grpSpPr>
          <a:xfrm>
            <a:off x="2507157" y="1240436"/>
            <a:ext cx="324000" cy="324000"/>
            <a:chOff x="2465935" y="7323855"/>
            <a:chExt cx="324000" cy="324000"/>
          </a:xfrm>
        </p:grpSpPr>
        <p:sp>
          <p:nvSpPr>
            <p:cNvPr id="70" name="Oval 69">
              <a:extLst>
                <a:ext uri="{FF2B5EF4-FFF2-40B4-BE49-F238E27FC236}">
                  <a16:creationId xmlns:a16="http://schemas.microsoft.com/office/drawing/2014/main" id="{46B4CEB5-FF15-C76F-D2FD-8E3995BADEF4}"/>
                </a:ext>
              </a:extLst>
            </p:cNvPr>
            <p:cNvSpPr>
              <a:spLocks/>
            </p:cNvSpPr>
            <p:nvPr/>
          </p:nvSpPr>
          <p:spPr>
            <a:xfrm>
              <a:off x="2465935" y="73238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71" name="Graphic 70">
              <a:extLst>
                <a:ext uri="{FF2B5EF4-FFF2-40B4-BE49-F238E27FC236}">
                  <a16:creationId xmlns:a16="http://schemas.microsoft.com/office/drawing/2014/main" id="{22EAEF6A-2127-0A93-E881-D097F2A004E1}"/>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2520151" y="7378071"/>
              <a:ext cx="215568" cy="215568"/>
            </a:xfrm>
            <a:prstGeom prst="rect">
              <a:avLst/>
            </a:prstGeom>
          </p:spPr>
        </p:pic>
      </p:grpSp>
      <p:sp>
        <p:nvSpPr>
          <p:cNvPr id="72" name="TextBox 71">
            <a:extLst>
              <a:ext uri="{FF2B5EF4-FFF2-40B4-BE49-F238E27FC236}">
                <a16:creationId xmlns:a16="http://schemas.microsoft.com/office/drawing/2014/main" id="{A17E26DA-F87C-4A9E-6F8E-4FA5FF11AFBE}"/>
              </a:ext>
            </a:extLst>
          </p:cNvPr>
          <p:cNvSpPr txBox="1"/>
          <p:nvPr/>
        </p:nvSpPr>
        <p:spPr>
          <a:xfrm>
            <a:off x="2868978" y="1325492"/>
            <a:ext cx="832764"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Loading</a:t>
            </a:r>
            <a:endParaRPr lang="en-GB" sz="1000" b="1" dirty="0"/>
          </a:p>
        </p:txBody>
      </p:sp>
      <p:sp>
        <p:nvSpPr>
          <p:cNvPr id="168" name="Rectangle: Rounded Corners 77">
            <a:extLst>
              <a:ext uri="{FF2B5EF4-FFF2-40B4-BE49-F238E27FC236}">
                <a16:creationId xmlns:a16="http://schemas.microsoft.com/office/drawing/2014/main" id="{60EE7B96-9A8F-5C4E-4C9A-0B31A74F59D1}"/>
              </a:ext>
            </a:extLst>
          </p:cNvPr>
          <p:cNvSpPr>
            <a:spLocks/>
          </p:cNvSpPr>
          <p:nvPr/>
        </p:nvSpPr>
        <p:spPr>
          <a:xfrm>
            <a:off x="4299808" y="1947049"/>
            <a:ext cx="2584514" cy="253401"/>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latin typeface="Arial" panose="020B0604020202020204" pitchFamily="34" charset="0"/>
                <a:cs typeface="Arial" panose="020B0604020202020204" pitchFamily="34" charset="0"/>
              </a:rPr>
              <a:t>Missing start dates are filled using the </a:t>
            </a:r>
            <a:r>
              <a:rPr lang="en-GB" sz="700" dirty="0" err="1">
                <a:solidFill>
                  <a:schemeClr val="tx1"/>
                </a:solidFill>
                <a:latin typeface="Arial" panose="020B0604020202020204" pitchFamily="34" charset="0"/>
                <a:cs typeface="Arial" panose="020B0604020202020204" pitchFamily="34" charset="0"/>
              </a:rPr>
              <a:t>maker_dt_stamp</a:t>
            </a:r>
            <a:endParaRPr lang="en-GB" sz="700" dirty="0">
              <a:solidFill>
                <a:schemeClr val="tx1"/>
              </a:solidFill>
              <a:latin typeface="Arial" panose="020B0604020202020204" pitchFamily="34" charset="0"/>
              <a:cs typeface="Arial" panose="020B0604020202020204" pitchFamily="34" charset="0"/>
            </a:endParaRPr>
          </a:p>
        </p:txBody>
      </p:sp>
      <p:grpSp>
        <p:nvGrpSpPr>
          <p:cNvPr id="205" name="Group 204">
            <a:extLst>
              <a:ext uri="{FF2B5EF4-FFF2-40B4-BE49-F238E27FC236}">
                <a16:creationId xmlns:a16="http://schemas.microsoft.com/office/drawing/2014/main" id="{0BF988C7-6A7B-5841-EED0-4EE4C2788618}"/>
              </a:ext>
            </a:extLst>
          </p:cNvPr>
          <p:cNvGrpSpPr/>
          <p:nvPr/>
        </p:nvGrpSpPr>
        <p:grpSpPr>
          <a:xfrm>
            <a:off x="4299808" y="3719896"/>
            <a:ext cx="2584514" cy="526936"/>
            <a:chOff x="4219858" y="3807934"/>
            <a:chExt cx="2584514" cy="526936"/>
          </a:xfrm>
        </p:grpSpPr>
        <p:sp>
          <p:nvSpPr>
            <p:cNvPr id="167" name="TextBox 166">
              <a:extLst>
                <a:ext uri="{FF2B5EF4-FFF2-40B4-BE49-F238E27FC236}">
                  <a16:creationId xmlns:a16="http://schemas.microsoft.com/office/drawing/2014/main" id="{51FC2D53-2FC1-A4BA-3917-1B561448851D}"/>
                </a:ext>
              </a:extLst>
            </p:cNvPr>
            <p:cNvSpPr txBox="1">
              <a:spLocks/>
            </p:cNvSpPr>
            <p:nvPr/>
          </p:nvSpPr>
          <p:spPr>
            <a:xfrm>
              <a:off x="4219858" y="3807934"/>
              <a:ext cx="2584514" cy="173800"/>
            </a:xfrm>
            <a:prstGeom prst="roundRect">
              <a:avLst/>
            </a:prstGeom>
            <a:solidFill>
              <a:schemeClr val="bg1">
                <a:lumMod val="85000"/>
              </a:schemeClr>
            </a:solidFill>
          </p:spPr>
          <p:txBody>
            <a:bodyPr wrap="square" lIns="36000" tIns="36000" rIns="36000" bIns="36000" rtlCol="0" anchor="ctr">
              <a:noAutofit/>
            </a:bodyPr>
            <a:lstStyle>
              <a:defPPr>
                <a:defRPr lang="en-US"/>
              </a:defPPr>
              <a:lvl1pPr marR="0" lvl="0" indent="0" algn="ctr" fontAlgn="auto">
                <a:lnSpc>
                  <a:spcPct val="100000"/>
                </a:lnSpc>
                <a:spcBef>
                  <a:spcPts val="0"/>
                </a:spcBef>
                <a:spcAft>
                  <a:spcPts val="0"/>
                </a:spcAft>
                <a:buClr>
                  <a:srgbClr val="FFFFFF"/>
                </a:buClr>
                <a:buSzTx/>
                <a:buFontTx/>
                <a:buNone/>
                <a:tabLst/>
                <a:defRPr kumimoji="0" sz="700" b="1" i="0" u="none" strike="noStrike" cap="none" spc="0" normalizeH="0" baseline="0">
                  <a:ln>
                    <a:noFill/>
                  </a:ln>
                  <a:solidFill>
                    <a:sysClr val="windowText" lastClr="000000"/>
                  </a:solidFill>
                  <a:effectLst/>
                  <a:uLnTx/>
                  <a:uFillTx/>
                  <a:latin typeface="Arial"/>
                </a:defRPr>
              </a:lvl1pPr>
            </a:lstStyle>
            <a:p>
              <a:pPr marL="114300" algn="l"/>
              <a:r>
                <a:rPr lang="en-GB" sz="800" dirty="0"/>
                <a:t>Column Renaming</a:t>
              </a:r>
            </a:p>
          </p:txBody>
        </p:sp>
        <p:sp>
          <p:nvSpPr>
            <p:cNvPr id="177" name="Rectangle: Rounded Corners 77">
              <a:extLst>
                <a:ext uri="{FF2B5EF4-FFF2-40B4-BE49-F238E27FC236}">
                  <a16:creationId xmlns:a16="http://schemas.microsoft.com/office/drawing/2014/main" id="{4B21F986-91A5-9008-6AB4-B94F96C998CB}"/>
                </a:ext>
              </a:extLst>
            </p:cNvPr>
            <p:cNvSpPr>
              <a:spLocks/>
            </p:cNvSpPr>
            <p:nvPr/>
          </p:nvSpPr>
          <p:spPr>
            <a:xfrm>
              <a:off x="4219858" y="4022220"/>
              <a:ext cx="2584514" cy="31265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latin typeface="Arial" panose="020B0604020202020204" pitchFamily="34" charset="0"/>
                  <a:cs typeface="Arial" panose="020B0604020202020204" pitchFamily="34" charset="0"/>
                </a:rPr>
                <a:t>The column "</a:t>
              </a:r>
              <a:r>
                <a:rPr lang="en-GB" sz="700" dirty="0" err="1">
                  <a:solidFill>
                    <a:schemeClr val="tx1"/>
                  </a:solidFill>
                  <a:latin typeface="Arial" panose="020B0604020202020204" pitchFamily="34" charset="0"/>
                  <a:cs typeface="Arial" panose="020B0604020202020204" pitchFamily="34" charset="0"/>
                </a:rPr>
                <a:t>amount_financed</a:t>
              </a:r>
              <a:r>
                <a:rPr lang="en-GB" sz="700" dirty="0">
                  <a:solidFill>
                    <a:schemeClr val="tx1"/>
                  </a:solidFill>
                  <a:latin typeface="Arial" panose="020B0604020202020204" pitchFamily="34" charset="0"/>
                  <a:cs typeface="Arial" panose="020B0604020202020204" pitchFamily="34" charset="0"/>
                </a:rPr>
                <a:t>" is renamed to "</a:t>
              </a:r>
              <a:r>
                <a:rPr lang="en-GB" sz="700" dirty="0" err="1">
                  <a:solidFill>
                    <a:schemeClr val="tx1"/>
                  </a:solidFill>
                  <a:latin typeface="Arial" panose="020B0604020202020204" pitchFamily="34" charset="0"/>
                  <a:cs typeface="Arial" panose="020B0604020202020204" pitchFamily="34" charset="0"/>
                </a:rPr>
                <a:t>static_amount_financed</a:t>
              </a:r>
              <a:r>
                <a:rPr lang="en-GB" sz="700" dirty="0">
                  <a:solidFill>
                    <a:schemeClr val="tx1"/>
                  </a:solidFill>
                  <a:latin typeface="Arial" panose="020B0604020202020204" pitchFamily="34" charset="0"/>
                  <a:cs typeface="Arial" panose="020B0604020202020204" pitchFamily="34" charset="0"/>
                </a:rPr>
                <a:t>"</a:t>
              </a:r>
            </a:p>
          </p:txBody>
        </p:sp>
      </p:grpSp>
      <p:sp>
        <p:nvSpPr>
          <p:cNvPr id="178" name="Rectangle: Rounded Corners 77">
            <a:extLst>
              <a:ext uri="{FF2B5EF4-FFF2-40B4-BE49-F238E27FC236}">
                <a16:creationId xmlns:a16="http://schemas.microsoft.com/office/drawing/2014/main" id="{CA99FDBB-59C3-9131-A5E9-E53162920DAA}"/>
              </a:ext>
            </a:extLst>
          </p:cNvPr>
          <p:cNvSpPr>
            <a:spLocks/>
          </p:cNvSpPr>
          <p:nvPr/>
        </p:nvSpPr>
        <p:spPr>
          <a:xfrm>
            <a:off x="4299808" y="2479838"/>
            <a:ext cx="2584514" cy="31265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latin typeface="Arial" panose="020B0604020202020204" pitchFamily="34" charset="0"/>
                <a:cs typeface="Arial" panose="020B0604020202020204" pitchFamily="34" charset="0"/>
              </a:rPr>
              <a:t>Remaining missing start dates are set to a predefined value (2016), because missingness is mostly for old products</a:t>
            </a:r>
          </a:p>
        </p:txBody>
      </p:sp>
      <p:sp>
        <p:nvSpPr>
          <p:cNvPr id="182" name="Rectangle: Rounded Corners 77">
            <a:extLst>
              <a:ext uri="{FF2B5EF4-FFF2-40B4-BE49-F238E27FC236}">
                <a16:creationId xmlns:a16="http://schemas.microsoft.com/office/drawing/2014/main" id="{85A08BE2-1443-E498-9801-3948898EA492}"/>
              </a:ext>
            </a:extLst>
          </p:cNvPr>
          <p:cNvSpPr>
            <a:spLocks/>
          </p:cNvSpPr>
          <p:nvPr/>
        </p:nvSpPr>
        <p:spPr>
          <a:xfrm>
            <a:off x="4299808" y="3071876"/>
            <a:ext cx="2584514" cy="368632"/>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latin typeface="Arial" panose="020B0604020202020204" pitchFamily="34" charset="0"/>
                <a:cs typeface="Arial" panose="020B0604020202020204" pitchFamily="34" charset="0"/>
              </a:rPr>
              <a:t>The __</a:t>
            </a:r>
            <a:r>
              <a:rPr lang="en-GB" sz="700" dirty="0" err="1">
                <a:solidFill>
                  <a:schemeClr val="tx1"/>
                </a:solidFill>
                <a:latin typeface="Arial" panose="020B0604020202020204" pitchFamily="34" charset="0"/>
                <a:cs typeface="Arial" panose="020B0604020202020204" pitchFamily="34" charset="0"/>
              </a:rPr>
              <a:t>prod_end_date</a:t>
            </a:r>
            <a:r>
              <a:rPr lang="en-GB" sz="700" dirty="0">
                <a:solidFill>
                  <a:schemeClr val="tx1"/>
                </a:solidFill>
                <a:latin typeface="Arial" panose="020B0604020202020204" pitchFamily="34" charset="0"/>
                <a:cs typeface="Arial" panose="020B0604020202020204" pitchFamily="34" charset="0"/>
              </a:rPr>
              <a:t> is determined based on the </a:t>
            </a:r>
            <a:r>
              <a:rPr lang="en-GB" sz="700" dirty="0" err="1">
                <a:solidFill>
                  <a:schemeClr val="tx1"/>
                </a:solidFill>
                <a:latin typeface="Arial" panose="020B0604020202020204" pitchFamily="34" charset="0"/>
                <a:cs typeface="Arial" panose="020B0604020202020204" pitchFamily="34" charset="0"/>
              </a:rPr>
              <a:t>checker_dt_stamp</a:t>
            </a:r>
            <a:r>
              <a:rPr lang="en-GB" sz="700" dirty="0">
                <a:solidFill>
                  <a:schemeClr val="tx1"/>
                </a:solidFill>
                <a:latin typeface="Arial" panose="020B0604020202020204" pitchFamily="34" charset="0"/>
                <a:cs typeface="Arial" panose="020B0604020202020204" pitchFamily="34" charset="0"/>
              </a:rPr>
              <a:t>, and blank values are filled with the maturity date if it is before the current date.</a:t>
            </a:r>
          </a:p>
        </p:txBody>
      </p:sp>
      <p:pic>
        <p:nvPicPr>
          <p:cNvPr id="14" name="Graphic 13">
            <a:extLst>
              <a:ext uri="{FF2B5EF4-FFF2-40B4-BE49-F238E27FC236}">
                <a16:creationId xmlns:a16="http://schemas.microsoft.com/office/drawing/2014/main" id="{8E6747BB-9517-BBDB-1A0C-F9876E277158}"/>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rot="5400000">
            <a:off x="5484065" y="2232144"/>
            <a:ext cx="216000" cy="216000"/>
          </a:xfrm>
          <a:prstGeom prst="rect">
            <a:avLst/>
          </a:prstGeom>
        </p:spPr>
      </p:pic>
      <p:grpSp>
        <p:nvGrpSpPr>
          <p:cNvPr id="203" name="Group 202">
            <a:extLst>
              <a:ext uri="{FF2B5EF4-FFF2-40B4-BE49-F238E27FC236}">
                <a16:creationId xmlns:a16="http://schemas.microsoft.com/office/drawing/2014/main" id="{DC52E8BF-1C45-E964-5A65-A791396872A5}"/>
              </a:ext>
            </a:extLst>
          </p:cNvPr>
          <p:cNvGrpSpPr/>
          <p:nvPr/>
        </p:nvGrpSpPr>
        <p:grpSpPr>
          <a:xfrm>
            <a:off x="4299808" y="3472202"/>
            <a:ext cx="2584514" cy="216000"/>
            <a:chOff x="4219858" y="3582361"/>
            <a:chExt cx="2584514" cy="216000"/>
          </a:xfrm>
        </p:grpSpPr>
        <p:cxnSp>
          <p:nvCxnSpPr>
            <p:cNvPr id="300" name="default_point5b">
              <a:extLst>
                <a:ext uri="{FF2B5EF4-FFF2-40B4-BE49-F238E27FC236}">
                  <a16:creationId xmlns:a16="http://schemas.microsoft.com/office/drawing/2014/main" id="{0212A790-965A-932A-0E05-72E976D38DCD}"/>
                </a:ext>
              </a:extLst>
            </p:cNvPr>
            <p:cNvCxnSpPr>
              <a:cxnSpLocks/>
            </p:cNvCxnSpPr>
            <p:nvPr/>
          </p:nvCxnSpPr>
          <p:spPr>
            <a:xfrm>
              <a:off x="4219858" y="3690361"/>
              <a:ext cx="2584514" cy="0"/>
            </a:xfrm>
            <a:prstGeom prst="straightConnector1">
              <a:avLst/>
            </a:prstGeom>
            <a:ln w="6350" cap="flat">
              <a:solidFill>
                <a:srgbClr val="D0D0D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407DF658-FE4A-212B-6854-F899F89DA693}"/>
                </a:ext>
              </a:extLst>
            </p:cNvPr>
            <p:cNvPicPr>
              <a:picLocks/>
            </p:cNvPicPr>
            <p:nvPr/>
          </p:nvPicPr>
          <p:blipFill>
            <a:blip r:embed="rId28">
              <a:extLst>
                <a:ext uri="{96DAC541-7B7A-43D3-8B79-37D633B846F1}">
                  <asvg:svgBlip xmlns:asvg="http://schemas.microsoft.com/office/drawing/2016/SVG/main" r:embed="rId29"/>
                </a:ext>
              </a:extLst>
            </a:blip>
            <a:stretch>
              <a:fillRect/>
            </a:stretch>
          </p:blipFill>
          <p:spPr>
            <a:xfrm rot="5400000">
              <a:off x="5404115" y="3582361"/>
              <a:ext cx="216000" cy="216000"/>
            </a:xfrm>
            <a:prstGeom prst="rect">
              <a:avLst/>
            </a:prstGeom>
          </p:spPr>
        </p:pic>
      </p:grpSp>
      <p:pic>
        <p:nvPicPr>
          <p:cNvPr id="16" name="Graphic 15">
            <a:extLst>
              <a:ext uri="{FF2B5EF4-FFF2-40B4-BE49-F238E27FC236}">
                <a16:creationId xmlns:a16="http://schemas.microsoft.com/office/drawing/2014/main" id="{1BAE669D-2305-7C18-A38E-24EE3DFE4085}"/>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rot="5400000">
            <a:off x="5484065" y="2824182"/>
            <a:ext cx="216000" cy="216000"/>
          </a:xfrm>
          <a:prstGeom prst="rect">
            <a:avLst/>
          </a:prstGeom>
        </p:spPr>
      </p:pic>
      <p:sp>
        <p:nvSpPr>
          <p:cNvPr id="49" name="TextBox 48">
            <a:extLst>
              <a:ext uri="{FF2B5EF4-FFF2-40B4-BE49-F238E27FC236}">
                <a16:creationId xmlns:a16="http://schemas.microsoft.com/office/drawing/2014/main" id="{CA98211F-F95A-CF0E-EBA8-BEDFA5B66E9E}"/>
              </a:ext>
            </a:extLst>
          </p:cNvPr>
          <p:cNvSpPr txBox="1">
            <a:spLocks/>
          </p:cNvSpPr>
          <p:nvPr/>
        </p:nvSpPr>
        <p:spPr>
          <a:xfrm>
            <a:off x="4299808" y="4526217"/>
            <a:ext cx="2584514" cy="173800"/>
          </a:xfrm>
          <a:prstGeom prst="roundRect">
            <a:avLst/>
          </a:prstGeom>
          <a:solidFill>
            <a:schemeClr val="bg1">
              <a:lumMod val="85000"/>
            </a:schemeClr>
          </a:solidFill>
        </p:spPr>
        <p:txBody>
          <a:bodyPr wrap="square" lIns="36000" tIns="36000" rIns="36000" bIns="36000" rtlCol="0" anchor="ctr">
            <a:noAutofit/>
          </a:bodyPr>
          <a:lstStyle>
            <a:defPPr>
              <a:defRPr lang="en-US"/>
            </a:defPPr>
            <a:lvl1pPr marR="0" lvl="0" indent="0" algn="ctr" fontAlgn="auto">
              <a:lnSpc>
                <a:spcPct val="100000"/>
              </a:lnSpc>
              <a:spcBef>
                <a:spcPts val="0"/>
              </a:spcBef>
              <a:spcAft>
                <a:spcPts val="0"/>
              </a:spcAft>
              <a:buClr>
                <a:srgbClr val="FFFFFF"/>
              </a:buClr>
              <a:buSzTx/>
              <a:buFontTx/>
              <a:buNone/>
              <a:tabLst/>
              <a:defRPr kumimoji="0" sz="700" b="1" i="0" u="none" strike="noStrike" cap="none" spc="0" normalizeH="0" baseline="0">
                <a:ln>
                  <a:noFill/>
                </a:ln>
                <a:solidFill>
                  <a:sysClr val="windowText" lastClr="000000"/>
                </a:solidFill>
                <a:effectLst/>
                <a:uLnTx/>
                <a:uFillTx/>
                <a:latin typeface="Arial"/>
              </a:defRPr>
            </a:lvl1pPr>
          </a:lstStyle>
          <a:p>
            <a:pPr marL="114300" algn="l"/>
            <a:r>
              <a:rPr lang="en-GB" sz="800" dirty="0"/>
              <a:t>Categorizing</a:t>
            </a:r>
          </a:p>
        </p:txBody>
      </p:sp>
      <p:sp>
        <p:nvSpPr>
          <p:cNvPr id="31" name="TextBox 30">
            <a:extLst>
              <a:ext uri="{FF2B5EF4-FFF2-40B4-BE49-F238E27FC236}">
                <a16:creationId xmlns:a16="http://schemas.microsoft.com/office/drawing/2014/main" id="{D7FCB421-2437-C96B-234E-92B10B456824}"/>
              </a:ext>
            </a:extLst>
          </p:cNvPr>
          <p:cNvSpPr txBox="1">
            <a:spLocks/>
          </p:cNvSpPr>
          <p:nvPr/>
        </p:nvSpPr>
        <p:spPr>
          <a:xfrm>
            <a:off x="4299808" y="1722690"/>
            <a:ext cx="2584514" cy="183873"/>
          </a:xfrm>
          <a:prstGeom prst="roundRect">
            <a:avLst/>
          </a:prstGeom>
          <a:solidFill>
            <a:schemeClr val="bg1">
              <a:lumMod val="85000"/>
            </a:schemeClr>
          </a:solidFill>
        </p:spPr>
        <p:txBody>
          <a:bodyPr wrap="square" lIns="36000" tIns="36000" rIns="36000" bIns="36000" rtlCol="0" anchor="ctr">
            <a:noAutofit/>
          </a:bodyPr>
          <a:lstStyle/>
          <a:p>
            <a:pPr marL="114300" marR="0" lvl="0"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Apply Start and End Date Logic</a:t>
            </a:r>
          </a:p>
        </p:txBody>
      </p:sp>
      <p:sp>
        <p:nvSpPr>
          <p:cNvPr id="50" name="Rectangle: Rounded Corners 77">
            <a:extLst>
              <a:ext uri="{FF2B5EF4-FFF2-40B4-BE49-F238E27FC236}">
                <a16:creationId xmlns:a16="http://schemas.microsoft.com/office/drawing/2014/main" id="{284E61B3-CA9E-58D4-8DCF-73DA902778C6}"/>
              </a:ext>
            </a:extLst>
          </p:cNvPr>
          <p:cNvSpPr>
            <a:spLocks/>
          </p:cNvSpPr>
          <p:nvPr/>
        </p:nvSpPr>
        <p:spPr>
          <a:xfrm>
            <a:off x="4299808" y="4740503"/>
            <a:ext cx="2584514" cy="368632"/>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GB" sz="700" dirty="0">
                <a:solidFill>
                  <a:schemeClr val="tx1"/>
                </a:solidFill>
                <a:latin typeface="Arial" panose="020B0604020202020204" pitchFamily="34" charset="0"/>
                <a:cs typeface="Arial" panose="020B0604020202020204" pitchFamily="34" charset="0"/>
              </a:rPr>
              <a:t>categorizing loans into three categories: secured against deposits, secured against other things (business loans), and secured against other things (non-XS loans).</a:t>
            </a:r>
          </a:p>
        </p:txBody>
      </p:sp>
      <p:grpSp>
        <p:nvGrpSpPr>
          <p:cNvPr id="202" name="Group 201">
            <a:extLst>
              <a:ext uri="{FF2B5EF4-FFF2-40B4-BE49-F238E27FC236}">
                <a16:creationId xmlns:a16="http://schemas.microsoft.com/office/drawing/2014/main" id="{301664D4-970E-C816-E539-1010B810E339}"/>
              </a:ext>
            </a:extLst>
          </p:cNvPr>
          <p:cNvGrpSpPr/>
          <p:nvPr/>
        </p:nvGrpSpPr>
        <p:grpSpPr>
          <a:xfrm>
            <a:off x="4299808" y="4278526"/>
            <a:ext cx="2584514" cy="216000"/>
            <a:chOff x="4219858" y="4397066"/>
            <a:chExt cx="2584514" cy="216000"/>
          </a:xfrm>
        </p:grpSpPr>
        <p:cxnSp>
          <p:nvCxnSpPr>
            <p:cNvPr id="42" name="default_point5b">
              <a:extLst>
                <a:ext uri="{FF2B5EF4-FFF2-40B4-BE49-F238E27FC236}">
                  <a16:creationId xmlns:a16="http://schemas.microsoft.com/office/drawing/2014/main" id="{19155D0D-01FD-D104-92AE-298F6C75BAB9}"/>
                </a:ext>
              </a:extLst>
            </p:cNvPr>
            <p:cNvCxnSpPr>
              <a:cxnSpLocks/>
            </p:cNvCxnSpPr>
            <p:nvPr/>
          </p:nvCxnSpPr>
          <p:spPr>
            <a:xfrm>
              <a:off x="4219858" y="4505066"/>
              <a:ext cx="2584514" cy="0"/>
            </a:xfrm>
            <a:prstGeom prst="straightConnector1">
              <a:avLst/>
            </a:prstGeom>
            <a:ln w="6350" cap="flat">
              <a:solidFill>
                <a:srgbClr val="D0D0D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6ECDAA95-69A7-021E-79DB-C93923DD1066}"/>
                </a:ext>
              </a:extLst>
            </p:cNvPr>
            <p:cNvPicPr>
              <a:picLocks/>
            </p:cNvPicPr>
            <p:nvPr/>
          </p:nvPicPr>
          <p:blipFill>
            <a:blip r:embed="rId28">
              <a:extLst>
                <a:ext uri="{96DAC541-7B7A-43D3-8B79-37D633B846F1}">
                  <asvg:svgBlip xmlns:asvg="http://schemas.microsoft.com/office/drawing/2016/SVG/main" r:embed="rId29"/>
                </a:ext>
              </a:extLst>
            </a:blip>
            <a:stretch>
              <a:fillRect/>
            </a:stretch>
          </p:blipFill>
          <p:spPr>
            <a:xfrm rot="5400000">
              <a:off x="5404115" y="4397066"/>
              <a:ext cx="216000" cy="216000"/>
            </a:xfrm>
            <a:prstGeom prst="rect">
              <a:avLst/>
            </a:prstGeom>
          </p:spPr>
        </p:pic>
      </p:grpSp>
      <p:sp>
        <p:nvSpPr>
          <p:cNvPr id="92" name="TextBox 91">
            <a:extLst>
              <a:ext uri="{FF2B5EF4-FFF2-40B4-BE49-F238E27FC236}">
                <a16:creationId xmlns:a16="http://schemas.microsoft.com/office/drawing/2014/main" id="{BECE9291-E53F-F4D3-C2C7-7DE1B0248A97}"/>
              </a:ext>
            </a:extLst>
          </p:cNvPr>
          <p:cNvSpPr txBox="1">
            <a:spLocks/>
          </p:cNvSpPr>
          <p:nvPr>
            <p:custDataLst>
              <p:tags r:id="rId5"/>
            </p:custDataLst>
          </p:nvPr>
        </p:nvSpPr>
        <p:spPr>
          <a:xfrm>
            <a:off x="7482387" y="4572092"/>
            <a:ext cx="4154878" cy="40780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spcAft>
                <a:spcPts val="100"/>
              </a:spcAft>
            </a:pPr>
            <a:r>
              <a:rPr lang="en-US" sz="600" b="1" dirty="0">
                <a:cs typeface="+mn-cs"/>
              </a:rPr>
              <a:t>Secured Loans: </a:t>
            </a:r>
            <a:r>
              <a:rPr lang="en-US" sz="600" dirty="0"/>
              <a:t>“analyatics_zone.xs1_clean_secured_loans_"+model_version_prefix </a:t>
            </a:r>
          </a:p>
          <a:p>
            <a:pPr>
              <a:spcBef>
                <a:spcPts val="0"/>
              </a:spcBef>
              <a:spcAft>
                <a:spcPts val="100"/>
              </a:spcAft>
            </a:pPr>
            <a:r>
              <a:rPr lang="en-US" sz="600" b="1" dirty="0"/>
              <a:t>Unsecured Loans: </a:t>
            </a:r>
            <a:r>
              <a:rPr lang="en-US" sz="600" dirty="0"/>
              <a:t>“analyatics_zone.xs1_clean_unsecured_loans_business_"+model_version_prefix</a:t>
            </a:r>
          </a:p>
          <a:p>
            <a:pPr>
              <a:spcBef>
                <a:spcPts val="0"/>
              </a:spcBef>
              <a:spcAft>
                <a:spcPts val="100"/>
              </a:spcAft>
            </a:pPr>
            <a:r>
              <a:rPr lang="en-US" sz="600" dirty="0"/>
              <a:t>"analyatics_zone.xs1_clean_unsecured_loans_non_XS_"+model_version_prefix</a:t>
            </a:r>
          </a:p>
          <a:p>
            <a:pPr>
              <a:spcBef>
                <a:spcPts val="0"/>
              </a:spcBef>
              <a:spcAft>
                <a:spcPts val="100"/>
              </a:spcAft>
            </a:pPr>
            <a:r>
              <a:rPr lang="en-US" sz="600" dirty="0"/>
              <a:t>"analyatics_zone.xs1_clean_unsecured_loans_"+model_version_prefix</a:t>
            </a:r>
            <a:endParaRPr lang="en-GB" sz="600" dirty="0"/>
          </a:p>
        </p:txBody>
      </p:sp>
      <p:sp>
        <p:nvSpPr>
          <p:cNvPr id="107" name="Rectangle 106">
            <a:extLst>
              <a:ext uri="{FF2B5EF4-FFF2-40B4-BE49-F238E27FC236}">
                <a16:creationId xmlns:a16="http://schemas.microsoft.com/office/drawing/2014/main" id="{15E38DCD-E858-E3E3-98CC-4B7C03668E10}"/>
              </a:ext>
            </a:extLst>
          </p:cNvPr>
          <p:cNvSpPr>
            <a:spLocks/>
          </p:cNvSpPr>
          <p:nvPr/>
        </p:nvSpPr>
        <p:spPr>
          <a:xfrm>
            <a:off x="7482386" y="3639961"/>
            <a:ext cx="4154878" cy="865883"/>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108" name="Rectangle 107">
            <a:extLst>
              <a:ext uri="{FF2B5EF4-FFF2-40B4-BE49-F238E27FC236}">
                <a16:creationId xmlns:a16="http://schemas.microsoft.com/office/drawing/2014/main" id="{7EAB7171-AE64-9024-741F-6E2252B36AC3}"/>
              </a:ext>
            </a:extLst>
          </p:cNvPr>
          <p:cNvSpPr>
            <a:spLocks/>
          </p:cNvSpPr>
          <p:nvPr/>
        </p:nvSpPr>
        <p:spPr>
          <a:xfrm>
            <a:off x="7482386" y="2055943"/>
            <a:ext cx="4154878" cy="1584016"/>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113" name="Rectangle 112">
            <a:extLst>
              <a:ext uri="{FF2B5EF4-FFF2-40B4-BE49-F238E27FC236}">
                <a16:creationId xmlns:a16="http://schemas.microsoft.com/office/drawing/2014/main" id="{32698682-7B33-D4B5-5865-9EDF59F51BED}"/>
              </a:ext>
            </a:extLst>
          </p:cNvPr>
          <p:cNvSpPr>
            <a:spLocks/>
          </p:cNvSpPr>
          <p:nvPr/>
        </p:nvSpPr>
        <p:spPr>
          <a:xfrm>
            <a:off x="7482386" y="1878891"/>
            <a:ext cx="4154878" cy="177052"/>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cxnSp>
        <p:nvCxnSpPr>
          <p:cNvPr id="114" name="Straight Connector 113">
            <a:extLst>
              <a:ext uri="{FF2B5EF4-FFF2-40B4-BE49-F238E27FC236}">
                <a16:creationId xmlns:a16="http://schemas.microsoft.com/office/drawing/2014/main" id="{E64078B6-2DBF-A553-4B0F-C926DB2F8EAC}"/>
              </a:ext>
            </a:extLst>
          </p:cNvPr>
          <p:cNvCxnSpPr>
            <a:cxnSpLocks/>
          </p:cNvCxnSpPr>
          <p:nvPr/>
        </p:nvCxnSpPr>
        <p:spPr>
          <a:xfrm>
            <a:off x="7482386" y="223194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A726C25-FCCE-8711-5C31-E81B807E8192}"/>
              </a:ext>
            </a:extLst>
          </p:cNvPr>
          <p:cNvCxnSpPr>
            <a:cxnSpLocks/>
          </p:cNvCxnSpPr>
          <p:nvPr/>
        </p:nvCxnSpPr>
        <p:spPr>
          <a:xfrm>
            <a:off x="7482386" y="240794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8CB1CAB-5359-4D1B-729F-9F510CDBF865}"/>
              </a:ext>
            </a:extLst>
          </p:cNvPr>
          <p:cNvCxnSpPr>
            <a:cxnSpLocks/>
          </p:cNvCxnSpPr>
          <p:nvPr/>
        </p:nvCxnSpPr>
        <p:spPr>
          <a:xfrm>
            <a:off x="7482386" y="2583949"/>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0A53D18-7470-4DDA-A1A1-C85389DCCDB8}"/>
              </a:ext>
            </a:extLst>
          </p:cNvPr>
          <p:cNvCxnSpPr>
            <a:cxnSpLocks/>
          </p:cNvCxnSpPr>
          <p:nvPr/>
        </p:nvCxnSpPr>
        <p:spPr>
          <a:xfrm>
            <a:off x="7482386" y="2759951"/>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664F5B7-12BC-CC1D-0C2B-9A08308B7B21}"/>
              </a:ext>
            </a:extLst>
          </p:cNvPr>
          <p:cNvCxnSpPr>
            <a:cxnSpLocks/>
          </p:cNvCxnSpPr>
          <p:nvPr/>
        </p:nvCxnSpPr>
        <p:spPr>
          <a:xfrm>
            <a:off x="7482386" y="293595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83C4D8B-2204-4CB2-C73C-2964DA8570CD}"/>
              </a:ext>
            </a:extLst>
          </p:cNvPr>
          <p:cNvCxnSpPr>
            <a:cxnSpLocks/>
          </p:cNvCxnSpPr>
          <p:nvPr/>
        </p:nvCxnSpPr>
        <p:spPr>
          <a:xfrm>
            <a:off x="7482386" y="311195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B102104-BFC0-E9FD-988F-BAD5B92D1AD2}"/>
              </a:ext>
            </a:extLst>
          </p:cNvPr>
          <p:cNvCxnSpPr>
            <a:cxnSpLocks/>
          </p:cNvCxnSpPr>
          <p:nvPr/>
        </p:nvCxnSpPr>
        <p:spPr>
          <a:xfrm>
            <a:off x="7482386" y="328795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9F2840D-D527-51FE-90D5-23FC4CF55910}"/>
              </a:ext>
            </a:extLst>
          </p:cNvPr>
          <p:cNvCxnSpPr>
            <a:cxnSpLocks/>
          </p:cNvCxnSpPr>
          <p:nvPr/>
        </p:nvCxnSpPr>
        <p:spPr>
          <a:xfrm>
            <a:off x="7482386" y="3463959"/>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2313862-5C9C-C217-2129-95DFF143CB02}"/>
              </a:ext>
            </a:extLst>
          </p:cNvPr>
          <p:cNvCxnSpPr>
            <a:cxnSpLocks/>
          </p:cNvCxnSpPr>
          <p:nvPr/>
        </p:nvCxnSpPr>
        <p:spPr>
          <a:xfrm>
            <a:off x="7482386" y="381596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5D49E34-BACF-9822-55CF-3DA4DA92CCCA}"/>
              </a:ext>
            </a:extLst>
          </p:cNvPr>
          <p:cNvCxnSpPr>
            <a:cxnSpLocks/>
          </p:cNvCxnSpPr>
          <p:nvPr/>
        </p:nvCxnSpPr>
        <p:spPr>
          <a:xfrm>
            <a:off x="7482386" y="205594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AC0626D-1012-E1C9-4002-8AAFBC61BF0C}"/>
              </a:ext>
            </a:extLst>
          </p:cNvPr>
          <p:cNvCxnSpPr>
            <a:cxnSpLocks/>
          </p:cNvCxnSpPr>
          <p:nvPr/>
        </p:nvCxnSpPr>
        <p:spPr>
          <a:xfrm>
            <a:off x="7482386" y="3639961"/>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9943A848-8B29-BA70-E5EF-872A798C1B5D}"/>
              </a:ext>
            </a:extLst>
          </p:cNvPr>
          <p:cNvSpPr txBox="1">
            <a:spLocks/>
          </p:cNvSpPr>
          <p:nvPr/>
        </p:nvSpPr>
        <p:spPr>
          <a:xfrm>
            <a:off x="8711231" y="1722690"/>
            <a:ext cx="2889591"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 interpretation</a:t>
            </a:r>
          </a:p>
        </p:txBody>
      </p:sp>
      <p:sp>
        <p:nvSpPr>
          <p:cNvPr id="142" name="TextBox 141">
            <a:extLst>
              <a:ext uri="{FF2B5EF4-FFF2-40B4-BE49-F238E27FC236}">
                <a16:creationId xmlns:a16="http://schemas.microsoft.com/office/drawing/2014/main" id="{71782D5F-71D6-141F-1270-AB3E966EE8E8}"/>
              </a:ext>
            </a:extLst>
          </p:cNvPr>
          <p:cNvSpPr txBox="1">
            <a:spLocks/>
          </p:cNvSpPr>
          <p:nvPr/>
        </p:nvSpPr>
        <p:spPr>
          <a:xfrm>
            <a:off x="7552281" y="209008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account_number</a:t>
            </a:r>
            <a:endParaRPr lang="en-US" sz="700" dirty="0">
              <a:cs typeface="+mn-cs"/>
            </a:endParaRPr>
          </a:p>
        </p:txBody>
      </p:sp>
      <p:sp>
        <p:nvSpPr>
          <p:cNvPr id="144" name="TextBox 143">
            <a:extLst>
              <a:ext uri="{FF2B5EF4-FFF2-40B4-BE49-F238E27FC236}">
                <a16:creationId xmlns:a16="http://schemas.microsoft.com/office/drawing/2014/main" id="{8FF7A20E-60B9-C58E-49B6-3ECBF865DD52}"/>
              </a:ext>
            </a:extLst>
          </p:cNvPr>
          <p:cNvSpPr txBox="1">
            <a:spLocks/>
          </p:cNvSpPr>
          <p:nvPr/>
        </p:nvSpPr>
        <p:spPr>
          <a:xfrm>
            <a:off x="8711231" y="2090083"/>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Unique account number (primary key)</a:t>
            </a:r>
            <a:endParaRPr lang="en-US" sz="700" dirty="0">
              <a:cs typeface="+mn-cs"/>
            </a:endParaRPr>
          </a:p>
        </p:txBody>
      </p:sp>
      <p:sp>
        <p:nvSpPr>
          <p:cNvPr id="147" name="TextBox 146">
            <a:extLst>
              <a:ext uri="{FF2B5EF4-FFF2-40B4-BE49-F238E27FC236}">
                <a16:creationId xmlns:a16="http://schemas.microsoft.com/office/drawing/2014/main" id="{30363B29-6585-65C5-536B-56CC3638728D}"/>
              </a:ext>
            </a:extLst>
          </p:cNvPr>
          <p:cNvSpPr txBox="1">
            <a:spLocks/>
          </p:cNvSpPr>
          <p:nvPr/>
        </p:nvSpPr>
        <p:spPr>
          <a:xfrm>
            <a:off x="7552281" y="226608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product_code</a:t>
            </a:r>
            <a:endParaRPr lang="en-US" sz="700" dirty="0">
              <a:cs typeface="+mn-cs"/>
            </a:endParaRPr>
          </a:p>
        </p:txBody>
      </p:sp>
      <p:sp>
        <p:nvSpPr>
          <p:cNvPr id="148" name="TextBox 147">
            <a:extLst>
              <a:ext uri="{FF2B5EF4-FFF2-40B4-BE49-F238E27FC236}">
                <a16:creationId xmlns:a16="http://schemas.microsoft.com/office/drawing/2014/main" id="{6B77FE92-469C-56F8-2B5E-4A4F0A8CE94E}"/>
              </a:ext>
            </a:extLst>
          </p:cNvPr>
          <p:cNvSpPr txBox="1">
            <a:spLocks/>
          </p:cNvSpPr>
          <p:nvPr/>
        </p:nvSpPr>
        <p:spPr>
          <a:xfrm>
            <a:off x="8711231" y="2266085"/>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endParaRPr lang="en-US" sz="700" dirty="0">
              <a:cs typeface="+mn-cs"/>
            </a:endParaRPr>
          </a:p>
        </p:txBody>
      </p:sp>
      <p:sp>
        <p:nvSpPr>
          <p:cNvPr id="150" name="TextBox 149">
            <a:extLst>
              <a:ext uri="{FF2B5EF4-FFF2-40B4-BE49-F238E27FC236}">
                <a16:creationId xmlns:a16="http://schemas.microsoft.com/office/drawing/2014/main" id="{0F8E0FC6-4C49-9D6C-11D4-42E85E973CE2}"/>
              </a:ext>
            </a:extLst>
          </p:cNvPr>
          <p:cNvSpPr txBox="1">
            <a:spLocks/>
          </p:cNvSpPr>
          <p:nvPr/>
        </p:nvSpPr>
        <p:spPr>
          <a:xfrm>
            <a:off x="7552281" y="2442087"/>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product_category</a:t>
            </a:r>
            <a:endParaRPr lang="en-US" sz="700" dirty="0">
              <a:cs typeface="+mn-cs"/>
            </a:endParaRPr>
          </a:p>
        </p:txBody>
      </p:sp>
      <p:sp>
        <p:nvSpPr>
          <p:cNvPr id="151" name="TextBox 150">
            <a:extLst>
              <a:ext uri="{FF2B5EF4-FFF2-40B4-BE49-F238E27FC236}">
                <a16:creationId xmlns:a16="http://schemas.microsoft.com/office/drawing/2014/main" id="{FE33E57A-31D2-93FF-D176-A79C1811C014}"/>
              </a:ext>
            </a:extLst>
          </p:cNvPr>
          <p:cNvSpPr txBox="1">
            <a:spLocks/>
          </p:cNvSpPr>
          <p:nvPr/>
        </p:nvSpPr>
        <p:spPr>
          <a:xfrm>
            <a:off x="8711231" y="2442087"/>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Type of loan</a:t>
            </a:r>
            <a:endParaRPr lang="en-US" sz="700" dirty="0">
              <a:cs typeface="+mn-cs"/>
            </a:endParaRPr>
          </a:p>
        </p:txBody>
      </p:sp>
      <p:sp>
        <p:nvSpPr>
          <p:cNvPr id="153" name="TextBox 152">
            <a:extLst>
              <a:ext uri="{FF2B5EF4-FFF2-40B4-BE49-F238E27FC236}">
                <a16:creationId xmlns:a16="http://schemas.microsoft.com/office/drawing/2014/main" id="{7CAE7D72-373E-1A48-0E7E-E2177E7DBAAA}"/>
              </a:ext>
            </a:extLst>
          </p:cNvPr>
          <p:cNvSpPr txBox="1">
            <a:spLocks/>
          </p:cNvSpPr>
          <p:nvPr/>
        </p:nvSpPr>
        <p:spPr>
          <a:xfrm>
            <a:off x="7552281" y="261808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original_st_date</a:t>
            </a:r>
            <a:endParaRPr lang="en-US" sz="700" dirty="0">
              <a:cs typeface="+mn-cs"/>
            </a:endParaRPr>
          </a:p>
        </p:txBody>
      </p:sp>
      <p:sp>
        <p:nvSpPr>
          <p:cNvPr id="154" name="TextBox 153">
            <a:extLst>
              <a:ext uri="{FF2B5EF4-FFF2-40B4-BE49-F238E27FC236}">
                <a16:creationId xmlns:a16="http://schemas.microsoft.com/office/drawing/2014/main" id="{FF995A67-1339-9F84-B72D-5F1C9533B079}"/>
              </a:ext>
            </a:extLst>
          </p:cNvPr>
          <p:cNvSpPr txBox="1">
            <a:spLocks/>
          </p:cNvSpPr>
          <p:nvPr/>
        </p:nvSpPr>
        <p:spPr>
          <a:xfrm>
            <a:off x="8711231" y="261808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Start date of the loan</a:t>
            </a:r>
            <a:endParaRPr lang="en-US" sz="700" dirty="0">
              <a:cs typeface="+mn-cs"/>
            </a:endParaRPr>
          </a:p>
        </p:txBody>
      </p:sp>
      <p:sp>
        <p:nvSpPr>
          <p:cNvPr id="156" name="TextBox 155">
            <a:extLst>
              <a:ext uri="{FF2B5EF4-FFF2-40B4-BE49-F238E27FC236}">
                <a16:creationId xmlns:a16="http://schemas.microsoft.com/office/drawing/2014/main" id="{4E3C007F-4FE7-9C9F-CB20-7D907CDA4CBF}"/>
              </a:ext>
            </a:extLst>
          </p:cNvPr>
          <p:cNvSpPr txBox="1">
            <a:spLocks/>
          </p:cNvSpPr>
          <p:nvPr/>
        </p:nvSpPr>
        <p:spPr>
          <a:xfrm>
            <a:off x="7552281" y="279409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maturity_date</a:t>
            </a:r>
            <a:endParaRPr lang="en-US" sz="700" dirty="0">
              <a:cs typeface="+mn-cs"/>
            </a:endParaRPr>
          </a:p>
        </p:txBody>
      </p:sp>
      <p:sp>
        <p:nvSpPr>
          <p:cNvPr id="157" name="TextBox 156">
            <a:extLst>
              <a:ext uri="{FF2B5EF4-FFF2-40B4-BE49-F238E27FC236}">
                <a16:creationId xmlns:a16="http://schemas.microsoft.com/office/drawing/2014/main" id="{EEA1F656-8841-C621-DAB0-D037ECE73D4E}"/>
              </a:ext>
            </a:extLst>
          </p:cNvPr>
          <p:cNvSpPr txBox="1">
            <a:spLocks/>
          </p:cNvSpPr>
          <p:nvPr/>
        </p:nvSpPr>
        <p:spPr>
          <a:xfrm>
            <a:off x="8711231" y="279409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Original maturity date of the loan</a:t>
            </a:r>
            <a:endParaRPr lang="en-US" sz="700" dirty="0">
              <a:cs typeface="+mn-cs"/>
            </a:endParaRPr>
          </a:p>
        </p:txBody>
      </p:sp>
      <p:sp>
        <p:nvSpPr>
          <p:cNvPr id="159" name="TextBox 158">
            <a:extLst>
              <a:ext uri="{FF2B5EF4-FFF2-40B4-BE49-F238E27FC236}">
                <a16:creationId xmlns:a16="http://schemas.microsoft.com/office/drawing/2014/main" id="{73E05A8D-D96D-2513-52D3-A90BF0FA55AE}"/>
              </a:ext>
            </a:extLst>
          </p:cNvPr>
          <p:cNvSpPr txBox="1">
            <a:spLocks/>
          </p:cNvSpPr>
          <p:nvPr/>
        </p:nvSpPr>
        <p:spPr>
          <a:xfrm>
            <a:off x="7552281" y="297009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checker_dt_stamp</a:t>
            </a:r>
            <a:endParaRPr lang="en-US" sz="700" dirty="0">
              <a:cs typeface="+mn-cs"/>
            </a:endParaRPr>
          </a:p>
        </p:txBody>
      </p:sp>
      <p:sp>
        <p:nvSpPr>
          <p:cNvPr id="160" name="TextBox 159">
            <a:extLst>
              <a:ext uri="{FF2B5EF4-FFF2-40B4-BE49-F238E27FC236}">
                <a16:creationId xmlns:a16="http://schemas.microsoft.com/office/drawing/2014/main" id="{28B0FE65-6F92-7AD9-6A4F-74765D851BCE}"/>
              </a:ext>
            </a:extLst>
          </p:cNvPr>
          <p:cNvSpPr txBox="1">
            <a:spLocks/>
          </p:cNvSpPr>
          <p:nvPr/>
        </p:nvSpPr>
        <p:spPr>
          <a:xfrm>
            <a:off x="8711231" y="2970093"/>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Date record last changed</a:t>
            </a:r>
            <a:endParaRPr lang="en-US" sz="700" dirty="0">
              <a:cs typeface="+mn-cs"/>
            </a:endParaRPr>
          </a:p>
        </p:txBody>
      </p:sp>
      <p:sp>
        <p:nvSpPr>
          <p:cNvPr id="162" name="TextBox 161">
            <a:extLst>
              <a:ext uri="{FF2B5EF4-FFF2-40B4-BE49-F238E27FC236}">
                <a16:creationId xmlns:a16="http://schemas.microsoft.com/office/drawing/2014/main" id="{BCB070E9-A5CB-2B66-451F-CF6C5D96B0EC}"/>
              </a:ext>
            </a:extLst>
          </p:cNvPr>
          <p:cNvSpPr txBox="1">
            <a:spLocks/>
          </p:cNvSpPr>
          <p:nvPr/>
        </p:nvSpPr>
        <p:spPr>
          <a:xfrm>
            <a:off x="7552281" y="314609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maker_dt_stamp</a:t>
            </a:r>
            <a:endParaRPr lang="en-US" sz="700" dirty="0">
              <a:cs typeface="+mn-cs"/>
            </a:endParaRPr>
          </a:p>
        </p:txBody>
      </p:sp>
      <p:sp>
        <p:nvSpPr>
          <p:cNvPr id="163" name="TextBox 162">
            <a:extLst>
              <a:ext uri="{FF2B5EF4-FFF2-40B4-BE49-F238E27FC236}">
                <a16:creationId xmlns:a16="http://schemas.microsoft.com/office/drawing/2014/main" id="{8BEEA917-3634-4645-373A-680F693F3498}"/>
              </a:ext>
            </a:extLst>
          </p:cNvPr>
          <p:cNvSpPr txBox="1">
            <a:spLocks/>
          </p:cNvSpPr>
          <p:nvPr/>
        </p:nvSpPr>
        <p:spPr>
          <a:xfrm>
            <a:off x="8711231" y="3146095"/>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Date record created</a:t>
            </a:r>
            <a:endParaRPr lang="en-US" sz="700" dirty="0">
              <a:cs typeface="+mn-cs"/>
            </a:endParaRPr>
          </a:p>
        </p:txBody>
      </p:sp>
      <p:sp>
        <p:nvSpPr>
          <p:cNvPr id="165" name="TextBox 164">
            <a:extLst>
              <a:ext uri="{FF2B5EF4-FFF2-40B4-BE49-F238E27FC236}">
                <a16:creationId xmlns:a16="http://schemas.microsoft.com/office/drawing/2014/main" id="{42FF80FF-1A21-DAE4-BC03-82D64A06CC56}"/>
              </a:ext>
            </a:extLst>
          </p:cNvPr>
          <p:cNvSpPr txBox="1">
            <a:spLocks/>
          </p:cNvSpPr>
          <p:nvPr/>
        </p:nvSpPr>
        <p:spPr>
          <a:xfrm>
            <a:off x="7552281" y="3322097"/>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account_status</a:t>
            </a:r>
            <a:endParaRPr lang="en-US" sz="700" dirty="0">
              <a:cs typeface="+mn-cs"/>
            </a:endParaRPr>
          </a:p>
        </p:txBody>
      </p:sp>
      <p:sp>
        <p:nvSpPr>
          <p:cNvPr id="166" name="TextBox 165">
            <a:extLst>
              <a:ext uri="{FF2B5EF4-FFF2-40B4-BE49-F238E27FC236}">
                <a16:creationId xmlns:a16="http://schemas.microsoft.com/office/drawing/2014/main" id="{938CE675-50A8-3D7D-0510-9DC76B0D0418}"/>
              </a:ext>
            </a:extLst>
          </p:cNvPr>
          <p:cNvSpPr txBox="1">
            <a:spLocks/>
          </p:cNvSpPr>
          <p:nvPr/>
        </p:nvSpPr>
        <p:spPr>
          <a:xfrm>
            <a:off x="8711231" y="3322097"/>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 = cancelled; L = liquidated</a:t>
            </a:r>
            <a:endParaRPr lang="en-US" sz="700" dirty="0">
              <a:cs typeface="+mn-cs"/>
            </a:endParaRPr>
          </a:p>
        </p:txBody>
      </p:sp>
      <p:sp>
        <p:nvSpPr>
          <p:cNvPr id="170" name="TextBox 169">
            <a:extLst>
              <a:ext uri="{FF2B5EF4-FFF2-40B4-BE49-F238E27FC236}">
                <a16:creationId xmlns:a16="http://schemas.microsoft.com/office/drawing/2014/main" id="{A9E27052-BF5F-8BD6-2678-4B871CE0AFE7}"/>
              </a:ext>
            </a:extLst>
          </p:cNvPr>
          <p:cNvSpPr txBox="1">
            <a:spLocks/>
          </p:cNvSpPr>
          <p:nvPr/>
        </p:nvSpPr>
        <p:spPr>
          <a:xfrm>
            <a:off x="7552281" y="349809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amount_financed</a:t>
            </a:r>
            <a:endParaRPr lang="en-US" sz="700" dirty="0">
              <a:cs typeface="+mn-cs"/>
            </a:endParaRPr>
          </a:p>
        </p:txBody>
      </p:sp>
      <p:sp>
        <p:nvSpPr>
          <p:cNvPr id="171" name="TextBox 170">
            <a:extLst>
              <a:ext uri="{FF2B5EF4-FFF2-40B4-BE49-F238E27FC236}">
                <a16:creationId xmlns:a16="http://schemas.microsoft.com/office/drawing/2014/main" id="{5E6B1141-A77D-FBD9-FE91-DE353AB9FA7D}"/>
              </a:ext>
            </a:extLst>
          </p:cNvPr>
          <p:cNvSpPr txBox="1">
            <a:spLocks/>
          </p:cNvSpPr>
          <p:nvPr/>
        </p:nvSpPr>
        <p:spPr>
          <a:xfrm>
            <a:off x="8711231" y="349809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Original amount of the loan</a:t>
            </a:r>
            <a:endParaRPr lang="en-US" sz="700" dirty="0">
              <a:cs typeface="+mn-cs"/>
            </a:endParaRPr>
          </a:p>
        </p:txBody>
      </p:sp>
      <p:sp>
        <p:nvSpPr>
          <p:cNvPr id="173" name="TextBox 172">
            <a:extLst>
              <a:ext uri="{FF2B5EF4-FFF2-40B4-BE49-F238E27FC236}">
                <a16:creationId xmlns:a16="http://schemas.microsoft.com/office/drawing/2014/main" id="{9D2918E1-07E2-19CA-2FB2-6904E753490B}"/>
              </a:ext>
            </a:extLst>
          </p:cNvPr>
          <p:cNvSpPr txBox="1">
            <a:spLocks/>
          </p:cNvSpPr>
          <p:nvPr/>
        </p:nvSpPr>
        <p:spPr>
          <a:xfrm>
            <a:off x="7552281" y="385010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__prod_end_date</a:t>
            </a:r>
            <a:endParaRPr lang="en-US" sz="700" dirty="0">
              <a:cs typeface="+mn-cs"/>
            </a:endParaRPr>
          </a:p>
        </p:txBody>
      </p:sp>
      <p:sp>
        <p:nvSpPr>
          <p:cNvPr id="174" name="TextBox 173">
            <a:extLst>
              <a:ext uri="{FF2B5EF4-FFF2-40B4-BE49-F238E27FC236}">
                <a16:creationId xmlns:a16="http://schemas.microsoft.com/office/drawing/2014/main" id="{B7795398-81BA-06DF-81E6-E2B2F9183F2E}"/>
              </a:ext>
            </a:extLst>
          </p:cNvPr>
          <p:cNvSpPr txBox="1">
            <a:spLocks/>
          </p:cNvSpPr>
          <p:nvPr/>
        </p:nvSpPr>
        <p:spPr>
          <a:xfrm>
            <a:off x="8711231" y="3850103"/>
            <a:ext cx="2889591"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If </a:t>
            </a:r>
            <a:r>
              <a:rPr lang="en-US" sz="700" dirty="0" err="1">
                <a:cs typeface="+mn-cs"/>
              </a:rPr>
              <a:t>account_status</a:t>
            </a:r>
            <a:r>
              <a:rPr lang="en-US" sz="700" dirty="0">
                <a:cs typeface="+mn-cs"/>
              </a:rPr>
              <a:t> is  "L" (liquidated), then </a:t>
            </a:r>
            <a:r>
              <a:rPr lang="en-US" sz="700" dirty="0" err="1">
                <a:cs typeface="+mn-cs"/>
              </a:rPr>
              <a:t>checker_dt_stamp</a:t>
            </a:r>
            <a:r>
              <a:rPr lang="en-US" sz="700" dirty="0">
                <a:cs typeface="+mn-cs"/>
              </a:rPr>
              <a:t>, otherwise null.</a:t>
            </a:r>
            <a:endParaRPr lang="en-US" sz="700" dirty="0"/>
          </a:p>
        </p:txBody>
      </p:sp>
      <p:sp>
        <p:nvSpPr>
          <p:cNvPr id="181" name="TextBox 180">
            <a:extLst>
              <a:ext uri="{FF2B5EF4-FFF2-40B4-BE49-F238E27FC236}">
                <a16:creationId xmlns:a16="http://schemas.microsoft.com/office/drawing/2014/main" id="{0E9F6EB0-B704-55ED-2C08-49F24BFB6D28}"/>
              </a:ext>
            </a:extLst>
          </p:cNvPr>
          <p:cNvSpPr txBox="1">
            <a:spLocks/>
          </p:cNvSpPr>
          <p:nvPr/>
        </p:nvSpPr>
        <p:spPr>
          <a:xfrm>
            <a:off x="7552281" y="367410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__prod_start_date</a:t>
            </a:r>
            <a:endParaRPr lang="en-US" sz="700" dirty="0">
              <a:cs typeface="+mn-cs"/>
            </a:endParaRPr>
          </a:p>
        </p:txBody>
      </p:sp>
      <p:sp>
        <p:nvSpPr>
          <p:cNvPr id="183" name="TextBox 182">
            <a:extLst>
              <a:ext uri="{FF2B5EF4-FFF2-40B4-BE49-F238E27FC236}">
                <a16:creationId xmlns:a16="http://schemas.microsoft.com/office/drawing/2014/main" id="{6E053D5E-BAEC-D511-040D-BB5AFC17DA13}"/>
              </a:ext>
            </a:extLst>
          </p:cNvPr>
          <p:cNvSpPr txBox="1">
            <a:spLocks/>
          </p:cNvSpPr>
          <p:nvPr/>
        </p:nvSpPr>
        <p:spPr>
          <a:xfrm>
            <a:off x="8711231" y="367410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Set to whatever is available: ac_open_date or maker_dt_stamp</a:t>
            </a:r>
            <a:endParaRPr lang="en-US" sz="700" dirty="0">
              <a:cs typeface="+mn-cs"/>
            </a:endParaRPr>
          </a:p>
        </p:txBody>
      </p:sp>
      <p:sp>
        <p:nvSpPr>
          <p:cNvPr id="185" name="TextBox 184">
            <a:extLst>
              <a:ext uri="{FF2B5EF4-FFF2-40B4-BE49-F238E27FC236}">
                <a16:creationId xmlns:a16="http://schemas.microsoft.com/office/drawing/2014/main" id="{116F2E28-BEEA-4F58-9639-C520A6C819CA}"/>
              </a:ext>
            </a:extLst>
          </p:cNvPr>
          <p:cNvSpPr txBox="1">
            <a:spLocks/>
          </p:cNvSpPr>
          <p:nvPr/>
        </p:nvSpPr>
        <p:spPr>
          <a:xfrm>
            <a:off x="7552281" y="191408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customer_no</a:t>
            </a:r>
            <a:endParaRPr lang="en-US" sz="700" dirty="0">
              <a:cs typeface="+mn-cs"/>
            </a:endParaRPr>
          </a:p>
        </p:txBody>
      </p:sp>
      <p:sp>
        <p:nvSpPr>
          <p:cNvPr id="186" name="TextBox 185">
            <a:extLst>
              <a:ext uri="{FF2B5EF4-FFF2-40B4-BE49-F238E27FC236}">
                <a16:creationId xmlns:a16="http://schemas.microsoft.com/office/drawing/2014/main" id="{D38A32DC-54B3-1260-61FE-F2B05EA080DC}"/>
              </a:ext>
            </a:extLst>
          </p:cNvPr>
          <p:cNvSpPr txBox="1">
            <a:spLocks/>
          </p:cNvSpPr>
          <p:nvPr/>
        </p:nvSpPr>
        <p:spPr>
          <a:xfrm>
            <a:off x="8711231" y="191408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No change from original customer_id</a:t>
            </a:r>
            <a:endParaRPr lang="en-US" sz="700" dirty="0">
              <a:cs typeface="+mn-cs"/>
            </a:endParaRPr>
          </a:p>
        </p:txBody>
      </p:sp>
      <p:cxnSp>
        <p:nvCxnSpPr>
          <p:cNvPr id="127" name="Straight Connector 126">
            <a:extLst>
              <a:ext uri="{FF2B5EF4-FFF2-40B4-BE49-F238E27FC236}">
                <a16:creationId xmlns:a16="http://schemas.microsoft.com/office/drawing/2014/main" id="{B132C203-FA73-AED7-78C9-87ED33371A28}"/>
              </a:ext>
            </a:extLst>
          </p:cNvPr>
          <p:cNvCxnSpPr>
            <a:cxnSpLocks/>
          </p:cNvCxnSpPr>
          <p:nvPr/>
        </p:nvCxnSpPr>
        <p:spPr>
          <a:xfrm>
            <a:off x="7482386" y="409968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C348B30-029D-AD52-8C32-EF7E115FA8B3}"/>
              </a:ext>
            </a:extLst>
          </p:cNvPr>
          <p:cNvCxnSpPr>
            <a:cxnSpLocks/>
          </p:cNvCxnSpPr>
          <p:nvPr/>
        </p:nvCxnSpPr>
        <p:spPr>
          <a:xfrm>
            <a:off x="7482386" y="4275689"/>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B1356D2F-8023-22D4-AEC7-016E8B4C7409}"/>
              </a:ext>
            </a:extLst>
          </p:cNvPr>
          <p:cNvSpPr txBox="1">
            <a:spLocks/>
          </p:cNvSpPr>
          <p:nvPr/>
        </p:nvSpPr>
        <p:spPr>
          <a:xfrm>
            <a:off x="7552281" y="4133827"/>
            <a:ext cx="1068416"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__prod_maturity_date</a:t>
            </a:r>
            <a:endParaRPr lang="en-US" sz="700" dirty="0">
              <a:cs typeface="+mn-cs"/>
            </a:endParaRPr>
          </a:p>
        </p:txBody>
      </p:sp>
      <p:sp>
        <p:nvSpPr>
          <p:cNvPr id="179" name="TextBox 178">
            <a:extLst>
              <a:ext uri="{FF2B5EF4-FFF2-40B4-BE49-F238E27FC236}">
                <a16:creationId xmlns:a16="http://schemas.microsoft.com/office/drawing/2014/main" id="{C8DD07A7-D7AE-9BC2-0EA3-5B59E0AB7132}"/>
              </a:ext>
            </a:extLst>
          </p:cNvPr>
          <p:cNvSpPr txBox="1">
            <a:spLocks/>
          </p:cNvSpPr>
          <p:nvPr/>
        </p:nvSpPr>
        <p:spPr>
          <a:xfrm>
            <a:off x="8711231" y="4133827"/>
            <a:ext cx="2889591"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Set equal to "maturity_date"</a:t>
            </a:r>
            <a:endParaRPr lang="en-US" sz="700" dirty="0">
              <a:cs typeface="+mn-cs"/>
            </a:endParaRPr>
          </a:p>
        </p:txBody>
      </p:sp>
      <p:sp>
        <p:nvSpPr>
          <p:cNvPr id="188" name="TextBox 187">
            <a:extLst>
              <a:ext uri="{FF2B5EF4-FFF2-40B4-BE49-F238E27FC236}">
                <a16:creationId xmlns:a16="http://schemas.microsoft.com/office/drawing/2014/main" id="{9606D33B-5267-E2E7-B30D-F0A66B5A9D26}"/>
              </a:ext>
            </a:extLst>
          </p:cNvPr>
          <p:cNvSpPr txBox="1">
            <a:spLocks/>
          </p:cNvSpPr>
          <p:nvPr/>
        </p:nvSpPr>
        <p:spPr>
          <a:xfrm>
            <a:off x="7552281" y="430981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static_amount_financed</a:t>
            </a:r>
            <a:endParaRPr lang="en-US" sz="700" dirty="0">
              <a:cs typeface="+mn-cs"/>
            </a:endParaRPr>
          </a:p>
        </p:txBody>
      </p:sp>
      <p:sp>
        <p:nvSpPr>
          <p:cNvPr id="189" name="TextBox 188">
            <a:extLst>
              <a:ext uri="{FF2B5EF4-FFF2-40B4-BE49-F238E27FC236}">
                <a16:creationId xmlns:a16="http://schemas.microsoft.com/office/drawing/2014/main" id="{05EDC61F-2FA8-1085-ADCE-56AAAC635B5E}"/>
              </a:ext>
            </a:extLst>
          </p:cNvPr>
          <p:cNvSpPr txBox="1">
            <a:spLocks/>
          </p:cNvSpPr>
          <p:nvPr>
            <p:custDataLst>
              <p:tags r:id="rId6"/>
            </p:custDataLst>
          </p:nvPr>
        </p:nvSpPr>
        <p:spPr>
          <a:xfrm>
            <a:off x="8711231" y="4309819"/>
            <a:ext cx="2889591"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spcAft>
                <a:spcPts val="100"/>
              </a:spcAft>
            </a:pPr>
            <a:r>
              <a:rPr lang="en-US" sz="700">
                <a:cs typeface="+mn-cs"/>
              </a:rPr>
              <a:t>No change from original</a:t>
            </a:r>
            <a:endParaRPr lang="en-US" sz="700" dirty="0">
              <a:cs typeface="+mn-cs"/>
            </a:endParaRPr>
          </a:p>
        </p:txBody>
      </p:sp>
      <p:cxnSp>
        <p:nvCxnSpPr>
          <p:cNvPr id="190" name="Straight Connector 189">
            <a:extLst>
              <a:ext uri="{FF2B5EF4-FFF2-40B4-BE49-F238E27FC236}">
                <a16:creationId xmlns:a16="http://schemas.microsoft.com/office/drawing/2014/main" id="{77EFA61B-7E61-2EE3-4E80-AFC2FF3E6DA7}"/>
              </a:ext>
            </a:extLst>
          </p:cNvPr>
          <p:cNvCxnSpPr>
            <a:cxnSpLocks/>
          </p:cNvCxnSpPr>
          <p:nvPr/>
        </p:nvCxnSpPr>
        <p:spPr>
          <a:xfrm>
            <a:off x="7482386" y="1879941"/>
            <a:ext cx="415487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7B680606-0E0C-845B-FB10-04308725F78B}"/>
              </a:ext>
            </a:extLst>
          </p:cNvPr>
          <p:cNvSpPr txBox="1">
            <a:spLocks/>
          </p:cNvSpPr>
          <p:nvPr/>
        </p:nvSpPr>
        <p:spPr>
          <a:xfrm>
            <a:off x="7552281" y="1722690"/>
            <a:ext cx="1068416"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a:t>
            </a:r>
          </a:p>
        </p:txBody>
      </p:sp>
      <p:sp>
        <p:nvSpPr>
          <p:cNvPr id="80" name="Rectangle: Rounded Corners 77">
            <a:extLst>
              <a:ext uri="{FF2B5EF4-FFF2-40B4-BE49-F238E27FC236}">
                <a16:creationId xmlns:a16="http://schemas.microsoft.com/office/drawing/2014/main" id="{362B7418-3A8E-CCEF-75AC-94AF373F8462}"/>
              </a:ext>
            </a:extLst>
          </p:cNvPr>
          <p:cNvSpPr>
            <a:spLocks/>
          </p:cNvSpPr>
          <p:nvPr/>
        </p:nvSpPr>
        <p:spPr>
          <a:xfrm>
            <a:off x="2507157" y="2252202"/>
            <a:ext cx="1194584" cy="266941"/>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700" i="0" u="none" strike="noStrike" kern="1200" cap="none" spc="0" normalizeH="0" baseline="0" noProof="0" dirty="0" err="1">
                <a:ln>
                  <a:noFill/>
                </a:ln>
                <a:solidFill>
                  <a:schemeClr val="tx1"/>
                </a:solidFill>
                <a:effectLst/>
                <a:uLnTx/>
                <a:uFillTx/>
                <a:latin typeface="Arial"/>
                <a:ea typeface="+mn-ea"/>
                <a:cs typeface="+mn-cs"/>
              </a:rPr>
              <a:t>ubs_cltbs_account</a:t>
            </a:r>
            <a:r>
              <a:rPr kumimoji="0" lang="en-US" sz="700" i="0" u="none" strike="noStrike" kern="1200" cap="none" spc="0" normalizeH="0" baseline="0" noProof="0" dirty="0">
                <a:ln>
                  <a:noFill/>
                </a:ln>
                <a:solidFill>
                  <a:schemeClr val="tx1"/>
                </a:solidFill>
                <a:effectLst/>
                <a:uLnTx/>
                <a:uFillTx/>
                <a:latin typeface="Arial"/>
                <a:ea typeface="+mn-ea"/>
                <a:cs typeface="+mn-cs"/>
              </a:rPr>
              <a:t>_</a:t>
            </a:r>
            <a:br>
              <a:rPr kumimoji="0" lang="en-US" sz="700" i="0" u="none" strike="noStrike" kern="1200" cap="none" spc="0" normalizeH="0" baseline="0" noProof="0" dirty="0">
                <a:ln>
                  <a:noFill/>
                </a:ln>
                <a:solidFill>
                  <a:schemeClr val="tx1"/>
                </a:solidFill>
                <a:effectLst/>
                <a:uLnTx/>
                <a:uFillTx/>
                <a:latin typeface="Arial"/>
                <a:ea typeface="+mn-ea"/>
                <a:cs typeface="+mn-cs"/>
              </a:rPr>
            </a:br>
            <a:r>
              <a:rPr kumimoji="0" lang="en-US" sz="700" i="0" u="none" strike="noStrike" kern="1200" cap="none" spc="0" normalizeH="0" baseline="0" noProof="0" dirty="0">
                <a:ln>
                  <a:noFill/>
                </a:ln>
                <a:solidFill>
                  <a:schemeClr val="tx1"/>
                </a:solidFill>
                <a:effectLst/>
                <a:uLnTx/>
                <a:uFillTx/>
                <a:latin typeface="Arial"/>
                <a:ea typeface="+mn-ea"/>
                <a:cs typeface="+mn-cs"/>
              </a:rPr>
              <a:t>master</a:t>
            </a:r>
          </a:p>
        </p:txBody>
      </p:sp>
      <p:sp>
        <p:nvSpPr>
          <p:cNvPr id="77" name="TextBox 76">
            <a:extLst>
              <a:ext uri="{FF2B5EF4-FFF2-40B4-BE49-F238E27FC236}">
                <a16:creationId xmlns:a16="http://schemas.microsoft.com/office/drawing/2014/main" id="{FB66FD1C-17A3-DDA9-84A0-AA005CD7C3AF}"/>
              </a:ext>
            </a:extLst>
          </p:cNvPr>
          <p:cNvSpPr txBox="1">
            <a:spLocks/>
          </p:cNvSpPr>
          <p:nvPr/>
        </p:nvSpPr>
        <p:spPr>
          <a:xfrm>
            <a:off x="2507156" y="1722690"/>
            <a:ext cx="1194584" cy="489026"/>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800" b="1" dirty="0">
                <a:solidFill>
                  <a:sysClr val="windowText" lastClr="000000"/>
                </a:solidFill>
                <a:latin typeface="Arial"/>
              </a:rPr>
              <a:t>Import t</a:t>
            </a: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able of all loans issued at the bank</a:t>
            </a:r>
          </a:p>
        </p:txBody>
      </p:sp>
      <p:sp>
        <p:nvSpPr>
          <p:cNvPr id="194" name="TextBox 193">
            <a:extLst>
              <a:ext uri="{FF2B5EF4-FFF2-40B4-BE49-F238E27FC236}">
                <a16:creationId xmlns:a16="http://schemas.microsoft.com/office/drawing/2014/main" id="{7E4FB480-30B9-F8D7-BD80-40CFB1D7207D}"/>
              </a:ext>
            </a:extLst>
          </p:cNvPr>
          <p:cNvSpPr txBox="1">
            <a:spLocks/>
          </p:cNvSpPr>
          <p:nvPr/>
        </p:nvSpPr>
        <p:spPr>
          <a:xfrm>
            <a:off x="2507157" y="2692448"/>
            <a:ext cx="1194584" cy="63094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Including customer and account details, product information, dates, and amount financed. </a:t>
            </a:r>
            <a:endParaRPr lang="en-GB" sz="600" dirty="0">
              <a:cs typeface="+mn-cs"/>
            </a:endParaRPr>
          </a:p>
          <a:p>
            <a:r>
              <a:rPr lang="en-US" sz="600" dirty="0">
                <a:cs typeface="+mn-cs"/>
              </a:rPr>
              <a:t>The query also creates two additional columns to distinguish secured and unsecured loans.</a:t>
            </a:r>
            <a:endParaRPr lang="en-GB" sz="600" dirty="0">
              <a:cs typeface="+mn-cs"/>
            </a:endParaRPr>
          </a:p>
        </p:txBody>
      </p:sp>
      <p:sp>
        <p:nvSpPr>
          <p:cNvPr id="196" name="TextBox 195">
            <a:extLst>
              <a:ext uri="{FF2B5EF4-FFF2-40B4-BE49-F238E27FC236}">
                <a16:creationId xmlns:a16="http://schemas.microsoft.com/office/drawing/2014/main" id="{20CA9A3F-E4E8-E2DB-92DA-C580245CDB1B}"/>
              </a:ext>
            </a:extLst>
          </p:cNvPr>
          <p:cNvSpPr txBox="1">
            <a:spLocks/>
          </p:cNvSpPr>
          <p:nvPr/>
        </p:nvSpPr>
        <p:spPr>
          <a:xfrm>
            <a:off x="2507157" y="2559629"/>
            <a:ext cx="1194584" cy="9233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Each row is a unique loan</a:t>
            </a:r>
            <a:endParaRPr lang="en-GB" sz="600" dirty="0">
              <a:cs typeface="+mn-cs"/>
            </a:endParaRPr>
          </a:p>
        </p:txBody>
      </p:sp>
      <p:grpSp>
        <p:nvGrpSpPr>
          <p:cNvPr id="47" name="ChevronBlue 98">
            <a:extLst>
              <a:ext uri="{FF2B5EF4-FFF2-40B4-BE49-F238E27FC236}">
                <a16:creationId xmlns:a16="http://schemas.microsoft.com/office/drawing/2014/main" id="{A5F0B81B-3C76-ED85-4C51-9D93E30BD91A}"/>
              </a:ext>
            </a:extLst>
          </p:cNvPr>
          <p:cNvGrpSpPr>
            <a:grpSpLocks/>
          </p:cNvGrpSpPr>
          <p:nvPr>
            <p:custDataLst>
              <p:tags r:id="rId7"/>
            </p:custDataLst>
          </p:nvPr>
        </p:nvGrpSpPr>
        <p:grpSpPr>
          <a:xfrm>
            <a:off x="2089610" y="1523891"/>
            <a:ext cx="237026" cy="237026"/>
            <a:chOff x="1016000" y="1016000"/>
            <a:chExt cx="396228" cy="396228"/>
          </a:xfrm>
          <a:solidFill>
            <a:schemeClr val="accent5"/>
          </a:solidFill>
        </p:grpSpPr>
        <p:sp>
          <p:nvSpPr>
            <p:cNvPr id="48" name="Oval 47">
              <a:extLst>
                <a:ext uri="{FF2B5EF4-FFF2-40B4-BE49-F238E27FC236}">
                  <a16:creationId xmlns:a16="http://schemas.microsoft.com/office/drawing/2014/main" id="{7452F38A-CF28-B680-559B-F5822F6E58FF}"/>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52" name="Graphic 51">
              <a:extLst>
                <a:ext uri="{FF2B5EF4-FFF2-40B4-BE49-F238E27FC236}">
                  <a16:creationId xmlns:a16="http://schemas.microsoft.com/office/drawing/2014/main" id="{ECF54156-1B81-7BD1-29A5-AE4EB5F5E77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23614" y="1023614"/>
              <a:ext cx="381000" cy="381000"/>
            </a:xfrm>
            <a:prstGeom prst="rect">
              <a:avLst/>
            </a:prstGeom>
          </p:spPr>
        </p:pic>
      </p:grpSp>
      <p:pic>
        <p:nvPicPr>
          <p:cNvPr id="43" name="Graphic 42">
            <a:extLst>
              <a:ext uri="{FF2B5EF4-FFF2-40B4-BE49-F238E27FC236}">
                <a16:creationId xmlns:a16="http://schemas.microsoft.com/office/drawing/2014/main" id="{E667A4C0-2429-390E-9C01-DC83072CDD08}"/>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3882262" y="1523891"/>
            <a:ext cx="237026" cy="237026"/>
          </a:xfrm>
          <a:prstGeom prst="rect">
            <a:avLst/>
          </a:prstGeom>
        </p:spPr>
      </p:pic>
      <p:sp>
        <p:nvSpPr>
          <p:cNvPr id="218" name="TextBox 217">
            <a:extLst>
              <a:ext uri="{FF2B5EF4-FFF2-40B4-BE49-F238E27FC236}">
                <a16:creationId xmlns:a16="http://schemas.microsoft.com/office/drawing/2014/main" id="{B51ECF7B-FC9C-DA9B-5950-F78A2B165D6D}"/>
              </a:ext>
            </a:extLst>
          </p:cNvPr>
          <p:cNvSpPr txBox="1">
            <a:spLocks/>
          </p:cNvSpPr>
          <p:nvPr/>
        </p:nvSpPr>
        <p:spPr>
          <a:xfrm>
            <a:off x="554736" y="19981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time_series_prep_edate</a:t>
            </a:r>
            <a:endParaRPr lang="en-GB" sz="800" dirty="0"/>
          </a:p>
        </p:txBody>
      </p:sp>
      <p:sp>
        <p:nvSpPr>
          <p:cNvPr id="219" name="TextBox 218">
            <a:extLst>
              <a:ext uri="{FF2B5EF4-FFF2-40B4-BE49-F238E27FC236}">
                <a16:creationId xmlns:a16="http://schemas.microsoft.com/office/drawing/2014/main" id="{F2F4B983-5D1A-D920-E1E0-602E33E9396E}"/>
              </a:ext>
            </a:extLst>
          </p:cNvPr>
          <p:cNvSpPr txBox="1">
            <a:spLocks/>
          </p:cNvSpPr>
          <p:nvPr/>
        </p:nvSpPr>
        <p:spPr>
          <a:xfrm>
            <a:off x="554736" y="17226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time_series_prep_sdate</a:t>
            </a:r>
            <a:endParaRPr lang="en-GB" sz="800" dirty="0"/>
          </a:p>
        </p:txBody>
      </p:sp>
      <p:sp>
        <p:nvSpPr>
          <p:cNvPr id="220" name="TextBox 219">
            <a:extLst>
              <a:ext uri="{FF2B5EF4-FFF2-40B4-BE49-F238E27FC236}">
                <a16:creationId xmlns:a16="http://schemas.microsoft.com/office/drawing/2014/main" id="{B853F1EC-4BC2-D2C9-F0E5-E2A320817FD7}"/>
              </a:ext>
            </a:extLst>
          </p:cNvPr>
          <p:cNvSpPr txBox="1">
            <a:spLocks/>
          </p:cNvSpPr>
          <p:nvPr/>
        </p:nvSpPr>
        <p:spPr>
          <a:xfrm>
            <a:off x="554736" y="22735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train_start_date</a:t>
            </a:r>
            <a:endParaRPr lang="en-GB" sz="800" dirty="0"/>
          </a:p>
        </p:txBody>
      </p:sp>
      <p:sp>
        <p:nvSpPr>
          <p:cNvPr id="221" name="TextBox 220">
            <a:extLst>
              <a:ext uri="{FF2B5EF4-FFF2-40B4-BE49-F238E27FC236}">
                <a16:creationId xmlns:a16="http://schemas.microsoft.com/office/drawing/2014/main" id="{FFA93470-555F-F031-C0D3-1B6201FF2646}"/>
              </a:ext>
            </a:extLst>
          </p:cNvPr>
          <p:cNvSpPr txBox="1">
            <a:spLocks/>
          </p:cNvSpPr>
          <p:nvPr/>
        </p:nvSpPr>
        <p:spPr>
          <a:xfrm>
            <a:off x="554736" y="25489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train_end_date</a:t>
            </a:r>
            <a:endParaRPr lang="en-GB" sz="800" dirty="0"/>
          </a:p>
        </p:txBody>
      </p:sp>
      <p:sp>
        <p:nvSpPr>
          <p:cNvPr id="222" name="TextBox 221">
            <a:extLst>
              <a:ext uri="{FF2B5EF4-FFF2-40B4-BE49-F238E27FC236}">
                <a16:creationId xmlns:a16="http://schemas.microsoft.com/office/drawing/2014/main" id="{4C09C93F-435A-96C5-5E75-BE071BA7D97E}"/>
              </a:ext>
            </a:extLst>
          </p:cNvPr>
          <p:cNvSpPr txBox="1">
            <a:spLocks/>
          </p:cNvSpPr>
          <p:nvPr/>
        </p:nvSpPr>
        <p:spPr>
          <a:xfrm>
            <a:off x="554736" y="282437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test_start_date</a:t>
            </a:r>
            <a:endParaRPr lang="en-GB" sz="800" dirty="0"/>
          </a:p>
        </p:txBody>
      </p:sp>
      <p:sp>
        <p:nvSpPr>
          <p:cNvPr id="223" name="TextBox 222">
            <a:extLst>
              <a:ext uri="{FF2B5EF4-FFF2-40B4-BE49-F238E27FC236}">
                <a16:creationId xmlns:a16="http://schemas.microsoft.com/office/drawing/2014/main" id="{06D44C65-8CB5-1AAE-5ECB-4338A3D3445F}"/>
              </a:ext>
            </a:extLst>
          </p:cNvPr>
          <p:cNvSpPr txBox="1">
            <a:spLocks/>
          </p:cNvSpPr>
          <p:nvPr/>
        </p:nvSpPr>
        <p:spPr>
          <a:xfrm>
            <a:off x="554736" y="30997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test_end_date</a:t>
            </a:r>
            <a:endParaRPr lang="en-GB" sz="800" dirty="0"/>
          </a:p>
        </p:txBody>
      </p:sp>
      <p:sp>
        <p:nvSpPr>
          <p:cNvPr id="224" name="TextBox 223">
            <a:extLst>
              <a:ext uri="{FF2B5EF4-FFF2-40B4-BE49-F238E27FC236}">
                <a16:creationId xmlns:a16="http://schemas.microsoft.com/office/drawing/2014/main" id="{C7BFBF6A-AC78-6215-1853-FA00919052C2}"/>
              </a:ext>
            </a:extLst>
          </p:cNvPr>
          <p:cNvSpPr txBox="1">
            <a:spLocks/>
          </p:cNvSpPr>
          <p:nvPr/>
        </p:nvSpPr>
        <p:spPr>
          <a:xfrm>
            <a:off x="554736" y="33752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score_date</a:t>
            </a:r>
            <a:endParaRPr lang="en-GB" sz="800" dirty="0"/>
          </a:p>
        </p:txBody>
      </p:sp>
      <p:sp>
        <p:nvSpPr>
          <p:cNvPr id="225" name="TextBox 224">
            <a:extLst>
              <a:ext uri="{FF2B5EF4-FFF2-40B4-BE49-F238E27FC236}">
                <a16:creationId xmlns:a16="http://schemas.microsoft.com/office/drawing/2014/main" id="{7C92FE89-8345-040F-88AD-145096BC473F}"/>
              </a:ext>
            </a:extLst>
          </p:cNvPr>
          <p:cNvSpPr txBox="1">
            <a:spLocks/>
          </p:cNvSpPr>
          <p:nvPr/>
        </p:nvSpPr>
        <p:spPr>
          <a:xfrm>
            <a:off x="554736" y="3650631"/>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model_version_prefix</a:t>
            </a:r>
            <a:endParaRPr lang="en-GB" sz="800" dirty="0"/>
          </a:p>
        </p:txBody>
      </p:sp>
      <p:cxnSp>
        <p:nvCxnSpPr>
          <p:cNvPr id="123" name="impact_1point5b">
            <a:extLst>
              <a:ext uri="{FF2B5EF4-FFF2-40B4-BE49-F238E27FC236}">
                <a16:creationId xmlns:a16="http://schemas.microsoft.com/office/drawing/2014/main" id="{60BEFF1A-991C-4017-929E-D5FD75805D9F}"/>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70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8115721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cxnSp>
        <p:nvCxnSpPr>
          <p:cNvPr id="48" name="LineContentSeparatorDefaultVertical 242">
            <a:extLst>
              <a:ext uri="{FF2B5EF4-FFF2-40B4-BE49-F238E27FC236}">
                <a16:creationId xmlns:a16="http://schemas.microsoft.com/office/drawing/2014/main" id="{9FF02A1E-67A6-5008-B887-20678EF14D10}"/>
              </a:ext>
            </a:extLst>
          </p:cNvPr>
          <p:cNvCxnSpPr>
            <a:cxnSpLocks/>
          </p:cNvCxnSpPr>
          <p:nvPr>
            <p:custDataLst>
              <p:tags r:id="rId2"/>
            </p:custDataLst>
          </p:nvPr>
        </p:nvCxnSpPr>
        <p:spPr>
          <a:xfrm>
            <a:off x="7264492"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LineContentSeparatorDefaultVertical 242">
            <a:extLst>
              <a:ext uri="{FF2B5EF4-FFF2-40B4-BE49-F238E27FC236}">
                <a16:creationId xmlns:a16="http://schemas.microsoft.com/office/drawing/2014/main" id="{BA01F359-9746-CF9A-E08E-F45EFA4E0A4D}"/>
              </a:ext>
            </a:extLst>
          </p:cNvPr>
          <p:cNvCxnSpPr>
            <a:cxnSpLocks/>
          </p:cNvCxnSpPr>
          <p:nvPr>
            <p:custDataLst>
              <p:tags r:id="rId3"/>
            </p:custDataLst>
          </p:nvPr>
        </p:nvCxnSpPr>
        <p:spPr>
          <a:xfrm>
            <a:off x="4706358"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LineContentSeparatorDefaultVertical 68">
            <a:extLst>
              <a:ext uri="{FF2B5EF4-FFF2-40B4-BE49-F238E27FC236}">
                <a16:creationId xmlns:a16="http://schemas.microsoft.com/office/drawing/2014/main" id="{1DC8826A-A384-4755-9FFE-5EC4E395701B}"/>
              </a:ext>
            </a:extLst>
          </p:cNvPr>
          <p:cNvCxnSpPr>
            <a:cxnSpLocks/>
          </p:cNvCxnSpPr>
          <p:nvPr>
            <p:custDataLst>
              <p:tags r:id="rId4"/>
            </p:custDataLst>
          </p:nvPr>
        </p:nvCxnSpPr>
        <p:spPr>
          <a:xfrm>
            <a:off x="2126983"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B6FEF36-4097-E9CE-CE87-9630C7E7C499}"/>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dirty="0">
                <a:latin typeface="Arial" panose="020B0604020202020204" pitchFamily="34" charset="0"/>
              </a:rPr>
              <a:t>1C.5: </a:t>
            </a:r>
            <a:r>
              <a:rPr lang="en-GB" dirty="0">
                <a:latin typeface="Arial" panose="020B0604020202020204" pitchFamily="34" charset="0"/>
              </a:rPr>
              <a:t>Debit Cards code processes data, handling missing dates, and generating start and end dates based on specific conditions</a:t>
            </a:r>
            <a:endParaRPr lang="en-US" dirty="0">
              <a:latin typeface="Arial" panose="020B0604020202020204" pitchFamily="34" charset="0"/>
            </a:endParaRPr>
          </a:p>
        </p:txBody>
      </p:sp>
      <p:sp>
        <p:nvSpPr>
          <p:cNvPr id="23" name="Sticker">
            <a:extLst>
              <a:ext uri="{FF2B5EF4-FFF2-40B4-BE49-F238E27FC236}">
                <a16:creationId xmlns:a16="http://schemas.microsoft.com/office/drawing/2014/main" id="{06E198C9-2BF4-6A6B-F71E-39158AB21FF9}"/>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1</a:t>
            </a:r>
            <a:endParaRPr lang="en-US" dirty="0"/>
          </a:p>
        </p:txBody>
      </p:sp>
      <p:grpSp>
        <p:nvGrpSpPr>
          <p:cNvPr id="25" name="Group 24">
            <a:extLst>
              <a:ext uri="{FF2B5EF4-FFF2-40B4-BE49-F238E27FC236}">
                <a16:creationId xmlns:a16="http://schemas.microsoft.com/office/drawing/2014/main" id="{B3890F06-B934-9E14-16F7-1826349C623A}"/>
              </a:ext>
            </a:extLst>
          </p:cNvPr>
          <p:cNvGrpSpPr/>
          <p:nvPr/>
        </p:nvGrpSpPr>
        <p:grpSpPr>
          <a:xfrm>
            <a:off x="9299206" y="964729"/>
            <a:ext cx="2338058" cy="144000"/>
            <a:chOff x="8715032" y="1132382"/>
            <a:chExt cx="2338058" cy="144000"/>
          </a:xfrm>
        </p:grpSpPr>
        <p:sp>
          <p:nvSpPr>
            <p:cNvPr id="26" name="RectangleLegend1">
              <a:extLst>
                <a:ext uri="{FF2B5EF4-FFF2-40B4-BE49-F238E27FC236}">
                  <a16:creationId xmlns:a16="http://schemas.microsoft.com/office/drawing/2014/main" id="{797F35B9-8546-02EC-51A4-145988768A32}"/>
                </a:ext>
              </a:extLst>
            </p:cNvPr>
            <p:cNvSpPr/>
            <p:nvPr/>
          </p:nvSpPr>
          <p:spPr>
            <a:xfrm>
              <a:off x="8715032" y="1132382"/>
              <a:ext cx="144000" cy="144000"/>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28" name="Legend1">
              <a:extLst>
                <a:ext uri="{FF2B5EF4-FFF2-40B4-BE49-F238E27FC236}">
                  <a16:creationId xmlns:a16="http://schemas.microsoft.com/office/drawing/2014/main" id="{B758FACA-DDBA-107B-51A4-26FE7BE34DA4}"/>
                </a:ext>
              </a:extLst>
            </p:cNvPr>
            <p:cNvSpPr txBox="1">
              <a:spLocks/>
            </p:cNvSpPr>
            <p:nvPr>
              <p:custDataLst>
                <p:tags r:id="rId7"/>
              </p:custDataLst>
            </p:nvPr>
          </p:nvSpPr>
          <p:spPr>
            <a:xfrm>
              <a:off x="8937210" y="1142827"/>
              <a:ext cx="1165795"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selected by pipeline</a:t>
              </a:r>
            </a:p>
          </p:txBody>
        </p:sp>
        <p:sp>
          <p:nvSpPr>
            <p:cNvPr id="42" name="RectangleLegend2">
              <a:extLst>
                <a:ext uri="{FF2B5EF4-FFF2-40B4-BE49-F238E27FC236}">
                  <a16:creationId xmlns:a16="http://schemas.microsoft.com/office/drawing/2014/main" id="{7F421B5A-4C87-B938-2651-9E80701AFC18}"/>
                </a:ext>
              </a:extLst>
            </p:cNvPr>
            <p:cNvSpPr/>
            <p:nvPr/>
          </p:nvSpPr>
          <p:spPr>
            <a:xfrm>
              <a:off x="10215237" y="1132382"/>
              <a:ext cx="144000" cy="144000"/>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43" name="Legend2">
              <a:extLst>
                <a:ext uri="{FF2B5EF4-FFF2-40B4-BE49-F238E27FC236}">
                  <a16:creationId xmlns:a16="http://schemas.microsoft.com/office/drawing/2014/main" id="{EC77E245-B57F-99AC-A11A-F6B7766F2F96}"/>
                </a:ext>
              </a:extLst>
            </p:cNvPr>
            <p:cNvSpPr txBox="1">
              <a:spLocks/>
            </p:cNvSpPr>
            <p:nvPr>
              <p:custDataLst>
                <p:tags r:id="rId8"/>
              </p:custDataLst>
            </p:nvPr>
          </p:nvSpPr>
          <p:spPr>
            <a:xfrm>
              <a:off x="10437416" y="1142827"/>
              <a:ext cx="615674"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created</a:t>
              </a:r>
            </a:p>
          </p:txBody>
        </p:sp>
      </p:grpSp>
      <p:cxnSp>
        <p:nvCxnSpPr>
          <p:cNvPr id="46" name="Straight Connector 45">
            <a:extLst>
              <a:ext uri="{FF2B5EF4-FFF2-40B4-BE49-F238E27FC236}">
                <a16:creationId xmlns:a16="http://schemas.microsoft.com/office/drawing/2014/main" id="{734B3C24-A628-CE30-19CF-5F6EF5CED20B}"/>
              </a:ext>
            </a:extLst>
          </p:cNvPr>
          <p:cNvCxnSpPr>
            <a:cxnSpLocks/>
          </p:cNvCxnSpPr>
          <p:nvPr/>
        </p:nvCxnSpPr>
        <p:spPr>
          <a:xfrm>
            <a:off x="554736" y="1643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36689D87-AB90-06BB-59CF-3CE3119C351A}"/>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7145979" y="1523891"/>
            <a:ext cx="237026" cy="237026"/>
          </a:xfrm>
          <a:prstGeom prst="rect">
            <a:avLst/>
          </a:prstGeom>
        </p:spPr>
      </p:pic>
      <p:grpSp>
        <p:nvGrpSpPr>
          <p:cNvPr id="51" name="Group 50">
            <a:extLst>
              <a:ext uri="{FF2B5EF4-FFF2-40B4-BE49-F238E27FC236}">
                <a16:creationId xmlns:a16="http://schemas.microsoft.com/office/drawing/2014/main" id="{E08290D5-18D7-0120-EB3C-989FAE8E3A61}"/>
              </a:ext>
            </a:extLst>
          </p:cNvPr>
          <p:cNvGrpSpPr/>
          <p:nvPr/>
        </p:nvGrpSpPr>
        <p:grpSpPr>
          <a:xfrm>
            <a:off x="554736" y="1240436"/>
            <a:ext cx="324000" cy="324000"/>
            <a:chOff x="554736" y="1548255"/>
            <a:chExt cx="324000" cy="324000"/>
          </a:xfrm>
        </p:grpSpPr>
        <p:sp>
          <p:nvSpPr>
            <p:cNvPr id="55" name="Oval 54">
              <a:extLst>
                <a:ext uri="{FF2B5EF4-FFF2-40B4-BE49-F238E27FC236}">
                  <a16:creationId xmlns:a16="http://schemas.microsoft.com/office/drawing/2014/main" id="{E042B63C-1BE4-1E31-1D9B-6D1502E1BB69}"/>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64" name="CustomIcon">
              <a:extLst>
                <a:ext uri="{FF2B5EF4-FFF2-40B4-BE49-F238E27FC236}">
                  <a16:creationId xmlns:a16="http://schemas.microsoft.com/office/drawing/2014/main" id="{4ED58382-903E-65DA-7533-06556FB773F9}"/>
                </a:ext>
              </a:extLst>
            </p:cNvPr>
            <p:cNvPicPr>
              <a:picLocks/>
            </p:cNvPicPr>
            <p:nvPr>
              <p:custDataLst>
                <p:tags r:id="rId6"/>
              </p:custDataLst>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3221" y="1602471"/>
              <a:ext cx="215568" cy="215568"/>
            </a:xfrm>
            <a:prstGeom prst="rect">
              <a:avLst/>
            </a:prstGeom>
          </p:spPr>
        </p:pic>
      </p:grpSp>
      <p:sp>
        <p:nvSpPr>
          <p:cNvPr id="65" name="TextBox 64">
            <a:extLst>
              <a:ext uri="{FF2B5EF4-FFF2-40B4-BE49-F238E27FC236}">
                <a16:creationId xmlns:a16="http://schemas.microsoft.com/office/drawing/2014/main" id="{EE56ADFC-0913-60A9-711E-6A0D54499349}"/>
              </a:ext>
            </a:extLst>
          </p:cNvPr>
          <p:cNvSpPr txBox="1">
            <a:spLocks/>
          </p:cNvSpPr>
          <p:nvPr/>
        </p:nvSpPr>
        <p:spPr>
          <a:xfrm>
            <a:off x="916560" y="1325492"/>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grpSp>
        <p:nvGrpSpPr>
          <p:cNvPr id="66" name="Group 65">
            <a:extLst>
              <a:ext uri="{FF2B5EF4-FFF2-40B4-BE49-F238E27FC236}">
                <a16:creationId xmlns:a16="http://schemas.microsoft.com/office/drawing/2014/main" id="{9BC6058F-6CE4-F73F-2B8E-A0F88AB73F19}"/>
              </a:ext>
            </a:extLst>
          </p:cNvPr>
          <p:cNvGrpSpPr>
            <a:grpSpLocks/>
          </p:cNvGrpSpPr>
          <p:nvPr/>
        </p:nvGrpSpPr>
        <p:grpSpPr>
          <a:xfrm>
            <a:off x="4924251" y="1240436"/>
            <a:ext cx="324000" cy="324000"/>
            <a:chOff x="7432261" y="1862223"/>
            <a:chExt cx="511134" cy="511134"/>
          </a:xfrm>
          <a:solidFill>
            <a:schemeClr val="accent5"/>
          </a:solidFill>
        </p:grpSpPr>
        <p:sp>
          <p:nvSpPr>
            <p:cNvPr id="67" name="Oval 66">
              <a:extLst>
                <a:ext uri="{FF2B5EF4-FFF2-40B4-BE49-F238E27FC236}">
                  <a16:creationId xmlns:a16="http://schemas.microsoft.com/office/drawing/2014/main" id="{12576CE2-B71D-72D2-5260-2FBB8CD0E502}"/>
                </a:ext>
              </a:extLst>
            </p:cNvPr>
            <p:cNvSpPr>
              <a:spLocks/>
            </p:cNvSpPr>
            <p:nvPr/>
          </p:nvSpPr>
          <p:spPr>
            <a:xfrm>
              <a:off x="7432261"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68" name="Graphic 67">
              <a:extLst>
                <a:ext uri="{FF2B5EF4-FFF2-40B4-BE49-F238E27FC236}">
                  <a16:creationId xmlns:a16="http://schemas.microsoft.com/office/drawing/2014/main" id="{BEC69D46-97A1-6D88-7FD2-641C324AD49E}"/>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7519859" y="1947753"/>
              <a:ext cx="340075" cy="340075"/>
            </a:xfrm>
            <a:prstGeom prst="rect">
              <a:avLst/>
            </a:prstGeom>
          </p:spPr>
        </p:pic>
      </p:grpSp>
      <p:sp>
        <p:nvSpPr>
          <p:cNvPr id="69" name="TextBox 68">
            <a:extLst>
              <a:ext uri="{FF2B5EF4-FFF2-40B4-BE49-F238E27FC236}">
                <a16:creationId xmlns:a16="http://schemas.microsoft.com/office/drawing/2014/main" id="{B05FABA8-58C2-01A7-F211-E9CCF5F9F464}"/>
              </a:ext>
            </a:extLst>
          </p:cNvPr>
          <p:cNvSpPr txBox="1"/>
          <p:nvPr/>
        </p:nvSpPr>
        <p:spPr>
          <a:xfrm>
            <a:off x="5286073" y="1325492"/>
            <a:ext cx="176052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Transformation</a:t>
            </a:r>
            <a:endParaRPr lang="en-GB" sz="1000" b="1" dirty="0"/>
          </a:p>
        </p:txBody>
      </p:sp>
      <p:sp>
        <p:nvSpPr>
          <p:cNvPr id="70" name="TextBox 69">
            <a:extLst>
              <a:ext uri="{FF2B5EF4-FFF2-40B4-BE49-F238E27FC236}">
                <a16:creationId xmlns:a16="http://schemas.microsoft.com/office/drawing/2014/main" id="{AB581B22-ECBE-FC3F-BF15-91D5AF5A8ABE}"/>
              </a:ext>
            </a:extLst>
          </p:cNvPr>
          <p:cNvSpPr txBox="1">
            <a:spLocks/>
          </p:cNvSpPr>
          <p:nvPr/>
        </p:nvSpPr>
        <p:spPr>
          <a:xfrm>
            <a:off x="7482387" y="1410548"/>
            <a:ext cx="4154878"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Output</a:t>
            </a:r>
          </a:p>
        </p:txBody>
      </p:sp>
      <p:pic>
        <p:nvPicPr>
          <p:cNvPr id="80" name="Graphic 79">
            <a:extLst>
              <a:ext uri="{FF2B5EF4-FFF2-40B4-BE49-F238E27FC236}">
                <a16:creationId xmlns:a16="http://schemas.microsoft.com/office/drawing/2014/main" id="{F13E22CD-80BE-12AE-5BCF-1023529ECA80}"/>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587845" y="1523891"/>
            <a:ext cx="237026" cy="237026"/>
          </a:xfrm>
          <a:prstGeom prst="rect">
            <a:avLst/>
          </a:prstGeom>
        </p:spPr>
      </p:pic>
      <p:sp>
        <p:nvSpPr>
          <p:cNvPr id="91" name="TextBox 90">
            <a:extLst>
              <a:ext uri="{FF2B5EF4-FFF2-40B4-BE49-F238E27FC236}">
                <a16:creationId xmlns:a16="http://schemas.microsoft.com/office/drawing/2014/main" id="{539A4F9A-3393-D69B-BE55-F7A29B01A5F6}"/>
              </a:ext>
            </a:extLst>
          </p:cNvPr>
          <p:cNvSpPr txBox="1"/>
          <p:nvPr/>
        </p:nvSpPr>
        <p:spPr>
          <a:xfrm>
            <a:off x="879499" y="5824203"/>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Code: </a:t>
            </a:r>
            <a:r>
              <a:rPr lang="en-US" sz="1000" b="1" dirty="0"/>
              <a:t>Step1_Clean_RawData</a:t>
            </a:r>
            <a:r>
              <a:rPr lang="en-US" sz="1000" dirty="0"/>
              <a:t>/1_5_Clean_Debit_Cards_master</a:t>
            </a:r>
          </a:p>
        </p:txBody>
      </p:sp>
      <p:grpSp>
        <p:nvGrpSpPr>
          <p:cNvPr id="92" name="Group 91">
            <a:extLst>
              <a:ext uri="{FF2B5EF4-FFF2-40B4-BE49-F238E27FC236}">
                <a16:creationId xmlns:a16="http://schemas.microsoft.com/office/drawing/2014/main" id="{02347B28-E552-8DBE-48B7-F3F3FF5D7D86}"/>
              </a:ext>
            </a:extLst>
          </p:cNvPr>
          <p:cNvGrpSpPr>
            <a:grpSpLocks/>
          </p:cNvGrpSpPr>
          <p:nvPr/>
        </p:nvGrpSpPr>
        <p:grpSpPr>
          <a:xfrm>
            <a:off x="554736" y="5793147"/>
            <a:ext cx="216000" cy="216000"/>
            <a:chOff x="518544" y="5788011"/>
            <a:chExt cx="288000" cy="288000"/>
          </a:xfrm>
        </p:grpSpPr>
        <p:sp>
          <p:nvSpPr>
            <p:cNvPr id="93" name="Oval 92">
              <a:extLst>
                <a:ext uri="{FF2B5EF4-FFF2-40B4-BE49-F238E27FC236}">
                  <a16:creationId xmlns:a16="http://schemas.microsoft.com/office/drawing/2014/main" id="{82F18614-AA19-F468-A6C3-2658B1A76951}"/>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94" name="Graphic 93">
              <a:extLst>
                <a:ext uri="{FF2B5EF4-FFF2-40B4-BE49-F238E27FC236}">
                  <a16:creationId xmlns:a16="http://schemas.microsoft.com/office/drawing/2014/main" id="{5661FEFB-1A35-D165-C4BD-EC6745AD9B4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2973" y="5842440"/>
              <a:ext cx="179143" cy="179143"/>
            </a:xfrm>
            <a:prstGeom prst="rect">
              <a:avLst/>
            </a:prstGeom>
          </p:spPr>
        </p:pic>
      </p:grpSp>
      <p:sp>
        <p:nvSpPr>
          <p:cNvPr id="96" name="TextBox 95">
            <a:extLst>
              <a:ext uri="{FF2B5EF4-FFF2-40B4-BE49-F238E27FC236}">
                <a16:creationId xmlns:a16="http://schemas.microsoft.com/office/drawing/2014/main" id="{1E076585-5C5B-8CD7-9050-737A04344271}"/>
              </a:ext>
            </a:extLst>
          </p:cNvPr>
          <p:cNvSpPr txBox="1"/>
          <p:nvPr/>
        </p:nvSpPr>
        <p:spPr>
          <a:xfrm>
            <a:off x="879499" y="6079988"/>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Checks:Step1_Clean_RawData/</a:t>
            </a:r>
            <a:r>
              <a:rPr lang="en-US" sz="1000" dirty="0" err="1"/>
              <a:t>Check_DebitCards</a:t>
            </a:r>
            <a:endParaRPr lang="en-GB" sz="1000" dirty="0"/>
          </a:p>
        </p:txBody>
      </p:sp>
      <p:grpSp>
        <p:nvGrpSpPr>
          <p:cNvPr id="97" name="Group 96">
            <a:extLst>
              <a:ext uri="{FF2B5EF4-FFF2-40B4-BE49-F238E27FC236}">
                <a16:creationId xmlns:a16="http://schemas.microsoft.com/office/drawing/2014/main" id="{706119C5-6A93-D21D-3104-DCC5B4D019A0}"/>
              </a:ext>
            </a:extLst>
          </p:cNvPr>
          <p:cNvGrpSpPr>
            <a:grpSpLocks/>
          </p:cNvGrpSpPr>
          <p:nvPr/>
        </p:nvGrpSpPr>
        <p:grpSpPr>
          <a:xfrm>
            <a:off x="554736" y="6048932"/>
            <a:ext cx="216000" cy="216000"/>
            <a:chOff x="554736" y="6059030"/>
            <a:chExt cx="242088" cy="242088"/>
          </a:xfrm>
          <a:solidFill>
            <a:schemeClr val="accent5"/>
          </a:solidFill>
        </p:grpSpPr>
        <p:sp>
          <p:nvSpPr>
            <p:cNvPr id="98" name="Oval 97">
              <a:extLst>
                <a:ext uri="{FF2B5EF4-FFF2-40B4-BE49-F238E27FC236}">
                  <a16:creationId xmlns:a16="http://schemas.microsoft.com/office/drawing/2014/main" id="{1402F2DD-53CD-3103-39CF-73F6603FD19E}"/>
                </a:ext>
              </a:extLst>
            </p:cNvPr>
            <p:cNvSpPr>
              <a:spLocks noChangeAspect="1"/>
            </p:cNvSpPr>
            <p:nvPr/>
          </p:nvSpPr>
          <p:spPr>
            <a:xfrm>
              <a:off x="554736" y="6059030"/>
              <a:ext cx="242088" cy="24208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99" name="Graphic 98">
              <a:extLst>
                <a:ext uri="{FF2B5EF4-FFF2-40B4-BE49-F238E27FC236}">
                  <a16:creationId xmlns:a16="http://schemas.microsoft.com/office/drawing/2014/main" id="{44067945-050B-F509-230C-18727803617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7881" y="6089963"/>
              <a:ext cx="180221" cy="180221"/>
            </a:xfrm>
            <a:prstGeom prst="rect">
              <a:avLst/>
            </a:prstGeom>
          </p:spPr>
        </p:pic>
      </p:grpSp>
      <p:grpSp>
        <p:nvGrpSpPr>
          <p:cNvPr id="71" name="Group 70">
            <a:extLst>
              <a:ext uri="{FF2B5EF4-FFF2-40B4-BE49-F238E27FC236}">
                <a16:creationId xmlns:a16="http://schemas.microsoft.com/office/drawing/2014/main" id="{71684D7D-AC70-4EE7-87DB-0631E9715E36}"/>
              </a:ext>
            </a:extLst>
          </p:cNvPr>
          <p:cNvGrpSpPr/>
          <p:nvPr/>
        </p:nvGrpSpPr>
        <p:grpSpPr>
          <a:xfrm>
            <a:off x="2345413" y="1240436"/>
            <a:ext cx="324000" cy="324000"/>
            <a:chOff x="2465935" y="7323855"/>
            <a:chExt cx="324000" cy="324000"/>
          </a:xfrm>
        </p:grpSpPr>
        <p:sp>
          <p:nvSpPr>
            <p:cNvPr id="72" name="Oval 71">
              <a:extLst>
                <a:ext uri="{FF2B5EF4-FFF2-40B4-BE49-F238E27FC236}">
                  <a16:creationId xmlns:a16="http://schemas.microsoft.com/office/drawing/2014/main" id="{A660F655-BB0E-BB9F-9C4C-DBED709E7D17}"/>
                </a:ext>
              </a:extLst>
            </p:cNvPr>
            <p:cNvSpPr>
              <a:spLocks/>
            </p:cNvSpPr>
            <p:nvPr/>
          </p:nvSpPr>
          <p:spPr>
            <a:xfrm>
              <a:off x="2465935" y="73238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73" name="Graphic 72">
              <a:extLst>
                <a:ext uri="{FF2B5EF4-FFF2-40B4-BE49-F238E27FC236}">
                  <a16:creationId xmlns:a16="http://schemas.microsoft.com/office/drawing/2014/main" id="{50E2482F-4DCD-FBC8-F40C-1FC4AF40590B}"/>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a:off x="2520151" y="7378071"/>
              <a:ext cx="215568" cy="215568"/>
            </a:xfrm>
            <a:prstGeom prst="rect">
              <a:avLst/>
            </a:prstGeom>
          </p:spPr>
        </p:pic>
      </p:grpSp>
      <p:sp>
        <p:nvSpPr>
          <p:cNvPr id="76" name="TextBox 75">
            <a:extLst>
              <a:ext uri="{FF2B5EF4-FFF2-40B4-BE49-F238E27FC236}">
                <a16:creationId xmlns:a16="http://schemas.microsoft.com/office/drawing/2014/main" id="{21976498-A12E-22E7-999F-A12B5E283084}"/>
              </a:ext>
            </a:extLst>
          </p:cNvPr>
          <p:cNvSpPr txBox="1"/>
          <p:nvPr/>
        </p:nvSpPr>
        <p:spPr>
          <a:xfrm>
            <a:off x="2707234" y="1325492"/>
            <a:ext cx="17812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Loading</a:t>
            </a:r>
            <a:endParaRPr lang="en-GB" sz="1000" b="1" dirty="0"/>
          </a:p>
        </p:txBody>
      </p:sp>
      <p:sp>
        <p:nvSpPr>
          <p:cNvPr id="168" name="Rectangle: Rounded Corners 77">
            <a:extLst>
              <a:ext uri="{FF2B5EF4-FFF2-40B4-BE49-F238E27FC236}">
                <a16:creationId xmlns:a16="http://schemas.microsoft.com/office/drawing/2014/main" id="{60EE7B96-9A8F-5C4E-4C9A-0B31A74F59D1}"/>
              </a:ext>
            </a:extLst>
          </p:cNvPr>
          <p:cNvSpPr>
            <a:spLocks/>
          </p:cNvSpPr>
          <p:nvPr/>
        </p:nvSpPr>
        <p:spPr>
          <a:xfrm>
            <a:off x="4926708" y="1942468"/>
            <a:ext cx="2119890" cy="539175"/>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a:buClr>
                <a:srgbClr val="FFFFFF"/>
              </a:buClr>
            </a:pPr>
            <a:r>
              <a:rPr lang="en-GB" sz="700" dirty="0">
                <a:solidFill>
                  <a:schemeClr val="tx1"/>
                </a:solidFill>
                <a:latin typeface="Arial"/>
              </a:rPr>
              <a:t>The code sets "__</a:t>
            </a:r>
            <a:r>
              <a:rPr lang="en-GB" sz="700" dirty="0" err="1">
                <a:solidFill>
                  <a:schemeClr val="tx1"/>
                </a:solidFill>
                <a:latin typeface="Arial"/>
              </a:rPr>
              <a:t>prod_start_date</a:t>
            </a:r>
            <a:r>
              <a:rPr lang="en-GB" sz="700" dirty="0">
                <a:solidFill>
                  <a:schemeClr val="tx1"/>
                </a:solidFill>
                <a:latin typeface="Arial"/>
              </a:rPr>
              <a:t>" to the "</a:t>
            </a:r>
            <a:r>
              <a:rPr lang="en-GB" sz="700" dirty="0" err="1">
                <a:solidFill>
                  <a:schemeClr val="tx1"/>
                </a:solidFill>
                <a:latin typeface="Arial"/>
              </a:rPr>
              <a:t>issuedate</a:t>
            </a:r>
            <a:r>
              <a:rPr lang="en-GB" sz="700" dirty="0">
                <a:solidFill>
                  <a:schemeClr val="tx1"/>
                </a:solidFill>
                <a:latin typeface="Arial"/>
              </a:rPr>
              <a:t>" column values. If missing, it is filled with the predefined "</a:t>
            </a:r>
            <a:r>
              <a:rPr lang="en-GB" sz="700" dirty="0" err="1">
                <a:solidFill>
                  <a:schemeClr val="tx1"/>
                </a:solidFill>
                <a:latin typeface="Arial"/>
              </a:rPr>
              <a:t>start_dt_floor</a:t>
            </a:r>
            <a:r>
              <a:rPr lang="en-GB" sz="700" dirty="0">
                <a:solidFill>
                  <a:schemeClr val="tx1"/>
                </a:solidFill>
                <a:latin typeface="Arial"/>
              </a:rPr>
              <a:t>" value (2016-01-01)</a:t>
            </a:r>
          </a:p>
        </p:txBody>
      </p:sp>
      <p:sp>
        <p:nvSpPr>
          <p:cNvPr id="178" name="Rectangle: Rounded Corners 77">
            <a:extLst>
              <a:ext uri="{FF2B5EF4-FFF2-40B4-BE49-F238E27FC236}">
                <a16:creationId xmlns:a16="http://schemas.microsoft.com/office/drawing/2014/main" id="{CA99FDBB-59C3-9131-A5E9-E53162920DAA}"/>
              </a:ext>
            </a:extLst>
          </p:cNvPr>
          <p:cNvSpPr>
            <a:spLocks/>
          </p:cNvSpPr>
          <p:nvPr/>
        </p:nvSpPr>
        <p:spPr>
          <a:xfrm>
            <a:off x="4926708" y="2711789"/>
            <a:ext cx="2119890" cy="31265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a:buClr>
                <a:srgbClr val="FFFFFF"/>
              </a:buClr>
            </a:pPr>
            <a:r>
              <a:rPr lang="en-GB" sz="700" dirty="0">
                <a:solidFill>
                  <a:schemeClr val="tx1"/>
                </a:solidFill>
                <a:latin typeface="Arial"/>
              </a:rPr>
              <a:t>"__</a:t>
            </a:r>
            <a:r>
              <a:rPr lang="en-GB" sz="700" dirty="0" err="1">
                <a:solidFill>
                  <a:schemeClr val="tx1"/>
                </a:solidFill>
                <a:latin typeface="Arial"/>
              </a:rPr>
              <a:t>prod_maturity_date</a:t>
            </a:r>
            <a:r>
              <a:rPr lang="en-GB" sz="700" dirty="0">
                <a:solidFill>
                  <a:schemeClr val="tx1"/>
                </a:solidFill>
                <a:latin typeface="Arial"/>
              </a:rPr>
              <a:t>" is set to the "</a:t>
            </a:r>
            <a:r>
              <a:rPr lang="en-GB" sz="700" dirty="0" err="1">
                <a:solidFill>
                  <a:schemeClr val="tx1"/>
                </a:solidFill>
                <a:latin typeface="Arial"/>
              </a:rPr>
              <a:t>expirydate</a:t>
            </a:r>
            <a:r>
              <a:rPr lang="en-GB" sz="700" dirty="0">
                <a:solidFill>
                  <a:schemeClr val="tx1"/>
                </a:solidFill>
                <a:latin typeface="Arial"/>
              </a:rPr>
              <a:t>" column values</a:t>
            </a:r>
          </a:p>
        </p:txBody>
      </p:sp>
      <p:sp>
        <p:nvSpPr>
          <p:cNvPr id="182" name="Rectangle: Rounded Corners 77">
            <a:extLst>
              <a:ext uri="{FF2B5EF4-FFF2-40B4-BE49-F238E27FC236}">
                <a16:creationId xmlns:a16="http://schemas.microsoft.com/office/drawing/2014/main" id="{85A08BE2-1443-E498-9801-3948898EA492}"/>
              </a:ext>
            </a:extLst>
          </p:cNvPr>
          <p:cNvSpPr>
            <a:spLocks/>
          </p:cNvSpPr>
          <p:nvPr/>
        </p:nvSpPr>
        <p:spPr>
          <a:xfrm>
            <a:off x="4926708" y="3254585"/>
            <a:ext cx="2119890" cy="539175"/>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a:buClr>
                <a:srgbClr val="FFFFFF"/>
              </a:buClr>
            </a:pPr>
            <a:r>
              <a:rPr lang="en-GB" sz="700" dirty="0">
                <a:solidFill>
                  <a:schemeClr val="tx1"/>
                </a:solidFill>
                <a:latin typeface="Arial"/>
              </a:rPr>
              <a:t>The "__</a:t>
            </a:r>
            <a:r>
              <a:rPr lang="en-GB" sz="700" dirty="0" err="1">
                <a:solidFill>
                  <a:schemeClr val="tx1"/>
                </a:solidFill>
                <a:latin typeface="Arial"/>
              </a:rPr>
              <a:t>prod_end_date</a:t>
            </a:r>
            <a:r>
              <a:rPr lang="en-GB" sz="700" dirty="0">
                <a:solidFill>
                  <a:schemeClr val="tx1"/>
                </a:solidFill>
                <a:latin typeface="Arial"/>
              </a:rPr>
              <a:t>" column is initially set to the "</a:t>
            </a:r>
            <a:r>
              <a:rPr lang="en-GB" sz="700" dirty="0" err="1">
                <a:solidFill>
                  <a:schemeClr val="tx1"/>
                </a:solidFill>
                <a:latin typeface="Arial"/>
              </a:rPr>
              <a:t>expirydate</a:t>
            </a:r>
            <a:r>
              <a:rPr lang="en-GB" sz="700" dirty="0">
                <a:solidFill>
                  <a:schemeClr val="tx1"/>
                </a:solidFill>
                <a:latin typeface="Arial"/>
              </a:rPr>
              <a:t>" column. If the expiry date has passed (before the current date), it is retained; otherwise, it is set to None (NULL)</a:t>
            </a:r>
          </a:p>
        </p:txBody>
      </p:sp>
      <p:pic>
        <p:nvPicPr>
          <p:cNvPr id="14" name="Graphic 13">
            <a:extLst>
              <a:ext uri="{FF2B5EF4-FFF2-40B4-BE49-F238E27FC236}">
                <a16:creationId xmlns:a16="http://schemas.microsoft.com/office/drawing/2014/main" id="{8E6747BB-9517-BBDB-1A0C-F9876E277158}"/>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rot="5400000">
            <a:off x="5878653" y="2488716"/>
            <a:ext cx="216000" cy="216000"/>
          </a:xfrm>
          <a:prstGeom prst="rect">
            <a:avLst/>
          </a:prstGeom>
        </p:spPr>
      </p:pic>
      <p:pic>
        <p:nvPicPr>
          <p:cNvPr id="16" name="Graphic 15">
            <a:extLst>
              <a:ext uri="{FF2B5EF4-FFF2-40B4-BE49-F238E27FC236}">
                <a16:creationId xmlns:a16="http://schemas.microsoft.com/office/drawing/2014/main" id="{1BAE669D-2305-7C18-A38E-24EE3DFE4085}"/>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rot="5400000">
            <a:off x="5878653" y="3031512"/>
            <a:ext cx="216000" cy="216000"/>
          </a:xfrm>
          <a:prstGeom prst="rect">
            <a:avLst/>
          </a:prstGeom>
        </p:spPr>
      </p:pic>
      <p:sp>
        <p:nvSpPr>
          <p:cNvPr id="31" name="TextBox 30">
            <a:extLst>
              <a:ext uri="{FF2B5EF4-FFF2-40B4-BE49-F238E27FC236}">
                <a16:creationId xmlns:a16="http://schemas.microsoft.com/office/drawing/2014/main" id="{D7FCB421-2437-C96B-234E-92B10B456824}"/>
              </a:ext>
            </a:extLst>
          </p:cNvPr>
          <p:cNvSpPr txBox="1">
            <a:spLocks/>
          </p:cNvSpPr>
          <p:nvPr/>
        </p:nvSpPr>
        <p:spPr>
          <a:xfrm>
            <a:off x="4926708" y="1722690"/>
            <a:ext cx="2119890" cy="179292"/>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Apply Start and End Date Logic</a:t>
            </a:r>
          </a:p>
        </p:txBody>
      </p:sp>
      <p:sp>
        <p:nvSpPr>
          <p:cNvPr id="60" name="Rectangle: Rounded Corners 77">
            <a:extLst>
              <a:ext uri="{FF2B5EF4-FFF2-40B4-BE49-F238E27FC236}">
                <a16:creationId xmlns:a16="http://schemas.microsoft.com/office/drawing/2014/main" id="{AC96B4E4-8B7E-E272-96B6-AF435BE42779}"/>
              </a:ext>
            </a:extLst>
          </p:cNvPr>
          <p:cNvSpPr>
            <a:spLocks/>
          </p:cNvSpPr>
          <p:nvPr/>
        </p:nvSpPr>
        <p:spPr>
          <a:xfrm>
            <a:off x="4926708" y="4023908"/>
            <a:ext cx="2119890" cy="845113"/>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a:buClr>
                <a:srgbClr val="FFFFFF"/>
              </a:buClr>
            </a:pPr>
            <a:r>
              <a:rPr lang="en-GB" sz="700" dirty="0">
                <a:solidFill>
                  <a:schemeClr val="tx1"/>
                </a:solidFill>
                <a:latin typeface="Arial"/>
              </a:rPr>
              <a:t>"__</a:t>
            </a:r>
            <a:r>
              <a:rPr lang="en-GB" sz="700" dirty="0" err="1">
                <a:solidFill>
                  <a:schemeClr val="tx1"/>
                </a:solidFill>
                <a:latin typeface="Arial"/>
              </a:rPr>
              <a:t>prod_end_date</a:t>
            </a:r>
            <a:r>
              <a:rPr lang="en-GB" sz="700" dirty="0">
                <a:solidFill>
                  <a:schemeClr val="tx1"/>
                </a:solidFill>
                <a:latin typeface="Arial"/>
              </a:rPr>
              <a:t>" is updated based on specific conditions. If "</a:t>
            </a:r>
            <a:r>
              <a:rPr lang="en-GB" sz="700" dirty="0" err="1">
                <a:solidFill>
                  <a:schemeClr val="tx1"/>
                </a:solidFill>
                <a:latin typeface="Arial"/>
              </a:rPr>
              <a:t>statusdesc</a:t>
            </a:r>
            <a:r>
              <a:rPr lang="en-GB" sz="700" dirty="0">
                <a:solidFill>
                  <a:schemeClr val="tx1"/>
                </a:solidFill>
                <a:latin typeface="Arial"/>
              </a:rPr>
              <a:t>" is not "Active" and "__</a:t>
            </a:r>
            <a:r>
              <a:rPr lang="en-GB" sz="700" dirty="0" err="1">
                <a:solidFill>
                  <a:schemeClr val="tx1"/>
                </a:solidFill>
                <a:latin typeface="Arial"/>
              </a:rPr>
              <a:t>prod_end_date</a:t>
            </a:r>
            <a:r>
              <a:rPr lang="en-GB" sz="700" dirty="0">
                <a:solidFill>
                  <a:schemeClr val="tx1"/>
                </a:solidFill>
                <a:latin typeface="Arial"/>
              </a:rPr>
              <a:t>" is missing, it is filled with the "</a:t>
            </a:r>
            <a:r>
              <a:rPr lang="en-GB" sz="700" dirty="0" err="1">
                <a:solidFill>
                  <a:schemeClr val="tx1"/>
                </a:solidFill>
                <a:latin typeface="Arial"/>
              </a:rPr>
              <a:t>last_activity_date</a:t>
            </a:r>
            <a:r>
              <a:rPr lang="en-GB" sz="700" dirty="0">
                <a:solidFill>
                  <a:schemeClr val="tx1"/>
                </a:solidFill>
                <a:latin typeface="Arial"/>
              </a:rPr>
              <a:t>" if it is later than "__</a:t>
            </a:r>
            <a:r>
              <a:rPr lang="en-GB" sz="700" dirty="0" err="1">
                <a:solidFill>
                  <a:schemeClr val="tx1"/>
                </a:solidFill>
                <a:latin typeface="Arial"/>
              </a:rPr>
              <a:t>prod_start_date</a:t>
            </a:r>
            <a:r>
              <a:rPr lang="en-GB" sz="700" dirty="0">
                <a:solidFill>
                  <a:schemeClr val="tx1"/>
                </a:solidFill>
                <a:latin typeface="Arial"/>
              </a:rPr>
              <a:t>." If "__</a:t>
            </a:r>
            <a:r>
              <a:rPr lang="en-GB" sz="700" dirty="0" err="1">
                <a:solidFill>
                  <a:schemeClr val="tx1"/>
                </a:solidFill>
                <a:latin typeface="Arial"/>
              </a:rPr>
              <a:t>prod_end_date</a:t>
            </a:r>
            <a:r>
              <a:rPr lang="en-GB" sz="700" dirty="0">
                <a:solidFill>
                  <a:schemeClr val="tx1"/>
                </a:solidFill>
                <a:latin typeface="Arial"/>
              </a:rPr>
              <a:t>" is still missing, it is set to the current date</a:t>
            </a:r>
          </a:p>
        </p:txBody>
      </p:sp>
      <p:pic>
        <p:nvPicPr>
          <p:cNvPr id="63" name="Graphic 62">
            <a:extLst>
              <a:ext uri="{FF2B5EF4-FFF2-40B4-BE49-F238E27FC236}">
                <a16:creationId xmlns:a16="http://schemas.microsoft.com/office/drawing/2014/main" id="{A161884D-B3D3-1F8D-475F-8F251BC6F50F}"/>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rot="5400000">
            <a:off x="5878653" y="3800833"/>
            <a:ext cx="216000" cy="216000"/>
          </a:xfrm>
          <a:prstGeom prst="rect">
            <a:avLst/>
          </a:prstGeom>
        </p:spPr>
      </p:pic>
      <p:sp>
        <p:nvSpPr>
          <p:cNvPr id="82" name="TextBox 81">
            <a:extLst>
              <a:ext uri="{FF2B5EF4-FFF2-40B4-BE49-F238E27FC236}">
                <a16:creationId xmlns:a16="http://schemas.microsoft.com/office/drawing/2014/main" id="{11FDF3FB-178E-9D30-576C-740D4482E100}"/>
              </a:ext>
            </a:extLst>
          </p:cNvPr>
          <p:cNvSpPr txBox="1">
            <a:spLocks/>
          </p:cNvSpPr>
          <p:nvPr/>
        </p:nvSpPr>
        <p:spPr>
          <a:xfrm>
            <a:off x="7482387" y="4203450"/>
            <a:ext cx="4154878" cy="9233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b="1" dirty="0">
                <a:cs typeface="+mn-cs"/>
              </a:rPr>
              <a:t>Debit Cards: </a:t>
            </a:r>
            <a:r>
              <a:rPr lang="en-US" sz="600" dirty="0">
                <a:cs typeface="+mn-cs"/>
              </a:rPr>
              <a:t>"analyatics_zone.xs1_clean_debit_cards_"+model_version_prefix</a:t>
            </a:r>
          </a:p>
        </p:txBody>
      </p:sp>
      <p:sp>
        <p:nvSpPr>
          <p:cNvPr id="29" name="Rectangle: Rounded Corners 77">
            <a:extLst>
              <a:ext uri="{FF2B5EF4-FFF2-40B4-BE49-F238E27FC236}">
                <a16:creationId xmlns:a16="http://schemas.microsoft.com/office/drawing/2014/main" id="{11517B98-E513-1C04-E2B1-A895BAAAF4B4}"/>
              </a:ext>
            </a:extLst>
          </p:cNvPr>
          <p:cNvSpPr>
            <a:spLocks/>
          </p:cNvSpPr>
          <p:nvPr/>
        </p:nvSpPr>
        <p:spPr>
          <a:xfrm>
            <a:off x="2344876" y="2298054"/>
            <a:ext cx="925660" cy="266941"/>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FFFFFF"/>
              </a:buClr>
            </a:pPr>
            <a:r>
              <a:rPr lang="en-GB" sz="700" dirty="0" err="1">
                <a:solidFill>
                  <a:schemeClr val="tx1"/>
                </a:solidFill>
                <a:latin typeface="Arial"/>
              </a:rPr>
              <a:t>oasis_v_card_info</a:t>
            </a:r>
            <a:endParaRPr lang="en-US" sz="700" dirty="0">
              <a:solidFill>
                <a:schemeClr val="tx1"/>
              </a:solidFill>
              <a:latin typeface="Arial"/>
            </a:endParaRPr>
          </a:p>
        </p:txBody>
      </p:sp>
      <p:sp>
        <p:nvSpPr>
          <p:cNvPr id="33" name="TextBox 32">
            <a:extLst>
              <a:ext uri="{FF2B5EF4-FFF2-40B4-BE49-F238E27FC236}">
                <a16:creationId xmlns:a16="http://schemas.microsoft.com/office/drawing/2014/main" id="{86993EC0-0795-2AEA-5E6A-8995E9A4BCFE}"/>
              </a:ext>
            </a:extLst>
          </p:cNvPr>
          <p:cNvSpPr txBox="1">
            <a:spLocks/>
          </p:cNvSpPr>
          <p:nvPr/>
        </p:nvSpPr>
        <p:spPr>
          <a:xfrm>
            <a:off x="3562805" y="1722690"/>
            <a:ext cx="925660" cy="535946"/>
          </a:xfrm>
          <a:prstGeom prst="roundRect">
            <a:avLst/>
          </a:prstGeom>
          <a:solidFill>
            <a:schemeClr val="bg1">
              <a:lumMod val="85000"/>
            </a:schemeClr>
          </a:solidFill>
        </p:spPr>
        <p:txBody>
          <a:bodyPr vert="horz"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800" b="1" dirty="0">
                <a:solidFill>
                  <a:sysClr val="windowText" lastClr="000000"/>
                </a:solidFill>
                <a:latin typeface="Arial"/>
              </a:rPr>
              <a:t>Import table of all customers that have a bank product</a:t>
            </a:r>
            <a:endParaRPr kumimoji="0" lang="en-US" sz="8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34" name="Rectangle: Rounded Corners 77">
            <a:extLst>
              <a:ext uri="{FF2B5EF4-FFF2-40B4-BE49-F238E27FC236}">
                <a16:creationId xmlns:a16="http://schemas.microsoft.com/office/drawing/2014/main" id="{6A042AB2-FFE4-F215-A45C-38BEEEBE538E}"/>
              </a:ext>
            </a:extLst>
          </p:cNvPr>
          <p:cNvSpPr>
            <a:spLocks/>
          </p:cNvSpPr>
          <p:nvPr/>
        </p:nvSpPr>
        <p:spPr>
          <a:xfrm>
            <a:off x="3562805" y="2299122"/>
            <a:ext cx="925660" cy="265873"/>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algn="ctr">
              <a:buClr>
                <a:srgbClr val="FFFFFF"/>
              </a:buClr>
            </a:pPr>
            <a:r>
              <a:rPr lang="en-GB" sz="700" dirty="0" err="1">
                <a:solidFill>
                  <a:schemeClr val="tx1"/>
                </a:solidFill>
                <a:latin typeface="Arial"/>
              </a:rPr>
              <a:t>ubs_sttm_customer</a:t>
            </a:r>
            <a:endParaRPr lang="en-US" sz="700" dirty="0">
              <a:solidFill>
                <a:schemeClr val="tx1"/>
              </a:solidFill>
              <a:latin typeface="Arial"/>
            </a:endParaRPr>
          </a:p>
        </p:txBody>
      </p:sp>
      <p:sp>
        <p:nvSpPr>
          <p:cNvPr id="37" name="TextBox 36">
            <a:extLst>
              <a:ext uri="{FF2B5EF4-FFF2-40B4-BE49-F238E27FC236}">
                <a16:creationId xmlns:a16="http://schemas.microsoft.com/office/drawing/2014/main" id="{5347EF90-B9E5-43A6-49B2-15B794A2FFFE}"/>
              </a:ext>
            </a:extLst>
          </p:cNvPr>
          <p:cNvSpPr txBox="1">
            <a:spLocks/>
          </p:cNvSpPr>
          <p:nvPr/>
        </p:nvSpPr>
        <p:spPr>
          <a:xfrm>
            <a:off x="2344876" y="1722690"/>
            <a:ext cx="925660" cy="535946"/>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800" b="1" dirty="0">
                <a:solidFill>
                  <a:sysClr val="windowText" lastClr="000000"/>
                </a:solidFill>
                <a:latin typeface="Arial"/>
              </a:rPr>
              <a:t>Import t</a:t>
            </a: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able of all debit cards issued at the bank</a:t>
            </a:r>
          </a:p>
        </p:txBody>
      </p:sp>
      <p:pic>
        <p:nvPicPr>
          <p:cNvPr id="40" name="Graphic 39">
            <a:extLst>
              <a:ext uri="{FF2B5EF4-FFF2-40B4-BE49-F238E27FC236}">
                <a16:creationId xmlns:a16="http://schemas.microsoft.com/office/drawing/2014/main" id="{B39F355E-F94E-793B-98DC-2AD4E6AFDD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12377" y="1722690"/>
            <a:ext cx="208587" cy="208587"/>
          </a:xfrm>
          <a:prstGeom prst="rect">
            <a:avLst/>
          </a:prstGeom>
        </p:spPr>
      </p:pic>
      <p:sp>
        <p:nvSpPr>
          <p:cNvPr id="114" name="TextBox 113">
            <a:extLst>
              <a:ext uri="{FF2B5EF4-FFF2-40B4-BE49-F238E27FC236}">
                <a16:creationId xmlns:a16="http://schemas.microsoft.com/office/drawing/2014/main" id="{513751D6-0B53-7502-46E8-3C286931C7F7}"/>
              </a:ext>
            </a:extLst>
          </p:cNvPr>
          <p:cNvSpPr txBox="1">
            <a:spLocks/>
          </p:cNvSpPr>
          <p:nvPr/>
        </p:nvSpPr>
        <p:spPr>
          <a:xfrm>
            <a:off x="2344876" y="2605481"/>
            <a:ext cx="925660" cy="9233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Each row is a unique card</a:t>
            </a:r>
            <a:endParaRPr lang="en-GB" sz="600" dirty="0">
              <a:cs typeface="+mn-cs"/>
            </a:endParaRPr>
          </a:p>
        </p:txBody>
      </p:sp>
      <p:sp>
        <p:nvSpPr>
          <p:cNvPr id="116" name="TextBox 115">
            <a:extLst>
              <a:ext uri="{FF2B5EF4-FFF2-40B4-BE49-F238E27FC236}">
                <a16:creationId xmlns:a16="http://schemas.microsoft.com/office/drawing/2014/main" id="{04FF0481-604C-F404-73FF-5B10A5F1363B}"/>
              </a:ext>
            </a:extLst>
          </p:cNvPr>
          <p:cNvSpPr txBox="1">
            <a:spLocks/>
          </p:cNvSpPr>
          <p:nvPr/>
        </p:nvSpPr>
        <p:spPr>
          <a:xfrm>
            <a:off x="2344876" y="2738300"/>
            <a:ext cx="925660" cy="83099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Relevant columns such as "</a:t>
            </a:r>
            <a:r>
              <a:rPr lang="en-US" sz="600" dirty="0" err="1">
                <a:cs typeface="+mn-cs"/>
              </a:rPr>
              <a:t>national_id</a:t>
            </a:r>
            <a:r>
              <a:rPr lang="en-US" sz="600" dirty="0">
                <a:cs typeface="+mn-cs"/>
              </a:rPr>
              <a:t>," "pan" (card number), "</a:t>
            </a:r>
            <a:r>
              <a:rPr lang="en-US" sz="600" dirty="0" err="1">
                <a:cs typeface="+mn-cs"/>
              </a:rPr>
              <a:t>statusdesc</a:t>
            </a:r>
            <a:r>
              <a:rPr lang="en-US" sz="600" dirty="0">
                <a:cs typeface="+mn-cs"/>
              </a:rPr>
              <a:t>" (card status), "</a:t>
            </a:r>
            <a:r>
              <a:rPr lang="en-US" sz="600" dirty="0" err="1">
                <a:cs typeface="+mn-cs"/>
              </a:rPr>
              <a:t>issuedate</a:t>
            </a:r>
            <a:r>
              <a:rPr lang="en-US" sz="600" dirty="0">
                <a:cs typeface="+mn-cs"/>
              </a:rPr>
              <a:t>" (card issue date), "</a:t>
            </a:r>
            <a:r>
              <a:rPr lang="en-US" sz="600" dirty="0" err="1">
                <a:cs typeface="+mn-cs"/>
              </a:rPr>
              <a:t>expirydate</a:t>
            </a:r>
            <a:r>
              <a:rPr lang="en-US" sz="600" dirty="0">
                <a:cs typeface="+mn-cs"/>
              </a:rPr>
              <a:t>" (card expiry date), and "</a:t>
            </a:r>
            <a:r>
              <a:rPr lang="en-US" sz="600" dirty="0" err="1">
                <a:cs typeface="+mn-cs"/>
              </a:rPr>
              <a:t>last_activity_date</a:t>
            </a:r>
            <a:r>
              <a:rPr lang="en-US" sz="600" dirty="0">
                <a:cs typeface="+mn-cs"/>
              </a:rPr>
              <a:t>" are selected.</a:t>
            </a:r>
            <a:endParaRPr lang="en-GB" sz="600" dirty="0">
              <a:cs typeface="+mn-cs"/>
            </a:endParaRPr>
          </a:p>
        </p:txBody>
      </p:sp>
      <p:sp>
        <p:nvSpPr>
          <p:cNvPr id="120" name="TextBox 119">
            <a:extLst>
              <a:ext uri="{FF2B5EF4-FFF2-40B4-BE49-F238E27FC236}">
                <a16:creationId xmlns:a16="http://schemas.microsoft.com/office/drawing/2014/main" id="{6831597B-7BE7-FEEB-8A74-34E3CFAFBC0F}"/>
              </a:ext>
            </a:extLst>
          </p:cNvPr>
          <p:cNvSpPr txBox="1">
            <a:spLocks/>
          </p:cNvSpPr>
          <p:nvPr/>
        </p:nvSpPr>
        <p:spPr>
          <a:xfrm>
            <a:off x="3562804" y="2605481"/>
            <a:ext cx="925660" cy="73866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err="1">
                <a:cs typeface="+mn-cs"/>
              </a:rPr>
              <a:t>df_card</a:t>
            </a:r>
            <a:r>
              <a:rPr lang="en-US" sz="600" dirty="0">
                <a:cs typeface="+mn-cs"/>
              </a:rPr>
              <a:t> and </a:t>
            </a:r>
            <a:r>
              <a:rPr lang="en-US" sz="600" dirty="0" err="1">
                <a:cs typeface="+mn-cs"/>
              </a:rPr>
              <a:t>df_customers</a:t>
            </a:r>
            <a:r>
              <a:rPr lang="en-US" sz="600" dirty="0">
                <a:cs typeface="+mn-cs"/>
              </a:rPr>
              <a:t>, are joined on the "</a:t>
            </a:r>
            <a:r>
              <a:rPr lang="en-US" sz="600" dirty="0" err="1">
                <a:solidFill>
                  <a:schemeClr val="accent5"/>
                </a:solidFill>
                <a:cs typeface="+mn-cs"/>
              </a:rPr>
              <a:t>National_id</a:t>
            </a:r>
            <a:r>
              <a:rPr lang="en-US" sz="600" dirty="0"/>
              <a:t>" column and then combined into a single </a:t>
            </a:r>
            <a:r>
              <a:rPr lang="en-US" sz="600" dirty="0" err="1"/>
              <a:t>DataFrame</a:t>
            </a:r>
            <a:r>
              <a:rPr lang="en-US" sz="600" dirty="0"/>
              <a:t>. The "</a:t>
            </a:r>
            <a:r>
              <a:rPr lang="en-US" sz="600" dirty="0" err="1">
                <a:solidFill>
                  <a:schemeClr val="accent5"/>
                </a:solidFill>
                <a:cs typeface="+mn-cs"/>
              </a:rPr>
              <a:t>National_id</a:t>
            </a:r>
            <a:r>
              <a:rPr lang="en-US" sz="600" dirty="0">
                <a:cs typeface="+mn-cs"/>
              </a:rPr>
              <a:t>" column is dropped as it is no longer needed.</a:t>
            </a:r>
            <a:endParaRPr lang="en-GB" sz="600" dirty="0">
              <a:cs typeface="+mn-cs"/>
            </a:endParaRPr>
          </a:p>
        </p:txBody>
      </p:sp>
      <p:sp>
        <p:nvSpPr>
          <p:cNvPr id="122" name="Rectangle 121">
            <a:extLst>
              <a:ext uri="{FF2B5EF4-FFF2-40B4-BE49-F238E27FC236}">
                <a16:creationId xmlns:a16="http://schemas.microsoft.com/office/drawing/2014/main" id="{F6DDF73F-F008-DAC4-0F49-DE6D9497C055}"/>
              </a:ext>
            </a:extLst>
          </p:cNvPr>
          <p:cNvSpPr>
            <a:spLocks/>
          </p:cNvSpPr>
          <p:nvPr/>
        </p:nvSpPr>
        <p:spPr>
          <a:xfrm>
            <a:off x="7482386" y="3111955"/>
            <a:ext cx="4154878" cy="1025247"/>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124" name="Rectangle 123">
            <a:extLst>
              <a:ext uri="{FF2B5EF4-FFF2-40B4-BE49-F238E27FC236}">
                <a16:creationId xmlns:a16="http://schemas.microsoft.com/office/drawing/2014/main" id="{0844789F-119B-8F72-53D6-1E96E8E4ACA9}"/>
              </a:ext>
            </a:extLst>
          </p:cNvPr>
          <p:cNvSpPr>
            <a:spLocks/>
          </p:cNvSpPr>
          <p:nvPr/>
        </p:nvSpPr>
        <p:spPr>
          <a:xfrm>
            <a:off x="7482386" y="2055943"/>
            <a:ext cx="4154878" cy="1056011"/>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126" name="Rectangle 125">
            <a:extLst>
              <a:ext uri="{FF2B5EF4-FFF2-40B4-BE49-F238E27FC236}">
                <a16:creationId xmlns:a16="http://schemas.microsoft.com/office/drawing/2014/main" id="{A18D2D70-B1ED-824A-0A4A-DC72C30BA1F0}"/>
              </a:ext>
            </a:extLst>
          </p:cNvPr>
          <p:cNvSpPr>
            <a:spLocks/>
          </p:cNvSpPr>
          <p:nvPr/>
        </p:nvSpPr>
        <p:spPr>
          <a:xfrm>
            <a:off x="7482386" y="1878891"/>
            <a:ext cx="4154878" cy="177052"/>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cxnSp>
        <p:nvCxnSpPr>
          <p:cNvPr id="127" name="Straight Connector 126">
            <a:extLst>
              <a:ext uri="{FF2B5EF4-FFF2-40B4-BE49-F238E27FC236}">
                <a16:creationId xmlns:a16="http://schemas.microsoft.com/office/drawing/2014/main" id="{3C6EA002-272F-495F-4682-E6E308C3D171}"/>
              </a:ext>
            </a:extLst>
          </p:cNvPr>
          <p:cNvCxnSpPr>
            <a:cxnSpLocks/>
          </p:cNvCxnSpPr>
          <p:nvPr/>
        </p:nvCxnSpPr>
        <p:spPr>
          <a:xfrm>
            <a:off x="7482386" y="223194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8857C55-33F3-0EA6-BA99-167E1580F14F}"/>
              </a:ext>
            </a:extLst>
          </p:cNvPr>
          <p:cNvCxnSpPr>
            <a:cxnSpLocks/>
          </p:cNvCxnSpPr>
          <p:nvPr/>
        </p:nvCxnSpPr>
        <p:spPr>
          <a:xfrm>
            <a:off x="7482386" y="240794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79B9464-AE62-E4A6-AB5D-1F71DB22AC70}"/>
              </a:ext>
            </a:extLst>
          </p:cNvPr>
          <p:cNvCxnSpPr>
            <a:cxnSpLocks/>
          </p:cNvCxnSpPr>
          <p:nvPr/>
        </p:nvCxnSpPr>
        <p:spPr>
          <a:xfrm>
            <a:off x="7482386" y="2583949"/>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B2A2306-A793-4FE2-494A-0B976D5A012E}"/>
              </a:ext>
            </a:extLst>
          </p:cNvPr>
          <p:cNvCxnSpPr>
            <a:cxnSpLocks/>
          </p:cNvCxnSpPr>
          <p:nvPr/>
        </p:nvCxnSpPr>
        <p:spPr>
          <a:xfrm>
            <a:off x="7482386" y="2759951"/>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779C4A7-D079-132B-9940-65977A2545F0}"/>
              </a:ext>
            </a:extLst>
          </p:cNvPr>
          <p:cNvCxnSpPr>
            <a:cxnSpLocks/>
          </p:cNvCxnSpPr>
          <p:nvPr/>
        </p:nvCxnSpPr>
        <p:spPr>
          <a:xfrm>
            <a:off x="7482386" y="293595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D2ACE27-7E4F-6C62-39F7-87BB75011F11}"/>
              </a:ext>
            </a:extLst>
          </p:cNvPr>
          <p:cNvCxnSpPr>
            <a:cxnSpLocks/>
          </p:cNvCxnSpPr>
          <p:nvPr/>
        </p:nvCxnSpPr>
        <p:spPr>
          <a:xfrm>
            <a:off x="7482386" y="311195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C398862-9B68-C833-038B-C5B9215FFC03}"/>
              </a:ext>
            </a:extLst>
          </p:cNvPr>
          <p:cNvCxnSpPr>
            <a:cxnSpLocks/>
          </p:cNvCxnSpPr>
          <p:nvPr/>
        </p:nvCxnSpPr>
        <p:spPr>
          <a:xfrm>
            <a:off x="7482386" y="328795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F852181-FA2B-A710-6386-85EB1C5D130B}"/>
              </a:ext>
            </a:extLst>
          </p:cNvPr>
          <p:cNvCxnSpPr>
            <a:cxnSpLocks/>
          </p:cNvCxnSpPr>
          <p:nvPr/>
        </p:nvCxnSpPr>
        <p:spPr>
          <a:xfrm>
            <a:off x="7482386" y="3463959"/>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4D37E00-7178-FB8E-B4AD-EC58CE5C5B02}"/>
              </a:ext>
            </a:extLst>
          </p:cNvPr>
          <p:cNvCxnSpPr>
            <a:cxnSpLocks/>
          </p:cNvCxnSpPr>
          <p:nvPr/>
        </p:nvCxnSpPr>
        <p:spPr>
          <a:xfrm>
            <a:off x="7482386" y="205594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77E6F1B3-6589-3FEA-9C90-8155CA17E020}"/>
              </a:ext>
            </a:extLst>
          </p:cNvPr>
          <p:cNvSpPr txBox="1">
            <a:spLocks/>
          </p:cNvSpPr>
          <p:nvPr/>
        </p:nvSpPr>
        <p:spPr>
          <a:xfrm>
            <a:off x="8711231" y="1722690"/>
            <a:ext cx="2889591"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 interpretation</a:t>
            </a:r>
          </a:p>
        </p:txBody>
      </p:sp>
      <p:sp>
        <p:nvSpPr>
          <p:cNvPr id="144" name="TextBox 143">
            <a:extLst>
              <a:ext uri="{FF2B5EF4-FFF2-40B4-BE49-F238E27FC236}">
                <a16:creationId xmlns:a16="http://schemas.microsoft.com/office/drawing/2014/main" id="{66F6EAB2-BA99-3DB0-428F-84FCDBEFA49B}"/>
              </a:ext>
            </a:extLst>
          </p:cNvPr>
          <p:cNvSpPr txBox="1">
            <a:spLocks/>
          </p:cNvSpPr>
          <p:nvPr/>
        </p:nvSpPr>
        <p:spPr>
          <a:xfrm>
            <a:off x="7552281" y="209008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national_id</a:t>
            </a:r>
            <a:endParaRPr lang="en-US" sz="700" dirty="0">
              <a:cs typeface="+mn-cs"/>
            </a:endParaRPr>
          </a:p>
        </p:txBody>
      </p:sp>
      <p:sp>
        <p:nvSpPr>
          <p:cNvPr id="145" name="TextBox 144">
            <a:extLst>
              <a:ext uri="{FF2B5EF4-FFF2-40B4-BE49-F238E27FC236}">
                <a16:creationId xmlns:a16="http://schemas.microsoft.com/office/drawing/2014/main" id="{615E770D-F539-76C2-D611-85021CBEAE43}"/>
              </a:ext>
            </a:extLst>
          </p:cNvPr>
          <p:cNvSpPr txBox="1">
            <a:spLocks/>
          </p:cNvSpPr>
          <p:nvPr/>
        </p:nvSpPr>
        <p:spPr>
          <a:xfrm>
            <a:off x="8711231" y="2090083"/>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First 14 digits are National ID - used to join sttm_customer</a:t>
            </a:r>
            <a:endParaRPr lang="en-US" sz="700" dirty="0">
              <a:cs typeface="+mn-cs"/>
            </a:endParaRPr>
          </a:p>
        </p:txBody>
      </p:sp>
      <p:sp>
        <p:nvSpPr>
          <p:cNvPr id="146" name="TextBox 145">
            <a:extLst>
              <a:ext uri="{FF2B5EF4-FFF2-40B4-BE49-F238E27FC236}">
                <a16:creationId xmlns:a16="http://schemas.microsoft.com/office/drawing/2014/main" id="{C4AD5FD7-BE2B-2726-DE9D-3ED6D76809D1}"/>
              </a:ext>
            </a:extLst>
          </p:cNvPr>
          <p:cNvSpPr txBox="1">
            <a:spLocks/>
          </p:cNvSpPr>
          <p:nvPr/>
        </p:nvSpPr>
        <p:spPr>
          <a:xfrm>
            <a:off x="7552281" y="226608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pan (NOT USED)</a:t>
            </a:r>
            <a:endParaRPr lang="en-US" sz="700" dirty="0">
              <a:cs typeface="+mn-cs"/>
            </a:endParaRPr>
          </a:p>
        </p:txBody>
      </p:sp>
      <p:sp>
        <p:nvSpPr>
          <p:cNvPr id="147" name="TextBox 146">
            <a:extLst>
              <a:ext uri="{FF2B5EF4-FFF2-40B4-BE49-F238E27FC236}">
                <a16:creationId xmlns:a16="http://schemas.microsoft.com/office/drawing/2014/main" id="{4F9D33F2-3F62-8186-9B08-B205CBE81E4A}"/>
              </a:ext>
            </a:extLst>
          </p:cNvPr>
          <p:cNvSpPr txBox="1">
            <a:spLocks/>
          </p:cNvSpPr>
          <p:nvPr/>
        </p:nvSpPr>
        <p:spPr>
          <a:xfrm>
            <a:off x="8711231" y="2266085"/>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endParaRPr lang="en-US" sz="700" dirty="0">
              <a:cs typeface="+mn-cs"/>
            </a:endParaRPr>
          </a:p>
        </p:txBody>
      </p:sp>
      <p:sp>
        <p:nvSpPr>
          <p:cNvPr id="148" name="TextBox 147">
            <a:extLst>
              <a:ext uri="{FF2B5EF4-FFF2-40B4-BE49-F238E27FC236}">
                <a16:creationId xmlns:a16="http://schemas.microsoft.com/office/drawing/2014/main" id="{193C7005-30C5-D8B7-B80B-4B40542F6608}"/>
              </a:ext>
            </a:extLst>
          </p:cNvPr>
          <p:cNvSpPr txBox="1">
            <a:spLocks/>
          </p:cNvSpPr>
          <p:nvPr/>
        </p:nvSpPr>
        <p:spPr>
          <a:xfrm>
            <a:off x="7552281" y="2442087"/>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statusdesc</a:t>
            </a:r>
            <a:endParaRPr lang="en-US" sz="700" dirty="0">
              <a:cs typeface="+mn-cs"/>
            </a:endParaRPr>
          </a:p>
        </p:txBody>
      </p:sp>
      <p:sp>
        <p:nvSpPr>
          <p:cNvPr id="149" name="TextBox 148">
            <a:extLst>
              <a:ext uri="{FF2B5EF4-FFF2-40B4-BE49-F238E27FC236}">
                <a16:creationId xmlns:a16="http://schemas.microsoft.com/office/drawing/2014/main" id="{134240F9-5D11-5BEB-1405-D31CFC4F051E}"/>
              </a:ext>
            </a:extLst>
          </p:cNvPr>
          <p:cNvSpPr txBox="1">
            <a:spLocks/>
          </p:cNvSpPr>
          <p:nvPr/>
        </p:nvSpPr>
        <p:spPr>
          <a:xfrm>
            <a:off x="8711231" y="2442087"/>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Status (active or not)</a:t>
            </a:r>
            <a:endParaRPr lang="en-US" sz="700" dirty="0">
              <a:cs typeface="+mn-cs"/>
            </a:endParaRPr>
          </a:p>
        </p:txBody>
      </p:sp>
      <p:sp>
        <p:nvSpPr>
          <p:cNvPr id="150" name="TextBox 149">
            <a:extLst>
              <a:ext uri="{FF2B5EF4-FFF2-40B4-BE49-F238E27FC236}">
                <a16:creationId xmlns:a16="http://schemas.microsoft.com/office/drawing/2014/main" id="{6B4CB868-958D-FD27-0DFF-DCEF89591E79}"/>
              </a:ext>
            </a:extLst>
          </p:cNvPr>
          <p:cNvSpPr txBox="1">
            <a:spLocks/>
          </p:cNvSpPr>
          <p:nvPr/>
        </p:nvSpPr>
        <p:spPr>
          <a:xfrm>
            <a:off x="7552281" y="261808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issuedate</a:t>
            </a:r>
            <a:endParaRPr lang="en-US" sz="700" dirty="0">
              <a:cs typeface="+mn-cs"/>
            </a:endParaRPr>
          </a:p>
        </p:txBody>
      </p:sp>
      <p:sp>
        <p:nvSpPr>
          <p:cNvPr id="151" name="TextBox 150">
            <a:extLst>
              <a:ext uri="{FF2B5EF4-FFF2-40B4-BE49-F238E27FC236}">
                <a16:creationId xmlns:a16="http://schemas.microsoft.com/office/drawing/2014/main" id="{221ABD06-42F8-8F6B-BECC-1FEF6276AD37}"/>
              </a:ext>
            </a:extLst>
          </p:cNvPr>
          <p:cNvSpPr txBox="1">
            <a:spLocks/>
          </p:cNvSpPr>
          <p:nvPr/>
        </p:nvSpPr>
        <p:spPr>
          <a:xfrm>
            <a:off x="8711231" y="261808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Card issue date</a:t>
            </a:r>
            <a:endParaRPr lang="en-US" sz="700" dirty="0">
              <a:cs typeface="+mn-cs"/>
            </a:endParaRPr>
          </a:p>
        </p:txBody>
      </p:sp>
      <p:sp>
        <p:nvSpPr>
          <p:cNvPr id="152" name="TextBox 151">
            <a:extLst>
              <a:ext uri="{FF2B5EF4-FFF2-40B4-BE49-F238E27FC236}">
                <a16:creationId xmlns:a16="http://schemas.microsoft.com/office/drawing/2014/main" id="{B8A5E458-A509-560F-CA40-2613BD0E03FB}"/>
              </a:ext>
            </a:extLst>
          </p:cNvPr>
          <p:cNvSpPr txBox="1">
            <a:spLocks/>
          </p:cNvSpPr>
          <p:nvPr/>
        </p:nvSpPr>
        <p:spPr>
          <a:xfrm>
            <a:off x="7552281" y="279409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expirydate</a:t>
            </a:r>
            <a:endParaRPr lang="en-US" sz="700" dirty="0">
              <a:cs typeface="+mn-cs"/>
            </a:endParaRPr>
          </a:p>
        </p:txBody>
      </p:sp>
      <p:sp>
        <p:nvSpPr>
          <p:cNvPr id="153" name="TextBox 152">
            <a:extLst>
              <a:ext uri="{FF2B5EF4-FFF2-40B4-BE49-F238E27FC236}">
                <a16:creationId xmlns:a16="http://schemas.microsoft.com/office/drawing/2014/main" id="{531EBEE8-40F4-7A9C-691F-D34C6BFAE1B7}"/>
              </a:ext>
            </a:extLst>
          </p:cNvPr>
          <p:cNvSpPr txBox="1">
            <a:spLocks/>
          </p:cNvSpPr>
          <p:nvPr/>
        </p:nvSpPr>
        <p:spPr>
          <a:xfrm>
            <a:off x="8711231" y="279409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Card original expiry date</a:t>
            </a:r>
            <a:endParaRPr lang="en-US" sz="700" dirty="0">
              <a:cs typeface="+mn-cs"/>
            </a:endParaRPr>
          </a:p>
        </p:txBody>
      </p:sp>
      <p:sp>
        <p:nvSpPr>
          <p:cNvPr id="154" name="TextBox 153">
            <a:extLst>
              <a:ext uri="{FF2B5EF4-FFF2-40B4-BE49-F238E27FC236}">
                <a16:creationId xmlns:a16="http://schemas.microsoft.com/office/drawing/2014/main" id="{96262AD8-E3EC-2F83-C0FE-851A8721049A}"/>
              </a:ext>
            </a:extLst>
          </p:cNvPr>
          <p:cNvSpPr txBox="1">
            <a:spLocks/>
          </p:cNvSpPr>
          <p:nvPr/>
        </p:nvSpPr>
        <p:spPr>
          <a:xfrm>
            <a:off x="7552281" y="297009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last_activity_date</a:t>
            </a:r>
            <a:endParaRPr lang="en-US" sz="700" dirty="0">
              <a:cs typeface="+mn-cs"/>
            </a:endParaRPr>
          </a:p>
        </p:txBody>
      </p:sp>
      <p:sp>
        <p:nvSpPr>
          <p:cNvPr id="155" name="TextBox 154">
            <a:extLst>
              <a:ext uri="{FF2B5EF4-FFF2-40B4-BE49-F238E27FC236}">
                <a16:creationId xmlns:a16="http://schemas.microsoft.com/office/drawing/2014/main" id="{40F3875F-3196-2624-4571-A33309A2629D}"/>
              </a:ext>
            </a:extLst>
          </p:cNvPr>
          <p:cNvSpPr txBox="1">
            <a:spLocks/>
          </p:cNvSpPr>
          <p:nvPr/>
        </p:nvSpPr>
        <p:spPr>
          <a:xfrm>
            <a:off x="8711231" y="2970093"/>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Date of last transaction on the card</a:t>
            </a:r>
            <a:endParaRPr lang="en-US" sz="700" dirty="0">
              <a:cs typeface="+mn-cs"/>
            </a:endParaRPr>
          </a:p>
        </p:txBody>
      </p:sp>
      <p:sp>
        <p:nvSpPr>
          <p:cNvPr id="156" name="TextBox 155">
            <a:extLst>
              <a:ext uri="{FF2B5EF4-FFF2-40B4-BE49-F238E27FC236}">
                <a16:creationId xmlns:a16="http://schemas.microsoft.com/office/drawing/2014/main" id="{93357944-E06C-4892-274E-B9528ECB57D5}"/>
              </a:ext>
            </a:extLst>
          </p:cNvPr>
          <p:cNvSpPr txBox="1">
            <a:spLocks/>
          </p:cNvSpPr>
          <p:nvPr/>
        </p:nvSpPr>
        <p:spPr>
          <a:xfrm>
            <a:off x="7552281" y="314609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__prod_maturity_date</a:t>
            </a:r>
            <a:endParaRPr lang="en-US" sz="700" dirty="0">
              <a:cs typeface="+mn-cs"/>
            </a:endParaRPr>
          </a:p>
        </p:txBody>
      </p:sp>
      <p:sp>
        <p:nvSpPr>
          <p:cNvPr id="157" name="TextBox 156">
            <a:extLst>
              <a:ext uri="{FF2B5EF4-FFF2-40B4-BE49-F238E27FC236}">
                <a16:creationId xmlns:a16="http://schemas.microsoft.com/office/drawing/2014/main" id="{15904878-BFCB-C1A4-AF6A-DB6489AACF56}"/>
              </a:ext>
            </a:extLst>
          </p:cNvPr>
          <p:cNvSpPr txBox="1">
            <a:spLocks/>
          </p:cNvSpPr>
          <p:nvPr/>
        </p:nvSpPr>
        <p:spPr>
          <a:xfrm>
            <a:off x="8711231" y="3146095"/>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Set equal to "expirydate"</a:t>
            </a:r>
            <a:endParaRPr lang="en-US" sz="700" dirty="0">
              <a:cs typeface="+mn-cs"/>
            </a:endParaRPr>
          </a:p>
        </p:txBody>
      </p:sp>
      <p:sp>
        <p:nvSpPr>
          <p:cNvPr id="158" name="TextBox 157">
            <a:extLst>
              <a:ext uri="{FF2B5EF4-FFF2-40B4-BE49-F238E27FC236}">
                <a16:creationId xmlns:a16="http://schemas.microsoft.com/office/drawing/2014/main" id="{909E0551-14CE-112E-99F8-CE6C31582E66}"/>
              </a:ext>
            </a:extLst>
          </p:cNvPr>
          <p:cNvSpPr txBox="1">
            <a:spLocks/>
          </p:cNvSpPr>
          <p:nvPr/>
        </p:nvSpPr>
        <p:spPr>
          <a:xfrm>
            <a:off x="7552281" y="3322097"/>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__prod_start_date</a:t>
            </a:r>
            <a:endParaRPr lang="en-US" sz="700" dirty="0">
              <a:cs typeface="+mn-cs"/>
            </a:endParaRPr>
          </a:p>
        </p:txBody>
      </p:sp>
      <p:sp>
        <p:nvSpPr>
          <p:cNvPr id="159" name="TextBox 158">
            <a:extLst>
              <a:ext uri="{FF2B5EF4-FFF2-40B4-BE49-F238E27FC236}">
                <a16:creationId xmlns:a16="http://schemas.microsoft.com/office/drawing/2014/main" id="{ABA84A76-E309-BC3D-6D48-45D728F5C807}"/>
              </a:ext>
            </a:extLst>
          </p:cNvPr>
          <p:cNvSpPr txBox="1">
            <a:spLocks/>
          </p:cNvSpPr>
          <p:nvPr/>
        </p:nvSpPr>
        <p:spPr>
          <a:xfrm>
            <a:off x="8711231" y="3322097"/>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Set to issuedate</a:t>
            </a:r>
            <a:endParaRPr lang="en-US" sz="700" dirty="0">
              <a:cs typeface="+mn-cs"/>
            </a:endParaRPr>
          </a:p>
        </p:txBody>
      </p:sp>
      <p:sp>
        <p:nvSpPr>
          <p:cNvPr id="160" name="TextBox 159">
            <a:extLst>
              <a:ext uri="{FF2B5EF4-FFF2-40B4-BE49-F238E27FC236}">
                <a16:creationId xmlns:a16="http://schemas.microsoft.com/office/drawing/2014/main" id="{9E1914FB-1B28-BCB3-1F9A-7C642DFF0BD4}"/>
              </a:ext>
            </a:extLst>
          </p:cNvPr>
          <p:cNvSpPr txBox="1">
            <a:spLocks/>
          </p:cNvSpPr>
          <p:nvPr/>
        </p:nvSpPr>
        <p:spPr>
          <a:xfrm>
            <a:off x="7552281" y="349809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__prod_end_date</a:t>
            </a:r>
            <a:endParaRPr lang="en-US" sz="700" dirty="0">
              <a:cs typeface="+mn-cs"/>
            </a:endParaRPr>
          </a:p>
        </p:txBody>
      </p:sp>
      <p:sp>
        <p:nvSpPr>
          <p:cNvPr id="166" name="TextBox 165">
            <a:extLst>
              <a:ext uri="{FF2B5EF4-FFF2-40B4-BE49-F238E27FC236}">
                <a16:creationId xmlns:a16="http://schemas.microsoft.com/office/drawing/2014/main" id="{368E964F-98D1-E960-6F22-0F5C92947218}"/>
              </a:ext>
            </a:extLst>
          </p:cNvPr>
          <p:cNvSpPr txBox="1">
            <a:spLocks/>
          </p:cNvSpPr>
          <p:nvPr/>
        </p:nvSpPr>
        <p:spPr>
          <a:xfrm>
            <a:off x="7552281" y="191408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customer_no</a:t>
            </a:r>
            <a:endParaRPr lang="en-US" sz="700" dirty="0">
              <a:cs typeface="+mn-cs"/>
            </a:endParaRPr>
          </a:p>
        </p:txBody>
      </p:sp>
      <p:sp>
        <p:nvSpPr>
          <p:cNvPr id="167" name="TextBox 166">
            <a:extLst>
              <a:ext uri="{FF2B5EF4-FFF2-40B4-BE49-F238E27FC236}">
                <a16:creationId xmlns:a16="http://schemas.microsoft.com/office/drawing/2014/main" id="{D49AA4C2-E418-220B-E156-78A01F4235A7}"/>
              </a:ext>
            </a:extLst>
          </p:cNvPr>
          <p:cNvSpPr txBox="1">
            <a:spLocks/>
          </p:cNvSpPr>
          <p:nvPr/>
        </p:nvSpPr>
        <p:spPr>
          <a:xfrm>
            <a:off x="8711231" y="191408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Join oasis to sttm_customer on national ID, then select customer_no</a:t>
            </a:r>
            <a:endParaRPr lang="en-US" sz="700" dirty="0">
              <a:cs typeface="+mn-cs"/>
            </a:endParaRPr>
          </a:p>
        </p:txBody>
      </p:sp>
      <p:cxnSp>
        <p:nvCxnSpPr>
          <p:cNvPr id="175" name="Straight Connector 174">
            <a:extLst>
              <a:ext uri="{FF2B5EF4-FFF2-40B4-BE49-F238E27FC236}">
                <a16:creationId xmlns:a16="http://schemas.microsoft.com/office/drawing/2014/main" id="{A922A902-7513-B3E0-A973-A685BBC9E931}"/>
              </a:ext>
            </a:extLst>
          </p:cNvPr>
          <p:cNvCxnSpPr>
            <a:cxnSpLocks/>
          </p:cNvCxnSpPr>
          <p:nvPr/>
        </p:nvCxnSpPr>
        <p:spPr>
          <a:xfrm>
            <a:off x="7482386" y="1879941"/>
            <a:ext cx="415487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7F43098-4A54-CD81-8EA6-19688F788BF0}"/>
              </a:ext>
            </a:extLst>
          </p:cNvPr>
          <p:cNvSpPr txBox="1">
            <a:spLocks/>
          </p:cNvSpPr>
          <p:nvPr/>
        </p:nvSpPr>
        <p:spPr>
          <a:xfrm>
            <a:off x="7552281" y="1722690"/>
            <a:ext cx="1068416"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a:t>
            </a:r>
          </a:p>
        </p:txBody>
      </p:sp>
      <p:sp>
        <p:nvSpPr>
          <p:cNvPr id="177" name="TextBox 176">
            <a:extLst>
              <a:ext uri="{FF2B5EF4-FFF2-40B4-BE49-F238E27FC236}">
                <a16:creationId xmlns:a16="http://schemas.microsoft.com/office/drawing/2014/main" id="{7695C39A-A4B3-71CD-DA63-21543D07BC32}"/>
              </a:ext>
            </a:extLst>
          </p:cNvPr>
          <p:cNvSpPr txBox="1"/>
          <p:nvPr/>
        </p:nvSpPr>
        <p:spPr>
          <a:xfrm>
            <a:off x="8711231" y="3498099"/>
            <a:ext cx="2889591" cy="58477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If </a:t>
            </a:r>
            <a:r>
              <a:rPr lang="en-US" sz="700" dirty="0" err="1">
                <a:cs typeface="+mn-cs"/>
              </a:rPr>
              <a:t>statusdesc</a:t>
            </a:r>
            <a:r>
              <a:rPr lang="en-US" sz="700" dirty="0">
                <a:cs typeface="+mn-cs"/>
              </a:rPr>
              <a:t> is not "Active", then use </a:t>
            </a:r>
            <a:r>
              <a:rPr lang="en-US" sz="700" dirty="0" err="1">
                <a:cs typeface="+mn-cs"/>
              </a:rPr>
              <a:t>last_activity_date</a:t>
            </a:r>
            <a:r>
              <a:rPr lang="en-US" sz="700" dirty="0">
                <a:cs typeface="+mn-cs"/>
              </a:rPr>
              <a:t> as a proxy.</a:t>
            </a:r>
          </a:p>
          <a:p>
            <a:r>
              <a:rPr lang="en-US" sz="700" dirty="0">
                <a:cs typeface="+mn-cs"/>
              </a:rPr>
              <a:t>If still null, set to "</a:t>
            </a:r>
            <a:r>
              <a:rPr lang="en-US" sz="700" dirty="0" err="1">
                <a:cs typeface="+mn-cs"/>
              </a:rPr>
              <a:t>expirydate</a:t>
            </a:r>
            <a:r>
              <a:rPr lang="en-US" sz="700" dirty="0">
                <a:cs typeface="+mn-cs"/>
              </a:rPr>
              <a:t>" if expiry date is before today.</a:t>
            </a:r>
            <a:endParaRPr lang="en-GB" sz="700" dirty="0">
              <a:cs typeface="+mn-cs"/>
            </a:endParaRPr>
          </a:p>
          <a:p>
            <a:r>
              <a:rPr lang="en-US" sz="700" dirty="0">
                <a:cs typeface="+mn-cs"/>
              </a:rPr>
              <a:t>This logic is the same as for </a:t>
            </a:r>
            <a:r>
              <a:rPr lang="en-US" sz="700" dirty="0" err="1">
                <a:cs typeface="+mn-cs"/>
              </a:rPr>
              <a:t>ubs</a:t>
            </a:r>
            <a:r>
              <a:rPr lang="en-US" sz="700" dirty="0">
                <a:cs typeface="+mn-cs"/>
              </a:rPr>
              <a:t> products, but needs to be confirmed (</a:t>
            </a:r>
            <a:r>
              <a:rPr lang="en-US" sz="700" dirty="0" err="1">
                <a:cs typeface="+mn-cs"/>
              </a:rPr>
              <a:t>Mazoz</a:t>
            </a:r>
            <a:r>
              <a:rPr lang="en-US" sz="700" dirty="0">
                <a:cs typeface="+mn-cs"/>
              </a:rPr>
              <a:t> was not able to confirm that it's correct)</a:t>
            </a:r>
            <a:endParaRPr lang="en-GB" sz="700" dirty="0">
              <a:cs typeface="+mn-cs"/>
            </a:endParaRPr>
          </a:p>
        </p:txBody>
      </p:sp>
      <p:grpSp>
        <p:nvGrpSpPr>
          <p:cNvPr id="77" name="ChevronBlue 98">
            <a:extLst>
              <a:ext uri="{FF2B5EF4-FFF2-40B4-BE49-F238E27FC236}">
                <a16:creationId xmlns:a16="http://schemas.microsoft.com/office/drawing/2014/main" id="{F3D519E0-DDBF-B08C-45C1-DBFEBEAA2879}"/>
              </a:ext>
            </a:extLst>
          </p:cNvPr>
          <p:cNvGrpSpPr>
            <a:grpSpLocks/>
          </p:cNvGrpSpPr>
          <p:nvPr>
            <p:custDataLst>
              <p:tags r:id="rId5"/>
            </p:custDataLst>
          </p:nvPr>
        </p:nvGrpSpPr>
        <p:grpSpPr>
          <a:xfrm>
            <a:off x="2008470" y="1523891"/>
            <a:ext cx="237026" cy="237026"/>
            <a:chOff x="1016000" y="1016000"/>
            <a:chExt cx="396228" cy="396228"/>
          </a:xfrm>
          <a:solidFill>
            <a:schemeClr val="accent5"/>
          </a:solidFill>
        </p:grpSpPr>
        <p:sp>
          <p:nvSpPr>
            <p:cNvPr id="78" name="Oval 77">
              <a:extLst>
                <a:ext uri="{FF2B5EF4-FFF2-40B4-BE49-F238E27FC236}">
                  <a16:creationId xmlns:a16="http://schemas.microsoft.com/office/drawing/2014/main" id="{50BBFF73-CC4E-5112-507F-D87ECD39F0A5}"/>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79" name="Graphic 78">
              <a:extLst>
                <a:ext uri="{FF2B5EF4-FFF2-40B4-BE49-F238E27FC236}">
                  <a16:creationId xmlns:a16="http://schemas.microsoft.com/office/drawing/2014/main" id="{E048D5FE-1005-B63D-4DCB-86B2601F9CB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3614" y="1023614"/>
              <a:ext cx="381000" cy="381000"/>
            </a:xfrm>
            <a:prstGeom prst="rect">
              <a:avLst/>
            </a:prstGeom>
          </p:spPr>
        </p:pic>
      </p:grpSp>
      <p:sp>
        <p:nvSpPr>
          <p:cNvPr id="190" name="TextBox 189">
            <a:extLst>
              <a:ext uri="{FF2B5EF4-FFF2-40B4-BE49-F238E27FC236}">
                <a16:creationId xmlns:a16="http://schemas.microsoft.com/office/drawing/2014/main" id="{A82BD4E2-50C4-5627-E99E-01C5BD98DE77}"/>
              </a:ext>
            </a:extLst>
          </p:cNvPr>
          <p:cNvSpPr txBox="1">
            <a:spLocks/>
          </p:cNvSpPr>
          <p:nvPr/>
        </p:nvSpPr>
        <p:spPr>
          <a:xfrm>
            <a:off x="554736" y="19981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time_series_prep_edate</a:t>
            </a:r>
            <a:endParaRPr lang="en-GB" sz="800" dirty="0"/>
          </a:p>
        </p:txBody>
      </p:sp>
      <p:sp>
        <p:nvSpPr>
          <p:cNvPr id="191" name="TextBox 190">
            <a:extLst>
              <a:ext uri="{FF2B5EF4-FFF2-40B4-BE49-F238E27FC236}">
                <a16:creationId xmlns:a16="http://schemas.microsoft.com/office/drawing/2014/main" id="{E7B1F8D0-1AA8-35A7-4D4A-E30F3F3B1487}"/>
              </a:ext>
            </a:extLst>
          </p:cNvPr>
          <p:cNvSpPr txBox="1">
            <a:spLocks/>
          </p:cNvSpPr>
          <p:nvPr/>
        </p:nvSpPr>
        <p:spPr>
          <a:xfrm>
            <a:off x="554736" y="17226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time_series_prep_sdate</a:t>
            </a:r>
            <a:endParaRPr lang="en-GB" sz="800" dirty="0"/>
          </a:p>
        </p:txBody>
      </p:sp>
      <p:sp>
        <p:nvSpPr>
          <p:cNvPr id="192" name="TextBox 191">
            <a:extLst>
              <a:ext uri="{FF2B5EF4-FFF2-40B4-BE49-F238E27FC236}">
                <a16:creationId xmlns:a16="http://schemas.microsoft.com/office/drawing/2014/main" id="{6C72C0E3-79E6-8E81-947C-B351C9954F31}"/>
              </a:ext>
            </a:extLst>
          </p:cNvPr>
          <p:cNvSpPr txBox="1">
            <a:spLocks/>
          </p:cNvSpPr>
          <p:nvPr/>
        </p:nvSpPr>
        <p:spPr>
          <a:xfrm>
            <a:off x="554736" y="22735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train_start_date</a:t>
            </a:r>
            <a:endParaRPr lang="en-GB" sz="800" dirty="0"/>
          </a:p>
        </p:txBody>
      </p:sp>
      <p:sp>
        <p:nvSpPr>
          <p:cNvPr id="193" name="TextBox 192">
            <a:extLst>
              <a:ext uri="{FF2B5EF4-FFF2-40B4-BE49-F238E27FC236}">
                <a16:creationId xmlns:a16="http://schemas.microsoft.com/office/drawing/2014/main" id="{01FC7A2B-AB16-295A-4BA2-DEA53DB87B46}"/>
              </a:ext>
            </a:extLst>
          </p:cNvPr>
          <p:cNvSpPr txBox="1">
            <a:spLocks/>
          </p:cNvSpPr>
          <p:nvPr/>
        </p:nvSpPr>
        <p:spPr>
          <a:xfrm>
            <a:off x="554736" y="25489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train_end_date</a:t>
            </a:r>
            <a:endParaRPr lang="en-GB" sz="800" dirty="0"/>
          </a:p>
        </p:txBody>
      </p:sp>
      <p:sp>
        <p:nvSpPr>
          <p:cNvPr id="194" name="TextBox 193">
            <a:extLst>
              <a:ext uri="{FF2B5EF4-FFF2-40B4-BE49-F238E27FC236}">
                <a16:creationId xmlns:a16="http://schemas.microsoft.com/office/drawing/2014/main" id="{2147BD7F-C3D9-4578-17A0-E920347120AE}"/>
              </a:ext>
            </a:extLst>
          </p:cNvPr>
          <p:cNvSpPr txBox="1">
            <a:spLocks/>
          </p:cNvSpPr>
          <p:nvPr/>
        </p:nvSpPr>
        <p:spPr>
          <a:xfrm>
            <a:off x="554736" y="282437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test_start_date</a:t>
            </a:r>
            <a:endParaRPr lang="en-GB" sz="800" dirty="0"/>
          </a:p>
        </p:txBody>
      </p:sp>
      <p:sp>
        <p:nvSpPr>
          <p:cNvPr id="195" name="TextBox 194">
            <a:extLst>
              <a:ext uri="{FF2B5EF4-FFF2-40B4-BE49-F238E27FC236}">
                <a16:creationId xmlns:a16="http://schemas.microsoft.com/office/drawing/2014/main" id="{4C8EFBA5-F5E9-CFF8-9802-E7CA69810496}"/>
              </a:ext>
            </a:extLst>
          </p:cNvPr>
          <p:cNvSpPr txBox="1">
            <a:spLocks/>
          </p:cNvSpPr>
          <p:nvPr/>
        </p:nvSpPr>
        <p:spPr>
          <a:xfrm>
            <a:off x="554736" y="30997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test_end_date</a:t>
            </a:r>
            <a:endParaRPr lang="en-GB" sz="800" dirty="0"/>
          </a:p>
        </p:txBody>
      </p:sp>
      <p:sp>
        <p:nvSpPr>
          <p:cNvPr id="196" name="TextBox 195">
            <a:extLst>
              <a:ext uri="{FF2B5EF4-FFF2-40B4-BE49-F238E27FC236}">
                <a16:creationId xmlns:a16="http://schemas.microsoft.com/office/drawing/2014/main" id="{A02CA362-1972-2E71-099A-D93E2659770A}"/>
              </a:ext>
            </a:extLst>
          </p:cNvPr>
          <p:cNvSpPr txBox="1">
            <a:spLocks/>
          </p:cNvSpPr>
          <p:nvPr/>
        </p:nvSpPr>
        <p:spPr>
          <a:xfrm>
            <a:off x="554736" y="33752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score_date</a:t>
            </a:r>
            <a:endParaRPr lang="en-GB" sz="800" dirty="0"/>
          </a:p>
        </p:txBody>
      </p:sp>
      <p:sp>
        <p:nvSpPr>
          <p:cNvPr id="197" name="TextBox 196">
            <a:extLst>
              <a:ext uri="{FF2B5EF4-FFF2-40B4-BE49-F238E27FC236}">
                <a16:creationId xmlns:a16="http://schemas.microsoft.com/office/drawing/2014/main" id="{8E37BB6C-D283-1AC1-6CB0-2001C02E0073}"/>
              </a:ext>
            </a:extLst>
          </p:cNvPr>
          <p:cNvSpPr txBox="1">
            <a:spLocks/>
          </p:cNvSpPr>
          <p:nvPr/>
        </p:nvSpPr>
        <p:spPr>
          <a:xfrm>
            <a:off x="554736" y="3650631"/>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model_version_prefix</a:t>
            </a:r>
            <a:endParaRPr lang="en-GB" sz="800" dirty="0"/>
          </a:p>
        </p:txBody>
      </p:sp>
      <p:cxnSp>
        <p:nvCxnSpPr>
          <p:cNvPr id="103" name="impact_1point5b">
            <a:extLst>
              <a:ext uri="{FF2B5EF4-FFF2-40B4-BE49-F238E27FC236}">
                <a16:creationId xmlns:a16="http://schemas.microsoft.com/office/drawing/2014/main" id="{D0547349-8402-4DBA-99D0-410F3E80C492}"/>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068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278393575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cxnSp>
        <p:nvCxnSpPr>
          <p:cNvPr id="79" name="LineContentSeparatorDefaultVertical 242">
            <a:extLst>
              <a:ext uri="{FF2B5EF4-FFF2-40B4-BE49-F238E27FC236}">
                <a16:creationId xmlns:a16="http://schemas.microsoft.com/office/drawing/2014/main" id="{3D0963E7-A632-587A-AAC8-A227F542D351}"/>
              </a:ext>
            </a:extLst>
          </p:cNvPr>
          <p:cNvCxnSpPr>
            <a:cxnSpLocks/>
          </p:cNvCxnSpPr>
          <p:nvPr>
            <p:custDataLst>
              <p:tags r:id="rId2"/>
            </p:custDataLst>
          </p:nvPr>
        </p:nvCxnSpPr>
        <p:spPr>
          <a:xfrm>
            <a:off x="7314793"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LineContentSeparatorDefaultVertical 242">
            <a:extLst>
              <a:ext uri="{FF2B5EF4-FFF2-40B4-BE49-F238E27FC236}">
                <a16:creationId xmlns:a16="http://schemas.microsoft.com/office/drawing/2014/main" id="{0664035E-E907-3D80-A8F0-82FB3F162CE7}"/>
              </a:ext>
            </a:extLst>
          </p:cNvPr>
          <p:cNvCxnSpPr>
            <a:cxnSpLocks/>
          </p:cNvCxnSpPr>
          <p:nvPr>
            <p:custDataLst>
              <p:tags r:id="rId3"/>
            </p:custDataLst>
          </p:nvPr>
        </p:nvCxnSpPr>
        <p:spPr>
          <a:xfrm>
            <a:off x="359207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7" name="LineContentSeparatorDefaultVertical 68">
            <a:extLst>
              <a:ext uri="{FF2B5EF4-FFF2-40B4-BE49-F238E27FC236}">
                <a16:creationId xmlns:a16="http://schemas.microsoft.com/office/drawing/2014/main" id="{E3E6538A-2EED-4525-A47C-2EE44DC039F1}"/>
              </a:ext>
            </a:extLst>
          </p:cNvPr>
          <p:cNvCxnSpPr>
            <a:cxnSpLocks/>
          </p:cNvCxnSpPr>
          <p:nvPr>
            <p:custDataLst>
              <p:tags r:id="rId4"/>
            </p:custDataLst>
          </p:nvPr>
        </p:nvCxnSpPr>
        <p:spPr>
          <a:xfrm>
            <a:off x="206908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2625E3DA-C53A-C248-DCA8-7A9FDBE369DC}"/>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dirty="0">
                <a:latin typeface="Arial" panose="020B0604020202020204" pitchFamily="34" charset="0"/>
              </a:rPr>
              <a:t>1C.6: </a:t>
            </a:r>
            <a:r>
              <a:rPr lang="en-GB" dirty="0">
                <a:latin typeface="Arial" panose="020B0604020202020204" pitchFamily="34" charset="0"/>
              </a:rPr>
              <a:t>BMO code processes customer data, sets start and end dates, and labels features as either static or point-in-time</a:t>
            </a:r>
            <a:endParaRPr lang="en-US" dirty="0">
              <a:latin typeface="Arial" panose="020B0604020202020204" pitchFamily="34" charset="0"/>
            </a:endParaRPr>
          </a:p>
        </p:txBody>
      </p:sp>
      <p:sp>
        <p:nvSpPr>
          <p:cNvPr id="26" name="Sticker">
            <a:extLst>
              <a:ext uri="{FF2B5EF4-FFF2-40B4-BE49-F238E27FC236}">
                <a16:creationId xmlns:a16="http://schemas.microsoft.com/office/drawing/2014/main" id="{5ADC867A-532A-931A-0A1C-2BA2EEB2CACF}"/>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1</a:t>
            </a:r>
            <a:endParaRPr lang="en-US" dirty="0"/>
          </a:p>
        </p:txBody>
      </p:sp>
      <p:grpSp>
        <p:nvGrpSpPr>
          <p:cNvPr id="33" name="Group 32">
            <a:extLst>
              <a:ext uri="{FF2B5EF4-FFF2-40B4-BE49-F238E27FC236}">
                <a16:creationId xmlns:a16="http://schemas.microsoft.com/office/drawing/2014/main" id="{88C96FE6-AB12-4749-7644-FB6E64BC284D}"/>
              </a:ext>
            </a:extLst>
          </p:cNvPr>
          <p:cNvGrpSpPr/>
          <p:nvPr/>
        </p:nvGrpSpPr>
        <p:grpSpPr>
          <a:xfrm>
            <a:off x="9299206" y="964729"/>
            <a:ext cx="2338058" cy="144000"/>
            <a:chOff x="8715032" y="1132382"/>
            <a:chExt cx="2338058" cy="144000"/>
          </a:xfrm>
        </p:grpSpPr>
        <p:sp>
          <p:nvSpPr>
            <p:cNvPr id="34" name="RectangleLegend1">
              <a:extLst>
                <a:ext uri="{FF2B5EF4-FFF2-40B4-BE49-F238E27FC236}">
                  <a16:creationId xmlns:a16="http://schemas.microsoft.com/office/drawing/2014/main" id="{E39DBBF4-EA73-382C-AA95-846D1D9596F0}"/>
                </a:ext>
              </a:extLst>
            </p:cNvPr>
            <p:cNvSpPr/>
            <p:nvPr/>
          </p:nvSpPr>
          <p:spPr>
            <a:xfrm>
              <a:off x="8715032" y="1132382"/>
              <a:ext cx="144000" cy="144000"/>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40" name="Legend1">
              <a:extLst>
                <a:ext uri="{FF2B5EF4-FFF2-40B4-BE49-F238E27FC236}">
                  <a16:creationId xmlns:a16="http://schemas.microsoft.com/office/drawing/2014/main" id="{5940B01A-83A1-B57F-0AB1-E133150977A5}"/>
                </a:ext>
              </a:extLst>
            </p:cNvPr>
            <p:cNvSpPr txBox="1">
              <a:spLocks/>
            </p:cNvSpPr>
            <p:nvPr>
              <p:custDataLst>
                <p:tags r:id="rId7"/>
              </p:custDataLst>
            </p:nvPr>
          </p:nvSpPr>
          <p:spPr>
            <a:xfrm>
              <a:off x="8937210" y="1142827"/>
              <a:ext cx="1165795"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selected by pipeline</a:t>
              </a:r>
            </a:p>
          </p:txBody>
        </p:sp>
        <p:sp>
          <p:nvSpPr>
            <p:cNvPr id="42" name="RectangleLegend2">
              <a:extLst>
                <a:ext uri="{FF2B5EF4-FFF2-40B4-BE49-F238E27FC236}">
                  <a16:creationId xmlns:a16="http://schemas.microsoft.com/office/drawing/2014/main" id="{B0A8BA78-48D3-5B4C-CB0E-8A0052A89B07}"/>
                </a:ext>
              </a:extLst>
            </p:cNvPr>
            <p:cNvSpPr/>
            <p:nvPr/>
          </p:nvSpPr>
          <p:spPr>
            <a:xfrm>
              <a:off x="10215237" y="1132382"/>
              <a:ext cx="144000" cy="144000"/>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46" name="Legend2">
              <a:extLst>
                <a:ext uri="{FF2B5EF4-FFF2-40B4-BE49-F238E27FC236}">
                  <a16:creationId xmlns:a16="http://schemas.microsoft.com/office/drawing/2014/main" id="{9EE98900-621C-B163-62BE-8C35D752B85A}"/>
                </a:ext>
              </a:extLst>
            </p:cNvPr>
            <p:cNvSpPr txBox="1">
              <a:spLocks/>
            </p:cNvSpPr>
            <p:nvPr>
              <p:custDataLst>
                <p:tags r:id="rId8"/>
              </p:custDataLst>
            </p:nvPr>
          </p:nvSpPr>
          <p:spPr>
            <a:xfrm>
              <a:off x="10437416" y="1142827"/>
              <a:ext cx="615674"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created</a:t>
              </a:r>
            </a:p>
          </p:txBody>
        </p:sp>
      </p:grpSp>
      <p:sp>
        <p:nvSpPr>
          <p:cNvPr id="48" name="TextBox 47">
            <a:extLst>
              <a:ext uri="{FF2B5EF4-FFF2-40B4-BE49-F238E27FC236}">
                <a16:creationId xmlns:a16="http://schemas.microsoft.com/office/drawing/2014/main" id="{1B9C3D23-3151-0FC5-0B3C-8C1C1B8B8CC5}"/>
              </a:ext>
            </a:extLst>
          </p:cNvPr>
          <p:cNvSpPr txBox="1"/>
          <p:nvPr/>
        </p:nvSpPr>
        <p:spPr>
          <a:xfrm>
            <a:off x="879499" y="5824203"/>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Code: </a:t>
            </a:r>
            <a:r>
              <a:rPr lang="en-US" sz="1000" b="1" dirty="0"/>
              <a:t>Step1_Clean_RawData</a:t>
            </a:r>
            <a:r>
              <a:rPr lang="en-US" sz="1000" dirty="0"/>
              <a:t>/1_6_Clean_BMO_master</a:t>
            </a:r>
          </a:p>
        </p:txBody>
      </p:sp>
      <p:grpSp>
        <p:nvGrpSpPr>
          <p:cNvPr id="51" name="Group 50">
            <a:extLst>
              <a:ext uri="{FF2B5EF4-FFF2-40B4-BE49-F238E27FC236}">
                <a16:creationId xmlns:a16="http://schemas.microsoft.com/office/drawing/2014/main" id="{0FC86A3D-8EF1-5CE2-6E9B-24BFADA54EEA}"/>
              </a:ext>
            </a:extLst>
          </p:cNvPr>
          <p:cNvGrpSpPr>
            <a:grpSpLocks/>
          </p:cNvGrpSpPr>
          <p:nvPr/>
        </p:nvGrpSpPr>
        <p:grpSpPr>
          <a:xfrm>
            <a:off x="554736" y="5793147"/>
            <a:ext cx="216000" cy="216000"/>
            <a:chOff x="518544" y="5788011"/>
            <a:chExt cx="288000" cy="288000"/>
          </a:xfrm>
        </p:grpSpPr>
        <p:sp>
          <p:nvSpPr>
            <p:cNvPr id="55" name="Oval 54">
              <a:extLst>
                <a:ext uri="{FF2B5EF4-FFF2-40B4-BE49-F238E27FC236}">
                  <a16:creationId xmlns:a16="http://schemas.microsoft.com/office/drawing/2014/main" id="{C614B515-3F5D-5138-48CC-23FC1855FB12}"/>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60" name="Graphic 59">
              <a:extLst>
                <a:ext uri="{FF2B5EF4-FFF2-40B4-BE49-F238E27FC236}">
                  <a16:creationId xmlns:a16="http://schemas.microsoft.com/office/drawing/2014/main" id="{B34B8E7D-1496-0DF5-BD91-70B52B54445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2973" y="5842440"/>
              <a:ext cx="179143" cy="179143"/>
            </a:xfrm>
            <a:prstGeom prst="rect">
              <a:avLst/>
            </a:prstGeom>
          </p:spPr>
        </p:pic>
      </p:grpSp>
      <p:sp>
        <p:nvSpPr>
          <p:cNvPr id="63" name="TextBox 62">
            <a:extLst>
              <a:ext uri="{FF2B5EF4-FFF2-40B4-BE49-F238E27FC236}">
                <a16:creationId xmlns:a16="http://schemas.microsoft.com/office/drawing/2014/main" id="{6EE3D703-8DCD-A816-1A4C-D492361123AA}"/>
              </a:ext>
            </a:extLst>
          </p:cNvPr>
          <p:cNvSpPr txBox="1"/>
          <p:nvPr/>
        </p:nvSpPr>
        <p:spPr>
          <a:xfrm>
            <a:off x="879499" y="6079988"/>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Checks:Step1_Clean_RawData/</a:t>
            </a:r>
            <a:r>
              <a:rPr lang="en-US" sz="1000" dirty="0" err="1"/>
              <a:t>Check_BMO</a:t>
            </a:r>
            <a:endParaRPr lang="en-GB" sz="1000" dirty="0"/>
          </a:p>
        </p:txBody>
      </p:sp>
      <p:grpSp>
        <p:nvGrpSpPr>
          <p:cNvPr id="68" name="Group 67">
            <a:extLst>
              <a:ext uri="{FF2B5EF4-FFF2-40B4-BE49-F238E27FC236}">
                <a16:creationId xmlns:a16="http://schemas.microsoft.com/office/drawing/2014/main" id="{CA0BCF29-825B-D17F-372E-1475316BE0AC}"/>
              </a:ext>
            </a:extLst>
          </p:cNvPr>
          <p:cNvGrpSpPr>
            <a:grpSpLocks/>
          </p:cNvGrpSpPr>
          <p:nvPr/>
        </p:nvGrpSpPr>
        <p:grpSpPr>
          <a:xfrm>
            <a:off x="554736" y="6048932"/>
            <a:ext cx="216000" cy="216000"/>
            <a:chOff x="554736" y="6059030"/>
            <a:chExt cx="242088" cy="242088"/>
          </a:xfrm>
          <a:solidFill>
            <a:schemeClr val="accent5"/>
          </a:solidFill>
        </p:grpSpPr>
        <p:sp>
          <p:nvSpPr>
            <p:cNvPr id="69" name="Oval 68">
              <a:extLst>
                <a:ext uri="{FF2B5EF4-FFF2-40B4-BE49-F238E27FC236}">
                  <a16:creationId xmlns:a16="http://schemas.microsoft.com/office/drawing/2014/main" id="{9FB410FD-2131-BEA6-5C73-D1571CE3349A}"/>
                </a:ext>
              </a:extLst>
            </p:cNvPr>
            <p:cNvSpPr>
              <a:spLocks noChangeAspect="1"/>
            </p:cNvSpPr>
            <p:nvPr/>
          </p:nvSpPr>
          <p:spPr>
            <a:xfrm>
              <a:off x="554736" y="6059030"/>
              <a:ext cx="242088" cy="24208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71" name="Graphic 70">
              <a:extLst>
                <a:ext uri="{FF2B5EF4-FFF2-40B4-BE49-F238E27FC236}">
                  <a16:creationId xmlns:a16="http://schemas.microsoft.com/office/drawing/2014/main" id="{377E6006-F102-FBBA-8C17-2539EA329E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7881" y="6089963"/>
              <a:ext cx="180221" cy="180221"/>
            </a:xfrm>
            <a:prstGeom prst="rect">
              <a:avLst/>
            </a:prstGeom>
          </p:spPr>
        </p:pic>
      </p:grpSp>
      <p:cxnSp>
        <p:nvCxnSpPr>
          <p:cNvPr id="78" name="Straight Connector 77">
            <a:extLst>
              <a:ext uri="{FF2B5EF4-FFF2-40B4-BE49-F238E27FC236}">
                <a16:creationId xmlns:a16="http://schemas.microsoft.com/office/drawing/2014/main" id="{ACF4C5C2-666A-FFF5-A0D1-9F327F725822}"/>
              </a:ext>
            </a:extLst>
          </p:cNvPr>
          <p:cNvCxnSpPr>
            <a:cxnSpLocks/>
          </p:cNvCxnSpPr>
          <p:nvPr/>
        </p:nvCxnSpPr>
        <p:spPr>
          <a:xfrm>
            <a:off x="554736" y="1643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80" name="Graphic 79">
            <a:extLst>
              <a:ext uri="{FF2B5EF4-FFF2-40B4-BE49-F238E27FC236}">
                <a16:creationId xmlns:a16="http://schemas.microsoft.com/office/drawing/2014/main" id="{C4A4F006-06C5-D6CA-DBD1-AD8A9A3FD82D}"/>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7196280" y="1523891"/>
            <a:ext cx="237026" cy="237026"/>
          </a:xfrm>
          <a:prstGeom prst="rect">
            <a:avLst/>
          </a:prstGeom>
        </p:spPr>
      </p:pic>
      <p:grpSp>
        <p:nvGrpSpPr>
          <p:cNvPr id="82" name="Group 81">
            <a:extLst>
              <a:ext uri="{FF2B5EF4-FFF2-40B4-BE49-F238E27FC236}">
                <a16:creationId xmlns:a16="http://schemas.microsoft.com/office/drawing/2014/main" id="{8F635647-8B56-2552-FDDF-A563F4309DB2}"/>
              </a:ext>
            </a:extLst>
          </p:cNvPr>
          <p:cNvGrpSpPr/>
          <p:nvPr/>
        </p:nvGrpSpPr>
        <p:grpSpPr>
          <a:xfrm>
            <a:off x="554736" y="1240436"/>
            <a:ext cx="324000" cy="324000"/>
            <a:chOff x="554736" y="1548255"/>
            <a:chExt cx="324000" cy="324000"/>
          </a:xfrm>
        </p:grpSpPr>
        <p:sp>
          <p:nvSpPr>
            <p:cNvPr id="87" name="Oval 86">
              <a:extLst>
                <a:ext uri="{FF2B5EF4-FFF2-40B4-BE49-F238E27FC236}">
                  <a16:creationId xmlns:a16="http://schemas.microsoft.com/office/drawing/2014/main" id="{2B71FFB2-67A0-F047-9DA6-8119F35F671B}"/>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88" name="CustomIcon">
              <a:extLst>
                <a:ext uri="{FF2B5EF4-FFF2-40B4-BE49-F238E27FC236}">
                  <a16:creationId xmlns:a16="http://schemas.microsoft.com/office/drawing/2014/main" id="{BD91C5E0-C1BA-1978-E69D-41B68E003DD0}"/>
                </a:ext>
              </a:extLst>
            </p:cNvPr>
            <p:cNvPicPr>
              <a:picLocks/>
            </p:cNvPicPr>
            <p:nvPr>
              <p:custDataLst>
                <p:tags r:id="rId6"/>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03221" y="1602471"/>
              <a:ext cx="215568" cy="215568"/>
            </a:xfrm>
            <a:prstGeom prst="rect">
              <a:avLst/>
            </a:prstGeom>
          </p:spPr>
        </p:pic>
      </p:grpSp>
      <p:sp>
        <p:nvSpPr>
          <p:cNvPr id="89" name="TextBox 88">
            <a:extLst>
              <a:ext uri="{FF2B5EF4-FFF2-40B4-BE49-F238E27FC236}">
                <a16:creationId xmlns:a16="http://schemas.microsoft.com/office/drawing/2014/main" id="{75FF2350-C3F3-82A9-FD5E-C9328D5EB51F}"/>
              </a:ext>
            </a:extLst>
          </p:cNvPr>
          <p:cNvSpPr txBox="1">
            <a:spLocks/>
          </p:cNvSpPr>
          <p:nvPr/>
        </p:nvSpPr>
        <p:spPr>
          <a:xfrm>
            <a:off x="916560" y="1325492"/>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sp>
        <p:nvSpPr>
          <p:cNvPr id="95" name="TextBox 94">
            <a:extLst>
              <a:ext uri="{FF2B5EF4-FFF2-40B4-BE49-F238E27FC236}">
                <a16:creationId xmlns:a16="http://schemas.microsoft.com/office/drawing/2014/main" id="{C7D94875-3DCD-8FB5-838F-AE8AED7E2DC3}"/>
              </a:ext>
            </a:extLst>
          </p:cNvPr>
          <p:cNvSpPr txBox="1">
            <a:spLocks/>
          </p:cNvSpPr>
          <p:nvPr/>
        </p:nvSpPr>
        <p:spPr>
          <a:xfrm>
            <a:off x="7482387" y="1410548"/>
            <a:ext cx="4154878"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Output</a:t>
            </a:r>
          </a:p>
        </p:txBody>
      </p:sp>
      <p:grpSp>
        <p:nvGrpSpPr>
          <p:cNvPr id="91" name="Group 90">
            <a:extLst>
              <a:ext uri="{FF2B5EF4-FFF2-40B4-BE49-F238E27FC236}">
                <a16:creationId xmlns:a16="http://schemas.microsoft.com/office/drawing/2014/main" id="{8AA158F1-4200-BB41-FE3C-ED66FCDBAFB5}"/>
              </a:ext>
            </a:extLst>
          </p:cNvPr>
          <p:cNvGrpSpPr>
            <a:grpSpLocks/>
          </p:cNvGrpSpPr>
          <p:nvPr/>
        </p:nvGrpSpPr>
        <p:grpSpPr>
          <a:xfrm>
            <a:off x="3759671" y="1240436"/>
            <a:ext cx="324000" cy="324000"/>
            <a:chOff x="7432261" y="1862223"/>
            <a:chExt cx="511134" cy="511134"/>
          </a:xfrm>
          <a:solidFill>
            <a:schemeClr val="accent5"/>
          </a:solidFill>
        </p:grpSpPr>
        <p:sp>
          <p:nvSpPr>
            <p:cNvPr id="92" name="Oval 91">
              <a:extLst>
                <a:ext uri="{FF2B5EF4-FFF2-40B4-BE49-F238E27FC236}">
                  <a16:creationId xmlns:a16="http://schemas.microsoft.com/office/drawing/2014/main" id="{64F474D3-A8F0-2596-49E6-DC8CC119CB41}"/>
                </a:ext>
              </a:extLst>
            </p:cNvPr>
            <p:cNvSpPr>
              <a:spLocks/>
            </p:cNvSpPr>
            <p:nvPr/>
          </p:nvSpPr>
          <p:spPr>
            <a:xfrm>
              <a:off x="7432261"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93" name="Graphic 92">
              <a:extLst>
                <a:ext uri="{FF2B5EF4-FFF2-40B4-BE49-F238E27FC236}">
                  <a16:creationId xmlns:a16="http://schemas.microsoft.com/office/drawing/2014/main" id="{5B87CFBB-077E-9054-844F-E396BA1B9E75}"/>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7519859" y="1947753"/>
              <a:ext cx="340075" cy="340075"/>
            </a:xfrm>
            <a:prstGeom prst="rect">
              <a:avLst/>
            </a:prstGeom>
          </p:spPr>
        </p:pic>
      </p:grpSp>
      <p:sp>
        <p:nvSpPr>
          <p:cNvPr id="94" name="TextBox 93">
            <a:extLst>
              <a:ext uri="{FF2B5EF4-FFF2-40B4-BE49-F238E27FC236}">
                <a16:creationId xmlns:a16="http://schemas.microsoft.com/office/drawing/2014/main" id="{44DAE15B-1D39-A82D-1994-285D8F51E7D2}"/>
              </a:ext>
            </a:extLst>
          </p:cNvPr>
          <p:cNvSpPr txBox="1"/>
          <p:nvPr/>
        </p:nvSpPr>
        <p:spPr>
          <a:xfrm>
            <a:off x="4121493" y="1325492"/>
            <a:ext cx="302570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Transformation</a:t>
            </a:r>
            <a:endParaRPr lang="en-GB" sz="1000" b="1" dirty="0"/>
          </a:p>
        </p:txBody>
      </p:sp>
      <p:sp>
        <p:nvSpPr>
          <p:cNvPr id="168" name="Rectangle: Rounded Corners 77">
            <a:extLst>
              <a:ext uri="{FF2B5EF4-FFF2-40B4-BE49-F238E27FC236}">
                <a16:creationId xmlns:a16="http://schemas.microsoft.com/office/drawing/2014/main" id="{60EE7B96-9A8F-5C4E-4C9A-0B31A74F59D1}"/>
              </a:ext>
            </a:extLst>
          </p:cNvPr>
          <p:cNvSpPr>
            <a:spLocks/>
          </p:cNvSpPr>
          <p:nvPr/>
        </p:nvSpPr>
        <p:spPr>
          <a:xfrm>
            <a:off x="3759672" y="1920680"/>
            <a:ext cx="3387525" cy="257822"/>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a:buClr>
                <a:srgbClr val="FFFFFF"/>
              </a:buClr>
            </a:pPr>
            <a:r>
              <a:rPr lang="en-GB" sz="700" dirty="0">
                <a:solidFill>
                  <a:schemeClr val="tx1"/>
                </a:solidFill>
                <a:latin typeface="Arial"/>
              </a:rPr>
              <a:t>"__</a:t>
            </a:r>
            <a:r>
              <a:rPr lang="en-GB" sz="700" dirty="0" err="1">
                <a:solidFill>
                  <a:schemeClr val="tx1"/>
                </a:solidFill>
                <a:latin typeface="Arial"/>
              </a:rPr>
              <a:t>prod_start_date</a:t>
            </a:r>
            <a:r>
              <a:rPr lang="en-GB" sz="700" dirty="0">
                <a:solidFill>
                  <a:schemeClr val="tx1"/>
                </a:solidFill>
                <a:latin typeface="Arial"/>
              </a:rPr>
              <a:t>" is set to the "R_CRE_TIME" column values. If missing, it is filled with the predefined "</a:t>
            </a:r>
            <a:r>
              <a:rPr lang="en-GB" sz="700" dirty="0" err="1">
                <a:solidFill>
                  <a:schemeClr val="tx1"/>
                </a:solidFill>
                <a:latin typeface="Arial"/>
              </a:rPr>
              <a:t>start_dt_floor</a:t>
            </a:r>
            <a:r>
              <a:rPr lang="en-GB" sz="700" dirty="0">
                <a:solidFill>
                  <a:schemeClr val="tx1"/>
                </a:solidFill>
                <a:latin typeface="Arial"/>
              </a:rPr>
              <a:t>" value (2016-01-01).</a:t>
            </a:r>
          </a:p>
        </p:txBody>
      </p:sp>
      <p:sp>
        <p:nvSpPr>
          <p:cNvPr id="178" name="Rectangle: Rounded Corners 77">
            <a:extLst>
              <a:ext uri="{FF2B5EF4-FFF2-40B4-BE49-F238E27FC236}">
                <a16:creationId xmlns:a16="http://schemas.microsoft.com/office/drawing/2014/main" id="{CA99FDBB-59C3-9131-A5E9-E53162920DAA}"/>
              </a:ext>
            </a:extLst>
          </p:cNvPr>
          <p:cNvSpPr>
            <a:spLocks/>
          </p:cNvSpPr>
          <p:nvPr/>
        </p:nvSpPr>
        <p:spPr>
          <a:xfrm>
            <a:off x="3759672" y="2497490"/>
            <a:ext cx="3387525" cy="351498"/>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a:buClr>
                <a:srgbClr val="FFFFFF"/>
              </a:buClr>
            </a:pPr>
            <a:r>
              <a:rPr lang="en-GB" sz="700" dirty="0">
                <a:solidFill>
                  <a:schemeClr val="tx1"/>
                </a:solidFill>
                <a:latin typeface="Arial"/>
              </a:rPr>
              <a:t>"__</a:t>
            </a:r>
            <a:r>
              <a:rPr lang="en-GB" sz="700" dirty="0" err="1">
                <a:solidFill>
                  <a:schemeClr val="tx1"/>
                </a:solidFill>
                <a:latin typeface="Arial"/>
              </a:rPr>
              <a:t>prod_end_date</a:t>
            </a:r>
            <a:r>
              <a:rPr lang="en-GB" sz="700" dirty="0">
                <a:solidFill>
                  <a:schemeClr val="tx1"/>
                </a:solidFill>
                <a:latin typeface="Arial"/>
              </a:rPr>
              <a:t>" is calculated as the greater of "LAST_TXN_DATE" plus 6 months or "LOGIN_DATE" plus 6 months. If the resulting date is after the current date, "__</a:t>
            </a:r>
            <a:r>
              <a:rPr lang="en-GB" sz="700" dirty="0" err="1">
                <a:solidFill>
                  <a:schemeClr val="tx1"/>
                </a:solidFill>
                <a:latin typeface="Arial"/>
              </a:rPr>
              <a:t>prod_end_date</a:t>
            </a:r>
            <a:r>
              <a:rPr lang="en-GB" sz="700" dirty="0">
                <a:solidFill>
                  <a:schemeClr val="tx1"/>
                </a:solidFill>
                <a:latin typeface="Arial"/>
              </a:rPr>
              <a:t>" is set to None (NULL)</a:t>
            </a:r>
          </a:p>
        </p:txBody>
      </p:sp>
      <p:pic>
        <p:nvPicPr>
          <p:cNvPr id="14" name="Graphic 13">
            <a:extLst>
              <a:ext uri="{FF2B5EF4-FFF2-40B4-BE49-F238E27FC236}">
                <a16:creationId xmlns:a16="http://schemas.microsoft.com/office/drawing/2014/main" id="{8E6747BB-9517-BBDB-1A0C-F9876E277158}"/>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rot="5400000">
            <a:off x="5316438" y="2229996"/>
            <a:ext cx="216000" cy="216000"/>
          </a:xfrm>
          <a:prstGeom prst="rect">
            <a:avLst/>
          </a:prstGeom>
        </p:spPr>
      </p:pic>
      <p:cxnSp>
        <p:nvCxnSpPr>
          <p:cNvPr id="23" name="default_point5b">
            <a:extLst>
              <a:ext uri="{FF2B5EF4-FFF2-40B4-BE49-F238E27FC236}">
                <a16:creationId xmlns:a16="http://schemas.microsoft.com/office/drawing/2014/main" id="{FCC5F8A6-47F0-805D-68BD-A3A7F46AFAB8}"/>
              </a:ext>
            </a:extLst>
          </p:cNvPr>
          <p:cNvCxnSpPr>
            <a:cxnSpLocks/>
          </p:cNvCxnSpPr>
          <p:nvPr/>
        </p:nvCxnSpPr>
        <p:spPr>
          <a:xfrm>
            <a:off x="3759671" y="3008482"/>
            <a:ext cx="3329534"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8" name="Graphic 27">
            <a:extLst>
              <a:ext uri="{FF2B5EF4-FFF2-40B4-BE49-F238E27FC236}">
                <a16:creationId xmlns:a16="http://schemas.microsoft.com/office/drawing/2014/main" id="{8AA20439-C2A6-9E97-92AE-4245CA7D48D9}"/>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rot="5400000">
            <a:off x="5316438" y="2900482"/>
            <a:ext cx="216000" cy="216000"/>
          </a:xfrm>
          <a:prstGeom prst="rect">
            <a:avLst/>
          </a:prstGeom>
        </p:spPr>
      </p:pic>
      <p:cxnSp>
        <p:nvCxnSpPr>
          <p:cNvPr id="65" name="default_point5b">
            <a:extLst>
              <a:ext uri="{FF2B5EF4-FFF2-40B4-BE49-F238E27FC236}">
                <a16:creationId xmlns:a16="http://schemas.microsoft.com/office/drawing/2014/main" id="{CA37D500-A117-9F1C-F4F6-352461488E80}"/>
              </a:ext>
            </a:extLst>
          </p:cNvPr>
          <p:cNvCxnSpPr>
            <a:cxnSpLocks/>
          </p:cNvCxnSpPr>
          <p:nvPr/>
        </p:nvCxnSpPr>
        <p:spPr>
          <a:xfrm>
            <a:off x="3759671" y="4437261"/>
            <a:ext cx="3329534"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E794F02E-C863-CE15-72B1-09F837DF8A6C}"/>
              </a:ext>
            </a:extLst>
          </p:cNvPr>
          <p:cNvSpPr txBox="1">
            <a:spLocks/>
          </p:cNvSpPr>
          <p:nvPr/>
        </p:nvSpPr>
        <p:spPr>
          <a:xfrm>
            <a:off x="3759671" y="4488754"/>
            <a:ext cx="3387525" cy="173800"/>
          </a:xfrm>
          <a:prstGeom prst="roundRect">
            <a:avLst/>
          </a:prstGeom>
          <a:solidFill>
            <a:schemeClr val="bg1">
              <a:lumMod val="85000"/>
            </a:schemeClr>
          </a:solidFill>
        </p:spPr>
        <p:txBody>
          <a:bodyPr wrap="square" lIns="36000" tIns="36000" rIns="36000" bIns="36000" rtlCol="0" anchor="ctr">
            <a:noAutofit/>
          </a:bodyPr>
          <a:lstStyle>
            <a:defPPr>
              <a:defRPr lang="en-US"/>
            </a:defPPr>
            <a:lvl1pPr marR="0" lvl="0" indent="0" algn="ctr" fontAlgn="auto">
              <a:lnSpc>
                <a:spcPct val="100000"/>
              </a:lnSpc>
              <a:spcBef>
                <a:spcPts val="0"/>
              </a:spcBef>
              <a:spcAft>
                <a:spcPts val="0"/>
              </a:spcAft>
              <a:buClr>
                <a:srgbClr val="FFFFFF"/>
              </a:buClr>
              <a:buSzTx/>
              <a:buFontTx/>
              <a:buNone/>
              <a:tabLst/>
              <a:defRPr kumimoji="0" sz="700" b="1" i="0" u="none" strike="noStrike" cap="none" spc="0" normalizeH="0" baseline="0">
                <a:ln>
                  <a:noFill/>
                </a:ln>
                <a:solidFill>
                  <a:sysClr val="windowText" lastClr="000000"/>
                </a:solidFill>
                <a:effectLst/>
                <a:uLnTx/>
                <a:uFillTx/>
                <a:latin typeface="Arial"/>
              </a:defRPr>
            </a:lvl1pPr>
          </a:lstStyle>
          <a:p>
            <a:pPr marL="114300" algn="l"/>
            <a:r>
              <a:rPr lang="en-GB" sz="800" dirty="0"/>
              <a:t>Unique ID Retrieval</a:t>
            </a:r>
          </a:p>
        </p:txBody>
      </p:sp>
      <p:sp>
        <p:nvSpPr>
          <p:cNvPr id="67" name="Rectangle: Rounded Corners 77">
            <a:extLst>
              <a:ext uri="{FF2B5EF4-FFF2-40B4-BE49-F238E27FC236}">
                <a16:creationId xmlns:a16="http://schemas.microsoft.com/office/drawing/2014/main" id="{5E3D52F0-4488-C2E6-FCB5-1B3ADBD36EF0}"/>
              </a:ext>
            </a:extLst>
          </p:cNvPr>
          <p:cNvSpPr>
            <a:spLocks/>
          </p:cNvSpPr>
          <p:nvPr/>
        </p:nvSpPr>
        <p:spPr>
          <a:xfrm>
            <a:off x="3759672" y="4701972"/>
            <a:ext cx="3387525" cy="257822"/>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marL="6350" lvl="1"/>
            <a:r>
              <a:rPr lang="en-GB" sz="700" dirty="0">
                <a:solidFill>
                  <a:schemeClr val="tx1"/>
                </a:solidFill>
                <a:latin typeface="Arial" panose="020B0604020202020204" pitchFamily="34" charset="0"/>
                <a:cs typeface="Arial" panose="020B0604020202020204" pitchFamily="34" charset="0"/>
              </a:rPr>
              <a:t>The "CUST_ID" column is renamed to "</a:t>
            </a:r>
            <a:r>
              <a:rPr lang="en-GB" sz="700" dirty="0" err="1">
                <a:solidFill>
                  <a:schemeClr val="tx1"/>
                </a:solidFill>
                <a:latin typeface="Arial" panose="020B0604020202020204" pitchFamily="34" charset="0"/>
                <a:cs typeface="Arial" panose="020B0604020202020204" pitchFamily="34" charset="0"/>
              </a:rPr>
              <a:t>unique_id_value</a:t>
            </a:r>
            <a:r>
              <a:rPr lang="en-GB" sz="700" dirty="0">
                <a:solidFill>
                  <a:schemeClr val="tx1"/>
                </a:solidFill>
                <a:latin typeface="Arial" panose="020B0604020202020204" pitchFamily="34" charset="0"/>
                <a:cs typeface="Arial" panose="020B0604020202020204" pitchFamily="34" charset="0"/>
              </a:rPr>
              <a:t>" to match the naming convention in other data tables</a:t>
            </a:r>
          </a:p>
        </p:txBody>
      </p:sp>
      <p:sp>
        <p:nvSpPr>
          <p:cNvPr id="31" name="TextBox 30">
            <a:extLst>
              <a:ext uri="{FF2B5EF4-FFF2-40B4-BE49-F238E27FC236}">
                <a16:creationId xmlns:a16="http://schemas.microsoft.com/office/drawing/2014/main" id="{D7FCB421-2437-C96B-234E-92B10B456824}"/>
              </a:ext>
            </a:extLst>
          </p:cNvPr>
          <p:cNvSpPr txBox="1">
            <a:spLocks/>
          </p:cNvSpPr>
          <p:nvPr/>
        </p:nvSpPr>
        <p:spPr>
          <a:xfrm>
            <a:off x="3759672" y="1722690"/>
            <a:ext cx="3387525" cy="158572"/>
          </a:xfrm>
          <a:prstGeom prst="roundRect">
            <a:avLst/>
          </a:prstGeom>
          <a:solidFill>
            <a:schemeClr val="bg1">
              <a:lumMod val="85000"/>
            </a:schemeClr>
          </a:solidFill>
        </p:spPr>
        <p:txBody>
          <a:bodyPr wrap="square" lIns="36000" tIns="36000" rIns="36000" bIns="36000" rtlCol="0" anchor="ctr">
            <a:noAutofit/>
          </a:bodyPr>
          <a:lstStyle/>
          <a:p>
            <a:pPr marL="114300" marR="0" lvl="0" defTabSz="914400" rtl="0" eaLnBrk="1" fontAlgn="auto" latinLnBrk="0" hangingPunct="1">
              <a:lnSpc>
                <a:spcPct val="100000"/>
              </a:lnSpc>
              <a:spcBef>
                <a:spcPts val="0"/>
              </a:spcBef>
              <a:spcAft>
                <a:spcPts val="0"/>
              </a:spcAft>
              <a:buClr>
                <a:srgbClr val="FFFFFF"/>
              </a:buClr>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Apply Start and End Date Logic</a:t>
            </a:r>
          </a:p>
        </p:txBody>
      </p:sp>
      <p:sp>
        <p:nvSpPr>
          <p:cNvPr id="70" name="Rectangle: Rounded Corners 77">
            <a:extLst>
              <a:ext uri="{FF2B5EF4-FFF2-40B4-BE49-F238E27FC236}">
                <a16:creationId xmlns:a16="http://schemas.microsoft.com/office/drawing/2014/main" id="{93438B7B-9BC1-C820-DBE9-5E82E36E8517}"/>
              </a:ext>
            </a:extLst>
          </p:cNvPr>
          <p:cNvSpPr>
            <a:spLocks/>
          </p:cNvSpPr>
          <p:nvPr/>
        </p:nvSpPr>
        <p:spPr>
          <a:xfrm>
            <a:off x="3759671" y="4999212"/>
            <a:ext cx="3387525" cy="351498"/>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r>
              <a:rPr lang="en-GB" sz="700" dirty="0">
                <a:solidFill>
                  <a:schemeClr val="tx1"/>
                </a:solidFill>
                <a:latin typeface="Arial" panose="020B0604020202020204" pitchFamily="34" charset="0"/>
                <a:cs typeface="Arial" panose="020B0604020202020204" pitchFamily="34" charset="0"/>
              </a:rPr>
              <a:t>The </a:t>
            </a:r>
            <a:r>
              <a:rPr lang="en-GB" sz="700" dirty="0" err="1">
                <a:solidFill>
                  <a:schemeClr val="tx1"/>
                </a:solidFill>
                <a:latin typeface="Arial" panose="020B0604020202020204" pitchFamily="34" charset="0"/>
                <a:cs typeface="Arial" panose="020B0604020202020204" pitchFamily="34" charset="0"/>
              </a:rPr>
              <a:t>df</a:t>
            </a:r>
            <a:r>
              <a:rPr lang="en-GB" sz="700" dirty="0">
                <a:solidFill>
                  <a:schemeClr val="tx1"/>
                </a:solidFill>
                <a:latin typeface="Arial" panose="020B0604020202020204" pitchFamily="34" charset="0"/>
                <a:cs typeface="Arial" panose="020B0604020202020204" pitchFamily="34" charset="0"/>
              </a:rPr>
              <a:t> </a:t>
            </a:r>
            <a:r>
              <a:rPr lang="en-GB" sz="700" dirty="0" err="1">
                <a:solidFill>
                  <a:schemeClr val="tx1"/>
                </a:solidFill>
                <a:latin typeface="Arial" panose="020B0604020202020204" pitchFamily="34" charset="0"/>
                <a:cs typeface="Arial" panose="020B0604020202020204" pitchFamily="34" charset="0"/>
              </a:rPr>
              <a:t>DataFrame</a:t>
            </a:r>
            <a:r>
              <a:rPr lang="en-GB" sz="700" dirty="0">
                <a:solidFill>
                  <a:schemeClr val="tx1"/>
                </a:solidFill>
                <a:latin typeface="Arial" panose="020B0604020202020204" pitchFamily="34" charset="0"/>
                <a:cs typeface="Arial" panose="020B0604020202020204" pitchFamily="34" charset="0"/>
              </a:rPr>
              <a:t> is joined with analyatics_zone.xs1_clean_customer_"+model_version_prefix on "</a:t>
            </a:r>
            <a:r>
              <a:rPr lang="en-GB" sz="700" dirty="0" err="1">
                <a:solidFill>
                  <a:schemeClr val="tx1"/>
                </a:solidFill>
                <a:latin typeface="Arial" panose="020B0604020202020204" pitchFamily="34" charset="0"/>
                <a:cs typeface="Arial" panose="020B0604020202020204" pitchFamily="34" charset="0"/>
              </a:rPr>
              <a:t>unique_id_value</a:t>
            </a:r>
            <a:r>
              <a:rPr lang="en-GB" sz="700" dirty="0">
                <a:solidFill>
                  <a:schemeClr val="tx1"/>
                </a:solidFill>
                <a:latin typeface="Arial" panose="020B0604020202020204" pitchFamily="34" charset="0"/>
                <a:cs typeface="Arial" panose="020B0604020202020204" pitchFamily="34" charset="0"/>
              </a:rPr>
              <a:t>" using a left join to get the corresponding "</a:t>
            </a:r>
            <a:r>
              <a:rPr lang="en-GB" sz="700" dirty="0" err="1">
                <a:solidFill>
                  <a:schemeClr val="tx1"/>
                </a:solidFill>
                <a:latin typeface="Arial" panose="020B0604020202020204" pitchFamily="34" charset="0"/>
                <a:cs typeface="Arial" panose="020B0604020202020204" pitchFamily="34" charset="0"/>
              </a:rPr>
              <a:t>customer_no</a:t>
            </a:r>
            <a:r>
              <a:rPr lang="en-GB" sz="700" dirty="0">
                <a:solidFill>
                  <a:schemeClr val="tx1"/>
                </a:solidFill>
                <a:latin typeface="Arial" panose="020B0604020202020204" pitchFamily="34" charset="0"/>
                <a:cs typeface="Arial" panose="020B0604020202020204" pitchFamily="34" charset="0"/>
              </a:rPr>
              <a:t>" values</a:t>
            </a:r>
          </a:p>
        </p:txBody>
      </p:sp>
      <p:sp>
        <p:nvSpPr>
          <p:cNvPr id="25" name="TextBox 24">
            <a:extLst>
              <a:ext uri="{FF2B5EF4-FFF2-40B4-BE49-F238E27FC236}">
                <a16:creationId xmlns:a16="http://schemas.microsoft.com/office/drawing/2014/main" id="{3EAD6E13-21E7-9F7A-3C30-17073179523A}"/>
              </a:ext>
            </a:extLst>
          </p:cNvPr>
          <p:cNvSpPr txBox="1">
            <a:spLocks/>
          </p:cNvSpPr>
          <p:nvPr/>
        </p:nvSpPr>
        <p:spPr>
          <a:xfrm>
            <a:off x="3759672" y="3167976"/>
            <a:ext cx="3387525" cy="173800"/>
          </a:xfrm>
          <a:prstGeom prst="roundRect">
            <a:avLst/>
          </a:prstGeom>
          <a:solidFill>
            <a:schemeClr val="bg1">
              <a:lumMod val="85000"/>
            </a:schemeClr>
          </a:solidFill>
        </p:spPr>
        <p:txBody>
          <a:bodyPr wrap="square" lIns="36000" tIns="36000" rIns="36000" bIns="36000" rtlCol="0" anchor="ctr">
            <a:noAutofit/>
          </a:bodyPr>
          <a:lstStyle>
            <a:defPPr>
              <a:defRPr lang="en-US"/>
            </a:defPPr>
            <a:lvl1pPr marR="0" lvl="0" indent="0" algn="ctr" fontAlgn="auto">
              <a:lnSpc>
                <a:spcPct val="100000"/>
              </a:lnSpc>
              <a:spcBef>
                <a:spcPts val="0"/>
              </a:spcBef>
              <a:spcAft>
                <a:spcPts val="0"/>
              </a:spcAft>
              <a:buClr>
                <a:srgbClr val="FFFFFF"/>
              </a:buClr>
              <a:buSzTx/>
              <a:buFontTx/>
              <a:buNone/>
              <a:tabLst/>
              <a:defRPr kumimoji="0" sz="700" b="1" i="0" u="none" strike="noStrike" cap="none" spc="0" normalizeH="0" baseline="0">
                <a:ln>
                  <a:noFill/>
                </a:ln>
                <a:solidFill>
                  <a:sysClr val="windowText" lastClr="000000"/>
                </a:solidFill>
                <a:effectLst/>
                <a:uLnTx/>
                <a:uFillTx/>
                <a:latin typeface="Arial"/>
              </a:defRPr>
            </a:lvl1pPr>
          </a:lstStyle>
          <a:p>
            <a:pPr marL="114300" algn="l"/>
            <a:r>
              <a:rPr lang="en-GB" sz="800"/>
              <a:t>Feature Labeling</a:t>
            </a:r>
            <a:endParaRPr lang="en-GB" sz="800" dirty="0"/>
          </a:p>
        </p:txBody>
      </p:sp>
      <p:sp>
        <p:nvSpPr>
          <p:cNvPr id="49" name="Rectangle: Rounded Corners 77">
            <a:extLst>
              <a:ext uri="{FF2B5EF4-FFF2-40B4-BE49-F238E27FC236}">
                <a16:creationId xmlns:a16="http://schemas.microsoft.com/office/drawing/2014/main" id="{2D490F95-8D05-C6D0-E42B-7270F2B0AB64}"/>
              </a:ext>
            </a:extLst>
          </p:cNvPr>
          <p:cNvSpPr>
            <a:spLocks/>
          </p:cNvSpPr>
          <p:nvPr/>
        </p:nvSpPr>
        <p:spPr>
          <a:xfrm>
            <a:off x="3759672" y="3512945"/>
            <a:ext cx="3387525" cy="351498"/>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marL="6350" lvl="1" algn="l"/>
            <a:r>
              <a:rPr lang="en-GB" sz="700" b="0" i="0" dirty="0">
                <a:solidFill>
                  <a:schemeClr val="tx1"/>
                </a:solidFill>
                <a:effectLst/>
                <a:latin typeface="Arial" panose="020B0604020202020204" pitchFamily="34" charset="0"/>
                <a:cs typeface="Arial" panose="020B0604020202020204" pitchFamily="34" charset="0"/>
              </a:rPr>
              <a:t>"</a:t>
            </a:r>
            <a:r>
              <a:rPr lang="en-GB" sz="700" b="0" i="0" dirty="0" err="1">
                <a:solidFill>
                  <a:schemeClr val="tx1"/>
                </a:solidFill>
                <a:effectLst/>
                <a:latin typeface="Arial" panose="020B0604020202020204" pitchFamily="34" charset="0"/>
                <a:cs typeface="Arial" panose="020B0604020202020204" pitchFamily="34" charset="0"/>
              </a:rPr>
              <a:t>pit_features</a:t>
            </a:r>
            <a:r>
              <a:rPr lang="en-GB" sz="700" b="0" i="0" dirty="0">
                <a:solidFill>
                  <a:schemeClr val="tx1"/>
                </a:solidFill>
                <a:effectLst/>
                <a:latin typeface="Arial" panose="020B0604020202020204" pitchFamily="34" charset="0"/>
                <a:cs typeface="Arial" panose="020B0604020202020204" pitchFamily="34" charset="0"/>
              </a:rPr>
              <a:t>" list includes features related to point-in-time data like "LAST_TXN_DATE," "LAST_UNSUCCESSFUL_LOGIN_TIME," "TOT_NUM_LOGIN," and "LOGIN_DATE."</a:t>
            </a:r>
          </a:p>
        </p:txBody>
      </p:sp>
      <p:sp>
        <p:nvSpPr>
          <p:cNvPr id="50" name="Rectangle: Rounded Corners 77">
            <a:extLst>
              <a:ext uri="{FF2B5EF4-FFF2-40B4-BE49-F238E27FC236}">
                <a16:creationId xmlns:a16="http://schemas.microsoft.com/office/drawing/2014/main" id="{114F2290-E8DD-B2C5-C8AA-4A115CD9C553}"/>
              </a:ext>
            </a:extLst>
          </p:cNvPr>
          <p:cNvSpPr>
            <a:spLocks/>
          </p:cNvSpPr>
          <p:nvPr/>
        </p:nvSpPr>
        <p:spPr>
          <a:xfrm>
            <a:off x="3759672" y="3903861"/>
            <a:ext cx="3387525" cy="257822"/>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marL="6350" lvl="1" algn="l"/>
            <a:r>
              <a:rPr lang="en-GB" sz="700" b="0" i="0" dirty="0">
                <a:solidFill>
                  <a:schemeClr val="tx1"/>
                </a:solidFill>
                <a:effectLst/>
              </a:rPr>
              <a:t>"</a:t>
            </a:r>
            <a:r>
              <a:rPr lang="en-GB" sz="700" b="0" i="0" dirty="0" err="1">
                <a:solidFill>
                  <a:schemeClr val="tx1"/>
                </a:solidFill>
                <a:effectLst/>
              </a:rPr>
              <a:t>static_features</a:t>
            </a:r>
            <a:r>
              <a:rPr lang="en-GB" sz="700" b="0" i="0" dirty="0">
                <a:solidFill>
                  <a:schemeClr val="tx1"/>
                </a:solidFill>
                <a:effectLst/>
              </a:rPr>
              <a:t>" list includes features that are static and do not change over time: "LOGIN_ALLOWED," "TRANSACTION_ALLOWED," and "AUTH_USER."</a:t>
            </a:r>
          </a:p>
        </p:txBody>
      </p:sp>
      <p:sp>
        <p:nvSpPr>
          <p:cNvPr id="135" name="TextBox 134">
            <a:extLst>
              <a:ext uri="{FF2B5EF4-FFF2-40B4-BE49-F238E27FC236}">
                <a16:creationId xmlns:a16="http://schemas.microsoft.com/office/drawing/2014/main" id="{B9F7AFA1-EDF8-7CFB-0A85-EAE35B18635D}"/>
              </a:ext>
            </a:extLst>
          </p:cNvPr>
          <p:cNvSpPr txBox="1">
            <a:spLocks/>
          </p:cNvSpPr>
          <p:nvPr/>
        </p:nvSpPr>
        <p:spPr>
          <a:xfrm>
            <a:off x="3759672" y="3381194"/>
            <a:ext cx="3387525" cy="9233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t>1. Features in the </a:t>
            </a:r>
            <a:r>
              <a:rPr lang="en-US" sz="600" dirty="0" err="1"/>
              <a:t>DataFrame</a:t>
            </a:r>
            <a:r>
              <a:rPr lang="en-US" sz="600" dirty="0"/>
              <a:t> are labeled as either "static_" or "pit_" based on specific lists:</a:t>
            </a:r>
            <a:endParaRPr lang="en-GB" sz="600" dirty="0"/>
          </a:p>
        </p:txBody>
      </p:sp>
      <p:sp>
        <p:nvSpPr>
          <p:cNvPr id="137" name="TextBox 136">
            <a:extLst>
              <a:ext uri="{FF2B5EF4-FFF2-40B4-BE49-F238E27FC236}">
                <a16:creationId xmlns:a16="http://schemas.microsoft.com/office/drawing/2014/main" id="{19B69CC5-0B81-3E4A-A832-B460B99D743E}"/>
              </a:ext>
            </a:extLst>
          </p:cNvPr>
          <p:cNvSpPr txBox="1">
            <a:spLocks/>
          </p:cNvSpPr>
          <p:nvPr/>
        </p:nvSpPr>
        <p:spPr>
          <a:xfrm>
            <a:off x="3759672" y="4201101"/>
            <a:ext cx="3387525"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t>2. The names of the </a:t>
            </a:r>
            <a:r>
              <a:rPr lang="en-US" sz="600" dirty="0" err="1"/>
              <a:t>DataFrame</a:t>
            </a:r>
            <a:r>
              <a:rPr lang="en-US" sz="600" dirty="0"/>
              <a:t> columns are updated to include "static_" or "pit_" as a prefix based on their category.</a:t>
            </a:r>
            <a:endParaRPr lang="en-GB" sz="600" dirty="0"/>
          </a:p>
        </p:txBody>
      </p:sp>
      <p:grpSp>
        <p:nvGrpSpPr>
          <p:cNvPr id="99" name="Group 98">
            <a:extLst>
              <a:ext uri="{FF2B5EF4-FFF2-40B4-BE49-F238E27FC236}">
                <a16:creationId xmlns:a16="http://schemas.microsoft.com/office/drawing/2014/main" id="{9077D1B7-5EA4-F96C-AD52-673B18D41D18}"/>
              </a:ext>
            </a:extLst>
          </p:cNvPr>
          <p:cNvGrpSpPr/>
          <p:nvPr/>
        </p:nvGrpSpPr>
        <p:grpSpPr>
          <a:xfrm>
            <a:off x="2244815" y="1240436"/>
            <a:ext cx="324000" cy="324000"/>
            <a:chOff x="2465935" y="7323855"/>
            <a:chExt cx="324000" cy="324000"/>
          </a:xfrm>
        </p:grpSpPr>
        <p:sp>
          <p:nvSpPr>
            <p:cNvPr id="100" name="Oval 99">
              <a:extLst>
                <a:ext uri="{FF2B5EF4-FFF2-40B4-BE49-F238E27FC236}">
                  <a16:creationId xmlns:a16="http://schemas.microsoft.com/office/drawing/2014/main" id="{F4978536-FC9F-AA2B-DBB1-6F2D43319122}"/>
                </a:ext>
              </a:extLst>
            </p:cNvPr>
            <p:cNvSpPr>
              <a:spLocks/>
            </p:cNvSpPr>
            <p:nvPr/>
          </p:nvSpPr>
          <p:spPr>
            <a:xfrm>
              <a:off x="2465935" y="73238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01" name="Graphic 100">
              <a:extLst>
                <a:ext uri="{FF2B5EF4-FFF2-40B4-BE49-F238E27FC236}">
                  <a16:creationId xmlns:a16="http://schemas.microsoft.com/office/drawing/2014/main" id="{2FC168D7-77C5-3D4C-3C43-2CEE651AC714}"/>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2520151" y="7378071"/>
              <a:ext cx="215568" cy="215568"/>
            </a:xfrm>
            <a:prstGeom prst="rect">
              <a:avLst/>
            </a:prstGeom>
          </p:spPr>
        </p:pic>
      </p:grpSp>
      <p:sp>
        <p:nvSpPr>
          <p:cNvPr id="102" name="TextBox 101">
            <a:extLst>
              <a:ext uri="{FF2B5EF4-FFF2-40B4-BE49-F238E27FC236}">
                <a16:creationId xmlns:a16="http://schemas.microsoft.com/office/drawing/2014/main" id="{1AEBC67D-D57F-BC39-7D29-E74020798749}"/>
              </a:ext>
            </a:extLst>
          </p:cNvPr>
          <p:cNvSpPr txBox="1"/>
          <p:nvPr/>
        </p:nvSpPr>
        <p:spPr>
          <a:xfrm>
            <a:off x="2606636" y="1325492"/>
            <a:ext cx="817847"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Loading</a:t>
            </a:r>
            <a:endParaRPr lang="en-GB" sz="1000" b="1" dirty="0"/>
          </a:p>
        </p:txBody>
      </p:sp>
      <p:sp>
        <p:nvSpPr>
          <p:cNvPr id="29" name="Rectangle: Rounded Corners 77">
            <a:extLst>
              <a:ext uri="{FF2B5EF4-FFF2-40B4-BE49-F238E27FC236}">
                <a16:creationId xmlns:a16="http://schemas.microsoft.com/office/drawing/2014/main" id="{11517B98-E513-1C04-E2B1-A895BAAAF4B4}"/>
              </a:ext>
            </a:extLst>
          </p:cNvPr>
          <p:cNvSpPr>
            <a:spLocks/>
          </p:cNvSpPr>
          <p:nvPr/>
        </p:nvSpPr>
        <p:spPr>
          <a:xfrm>
            <a:off x="2244278" y="2251134"/>
            <a:ext cx="1180203" cy="266941"/>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FFFFFF"/>
              </a:buClr>
            </a:pPr>
            <a:r>
              <a:rPr lang="en-GB" sz="700" dirty="0" err="1">
                <a:solidFill>
                  <a:schemeClr val="tx1"/>
                </a:solidFill>
                <a:latin typeface="Arial"/>
              </a:rPr>
              <a:t>oasis_v_card_info</a:t>
            </a:r>
            <a:endParaRPr lang="en-US" sz="700" dirty="0">
              <a:solidFill>
                <a:schemeClr val="tx1"/>
              </a:solidFill>
              <a:latin typeface="Arial"/>
            </a:endParaRPr>
          </a:p>
        </p:txBody>
      </p:sp>
      <p:sp>
        <p:nvSpPr>
          <p:cNvPr id="37" name="TextBox 36">
            <a:extLst>
              <a:ext uri="{FF2B5EF4-FFF2-40B4-BE49-F238E27FC236}">
                <a16:creationId xmlns:a16="http://schemas.microsoft.com/office/drawing/2014/main" id="{5347EF90-B9E5-43A6-49B2-15B794A2FFFE}"/>
              </a:ext>
            </a:extLst>
          </p:cNvPr>
          <p:cNvSpPr txBox="1">
            <a:spLocks/>
          </p:cNvSpPr>
          <p:nvPr/>
        </p:nvSpPr>
        <p:spPr>
          <a:xfrm>
            <a:off x="2244278" y="1722690"/>
            <a:ext cx="1180203" cy="489026"/>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800" b="1" dirty="0">
                <a:solidFill>
                  <a:sysClr val="windowText" lastClr="000000"/>
                </a:solidFill>
                <a:latin typeface="Arial"/>
              </a:rPr>
              <a:t>Import t</a:t>
            </a:r>
            <a:r>
              <a:rPr kumimoji="0" lang="en-US" sz="800" b="1" i="0" u="none" strike="noStrike" kern="1200" cap="none" spc="0" normalizeH="0" baseline="0" noProof="0" dirty="0">
                <a:ln>
                  <a:noFill/>
                </a:ln>
                <a:solidFill>
                  <a:sysClr val="windowText" lastClr="000000"/>
                </a:solidFill>
                <a:effectLst/>
                <a:uLnTx/>
                <a:uFillTx/>
                <a:latin typeface="Arial"/>
                <a:ea typeface="+mn-ea"/>
                <a:cs typeface="+mn-cs"/>
              </a:rPr>
              <a:t>able of all debit cards issued at the bank</a:t>
            </a:r>
          </a:p>
        </p:txBody>
      </p:sp>
      <p:sp>
        <p:nvSpPr>
          <p:cNvPr id="130" name="TextBox 129">
            <a:extLst>
              <a:ext uri="{FF2B5EF4-FFF2-40B4-BE49-F238E27FC236}">
                <a16:creationId xmlns:a16="http://schemas.microsoft.com/office/drawing/2014/main" id="{4F4497AD-3BCF-4ACF-919A-8C32C0491F10}"/>
              </a:ext>
            </a:extLst>
          </p:cNvPr>
          <p:cNvSpPr txBox="1">
            <a:spLocks/>
          </p:cNvSpPr>
          <p:nvPr/>
        </p:nvSpPr>
        <p:spPr>
          <a:xfrm>
            <a:off x="2244278" y="2689244"/>
            <a:ext cx="1180203" cy="92333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The </a:t>
            </a:r>
            <a:r>
              <a:rPr lang="en-US" sz="600" dirty="0" err="1">
                <a:cs typeface="+mn-cs"/>
              </a:rPr>
              <a:t>DataFrame</a:t>
            </a:r>
            <a:r>
              <a:rPr lang="en-US" sz="600" dirty="0">
                <a:cs typeface="+mn-cs"/>
              </a:rPr>
              <a:t> is selected with columns: "CUST_ID," "LAST_TXN_DATE," "LAST_UNSUCCESSFUL_LOGIN_TIME," "LOGIN_ALLOWED," "TRANSACTION_ALLOWED," "AUTH_USER," "TOT_NUM_LOGIN," "R_CRE_TIME," and "LOGIN_DATE"</a:t>
            </a:r>
            <a:endParaRPr lang="en-GB" sz="600" dirty="0">
              <a:cs typeface="+mn-cs"/>
            </a:endParaRPr>
          </a:p>
        </p:txBody>
      </p:sp>
      <p:sp>
        <p:nvSpPr>
          <p:cNvPr id="139" name="TextBox 138">
            <a:extLst>
              <a:ext uri="{FF2B5EF4-FFF2-40B4-BE49-F238E27FC236}">
                <a16:creationId xmlns:a16="http://schemas.microsoft.com/office/drawing/2014/main" id="{09E51F82-4BD3-50DD-CA48-EB9463AABCB2}"/>
              </a:ext>
            </a:extLst>
          </p:cNvPr>
          <p:cNvSpPr txBox="1">
            <a:spLocks/>
          </p:cNvSpPr>
          <p:nvPr/>
        </p:nvSpPr>
        <p:spPr>
          <a:xfrm>
            <a:off x="2244278" y="2557493"/>
            <a:ext cx="1180203" cy="9233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Each row is a unique card</a:t>
            </a:r>
            <a:endParaRPr lang="en-GB" sz="600" dirty="0">
              <a:cs typeface="+mn-cs"/>
            </a:endParaRPr>
          </a:p>
        </p:txBody>
      </p:sp>
      <p:sp>
        <p:nvSpPr>
          <p:cNvPr id="120" name="TextBox 119">
            <a:extLst>
              <a:ext uri="{FF2B5EF4-FFF2-40B4-BE49-F238E27FC236}">
                <a16:creationId xmlns:a16="http://schemas.microsoft.com/office/drawing/2014/main" id="{FB47F5A2-0823-A14D-2330-D22DD7EF4526}"/>
              </a:ext>
            </a:extLst>
          </p:cNvPr>
          <p:cNvSpPr txBox="1"/>
          <p:nvPr/>
        </p:nvSpPr>
        <p:spPr>
          <a:xfrm>
            <a:off x="7482387" y="4232858"/>
            <a:ext cx="4154878" cy="9233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600" b="1" dirty="0">
                <a:cs typeface="+mn-cs"/>
              </a:rPr>
              <a:t>BMO: “</a:t>
            </a:r>
            <a:r>
              <a:rPr lang="en-GB" sz="600" dirty="0">
                <a:cs typeface="+mn-cs"/>
              </a:rPr>
              <a:t>analyatics_zone.xs1_clean_BMO_”+model_version_prefix</a:t>
            </a:r>
          </a:p>
        </p:txBody>
      </p:sp>
      <p:sp>
        <p:nvSpPr>
          <p:cNvPr id="141" name="Rectangle 140">
            <a:extLst>
              <a:ext uri="{FF2B5EF4-FFF2-40B4-BE49-F238E27FC236}">
                <a16:creationId xmlns:a16="http://schemas.microsoft.com/office/drawing/2014/main" id="{DD18E62A-1E64-1F18-2F8F-8536927E8B44}"/>
              </a:ext>
            </a:extLst>
          </p:cNvPr>
          <p:cNvSpPr>
            <a:spLocks/>
          </p:cNvSpPr>
          <p:nvPr/>
        </p:nvSpPr>
        <p:spPr>
          <a:xfrm>
            <a:off x="7482386" y="3431833"/>
            <a:ext cx="4154878" cy="734778"/>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142" name="Rectangle 141">
            <a:extLst>
              <a:ext uri="{FF2B5EF4-FFF2-40B4-BE49-F238E27FC236}">
                <a16:creationId xmlns:a16="http://schemas.microsoft.com/office/drawing/2014/main" id="{87CEAC3F-3AAD-674F-957F-3ABBA7050ADC}"/>
              </a:ext>
            </a:extLst>
          </p:cNvPr>
          <p:cNvSpPr>
            <a:spLocks/>
          </p:cNvSpPr>
          <p:nvPr/>
        </p:nvSpPr>
        <p:spPr>
          <a:xfrm>
            <a:off x="7482386" y="2055943"/>
            <a:ext cx="4154878" cy="1375889"/>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143" name="Rectangle 142">
            <a:extLst>
              <a:ext uri="{FF2B5EF4-FFF2-40B4-BE49-F238E27FC236}">
                <a16:creationId xmlns:a16="http://schemas.microsoft.com/office/drawing/2014/main" id="{2EB2BBC9-6B77-0E37-9155-9DB931751E44}"/>
              </a:ext>
            </a:extLst>
          </p:cNvPr>
          <p:cNvSpPr>
            <a:spLocks/>
          </p:cNvSpPr>
          <p:nvPr/>
        </p:nvSpPr>
        <p:spPr>
          <a:xfrm>
            <a:off x="7482386" y="1878891"/>
            <a:ext cx="4154878" cy="177052"/>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cxnSp>
        <p:nvCxnSpPr>
          <p:cNvPr id="144" name="Straight Connector 143">
            <a:extLst>
              <a:ext uri="{FF2B5EF4-FFF2-40B4-BE49-F238E27FC236}">
                <a16:creationId xmlns:a16="http://schemas.microsoft.com/office/drawing/2014/main" id="{C3207905-76C8-1479-4384-0F04081B313E}"/>
              </a:ext>
            </a:extLst>
          </p:cNvPr>
          <p:cNvCxnSpPr>
            <a:cxnSpLocks/>
          </p:cNvCxnSpPr>
          <p:nvPr/>
        </p:nvCxnSpPr>
        <p:spPr>
          <a:xfrm>
            <a:off x="7482386" y="223194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72BA893-2481-BA6C-EC4C-806C963E83E1}"/>
              </a:ext>
            </a:extLst>
          </p:cNvPr>
          <p:cNvCxnSpPr>
            <a:cxnSpLocks/>
          </p:cNvCxnSpPr>
          <p:nvPr/>
        </p:nvCxnSpPr>
        <p:spPr>
          <a:xfrm>
            <a:off x="7482386" y="240794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4DB0AAD-9A88-B0E0-13EB-DF64B810D121}"/>
              </a:ext>
            </a:extLst>
          </p:cNvPr>
          <p:cNvCxnSpPr>
            <a:cxnSpLocks/>
          </p:cNvCxnSpPr>
          <p:nvPr/>
        </p:nvCxnSpPr>
        <p:spPr>
          <a:xfrm>
            <a:off x="7482386" y="2691671"/>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A5AC844-4DFB-A966-0A2D-5CC5EC17E136}"/>
              </a:ext>
            </a:extLst>
          </p:cNvPr>
          <p:cNvCxnSpPr>
            <a:cxnSpLocks/>
          </p:cNvCxnSpPr>
          <p:nvPr/>
        </p:nvCxnSpPr>
        <p:spPr>
          <a:xfrm>
            <a:off x="7482386" y="205594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84BD358A-7043-076B-3CC0-56332ADA30DE}"/>
              </a:ext>
            </a:extLst>
          </p:cNvPr>
          <p:cNvSpPr txBox="1">
            <a:spLocks/>
          </p:cNvSpPr>
          <p:nvPr/>
        </p:nvSpPr>
        <p:spPr>
          <a:xfrm>
            <a:off x="8711231" y="1722690"/>
            <a:ext cx="2889591"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 interpretation</a:t>
            </a:r>
          </a:p>
        </p:txBody>
      </p:sp>
      <p:sp>
        <p:nvSpPr>
          <p:cNvPr id="156" name="TextBox 155">
            <a:extLst>
              <a:ext uri="{FF2B5EF4-FFF2-40B4-BE49-F238E27FC236}">
                <a16:creationId xmlns:a16="http://schemas.microsoft.com/office/drawing/2014/main" id="{2D4569CF-A209-1828-C5FB-2176C42AC477}"/>
              </a:ext>
            </a:extLst>
          </p:cNvPr>
          <p:cNvSpPr txBox="1">
            <a:spLocks/>
          </p:cNvSpPr>
          <p:nvPr/>
        </p:nvSpPr>
        <p:spPr>
          <a:xfrm>
            <a:off x="7552281" y="209008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cust_id</a:t>
            </a:r>
            <a:endParaRPr lang="en-US" sz="700" dirty="0">
              <a:cs typeface="+mn-cs"/>
            </a:endParaRPr>
          </a:p>
        </p:txBody>
      </p:sp>
      <p:sp>
        <p:nvSpPr>
          <p:cNvPr id="157" name="TextBox 156">
            <a:extLst>
              <a:ext uri="{FF2B5EF4-FFF2-40B4-BE49-F238E27FC236}">
                <a16:creationId xmlns:a16="http://schemas.microsoft.com/office/drawing/2014/main" id="{4CE192CE-7E72-66BA-A226-F764D82DB68E}"/>
              </a:ext>
            </a:extLst>
          </p:cNvPr>
          <p:cNvSpPr txBox="1">
            <a:spLocks/>
          </p:cNvSpPr>
          <p:nvPr/>
        </p:nvSpPr>
        <p:spPr>
          <a:xfrm>
            <a:off x="8711231" y="2090083"/>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National ID</a:t>
            </a:r>
            <a:endParaRPr lang="en-US" sz="700" dirty="0">
              <a:cs typeface="+mn-cs"/>
            </a:endParaRPr>
          </a:p>
        </p:txBody>
      </p:sp>
      <p:sp>
        <p:nvSpPr>
          <p:cNvPr id="158" name="TextBox 157">
            <a:extLst>
              <a:ext uri="{FF2B5EF4-FFF2-40B4-BE49-F238E27FC236}">
                <a16:creationId xmlns:a16="http://schemas.microsoft.com/office/drawing/2014/main" id="{A545C2BA-D739-456A-5DD1-9B95B2791700}"/>
              </a:ext>
            </a:extLst>
          </p:cNvPr>
          <p:cNvSpPr txBox="1">
            <a:spLocks/>
          </p:cNvSpPr>
          <p:nvPr/>
        </p:nvSpPr>
        <p:spPr>
          <a:xfrm>
            <a:off x="7552281" y="226608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last_txn_date</a:t>
            </a:r>
            <a:endParaRPr lang="en-US" sz="700" dirty="0">
              <a:cs typeface="+mn-cs"/>
            </a:endParaRPr>
          </a:p>
        </p:txBody>
      </p:sp>
      <p:sp>
        <p:nvSpPr>
          <p:cNvPr id="159" name="TextBox 158">
            <a:extLst>
              <a:ext uri="{FF2B5EF4-FFF2-40B4-BE49-F238E27FC236}">
                <a16:creationId xmlns:a16="http://schemas.microsoft.com/office/drawing/2014/main" id="{EC718B02-2F54-881C-FF7D-643F2A0FBDCD}"/>
              </a:ext>
            </a:extLst>
          </p:cNvPr>
          <p:cNvSpPr txBox="1">
            <a:spLocks/>
          </p:cNvSpPr>
          <p:nvPr/>
        </p:nvSpPr>
        <p:spPr>
          <a:xfrm>
            <a:off x="8711231" y="2266085"/>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Date of last transaction on the account</a:t>
            </a:r>
            <a:endParaRPr lang="en-US" sz="700" dirty="0">
              <a:cs typeface="+mn-cs"/>
            </a:endParaRPr>
          </a:p>
        </p:txBody>
      </p:sp>
      <p:sp>
        <p:nvSpPr>
          <p:cNvPr id="160" name="TextBox 159">
            <a:extLst>
              <a:ext uri="{FF2B5EF4-FFF2-40B4-BE49-F238E27FC236}">
                <a16:creationId xmlns:a16="http://schemas.microsoft.com/office/drawing/2014/main" id="{74DF8F33-765F-E51E-DFD6-2F741DDC4B61}"/>
              </a:ext>
            </a:extLst>
          </p:cNvPr>
          <p:cNvSpPr txBox="1">
            <a:spLocks/>
          </p:cNvSpPr>
          <p:nvPr/>
        </p:nvSpPr>
        <p:spPr>
          <a:xfrm>
            <a:off x="7552281" y="2442087"/>
            <a:ext cx="1068416"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last_unsuccessful_login_time</a:t>
            </a:r>
            <a:r>
              <a:rPr lang="en-US" sz="700" dirty="0">
                <a:cs typeface="+mn-cs"/>
              </a:rPr>
              <a:t> (NOT USED)</a:t>
            </a:r>
          </a:p>
        </p:txBody>
      </p:sp>
      <p:sp>
        <p:nvSpPr>
          <p:cNvPr id="162" name="TextBox 161">
            <a:extLst>
              <a:ext uri="{FF2B5EF4-FFF2-40B4-BE49-F238E27FC236}">
                <a16:creationId xmlns:a16="http://schemas.microsoft.com/office/drawing/2014/main" id="{04FE117B-3FC0-B351-10AE-BAD4D841198A}"/>
              </a:ext>
            </a:extLst>
          </p:cNvPr>
          <p:cNvSpPr txBox="1">
            <a:spLocks/>
          </p:cNvSpPr>
          <p:nvPr/>
        </p:nvSpPr>
        <p:spPr>
          <a:xfrm>
            <a:off x="7552281" y="2725811"/>
            <a:ext cx="1068416"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login_allowed</a:t>
            </a:r>
            <a:r>
              <a:rPr lang="en-US" sz="700" dirty="0">
                <a:cs typeface="+mn-cs"/>
              </a:rPr>
              <a:t> (NOT USED)</a:t>
            </a:r>
          </a:p>
        </p:txBody>
      </p:sp>
      <p:cxnSp>
        <p:nvCxnSpPr>
          <p:cNvPr id="147" name="Straight Connector 146">
            <a:extLst>
              <a:ext uri="{FF2B5EF4-FFF2-40B4-BE49-F238E27FC236}">
                <a16:creationId xmlns:a16="http://schemas.microsoft.com/office/drawing/2014/main" id="{17FBEEFE-85C0-1897-B986-6315DF70611D}"/>
              </a:ext>
            </a:extLst>
          </p:cNvPr>
          <p:cNvCxnSpPr>
            <a:cxnSpLocks/>
          </p:cNvCxnSpPr>
          <p:nvPr/>
        </p:nvCxnSpPr>
        <p:spPr>
          <a:xfrm>
            <a:off x="7482386" y="297539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02BA9224-24E8-40D9-C5B1-526D449C7386}"/>
              </a:ext>
            </a:extLst>
          </p:cNvPr>
          <p:cNvSpPr txBox="1">
            <a:spLocks/>
          </p:cNvSpPr>
          <p:nvPr/>
        </p:nvSpPr>
        <p:spPr>
          <a:xfrm>
            <a:off x="7552281" y="300953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auth_user</a:t>
            </a:r>
            <a:r>
              <a:rPr lang="en-US" sz="700" dirty="0">
                <a:cs typeface="+mn-cs"/>
              </a:rPr>
              <a:t> (NOT USED)</a:t>
            </a:r>
          </a:p>
        </p:txBody>
      </p:sp>
      <p:cxnSp>
        <p:nvCxnSpPr>
          <p:cNvPr id="148" name="Straight Connector 147">
            <a:extLst>
              <a:ext uri="{FF2B5EF4-FFF2-40B4-BE49-F238E27FC236}">
                <a16:creationId xmlns:a16="http://schemas.microsoft.com/office/drawing/2014/main" id="{77F9BF02-472C-B0DB-98D6-EB5070026C31}"/>
              </a:ext>
            </a:extLst>
          </p:cNvPr>
          <p:cNvCxnSpPr>
            <a:cxnSpLocks/>
          </p:cNvCxnSpPr>
          <p:nvPr/>
        </p:nvCxnSpPr>
        <p:spPr>
          <a:xfrm>
            <a:off x="7482386" y="315139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0CD399D-EC0D-18E9-5213-41F2D04DEBC4}"/>
              </a:ext>
            </a:extLst>
          </p:cNvPr>
          <p:cNvSpPr txBox="1">
            <a:spLocks/>
          </p:cNvSpPr>
          <p:nvPr/>
        </p:nvSpPr>
        <p:spPr>
          <a:xfrm>
            <a:off x="7552281" y="3185537"/>
            <a:ext cx="1068416" cy="21544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tot_num_login</a:t>
            </a:r>
            <a:r>
              <a:rPr lang="en-US" sz="700" dirty="0">
                <a:cs typeface="+mn-cs"/>
              </a:rPr>
              <a:t> (NOT USED)</a:t>
            </a:r>
          </a:p>
        </p:txBody>
      </p:sp>
      <p:cxnSp>
        <p:nvCxnSpPr>
          <p:cNvPr id="149" name="Straight Connector 148">
            <a:extLst>
              <a:ext uri="{FF2B5EF4-FFF2-40B4-BE49-F238E27FC236}">
                <a16:creationId xmlns:a16="http://schemas.microsoft.com/office/drawing/2014/main" id="{CA1A866A-6685-9D4C-3462-96AA92A87408}"/>
              </a:ext>
            </a:extLst>
          </p:cNvPr>
          <p:cNvCxnSpPr>
            <a:cxnSpLocks/>
          </p:cNvCxnSpPr>
          <p:nvPr/>
        </p:nvCxnSpPr>
        <p:spPr>
          <a:xfrm>
            <a:off x="7482386" y="3435121"/>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01475BE-BF27-FDE9-3A0B-1B63E9C8D938}"/>
              </a:ext>
            </a:extLst>
          </p:cNvPr>
          <p:cNvCxnSpPr>
            <a:cxnSpLocks/>
          </p:cNvCxnSpPr>
          <p:nvPr/>
        </p:nvCxnSpPr>
        <p:spPr>
          <a:xfrm>
            <a:off x="7482386" y="361112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D88FAA4-0BDE-6618-04C1-E5B8E22ECFF1}"/>
              </a:ext>
            </a:extLst>
          </p:cNvPr>
          <p:cNvCxnSpPr>
            <a:cxnSpLocks/>
          </p:cNvCxnSpPr>
          <p:nvPr/>
        </p:nvCxnSpPr>
        <p:spPr>
          <a:xfrm>
            <a:off x="7482386" y="378712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69F9681-E34A-5EB5-0384-B388808D55B5}"/>
              </a:ext>
            </a:extLst>
          </p:cNvPr>
          <p:cNvCxnSpPr>
            <a:cxnSpLocks/>
          </p:cNvCxnSpPr>
          <p:nvPr/>
        </p:nvCxnSpPr>
        <p:spPr>
          <a:xfrm>
            <a:off x="7482386" y="3963127"/>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E6F59BA9-5E17-1B1C-18A9-B1A1071C8710}"/>
              </a:ext>
            </a:extLst>
          </p:cNvPr>
          <p:cNvSpPr txBox="1">
            <a:spLocks/>
          </p:cNvSpPr>
          <p:nvPr/>
        </p:nvSpPr>
        <p:spPr>
          <a:xfrm>
            <a:off x="7552281" y="346926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r_cre_time</a:t>
            </a:r>
            <a:endParaRPr lang="en-US" sz="700" dirty="0">
              <a:cs typeface="+mn-cs"/>
            </a:endParaRPr>
          </a:p>
        </p:txBody>
      </p:sp>
      <p:sp>
        <p:nvSpPr>
          <p:cNvPr id="170" name="TextBox 169">
            <a:extLst>
              <a:ext uri="{FF2B5EF4-FFF2-40B4-BE49-F238E27FC236}">
                <a16:creationId xmlns:a16="http://schemas.microsoft.com/office/drawing/2014/main" id="{20BDF144-2C6B-7487-2A6E-ADD9005960C7}"/>
              </a:ext>
            </a:extLst>
          </p:cNvPr>
          <p:cNvSpPr txBox="1">
            <a:spLocks/>
          </p:cNvSpPr>
          <p:nvPr/>
        </p:nvSpPr>
        <p:spPr>
          <a:xfrm>
            <a:off x="8711231" y="346926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Account open date</a:t>
            </a:r>
            <a:endParaRPr lang="en-US" sz="700" dirty="0">
              <a:cs typeface="+mn-cs"/>
            </a:endParaRPr>
          </a:p>
        </p:txBody>
      </p:sp>
      <p:sp>
        <p:nvSpPr>
          <p:cNvPr id="171" name="TextBox 170">
            <a:extLst>
              <a:ext uri="{FF2B5EF4-FFF2-40B4-BE49-F238E27FC236}">
                <a16:creationId xmlns:a16="http://schemas.microsoft.com/office/drawing/2014/main" id="{ADF92198-4193-72E3-E9D8-5871F4DB762B}"/>
              </a:ext>
            </a:extLst>
          </p:cNvPr>
          <p:cNvSpPr txBox="1">
            <a:spLocks/>
          </p:cNvSpPr>
          <p:nvPr/>
        </p:nvSpPr>
        <p:spPr>
          <a:xfrm>
            <a:off x="7552281" y="3645263"/>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login_date (NOT USED)</a:t>
            </a:r>
            <a:endParaRPr lang="en-US" sz="700" dirty="0">
              <a:cs typeface="+mn-cs"/>
            </a:endParaRPr>
          </a:p>
        </p:txBody>
      </p:sp>
      <p:sp>
        <p:nvSpPr>
          <p:cNvPr id="172" name="TextBox 171">
            <a:extLst>
              <a:ext uri="{FF2B5EF4-FFF2-40B4-BE49-F238E27FC236}">
                <a16:creationId xmlns:a16="http://schemas.microsoft.com/office/drawing/2014/main" id="{5A7DD187-C986-04F6-C14B-55F7199F4BF9}"/>
              </a:ext>
            </a:extLst>
          </p:cNvPr>
          <p:cNvSpPr txBox="1">
            <a:spLocks/>
          </p:cNvSpPr>
          <p:nvPr/>
        </p:nvSpPr>
        <p:spPr>
          <a:xfrm>
            <a:off x="8711231" y="3645263"/>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endParaRPr lang="en-US" sz="700" dirty="0">
              <a:cs typeface="+mn-cs"/>
            </a:endParaRPr>
          </a:p>
        </p:txBody>
      </p:sp>
      <p:sp>
        <p:nvSpPr>
          <p:cNvPr id="173" name="TextBox 172">
            <a:extLst>
              <a:ext uri="{FF2B5EF4-FFF2-40B4-BE49-F238E27FC236}">
                <a16:creationId xmlns:a16="http://schemas.microsoft.com/office/drawing/2014/main" id="{C89168D9-B6A2-3545-85A3-318DC72293D1}"/>
              </a:ext>
            </a:extLst>
          </p:cNvPr>
          <p:cNvSpPr txBox="1">
            <a:spLocks/>
          </p:cNvSpPr>
          <p:nvPr/>
        </p:nvSpPr>
        <p:spPr>
          <a:xfrm>
            <a:off x="7552281" y="3821265"/>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__prod_start_date</a:t>
            </a:r>
            <a:endParaRPr lang="en-US" sz="700" dirty="0">
              <a:cs typeface="+mn-cs"/>
            </a:endParaRPr>
          </a:p>
        </p:txBody>
      </p:sp>
      <p:sp>
        <p:nvSpPr>
          <p:cNvPr id="174" name="TextBox 173">
            <a:extLst>
              <a:ext uri="{FF2B5EF4-FFF2-40B4-BE49-F238E27FC236}">
                <a16:creationId xmlns:a16="http://schemas.microsoft.com/office/drawing/2014/main" id="{043C6F39-B38E-FEBC-9B07-22C6E2590EB8}"/>
              </a:ext>
            </a:extLst>
          </p:cNvPr>
          <p:cNvSpPr txBox="1">
            <a:spLocks/>
          </p:cNvSpPr>
          <p:nvPr/>
        </p:nvSpPr>
        <p:spPr>
          <a:xfrm>
            <a:off x="8711231" y="3821265"/>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Set to r_cre_time</a:t>
            </a:r>
            <a:endParaRPr lang="en-US" sz="700" dirty="0">
              <a:cs typeface="+mn-cs"/>
            </a:endParaRPr>
          </a:p>
        </p:txBody>
      </p:sp>
      <p:sp>
        <p:nvSpPr>
          <p:cNvPr id="177" name="TextBox 176">
            <a:extLst>
              <a:ext uri="{FF2B5EF4-FFF2-40B4-BE49-F238E27FC236}">
                <a16:creationId xmlns:a16="http://schemas.microsoft.com/office/drawing/2014/main" id="{A8C98105-9A8A-E000-AD85-A1B552B41C54}"/>
              </a:ext>
            </a:extLst>
          </p:cNvPr>
          <p:cNvSpPr txBox="1">
            <a:spLocks/>
          </p:cNvSpPr>
          <p:nvPr/>
        </p:nvSpPr>
        <p:spPr>
          <a:xfrm>
            <a:off x="7552281" y="3997267"/>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__prod_end_date</a:t>
            </a:r>
            <a:endParaRPr lang="en-US" sz="700" dirty="0">
              <a:cs typeface="+mn-cs"/>
            </a:endParaRPr>
          </a:p>
        </p:txBody>
      </p:sp>
      <p:sp>
        <p:nvSpPr>
          <p:cNvPr id="179" name="TextBox 178">
            <a:extLst>
              <a:ext uri="{FF2B5EF4-FFF2-40B4-BE49-F238E27FC236}">
                <a16:creationId xmlns:a16="http://schemas.microsoft.com/office/drawing/2014/main" id="{A845C31A-E078-799E-AA3F-41F819A72465}"/>
              </a:ext>
            </a:extLst>
          </p:cNvPr>
          <p:cNvSpPr txBox="1">
            <a:spLocks/>
          </p:cNvSpPr>
          <p:nvPr/>
        </p:nvSpPr>
        <p:spPr>
          <a:xfrm>
            <a:off x="8711231" y="3997267"/>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If current date &gt; last TXN date + 6 months, then set to last_txn_date</a:t>
            </a:r>
            <a:endParaRPr lang="en-US" sz="700" dirty="0">
              <a:cs typeface="+mn-cs"/>
            </a:endParaRPr>
          </a:p>
        </p:txBody>
      </p:sp>
      <p:sp>
        <p:nvSpPr>
          <p:cNvPr id="180" name="TextBox 179">
            <a:extLst>
              <a:ext uri="{FF2B5EF4-FFF2-40B4-BE49-F238E27FC236}">
                <a16:creationId xmlns:a16="http://schemas.microsoft.com/office/drawing/2014/main" id="{66684A3C-A432-34DC-9454-CEBE6ACE6647}"/>
              </a:ext>
            </a:extLst>
          </p:cNvPr>
          <p:cNvSpPr txBox="1">
            <a:spLocks/>
          </p:cNvSpPr>
          <p:nvPr/>
        </p:nvSpPr>
        <p:spPr>
          <a:xfrm>
            <a:off x="7552281" y="1914081"/>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customer_no</a:t>
            </a:r>
            <a:endParaRPr lang="en-US" sz="700" dirty="0">
              <a:cs typeface="+mn-cs"/>
            </a:endParaRPr>
          </a:p>
        </p:txBody>
      </p:sp>
      <p:sp>
        <p:nvSpPr>
          <p:cNvPr id="181" name="TextBox 180">
            <a:extLst>
              <a:ext uri="{FF2B5EF4-FFF2-40B4-BE49-F238E27FC236}">
                <a16:creationId xmlns:a16="http://schemas.microsoft.com/office/drawing/2014/main" id="{BF11251B-B3ED-33E7-C6B4-0DF73E51D244}"/>
              </a:ext>
            </a:extLst>
          </p:cNvPr>
          <p:cNvSpPr txBox="1">
            <a:spLocks/>
          </p:cNvSpPr>
          <p:nvPr/>
        </p:nvSpPr>
        <p:spPr>
          <a:xfrm>
            <a:off x="8711231" y="1914081"/>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Join oasis to sttm_customer on national ID, then select customer_no</a:t>
            </a:r>
            <a:endParaRPr lang="en-US" sz="700" dirty="0">
              <a:cs typeface="+mn-cs"/>
            </a:endParaRPr>
          </a:p>
        </p:txBody>
      </p:sp>
      <p:cxnSp>
        <p:nvCxnSpPr>
          <p:cNvPr id="188" name="Straight Connector 187">
            <a:extLst>
              <a:ext uri="{FF2B5EF4-FFF2-40B4-BE49-F238E27FC236}">
                <a16:creationId xmlns:a16="http://schemas.microsoft.com/office/drawing/2014/main" id="{45994720-0F80-D97B-3D3D-1443E80F88A7}"/>
              </a:ext>
            </a:extLst>
          </p:cNvPr>
          <p:cNvCxnSpPr>
            <a:cxnSpLocks/>
          </p:cNvCxnSpPr>
          <p:nvPr/>
        </p:nvCxnSpPr>
        <p:spPr>
          <a:xfrm>
            <a:off x="7482386" y="1879941"/>
            <a:ext cx="415487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E5973423-04F2-9CF4-509E-25AD5E545CE0}"/>
              </a:ext>
            </a:extLst>
          </p:cNvPr>
          <p:cNvSpPr txBox="1">
            <a:spLocks/>
          </p:cNvSpPr>
          <p:nvPr/>
        </p:nvSpPr>
        <p:spPr>
          <a:xfrm>
            <a:off x="7552281" y="1722690"/>
            <a:ext cx="1068416"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a:t>
            </a:r>
          </a:p>
        </p:txBody>
      </p:sp>
      <p:pic>
        <p:nvPicPr>
          <p:cNvPr id="98" name="Graphic 97">
            <a:extLst>
              <a:ext uri="{FF2B5EF4-FFF2-40B4-BE49-F238E27FC236}">
                <a16:creationId xmlns:a16="http://schemas.microsoft.com/office/drawing/2014/main" id="{13C9AA0D-1A2A-59DE-DDC4-875A90D45ECF}"/>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3473564" y="1523891"/>
            <a:ext cx="237026" cy="237026"/>
          </a:xfrm>
          <a:prstGeom prst="rect">
            <a:avLst/>
          </a:prstGeom>
        </p:spPr>
      </p:pic>
      <p:sp>
        <p:nvSpPr>
          <p:cNvPr id="206" name="TextBox 205">
            <a:extLst>
              <a:ext uri="{FF2B5EF4-FFF2-40B4-BE49-F238E27FC236}">
                <a16:creationId xmlns:a16="http://schemas.microsoft.com/office/drawing/2014/main" id="{7357F41D-3F75-BD53-E507-A00C6923FFBA}"/>
              </a:ext>
            </a:extLst>
          </p:cNvPr>
          <p:cNvSpPr txBox="1">
            <a:spLocks/>
          </p:cNvSpPr>
          <p:nvPr/>
        </p:nvSpPr>
        <p:spPr>
          <a:xfrm>
            <a:off x="554736" y="19981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time_series_prep_edate</a:t>
            </a:r>
            <a:endParaRPr lang="en-GB" sz="800" dirty="0"/>
          </a:p>
        </p:txBody>
      </p:sp>
      <p:sp>
        <p:nvSpPr>
          <p:cNvPr id="207" name="TextBox 206">
            <a:extLst>
              <a:ext uri="{FF2B5EF4-FFF2-40B4-BE49-F238E27FC236}">
                <a16:creationId xmlns:a16="http://schemas.microsoft.com/office/drawing/2014/main" id="{59C249EF-4FF1-A92A-BFD8-22C7BEE449F4}"/>
              </a:ext>
            </a:extLst>
          </p:cNvPr>
          <p:cNvSpPr txBox="1">
            <a:spLocks/>
          </p:cNvSpPr>
          <p:nvPr/>
        </p:nvSpPr>
        <p:spPr>
          <a:xfrm>
            <a:off x="554736" y="17226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time_series_prep_sdate</a:t>
            </a:r>
            <a:endParaRPr lang="en-GB" sz="800" dirty="0"/>
          </a:p>
        </p:txBody>
      </p:sp>
      <p:sp>
        <p:nvSpPr>
          <p:cNvPr id="208" name="TextBox 207">
            <a:extLst>
              <a:ext uri="{FF2B5EF4-FFF2-40B4-BE49-F238E27FC236}">
                <a16:creationId xmlns:a16="http://schemas.microsoft.com/office/drawing/2014/main" id="{4668FD41-8D3E-8497-47E0-D415A6362D68}"/>
              </a:ext>
            </a:extLst>
          </p:cNvPr>
          <p:cNvSpPr txBox="1">
            <a:spLocks/>
          </p:cNvSpPr>
          <p:nvPr/>
        </p:nvSpPr>
        <p:spPr>
          <a:xfrm>
            <a:off x="554736" y="22735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train_start_date</a:t>
            </a:r>
            <a:endParaRPr lang="en-GB" sz="800" dirty="0"/>
          </a:p>
        </p:txBody>
      </p:sp>
      <p:sp>
        <p:nvSpPr>
          <p:cNvPr id="209" name="TextBox 208">
            <a:extLst>
              <a:ext uri="{FF2B5EF4-FFF2-40B4-BE49-F238E27FC236}">
                <a16:creationId xmlns:a16="http://schemas.microsoft.com/office/drawing/2014/main" id="{06C05CDB-1D5F-B64C-C227-D15B7AB780AB}"/>
              </a:ext>
            </a:extLst>
          </p:cNvPr>
          <p:cNvSpPr txBox="1">
            <a:spLocks/>
          </p:cNvSpPr>
          <p:nvPr/>
        </p:nvSpPr>
        <p:spPr>
          <a:xfrm>
            <a:off x="554736" y="25489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train_end_date</a:t>
            </a:r>
            <a:endParaRPr lang="en-GB" sz="800" dirty="0"/>
          </a:p>
        </p:txBody>
      </p:sp>
      <p:sp>
        <p:nvSpPr>
          <p:cNvPr id="210" name="TextBox 209">
            <a:extLst>
              <a:ext uri="{FF2B5EF4-FFF2-40B4-BE49-F238E27FC236}">
                <a16:creationId xmlns:a16="http://schemas.microsoft.com/office/drawing/2014/main" id="{6AAB231C-CB67-7981-D49E-68ACB5AD92AA}"/>
              </a:ext>
            </a:extLst>
          </p:cNvPr>
          <p:cNvSpPr txBox="1">
            <a:spLocks/>
          </p:cNvSpPr>
          <p:nvPr/>
        </p:nvSpPr>
        <p:spPr>
          <a:xfrm>
            <a:off x="554736" y="282437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test_start_date</a:t>
            </a:r>
            <a:endParaRPr lang="en-GB" sz="800" dirty="0"/>
          </a:p>
        </p:txBody>
      </p:sp>
      <p:sp>
        <p:nvSpPr>
          <p:cNvPr id="211" name="TextBox 210">
            <a:extLst>
              <a:ext uri="{FF2B5EF4-FFF2-40B4-BE49-F238E27FC236}">
                <a16:creationId xmlns:a16="http://schemas.microsoft.com/office/drawing/2014/main" id="{D6A011A8-54E0-D421-F37D-8C03791F0237}"/>
              </a:ext>
            </a:extLst>
          </p:cNvPr>
          <p:cNvSpPr txBox="1">
            <a:spLocks/>
          </p:cNvSpPr>
          <p:nvPr/>
        </p:nvSpPr>
        <p:spPr>
          <a:xfrm>
            <a:off x="554736" y="30997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test_end_date</a:t>
            </a:r>
            <a:endParaRPr lang="en-GB" sz="800" dirty="0"/>
          </a:p>
        </p:txBody>
      </p:sp>
      <p:sp>
        <p:nvSpPr>
          <p:cNvPr id="212" name="TextBox 211">
            <a:extLst>
              <a:ext uri="{FF2B5EF4-FFF2-40B4-BE49-F238E27FC236}">
                <a16:creationId xmlns:a16="http://schemas.microsoft.com/office/drawing/2014/main" id="{ABAC0B74-9358-F67E-4FD9-AA9964819AF3}"/>
              </a:ext>
            </a:extLst>
          </p:cNvPr>
          <p:cNvSpPr txBox="1">
            <a:spLocks/>
          </p:cNvSpPr>
          <p:nvPr/>
        </p:nvSpPr>
        <p:spPr>
          <a:xfrm>
            <a:off x="554736" y="33752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score_date</a:t>
            </a:r>
            <a:endParaRPr lang="en-GB" sz="800" dirty="0"/>
          </a:p>
        </p:txBody>
      </p:sp>
      <p:sp>
        <p:nvSpPr>
          <p:cNvPr id="213" name="TextBox 212">
            <a:extLst>
              <a:ext uri="{FF2B5EF4-FFF2-40B4-BE49-F238E27FC236}">
                <a16:creationId xmlns:a16="http://schemas.microsoft.com/office/drawing/2014/main" id="{1DBB7118-02A9-C5C0-879D-8BC68E14A111}"/>
              </a:ext>
            </a:extLst>
          </p:cNvPr>
          <p:cNvSpPr txBox="1">
            <a:spLocks/>
          </p:cNvSpPr>
          <p:nvPr/>
        </p:nvSpPr>
        <p:spPr>
          <a:xfrm>
            <a:off x="554736" y="3650631"/>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model_version_prefix</a:t>
            </a:r>
            <a:endParaRPr lang="en-GB" sz="800" dirty="0"/>
          </a:p>
        </p:txBody>
      </p:sp>
      <p:grpSp>
        <p:nvGrpSpPr>
          <p:cNvPr id="103" name="ChevronBlue 98">
            <a:extLst>
              <a:ext uri="{FF2B5EF4-FFF2-40B4-BE49-F238E27FC236}">
                <a16:creationId xmlns:a16="http://schemas.microsoft.com/office/drawing/2014/main" id="{CC722410-1206-6A24-C22F-B4FD1629CBC7}"/>
              </a:ext>
            </a:extLst>
          </p:cNvPr>
          <p:cNvGrpSpPr>
            <a:grpSpLocks/>
          </p:cNvGrpSpPr>
          <p:nvPr>
            <p:custDataLst>
              <p:tags r:id="rId5"/>
            </p:custDataLst>
          </p:nvPr>
        </p:nvGrpSpPr>
        <p:grpSpPr>
          <a:xfrm>
            <a:off x="1958171" y="1523891"/>
            <a:ext cx="237026" cy="237026"/>
            <a:chOff x="1016000" y="1016000"/>
            <a:chExt cx="396228" cy="396228"/>
          </a:xfrm>
          <a:solidFill>
            <a:schemeClr val="accent5"/>
          </a:solidFill>
        </p:grpSpPr>
        <p:sp>
          <p:nvSpPr>
            <p:cNvPr id="104" name="Oval 103">
              <a:extLst>
                <a:ext uri="{FF2B5EF4-FFF2-40B4-BE49-F238E27FC236}">
                  <a16:creationId xmlns:a16="http://schemas.microsoft.com/office/drawing/2014/main" id="{DC4BE007-EB15-1E19-D727-CDC21EB7D5FD}"/>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105" name="Graphic 104">
              <a:extLst>
                <a:ext uri="{FF2B5EF4-FFF2-40B4-BE49-F238E27FC236}">
                  <a16:creationId xmlns:a16="http://schemas.microsoft.com/office/drawing/2014/main" id="{0D89E519-7849-85AA-C169-25381E9E16E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3614" y="1023614"/>
              <a:ext cx="381000" cy="381000"/>
            </a:xfrm>
            <a:prstGeom prst="rect">
              <a:avLst/>
            </a:prstGeom>
          </p:spPr>
        </p:pic>
      </p:grpSp>
      <p:cxnSp>
        <p:nvCxnSpPr>
          <p:cNvPr id="106" name="impact_1point5b">
            <a:extLst>
              <a:ext uri="{FF2B5EF4-FFF2-40B4-BE49-F238E27FC236}">
                <a16:creationId xmlns:a16="http://schemas.microsoft.com/office/drawing/2014/main" id="{742BCB3E-C3D1-4EDE-A80D-2D22D8B3E923}"/>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073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7540037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cxnSp>
        <p:nvCxnSpPr>
          <p:cNvPr id="101" name="LineContentSeparatorDefaultVertical 242">
            <a:extLst>
              <a:ext uri="{FF2B5EF4-FFF2-40B4-BE49-F238E27FC236}">
                <a16:creationId xmlns:a16="http://schemas.microsoft.com/office/drawing/2014/main" id="{0BA6E337-E1CF-D352-F6A8-F5FD24925CFB}"/>
              </a:ext>
            </a:extLst>
          </p:cNvPr>
          <p:cNvCxnSpPr>
            <a:cxnSpLocks/>
          </p:cNvCxnSpPr>
          <p:nvPr>
            <p:custDataLst>
              <p:tags r:id="rId2"/>
            </p:custDataLst>
          </p:nvPr>
        </p:nvCxnSpPr>
        <p:spPr>
          <a:xfrm>
            <a:off x="7322389"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8" name="LineContentSeparatorDefaultVertical 242">
            <a:extLst>
              <a:ext uri="{FF2B5EF4-FFF2-40B4-BE49-F238E27FC236}">
                <a16:creationId xmlns:a16="http://schemas.microsoft.com/office/drawing/2014/main" id="{1AC06A41-AC1C-9650-AEB2-C7AB3F6F86D5}"/>
              </a:ext>
            </a:extLst>
          </p:cNvPr>
          <p:cNvCxnSpPr>
            <a:cxnSpLocks/>
          </p:cNvCxnSpPr>
          <p:nvPr>
            <p:custDataLst>
              <p:tags r:id="rId3"/>
            </p:custDataLst>
          </p:nvPr>
        </p:nvCxnSpPr>
        <p:spPr>
          <a:xfrm>
            <a:off x="3568749"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4" name="Text Placeholder 63">
            <a:extLst>
              <a:ext uri="{FF2B5EF4-FFF2-40B4-BE49-F238E27FC236}">
                <a16:creationId xmlns:a16="http://schemas.microsoft.com/office/drawing/2014/main" id="{BBF26372-87B6-D113-9397-A6FAA0D05EB0}"/>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dirty="0">
                <a:latin typeface="Arial" panose="020B0604020202020204" pitchFamily="34" charset="0"/>
              </a:rPr>
              <a:t>1C.7: </a:t>
            </a:r>
            <a:r>
              <a:rPr lang="en-GB" dirty="0">
                <a:latin typeface="Arial" panose="020B0604020202020204" pitchFamily="34" charset="0"/>
              </a:rPr>
              <a:t>Bank Insurance code processes the data, converts Arabic terms to English, applies start and end date logic and converts currency</a:t>
            </a:r>
            <a:endParaRPr lang="en-US" dirty="0">
              <a:latin typeface="Arial" panose="020B0604020202020204" pitchFamily="34" charset="0"/>
            </a:endParaRPr>
          </a:p>
        </p:txBody>
      </p:sp>
      <p:sp>
        <p:nvSpPr>
          <p:cNvPr id="77" name="Sticker">
            <a:extLst>
              <a:ext uri="{FF2B5EF4-FFF2-40B4-BE49-F238E27FC236}">
                <a16:creationId xmlns:a16="http://schemas.microsoft.com/office/drawing/2014/main" id="{2A4588AF-8741-8686-4196-3737018B7AFD}"/>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1</a:t>
            </a:r>
            <a:endParaRPr lang="en-US" dirty="0"/>
          </a:p>
        </p:txBody>
      </p:sp>
      <p:grpSp>
        <p:nvGrpSpPr>
          <p:cNvPr id="79" name="Group 78">
            <a:extLst>
              <a:ext uri="{FF2B5EF4-FFF2-40B4-BE49-F238E27FC236}">
                <a16:creationId xmlns:a16="http://schemas.microsoft.com/office/drawing/2014/main" id="{3845A316-0856-6051-C768-2A9AD7FB08C2}"/>
              </a:ext>
            </a:extLst>
          </p:cNvPr>
          <p:cNvGrpSpPr/>
          <p:nvPr/>
        </p:nvGrpSpPr>
        <p:grpSpPr>
          <a:xfrm>
            <a:off x="9299206" y="964729"/>
            <a:ext cx="2338058" cy="144000"/>
            <a:chOff x="8715032" y="1132382"/>
            <a:chExt cx="2338058" cy="144000"/>
          </a:xfrm>
        </p:grpSpPr>
        <p:sp>
          <p:nvSpPr>
            <p:cNvPr id="80" name="RectangleLegend1">
              <a:extLst>
                <a:ext uri="{FF2B5EF4-FFF2-40B4-BE49-F238E27FC236}">
                  <a16:creationId xmlns:a16="http://schemas.microsoft.com/office/drawing/2014/main" id="{F7E5FA3C-285F-5B3D-2AD4-045086A451E4}"/>
                </a:ext>
              </a:extLst>
            </p:cNvPr>
            <p:cNvSpPr/>
            <p:nvPr/>
          </p:nvSpPr>
          <p:spPr>
            <a:xfrm>
              <a:off x="8715032" y="1132382"/>
              <a:ext cx="144000" cy="144000"/>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82" name="Legend1">
              <a:extLst>
                <a:ext uri="{FF2B5EF4-FFF2-40B4-BE49-F238E27FC236}">
                  <a16:creationId xmlns:a16="http://schemas.microsoft.com/office/drawing/2014/main" id="{3626C594-1A1F-B8FF-C8AC-FC4FC7EAA48C}"/>
                </a:ext>
              </a:extLst>
            </p:cNvPr>
            <p:cNvSpPr txBox="1">
              <a:spLocks/>
            </p:cNvSpPr>
            <p:nvPr>
              <p:custDataLst>
                <p:tags r:id="rId7"/>
              </p:custDataLst>
            </p:nvPr>
          </p:nvSpPr>
          <p:spPr>
            <a:xfrm>
              <a:off x="8937210" y="1142827"/>
              <a:ext cx="1165795"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selected by pipeline</a:t>
              </a:r>
            </a:p>
          </p:txBody>
        </p:sp>
        <p:sp>
          <p:nvSpPr>
            <p:cNvPr id="87" name="RectangleLegend2">
              <a:extLst>
                <a:ext uri="{FF2B5EF4-FFF2-40B4-BE49-F238E27FC236}">
                  <a16:creationId xmlns:a16="http://schemas.microsoft.com/office/drawing/2014/main" id="{2145F4A2-36DE-2FC6-53EF-85540826A687}"/>
                </a:ext>
              </a:extLst>
            </p:cNvPr>
            <p:cNvSpPr/>
            <p:nvPr/>
          </p:nvSpPr>
          <p:spPr>
            <a:xfrm>
              <a:off x="10215237" y="1132382"/>
              <a:ext cx="144000" cy="144000"/>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88" name="Legend2">
              <a:extLst>
                <a:ext uri="{FF2B5EF4-FFF2-40B4-BE49-F238E27FC236}">
                  <a16:creationId xmlns:a16="http://schemas.microsoft.com/office/drawing/2014/main" id="{830B7AFD-1D40-F1DE-C0B7-E53BD51A098A}"/>
                </a:ext>
              </a:extLst>
            </p:cNvPr>
            <p:cNvSpPr txBox="1">
              <a:spLocks/>
            </p:cNvSpPr>
            <p:nvPr>
              <p:custDataLst>
                <p:tags r:id="rId8"/>
              </p:custDataLst>
            </p:nvPr>
          </p:nvSpPr>
          <p:spPr>
            <a:xfrm>
              <a:off x="10437416" y="1142827"/>
              <a:ext cx="615674" cy="123111"/>
            </a:xfrm>
            <a:prstGeom prst="rect">
              <a:avLst/>
            </a:prstGeom>
            <a:noFill/>
            <a:ln>
              <a:noFill/>
              <a:miter lim="800000"/>
            </a:ln>
          </p:spPr>
          <p:txBody>
            <a:bodyPr wrap="square" lIns="0" tIns="0" rIns="0" bIns="0" rtlCol="0" anchor="ctr" anchorCtr="0">
              <a:noAutofit/>
            </a:bodyPr>
            <a:lstStyle/>
            <a:p>
              <a:pPr>
                <a:spcAft>
                  <a:spcPts val="600"/>
                </a:spcAft>
              </a:pPr>
              <a:r>
                <a:rPr lang="en-US" sz="800" dirty="0"/>
                <a:t>fields created</a:t>
              </a:r>
            </a:p>
          </p:txBody>
        </p:sp>
      </p:grpSp>
      <p:sp>
        <p:nvSpPr>
          <p:cNvPr id="91" name="TextBox 90">
            <a:extLst>
              <a:ext uri="{FF2B5EF4-FFF2-40B4-BE49-F238E27FC236}">
                <a16:creationId xmlns:a16="http://schemas.microsoft.com/office/drawing/2014/main" id="{2C00943B-F049-FF51-52E6-C0E4EC123E6F}"/>
              </a:ext>
            </a:extLst>
          </p:cNvPr>
          <p:cNvSpPr txBox="1"/>
          <p:nvPr/>
        </p:nvSpPr>
        <p:spPr>
          <a:xfrm>
            <a:off x="879499" y="5824203"/>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Code: </a:t>
            </a:r>
            <a:r>
              <a:rPr lang="en-US" sz="1000" b="1" dirty="0"/>
              <a:t>Step1_Clean_RawData</a:t>
            </a:r>
            <a:r>
              <a:rPr lang="en-US" sz="1000" dirty="0"/>
              <a:t>/1_7_Clean_BankInsurance_master</a:t>
            </a:r>
          </a:p>
        </p:txBody>
      </p:sp>
      <p:grpSp>
        <p:nvGrpSpPr>
          <p:cNvPr id="92" name="Group 91">
            <a:extLst>
              <a:ext uri="{FF2B5EF4-FFF2-40B4-BE49-F238E27FC236}">
                <a16:creationId xmlns:a16="http://schemas.microsoft.com/office/drawing/2014/main" id="{C3E222FE-39FC-3588-F086-F6838CC00287}"/>
              </a:ext>
            </a:extLst>
          </p:cNvPr>
          <p:cNvGrpSpPr>
            <a:grpSpLocks/>
          </p:cNvGrpSpPr>
          <p:nvPr/>
        </p:nvGrpSpPr>
        <p:grpSpPr>
          <a:xfrm>
            <a:off x="554736" y="5793147"/>
            <a:ext cx="216000" cy="216000"/>
            <a:chOff x="518544" y="5788011"/>
            <a:chExt cx="288000" cy="288000"/>
          </a:xfrm>
        </p:grpSpPr>
        <p:sp>
          <p:nvSpPr>
            <p:cNvPr id="93" name="Oval 92">
              <a:extLst>
                <a:ext uri="{FF2B5EF4-FFF2-40B4-BE49-F238E27FC236}">
                  <a16:creationId xmlns:a16="http://schemas.microsoft.com/office/drawing/2014/main" id="{0327A1B1-C246-62BE-0564-1FDD1E6BBD39}"/>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94" name="Graphic 93">
              <a:extLst>
                <a:ext uri="{FF2B5EF4-FFF2-40B4-BE49-F238E27FC236}">
                  <a16:creationId xmlns:a16="http://schemas.microsoft.com/office/drawing/2014/main" id="{EAF02831-BE6A-380F-239F-904D9C09A9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2973" y="5842440"/>
              <a:ext cx="179143" cy="179143"/>
            </a:xfrm>
            <a:prstGeom prst="rect">
              <a:avLst/>
            </a:prstGeom>
          </p:spPr>
        </p:pic>
      </p:grpSp>
      <p:sp>
        <p:nvSpPr>
          <p:cNvPr id="95" name="TextBox 94">
            <a:extLst>
              <a:ext uri="{FF2B5EF4-FFF2-40B4-BE49-F238E27FC236}">
                <a16:creationId xmlns:a16="http://schemas.microsoft.com/office/drawing/2014/main" id="{97DE63D2-90A6-7518-B2E4-0028705A537C}"/>
              </a:ext>
            </a:extLst>
          </p:cNvPr>
          <p:cNvSpPr txBox="1"/>
          <p:nvPr/>
        </p:nvSpPr>
        <p:spPr>
          <a:xfrm>
            <a:off x="879499" y="6079988"/>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Checks: Step1_Clean_RawData/</a:t>
            </a:r>
            <a:r>
              <a:rPr lang="en-US" sz="1000" dirty="0" err="1"/>
              <a:t>Check_BankInsurance</a:t>
            </a:r>
            <a:endParaRPr lang="en-GB" sz="1000" dirty="0"/>
          </a:p>
        </p:txBody>
      </p:sp>
      <p:grpSp>
        <p:nvGrpSpPr>
          <p:cNvPr id="96" name="Group 95">
            <a:extLst>
              <a:ext uri="{FF2B5EF4-FFF2-40B4-BE49-F238E27FC236}">
                <a16:creationId xmlns:a16="http://schemas.microsoft.com/office/drawing/2014/main" id="{B59C3845-F185-30C4-6345-F1BE401ACC18}"/>
              </a:ext>
            </a:extLst>
          </p:cNvPr>
          <p:cNvGrpSpPr>
            <a:grpSpLocks/>
          </p:cNvGrpSpPr>
          <p:nvPr/>
        </p:nvGrpSpPr>
        <p:grpSpPr>
          <a:xfrm>
            <a:off x="554736" y="6048932"/>
            <a:ext cx="216000" cy="216000"/>
            <a:chOff x="554736" y="6059030"/>
            <a:chExt cx="242088" cy="242088"/>
          </a:xfrm>
          <a:solidFill>
            <a:schemeClr val="accent5"/>
          </a:solidFill>
        </p:grpSpPr>
        <p:sp>
          <p:nvSpPr>
            <p:cNvPr id="97" name="Oval 96">
              <a:extLst>
                <a:ext uri="{FF2B5EF4-FFF2-40B4-BE49-F238E27FC236}">
                  <a16:creationId xmlns:a16="http://schemas.microsoft.com/office/drawing/2014/main" id="{7E5A90C3-0474-01BF-C9B8-973883BC1A37}"/>
                </a:ext>
              </a:extLst>
            </p:cNvPr>
            <p:cNvSpPr>
              <a:spLocks noChangeAspect="1"/>
            </p:cNvSpPr>
            <p:nvPr/>
          </p:nvSpPr>
          <p:spPr>
            <a:xfrm>
              <a:off x="554736" y="6059030"/>
              <a:ext cx="242088" cy="24208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98" name="Graphic 97">
              <a:extLst>
                <a:ext uri="{FF2B5EF4-FFF2-40B4-BE49-F238E27FC236}">
                  <a16:creationId xmlns:a16="http://schemas.microsoft.com/office/drawing/2014/main" id="{76377039-9BB0-9DC9-51C5-EB44E66C88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7881" y="6089963"/>
              <a:ext cx="180221" cy="180221"/>
            </a:xfrm>
            <a:prstGeom prst="rect">
              <a:avLst/>
            </a:prstGeom>
          </p:spPr>
        </p:pic>
      </p:grpSp>
      <p:cxnSp>
        <p:nvCxnSpPr>
          <p:cNvPr id="100" name="Straight Connector 99">
            <a:extLst>
              <a:ext uri="{FF2B5EF4-FFF2-40B4-BE49-F238E27FC236}">
                <a16:creationId xmlns:a16="http://schemas.microsoft.com/office/drawing/2014/main" id="{60C36CFD-4C5F-8383-CFCE-4590855AC25E}"/>
              </a:ext>
            </a:extLst>
          </p:cNvPr>
          <p:cNvCxnSpPr>
            <a:cxnSpLocks/>
          </p:cNvCxnSpPr>
          <p:nvPr/>
        </p:nvCxnSpPr>
        <p:spPr>
          <a:xfrm>
            <a:off x="554736" y="1643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02" name="Graphic 101">
            <a:extLst>
              <a:ext uri="{FF2B5EF4-FFF2-40B4-BE49-F238E27FC236}">
                <a16:creationId xmlns:a16="http://schemas.microsoft.com/office/drawing/2014/main" id="{1178E8AC-AEC9-1EA2-74DF-02618A33F956}"/>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7203876" y="1523891"/>
            <a:ext cx="237026" cy="237026"/>
          </a:xfrm>
          <a:prstGeom prst="rect">
            <a:avLst/>
          </a:prstGeom>
        </p:spPr>
      </p:pic>
      <p:grpSp>
        <p:nvGrpSpPr>
          <p:cNvPr id="103" name="Group 102">
            <a:extLst>
              <a:ext uri="{FF2B5EF4-FFF2-40B4-BE49-F238E27FC236}">
                <a16:creationId xmlns:a16="http://schemas.microsoft.com/office/drawing/2014/main" id="{79A89BBB-FA1B-76F7-70B0-9F9BBCE0398A}"/>
              </a:ext>
            </a:extLst>
          </p:cNvPr>
          <p:cNvGrpSpPr/>
          <p:nvPr/>
        </p:nvGrpSpPr>
        <p:grpSpPr>
          <a:xfrm>
            <a:off x="554736" y="1240436"/>
            <a:ext cx="324000" cy="324000"/>
            <a:chOff x="554736" y="1548255"/>
            <a:chExt cx="324000" cy="324000"/>
          </a:xfrm>
        </p:grpSpPr>
        <p:sp>
          <p:nvSpPr>
            <p:cNvPr id="104" name="Oval 103">
              <a:extLst>
                <a:ext uri="{FF2B5EF4-FFF2-40B4-BE49-F238E27FC236}">
                  <a16:creationId xmlns:a16="http://schemas.microsoft.com/office/drawing/2014/main" id="{ACA9A097-6E80-11E0-52AF-44F0DD79FC09}"/>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05" name="CustomIcon">
              <a:extLst>
                <a:ext uri="{FF2B5EF4-FFF2-40B4-BE49-F238E27FC236}">
                  <a16:creationId xmlns:a16="http://schemas.microsoft.com/office/drawing/2014/main" id="{A47A9AC1-1A0D-B123-2D3F-DBFCA6DDC02E}"/>
                </a:ext>
              </a:extLst>
            </p:cNvPr>
            <p:cNvPicPr>
              <a:picLocks/>
            </p:cNvPicPr>
            <p:nvPr>
              <p:custDataLst>
                <p:tags r:id="rId6"/>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03221" y="1602471"/>
              <a:ext cx="215568" cy="215568"/>
            </a:xfrm>
            <a:prstGeom prst="rect">
              <a:avLst/>
            </a:prstGeom>
          </p:spPr>
        </p:pic>
      </p:grpSp>
      <p:sp>
        <p:nvSpPr>
          <p:cNvPr id="106" name="TextBox 105">
            <a:extLst>
              <a:ext uri="{FF2B5EF4-FFF2-40B4-BE49-F238E27FC236}">
                <a16:creationId xmlns:a16="http://schemas.microsoft.com/office/drawing/2014/main" id="{A4B690AF-F480-0DF2-FCAC-380608A94690}"/>
              </a:ext>
            </a:extLst>
          </p:cNvPr>
          <p:cNvSpPr txBox="1">
            <a:spLocks/>
          </p:cNvSpPr>
          <p:nvPr/>
        </p:nvSpPr>
        <p:spPr>
          <a:xfrm>
            <a:off x="916560" y="1325492"/>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sp>
        <p:nvSpPr>
          <p:cNvPr id="107" name="TextBox 106">
            <a:extLst>
              <a:ext uri="{FF2B5EF4-FFF2-40B4-BE49-F238E27FC236}">
                <a16:creationId xmlns:a16="http://schemas.microsoft.com/office/drawing/2014/main" id="{89DAF677-0681-43EA-6963-1D001F51FEE9}"/>
              </a:ext>
            </a:extLst>
          </p:cNvPr>
          <p:cNvSpPr txBox="1">
            <a:spLocks/>
          </p:cNvSpPr>
          <p:nvPr/>
        </p:nvSpPr>
        <p:spPr>
          <a:xfrm>
            <a:off x="7482387" y="1410548"/>
            <a:ext cx="4154878"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Output</a:t>
            </a:r>
          </a:p>
        </p:txBody>
      </p:sp>
      <p:sp>
        <p:nvSpPr>
          <p:cNvPr id="178" name="Rectangle: Rounded Corners 77">
            <a:extLst>
              <a:ext uri="{FF2B5EF4-FFF2-40B4-BE49-F238E27FC236}">
                <a16:creationId xmlns:a16="http://schemas.microsoft.com/office/drawing/2014/main" id="{CA99FDBB-59C3-9131-A5E9-E53162920DAA}"/>
              </a:ext>
            </a:extLst>
          </p:cNvPr>
          <p:cNvSpPr>
            <a:spLocks/>
          </p:cNvSpPr>
          <p:nvPr/>
        </p:nvSpPr>
        <p:spPr>
          <a:xfrm>
            <a:off x="3728746" y="2554383"/>
            <a:ext cx="1969580" cy="288015"/>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a:buClr>
                <a:srgbClr val="FFFFFF"/>
              </a:buClr>
            </a:pPr>
            <a:r>
              <a:rPr lang="en-GB" sz="600" dirty="0">
                <a:solidFill>
                  <a:schemeClr val="tx1"/>
                </a:solidFill>
                <a:latin typeface="Arial"/>
              </a:rPr>
              <a:t>Similarly, it converts Arabic policy types in the "</a:t>
            </a:r>
            <a:r>
              <a:rPr lang="en-GB" sz="600" dirty="0" err="1">
                <a:solidFill>
                  <a:schemeClr val="tx1"/>
                </a:solidFill>
                <a:latin typeface="Arial"/>
              </a:rPr>
              <a:t>Doc_Ins_Program</a:t>
            </a:r>
            <a:r>
              <a:rPr lang="en-GB" sz="600" dirty="0">
                <a:solidFill>
                  <a:schemeClr val="tx1"/>
                </a:solidFill>
                <a:latin typeface="Arial"/>
              </a:rPr>
              <a:t>" column to their corresponding English policy types using another provided dictionary</a:t>
            </a:r>
          </a:p>
        </p:txBody>
      </p:sp>
      <p:pic>
        <p:nvPicPr>
          <p:cNvPr id="14" name="Graphic 13">
            <a:extLst>
              <a:ext uri="{FF2B5EF4-FFF2-40B4-BE49-F238E27FC236}">
                <a16:creationId xmlns:a16="http://schemas.microsoft.com/office/drawing/2014/main" id="{8E6747BB-9517-BBDB-1A0C-F9876E277158}"/>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rot="5400000">
            <a:off x="4605536" y="2286337"/>
            <a:ext cx="216000" cy="216000"/>
          </a:xfrm>
          <a:prstGeom prst="rect">
            <a:avLst/>
          </a:prstGeom>
        </p:spPr>
      </p:pic>
      <p:sp>
        <p:nvSpPr>
          <p:cNvPr id="50" name="Rectangle: Rounded Corners 77">
            <a:extLst>
              <a:ext uri="{FF2B5EF4-FFF2-40B4-BE49-F238E27FC236}">
                <a16:creationId xmlns:a16="http://schemas.microsoft.com/office/drawing/2014/main" id="{114F2290-E8DD-B2C5-C8AA-4A115CD9C553}"/>
              </a:ext>
            </a:extLst>
          </p:cNvPr>
          <p:cNvSpPr>
            <a:spLocks/>
          </p:cNvSpPr>
          <p:nvPr/>
        </p:nvSpPr>
        <p:spPr>
          <a:xfrm>
            <a:off x="5779566" y="2858419"/>
            <a:ext cx="1382826" cy="820239"/>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marL="6350" lvl="1"/>
            <a:r>
              <a:rPr lang="en-GB" sz="600" dirty="0">
                <a:solidFill>
                  <a:schemeClr val="tx1"/>
                </a:solidFill>
              </a:rPr>
              <a:t>"__</a:t>
            </a:r>
            <a:r>
              <a:rPr lang="en-GB" sz="600" dirty="0" err="1">
                <a:solidFill>
                  <a:schemeClr val="tx1"/>
                </a:solidFill>
              </a:rPr>
              <a:t>prod_end_date</a:t>
            </a:r>
            <a:r>
              <a:rPr lang="en-GB" sz="600" dirty="0">
                <a:solidFill>
                  <a:schemeClr val="tx1"/>
                </a:solidFill>
              </a:rPr>
              <a:t>" is calculated based on the "</a:t>
            </a:r>
            <a:r>
              <a:rPr lang="en-GB" sz="600" dirty="0" err="1">
                <a:solidFill>
                  <a:schemeClr val="tx1"/>
                </a:solidFill>
              </a:rPr>
              <a:t>Doc_ExpiryDate</a:t>
            </a:r>
            <a:r>
              <a:rPr lang="en-GB" sz="600" dirty="0">
                <a:solidFill>
                  <a:schemeClr val="tx1"/>
                </a:solidFill>
              </a:rPr>
              <a:t>" column. If the expiry date is in the past, "__</a:t>
            </a:r>
            <a:r>
              <a:rPr lang="en-GB" sz="600" dirty="0" err="1">
                <a:solidFill>
                  <a:schemeClr val="tx1"/>
                </a:solidFill>
              </a:rPr>
              <a:t>prod_end_date</a:t>
            </a:r>
            <a:r>
              <a:rPr lang="en-GB" sz="600" dirty="0">
                <a:solidFill>
                  <a:schemeClr val="tx1"/>
                </a:solidFill>
              </a:rPr>
              <a:t>" is set to the expiry date. If the policy status is not "Valid," "__</a:t>
            </a:r>
            <a:r>
              <a:rPr lang="en-GB" sz="600" dirty="0" err="1">
                <a:solidFill>
                  <a:schemeClr val="tx1"/>
                </a:solidFill>
              </a:rPr>
              <a:t>prod_end_date</a:t>
            </a:r>
            <a:r>
              <a:rPr lang="en-GB" sz="600" dirty="0">
                <a:solidFill>
                  <a:schemeClr val="tx1"/>
                </a:solidFill>
              </a:rPr>
              <a:t>" is overridden with the "</a:t>
            </a:r>
            <a:r>
              <a:rPr lang="en-GB" sz="600" dirty="0" err="1">
                <a:solidFill>
                  <a:schemeClr val="tx1"/>
                </a:solidFill>
              </a:rPr>
              <a:t>PolicyStatusDate</a:t>
            </a:r>
            <a:r>
              <a:rPr lang="en-GB" sz="600" dirty="0">
                <a:solidFill>
                  <a:schemeClr val="tx1"/>
                </a:solidFill>
              </a:rPr>
              <a:t>."</a:t>
            </a:r>
          </a:p>
        </p:txBody>
      </p:sp>
      <p:sp>
        <p:nvSpPr>
          <p:cNvPr id="33" name="Rectangle: Rounded Corners 77">
            <a:extLst>
              <a:ext uri="{FF2B5EF4-FFF2-40B4-BE49-F238E27FC236}">
                <a16:creationId xmlns:a16="http://schemas.microsoft.com/office/drawing/2014/main" id="{0B95DD10-9684-1BF3-9B39-2BD425B4AA82}"/>
              </a:ext>
            </a:extLst>
          </p:cNvPr>
          <p:cNvSpPr>
            <a:spLocks/>
          </p:cNvSpPr>
          <p:nvPr/>
        </p:nvSpPr>
        <p:spPr>
          <a:xfrm>
            <a:off x="3728746" y="3162490"/>
            <a:ext cx="1969580" cy="352587"/>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a:buClr>
                <a:srgbClr val="FFFFFF"/>
              </a:buClr>
            </a:pPr>
            <a:r>
              <a:rPr lang="en-GB" sz="600" dirty="0">
                <a:solidFill>
                  <a:schemeClr val="tx1"/>
                </a:solidFill>
                <a:latin typeface="Arial"/>
              </a:rPr>
              <a:t>Payment frequencies in the "</a:t>
            </a:r>
            <a:r>
              <a:rPr lang="en-GB" sz="600" dirty="0" err="1">
                <a:solidFill>
                  <a:schemeClr val="tx1"/>
                </a:solidFill>
                <a:latin typeface="Arial"/>
              </a:rPr>
              <a:t>Doc_Amortization_Rate</a:t>
            </a:r>
            <a:r>
              <a:rPr lang="en-GB" sz="600" dirty="0">
                <a:solidFill>
                  <a:schemeClr val="tx1"/>
                </a:solidFill>
                <a:latin typeface="Arial"/>
              </a:rPr>
              <a:t>" column are converted to numeric values (e.g., "</a:t>
            </a:r>
            <a:r>
              <a:rPr lang="ar-AE" sz="600" dirty="0">
                <a:solidFill>
                  <a:schemeClr val="tx1"/>
                </a:solidFill>
                <a:latin typeface="Arial"/>
              </a:rPr>
              <a:t>شهرى" </a:t>
            </a:r>
            <a:r>
              <a:rPr lang="en-GB" sz="600" dirty="0">
                <a:solidFill>
                  <a:schemeClr val="tx1"/>
                </a:solidFill>
                <a:latin typeface="Arial"/>
              </a:rPr>
              <a:t>to 12) using the third provided dictionary</a:t>
            </a:r>
          </a:p>
        </p:txBody>
      </p:sp>
      <p:pic>
        <p:nvPicPr>
          <p:cNvPr id="34" name="Graphic 33">
            <a:extLst>
              <a:ext uri="{FF2B5EF4-FFF2-40B4-BE49-F238E27FC236}">
                <a16:creationId xmlns:a16="http://schemas.microsoft.com/office/drawing/2014/main" id="{2647C6EF-9283-EC1D-F898-628A3A4DEBE9}"/>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rot="5400000">
            <a:off x="4605536" y="2894444"/>
            <a:ext cx="216000" cy="216000"/>
          </a:xfrm>
          <a:prstGeom prst="rect">
            <a:avLst/>
          </a:prstGeom>
        </p:spPr>
      </p:pic>
      <p:pic>
        <p:nvPicPr>
          <p:cNvPr id="40" name="Graphic 39">
            <a:extLst>
              <a:ext uri="{FF2B5EF4-FFF2-40B4-BE49-F238E27FC236}">
                <a16:creationId xmlns:a16="http://schemas.microsoft.com/office/drawing/2014/main" id="{CA107A6E-51BA-DE15-B8FA-6A15C965FE96}"/>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rot="5400000">
            <a:off x="6362978" y="2590373"/>
            <a:ext cx="216000" cy="216000"/>
          </a:xfrm>
          <a:prstGeom prst="rect">
            <a:avLst/>
          </a:prstGeom>
        </p:spPr>
      </p:pic>
      <p:grpSp>
        <p:nvGrpSpPr>
          <p:cNvPr id="245" name="Group 244">
            <a:extLst>
              <a:ext uri="{FF2B5EF4-FFF2-40B4-BE49-F238E27FC236}">
                <a16:creationId xmlns:a16="http://schemas.microsoft.com/office/drawing/2014/main" id="{62C663FE-37DB-E67E-9667-E977214769AB}"/>
              </a:ext>
            </a:extLst>
          </p:cNvPr>
          <p:cNvGrpSpPr/>
          <p:nvPr/>
        </p:nvGrpSpPr>
        <p:grpSpPr>
          <a:xfrm>
            <a:off x="3728746" y="3567123"/>
            <a:ext cx="1969580" cy="216000"/>
            <a:chOff x="3673805" y="3821915"/>
            <a:chExt cx="1969580" cy="216000"/>
          </a:xfrm>
        </p:grpSpPr>
        <p:cxnSp>
          <p:nvCxnSpPr>
            <p:cNvPr id="65" name="default_point5b">
              <a:extLst>
                <a:ext uri="{FF2B5EF4-FFF2-40B4-BE49-F238E27FC236}">
                  <a16:creationId xmlns:a16="http://schemas.microsoft.com/office/drawing/2014/main" id="{CA37D500-A117-9F1C-F4F6-352461488E80}"/>
                </a:ext>
              </a:extLst>
            </p:cNvPr>
            <p:cNvCxnSpPr>
              <a:cxnSpLocks/>
            </p:cNvCxnSpPr>
            <p:nvPr/>
          </p:nvCxnSpPr>
          <p:spPr>
            <a:xfrm>
              <a:off x="3673805" y="3929915"/>
              <a:ext cx="1969580"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61EB5BA7-058E-7C25-C417-CA8B1492D430}"/>
                </a:ext>
              </a:extLst>
            </p:cNvPr>
            <p:cNvPicPr>
              <a:picLocks/>
            </p:cNvPicPr>
            <p:nvPr/>
          </p:nvPicPr>
          <p:blipFill>
            <a:blip r:embed="rId22">
              <a:extLst>
                <a:ext uri="{96DAC541-7B7A-43D3-8B79-37D633B846F1}">
                  <asvg:svgBlip xmlns:asvg="http://schemas.microsoft.com/office/drawing/2016/SVG/main" r:embed="rId23"/>
                </a:ext>
              </a:extLst>
            </a:blip>
            <a:stretch>
              <a:fillRect/>
            </a:stretch>
          </p:blipFill>
          <p:spPr>
            <a:xfrm rot="5400000">
              <a:off x="4550595" y="3821915"/>
              <a:ext cx="216000" cy="216000"/>
            </a:xfrm>
            <a:prstGeom prst="rect">
              <a:avLst/>
            </a:prstGeom>
          </p:spPr>
        </p:pic>
      </p:grpSp>
      <p:sp>
        <p:nvSpPr>
          <p:cNvPr id="55" name="Rectangle: Rounded Corners 77">
            <a:extLst>
              <a:ext uri="{FF2B5EF4-FFF2-40B4-BE49-F238E27FC236}">
                <a16:creationId xmlns:a16="http://schemas.microsoft.com/office/drawing/2014/main" id="{7574F7B2-F9F8-3C8A-372B-B5B34BF9A8A5}"/>
              </a:ext>
            </a:extLst>
          </p:cNvPr>
          <p:cNvSpPr>
            <a:spLocks/>
          </p:cNvSpPr>
          <p:nvPr/>
        </p:nvSpPr>
        <p:spPr>
          <a:xfrm>
            <a:off x="5779566" y="3952116"/>
            <a:ext cx="1382826" cy="800097"/>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marL="6350" lvl="1"/>
            <a:r>
              <a:rPr lang="en-GB" sz="600" dirty="0">
                <a:solidFill>
                  <a:schemeClr val="tx1"/>
                </a:solidFill>
              </a:rPr>
              <a:t>"GWP_EGP" is calculated based on </a:t>
            </a:r>
            <a:r>
              <a:rPr lang="en-GB" sz="600">
                <a:solidFill>
                  <a:schemeClr val="tx1"/>
                </a:solidFill>
              </a:rPr>
              <a:t>the "</a:t>
            </a:r>
            <a:r>
              <a:rPr lang="en-GB" sz="600" dirty="0" err="1">
                <a:solidFill>
                  <a:schemeClr val="tx1"/>
                </a:solidFill>
              </a:rPr>
              <a:t>Doc_Net</a:t>
            </a:r>
            <a:r>
              <a:rPr lang="en-GB" sz="600" err="1">
                <a:solidFill>
                  <a:schemeClr val="tx1"/>
                </a:solidFill>
              </a:rPr>
              <a:t>_</a:t>
            </a:r>
            <a:r>
              <a:rPr lang="en-GB" sz="600">
                <a:solidFill>
                  <a:schemeClr val="tx1"/>
                </a:solidFill>
              </a:rPr>
              <a:t>Installment</a:t>
            </a:r>
            <a:r>
              <a:rPr lang="en-GB" sz="600" dirty="0">
                <a:solidFill>
                  <a:schemeClr val="tx1"/>
                </a:solidFill>
              </a:rPr>
              <a:t>" column. If the currency type is "USD," the value is converted to EGP using a conversion factor of 30.0. The result is multiplied by the payment frequency to get the total annual premium in </a:t>
            </a:r>
            <a:r>
              <a:rPr lang="en-GB" sz="600">
                <a:solidFill>
                  <a:schemeClr val="tx1"/>
                </a:solidFill>
              </a:rPr>
              <a:t>EGP.</a:t>
            </a:r>
            <a:endParaRPr lang="en-GB" sz="600" dirty="0">
              <a:solidFill>
                <a:schemeClr val="tx1"/>
              </a:solidFill>
            </a:endParaRPr>
          </a:p>
        </p:txBody>
      </p:sp>
      <p:grpSp>
        <p:nvGrpSpPr>
          <p:cNvPr id="247" name="Group 246">
            <a:extLst>
              <a:ext uri="{FF2B5EF4-FFF2-40B4-BE49-F238E27FC236}">
                <a16:creationId xmlns:a16="http://schemas.microsoft.com/office/drawing/2014/main" id="{865F57E3-B1AB-0D2E-9DA8-FC5CA6756C20}"/>
              </a:ext>
            </a:extLst>
          </p:cNvPr>
          <p:cNvGrpSpPr/>
          <p:nvPr/>
        </p:nvGrpSpPr>
        <p:grpSpPr>
          <a:xfrm>
            <a:off x="5779564" y="1722690"/>
            <a:ext cx="1382828" cy="815637"/>
            <a:chOff x="5724623" y="2350834"/>
            <a:chExt cx="1382828" cy="815637"/>
          </a:xfrm>
        </p:grpSpPr>
        <p:sp>
          <p:nvSpPr>
            <p:cNvPr id="49" name="Rectangle: Rounded Corners 77">
              <a:extLst>
                <a:ext uri="{FF2B5EF4-FFF2-40B4-BE49-F238E27FC236}">
                  <a16:creationId xmlns:a16="http://schemas.microsoft.com/office/drawing/2014/main" id="{2D490F95-8D05-C6D0-E42B-7270F2B0AB64}"/>
                </a:ext>
              </a:extLst>
            </p:cNvPr>
            <p:cNvSpPr>
              <a:spLocks/>
            </p:cNvSpPr>
            <p:nvPr/>
          </p:nvSpPr>
          <p:spPr>
            <a:xfrm>
              <a:off x="5724625" y="2642700"/>
              <a:ext cx="1382826" cy="523771"/>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marL="6350" lvl="1"/>
              <a:r>
                <a:rPr lang="en-GB" sz="600" dirty="0">
                  <a:solidFill>
                    <a:schemeClr val="tx1"/>
                  </a:solidFill>
                </a:rPr>
                <a:t>"__</a:t>
              </a:r>
              <a:r>
                <a:rPr lang="en-GB" sz="600" dirty="0" err="1">
                  <a:solidFill>
                    <a:schemeClr val="tx1"/>
                  </a:solidFill>
                </a:rPr>
                <a:t>prod_start_date</a:t>
              </a:r>
              <a:r>
                <a:rPr lang="en-GB" sz="600" dirty="0">
                  <a:solidFill>
                    <a:schemeClr val="tx1"/>
                  </a:solidFill>
                </a:rPr>
                <a:t>" is set to the "</a:t>
              </a:r>
              <a:r>
                <a:rPr lang="en-GB" sz="600" dirty="0" err="1">
                  <a:solidFill>
                    <a:schemeClr val="tx1"/>
                  </a:solidFill>
                </a:rPr>
                <a:t>EffectiveDate</a:t>
              </a:r>
              <a:r>
                <a:rPr lang="en-GB" sz="600" dirty="0">
                  <a:solidFill>
                    <a:schemeClr val="tx1"/>
                  </a:solidFill>
                </a:rPr>
                <a:t>" column values. If missing, it is filled with the predefined "</a:t>
              </a:r>
              <a:r>
                <a:rPr lang="en-GB" sz="600" dirty="0" err="1">
                  <a:solidFill>
                    <a:schemeClr val="tx1"/>
                  </a:solidFill>
                </a:rPr>
                <a:t>start_dt_floor</a:t>
              </a:r>
              <a:r>
                <a:rPr lang="en-GB" sz="600" dirty="0">
                  <a:solidFill>
                    <a:schemeClr val="tx1"/>
                  </a:solidFill>
                </a:rPr>
                <a:t>" value (2016-01-01).</a:t>
              </a:r>
            </a:p>
          </p:txBody>
        </p:sp>
        <p:grpSp>
          <p:nvGrpSpPr>
            <p:cNvPr id="246" name="Group 245">
              <a:extLst>
                <a:ext uri="{FF2B5EF4-FFF2-40B4-BE49-F238E27FC236}">
                  <a16:creationId xmlns:a16="http://schemas.microsoft.com/office/drawing/2014/main" id="{F4C6A438-BF68-1B80-EDC7-C1DC87919594}"/>
                </a:ext>
              </a:extLst>
            </p:cNvPr>
            <p:cNvGrpSpPr/>
            <p:nvPr/>
          </p:nvGrpSpPr>
          <p:grpSpPr>
            <a:xfrm>
              <a:off x="5724623" y="2350834"/>
              <a:ext cx="1382828" cy="252448"/>
              <a:chOff x="5724623" y="2350834"/>
              <a:chExt cx="1382828" cy="252448"/>
            </a:xfrm>
          </p:grpSpPr>
          <p:sp>
            <p:nvSpPr>
              <p:cNvPr id="25" name="TextBox 24">
                <a:extLst>
                  <a:ext uri="{FF2B5EF4-FFF2-40B4-BE49-F238E27FC236}">
                    <a16:creationId xmlns:a16="http://schemas.microsoft.com/office/drawing/2014/main" id="{3EAD6E13-21E7-9F7A-3C30-17073179523A}"/>
                  </a:ext>
                </a:extLst>
              </p:cNvPr>
              <p:cNvSpPr txBox="1">
                <a:spLocks/>
              </p:cNvSpPr>
              <p:nvPr/>
            </p:nvSpPr>
            <p:spPr>
              <a:xfrm>
                <a:off x="5810125" y="2350834"/>
                <a:ext cx="1297326" cy="252448"/>
              </a:xfrm>
              <a:prstGeom prst="roundRect">
                <a:avLst/>
              </a:prstGeom>
              <a:solidFill>
                <a:schemeClr val="bg1">
                  <a:lumMod val="85000"/>
                </a:schemeClr>
              </a:solidFill>
            </p:spPr>
            <p:txBody>
              <a:bodyPr wrap="square" lIns="36000" tIns="36000" rIns="36000" bIns="36000" rtlCol="0" anchor="ctr">
                <a:noAutofit/>
              </a:bodyPr>
              <a:lstStyle>
                <a:defPPr>
                  <a:defRPr lang="en-US"/>
                </a:defPPr>
                <a:lvl1pPr marR="0" lvl="0" indent="0" algn="ctr" fontAlgn="auto">
                  <a:lnSpc>
                    <a:spcPct val="100000"/>
                  </a:lnSpc>
                  <a:spcBef>
                    <a:spcPts val="0"/>
                  </a:spcBef>
                  <a:spcAft>
                    <a:spcPts val="0"/>
                  </a:spcAft>
                  <a:buClr>
                    <a:srgbClr val="FFFFFF"/>
                  </a:buClr>
                  <a:buSzTx/>
                  <a:buFontTx/>
                  <a:buNone/>
                  <a:tabLst/>
                  <a:defRPr kumimoji="0" sz="700" b="1" i="0" u="none" strike="noStrike" cap="none" spc="0" normalizeH="0" baseline="0">
                    <a:ln>
                      <a:noFill/>
                    </a:ln>
                    <a:solidFill>
                      <a:sysClr val="windowText" lastClr="000000"/>
                    </a:solidFill>
                    <a:effectLst/>
                    <a:uLnTx/>
                    <a:uFillTx/>
                    <a:latin typeface="Arial"/>
                  </a:defRPr>
                </a:lvl1pPr>
              </a:lstStyle>
              <a:p>
                <a:pPr marL="114300" marR="0" lvl="0" algn="l" defTabSz="914400" rtl="0" eaLnBrk="1" fontAlgn="auto" latinLnBrk="0" hangingPunct="1">
                  <a:lnSpc>
                    <a:spcPct val="100000"/>
                  </a:lnSpc>
                  <a:spcBef>
                    <a:spcPts val="0"/>
                  </a:spcBef>
                  <a:spcAft>
                    <a:spcPts val="0"/>
                  </a:spcAft>
                  <a:buClr>
                    <a:srgbClr val="FFFFFF"/>
                  </a:buClr>
                  <a:buSzTx/>
                  <a:buFontTx/>
                  <a:buNone/>
                  <a:tabLst/>
                  <a:defRPr/>
                </a:pPr>
                <a:r>
                  <a:rPr kumimoji="0" lang="en-US" sz="700" b="1" i="0" u="none" strike="noStrike" kern="1200" cap="none" spc="0" normalizeH="0" baseline="0" noProof="0" dirty="0">
                    <a:ln>
                      <a:noFill/>
                    </a:ln>
                    <a:solidFill>
                      <a:sysClr val="windowText" lastClr="000000"/>
                    </a:solidFill>
                    <a:effectLst/>
                    <a:uLnTx/>
                    <a:uFillTx/>
                    <a:latin typeface="Arial"/>
                    <a:ea typeface="+mn-ea"/>
                    <a:cs typeface="+mn-cs"/>
                  </a:rPr>
                  <a:t>Apply Start &amp; End Date Logic</a:t>
                </a:r>
              </a:p>
            </p:txBody>
          </p:sp>
          <p:sp>
            <p:nvSpPr>
              <p:cNvPr id="69" name="TextBox 68">
                <a:extLst>
                  <a:ext uri="{FF2B5EF4-FFF2-40B4-BE49-F238E27FC236}">
                    <a16:creationId xmlns:a16="http://schemas.microsoft.com/office/drawing/2014/main" id="{A0415743-046B-0114-03DF-99B1CCF9E2E6}"/>
                  </a:ext>
                </a:extLst>
              </p:cNvPr>
              <p:cNvSpPr txBox="1">
                <a:spLocks/>
              </p:cNvSpPr>
              <p:nvPr/>
            </p:nvSpPr>
            <p:spPr>
              <a:xfrm>
                <a:off x="5724623" y="2350834"/>
                <a:ext cx="180000" cy="181995"/>
              </a:xfrm>
              <a:prstGeom prst="ellipse">
                <a:avLst/>
              </a:prstGeom>
              <a:solidFill>
                <a:schemeClr val="accent1"/>
              </a:solidFill>
            </p:spPr>
            <p:txBody>
              <a:bodyPr vert="horz" wrap="square" lIns="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800" dirty="0">
                    <a:solidFill>
                      <a:schemeClr val="bg1"/>
                    </a:solidFill>
                  </a:rPr>
                  <a:t>2</a:t>
                </a:r>
              </a:p>
            </p:txBody>
          </p:sp>
        </p:grpSp>
      </p:grpSp>
      <p:grpSp>
        <p:nvGrpSpPr>
          <p:cNvPr id="243" name="Group 242">
            <a:extLst>
              <a:ext uri="{FF2B5EF4-FFF2-40B4-BE49-F238E27FC236}">
                <a16:creationId xmlns:a16="http://schemas.microsoft.com/office/drawing/2014/main" id="{0353CBD3-F30E-3FBA-8EE2-D12DFBCBBF49}"/>
              </a:ext>
            </a:extLst>
          </p:cNvPr>
          <p:cNvGrpSpPr/>
          <p:nvPr/>
        </p:nvGrpSpPr>
        <p:grpSpPr>
          <a:xfrm>
            <a:off x="3728746" y="3835169"/>
            <a:ext cx="1969580" cy="728650"/>
            <a:chOff x="3673805" y="4053602"/>
            <a:chExt cx="1969580" cy="728650"/>
          </a:xfrm>
        </p:grpSpPr>
        <p:sp>
          <p:nvSpPr>
            <p:cNvPr id="66" name="TextBox 65">
              <a:extLst>
                <a:ext uri="{FF2B5EF4-FFF2-40B4-BE49-F238E27FC236}">
                  <a16:creationId xmlns:a16="http://schemas.microsoft.com/office/drawing/2014/main" id="{E794F02E-C863-CE15-72B1-09F837DF8A6C}"/>
                </a:ext>
              </a:extLst>
            </p:cNvPr>
            <p:cNvSpPr txBox="1">
              <a:spLocks/>
            </p:cNvSpPr>
            <p:nvPr/>
          </p:nvSpPr>
          <p:spPr>
            <a:xfrm>
              <a:off x="3759670" y="4053602"/>
              <a:ext cx="1883715" cy="173800"/>
            </a:xfrm>
            <a:prstGeom prst="roundRect">
              <a:avLst/>
            </a:prstGeom>
            <a:solidFill>
              <a:schemeClr val="bg1">
                <a:lumMod val="85000"/>
              </a:schemeClr>
            </a:solidFill>
          </p:spPr>
          <p:txBody>
            <a:bodyPr wrap="square" lIns="36000" tIns="36000" rIns="36000" bIns="36000" rtlCol="0" anchor="ctr">
              <a:noAutofit/>
            </a:bodyPr>
            <a:lstStyle>
              <a:defPPr>
                <a:defRPr lang="en-US"/>
              </a:defPPr>
              <a:lvl1pPr marR="0" lvl="0" indent="0" algn="ctr" fontAlgn="auto">
                <a:lnSpc>
                  <a:spcPct val="100000"/>
                </a:lnSpc>
                <a:spcBef>
                  <a:spcPts val="0"/>
                </a:spcBef>
                <a:spcAft>
                  <a:spcPts val="0"/>
                </a:spcAft>
                <a:buClr>
                  <a:srgbClr val="FFFFFF"/>
                </a:buClr>
                <a:buSzTx/>
                <a:buFontTx/>
                <a:buNone/>
                <a:tabLst/>
                <a:defRPr kumimoji="0" sz="700" b="1" i="0" u="none" strike="noStrike" cap="none" spc="0" normalizeH="0" baseline="0">
                  <a:ln>
                    <a:noFill/>
                  </a:ln>
                  <a:solidFill>
                    <a:sysClr val="windowText" lastClr="000000"/>
                  </a:solidFill>
                  <a:effectLst/>
                  <a:uLnTx/>
                  <a:uFillTx/>
                  <a:latin typeface="Arial"/>
                </a:defRPr>
              </a:lvl1pPr>
            </a:lstStyle>
            <a:p>
              <a:pPr marL="114300" algn="l"/>
              <a:r>
                <a:rPr lang="en-GB" dirty="0"/>
                <a:t>Unique ID Retrieval</a:t>
              </a:r>
            </a:p>
          </p:txBody>
        </p:sp>
        <p:sp>
          <p:nvSpPr>
            <p:cNvPr id="67" name="Rectangle: Rounded Corners 77">
              <a:extLst>
                <a:ext uri="{FF2B5EF4-FFF2-40B4-BE49-F238E27FC236}">
                  <a16:creationId xmlns:a16="http://schemas.microsoft.com/office/drawing/2014/main" id="{5E3D52F0-4488-C2E6-FCB5-1B3ADBD36EF0}"/>
                </a:ext>
              </a:extLst>
            </p:cNvPr>
            <p:cNvSpPr>
              <a:spLocks/>
            </p:cNvSpPr>
            <p:nvPr/>
          </p:nvSpPr>
          <p:spPr>
            <a:xfrm>
              <a:off x="3673805" y="4266820"/>
              <a:ext cx="1969580" cy="515432"/>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marL="6350" lvl="1"/>
              <a:r>
                <a:rPr lang="en-GB" sz="600" dirty="0">
                  <a:solidFill>
                    <a:schemeClr val="tx1"/>
                  </a:solidFill>
                </a:rPr>
                <a:t>The code joins the processed </a:t>
              </a:r>
              <a:r>
                <a:rPr lang="en-GB" sz="600" dirty="0" err="1">
                  <a:solidFill>
                    <a:schemeClr val="tx1"/>
                  </a:solidFill>
                </a:rPr>
                <a:t>DataFrame</a:t>
              </a:r>
              <a:r>
                <a:rPr lang="en-GB" sz="600" dirty="0">
                  <a:solidFill>
                    <a:schemeClr val="tx1"/>
                  </a:solidFill>
                </a:rPr>
                <a:t> with the Hive table "analyatics_zone.xs1_clean_customer_"+model_version_prefix to get the corresponding "</a:t>
              </a:r>
              <a:r>
                <a:rPr lang="en-GB" sz="600" dirty="0" err="1">
                  <a:solidFill>
                    <a:schemeClr val="tx1"/>
                  </a:solidFill>
                </a:rPr>
                <a:t>customer_no</a:t>
              </a:r>
              <a:r>
                <a:rPr lang="en-GB" sz="600" dirty="0">
                  <a:solidFill>
                    <a:schemeClr val="tx1"/>
                  </a:solidFill>
                </a:rPr>
                <a:t>" based on "</a:t>
              </a:r>
              <a:r>
                <a:rPr lang="en-GB" sz="600" dirty="0" err="1">
                  <a:solidFill>
                    <a:schemeClr val="tx1"/>
                  </a:solidFill>
                </a:rPr>
                <a:t>National_id</a:t>
              </a:r>
              <a:r>
                <a:rPr lang="en-GB" sz="600" dirty="0">
                  <a:solidFill>
                    <a:schemeClr val="tx1"/>
                  </a:solidFill>
                </a:rPr>
                <a:t>."</a:t>
              </a:r>
            </a:p>
          </p:txBody>
        </p:sp>
        <p:sp>
          <p:nvSpPr>
            <p:cNvPr id="71" name="TextBox 70">
              <a:extLst>
                <a:ext uri="{FF2B5EF4-FFF2-40B4-BE49-F238E27FC236}">
                  <a16:creationId xmlns:a16="http://schemas.microsoft.com/office/drawing/2014/main" id="{D1C8F7C5-4696-07D6-EC7D-E42D3A93DDED}"/>
                </a:ext>
              </a:extLst>
            </p:cNvPr>
            <p:cNvSpPr txBox="1">
              <a:spLocks/>
            </p:cNvSpPr>
            <p:nvPr/>
          </p:nvSpPr>
          <p:spPr>
            <a:xfrm>
              <a:off x="3673805" y="4053602"/>
              <a:ext cx="180000" cy="181995"/>
            </a:xfrm>
            <a:prstGeom prst="ellipse">
              <a:avLst/>
            </a:prstGeom>
            <a:solidFill>
              <a:schemeClr val="accent1"/>
            </a:solidFill>
          </p:spPr>
          <p:txBody>
            <a:bodyPr vert="horz" wrap="square" lIns="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800" dirty="0">
                  <a:solidFill>
                    <a:schemeClr val="bg1"/>
                  </a:solidFill>
                </a:rPr>
                <a:t>3</a:t>
              </a:r>
            </a:p>
          </p:txBody>
        </p:sp>
      </p:grpSp>
      <p:sp>
        <p:nvSpPr>
          <p:cNvPr id="60" name="TextBox 59">
            <a:extLst>
              <a:ext uri="{FF2B5EF4-FFF2-40B4-BE49-F238E27FC236}">
                <a16:creationId xmlns:a16="http://schemas.microsoft.com/office/drawing/2014/main" id="{BE20B2E7-FFE8-0CBE-D49D-806BDC9FD375}"/>
              </a:ext>
            </a:extLst>
          </p:cNvPr>
          <p:cNvSpPr txBox="1">
            <a:spLocks/>
          </p:cNvSpPr>
          <p:nvPr/>
        </p:nvSpPr>
        <p:spPr>
          <a:xfrm>
            <a:off x="3814611" y="4624057"/>
            <a:ext cx="1883715" cy="173800"/>
          </a:xfrm>
          <a:prstGeom prst="roundRect">
            <a:avLst/>
          </a:prstGeom>
          <a:solidFill>
            <a:schemeClr val="bg1">
              <a:lumMod val="85000"/>
            </a:schemeClr>
          </a:solidFill>
        </p:spPr>
        <p:txBody>
          <a:bodyPr wrap="square" lIns="36000" tIns="36000" rIns="36000" bIns="36000" rtlCol="0" anchor="ctr">
            <a:noAutofit/>
          </a:bodyPr>
          <a:lstStyle>
            <a:defPPr>
              <a:defRPr lang="en-US"/>
            </a:defPPr>
            <a:lvl1pPr marR="0" lvl="0" indent="0" algn="ctr" fontAlgn="auto">
              <a:lnSpc>
                <a:spcPct val="100000"/>
              </a:lnSpc>
              <a:spcBef>
                <a:spcPts val="0"/>
              </a:spcBef>
              <a:spcAft>
                <a:spcPts val="0"/>
              </a:spcAft>
              <a:buClr>
                <a:srgbClr val="FFFFFF"/>
              </a:buClr>
              <a:buSzTx/>
              <a:buFontTx/>
              <a:buNone/>
              <a:tabLst/>
              <a:defRPr kumimoji="0" sz="700" b="1" i="0" u="none" strike="noStrike" cap="none" spc="0" normalizeH="0" baseline="0">
                <a:ln>
                  <a:noFill/>
                </a:ln>
                <a:solidFill>
                  <a:sysClr val="windowText" lastClr="000000"/>
                </a:solidFill>
                <a:effectLst/>
                <a:uLnTx/>
                <a:uFillTx/>
                <a:latin typeface="Arial"/>
              </a:defRPr>
            </a:lvl1pPr>
          </a:lstStyle>
          <a:p>
            <a:pPr marL="114300" algn="l"/>
            <a:r>
              <a:rPr lang="en-GB" dirty="0"/>
              <a:t>  Apply Static and Pit Prefixes</a:t>
            </a:r>
          </a:p>
        </p:txBody>
      </p:sp>
      <p:grpSp>
        <p:nvGrpSpPr>
          <p:cNvPr id="244" name="Group 243">
            <a:extLst>
              <a:ext uri="{FF2B5EF4-FFF2-40B4-BE49-F238E27FC236}">
                <a16:creationId xmlns:a16="http://schemas.microsoft.com/office/drawing/2014/main" id="{043551D2-85E0-D65D-631C-8FDE15A532DA}"/>
              </a:ext>
            </a:extLst>
          </p:cNvPr>
          <p:cNvGrpSpPr/>
          <p:nvPr/>
        </p:nvGrpSpPr>
        <p:grpSpPr>
          <a:xfrm>
            <a:off x="3728746" y="1722690"/>
            <a:ext cx="1969580" cy="511601"/>
            <a:chOff x="3673805" y="2427103"/>
            <a:chExt cx="1969580" cy="511601"/>
          </a:xfrm>
        </p:grpSpPr>
        <p:sp>
          <p:nvSpPr>
            <p:cNvPr id="31" name="TextBox 30">
              <a:extLst>
                <a:ext uri="{FF2B5EF4-FFF2-40B4-BE49-F238E27FC236}">
                  <a16:creationId xmlns:a16="http://schemas.microsoft.com/office/drawing/2014/main" id="{D7FCB421-2437-C96B-234E-92B10B456824}"/>
                </a:ext>
              </a:extLst>
            </p:cNvPr>
            <p:cNvSpPr txBox="1">
              <a:spLocks/>
            </p:cNvSpPr>
            <p:nvPr/>
          </p:nvSpPr>
          <p:spPr>
            <a:xfrm>
              <a:off x="3759670" y="2427103"/>
              <a:ext cx="1883715" cy="181995"/>
            </a:xfrm>
            <a:prstGeom prst="roundRect">
              <a:avLst/>
            </a:prstGeom>
            <a:solidFill>
              <a:schemeClr val="bg1">
                <a:lumMod val="85000"/>
              </a:schemeClr>
            </a:solidFill>
          </p:spPr>
          <p:txBody>
            <a:bodyPr wrap="square" lIns="36000" tIns="36000" rIns="36000" bIns="36000" rtlCol="0" anchor="ctr">
              <a:noAutofit/>
            </a:bodyPr>
            <a:lstStyle/>
            <a:p>
              <a:pPr marL="114300" marR="0" lvl="0" defTabSz="914400" rtl="0" eaLnBrk="1" fontAlgn="auto" latinLnBrk="0" hangingPunct="1">
                <a:lnSpc>
                  <a:spcPct val="100000"/>
                </a:lnSpc>
                <a:spcBef>
                  <a:spcPts val="0"/>
                </a:spcBef>
                <a:spcAft>
                  <a:spcPts val="0"/>
                </a:spcAft>
                <a:buClr>
                  <a:srgbClr val="FFFFFF"/>
                </a:buClr>
                <a:buSzTx/>
                <a:buFontTx/>
                <a:buNone/>
                <a:tabLst/>
                <a:defRPr/>
              </a:pPr>
              <a:r>
                <a:rPr kumimoji="0" lang="en-US" sz="700" b="1" i="0" u="none" strike="noStrike" kern="1200" cap="none" spc="0" normalizeH="0" baseline="0" noProof="0" dirty="0">
                  <a:ln>
                    <a:noFill/>
                  </a:ln>
                  <a:solidFill>
                    <a:sysClr val="windowText" lastClr="000000"/>
                  </a:solidFill>
                  <a:effectLst/>
                  <a:uLnTx/>
                  <a:uFillTx/>
                  <a:latin typeface="Arial"/>
                  <a:ea typeface="+mn-ea"/>
                  <a:cs typeface="+mn-cs"/>
                </a:rPr>
                <a:t>Arabic to English Conversion</a:t>
              </a:r>
            </a:p>
          </p:txBody>
        </p:sp>
        <p:sp>
          <p:nvSpPr>
            <p:cNvPr id="168" name="Rectangle: Rounded Corners 77">
              <a:extLst>
                <a:ext uri="{FF2B5EF4-FFF2-40B4-BE49-F238E27FC236}">
                  <a16:creationId xmlns:a16="http://schemas.microsoft.com/office/drawing/2014/main" id="{60EE7B96-9A8F-5C4E-4C9A-0B31A74F59D1}"/>
                </a:ext>
              </a:extLst>
            </p:cNvPr>
            <p:cNvSpPr>
              <a:spLocks/>
            </p:cNvSpPr>
            <p:nvPr/>
          </p:nvSpPr>
          <p:spPr>
            <a:xfrm>
              <a:off x="3673805" y="2648516"/>
              <a:ext cx="1969580" cy="290188"/>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a:buClr>
                  <a:srgbClr val="FFFFFF"/>
                </a:buClr>
              </a:pPr>
              <a:r>
                <a:rPr lang="en-GB" sz="600" dirty="0">
                  <a:solidFill>
                    <a:schemeClr val="tx1"/>
                  </a:solidFill>
                  <a:latin typeface="Arial"/>
                </a:rPr>
                <a:t>The code converts specific Arabic terms in the "</a:t>
              </a:r>
              <a:r>
                <a:rPr lang="en-GB" sz="600" dirty="0" err="1">
                  <a:solidFill>
                    <a:schemeClr val="tx1"/>
                  </a:solidFill>
                  <a:latin typeface="Arial"/>
                </a:rPr>
                <a:t>PolicyStatus</a:t>
              </a:r>
              <a:r>
                <a:rPr lang="en-GB" sz="600" dirty="0">
                  <a:solidFill>
                    <a:schemeClr val="tx1"/>
                  </a:solidFill>
                  <a:latin typeface="Arial"/>
                </a:rPr>
                <a:t>" column to their corresponding English terms using a dictionary provided in the code</a:t>
              </a:r>
            </a:p>
          </p:txBody>
        </p:sp>
        <p:sp>
          <p:nvSpPr>
            <p:cNvPr id="68" name="TextBox 67">
              <a:extLst>
                <a:ext uri="{FF2B5EF4-FFF2-40B4-BE49-F238E27FC236}">
                  <a16:creationId xmlns:a16="http://schemas.microsoft.com/office/drawing/2014/main" id="{279E7F8B-9E9F-DE56-ACF1-16BEC7E0258C}"/>
                </a:ext>
              </a:extLst>
            </p:cNvPr>
            <p:cNvSpPr txBox="1">
              <a:spLocks/>
            </p:cNvSpPr>
            <p:nvPr/>
          </p:nvSpPr>
          <p:spPr>
            <a:xfrm>
              <a:off x="3673805" y="2427103"/>
              <a:ext cx="180000" cy="181995"/>
            </a:xfrm>
            <a:prstGeom prst="ellipse">
              <a:avLst/>
            </a:prstGeom>
            <a:solidFill>
              <a:schemeClr val="accent1"/>
            </a:solidFill>
          </p:spPr>
          <p:txBody>
            <a:bodyPr vert="horz" wrap="square" lIns="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800" dirty="0">
                  <a:solidFill>
                    <a:schemeClr val="bg1"/>
                  </a:solidFill>
                </a:rPr>
                <a:t>1</a:t>
              </a:r>
            </a:p>
          </p:txBody>
        </p:sp>
      </p:grpSp>
      <p:sp>
        <p:nvSpPr>
          <p:cNvPr id="63" name="Rectangle: Rounded Corners 77">
            <a:extLst>
              <a:ext uri="{FF2B5EF4-FFF2-40B4-BE49-F238E27FC236}">
                <a16:creationId xmlns:a16="http://schemas.microsoft.com/office/drawing/2014/main" id="{CD05C175-2078-CFA6-3D2B-5DB6DC3AAB13}"/>
              </a:ext>
            </a:extLst>
          </p:cNvPr>
          <p:cNvSpPr>
            <a:spLocks/>
          </p:cNvSpPr>
          <p:nvPr/>
        </p:nvSpPr>
        <p:spPr>
          <a:xfrm>
            <a:off x="3728746" y="4837274"/>
            <a:ext cx="1969580" cy="252590"/>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noAutofit/>
          </a:bodyPr>
          <a:lstStyle/>
          <a:p>
            <a:pPr marL="6350" lvl="1"/>
            <a:r>
              <a:rPr lang="en-GB" sz="600" dirty="0">
                <a:solidFill>
                  <a:schemeClr val="tx1"/>
                </a:solidFill>
              </a:rPr>
              <a:t>Certain features are </a:t>
            </a:r>
            <a:r>
              <a:rPr lang="en-GB" sz="600" dirty="0" err="1">
                <a:solidFill>
                  <a:schemeClr val="tx1"/>
                </a:solidFill>
              </a:rPr>
              <a:t>labeled</a:t>
            </a:r>
            <a:r>
              <a:rPr lang="en-GB" sz="600" dirty="0">
                <a:solidFill>
                  <a:schemeClr val="tx1"/>
                </a:solidFill>
              </a:rPr>
              <a:t> as "static_" or "pit_" based on specific lists provided in the code</a:t>
            </a:r>
          </a:p>
        </p:txBody>
      </p:sp>
      <p:sp>
        <p:nvSpPr>
          <p:cNvPr id="72" name="TextBox 71">
            <a:extLst>
              <a:ext uri="{FF2B5EF4-FFF2-40B4-BE49-F238E27FC236}">
                <a16:creationId xmlns:a16="http://schemas.microsoft.com/office/drawing/2014/main" id="{4CB005CB-DD2B-2624-773A-4E5AACC543A2}"/>
              </a:ext>
            </a:extLst>
          </p:cNvPr>
          <p:cNvSpPr txBox="1">
            <a:spLocks/>
          </p:cNvSpPr>
          <p:nvPr/>
        </p:nvSpPr>
        <p:spPr>
          <a:xfrm>
            <a:off x="3728746" y="4615862"/>
            <a:ext cx="180000" cy="181995"/>
          </a:xfrm>
          <a:prstGeom prst="ellipse">
            <a:avLst/>
          </a:prstGeom>
          <a:solidFill>
            <a:schemeClr val="accent1"/>
          </a:solidFill>
        </p:spPr>
        <p:txBody>
          <a:bodyPr vert="horz" wrap="square" lIns="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800" dirty="0">
                <a:solidFill>
                  <a:schemeClr val="bg1"/>
                </a:solidFill>
              </a:rPr>
              <a:t>5</a:t>
            </a:r>
          </a:p>
        </p:txBody>
      </p:sp>
      <p:grpSp>
        <p:nvGrpSpPr>
          <p:cNvPr id="248" name="Group 247">
            <a:extLst>
              <a:ext uri="{FF2B5EF4-FFF2-40B4-BE49-F238E27FC236}">
                <a16:creationId xmlns:a16="http://schemas.microsoft.com/office/drawing/2014/main" id="{82175B3C-2A4E-AF9B-3BC6-A62C71D7BAC5}"/>
              </a:ext>
            </a:extLst>
          </p:cNvPr>
          <p:cNvGrpSpPr/>
          <p:nvPr/>
        </p:nvGrpSpPr>
        <p:grpSpPr>
          <a:xfrm>
            <a:off x="5779564" y="3730704"/>
            <a:ext cx="1352834" cy="181995"/>
            <a:chOff x="5724623" y="4187578"/>
            <a:chExt cx="1352834" cy="181995"/>
          </a:xfrm>
        </p:grpSpPr>
        <p:sp>
          <p:nvSpPr>
            <p:cNvPr id="51" name="TextBox 50">
              <a:extLst>
                <a:ext uri="{FF2B5EF4-FFF2-40B4-BE49-F238E27FC236}">
                  <a16:creationId xmlns:a16="http://schemas.microsoft.com/office/drawing/2014/main" id="{355597A5-75BC-65D7-DD96-9CD051B3AC9D}"/>
                </a:ext>
              </a:extLst>
            </p:cNvPr>
            <p:cNvSpPr txBox="1">
              <a:spLocks/>
            </p:cNvSpPr>
            <p:nvPr/>
          </p:nvSpPr>
          <p:spPr>
            <a:xfrm>
              <a:off x="5812881" y="4191675"/>
              <a:ext cx="1264576" cy="173800"/>
            </a:xfrm>
            <a:prstGeom prst="roundRect">
              <a:avLst/>
            </a:prstGeom>
            <a:solidFill>
              <a:schemeClr val="bg1">
                <a:lumMod val="85000"/>
              </a:schemeClr>
            </a:solidFill>
          </p:spPr>
          <p:txBody>
            <a:bodyPr wrap="square" lIns="36000" tIns="36000" rIns="36000" bIns="36000" rtlCol="0" anchor="ctr">
              <a:noAutofit/>
            </a:bodyPr>
            <a:lstStyle>
              <a:defPPr>
                <a:defRPr lang="en-US"/>
              </a:defPPr>
              <a:lvl1pPr marR="0" lvl="0" indent="0" algn="ctr" fontAlgn="auto">
                <a:lnSpc>
                  <a:spcPct val="100000"/>
                </a:lnSpc>
                <a:spcBef>
                  <a:spcPts val="0"/>
                </a:spcBef>
                <a:spcAft>
                  <a:spcPts val="0"/>
                </a:spcAft>
                <a:buClr>
                  <a:srgbClr val="FFFFFF"/>
                </a:buClr>
                <a:buSzTx/>
                <a:buFontTx/>
                <a:buNone/>
                <a:tabLst/>
                <a:defRPr kumimoji="0" sz="700" b="1" i="0" u="none" strike="noStrike" cap="none" spc="0" normalizeH="0" baseline="0">
                  <a:ln>
                    <a:noFill/>
                  </a:ln>
                  <a:solidFill>
                    <a:sysClr val="windowText" lastClr="000000"/>
                  </a:solidFill>
                  <a:effectLst/>
                  <a:uLnTx/>
                  <a:uFillTx/>
                  <a:latin typeface="Arial"/>
                </a:defRPr>
              </a:lvl1pPr>
            </a:lstStyle>
            <a:p>
              <a:pPr marL="114300" algn="l"/>
              <a:r>
                <a:rPr lang="en-GB" dirty="0"/>
                <a:t>Convert GWP to EGP</a:t>
              </a:r>
            </a:p>
          </p:txBody>
        </p:sp>
        <p:sp>
          <p:nvSpPr>
            <p:cNvPr id="73" name="TextBox 72">
              <a:extLst>
                <a:ext uri="{FF2B5EF4-FFF2-40B4-BE49-F238E27FC236}">
                  <a16:creationId xmlns:a16="http://schemas.microsoft.com/office/drawing/2014/main" id="{661BED60-CF2E-FA81-701B-F1B613AAA54D}"/>
                </a:ext>
              </a:extLst>
            </p:cNvPr>
            <p:cNvSpPr txBox="1">
              <a:spLocks/>
            </p:cNvSpPr>
            <p:nvPr/>
          </p:nvSpPr>
          <p:spPr>
            <a:xfrm>
              <a:off x="5724623" y="4187578"/>
              <a:ext cx="180000" cy="181995"/>
            </a:xfrm>
            <a:prstGeom prst="ellipse">
              <a:avLst/>
            </a:prstGeom>
            <a:solidFill>
              <a:schemeClr val="accent1"/>
            </a:solidFill>
          </p:spPr>
          <p:txBody>
            <a:bodyPr vert="horz" wrap="square" lIns="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800" dirty="0">
                  <a:solidFill>
                    <a:schemeClr val="bg1"/>
                  </a:solidFill>
                </a:rPr>
                <a:t>4</a:t>
              </a:r>
            </a:p>
          </p:txBody>
        </p:sp>
      </p:grpSp>
      <p:grpSp>
        <p:nvGrpSpPr>
          <p:cNvPr id="114" name="Group 113">
            <a:extLst>
              <a:ext uri="{FF2B5EF4-FFF2-40B4-BE49-F238E27FC236}">
                <a16:creationId xmlns:a16="http://schemas.microsoft.com/office/drawing/2014/main" id="{7B1762BC-02C2-7003-96E0-38A9CE716B49}"/>
              </a:ext>
            </a:extLst>
          </p:cNvPr>
          <p:cNvGrpSpPr>
            <a:grpSpLocks/>
          </p:cNvGrpSpPr>
          <p:nvPr/>
        </p:nvGrpSpPr>
        <p:grpSpPr>
          <a:xfrm>
            <a:off x="3728746" y="1240436"/>
            <a:ext cx="324000" cy="324000"/>
            <a:chOff x="7432261" y="1862223"/>
            <a:chExt cx="511134" cy="511134"/>
          </a:xfrm>
          <a:solidFill>
            <a:schemeClr val="accent5"/>
          </a:solidFill>
        </p:grpSpPr>
        <p:sp>
          <p:nvSpPr>
            <p:cNvPr id="115" name="Oval 114">
              <a:extLst>
                <a:ext uri="{FF2B5EF4-FFF2-40B4-BE49-F238E27FC236}">
                  <a16:creationId xmlns:a16="http://schemas.microsoft.com/office/drawing/2014/main" id="{C77BAFBB-85C7-43D6-8F77-89838774A4B5}"/>
                </a:ext>
              </a:extLst>
            </p:cNvPr>
            <p:cNvSpPr>
              <a:spLocks/>
            </p:cNvSpPr>
            <p:nvPr/>
          </p:nvSpPr>
          <p:spPr>
            <a:xfrm>
              <a:off x="7432261"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16" name="Graphic 115">
              <a:extLst>
                <a:ext uri="{FF2B5EF4-FFF2-40B4-BE49-F238E27FC236}">
                  <a16:creationId xmlns:a16="http://schemas.microsoft.com/office/drawing/2014/main" id="{6D3BE33F-C39C-F71E-EDFF-8B7142D85F4D}"/>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7519859" y="1947753"/>
              <a:ext cx="340075" cy="340075"/>
            </a:xfrm>
            <a:prstGeom prst="rect">
              <a:avLst/>
            </a:prstGeom>
          </p:spPr>
        </p:pic>
      </p:grpSp>
      <p:sp>
        <p:nvSpPr>
          <p:cNvPr id="119" name="TextBox 118">
            <a:extLst>
              <a:ext uri="{FF2B5EF4-FFF2-40B4-BE49-F238E27FC236}">
                <a16:creationId xmlns:a16="http://schemas.microsoft.com/office/drawing/2014/main" id="{0CDB2838-27C7-FAAD-E842-AB8D28B789F6}"/>
              </a:ext>
            </a:extLst>
          </p:cNvPr>
          <p:cNvSpPr txBox="1"/>
          <p:nvPr/>
        </p:nvSpPr>
        <p:spPr>
          <a:xfrm>
            <a:off x="4090568" y="1325492"/>
            <a:ext cx="3071824"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Transformation</a:t>
            </a:r>
            <a:endParaRPr lang="en-GB" sz="1000" b="1" dirty="0"/>
          </a:p>
        </p:txBody>
      </p:sp>
      <p:pic>
        <p:nvPicPr>
          <p:cNvPr id="126" name="Graphic 125">
            <a:extLst>
              <a:ext uri="{FF2B5EF4-FFF2-40B4-BE49-F238E27FC236}">
                <a16:creationId xmlns:a16="http://schemas.microsoft.com/office/drawing/2014/main" id="{97EE4398-CB7A-37B8-F328-4F1224F98874}"/>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3450236" y="1523891"/>
            <a:ext cx="237026" cy="237026"/>
          </a:xfrm>
          <a:prstGeom prst="rect">
            <a:avLst/>
          </a:prstGeom>
        </p:spPr>
      </p:pic>
      <p:sp>
        <p:nvSpPr>
          <p:cNvPr id="135" name="TextBox 134">
            <a:extLst>
              <a:ext uri="{FF2B5EF4-FFF2-40B4-BE49-F238E27FC236}">
                <a16:creationId xmlns:a16="http://schemas.microsoft.com/office/drawing/2014/main" id="{B5DC9A01-6EE6-0717-D31B-F763A862CDA7}"/>
              </a:ext>
            </a:extLst>
          </p:cNvPr>
          <p:cNvSpPr txBox="1">
            <a:spLocks/>
          </p:cNvSpPr>
          <p:nvPr/>
        </p:nvSpPr>
        <p:spPr>
          <a:xfrm>
            <a:off x="554736" y="19981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time_series_prep_edate</a:t>
            </a:r>
            <a:endParaRPr lang="en-GB" sz="800" dirty="0"/>
          </a:p>
        </p:txBody>
      </p:sp>
      <p:sp>
        <p:nvSpPr>
          <p:cNvPr id="136" name="TextBox 135">
            <a:extLst>
              <a:ext uri="{FF2B5EF4-FFF2-40B4-BE49-F238E27FC236}">
                <a16:creationId xmlns:a16="http://schemas.microsoft.com/office/drawing/2014/main" id="{06457151-567B-44B5-7082-384C4BD45139}"/>
              </a:ext>
            </a:extLst>
          </p:cNvPr>
          <p:cNvSpPr txBox="1">
            <a:spLocks/>
          </p:cNvSpPr>
          <p:nvPr/>
        </p:nvSpPr>
        <p:spPr>
          <a:xfrm>
            <a:off x="554736" y="17226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time_series_prep_sdate</a:t>
            </a:r>
            <a:endParaRPr lang="en-GB" sz="800" dirty="0"/>
          </a:p>
        </p:txBody>
      </p:sp>
      <p:sp>
        <p:nvSpPr>
          <p:cNvPr id="137" name="TextBox 136">
            <a:extLst>
              <a:ext uri="{FF2B5EF4-FFF2-40B4-BE49-F238E27FC236}">
                <a16:creationId xmlns:a16="http://schemas.microsoft.com/office/drawing/2014/main" id="{AC91B502-6D09-47F4-DDC0-F1B06EC5C5F4}"/>
              </a:ext>
            </a:extLst>
          </p:cNvPr>
          <p:cNvSpPr txBox="1">
            <a:spLocks/>
          </p:cNvSpPr>
          <p:nvPr/>
        </p:nvSpPr>
        <p:spPr>
          <a:xfrm>
            <a:off x="554736" y="22735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train_start_date</a:t>
            </a:r>
            <a:endParaRPr lang="en-GB" sz="800" dirty="0"/>
          </a:p>
        </p:txBody>
      </p:sp>
      <p:sp>
        <p:nvSpPr>
          <p:cNvPr id="138" name="TextBox 137">
            <a:extLst>
              <a:ext uri="{FF2B5EF4-FFF2-40B4-BE49-F238E27FC236}">
                <a16:creationId xmlns:a16="http://schemas.microsoft.com/office/drawing/2014/main" id="{7E9EDECD-874E-96EA-F44D-BD215957BEC5}"/>
              </a:ext>
            </a:extLst>
          </p:cNvPr>
          <p:cNvSpPr txBox="1">
            <a:spLocks/>
          </p:cNvSpPr>
          <p:nvPr/>
        </p:nvSpPr>
        <p:spPr>
          <a:xfrm>
            <a:off x="554736" y="25489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train_end_date</a:t>
            </a:r>
            <a:endParaRPr lang="en-GB" sz="800" dirty="0"/>
          </a:p>
        </p:txBody>
      </p:sp>
      <p:sp>
        <p:nvSpPr>
          <p:cNvPr id="139" name="TextBox 138">
            <a:extLst>
              <a:ext uri="{FF2B5EF4-FFF2-40B4-BE49-F238E27FC236}">
                <a16:creationId xmlns:a16="http://schemas.microsoft.com/office/drawing/2014/main" id="{6AE395E7-7F94-9DFB-EB12-CEDAE41114AE}"/>
              </a:ext>
            </a:extLst>
          </p:cNvPr>
          <p:cNvSpPr txBox="1">
            <a:spLocks/>
          </p:cNvSpPr>
          <p:nvPr/>
        </p:nvSpPr>
        <p:spPr>
          <a:xfrm>
            <a:off x="554736" y="282437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test_start_date</a:t>
            </a:r>
            <a:endParaRPr lang="en-GB" sz="800" dirty="0"/>
          </a:p>
        </p:txBody>
      </p:sp>
      <p:sp>
        <p:nvSpPr>
          <p:cNvPr id="140" name="TextBox 139">
            <a:extLst>
              <a:ext uri="{FF2B5EF4-FFF2-40B4-BE49-F238E27FC236}">
                <a16:creationId xmlns:a16="http://schemas.microsoft.com/office/drawing/2014/main" id="{6FFF2285-88E6-E193-B7AE-DF9A58B88DEA}"/>
              </a:ext>
            </a:extLst>
          </p:cNvPr>
          <p:cNvSpPr txBox="1">
            <a:spLocks/>
          </p:cNvSpPr>
          <p:nvPr/>
        </p:nvSpPr>
        <p:spPr>
          <a:xfrm>
            <a:off x="554736" y="30997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test_end_date</a:t>
            </a:r>
            <a:endParaRPr lang="en-GB" sz="800" dirty="0"/>
          </a:p>
        </p:txBody>
      </p:sp>
      <p:sp>
        <p:nvSpPr>
          <p:cNvPr id="141" name="TextBox 140">
            <a:extLst>
              <a:ext uri="{FF2B5EF4-FFF2-40B4-BE49-F238E27FC236}">
                <a16:creationId xmlns:a16="http://schemas.microsoft.com/office/drawing/2014/main" id="{21D03586-6A51-7E41-D86C-A4845AA484F2}"/>
              </a:ext>
            </a:extLst>
          </p:cNvPr>
          <p:cNvSpPr txBox="1">
            <a:spLocks/>
          </p:cNvSpPr>
          <p:nvPr/>
        </p:nvSpPr>
        <p:spPr>
          <a:xfrm>
            <a:off x="554736" y="33752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score_date</a:t>
            </a:r>
            <a:endParaRPr lang="en-GB" sz="800" dirty="0"/>
          </a:p>
        </p:txBody>
      </p:sp>
      <p:sp>
        <p:nvSpPr>
          <p:cNvPr id="142" name="TextBox 141">
            <a:extLst>
              <a:ext uri="{FF2B5EF4-FFF2-40B4-BE49-F238E27FC236}">
                <a16:creationId xmlns:a16="http://schemas.microsoft.com/office/drawing/2014/main" id="{4DA3B5F4-A434-02E0-9B2F-EE5713527CB5}"/>
              </a:ext>
            </a:extLst>
          </p:cNvPr>
          <p:cNvSpPr txBox="1">
            <a:spLocks/>
          </p:cNvSpPr>
          <p:nvPr/>
        </p:nvSpPr>
        <p:spPr>
          <a:xfrm>
            <a:off x="554736" y="3650631"/>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model_version_prefix</a:t>
            </a:r>
            <a:endParaRPr lang="en-GB" sz="800" dirty="0"/>
          </a:p>
        </p:txBody>
      </p:sp>
      <p:sp>
        <p:nvSpPr>
          <p:cNvPr id="145" name="TextBox 144">
            <a:extLst>
              <a:ext uri="{FF2B5EF4-FFF2-40B4-BE49-F238E27FC236}">
                <a16:creationId xmlns:a16="http://schemas.microsoft.com/office/drawing/2014/main" id="{AF9E904F-D18A-872F-75C0-D4CF7C7AB777}"/>
              </a:ext>
            </a:extLst>
          </p:cNvPr>
          <p:cNvSpPr txBox="1">
            <a:spLocks/>
          </p:cNvSpPr>
          <p:nvPr/>
        </p:nvSpPr>
        <p:spPr>
          <a:xfrm>
            <a:off x="7482387" y="4737397"/>
            <a:ext cx="4154878" cy="9233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600" dirty="0"/>
              <a:t>analyatics_zone.xs1_clean_bank_insurance_+model_version_prefix</a:t>
            </a:r>
          </a:p>
        </p:txBody>
      </p:sp>
      <p:sp>
        <p:nvSpPr>
          <p:cNvPr id="149" name="Rectangle 148">
            <a:extLst>
              <a:ext uri="{FF2B5EF4-FFF2-40B4-BE49-F238E27FC236}">
                <a16:creationId xmlns:a16="http://schemas.microsoft.com/office/drawing/2014/main" id="{1BDAE8B4-753C-676F-ACC2-144AE4FCE74D}"/>
              </a:ext>
            </a:extLst>
          </p:cNvPr>
          <p:cNvSpPr>
            <a:spLocks/>
          </p:cNvSpPr>
          <p:nvPr/>
        </p:nvSpPr>
        <p:spPr>
          <a:xfrm>
            <a:off x="7482386" y="2024395"/>
            <a:ext cx="4154878" cy="1704670"/>
          </a:xfrm>
          <a:prstGeom prst="rect">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150" name="Rectangle 149">
            <a:extLst>
              <a:ext uri="{FF2B5EF4-FFF2-40B4-BE49-F238E27FC236}">
                <a16:creationId xmlns:a16="http://schemas.microsoft.com/office/drawing/2014/main" id="{7025960C-524F-90F1-A41E-88691D55AB48}"/>
              </a:ext>
            </a:extLst>
          </p:cNvPr>
          <p:cNvSpPr>
            <a:spLocks/>
          </p:cNvSpPr>
          <p:nvPr/>
        </p:nvSpPr>
        <p:spPr>
          <a:xfrm>
            <a:off x="7482386" y="1870739"/>
            <a:ext cx="4154878" cy="147463"/>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151" name="Rectangle 150">
            <a:extLst>
              <a:ext uri="{FF2B5EF4-FFF2-40B4-BE49-F238E27FC236}">
                <a16:creationId xmlns:a16="http://schemas.microsoft.com/office/drawing/2014/main" id="{3E567198-DEB6-ECA9-C010-52B4D4B94383}"/>
              </a:ext>
            </a:extLst>
          </p:cNvPr>
          <p:cNvSpPr>
            <a:spLocks/>
          </p:cNvSpPr>
          <p:nvPr/>
        </p:nvSpPr>
        <p:spPr>
          <a:xfrm>
            <a:off x="7482386" y="3729065"/>
            <a:ext cx="4154878" cy="942085"/>
          </a:xfrm>
          <a:prstGeom prst="rect">
            <a:avLst/>
          </a:prstGeom>
          <a:solidFill>
            <a:srgbClr val="FCF3E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cxnSp>
        <p:nvCxnSpPr>
          <p:cNvPr id="152" name="Straight Connector 151">
            <a:extLst>
              <a:ext uri="{FF2B5EF4-FFF2-40B4-BE49-F238E27FC236}">
                <a16:creationId xmlns:a16="http://schemas.microsoft.com/office/drawing/2014/main" id="{AE6F9AEB-E150-3A36-97B1-9477877FF152}"/>
              </a:ext>
            </a:extLst>
          </p:cNvPr>
          <p:cNvCxnSpPr>
            <a:cxnSpLocks/>
          </p:cNvCxnSpPr>
          <p:nvPr/>
        </p:nvCxnSpPr>
        <p:spPr>
          <a:xfrm>
            <a:off x="7482386" y="217936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156D486-1E32-E2E3-3068-6C9C50448038}"/>
              </a:ext>
            </a:extLst>
          </p:cNvPr>
          <p:cNvCxnSpPr>
            <a:cxnSpLocks/>
          </p:cNvCxnSpPr>
          <p:nvPr/>
        </p:nvCxnSpPr>
        <p:spPr>
          <a:xfrm>
            <a:off x="7482386" y="233433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EC805A0-BDAE-9094-1622-6AEA0FEA6047}"/>
              </a:ext>
            </a:extLst>
          </p:cNvPr>
          <p:cNvCxnSpPr>
            <a:cxnSpLocks/>
          </p:cNvCxnSpPr>
          <p:nvPr/>
        </p:nvCxnSpPr>
        <p:spPr>
          <a:xfrm>
            <a:off x="7482386" y="248930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6D3F2B3-DE21-74ED-75A6-35808CD98646}"/>
              </a:ext>
            </a:extLst>
          </p:cNvPr>
          <p:cNvCxnSpPr>
            <a:cxnSpLocks/>
          </p:cNvCxnSpPr>
          <p:nvPr/>
        </p:nvCxnSpPr>
        <p:spPr>
          <a:xfrm>
            <a:off x="7482386" y="264427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66AB1E9-4F16-D108-2EF7-5818B80695F2}"/>
              </a:ext>
            </a:extLst>
          </p:cNvPr>
          <p:cNvCxnSpPr>
            <a:cxnSpLocks/>
          </p:cNvCxnSpPr>
          <p:nvPr/>
        </p:nvCxnSpPr>
        <p:spPr>
          <a:xfrm>
            <a:off x="7482386" y="279924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5599C55-1963-ED07-59D0-646CDD72D355}"/>
              </a:ext>
            </a:extLst>
          </p:cNvPr>
          <p:cNvCxnSpPr>
            <a:cxnSpLocks/>
          </p:cNvCxnSpPr>
          <p:nvPr/>
        </p:nvCxnSpPr>
        <p:spPr>
          <a:xfrm>
            <a:off x="7482386" y="295421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59EEF2B-7580-29FF-B522-29985BF981FD}"/>
              </a:ext>
            </a:extLst>
          </p:cNvPr>
          <p:cNvCxnSpPr>
            <a:cxnSpLocks/>
          </p:cNvCxnSpPr>
          <p:nvPr/>
        </p:nvCxnSpPr>
        <p:spPr>
          <a:xfrm>
            <a:off x="7482386" y="310918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D258C64-8F6C-E245-1481-6CB5B48669AB}"/>
              </a:ext>
            </a:extLst>
          </p:cNvPr>
          <p:cNvCxnSpPr>
            <a:cxnSpLocks/>
          </p:cNvCxnSpPr>
          <p:nvPr/>
        </p:nvCxnSpPr>
        <p:spPr>
          <a:xfrm>
            <a:off x="7482386" y="326415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65EFD7D-10FD-92DA-F60E-C3C83FE63C20}"/>
              </a:ext>
            </a:extLst>
          </p:cNvPr>
          <p:cNvCxnSpPr>
            <a:cxnSpLocks/>
          </p:cNvCxnSpPr>
          <p:nvPr/>
        </p:nvCxnSpPr>
        <p:spPr>
          <a:xfrm>
            <a:off x="7482386" y="357409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626249A-75AA-B370-2D1C-4327A33CFE9E}"/>
              </a:ext>
            </a:extLst>
          </p:cNvPr>
          <p:cNvCxnSpPr>
            <a:cxnSpLocks/>
          </p:cNvCxnSpPr>
          <p:nvPr/>
        </p:nvCxnSpPr>
        <p:spPr>
          <a:xfrm>
            <a:off x="7482386" y="372906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3623128-2DB9-F04F-0416-F3DD98C013EA}"/>
              </a:ext>
            </a:extLst>
          </p:cNvPr>
          <p:cNvCxnSpPr>
            <a:cxnSpLocks/>
          </p:cNvCxnSpPr>
          <p:nvPr/>
        </p:nvCxnSpPr>
        <p:spPr>
          <a:xfrm>
            <a:off x="7482386" y="388403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1130B73-0270-5FB5-DD01-3923C037CA15}"/>
              </a:ext>
            </a:extLst>
          </p:cNvPr>
          <p:cNvCxnSpPr>
            <a:cxnSpLocks/>
          </p:cNvCxnSpPr>
          <p:nvPr/>
        </p:nvCxnSpPr>
        <p:spPr>
          <a:xfrm>
            <a:off x="7482386" y="448636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F89570-870F-1805-7993-B7A9A2B9ECCC}"/>
              </a:ext>
            </a:extLst>
          </p:cNvPr>
          <p:cNvCxnSpPr>
            <a:cxnSpLocks/>
          </p:cNvCxnSpPr>
          <p:nvPr/>
        </p:nvCxnSpPr>
        <p:spPr>
          <a:xfrm>
            <a:off x="7482386" y="202439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EBE5771-65D6-A771-C4CE-86A596FB6E53}"/>
              </a:ext>
            </a:extLst>
          </p:cNvPr>
          <p:cNvCxnSpPr>
            <a:cxnSpLocks/>
          </p:cNvCxnSpPr>
          <p:nvPr/>
        </p:nvCxnSpPr>
        <p:spPr>
          <a:xfrm>
            <a:off x="7482386" y="4331393"/>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5A12FE-258D-7630-2BD1-998F6CB30051}"/>
              </a:ext>
            </a:extLst>
          </p:cNvPr>
          <p:cNvCxnSpPr>
            <a:cxnSpLocks/>
          </p:cNvCxnSpPr>
          <p:nvPr/>
        </p:nvCxnSpPr>
        <p:spPr>
          <a:xfrm>
            <a:off x="7482386" y="3419125"/>
            <a:ext cx="415487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0F0A7564-339E-2FFC-444A-C090D5C728D1}"/>
              </a:ext>
            </a:extLst>
          </p:cNvPr>
          <p:cNvSpPr txBox="1">
            <a:spLocks/>
          </p:cNvSpPr>
          <p:nvPr/>
        </p:nvSpPr>
        <p:spPr>
          <a:xfrm>
            <a:off x="8711231" y="1722690"/>
            <a:ext cx="2889591"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 interpretation</a:t>
            </a:r>
          </a:p>
        </p:txBody>
      </p:sp>
      <p:sp>
        <p:nvSpPr>
          <p:cNvPr id="174" name="TextBox 173">
            <a:extLst>
              <a:ext uri="{FF2B5EF4-FFF2-40B4-BE49-F238E27FC236}">
                <a16:creationId xmlns:a16="http://schemas.microsoft.com/office/drawing/2014/main" id="{5709345B-816E-817A-9CE4-BD63962746F7}"/>
              </a:ext>
            </a:extLst>
          </p:cNvPr>
          <p:cNvSpPr txBox="1">
            <a:spLocks/>
          </p:cNvSpPr>
          <p:nvPr/>
        </p:nvSpPr>
        <p:spPr>
          <a:xfrm>
            <a:off x="7552281" y="204801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Insured_IDNo</a:t>
            </a:r>
            <a:endParaRPr lang="en-US" sz="700" dirty="0">
              <a:cs typeface="+mn-cs"/>
            </a:endParaRPr>
          </a:p>
        </p:txBody>
      </p:sp>
      <p:sp>
        <p:nvSpPr>
          <p:cNvPr id="175" name="TextBox 174">
            <a:extLst>
              <a:ext uri="{FF2B5EF4-FFF2-40B4-BE49-F238E27FC236}">
                <a16:creationId xmlns:a16="http://schemas.microsoft.com/office/drawing/2014/main" id="{BDEAF167-B272-3CCE-64C0-D94F3EBAC46D}"/>
              </a:ext>
            </a:extLst>
          </p:cNvPr>
          <p:cNvSpPr txBox="1">
            <a:spLocks/>
          </p:cNvSpPr>
          <p:nvPr/>
        </p:nvSpPr>
        <p:spPr>
          <a:xfrm>
            <a:off x="8711231" y="204801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National ID</a:t>
            </a:r>
          </a:p>
        </p:txBody>
      </p:sp>
      <p:sp>
        <p:nvSpPr>
          <p:cNvPr id="176" name="TextBox 175">
            <a:extLst>
              <a:ext uri="{FF2B5EF4-FFF2-40B4-BE49-F238E27FC236}">
                <a16:creationId xmlns:a16="http://schemas.microsoft.com/office/drawing/2014/main" id="{73897151-C06D-48F6-37C9-17F5043F5A06}"/>
              </a:ext>
            </a:extLst>
          </p:cNvPr>
          <p:cNvSpPr txBox="1">
            <a:spLocks/>
          </p:cNvSpPr>
          <p:nvPr/>
        </p:nvSpPr>
        <p:spPr>
          <a:xfrm>
            <a:off x="7552281" y="220298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PolicyNo</a:t>
            </a:r>
            <a:endParaRPr lang="en-US" sz="700" dirty="0">
              <a:cs typeface="+mn-cs"/>
            </a:endParaRPr>
          </a:p>
        </p:txBody>
      </p:sp>
      <p:sp>
        <p:nvSpPr>
          <p:cNvPr id="177" name="TextBox 176">
            <a:extLst>
              <a:ext uri="{FF2B5EF4-FFF2-40B4-BE49-F238E27FC236}">
                <a16:creationId xmlns:a16="http://schemas.microsoft.com/office/drawing/2014/main" id="{A5D6EC45-3628-6800-FD0D-EF054ACD7201}"/>
              </a:ext>
            </a:extLst>
          </p:cNvPr>
          <p:cNvSpPr txBox="1">
            <a:spLocks/>
          </p:cNvSpPr>
          <p:nvPr/>
        </p:nvSpPr>
        <p:spPr>
          <a:xfrm>
            <a:off x="8711231" y="220298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Policy section number</a:t>
            </a:r>
            <a:endParaRPr lang="en-US" sz="700" dirty="0">
              <a:cs typeface="+mn-cs"/>
            </a:endParaRPr>
          </a:p>
        </p:txBody>
      </p:sp>
      <p:sp>
        <p:nvSpPr>
          <p:cNvPr id="179" name="TextBox 178">
            <a:extLst>
              <a:ext uri="{FF2B5EF4-FFF2-40B4-BE49-F238E27FC236}">
                <a16:creationId xmlns:a16="http://schemas.microsoft.com/office/drawing/2014/main" id="{62B584D3-B0AD-68F2-3354-645EA805EDB1}"/>
              </a:ext>
            </a:extLst>
          </p:cNvPr>
          <p:cNvSpPr txBox="1">
            <a:spLocks/>
          </p:cNvSpPr>
          <p:nvPr/>
        </p:nvSpPr>
        <p:spPr>
          <a:xfrm>
            <a:off x="7552281" y="235795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ApplicationNo</a:t>
            </a:r>
            <a:endParaRPr lang="en-US" sz="700" dirty="0">
              <a:cs typeface="+mn-cs"/>
            </a:endParaRPr>
          </a:p>
        </p:txBody>
      </p:sp>
      <p:sp>
        <p:nvSpPr>
          <p:cNvPr id="180" name="TextBox 179">
            <a:extLst>
              <a:ext uri="{FF2B5EF4-FFF2-40B4-BE49-F238E27FC236}">
                <a16:creationId xmlns:a16="http://schemas.microsoft.com/office/drawing/2014/main" id="{D5B20A8E-DD1A-0678-99CC-9B5E2F13059D}"/>
              </a:ext>
            </a:extLst>
          </p:cNvPr>
          <p:cNvSpPr txBox="1">
            <a:spLocks/>
          </p:cNvSpPr>
          <p:nvPr/>
        </p:nvSpPr>
        <p:spPr>
          <a:xfrm>
            <a:off x="8711231" y="235795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Application number</a:t>
            </a:r>
          </a:p>
        </p:txBody>
      </p:sp>
      <p:sp>
        <p:nvSpPr>
          <p:cNvPr id="181" name="TextBox 180">
            <a:extLst>
              <a:ext uri="{FF2B5EF4-FFF2-40B4-BE49-F238E27FC236}">
                <a16:creationId xmlns:a16="http://schemas.microsoft.com/office/drawing/2014/main" id="{E475364C-1232-5A76-28E9-01812EC30BDA}"/>
              </a:ext>
            </a:extLst>
          </p:cNvPr>
          <p:cNvSpPr txBox="1">
            <a:spLocks/>
          </p:cNvSpPr>
          <p:nvPr/>
        </p:nvSpPr>
        <p:spPr>
          <a:xfrm>
            <a:off x="7552281" y="251292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EffectiveDate</a:t>
            </a:r>
            <a:endParaRPr lang="en-US" sz="700" dirty="0">
              <a:cs typeface="+mn-cs"/>
            </a:endParaRPr>
          </a:p>
        </p:txBody>
      </p:sp>
      <p:sp>
        <p:nvSpPr>
          <p:cNvPr id="182" name="TextBox 181">
            <a:extLst>
              <a:ext uri="{FF2B5EF4-FFF2-40B4-BE49-F238E27FC236}">
                <a16:creationId xmlns:a16="http://schemas.microsoft.com/office/drawing/2014/main" id="{89A22643-D22B-4255-67F1-9BEBF40FD9E3}"/>
              </a:ext>
            </a:extLst>
          </p:cNvPr>
          <p:cNvSpPr txBox="1">
            <a:spLocks/>
          </p:cNvSpPr>
          <p:nvPr/>
        </p:nvSpPr>
        <p:spPr>
          <a:xfrm>
            <a:off x="8711231" y="251292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Date the policy starts</a:t>
            </a:r>
            <a:endParaRPr lang="en-US" sz="700" dirty="0">
              <a:cs typeface="+mn-cs"/>
            </a:endParaRPr>
          </a:p>
        </p:txBody>
      </p:sp>
      <p:sp>
        <p:nvSpPr>
          <p:cNvPr id="183" name="TextBox 182">
            <a:extLst>
              <a:ext uri="{FF2B5EF4-FFF2-40B4-BE49-F238E27FC236}">
                <a16:creationId xmlns:a16="http://schemas.microsoft.com/office/drawing/2014/main" id="{9DBE5452-171D-655B-B382-695145695C53}"/>
              </a:ext>
            </a:extLst>
          </p:cNvPr>
          <p:cNvSpPr txBox="1">
            <a:spLocks/>
          </p:cNvSpPr>
          <p:nvPr/>
        </p:nvSpPr>
        <p:spPr>
          <a:xfrm>
            <a:off x="7552281" y="266789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PolicyStatusDate</a:t>
            </a:r>
            <a:endParaRPr lang="en-US" sz="700" dirty="0">
              <a:cs typeface="+mn-cs"/>
            </a:endParaRPr>
          </a:p>
        </p:txBody>
      </p:sp>
      <p:sp>
        <p:nvSpPr>
          <p:cNvPr id="184" name="TextBox 183">
            <a:extLst>
              <a:ext uri="{FF2B5EF4-FFF2-40B4-BE49-F238E27FC236}">
                <a16:creationId xmlns:a16="http://schemas.microsoft.com/office/drawing/2014/main" id="{053C06AD-0D2D-02B7-FD57-1A64F8F26A49}"/>
              </a:ext>
            </a:extLst>
          </p:cNvPr>
          <p:cNvSpPr txBox="1">
            <a:spLocks/>
          </p:cNvSpPr>
          <p:nvPr/>
        </p:nvSpPr>
        <p:spPr>
          <a:xfrm>
            <a:off x="8711231" y="266789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Date the policy status was updated</a:t>
            </a:r>
            <a:endParaRPr lang="en-US" sz="700" dirty="0">
              <a:cs typeface="+mn-cs"/>
            </a:endParaRPr>
          </a:p>
        </p:txBody>
      </p:sp>
      <p:sp>
        <p:nvSpPr>
          <p:cNvPr id="185" name="TextBox 184">
            <a:extLst>
              <a:ext uri="{FF2B5EF4-FFF2-40B4-BE49-F238E27FC236}">
                <a16:creationId xmlns:a16="http://schemas.microsoft.com/office/drawing/2014/main" id="{E043FC11-2294-722D-0A0B-C9C0325D191E}"/>
              </a:ext>
            </a:extLst>
          </p:cNvPr>
          <p:cNvSpPr txBox="1">
            <a:spLocks/>
          </p:cNvSpPr>
          <p:nvPr/>
        </p:nvSpPr>
        <p:spPr>
          <a:xfrm>
            <a:off x="7552281" y="282286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Doc_Ins_Program</a:t>
            </a:r>
            <a:endParaRPr lang="en-US" sz="700" dirty="0">
              <a:cs typeface="+mn-cs"/>
            </a:endParaRPr>
          </a:p>
        </p:txBody>
      </p:sp>
      <p:sp>
        <p:nvSpPr>
          <p:cNvPr id="186" name="TextBox 185">
            <a:extLst>
              <a:ext uri="{FF2B5EF4-FFF2-40B4-BE49-F238E27FC236}">
                <a16:creationId xmlns:a16="http://schemas.microsoft.com/office/drawing/2014/main" id="{61C267ED-7D8A-3EF0-D903-9004E4BC7B18}"/>
              </a:ext>
            </a:extLst>
          </p:cNvPr>
          <p:cNvSpPr txBox="1">
            <a:spLocks/>
          </p:cNvSpPr>
          <p:nvPr/>
        </p:nvSpPr>
        <p:spPr>
          <a:xfrm>
            <a:off x="8711231" y="282286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Type of insurance product</a:t>
            </a:r>
          </a:p>
        </p:txBody>
      </p:sp>
      <p:sp>
        <p:nvSpPr>
          <p:cNvPr id="187" name="TextBox 186">
            <a:extLst>
              <a:ext uri="{FF2B5EF4-FFF2-40B4-BE49-F238E27FC236}">
                <a16:creationId xmlns:a16="http://schemas.microsoft.com/office/drawing/2014/main" id="{C4CE9DEB-09DC-A4CC-6D2C-63E1EA3C2586}"/>
              </a:ext>
            </a:extLst>
          </p:cNvPr>
          <p:cNvSpPr txBox="1">
            <a:spLocks/>
          </p:cNvSpPr>
          <p:nvPr/>
        </p:nvSpPr>
        <p:spPr>
          <a:xfrm>
            <a:off x="7552281" y="297783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PolicyStatus</a:t>
            </a:r>
            <a:endParaRPr lang="en-US" sz="700" dirty="0">
              <a:cs typeface="+mn-cs"/>
            </a:endParaRPr>
          </a:p>
        </p:txBody>
      </p:sp>
      <p:sp>
        <p:nvSpPr>
          <p:cNvPr id="188" name="TextBox 187">
            <a:extLst>
              <a:ext uri="{FF2B5EF4-FFF2-40B4-BE49-F238E27FC236}">
                <a16:creationId xmlns:a16="http://schemas.microsoft.com/office/drawing/2014/main" id="{04FE94B4-3835-9BF3-878A-2BDAA9CE55E2}"/>
              </a:ext>
            </a:extLst>
          </p:cNvPr>
          <p:cNvSpPr txBox="1">
            <a:spLocks/>
          </p:cNvSpPr>
          <p:nvPr/>
        </p:nvSpPr>
        <p:spPr>
          <a:xfrm>
            <a:off x="8711231" y="297783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Latest policy status</a:t>
            </a:r>
          </a:p>
        </p:txBody>
      </p:sp>
      <p:sp>
        <p:nvSpPr>
          <p:cNvPr id="189" name="TextBox 188">
            <a:extLst>
              <a:ext uri="{FF2B5EF4-FFF2-40B4-BE49-F238E27FC236}">
                <a16:creationId xmlns:a16="http://schemas.microsoft.com/office/drawing/2014/main" id="{29F44384-08BA-1A19-0528-90A90307D453}"/>
              </a:ext>
            </a:extLst>
          </p:cNvPr>
          <p:cNvSpPr txBox="1">
            <a:spLocks/>
          </p:cNvSpPr>
          <p:nvPr/>
        </p:nvSpPr>
        <p:spPr>
          <a:xfrm>
            <a:off x="7552281" y="313280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Doc_Net_Installment</a:t>
            </a:r>
            <a:endParaRPr lang="en-US" sz="700" dirty="0">
              <a:cs typeface="+mn-cs"/>
            </a:endParaRPr>
          </a:p>
        </p:txBody>
      </p:sp>
      <p:sp>
        <p:nvSpPr>
          <p:cNvPr id="190" name="TextBox 189">
            <a:extLst>
              <a:ext uri="{FF2B5EF4-FFF2-40B4-BE49-F238E27FC236}">
                <a16:creationId xmlns:a16="http://schemas.microsoft.com/office/drawing/2014/main" id="{67DA7504-C636-CF3A-9BA8-09D021532327}"/>
              </a:ext>
            </a:extLst>
          </p:cNvPr>
          <p:cNvSpPr txBox="1">
            <a:spLocks/>
          </p:cNvSpPr>
          <p:nvPr/>
        </p:nvSpPr>
        <p:spPr>
          <a:xfrm>
            <a:off x="8711231" y="313280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GWP</a:t>
            </a:r>
            <a:endParaRPr lang="en-US" sz="700" dirty="0">
              <a:cs typeface="+mn-cs"/>
            </a:endParaRPr>
          </a:p>
        </p:txBody>
      </p:sp>
      <p:sp>
        <p:nvSpPr>
          <p:cNvPr id="191" name="TextBox 190">
            <a:extLst>
              <a:ext uri="{FF2B5EF4-FFF2-40B4-BE49-F238E27FC236}">
                <a16:creationId xmlns:a16="http://schemas.microsoft.com/office/drawing/2014/main" id="{EB26C53A-2E79-EC21-ECDF-538EE421FC9B}"/>
              </a:ext>
            </a:extLst>
          </p:cNvPr>
          <p:cNvSpPr txBox="1">
            <a:spLocks/>
          </p:cNvSpPr>
          <p:nvPr/>
        </p:nvSpPr>
        <p:spPr>
          <a:xfrm>
            <a:off x="7552281" y="328777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Doc_Currancy_Type</a:t>
            </a:r>
            <a:endParaRPr lang="en-US" sz="700" dirty="0">
              <a:cs typeface="+mn-cs"/>
            </a:endParaRPr>
          </a:p>
        </p:txBody>
      </p:sp>
      <p:sp>
        <p:nvSpPr>
          <p:cNvPr id="192" name="TextBox 191">
            <a:extLst>
              <a:ext uri="{FF2B5EF4-FFF2-40B4-BE49-F238E27FC236}">
                <a16:creationId xmlns:a16="http://schemas.microsoft.com/office/drawing/2014/main" id="{F2F0F265-B35A-7511-C170-53E945C39300}"/>
              </a:ext>
            </a:extLst>
          </p:cNvPr>
          <p:cNvSpPr txBox="1">
            <a:spLocks/>
          </p:cNvSpPr>
          <p:nvPr/>
        </p:nvSpPr>
        <p:spPr>
          <a:xfrm>
            <a:off x="8711231" y="328777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Currency of GWP</a:t>
            </a:r>
            <a:endParaRPr lang="en-US" sz="700" dirty="0">
              <a:cs typeface="+mn-cs"/>
            </a:endParaRPr>
          </a:p>
        </p:txBody>
      </p:sp>
      <p:sp>
        <p:nvSpPr>
          <p:cNvPr id="193" name="TextBox 192">
            <a:extLst>
              <a:ext uri="{FF2B5EF4-FFF2-40B4-BE49-F238E27FC236}">
                <a16:creationId xmlns:a16="http://schemas.microsoft.com/office/drawing/2014/main" id="{2F71002E-69B5-951A-9A28-17ED308A2D3D}"/>
              </a:ext>
            </a:extLst>
          </p:cNvPr>
          <p:cNvSpPr txBox="1">
            <a:spLocks/>
          </p:cNvSpPr>
          <p:nvPr/>
        </p:nvSpPr>
        <p:spPr>
          <a:xfrm>
            <a:off x="7552281" y="359771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Doc_ExpiryDate</a:t>
            </a:r>
            <a:endParaRPr lang="en-US" sz="700" dirty="0">
              <a:cs typeface="+mn-cs"/>
            </a:endParaRPr>
          </a:p>
        </p:txBody>
      </p:sp>
      <p:sp>
        <p:nvSpPr>
          <p:cNvPr id="194" name="TextBox 193">
            <a:extLst>
              <a:ext uri="{FF2B5EF4-FFF2-40B4-BE49-F238E27FC236}">
                <a16:creationId xmlns:a16="http://schemas.microsoft.com/office/drawing/2014/main" id="{6C944AB5-C7FE-B3B9-32F6-04F78A42A1F0}"/>
              </a:ext>
            </a:extLst>
          </p:cNvPr>
          <p:cNvSpPr txBox="1">
            <a:spLocks/>
          </p:cNvSpPr>
          <p:nvPr/>
        </p:nvSpPr>
        <p:spPr>
          <a:xfrm>
            <a:off x="8711231" y="359771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Policy expiry date</a:t>
            </a:r>
            <a:endParaRPr lang="en-US" sz="700" dirty="0"/>
          </a:p>
        </p:txBody>
      </p:sp>
      <p:sp>
        <p:nvSpPr>
          <p:cNvPr id="195" name="TextBox 194">
            <a:extLst>
              <a:ext uri="{FF2B5EF4-FFF2-40B4-BE49-F238E27FC236}">
                <a16:creationId xmlns:a16="http://schemas.microsoft.com/office/drawing/2014/main" id="{F3B3665E-96FC-A560-34A9-1A754610B1B6}"/>
              </a:ext>
            </a:extLst>
          </p:cNvPr>
          <p:cNvSpPr txBox="1">
            <a:spLocks/>
          </p:cNvSpPr>
          <p:nvPr/>
        </p:nvSpPr>
        <p:spPr>
          <a:xfrm>
            <a:off x="7552281" y="3752689"/>
            <a:ext cx="1068416"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__</a:t>
            </a:r>
            <a:r>
              <a:rPr lang="en-US" sz="700" dirty="0" err="1">
                <a:cs typeface="+mn-cs"/>
              </a:rPr>
              <a:t>prod_start_date</a:t>
            </a:r>
            <a:endParaRPr lang="en-US" sz="700" dirty="0">
              <a:cs typeface="+mn-cs"/>
            </a:endParaRPr>
          </a:p>
        </p:txBody>
      </p:sp>
      <p:sp>
        <p:nvSpPr>
          <p:cNvPr id="196" name="TextBox 195">
            <a:extLst>
              <a:ext uri="{FF2B5EF4-FFF2-40B4-BE49-F238E27FC236}">
                <a16:creationId xmlns:a16="http://schemas.microsoft.com/office/drawing/2014/main" id="{3E302BBB-6CE0-A964-2502-589A99F73A2F}"/>
              </a:ext>
            </a:extLst>
          </p:cNvPr>
          <p:cNvSpPr txBox="1">
            <a:spLocks/>
          </p:cNvSpPr>
          <p:nvPr/>
        </p:nvSpPr>
        <p:spPr>
          <a:xfrm>
            <a:off x="8711231" y="3752689"/>
            <a:ext cx="2889591"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Set to effective date</a:t>
            </a:r>
            <a:endParaRPr lang="en-US" sz="700" dirty="0">
              <a:cs typeface="+mn-cs"/>
            </a:endParaRPr>
          </a:p>
        </p:txBody>
      </p:sp>
      <p:sp>
        <p:nvSpPr>
          <p:cNvPr id="197" name="TextBox 196">
            <a:extLst>
              <a:ext uri="{FF2B5EF4-FFF2-40B4-BE49-F238E27FC236}">
                <a16:creationId xmlns:a16="http://schemas.microsoft.com/office/drawing/2014/main" id="{BBC138E0-940B-648D-C074-229C35EDCA97}"/>
              </a:ext>
            </a:extLst>
          </p:cNvPr>
          <p:cNvSpPr txBox="1">
            <a:spLocks/>
          </p:cNvSpPr>
          <p:nvPr/>
        </p:nvSpPr>
        <p:spPr>
          <a:xfrm>
            <a:off x="7552281" y="344274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Doc_Amortization_Rate</a:t>
            </a:r>
            <a:endParaRPr lang="en-US" sz="700" dirty="0">
              <a:cs typeface="+mn-cs"/>
            </a:endParaRPr>
          </a:p>
        </p:txBody>
      </p:sp>
      <p:sp>
        <p:nvSpPr>
          <p:cNvPr id="198" name="TextBox 197">
            <a:extLst>
              <a:ext uri="{FF2B5EF4-FFF2-40B4-BE49-F238E27FC236}">
                <a16:creationId xmlns:a16="http://schemas.microsoft.com/office/drawing/2014/main" id="{2ACB0C2C-369C-0165-50E6-EAE2BC9981CB}"/>
              </a:ext>
            </a:extLst>
          </p:cNvPr>
          <p:cNvSpPr txBox="1">
            <a:spLocks/>
          </p:cNvSpPr>
          <p:nvPr/>
        </p:nvSpPr>
        <p:spPr>
          <a:xfrm>
            <a:off x="8711231" y="344274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Payment frequency</a:t>
            </a:r>
            <a:endParaRPr lang="en-US" sz="700" dirty="0">
              <a:cs typeface="+mn-cs"/>
            </a:endParaRPr>
          </a:p>
        </p:txBody>
      </p:sp>
      <p:sp>
        <p:nvSpPr>
          <p:cNvPr id="199" name="TextBox 198">
            <a:extLst>
              <a:ext uri="{FF2B5EF4-FFF2-40B4-BE49-F238E27FC236}">
                <a16:creationId xmlns:a16="http://schemas.microsoft.com/office/drawing/2014/main" id="{9B327FDE-85C9-BED9-6CD2-29F0D9D5EAAB}"/>
              </a:ext>
            </a:extLst>
          </p:cNvPr>
          <p:cNvSpPr txBox="1">
            <a:spLocks/>
          </p:cNvSpPr>
          <p:nvPr/>
        </p:nvSpPr>
        <p:spPr>
          <a:xfrm>
            <a:off x="7552281" y="189304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err="1">
                <a:cs typeface="+mn-cs"/>
              </a:rPr>
              <a:t>customer_no</a:t>
            </a:r>
            <a:endParaRPr lang="en-US" sz="700" dirty="0">
              <a:cs typeface="+mn-cs"/>
            </a:endParaRPr>
          </a:p>
        </p:txBody>
      </p:sp>
      <p:sp>
        <p:nvSpPr>
          <p:cNvPr id="200" name="TextBox 199">
            <a:extLst>
              <a:ext uri="{FF2B5EF4-FFF2-40B4-BE49-F238E27FC236}">
                <a16:creationId xmlns:a16="http://schemas.microsoft.com/office/drawing/2014/main" id="{89C72509-6DC9-E036-8658-DE40D6A22BF7}"/>
              </a:ext>
            </a:extLst>
          </p:cNvPr>
          <p:cNvSpPr txBox="1">
            <a:spLocks/>
          </p:cNvSpPr>
          <p:nvPr/>
        </p:nvSpPr>
        <p:spPr>
          <a:xfrm>
            <a:off x="8711231" y="1893049"/>
            <a:ext cx="2889591"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Join to sttm_customer on national ID, then select customer_no</a:t>
            </a:r>
            <a:endParaRPr lang="en-US" sz="700" dirty="0">
              <a:cs typeface="+mn-cs"/>
            </a:endParaRPr>
          </a:p>
        </p:txBody>
      </p:sp>
      <p:sp>
        <p:nvSpPr>
          <p:cNvPr id="201" name="TextBox 200">
            <a:extLst>
              <a:ext uri="{FF2B5EF4-FFF2-40B4-BE49-F238E27FC236}">
                <a16:creationId xmlns:a16="http://schemas.microsoft.com/office/drawing/2014/main" id="{0C376C64-0986-2031-80A6-544095CD1335}"/>
              </a:ext>
            </a:extLst>
          </p:cNvPr>
          <p:cNvSpPr txBox="1">
            <a:spLocks/>
          </p:cNvSpPr>
          <p:nvPr/>
        </p:nvSpPr>
        <p:spPr>
          <a:xfrm>
            <a:off x="7552281" y="4355017"/>
            <a:ext cx="1068416"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__</a:t>
            </a:r>
            <a:r>
              <a:rPr lang="en-US" sz="700" dirty="0" err="1">
                <a:cs typeface="+mn-cs"/>
              </a:rPr>
              <a:t>prod_maturity_date</a:t>
            </a:r>
            <a:endParaRPr lang="en-US" sz="700" dirty="0">
              <a:cs typeface="+mn-cs"/>
            </a:endParaRPr>
          </a:p>
        </p:txBody>
      </p:sp>
      <p:sp>
        <p:nvSpPr>
          <p:cNvPr id="202" name="TextBox 201">
            <a:extLst>
              <a:ext uri="{FF2B5EF4-FFF2-40B4-BE49-F238E27FC236}">
                <a16:creationId xmlns:a16="http://schemas.microsoft.com/office/drawing/2014/main" id="{63C80BDD-7123-EA64-D30C-3D569734534B}"/>
              </a:ext>
            </a:extLst>
          </p:cNvPr>
          <p:cNvSpPr txBox="1">
            <a:spLocks/>
          </p:cNvSpPr>
          <p:nvPr/>
        </p:nvSpPr>
        <p:spPr>
          <a:xfrm>
            <a:off x="8711231" y="4355017"/>
            <a:ext cx="2889591"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Expiry date</a:t>
            </a:r>
            <a:endParaRPr lang="en-US" sz="700" dirty="0">
              <a:cs typeface="+mn-cs"/>
            </a:endParaRPr>
          </a:p>
        </p:txBody>
      </p:sp>
      <p:sp>
        <p:nvSpPr>
          <p:cNvPr id="203" name="TextBox 202">
            <a:extLst>
              <a:ext uri="{FF2B5EF4-FFF2-40B4-BE49-F238E27FC236}">
                <a16:creationId xmlns:a16="http://schemas.microsoft.com/office/drawing/2014/main" id="{D2E45965-E407-E7A5-AA9C-3CB201FFAA50}"/>
              </a:ext>
            </a:extLst>
          </p:cNvPr>
          <p:cNvSpPr txBox="1">
            <a:spLocks/>
          </p:cNvSpPr>
          <p:nvPr/>
        </p:nvSpPr>
        <p:spPr>
          <a:xfrm>
            <a:off x="7552281" y="4509978"/>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GWP_EGP</a:t>
            </a:r>
          </a:p>
        </p:txBody>
      </p:sp>
      <p:sp>
        <p:nvSpPr>
          <p:cNvPr id="204" name="TextBox 203">
            <a:extLst>
              <a:ext uri="{FF2B5EF4-FFF2-40B4-BE49-F238E27FC236}">
                <a16:creationId xmlns:a16="http://schemas.microsoft.com/office/drawing/2014/main" id="{7DAEA18C-B041-0DA5-9F1C-70BD4DD664BF}"/>
              </a:ext>
            </a:extLst>
          </p:cNvPr>
          <p:cNvSpPr txBox="1">
            <a:spLocks/>
          </p:cNvSpPr>
          <p:nvPr/>
        </p:nvSpPr>
        <p:spPr>
          <a:xfrm>
            <a:off x="8711231" y="4509978"/>
            <a:ext cx="2889591" cy="1077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Annualised GWP (Doc_Net_Installment * Payment frequency)</a:t>
            </a:r>
            <a:endParaRPr lang="en-US" sz="700" dirty="0">
              <a:cs typeface="+mn-cs"/>
            </a:endParaRPr>
          </a:p>
        </p:txBody>
      </p:sp>
      <p:sp>
        <p:nvSpPr>
          <p:cNvPr id="215" name="TextBox 214">
            <a:extLst>
              <a:ext uri="{FF2B5EF4-FFF2-40B4-BE49-F238E27FC236}">
                <a16:creationId xmlns:a16="http://schemas.microsoft.com/office/drawing/2014/main" id="{8BB30DF0-2EE1-0ACF-19B4-321194727D76}"/>
              </a:ext>
            </a:extLst>
          </p:cNvPr>
          <p:cNvSpPr txBox="1">
            <a:spLocks/>
          </p:cNvSpPr>
          <p:nvPr/>
        </p:nvSpPr>
        <p:spPr>
          <a:xfrm>
            <a:off x="7552281" y="3907659"/>
            <a:ext cx="1068416" cy="10772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a:cs typeface="+mn-cs"/>
              </a:rPr>
              <a:t>__prod_end_date</a:t>
            </a:r>
            <a:endParaRPr lang="en-US" sz="700" dirty="0">
              <a:cs typeface="+mn-cs"/>
            </a:endParaRPr>
          </a:p>
        </p:txBody>
      </p:sp>
      <p:sp>
        <p:nvSpPr>
          <p:cNvPr id="216" name="TextBox 215">
            <a:extLst>
              <a:ext uri="{FF2B5EF4-FFF2-40B4-BE49-F238E27FC236}">
                <a16:creationId xmlns:a16="http://schemas.microsoft.com/office/drawing/2014/main" id="{8F291B03-6176-3AC7-44BD-04A31E335A80}"/>
              </a:ext>
            </a:extLst>
          </p:cNvPr>
          <p:cNvSpPr txBox="1">
            <a:spLocks/>
          </p:cNvSpPr>
          <p:nvPr/>
        </p:nvSpPr>
        <p:spPr>
          <a:xfrm>
            <a:off x="8711231" y="3907659"/>
            <a:ext cx="2889591" cy="40011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If status is not "In-force", then status date.</a:t>
            </a:r>
          </a:p>
          <a:p>
            <a:r>
              <a:rPr lang="en-US" sz="700" dirty="0">
                <a:cs typeface="+mn-cs"/>
              </a:rPr>
              <a:t>For remaining nulls: If expiry date was in the past, then put expiry date as the end date</a:t>
            </a:r>
          </a:p>
        </p:txBody>
      </p:sp>
      <p:cxnSp>
        <p:nvCxnSpPr>
          <p:cNvPr id="217" name="Straight Connector 216">
            <a:extLst>
              <a:ext uri="{FF2B5EF4-FFF2-40B4-BE49-F238E27FC236}">
                <a16:creationId xmlns:a16="http://schemas.microsoft.com/office/drawing/2014/main" id="{E404DFC7-1CCD-CF66-4CFB-A73EBBFC6AE6}"/>
              </a:ext>
            </a:extLst>
          </p:cNvPr>
          <p:cNvCxnSpPr>
            <a:cxnSpLocks/>
          </p:cNvCxnSpPr>
          <p:nvPr/>
        </p:nvCxnSpPr>
        <p:spPr>
          <a:xfrm>
            <a:off x="7482386" y="1869425"/>
            <a:ext cx="415487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3ED46198-A57B-07D7-FEEF-09E506AE7E59}"/>
              </a:ext>
            </a:extLst>
          </p:cNvPr>
          <p:cNvSpPr txBox="1">
            <a:spLocks/>
          </p:cNvSpPr>
          <p:nvPr/>
        </p:nvSpPr>
        <p:spPr>
          <a:xfrm>
            <a:off x="7552281" y="1722690"/>
            <a:ext cx="1068416" cy="12311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Field</a:t>
            </a:r>
          </a:p>
        </p:txBody>
      </p:sp>
      <p:grpSp>
        <p:nvGrpSpPr>
          <p:cNvPr id="120" name="Group 119">
            <a:extLst>
              <a:ext uri="{FF2B5EF4-FFF2-40B4-BE49-F238E27FC236}">
                <a16:creationId xmlns:a16="http://schemas.microsoft.com/office/drawing/2014/main" id="{C3E897F7-EB41-E3F3-D49C-1F3197466E18}"/>
              </a:ext>
            </a:extLst>
          </p:cNvPr>
          <p:cNvGrpSpPr/>
          <p:nvPr/>
        </p:nvGrpSpPr>
        <p:grpSpPr>
          <a:xfrm>
            <a:off x="2229084" y="1240436"/>
            <a:ext cx="324000" cy="324000"/>
            <a:chOff x="2465935" y="7323855"/>
            <a:chExt cx="324000" cy="324000"/>
          </a:xfrm>
        </p:grpSpPr>
        <p:sp>
          <p:nvSpPr>
            <p:cNvPr id="121" name="Oval 120">
              <a:extLst>
                <a:ext uri="{FF2B5EF4-FFF2-40B4-BE49-F238E27FC236}">
                  <a16:creationId xmlns:a16="http://schemas.microsoft.com/office/drawing/2014/main" id="{1F0FDFBF-C80E-0CDB-D965-9E792DB4EB86}"/>
                </a:ext>
              </a:extLst>
            </p:cNvPr>
            <p:cNvSpPr>
              <a:spLocks/>
            </p:cNvSpPr>
            <p:nvPr/>
          </p:nvSpPr>
          <p:spPr>
            <a:xfrm>
              <a:off x="2465935" y="73238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22" name="Graphic 121">
              <a:extLst>
                <a:ext uri="{FF2B5EF4-FFF2-40B4-BE49-F238E27FC236}">
                  <a16:creationId xmlns:a16="http://schemas.microsoft.com/office/drawing/2014/main" id="{C74BE28E-8A7D-21A4-261E-EB3FF7ADEA6C}"/>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2520151" y="7378071"/>
              <a:ext cx="215568" cy="215568"/>
            </a:xfrm>
            <a:prstGeom prst="rect">
              <a:avLst/>
            </a:prstGeom>
          </p:spPr>
        </p:pic>
      </p:grpSp>
      <p:sp>
        <p:nvSpPr>
          <p:cNvPr id="124" name="TextBox 123">
            <a:extLst>
              <a:ext uri="{FF2B5EF4-FFF2-40B4-BE49-F238E27FC236}">
                <a16:creationId xmlns:a16="http://schemas.microsoft.com/office/drawing/2014/main" id="{513A630A-4B46-BBB1-5D23-7AA4547E6492}"/>
              </a:ext>
            </a:extLst>
          </p:cNvPr>
          <p:cNvSpPr txBox="1"/>
          <p:nvPr/>
        </p:nvSpPr>
        <p:spPr>
          <a:xfrm>
            <a:off x="2590905" y="1325492"/>
            <a:ext cx="817847"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Loading</a:t>
            </a:r>
            <a:endParaRPr lang="en-GB" sz="1000" b="1" dirty="0"/>
          </a:p>
        </p:txBody>
      </p:sp>
      <p:sp>
        <p:nvSpPr>
          <p:cNvPr id="29" name="Rectangle: Rounded Corners 77">
            <a:extLst>
              <a:ext uri="{FF2B5EF4-FFF2-40B4-BE49-F238E27FC236}">
                <a16:creationId xmlns:a16="http://schemas.microsoft.com/office/drawing/2014/main" id="{11517B98-E513-1C04-E2B1-A895BAAAF4B4}"/>
              </a:ext>
            </a:extLst>
          </p:cNvPr>
          <p:cNvSpPr>
            <a:spLocks/>
          </p:cNvSpPr>
          <p:nvPr/>
        </p:nvSpPr>
        <p:spPr>
          <a:xfrm>
            <a:off x="2229084" y="2118068"/>
            <a:ext cx="1179668" cy="266941"/>
          </a:xfrm>
          <a:prstGeom prst="round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Clr>
                <a:srgbClr val="FFFFFF"/>
              </a:buClr>
            </a:pPr>
            <a:r>
              <a:rPr lang="en-GB" sz="600" dirty="0" err="1">
                <a:solidFill>
                  <a:schemeClr val="tx1"/>
                </a:solidFill>
                <a:latin typeface="Arial"/>
              </a:rPr>
              <a:t>ba_bank_insurance</a:t>
            </a:r>
            <a:endParaRPr lang="en-US" sz="600" dirty="0">
              <a:solidFill>
                <a:schemeClr val="tx1"/>
              </a:solidFill>
              <a:latin typeface="Arial"/>
            </a:endParaRPr>
          </a:p>
        </p:txBody>
      </p:sp>
      <p:sp>
        <p:nvSpPr>
          <p:cNvPr id="37" name="TextBox 36">
            <a:extLst>
              <a:ext uri="{FF2B5EF4-FFF2-40B4-BE49-F238E27FC236}">
                <a16:creationId xmlns:a16="http://schemas.microsoft.com/office/drawing/2014/main" id="{5347EF90-B9E5-43A6-49B2-15B794A2FFFE}"/>
              </a:ext>
            </a:extLst>
          </p:cNvPr>
          <p:cNvSpPr txBox="1">
            <a:spLocks/>
          </p:cNvSpPr>
          <p:nvPr/>
        </p:nvSpPr>
        <p:spPr>
          <a:xfrm>
            <a:off x="2229084" y="1722690"/>
            <a:ext cx="1179668" cy="355960"/>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US" sz="700" b="1" dirty="0">
                <a:solidFill>
                  <a:sysClr val="windowText" lastClr="000000"/>
                </a:solidFill>
                <a:latin typeface="Arial"/>
              </a:rPr>
              <a:t>Import t</a:t>
            </a:r>
            <a:r>
              <a:rPr kumimoji="0" lang="en-US" sz="700" b="1" i="0" u="none" strike="noStrike" kern="1200" cap="none" spc="0" normalizeH="0" baseline="0" noProof="0" dirty="0">
                <a:ln>
                  <a:noFill/>
                </a:ln>
                <a:solidFill>
                  <a:sysClr val="windowText" lastClr="000000"/>
                </a:solidFill>
                <a:effectLst/>
                <a:uLnTx/>
                <a:uFillTx/>
                <a:latin typeface="Arial"/>
                <a:ea typeface="+mn-ea"/>
                <a:cs typeface="+mn-cs"/>
              </a:rPr>
              <a:t>able of all insurance accounts</a:t>
            </a:r>
          </a:p>
        </p:txBody>
      </p:sp>
      <p:sp>
        <p:nvSpPr>
          <p:cNvPr id="219" name="TextBox 218">
            <a:extLst>
              <a:ext uri="{FF2B5EF4-FFF2-40B4-BE49-F238E27FC236}">
                <a16:creationId xmlns:a16="http://schemas.microsoft.com/office/drawing/2014/main" id="{377CC90D-6742-1D77-2D49-C6E0559DF476}"/>
              </a:ext>
            </a:extLst>
          </p:cNvPr>
          <p:cNvSpPr txBox="1">
            <a:spLocks/>
          </p:cNvSpPr>
          <p:nvPr/>
        </p:nvSpPr>
        <p:spPr>
          <a:xfrm>
            <a:off x="2229084" y="2424427"/>
            <a:ext cx="1179668" cy="9233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600" dirty="0">
                <a:cs typeface="+mn-cs"/>
              </a:rPr>
              <a:t>Each row is a unique card</a:t>
            </a:r>
            <a:endParaRPr lang="en-GB" sz="600" dirty="0">
              <a:cs typeface="+mn-cs"/>
            </a:endParaRPr>
          </a:p>
        </p:txBody>
      </p:sp>
      <p:sp>
        <p:nvSpPr>
          <p:cNvPr id="221" name="TextBox 220">
            <a:extLst>
              <a:ext uri="{FF2B5EF4-FFF2-40B4-BE49-F238E27FC236}">
                <a16:creationId xmlns:a16="http://schemas.microsoft.com/office/drawing/2014/main" id="{56DFB00D-599B-5324-1454-873095F635C3}"/>
              </a:ext>
            </a:extLst>
          </p:cNvPr>
          <p:cNvSpPr txBox="1">
            <a:spLocks/>
          </p:cNvSpPr>
          <p:nvPr/>
        </p:nvSpPr>
        <p:spPr>
          <a:xfrm>
            <a:off x="2229084" y="2556178"/>
            <a:ext cx="1179668" cy="110799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600" dirty="0">
                <a:cs typeface="+mn-cs"/>
              </a:rPr>
              <a:t>The </a:t>
            </a:r>
            <a:r>
              <a:rPr lang="en-GB" sz="600" dirty="0" err="1">
                <a:cs typeface="+mn-cs"/>
              </a:rPr>
              <a:t>DataFrame</a:t>
            </a:r>
            <a:r>
              <a:rPr lang="en-GB" sz="600" dirty="0">
                <a:cs typeface="+mn-cs"/>
              </a:rPr>
              <a:t> is selected with columns: "</a:t>
            </a:r>
            <a:r>
              <a:rPr lang="en-GB" sz="600" dirty="0" err="1">
                <a:cs typeface="+mn-cs"/>
              </a:rPr>
              <a:t>Insured_IDNo</a:t>
            </a:r>
            <a:r>
              <a:rPr lang="en-GB" sz="600" dirty="0">
                <a:cs typeface="+mn-cs"/>
              </a:rPr>
              <a:t>" (renamed as "</a:t>
            </a:r>
            <a:r>
              <a:rPr lang="en-GB" sz="600" dirty="0" err="1">
                <a:cs typeface="+mn-cs"/>
              </a:rPr>
              <a:t>National_id</a:t>
            </a:r>
            <a:r>
              <a:rPr lang="en-GB" sz="600" dirty="0">
                <a:cs typeface="+mn-cs"/>
              </a:rPr>
              <a:t>"), "</a:t>
            </a:r>
            <a:r>
              <a:rPr lang="en-GB" sz="600" dirty="0" err="1">
                <a:cs typeface="+mn-cs"/>
              </a:rPr>
              <a:t>PolicyNo</a:t>
            </a:r>
            <a:r>
              <a:rPr lang="en-GB" sz="600" dirty="0">
                <a:cs typeface="+mn-cs"/>
              </a:rPr>
              <a:t>," "</a:t>
            </a:r>
            <a:r>
              <a:rPr lang="en-GB" sz="600" dirty="0" err="1">
                <a:cs typeface="+mn-cs"/>
              </a:rPr>
              <a:t>ApplicationNo</a:t>
            </a:r>
            <a:r>
              <a:rPr lang="en-GB" sz="600" dirty="0">
                <a:cs typeface="+mn-cs"/>
              </a:rPr>
              <a:t>," "</a:t>
            </a:r>
            <a:r>
              <a:rPr lang="en-GB" sz="600" dirty="0" err="1">
                <a:cs typeface="+mn-cs"/>
              </a:rPr>
              <a:t>EffectiveDate</a:t>
            </a:r>
            <a:r>
              <a:rPr lang="en-GB" sz="600" dirty="0">
                <a:cs typeface="+mn-cs"/>
              </a:rPr>
              <a:t>," "</a:t>
            </a:r>
            <a:r>
              <a:rPr lang="en-GB" sz="600" dirty="0" err="1">
                <a:cs typeface="+mn-cs"/>
              </a:rPr>
              <a:t>PolicyStatusDate</a:t>
            </a:r>
            <a:r>
              <a:rPr lang="en-GB" sz="600" dirty="0">
                <a:cs typeface="+mn-cs"/>
              </a:rPr>
              <a:t>," "</a:t>
            </a:r>
            <a:r>
              <a:rPr lang="en-GB" sz="600" dirty="0" err="1">
                <a:cs typeface="+mn-cs"/>
              </a:rPr>
              <a:t>Doc_Ins_Program</a:t>
            </a:r>
            <a:r>
              <a:rPr lang="en-GB" sz="600" dirty="0">
                <a:cs typeface="+mn-cs"/>
              </a:rPr>
              <a:t>," "</a:t>
            </a:r>
            <a:r>
              <a:rPr lang="en-GB" sz="600" dirty="0" err="1">
                <a:cs typeface="+mn-cs"/>
              </a:rPr>
              <a:t>PolicyStatus</a:t>
            </a:r>
            <a:r>
              <a:rPr lang="en-GB" sz="600" dirty="0">
                <a:cs typeface="+mn-cs"/>
              </a:rPr>
              <a:t>," "</a:t>
            </a:r>
            <a:r>
              <a:rPr lang="en-GB" sz="600" dirty="0" err="1">
                <a:cs typeface="+mn-cs"/>
              </a:rPr>
              <a:t>Doc_Net_Installment</a:t>
            </a:r>
            <a:r>
              <a:rPr lang="en-GB" sz="600" dirty="0">
                <a:cs typeface="+mn-cs"/>
              </a:rPr>
              <a:t>," "</a:t>
            </a:r>
            <a:r>
              <a:rPr lang="en-GB" sz="600" dirty="0" err="1">
                <a:cs typeface="+mn-cs"/>
              </a:rPr>
              <a:t>Doc_Currancy_Type</a:t>
            </a:r>
            <a:r>
              <a:rPr lang="en-GB" sz="600" dirty="0">
                <a:cs typeface="+mn-cs"/>
              </a:rPr>
              <a:t>," "</a:t>
            </a:r>
            <a:r>
              <a:rPr lang="en-GB" sz="600" dirty="0" err="1">
                <a:cs typeface="+mn-cs"/>
              </a:rPr>
              <a:t>Doc_ExpiryDate</a:t>
            </a:r>
            <a:r>
              <a:rPr lang="en-GB" sz="600" dirty="0">
                <a:cs typeface="+mn-cs"/>
              </a:rPr>
              <a:t>," and "</a:t>
            </a:r>
            <a:r>
              <a:rPr lang="en-GB" sz="600" dirty="0" err="1">
                <a:cs typeface="+mn-cs"/>
              </a:rPr>
              <a:t>Doc_Amortization_Rate</a:t>
            </a:r>
            <a:endParaRPr lang="en-GB" sz="600" dirty="0">
              <a:cs typeface="+mn-cs"/>
            </a:endParaRPr>
          </a:p>
        </p:txBody>
      </p:sp>
      <p:grpSp>
        <p:nvGrpSpPr>
          <p:cNvPr id="127" name="ChevronBlue 98">
            <a:extLst>
              <a:ext uri="{FF2B5EF4-FFF2-40B4-BE49-F238E27FC236}">
                <a16:creationId xmlns:a16="http://schemas.microsoft.com/office/drawing/2014/main" id="{4639F0D1-F37B-3177-C3AF-9B25387127A8}"/>
              </a:ext>
            </a:extLst>
          </p:cNvPr>
          <p:cNvGrpSpPr>
            <a:grpSpLocks/>
          </p:cNvGrpSpPr>
          <p:nvPr>
            <p:custDataLst>
              <p:tags r:id="rId4"/>
            </p:custDataLst>
          </p:nvPr>
        </p:nvGrpSpPr>
        <p:grpSpPr>
          <a:xfrm>
            <a:off x="1950574" y="1523891"/>
            <a:ext cx="237026" cy="237026"/>
            <a:chOff x="1016000" y="1016000"/>
            <a:chExt cx="396228" cy="396228"/>
          </a:xfrm>
          <a:solidFill>
            <a:schemeClr val="accent5"/>
          </a:solidFill>
        </p:grpSpPr>
        <p:sp>
          <p:nvSpPr>
            <p:cNvPr id="130" name="Oval 129">
              <a:extLst>
                <a:ext uri="{FF2B5EF4-FFF2-40B4-BE49-F238E27FC236}">
                  <a16:creationId xmlns:a16="http://schemas.microsoft.com/office/drawing/2014/main" id="{A2D1B4DE-9CDA-2556-4207-5644F69DA02E}"/>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134" name="Graphic 133">
              <a:extLst>
                <a:ext uri="{FF2B5EF4-FFF2-40B4-BE49-F238E27FC236}">
                  <a16:creationId xmlns:a16="http://schemas.microsoft.com/office/drawing/2014/main" id="{9465A84C-7063-A3BF-9D51-03EF3E45F66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3614" y="1023614"/>
              <a:ext cx="381000" cy="381000"/>
            </a:xfrm>
            <a:prstGeom prst="rect">
              <a:avLst/>
            </a:prstGeom>
          </p:spPr>
        </p:pic>
      </p:grpSp>
      <p:cxnSp>
        <p:nvCxnSpPr>
          <p:cNvPr id="146" name="impact_1point5b">
            <a:extLst>
              <a:ext uri="{FF2B5EF4-FFF2-40B4-BE49-F238E27FC236}">
                <a16:creationId xmlns:a16="http://schemas.microsoft.com/office/drawing/2014/main" id="{D857F856-6BEE-42B4-B2A6-A94EFD6B7D30}"/>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47" name="LineContentSeparatorDefaultVertical 68">
            <a:extLst>
              <a:ext uri="{FF2B5EF4-FFF2-40B4-BE49-F238E27FC236}">
                <a16:creationId xmlns:a16="http://schemas.microsoft.com/office/drawing/2014/main" id="{63AA2910-467C-49D5-9662-F2B5BC50783F}"/>
              </a:ext>
            </a:extLst>
          </p:cNvPr>
          <p:cNvCxnSpPr>
            <a:cxnSpLocks/>
          </p:cNvCxnSpPr>
          <p:nvPr>
            <p:custDataLst>
              <p:tags r:id="rId5"/>
            </p:custDataLst>
          </p:nvPr>
        </p:nvCxnSpPr>
        <p:spPr>
          <a:xfrm>
            <a:off x="206908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361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70D367E-125F-52D2-A200-B9287B5D0465}"/>
              </a:ext>
            </a:extLst>
          </p:cNvPr>
          <p:cNvGraphicFramePr>
            <a:graphicFrameLocks noChangeAspect="1"/>
          </p:cNvGraphicFramePr>
          <p:nvPr>
            <p:custDataLst>
              <p:tags r:id="rId1"/>
            </p:custDataLst>
            <p:extLst>
              <p:ext uri="{D42A27DB-BD31-4B8C-83A1-F6EECF244321}">
                <p14:modId xmlns:p14="http://schemas.microsoft.com/office/powerpoint/2010/main" val="41915391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Object 7" hidden="1">
                        <a:extLst>
                          <a:ext uri="{FF2B5EF4-FFF2-40B4-BE49-F238E27FC236}">
                            <a16:creationId xmlns:a16="http://schemas.microsoft.com/office/drawing/2014/main" id="{070D367E-125F-52D2-A200-B9287B5D0465}"/>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3" name="Text Placeholder 4">
            <a:hlinkClick r:id="rId12" action="ppaction://hlinksldjump"/>
            <a:extLst>
              <a:ext uri="{FF2B5EF4-FFF2-40B4-BE49-F238E27FC236}">
                <a16:creationId xmlns:a16="http://schemas.microsoft.com/office/drawing/2014/main" id="{4A78B824-F1E1-DAC5-7DD6-0D8F3D01CEE8}"/>
              </a:ext>
            </a:extLst>
          </p:cNvPr>
          <p:cNvSpPr txBox="1">
            <a:spLocks/>
          </p:cNvSpPr>
          <p:nvPr>
            <p:custDataLst>
              <p:tags r:id="rId2"/>
            </p:custDataLst>
          </p:nvPr>
        </p:nvSpPr>
        <p:spPr bwMode="auto">
          <a:xfrm>
            <a:off x="5289550" y="193833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Cross-Sell Pipeline Details</a:t>
            </a:r>
            <a:endParaRPr lang="en-GB" dirty="0">
              <a:cs typeface="+mn-cs"/>
            </a:endParaRPr>
          </a:p>
        </p:txBody>
      </p:sp>
      <p:sp>
        <p:nvSpPr>
          <p:cNvPr id="2" name="Text Placeholder 4">
            <a:hlinkClick r:id="rId13" action="ppaction://hlinksldjump"/>
            <a:extLst>
              <a:ext uri="{FF2B5EF4-FFF2-40B4-BE49-F238E27FC236}">
                <a16:creationId xmlns:a16="http://schemas.microsoft.com/office/drawing/2014/main" id="{6B685C99-26A1-36EC-FC07-D09C47AA4984}"/>
              </a:ext>
            </a:extLst>
          </p:cNvPr>
          <p:cNvSpPr txBox="1">
            <a:spLocks/>
          </p:cNvSpPr>
          <p:nvPr>
            <p:custDataLst>
              <p:tags r:id="rId3"/>
            </p:custDataLst>
          </p:nvPr>
        </p:nvSpPr>
        <p:spPr bwMode="auto">
          <a:xfrm>
            <a:off x="5289550" y="2538413"/>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dirty="0">
                <a:cs typeface="+mn-cs"/>
              </a:rPr>
              <a:t>Intro</a:t>
            </a:r>
          </a:p>
        </p:txBody>
      </p:sp>
      <p:sp>
        <p:nvSpPr>
          <p:cNvPr id="7" name="Text Placeholder 4">
            <a:hlinkClick r:id="rId14" action="ppaction://hlinksldjump"/>
            <a:extLst>
              <a:ext uri="{FF2B5EF4-FFF2-40B4-BE49-F238E27FC236}">
                <a16:creationId xmlns:a16="http://schemas.microsoft.com/office/drawing/2014/main" id="{F9509282-01AA-35D4-5548-7D19CBC6C3D5}"/>
              </a:ext>
            </a:extLst>
          </p:cNvPr>
          <p:cNvSpPr txBox="1">
            <a:spLocks/>
          </p:cNvSpPr>
          <p:nvPr>
            <p:custDataLst>
              <p:tags r:id="rId4"/>
            </p:custDataLst>
          </p:nvPr>
        </p:nvSpPr>
        <p:spPr bwMode="auto">
          <a:xfrm>
            <a:off x="5289550" y="313848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1. Data Cleaning and Setup</a:t>
            </a:r>
            <a:endParaRPr lang="en-GB" dirty="0">
              <a:cs typeface="+mn-cs"/>
            </a:endParaRPr>
          </a:p>
        </p:txBody>
      </p:sp>
      <p:sp>
        <p:nvSpPr>
          <p:cNvPr id="6" name="Text Placeholder 4">
            <a:extLst>
              <a:ext uri="{FF2B5EF4-FFF2-40B4-BE49-F238E27FC236}">
                <a16:creationId xmlns:a16="http://schemas.microsoft.com/office/drawing/2014/main" id="{B26677FA-E0C1-11FD-5B10-C34B186EC598}"/>
              </a:ext>
            </a:extLst>
          </p:cNvPr>
          <p:cNvSpPr txBox="1">
            <a:spLocks/>
          </p:cNvSpPr>
          <p:nvPr>
            <p:custDataLst>
              <p:tags r:id="rId5"/>
            </p:custDataLst>
          </p:nvPr>
        </p:nvSpPr>
        <p:spPr bwMode="auto">
          <a:xfrm>
            <a:off x="5289550" y="3738562"/>
            <a:ext cx="3927475" cy="598488"/>
          </a:xfrm>
          <a:prstGeom prst="rect">
            <a:avLst/>
          </a:prstGeom>
          <a:solidFill>
            <a:schemeClr val="accent1"/>
          </a:solidFill>
          <a:ln>
            <a:noFill/>
          </a:ln>
          <a:effectLst/>
        </p:spPr>
        <p:txBody>
          <a:bodyPr vert="horz" wrap="none" lIns="80963" tIns="177800" rIns="0" bIns="176213"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b="1" dirty="0">
                <a:solidFill>
                  <a:schemeClr val="tx2"/>
                </a:solidFill>
                <a:effectLst/>
                <a:cs typeface="+mn-cs"/>
              </a:rPr>
              <a:t>2. Customer 360 Data Model</a:t>
            </a:r>
            <a:endParaRPr lang="en-GB" b="1" dirty="0">
              <a:solidFill>
                <a:schemeClr val="tx2"/>
              </a:solidFill>
              <a:cs typeface="+mn-cs"/>
            </a:endParaRPr>
          </a:p>
        </p:txBody>
      </p:sp>
      <p:sp>
        <p:nvSpPr>
          <p:cNvPr id="9" name="Text Placeholder 4">
            <a:hlinkClick r:id="rId15" action="ppaction://hlinksldjump"/>
            <a:extLst>
              <a:ext uri="{FF2B5EF4-FFF2-40B4-BE49-F238E27FC236}">
                <a16:creationId xmlns:a16="http://schemas.microsoft.com/office/drawing/2014/main" id="{03CCFDA8-B935-B9AF-7B40-AB350E7EF8F6}"/>
              </a:ext>
            </a:extLst>
          </p:cNvPr>
          <p:cNvSpPr txBox="1">
            <a:spLocks/>
          </p:cNvSpPr>
          <p:nvPr>
            <p:custDataLst>
              <p:tags r:id="rId6"/>
            </p:custDataLst>
          </p:nvPr>
        </p:nvSpPr>
        <p:spPr bwMode="auto">
          <a:xfrm>
            <a:off x="5289550" y="433705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3. Model Training</a:t>
            </a:r>
            <a:endParaRPr lang="en-GB" dirty="0">
              <a:cs typeface="+mn-cs"/>
            </a:endParaRPr>
          </a:p>
        </p:txBody>
      </p:sp>
      <p:sp>
        <p:nvSpPr>
          <p:cNvPr id="10" name="Text Placeholder 4">
            <a:hlinkClick r:id="rId16" action="ppaction://hlinksldjump"/>
            <a:extLst>
              <a:ext uri="{FF2B5EF4-FFF2-40B4-BE49-F238E27FC236}">
                <a16:creationId xmlns:a16="http://schemas.microsoft.com/office/drawing/2014/main" id="{AC33C746-6518-C9E3-516A-DF2B492E9DAC}"/>
              </a:ext>
            </a:extLst>
          </p:cNvPr>
          <p:cNvSpPr txBox="1">
            <a:spLocks/>
          </p:cNvSpPr>
          <p:nvPr>
            <p:custDataLst>
              <p:tags r:id="rId7"/>
            </p:custDataLst>
          </p:nvPr>
        </p:nvSpPr>
        <p:spPr bwMode="auto">
          <a:xfrm>
            <a:off x="5289550" y="4937125"/>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4. Leads</a:t>
            </a:r>
            <a:endParaRPr lang="en-GB" dirty="0">
              <a:cs typeface="+mn-cs"/>
            </a:endParaRPr>
          </a:p>
        </p:txBody>
      </p:sp>
      <p:sp>
        <p:nvSpPr>
          <p:cNvPr id="16" name="Text Placeholder 4">
            <a:hlinkClick r:id="rId17" action="ppaction://hlinksldjump"/>
            <a:extLst>
              <a:ext uri="{FF2B5EF4-FFF2-40B4-BE49-F238E27FC236}">
                <a16:creationId xmlns:a16="http://schemas.microsoft.com/office/drawing/2014/main" id="{37B96A4D-E421-C983-5C46-57C9422BF98D}"/>
              </a:ext>
            </a:extLst>
          </p:cNvPr>
          <p:cNvSpPr txBox="1">
            <a:spLocks/>
          </p:cNvSpPr>
          <p:nvPr>
            <p:custDataLst>
              <p:tags r:id="rId8"/>
            </p:custDataLst>
          </p:nvPr>
        </p:nvSpPr>
        <p:spPr bwMode="auto">
          <a:xfrm>
            <a:off x="5289550" y="553720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cs typeface="+mn-cs"/>
              </a:rPr>
              <a:t>6</a:t>
            </a:r>
            <a:r>
              <a:rPr lang="en-GB" altLang="en-US" dirty="0">
                <a:effectLst/>
                <a:cs typeface="+mn-cs"/>
              </a:rPr>
              <a:t>. Backlog</a:t>
            </a:r>
            <a:endParaRPr lang="en-GB" dirty="0">
              <a:cs typeface="+mn-cs"/>
            </a:endParaRPr>
          </a:p>
        </p:txBody>
      </p:sp>
      <p:sp>
        <p:nvSpPr>
          <p:cNvPr id="4" name="Title 3">
            <a:extLst>
              <a:ext uri="{FF2B5EF4-FFF2-40B4-BE49-F238E27FC236}">
                <a16:creationId xmlns:a16="http://schemas.microsoft.com/office/drawing/2014/main" id="{BB2FF17E-2C62-78FE-0D8E-539F73F67FCF}"/>
              </a:ext>
            </a:extLst>
          </p:cNvPr>
          <p:cNvSpPr>
            <a:spLocks noGrp="1"/>
          </p:cNvSpPr>
          <p:nvPr>
            <p:ph type="title"/>
          </p:nvPr>
        </p:nvSpPr>
        <p:spPr>
          <a:xfrm>
            <a:off x="554736" y="3236640"/>
            <a:ext cx="5065776" cy="384721"/>
          </a:xfrm>
          <a:noFill/>
          <a:ln/>
          <a:extLst>
            <a:ext uri="{909E8E84-426E-40DD-AFC4-6F175D3DCCD1}">
              <a14:hiddenFill xmlns:a14="http://schemas.microsoft.com/office/drawing/2010/main">
                <a:solidFill>
                  <a:srgbClr val="FFFFFF"/>
                </a:solidFill>
              </a14:hiddenFill>
            </a:ext>
          </a:extLst>
        </p:spPr>
        <p:txBody>
          <a:bodyPr vert="horz" wrap="square" anchor="ctr" anchorCtr="0">
            <a:spAutoFit/>
          </a:bodyPr>
          <a:lstStyle/>
          <a:p>
            <a:r>
              <a:rPr lang="en-GB" b="1" dirty="0">
                <a:latin typeface="Arial" panose="020B0604020202020204" pitchFamily="34" charset="0"/>
              </a:rPr>
              <a:t>2</a:t>
            </a:r>
          </a:p>
        </p:txBody>
      </p:sp>
    </p:spTree>
    <p:extLst>
      <p:ext uri="{BB962C8B-B14F-4D97-AF65-F5344CB8AC3E}">
        <p14:creationId xmlns:p14="http://schemas.microsoft.com/office/powerpoint/2010/main" val="2246679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27683566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
        <p:nvSpPr>
          <p:cNvPr id="48" name="Text Placeholder 47">
            <a:extLst>
              <a:ext uri="{FF2B5EF4-FFF2-40B4-BE49-F238E27FC236}">
                <a16:creationId xmlns:a16="http://schemas.microsoft.com/office/drawing/2014/main" id="{4EA3F16B-A238-0B39-6C3D-C8A4E4C2FDF6}"/>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dirty="0">
                <a:latin typeface="Arial" panose="020B0604020202020204" pitchFamily="34" charset="0"/>
              </a:rPr>
              <a:t>2D1: </a:t>
            </a:r>
            <a:r>
              <a:rPr lang="en-GB" dirty="0">
                <a:latin typeface="Arial" panose="020B0604020202020204" pitchFamily="34" charset="0"/>
              </a:rPr>
              <a:t>Account Transactions code </a:t>
            </a:r>
            <a:r>
              <a:rPr lang="en-GB" dirty="0">
                <a:effectLst/>
                <a:latin typeface="Arial" panose="020B0604020202020204" pitchFamily="34" charset="0"/>
              </a:rPr>
              <a:t>performs calculating moving averages on a dataset representing customer account transactions</a:t>
            </a:r>
            <a:endParaRPr lang="en-US" dirty="0">
              <a:latin typeface="Arial" panose="020B0604020202020204" pitchFamily="34" charset="0"/>
            </a:endParaRPr>
          </a:p>
        </p:txBody>
      </p:sp>
      <p:sp>
        <p:nvSpPr>
          <p:cNvPr id="55" name="Sticker">
            <a:extLst>
              <a:ext uri="{FF2B5EF4-FFF2-40B4-BE49-F238E27FC236}">
                <a16:creationId xmlns:a16="http://schemas.microsoft.com/office/drawing/2014/main" id="{4C9A787C-7635-9010-B505-47A7F226F40E}"/>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Step 2</a:t>
            </a:r>
          </a:p>
        </p:txBody>
      </p:sp>
      <p:sp>
        <p:nvSpPr>
          <p:cNvPr id="61" name="TextBox 60">
            <a:extLst>
              <a:ext uri="{FF2B5EF4-FFF2-40B4-BE49-F238E27FC236}">
                <a16:creationId xmlns:a16="http://schemas.microsoft.com/office/drawing/2014/main" id="{A509EEBC-6027-E997-C515-C97E8BBBAE6B}"/>
              </a:ext>
            </a:extLst>
          </p:cNvPr>
          <p:cNvSpPr txBox="1">
            <a:spLocks/>
          </p:cNvSpPr>
          <p:nvPr/>
        </p:nvSpPr>
        <p:spPr>
          <a:xfrm>
            <a:off x="10928059" y="1310103"/>
            <a:ext cx="709205"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000" b="1" dirty="0">
                <a:solidFill>
                  <a:srgbClr val="000000"/>
                </a:solidFill>
              </a:rPr>
              <a:t>Output</a:t>
            </a:r>
          </a:p>
        </p:txBody>
      </p:sp>
      <p:sp>
        <p:nvSpPr>
          <p:cNvPr id="268" name="TextBox 267">
            <a:extLst>
              <a:ext uri="{FF2B5EF4-FFF2-40B4-BE49-F238E27FC236}">
                <a16:creationId xmlns:a16="http://schemas.microsoft.com/office/drawing/2014/main" id="{8A344382-CF3A-4196-607C-8B1B6240C67A}"/>
              </a:ext>
            </a:extLst>
          </p:cNvPr>
          <p:cNvSpPr txBox="1">
            <a:spLocks/>
          </p:cNvSpPr>
          <p:nvPr/>
        </p:nvSpPr>
        <p:spPr>
          <a:xfrm>
            <a:off x="10928059" y="1722690"/>
            <a:ext cx="709205" cy="738664"/>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800" b="0" dirty="0">
                <a:effectLst/>
                <a:latin typeface="Arial" panose="020B0604020202020204" pitchFamily="34" charset="0"/>
                <a:cs typeface="Arial" panose="020B0604020202020204" pitchFamily="34" charset="0"/>
              </a:rPr>
              <a:t>analyatics_zone.xs2_account_transactions</a:t>
            </a:r>
            <a:br>
              <a:rPr lang="en-GB" sz="800" b="0" dirty="0">
                <a:effectLst/>
                <a:latin typeface="Arial" panose="020B0604020202020204" pitchFamily="34" charset="0"/>
                <a:cs typeface="Arial" panose="020B0604020202020204" pitchFamily="34" charset="0"/>
              </a:rPr>
            </a:br>
            <a:r>
              <a:rPr lang="en-GB" sz="800" b="0" dirty="0">
                <a:effectLst/>
                <a:latin typeface="Arial" panose="020B0604020202020204" pitchFamily="34" charset="0"/>
                <a:cs typeface="Arial" panose="020B0604020202020204" pitchFamily="34" charset="0"/>
              </a:rPr>
              <a:t>_final_+</a:t>
            </a:r>
          </a:p>
          <a:p>
            <a:r>
              <a:rPr lang="en-GB" sz="800" b="0" dirty="0" err="1">
                <a:effectLst/>
                <a:latin typeface="Arial" panose="020B0604020202020204" pitchFamily="34" charset="0"/>
                <a:cs typeface="Arial" panose="020B0604020202020204" pitchFamily="34" charset="0"/>
              </a:rPr>
              <a:t>model_version_prefix</a:t>
            </a:r>
            <a:endParaRPr lang="en-GB" sz="800" b="0" dirty="0">
              <a:effectLst/>
              <a:latin typeface="Arial" panose="020B0604020202020204" pitchFamily="34" charset="0"/>
              <a:cs typeface="Arial" panose="020B0604020202020204" pitchFamily="34" charset="0"/>
            </a:endParaRPr>
          </a:p>
        </p:txBody>
      </p:sp>
      <p:pic>
        <p:nvPicPr>
          <p:cNvPr id="24" name="Graphic 23">
            <a:extLst>
              <a:ext uri="{FF2B5EF4-FFF2-40B4-BE49-F238E27FC236}">
                <a16:creationId xmlns:a16="http://schemas.microsoft.com/office/drawing/2014/main" id="{6355C772-507A-2F05-85F7-0D5CEB7D1BF0}"/>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rot="5400000">
            <a:off x="10282444" y="4177525"/>
            <a:ext cx="216000" cy="216000"/>
          </a:xfrm>
          <a:prstGeom prst="rect">
            <a:avLst/>
          </a:prstGeom>
        </p:spPr>
      </p:pic>
      <p:cxnSp>
        <p:nvCxnSpPr>
          <p:cNvPr id="66" name="Straight Connector 65">
            <a:extLst>
              <a:ext uri="{FF2B5EF4-FFF2-40B4-BE49-F238E27FC236}">
                <a16:creationId xmlns:a16="http://schemas.microsoft.com/office/drawing/2014/main" id="{AB004183-9A3E-9F8B-3524-48E502D701FA}"/>
              </a:ext>
            </a:extLst>
          </p:cNvPr>
          <p:cNvCxnSpPr>
            <a:cxnSpLocks/>
          </p:cNvCxnSpPr>
          <p:nvPr/>
        </p:nvCxnSpPr>
        <p:spPr>
          <a:xfrm>
            <a:off x="554736" y="1643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2792C740-1D28-9158-7B2C-031B27D0C78B}"/>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7811574" y="1523891"/>
            <a:ext cx="237026" cy="237026"/>
          </a:xfrm>
          <a:prstGeom prst="rect">
            <a:avLst/>
          </a:prstGeom>
        </p:spPr>
      </p:pic>
      <p:grpSp>
        <p:nvGrpSpPr>
          <p:cNvPr id="68" name="Group 67">
            <a:extLst>
              <a:ext uri="{FF2B5EF4-FFF2-40B4-BE49-F238E27FC236}">
                <a16:creationId xmlns:a16="http://schemas.microsoft.com/office/drawing/2014/main" id="{35E04182-5469-8C9B-5C28-9A0CC65414E8}"/>
              </a:ext>
            </a:extLst>
          </p:cNvPr>
          <p:cNvGrpSpPr/>
          <p:nvPr/>
        </p:nvGrpSpPr>
        <p:grpSpPr>
          <a:xfrm>
            <a:off x="554736" y="1240436"/>
            <a:ext cx="324000" cy="324000"/>
            <a:chOff x="554736" y="1548255"/>
            <a:chExt cx="324000" cy="324000"/>
          </a:xfrm>
        </p:grpSpPr>
        <p:sp>
          <p:nvSpPr>
            <p:cNvPr id="69" name="Oval 68">
              <a:extLst>
                <a:ext uri="{FF2B5EF4-FFF2-40B4-BE49-F238E27FC236}">
                  <a16:creationId xmlns:a16="http://schemas.microsoft.com/office/drawing/2014/main" id="{9ADAF982-6884-229E-5DDA-6F6C73E22319}"/>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73" name="CustomIcon">
              <a:extLst>
                <a:ext uri="{FF2B5EF4-FFF2-40B4-BE49-F238E27FC236}">
                  <a16:creationId xmlns:a16="http://schemas.microsoft.com/office/drawing/2014/main" id="{9AA56DD6-B3D6-9235-1007-80B22FC36A8D}"/>
                </a:ext>
              </a:extLst>
            </p:cNvPr>
            <p:cNvPicPr>
              <a:picLocks/>
            </p:cNvPicPr>
            <p:nvPr>
              <p:custDataLst>
                <p:tags r:id="rId10"/>
              </p:custDataLst>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03221" y="1602471"/>
              <a:ext cx="215568" cy="215568"/>
            </a:xfrm>
            <a:prstGeom prst="rect">
              <a:avLst/>
            </a:prstGeom>
          </p:spPr>
        </p:pic>
      </p:grpSp>
      <p:sp>
        <p:nvSpPr>
          <p:cNvPr id="74" name="TextBox 73">
            <a:extLst>
              <a:ext uri="{FF2B5EF4-FFF2-40B4-BE49-F238E27FC236}">
                <a16:creationId xmlns:a16="http://schemas.microsoft.com/office/drawing/2014/main" id="{545046AE-239F-12D3-C2B5-80A9D006C92D}"/>
              </a:ext>
            </a:extLst>
          </p:cNvPr>
          <p:cNvSpPr txBox="1">
            <a:spLocks/>
          </p:cNvSpPr>
          <p:nvPr/>
        </p:nvSpPr>
        <p:spPr>
          <a:xfrm>
            <a:off x="916560" y="1325492"/>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pic>
        <p:nvPicPr>
          <p:cNvPr id="16" name="Graphic 15">
            <a:extLst>
              <a:ext uri="{FF2B5EF4-FFF2-40B4-BE49-F238E27FC236}">
                <a16:creationId xmlns:a16="http://schemas.microsoft.com/office/drawing/2014/main" id="{1BAE669D-2305-7C18-A38E-24EE3DFE4085}"/>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rot="5400000">
            <a:off x="6333230" y="3012348"/>
            <a:ext cx="216000" cy="216000"/>
          </a:xfrm>
          <a:prstGeom prst="rect">
            <a:avLst/>
          </a:prstGeom>
        </p:spPr>
      </p:pic>
      <p:sp>
        <p:nvSpPr>
          <p:cNvPr id="70" name="TextBox 69">
            <a:extLst>
              <a:ext uri="{FF2B5EF4-FFF2-40B4-BE49-F238E27FC236}">
                <a16:creationId xmlns:a16="http://schemas.microsoft.com/office/drawing/2014/main" id="{EA7CDAFC-1DE5-45BF-4632-45BA42561F1A}"/>
              </a:ext>
            </a:extLst>
          </p:cNvPr>
          <p:cNvSpPr txBox="1">
            <a:spLocks/>
          </p:cNvSpPr>
          <p:nvPr/>
        </p:nvSpPr>
        <p:spPr>
          <a:xfrm>
            <a:off x="5128121" y="3207745"/>
            <a:ext cx="2626219"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800" b="1" dirty="0">
                <a:solidFill>
                  <a:srgbClr val="000000"/>
                </a:solidFill>
              </a:rPr>
              <a:t>Output</a:t>
            </a:r>
          </a:p>
        </p:txBody>
      </p:sp>
      <p:sp>
        <p:nvSpPr>
          <p:cNvPr id="71" name="TextBox 70">
            <a:extLst>
              <a:ext uri="{FF2B5EF4-FFF2-40B4-BE49-F238E27FC236}">
                <a16:creationId xmlns:a16="http://schemas.microsoft.com/office/drawing/2014/main" id="{709A38DD-19BD-D0D9-0C37-C988EEFEC5CB}"/>
              </a:ext>
            </a:extLst>
          </p:cNvPr>
          <p:cNvSpPr txBox="1">
            <a:spLocks/>
          </p:cNvSpPr>
          <p:nvPr/>
        </p:nvSpPr>
        <p:spPr>
          <a:xfrm>
            <a:off x="5128121" y="3357262"/>
            <a:ext cx="262621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700" b="0" i="0" dirty="0">
                <a:effectLst/>
                <a:cs typeface="Arial" panose="020B0604020202020204" pitchFamily="34" charset="0"/>
              </a:rPr>
              <a:t>analyatics_zone.xs2_account_transactions_grouped_" + </a:t>
            </a:r>
            <a:r>
              <a:rPr lang="en-GB" sz="700" b="0" i="0" dirty="0" err="1">
                <a:effectLst/>
                <a:cs typeface="Arial" panose="020B0604020202020204" pitchFamily="34" charset="0"/>
              </a:rPr>
              <a:t>model_version_prefix</a:t>
            </a:r>
            <a:endParaRPr lang="en-GB" sz="700" b="0" dirty="0">
              <a:effectLst/>
              <a:cs typeface="Arial" panose="020B0604020202020204" pitchFamily="34" charset="0"/>
            </a:endParaRPr>
          </a:p>
        </p:txBody>
      </p:sp>
      <p:pic>
        <p:nvPicPr>
          <p:cNvPr id="77" name="Graphic 76">
            <a:extLst>
              <a:ext uri="{FF2B5EF4-FFF2-40B4-BE49-F238E27FC236}">
                <a16:creationId xmlns:a16="http://schemas.microsoft.com/office/drawing/2014/main" id="{286009AD-70E0-1B77-F5D3-595CD0460D83}"/>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rot="5400000">
            <a:off x="6333230" y="4793680"/>
            <a:ext cx="216000" cy="216000"/>
          </a:xfrm>
          <a:prstGeom prst="rect">
            <a:avLst/>
          </a:prstGeom>
        </p:spPr>
      </p:pic>
      <p:sp>
        <p:nvSpPr>
          <p:cNvPr id="78" name="TextBox 77">
            <a:extLst>
              <a:ext uri="{FF2B5EF4-FFF2-40B4-BE49-F238E27FC236}">
                <a16:creationId xmlns:a16="http://schemas.microsoft.com/office/drawing/2014/main" id="{1186A796-3D6C-86A2-EEFB-68CF86C11E2F}"/>
              </a:ext>
            </a:extLst>
          </p:cNvPr>
          <p:cNvSpPr txBox="1">
            <a:spLocks/>
          </p:cNvSpPr>
          <p:nvPr/>
        </p:nvSpPr>
        <p:spPr>
          <a:xfrm>
            <a:off x="5128121" y="5002939"/>
            <a:ext cx="2626219"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800" b="1" dirty="0">
                <a:solidFill>
                  <a:srgbClr val="000000"/>
                </a:solidFill>
              </a:rPr>
              <a:t>Output</a:t>
            </a:r>
          </a:p>
        </p:txBody>
      </p:sp>
      <p:cxnSp>
        <p:nvCxnSpPr>
          <p:cNvPr id="25" name="impact_1point5b">
            <a:extLst>
              <a:ext uri="{FF2B5EF4-FFF2-40B4-BE49-F238E27FC236}">
                <a16:creationId xmlns:a16="http://schemas.microsoft.com/office/drawing/2014/main" id="{983EDD0C-CF7E-2E81-DA80-4C99B6ACBE24}"/>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8D06FC6-6D1F-0B81-9304-EE3BFF5C6E19}"/>
              </a:ext>
            </a:extLst>
          </p:cNvPr>
          <p:cNvSpPr txBox="1"/>
          <p:nvPr/>
        </p:nvSpPr>
        <p:spPr>
          <a:xfrm>
            <a:off x="879499" y="5824203"/>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Code: </a:t>
            </a:r>
            <a:r>
              <a:rPr lang="en-US" sz="1000" b="1" dirty="0"/>
              <a:t>Step2_Customer_360TS_DataModel/</a:t>
            </a:r>
            <a:r>
              <a:rPr lang="en-US" sz="1000" dirty="0"/>
              <a:t>2_1_1_PrepareAccountTransactions_master</a:t>
            </a:r>
            <a:endParaRPr lang="en-GB" sz="1000" dirty="0"/>
          </a:p>
        </p:txBody>
      </p:sp>
      <p:grpSp>
        <p:nvGrpSpPr>
          <p:cNvPr id="28" name="Group 27">
            <a:extLst>
              <a:ext uri="{FF2B5EF4-FFF2-40B4-BE49-F238E27FC236}">
                <a16:creationId xmlns:a16="http://schemas.microsoft.com/office/drawing/2014/main" id="{EAE3F94E-9DA9-A9E9-A573-02F7F21D3E90}"/>
              </a:ext>
            </a:extLst>
          </p:cNvPr>
          <p:cNvGrpSpPr>
            <a:grpSpLocks/>
          </p:cNvGrpSpPr>
          <p:nvPr/>
        </p:nvGrpSpPr>
        <p:grpSpPr>
          <a:xfrm>
            <a:off x="554736" y="5793147"/>
            <a:ext cx="216000" cy="216000"/>
            <a:chOff x="518544" y="5788011"/>
            <a:chExt cx="288000" cy="288000"/>
          </a:xfrm>
        </p:grpSpPr>
        <p:sp>
          <p:nvSpPr>
            <p:cNvPr id="29" name="Oval 28">
              <a:extLst>
                <a:ext uri="{FF2B5EF4-FFF2-40B4-BE49-F238E27FC236}">
                  <a16:creationId xmlns:a16="http://schemas.microsoft.com/office/drawing/2014/main" id="{5346CE67-61C9-F7C3-46AC-3E43B9E61726}"/>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30" name="Graphic 29">
              <a:extLst>
                <a:ext uri="{FF2B5EF4-FFF2-40B4-BE49-F238E27FC236}">
                  <a16:creationId xmlns:a16="http://schemas.microsoft.com/office/drawing/2014/main" id="{CAC8B10F-4957-DA60-F694-23C57250C0E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2973" y="5842440"/>
              <a:ext cx="179143" cy="179143"/>
            </a:xfrm>
            <a:prstGeom prst="rect">
              <a:avLst/>
            </a:prstGeom>
          </p:spPr>
        </p:pic>
      </p:grpSp>
      <p:sp>
        <p:nvSpPr>
          <p:cNvPr id="32" name="TextBox 31">
            <a:extLst>
              <a:ext uri="{FF2B5EF4-FFF2-40B4-BE49-F238E27FC236}">
                <a16:creationId xmlns:a16="http://schemas.microsoft.com/office/drawing/2014/main" id="{FD2DC96F-100A-84CF-4C68-D48C2AF72B38}"/>
              </a:ext>
            </a:extLst>
          </p:cNvPr>
          <p:cNvSpPr txBox="1"/>
          <p:nvPr/>
        </p:nvSpPr>
        <p:spPr>
          <a:xfrm>
            <a:off x="879499" y="6079988"/>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Checks: </a:t>
            </a:r>
            <a:r>
              <a:rPr lang="en-US" sz="1000" b="1" dirty="0"/>
              <a:t>Step2_Customer_360TS_DataModel/</a:t>
            </a:r>
            <a:r>
              <a:rPr lang="en-US" sz="1000" dirty="0"/>
              <a:t>Check_2_1_1_Account_Transactions</a:t>
            </a:r>
            <a:endParaRPr lang="en-GB" sz="1000" dirty="0"/>
          </a:p>
        </p:txBody>
      </p:sp>
      <p:grpSp>
        <p:nvGrpSpPr>
          <p:cNvPr id="33" name="Group 32">
            <a:extLst>
              <a:ext uri="{FF2B5EF4-FFF2-40B4-BE49-F238E27FC236}">
                <a16:creationId xmlns:a16="http://schemas.microsoft.com/office/drawing/2014/main" id="{3B1265EE-014F-7A70-B5B7-3343CF0BDEE0}"/>
              </a:ext>
            </a:extLst>
          </p:cNvPr>
          <p:cNvGrpSpPr>
            <a:grpSpLocks/>
          </p:cNvGrpSpPr>
          <p:nvPr/>
        </p:nvGrpSpPr>
        <p:grpSpPr>
          <a:xfrm>
            <a:off x="554736" y="6048932"/>
            <a:ext cx="216000" cy="216000"/>
            <a:chOff x="554736" y="6059030"/>
            <a:chExt cx="242088" cy="242088"/>
          </a:xfrm>
          <a:solidFill>
            <a:schemeClr val="accent5"/>
          </a:solidFill>
        </p:grpSpPr>
        <p:sp>
          <p:nvSpPr>
            <p:cNvPr id="34" name="Oval 33">
              <a:extLst>
                <a:ext uri="{FF2B5EF4-FFF2-40B4-BE49-F238E27FC236}">
                  <a16:creationId xmlns:a16="http://schemas.microsoft.com/office/drawing/2014/main" id="{539DC428-97A0-0B0F-95C6-58689456CB1E}"/>
                </a:ext>
              </a:extLst>
            </p:cNvPr>
            <p:cNvSpPr>
              <a:spLocks noChangeAspect="1"/>
            </p:cNvSpPr>
            <p:nvPr/>
          </p:nvSpPr>
          <p:spPr>
            <a:xfrm>
              <a:off x="554736" y="6059030"/>
              <a:ext cx="242088" cy="24208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36" name="Graphic 35">
              <a:extLst>
                <a:ext uri="{FF2B5EF4-FFF2-40B4-BE49-F238E27FC236}">
                  <a16:creationId xmlns:a16="http://schemas.microsoft.com/office/drawing/2014/main" id="{5DA1C19F-6A7B-695E-F6A2-2D7737C4EC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7881" y="6089963"/>
              <a:ext cx="180221" cy="180221"/>
            </a:xfrm>
            <a:prstGeom prst="rect">
              <a:avLst/>
            </a:prstGeom>
          </p:spPr>
        </p:pic>
      </p:grpSp>
      <p:sp>
        <p:nvSpPr>
          <p:cNvPr id="79" name="TextBox 78">
            <a:extLst>
              <a:ext uri="{FF2B5EF4-FFF2-40B4-BE49-F238E27FC236}">
                <a16:creationId xmlns:a16="http://schemas.microsoft.com/office/drawing/2014/main" id="{347C9AF0-A3E3-5DE7-AE15-39F4B1A6D560}"/>
              </a:ext>
            </a:extLst>
          </p:cNvPr>
          <p:cNvSpPr txBox="1">
            <a:spLocks/>
          </p:cNvSpPr>
          <p:nvPr/>
        </p:nvSpPr>
        <p:spPr>
          <a:xfrm>
            <a:off x="5128121" y="5152456"/>
            <a:ext cx="262621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700" b="0" i="0" dirty="0">
                <a:effectLst/>
              </a:rPr>
              <a:t>analyatics_zone.xs2_account_transactions_tseries_" + </a:t>
            </a:r>
            <a:r>
              <a:rPr lang="en-GB" sz="700" b="0" i="0" dirty="0" err="1">
                <a:effectLst/>
              </a:rPr>
              <a:t>model_version_prefix</a:t>
            </a:r>
            <a:endParaRPr lang="en-GB" sz="700" b="0" dirty="0">
              <a:effectLst/>
              <a:cs typeface="Arial" panose="020B0604020202020204" pitchFamily="34" charset="0"/>
            </a:endParaRPr>
          </a:p>
        </p:txBody>
      </p:sp>
      <p:sp>
        <p:nvSpPr>
          <p:cNvPr id="31" name="TextBox 30">
            <a:extLst>
              <a:ext uri="{FF2B5EF4-FFF2-40B4-BE49-F238E27FC236}">
                <a16:creationId xmlns:a16="http://schemas.microsoft.com/office/drawing/2014/main" id="{D7FCB421-2437-C96B-234E-92B10B456824}"/>
              </a:ext>
            </a:extLst>
          </p:cNvPr>
          <p:cNvSpPr txBox="1">
            <a:spLocks/>
          </p:cNvSpPr>
          <p:nvPr/>
        </p:nvSpPr>
        <p:spPr>
          <a:xfrm>
            <a:off x="5128121" y="1722690"/>
            <a:ext cx="2626219" cy="239903"/>
          </a:xfrm>
          <a:prstGeom prst="roundRect">
            <a:avLst/>
          </a:prstGeom>
          <a:solidFill>
            <a:schemeClr val="bg1">
              <a:lumMod val="85000"/>
            </a:schemeClr>
          </a:solidFill>
        </p:spPr>
        <p:txBody>
          <a:bodyPr wrap="square" lIns="36000" tIns="36000" rIns="36000" bIns="36000" rtlCol="0" anchor="ctr">
            <a:noAutofit/>
          </a:bodyPr>
          <a:lstStyle/>
          <a:p>
            <a:pPr algn="l"/>
            <a:r>
              <a:rPr lang="en-GB" sz="800" b="1" i="0" dirty="0">
                <a:effectLst/>
              </a:rPr>
              <a:t>Grouping Transactions by Customer and Time Period</a:t>
            </a:r>
          </a:p>
        </p:txBody>
      </p:sp>
      <p:pic>
        <p:nvPicPr>
          <p:cNvPr id="14" name="Graphic 13">
            <a:extLst>
              <a:ext uri="{FF2B5EF4-FFF2-40B4-BE49-F238E27FC236}">
                <a16:creationId xmlns:a16="http://schemas.microsoft.com/office/drawing/2014/main" id="{8E6747BB-9517-BBDB-1A0C-F9876E277158}"/>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rot="5400000">
            <a:off x="6333230" y="2304571"/>
            <a:ext cx="216000" cy="216000"/>
          </a:xfrm>
          <a:prstGeom prst="rect">
            <a:avLst/>
          </a:prstGeom>
        </p:spPr>
      </p:pic>
      <p:sp>
        <p:nvSpPr>
          <p:cNvPr id="47" name="TextBox 46">
            <a:extLst>
              <a:ext uri="{FF2B5EF4-FFF2-40B4-BE49-F238E27FC236}">
                <a16:creationId xmlns:a16="http://schemas.microsoft.com/office/drawing/2014/main" id="{69CB7DDB-A780-40ED-AED4-323C3DC7AE12}"/>
              </a:ext>
            </a:extLst>
          </p:cNvPr>
          <p:cNvSpPr txBox="1">
            <a:spLocks/>
          </p:cNvSpPr>
          <p:nvPr/>
        </p:nvSpPr>
        <p:spPr>
          <a:xfrm>
            <a:off x="5128121" y="2002011"/>
            <a:ext cx="2626219" cy="3231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The code groups the filtered and joined data by customer number, transaction year, and transaction month. The following metrics are aggregated for each group:</a:t>
            </a:r>
            <a:endParaRPr lang="en-GB" sz="700" dirty="0">
              <a:cs typeface="+mn-cs"/>
            </a:endParaRPr>
          </a:p>
        </p:txBody>
      </p:sp>
      <p:sp>
        <p:nvSpPr>
          <p:cNvPr id="50" name="TextBox 49">
            <a:extLst>
              <a:ext uri="{FF2B5EF4-FFF2-40B4-BE49-F238E27FC236}">
                <a16:creationId xmlns:a16="http://schemas.microsoft.com/office/drawing/2014/main" id="{47B5041F-1880-4DB8-82E8-5DB06D40FBB4}"/>
              </a:ext>
            </a:extLst>
          </p:cNvPr>
          <p:cNvSpPr txBox="1">
            <a:spLocks/>
          </p:cNvSpPr>
          <p:nvPr/>
        </p:nvSpPr>
        <p:spPr>
          <a:xfrm>
            <a:off x="5190259" y="2531780"/>
            <a:ext cx="2520530" cy="469359"/>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spcAft>
                <a:spcPts val="100"/>
              </a:spcAft>
            </a:pPr>
            <a:r>
              <a:rPr lang="en-US" sz="700" b="1" dirty="0" err="1"/>
              <a:t>trn_sum_D</a:t>
            </a:r>
            <a:r>
              <a:rPr lang="en-US" sz="700" b="1" dirty="0"/>
              <a:t>: </a:t>
            </a:r>
            <a:r>
              <a:rPr lang="en-US" sz="700" dirty="0"/>
              <a:t>Total debit amount</a:t>
            </a:r>
          </a:p>
          <a:p>
            <a:pPr lvl="1">
              <a:spcAft>
                <a:spcPts val="100"/>
              </a:spcAft>
            </a:pPr>
            <a:r>
              <a:rPr lang="en-US" sz="700" b="1" dirty="0" err="1"/>
              <a:t>trn_sum_C</a:t>
            </a:r>
            <a:r>
              <a:rPr lang="en-US" sz="700" b="1" dirty="0"/>
              <a:t>: </a:t>
            </a:r>
            <a:r>
              <a:rPr lang="en-US" sz="700" dirty="0"/>
              <a:t>Total credit amount</a:t>
            </a:r>
          </a:p>
          <a:p>
            <a:pPr lvl="1">
              <a:spcAft>
                <a:spcPts val="100"/>
              </a:spcAft>
            </a:pPr>
            <a:r>
              <a:rPr lang="en-US" sz="700" b="1" dirty="0" err="1"/>
              <a:t>trn_count_D</a:t>
            </a:r>
            <a:r>
              <a:rPr lang="en-US" sz="700" b="1" dirty="0"/>
              <a:t>: </a:t>
            </a:r>
            <a:r>
              <a:rPr lang="en-US" sz="700" dirty="0"/>
              <a:t>Count of debit transactions</a:t>
            </a:r>
          </a:p>
          <a:p>
            <a:pPr lvl="1">
              <a:spcAft>
                <a:spcPts val="100"/>
              </a:spcAft>
            </a:pPr>
            <a:r>
              <a:rPr lang="en-US" sz="700" b="1" dirty="0" err="1"/>
              <a:t>trn_count_C</a:t>
            </a:r>
            <a:r>
              <a:rPr lang="en-US" sz="700" b="1" dirty="0"/>
              <a:t>: </a:t>
            </a:r>
            <a:r>
              <a:rPr lang="en-US" sz="700" dirty="0"/>
              <a:t>Count of credit transactions</a:t>
            </a:r>
            <a:endParaRPr lang="en-GB" sz="700" dirty="0"/>
          </a:p>
        </p:txBody>
      </p:sp>
      <p:sp>
        <p:nvSpPr>
          <p:cNvPr id="60" name="Rectangle 59">
            <a:extLst>
              <a:ext uri="{FF2B5EF4-FFF2-40B4-BE49-F238E27FC236}">
                <a16:creationId xmlns:a16="http://schemas.microsoft.com/office/drawing/2014/main" id="{18BC9384-6BB3-48F8-A3CC-622DE7A78E20}"/>
              </a:ext>
            </a:extLst>
          </p:cNvPr>
          <p:cNvSpPr>
            <a:spLocks/>
          </p:cNvSpPr>
          <p:nvPr/>
        </p:nvSpPr>
        <p:spPr>
          <a:xfrm>
            <a:off x="5128121" y="2499966"/>
            <a:ext cx="2626219" cy="532987"/>
          </a:xfrm>
          <a:prstGeom prst="rect">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sp>
        <p:nvSpPr>
          <p:cNvPr id="72" name="TextBox 71">
            <a:extLst>
              <a:ext uri="{FF2B5EF4-FFF2-40B4-BE49-F238E27FC236}">
                <a16:creationId xmlns:a16="http://schemas.microsoft.com/office/drawing/2014/main" id="{7C9EEEE6-0F8D-C715-0DEC-3E178B593ACE}"/>
              </a:ext>
            </a:extLst>
          </p:cNvPr>
          <p:cNvSpPr txBox="1">
            <a:spLocks/>
          </p:cNvSpPr>
          <p:nvPr/>
        </p:nvSpPr>
        <p:spPr>
          <a:xfrm>
            <a:off x="5128121" y="3621409"/>
            <a:ext cx="2626219" cy="195317"/>
          </a:xfrm>
          <a:prstGeom prst="roundRect">
            <a:avLst/>
          </a:prstGeom>
          <a:solidFill>
            <a:schemeClr val="bg1">
              <a:lumMod val="85000"/>
            </a:schemeClr>
          </a:solidFill>
        </p:spPr>
        <p:txBody>
          <a:bodyPr wrap="square" lIns="36000" tIns="36000" rIns="36000" bIns="36000" rtlCol="0" anchor="ctr">
            <a:noAutofit/>
          </a:bodyPr>
          <a:lstStyle/>
          <a:p>
            <a:pPr algn="l"/>
            <a:r>
              <a:rPr lang="en-GB" sz="800" b="1" i="0" dirty="0">
                <a:effectLst/>
              </a:rPr>
              <a:t>Creating Complete Time Series</a:t>
            </a:r>
          </a:p>
        </p:txBody>
      </p:sp>
      <p:grpSp>
        <p:nvGrpSpPr>
          <p:cNvPr id="173" name="Group 172">
            <a:extLst>
              <a:ext uri="{FF2B5EF4-FFF2-40B4-BE49-F238E27FC236}">
                <a16:creationId xmlns:a16="http://schemas.microsoft.com/office/drawing/2014/main" id="{25222337-3CFA-196E-8F87-5057DFFF564B}"/>
              </a:ext>
            </a:extLst>
          </p:cNvPr>
          <p:cNvGrpSpPr/>
          <p:nvPr/>
        </p:nvGrpSpPr>
        <p:grpSpPr>
          <a:xfrm>
            <a:off x="5128121" y="3856144"/>
            <a:ext cx="2626219" cy="944279"/>
            <a:chOff x="5128121" y="4244615"/>
            <a:chExt cx="2626219" cy="944279"/>
          </a:xfrm>
        </p:grpSpPr>
        <p:sp>
          <p:nvSpPr>
            <p:cNvPr id="106" name="TextBox 105">
              <a:extLst>
                <a:ext uri="{FF2B5EF4-FFF2-40B4-BE49-F238E27FC236}">
                  <a16:creationId xmlns:a16="http://schemas.microsoft.com/office/drawing/2014/main" id="{BAD737A1-7A42-410A-B85A-4DFFC0695F30}"/>
                </a:ext>
              </a:extLst>
            </p:cNvPr>
            <p:cNvSpPr txBox="1"/>
            <p:nvPr/>
          </p:nvSpPr>
          <p:spPr>
            <a:xfrm>
              <a:off x="5152643" y="4247395"/>
              <a:ext cx="2577174" cy="938719"/>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t>To create a complete time series for each customer, the code defines a start date (</a:t>
              </a:r>
              <a:r>
                <a:rPr lang="en-US" sz="700" dirty="0" err="1"/>
                <a:t>sdate</a:t>
              </a:r>
              <a:r>
                <a:rPr lang="en-US" sz="700" dirty="0"/>
                <a:t>) and end date (</a:t>
              </a:r>
              <a:r>
                <a:rPr lang="en-US" sz="700" dirty="0" err="1"/>
                <a:t>edate</a:t>
              </a:r>
              <a:r>
                <a:rPr lang="en-US" sz="700" dirty="0"/>
                <a:t>) for the time range. It then generates a list of dates with a monthly interval between the dates.</a:t>
              </a:r>
            </a:p>
            <a:p>
              <a:r>
                <a:rPr lang="en-US" sz="700" dirty="0"/>
                <a:t>For each customer, the code performs a cross-join between the list of dates and the grouped transaction data. This ensures that each customer has an entry for every month in the time range, even if there are no transactions in some months.</a:t>
              </a:r>
              <a:endParaRPr lang="en-GB" sz="700" dirty="0"/>
            </a:p>
          </p:txBody>
        </p:sp>
        <p:sp>
          <p:nvSpPr>
            <p:cNvPr id="127" name="Rectangle 126">
              <a:extLst>
                <a:ext uri="{FF2B5EF4-FFF2-40B4-BE49-F238E27FC236}">
                  <a16:creationId xmlns:a16="http://schemas.microsoft.com/office/drawing/2014/main" id="{205B9AA7-3C3F-45FC-A48C-0619853591A8}"/>
                </a:ext>
              </a:extLst>
            </p:cNvPr>
            <p:cNvSpPr>
              <a:spLocks/>
            </p:cNvSpPr>
            <p:nvPr/>
          </p:nvSpPr>
          <p:spPr>
            <a:xfrm>
              <a:off x="5128121" y="4244615"/>
              <a:ext cx="2626219" cy="944279"/>
            </a:xfrm>
            <a:prstGeom prst="rect">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grpSp>
      <p:grpSp>
        <p:nvGrpSpPr>
          <p:cNvPr id="80" name="Group 79">
            <a:extLst>
              <a:ext uri="{FF2B5EF4-FFF2-40B4-BE49-F238E27FC236}">
                <a16:creationId xmlns:a16="http://schemas.microsoft.com/office/drawing/2014/main" id="{408600C1-4258-FC5C-B042-C1FB4D672958}"/>
              </a:ext>
            </a:extLst>
          </p:cNvPr>
          <p:cNvGrpSpPr>
            <a:grpSpLocks/>
          </p:cNvGrpSpPr>
          <p:nvPr/>
        </p:nvGrpSpPr>
        <p:grpSpPr>
          <a:xfrm>
            <a:off x="5128121" y="1240436"/>
            <a:ext cx="324000" cy="324000"/>
            <a:chOff x="7432261" y="1862223"/>
            <a:chExt cx="511134" cy="511134"/>
          </a:xfrm>
          <a:solidFill>
            <a:schemeClr val="accent5"/>
          </a:solidFill>
        </p:grpSpPr>
        <p:sp>
          <p:nvSpPr>
            <p:cNvPr id="81" name="Oval 80">
              <a:extLst>
                <a:ext uri="{FF2B5EF4-FFF2-40B4-BE49-F238E27FC236}">
                  <a16:creationId xmlns:a16="http://schemas.microsoft.com/office/drawing/2014/main" id="{C63BD113-5A3A-EFC7-C5F4-A95715A7EE32}"/>
                </a:ext>
              </a:extLst>
            </p:cNvPr>
            <p:cNvSpPr>
              <a:spLocks/>
            </p:cNvSpPr>
            <p:nvPr/>
          </p:nvSpPr>
          <p:spPr>
            <a:xfrm>
              <a:off x="7432261"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83" name="Graphic 82">
              <a:extLst>
                <a:ext uri="{FF2B5EF4-FFF2-40B4-BE49-F238E27FC236}">
                  <a16:creationId xmlns:a16="http://schemas.microsoft.com/office/drawing/2014/main" id="{0E07FA94-8CD4-9724-7D6F-C56B94C50D46}"/>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7519859" y="1947753"/>
              <a:ext cx="340075" cy="340075"/>
            </a:xfrm>
            <a:prstGeom prst="rect">
              <a:avLst/>
            </a:prstGeom>
          </p:spPr>
        </p:pic>
      </p:grpSp>
      <p:sp>
        <p:nvSpPr>
          <p:cNvPr id="84" name="TextBox 83">
            <a:extLst>
              <a:ext uri="{FF2B5EF4-FFF2-40B4-BE49-F238E27FC236}">
                <a16:creationId xmlns:a16="http://schemas.microsoft.com/office/drawing/2014/main" id="{A440174B-E049-6A60-F424-4DD4FCB14C35}"/>
              </a:ext>
            </a:extLst>
          </p:cNvPr>
          <p:cNvSpPr txBox="1"/>
          <p:nvPr/>
        </p:nvSpPr>
        <p:spPr>
          <a:xfrm>
            <a:off x="5489943" y="1325492"/>
            <a:ext cx="2264397"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Transformation</a:t>
            </a:r>
            <a:endParaRPr lang="en-GB" sz="1000" b="1" dirty="0"/>
          </a:p>
        </p:txBody>
      </p:sp>
      <p:pic>
        <p:nvPicPr>
          <p:cNvPr id="85" name="Graphic 84">
            <a:extLst>
              <a:ext uri="{FF2B5EF4-FFF2-40B4-BE49-F238E27FC236}">
                <a16:creationId xmlns:a16="http://schemas.microsoft.com/office/drawing/2014/main" id="{19D6EDA1-A8C4-0069-1FCB-64DE2C8B5634}"/>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4784041" y="1523891"/>
            <a:ext cx="237026" cy="237026"/>
          </a:xfrm>
          <a:prstGeom prst="rect">
            <a:avLst/>
          </a:prstGeom>
        </p:spPr>
      </p:pic>
      <p:sp>
        <p:nvSpPr>
          <p:cNvPr id="18" name="TextBox 17">
            <a:extLst>
              <a:ext uri="{FF2B5EF4-FFF2-40B4-BE49-F238E27FC236}">
                <a16:creationId xmlns:a16="http://schemas.microsoft.com/office/drawing/2014/main" id="{12F86A68-C9F1-32E0-ADB5-9A20509D4CD1}"/>
              </a:ext>
            </a:extLst>
          </p:cNvPr>
          <p:cNvSpPr txBox="1">
            <a:spLocks/>
          </p:cNvSpPr>
          <p:nvPr/>
        </p:nvSpPr>
        <p:spPr>
          <a:xfrm>
            <a:off x="2260586" y="1722690"/>
            <a:ext cx="1431332" cy="179292"/>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GB" sz="800" b="1" i="0" dirty="0" err="1">
                <a:effectLst/>
              </a:rPr>
              <a:t>ubs_actb_history_partition</a:t>
            </a:r>
            <a:endParaRPr kumimoji="0" lang="en-US" sz="700" b="1" i="0" u="none" strike="noStrike" kern="1200" cap="none" spc="0" normalizeH="0" baseline="0" noProof="0" dirty="0">
              <a:ln>
                <a:noFill/>
              </a:ln>
              <a:effectLst/>
              <a:uLnTx/>
              <a:uFillTx/>
            </a:endParaRPr>
          </a:p>
        </p:txBody>
      </p:sp>
      <p:sp>
        <p:nvSpPr>
          <p:cNvPr id="21" name="TextBox 20">
            <a:extLst>
              <a:ext uri="{FF2B5EF4-FFF2-40B4-BE49-F238E27FC236}">
                <a16:creationId xmlns:a16="http://schemas.microsoft.com/office/drawing/2014/main" id="{73DCC1D8-8B42-AC8E-6296-F131228BAF27}"/>
              </a:ext>
            </a:extLst>
          </p:cNvPr>
          <p:cNvSpPr txBox="1">
            <a:spLocks/>
          </p:cNvSpPr>
          <p:nvPr/>
        </p:nvSpPr>
        <p:spPr>
          <a:xfrm>
            <a:off x="2270426" y="1941400"/>
            <a:ext cx="1420909" cy="1508105"/>
          </a:xfrm>
          <a:prstGeom prst="rect">
            <a:avLst/>
          </a:prstGeom>
          <a:noFill/>
          <a:ln w="6350">
            <a:noFill/>
            <a:miter lim="800000"/>
          </a:ln>
        </p:spPr>
        <p:txBody>
          <a:bodyPr wrap="square" lIns="0" tIns="0" rIns="0" bIns="0">
            <a:spAutoFit/>
          </a:bodyPr>
          <a:lstStyle/>
          <a:p>
            <a:pPr algn="l"/>
            <a:r>
              <a:rPr lang="en-GB" sz="700" b="0" i="0" dirty="0">
                <a:effectLst/>
              </a:rPr>
              <a:t>This table contains historical account transaction data with the following columns:</a:t>
            </a:r>
          </a:p>
          <a:p>
            <a:pPr marL="180975" lvl="1" indent="-171450">
              <a:buClr>
                <a:schemeClr val="tx1"/>
              </a:buClr>
              <a:buFont typeface="Arial" panose="020B0604020202020204" pitchFamily="34" charset="0"/>
              <a:buChar char="•"/>
            </a:pPr>
            <a:r>
              <a:rPr lang="en-GB" sz="700" b="1" i="0" dirty="0" err="1">
                <a:solidFill>
                  <a:schemeClr val="bg1"/>
                </a:solidFill>
                <a:effectLst/>
                <a:highlight>
                  <a:srgbClr val="2E3F60"/>
                </a:highlight>
              </a:rPr>
              <a:t>trn_dt</a:t>
            </a:r>
            <a:r>
              <a:rPr lang="en-GB" sz="700" b="1" i="0" dirty="0">
                <a:solidFill>
                  <a:schemeClr val="bg1"/>
                </a:solidFill>
                <a:effectLst/>
                <a:highlight>
                  <a:srgbClr val="2E3F60"/>
                </a:highlight>
              </a:rPr>
              <a:t>: </a:t>
            </a:r>
            <a:r>
              <a:rPr lang="en-GB" sz="700" b="0" i="0" dirty="0">
                <a:effectLst/>
              </a:rPr>
              <a:t>Transaction date</a:t>
            </a:r>
          </a:p>
          <a:p>
            <a:pPr marL="180975" lvl="1" indent="-171450">
              <a:buClr>
                <a:schemeClr val="tx1"/>
              </a:buClr>
              <a:buFont typeface="Arial" panose="020B0604020202020204" pitchFamily="34" charset="0"/>
              <a:buChar char="•"/>
            </a:pPr>
            <a:r>
              <a:rPr lang="en-GB" sz="700" dirty="0" err="1">
                <a:solidFill>
                  <a:schemeClr val="bg1"/>
                </a:solidFill>
                <a:highlight>
                  <a:srgbClr val="2E3F60"/>
                </a:highlight>
              </a:rPr>
              <a:t>l</a:t>
            </a:r>
            <a:r>
              <a:rPr lang="en-GB" sz="700" b="0" i="0" dirty="0" err="1">
                <a:solidFill>
                  <a:schemeClr val="bg1"/>
                </a:solidFill>
                <a:effectLst/>
                <a:highlight>
                  <a:srgbClr val="2E3F60"/>
                </a:highlight>
              </a:rPr>
              <a:t>cy_amount</a:t>
            </a:r>
            <a:r>
              <a:rPr lang="en-GB" sz="700" b="0" i="0" dirty="0">
                <a:solidFill>
                  <a:schemeClr val="bg1"/>
                </a:solidFill>
                <a:effectLst/>
                <a:highlight>
                  <a:srgbClr val="2E3F60"/>
                </a:highlight>
              </a:rPr>
              <a:t>: </a:t>
            </a:r>
            <a:r>
              <a:rPr lang="en-GB" sz="700" b="0" i="0" dirty="0">
                <a:effectLst/>
              </a:rPr>
              <a:t>Transaction amount in the local currency</a:t>
            </a:r>
          </a:p>
          <a:p>
            <a:pPr marL="180975" lvl="1" indent="-171450">
              <a:buClr>
                <a:schemeClr val="tx1"/>
              </a:buClr>
              <a:buFont typeface="Arial" panose="020B0604020202020204" pitchFamily="34" charset="0"/>
              <a:buChar char="•"/>
            </a:pPr>
            <a:r>
              <a:rPr lang="en-GB" sz="700" b="0" i="0" dirty="0" err="1">
                <a:solidFill>
                  <a:schemeClr val="bg1"/>
                </a:solidFill>
                <a:effectLst/>
                <a:highlight>
                  <a:srgbClr val="2E3F60"/>
                </a:highlight>
              </a:rPr>
              <a:t>drcr_ind</a:t>
            </a:r>
            <a:r>
              <a:rPr lang="en-GB" sz="700" b="0" i="0" dirty="0">
                <a:solidFill>
                  <a:schemeClr val="bg1"/>
                </a:solidFill>
                <a:effectLst/>
              </a:rPr>
              <a:t>: </a:t>
            </a:r>
            <a:r>
              <a:rPr lang="en-GB" sz="700" b="0" i="0" dirty="0">
                <a:effectLst/>
              </a:rPr>
              <a:t>Indicates whether the transaction is a debit (D) or credit (C)</a:t>
            </a:r>
          </a:p>
          <a:p>
            <a:pPr marL="180975" lvl="1" indent="-171450">
              <a:buClr>
                <a:schemeClr val="tx1"/>
              </a:buClr>
              <a:buFont typeface="Arial" panose="020B0604020202020204" pitchFamily="34" charset="0"/>
              <a:buChar char="•"/>
            </a:pPr>
            <a:r>
              <a:rPr lang="en-GB" sz="700" b="0" i="0" dirty="0" err="1">
                <a:solidFill>
                  <a:schemeClr val="bg1"/>
                </a:solidFill>
                <a:effectLst/>
                <a:highlight>
                  <a:srgbClr val="2E3F60"/>
                </a:highlight>
              </a:rPr>
              <a:t>ac_no</a:t>
            </a:r>
            <a:r>
              <a:rPr lang="en-GB" sz="700" b="0" i="0" dirty="0">
                <a:solidFill>
                  <a:schemeClr val="bg1"/>
                </a:solidFill>
                <a:effectLst/>
                <a:highlight>
                  <a:srgbClr val="2E3F60"/>
                </a:highlight>
              </a:rPr>
              <a:t>: </a:t>
            </a:r>
            <a:r>
              <a:rPr lang="en-GB" sz="700" b="0" i="0" dirty="0">
                <a:effectLst/>
              </a:rPr>
              <a:t>Account number</a:t>
            </a:r>
          </a:p>
          <a:p>
            <a:pPr marL="180975" lvl="1" indent="-171450">
              <a:buClr>
                <a:schemeClr val="tx1"/>
              </a:buClr>
              <a:buFont typeface="Arial" panose="020B0604020202020204" pitchFamily="34" charset="0"/>
              <a:buChar char="•"/>
            </a:pPr>
            <a:r>
              <a:rPr lang="en-GB" sz="700" b="0" i="0" dirty="0">
                <a:solidFill>
                  <a:schemeClr val="bg1"/>
                </a:solidFill>
                <a:effectLst/>
                <a:highlight>
                  <a:srgbClr val="2E3F60"/>
                </a:highlight>
              </a:rPr>
              <a:t>EVENT: </a:t>
            </a:r>
            <a:r>
              <a:rPr lang="en-GB" sz="700" b="0" i="0" dirty="0">
                <a:effectLst/>
              </a:rPr>
              <a:t>Event column (used for filtering)</a:t>
            </a:r>
          </a:p>
          <a:p>
            <a:pPr marL="180975" lvl="1" indent="-171450">
              <a:buClr>
                <a:schemeClr val="tx1"/>
              </a:buClr>
              <a:buFont typeface="Arial" panose="020B0604020202020204" pitchFamily="34" charset="0"/>
              <a:buChar char="•"/>
            </a:pPr>
            <a:r>
              <a:rPr lang="en-GB" sz="700" b="0" i="0" dirty="0">
                <a:effectLst/>
              </a:rPr>
              <a:t>year: Transaction year</a:t>
            </a:r>
          </a:p>
          <a:p>
            <a:pPr marL="180975" lvl="1" indent="-171450">
              <a:buClr>
                <a:schemeClr val="tx1"/>
              </a:buClr>
              <a:buFont typeface="Arial" panose="020B0604020202020204" pitchFamily="34" charset="0"/>
              <a:buChar char="•"/>
            </a:pPr>
            <a:r>
              <a:rPr lang="en-GB" sz="700" b="0" i="0" dirty="0">
                <a:solidFill>
                  <a:schemeClr val="bg1"/>
                </a:solidFill>
                <a:effectLst/>
                <a:highlight>
                  <a:srgbClr val="2E3F60"/>
                </a:highlight>
              </a:rPr>
              <a:t>month</a:t>
            </a:r>
            <a:r>
              <a:rPr lang="en-GB" sz="700" b="0" i="0" dirty="0">
                <a:effectLst/>
              </a:rPr>
              <a:t>: Transaction month</a:t>
            </a:r>
          </a:p>
        </p:txBody>
      </p:sp>
      <p:sp>
        <p:nvSpPr>
          <p:cNvPr id="64" name="Rectangle 63">
            <a:extLst>
              <a:ext uri="{FF2B5EF4-FFF2-40B4-BE49-F238E27FC236}">
                <a16:creationId xmlns:a16="http://schemas.microsoft.com/office/drawing/2014/main" id="{08F6ABAB-B379-424B-9EE6-2164558AC454}"/>
              </a:ext>
            </a:extLst>
          </p:cNvPr>
          <p:cNvSpPr>
            <a:spLocks/>
          </p:cNvSpPr>
          <p:nvPr/>
        </p:nvSpPr>
        <p:spPr>
          <a:xfrm>
            <a:off x="3930420" y="1722690"/>
            <a:ext cx="796387" cy="1273032"/>
          </a:xfrm>
          <a:prstGeom prst="rect">
            <a:avLst/>
          </a:prstGeom>
          <a:solidFill>
            <a:schemeClr val="accent1">
              <a:lumMod val="10000"/>
              <a:lumOff val="9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spAutoFit/>
          </a:bodyPr>
          <a:lstStyle/>
          <a:p>
            <a:r>
              <a:rPr lang="en-GB" sz="600" b="0" i="1" dirty="0">
                <a:solidFill>
                  <a:schemeClr val="tx1"/>
                </a:solidFill>
                <a:effectLst/>
                <a:cs typeface="Arial" panose="020B0604020202020204" pitchFamily="34" charset="0"/>
              </a:rPr>
              <a:t>Read the </a:t>
            </a:r>
            <a:r>
              <a:rPr lang="en-GB" sz="600" i="1" dirty="0" err="1">
                <a:solidFill>
                  <a:schemeClr val="tx1"/>
                </a:solidFill>
                <a:cs typeface="Arial" panose="020B0604020202020204" pitchFamily="34" charset="0"/>
              </a:rPr>
              <a:t>ubs_actb_history_partition</a:t>
            </a:r>
            <a:r>
              <a:rPr lang="en-GB" sz="600" b="0" i="1" dirty="0">
                <a:solidFill>
                  <a:schemeClr val="tx1"/>
                </a:solidFill>
                <a:effectLst/>
                <a:cs typeface="Arial" panose="020B0604020202020204" pitchFamily="34" charset="0"/>
              </a:rPr>
              <a:t> table, selects the required columns, and applies filters based on the specified time range. It also calculates a binary column </a:t>
            </a:r>
            <a:r>
              <a:rPr lang="en-GB" sz="600" i="1" dirty="0" err="1">
                <a:solidFill>
                  <a:schemeClr val="tx1"/>
                </a:solidFill>
                <a:cs typeface="Arial" panose="020B0604020202020204" pitchFamily="34" charset="0"/>
              </a:rPr>
              <a:t>sign_D</a:t>
            </a:r>
            <a:r>
              <a:rPr lang="en-GB" sz="600" b="0" i="1" dirty="0">
                <a:solidFill>
                  <a:schemeClr val="tx1"/>
                </a:solidFill>
                <a:effectLst/>
                <a:cs typeface="Arial" panose="020B0604020202020204" pitchFamily="34" charset="0"/>
              </a:rPr>
              <a:t> to indicate whether the transaction is a debit (1) or credit (0).</a:t>
            </a:r>
            <a:endParaRPr lang="en-GB" sz="600" i="1" dirty="0">
              <a:solidFill>
                <a:schemeClr val="tx1"/>
              </a:solidFill>
              <a:cs typeface="Arial" panose="020B0604020202020204" pitchFamily="34" charset="0"/>
            </a:endParaRPr>
          </a:p>
        </p:txBody>
      </p:sp>
      <p:cxnSp>
        <p:nvCxnSpPr>
          <p:cNvPr id="87" name="LineContentSeparatorDefaultVertical 87">
            <a:extLst>
              <a:ext uri="{FF2B5EF4-FFF2-40B4-BE49-F238E27FC236}">
                <a16:creationId xmlns:a16="http://schemas.microsoft.com/office/drawing/2014/main" id="{3EA3DE10-51AA-4C62-A6EB-EBEFC3FED972}"/>
              </a:ext>
            </a:extLst>
          </p:cNvPr>
          <p:cNvCxnSpPr>
            <a:cxnSpLocks/>
          </p:cNvCxnSpPr>
          <p:nvPr>
            <p:custDataLst>
              <p:tags r:id="rId2"/>
            </p:custDataLst>
          </p:nvPr>
        </p:nvCxnSpPr>
        <p:spPr>
          <a:xfrm>
            <a:off x="3883755" y="1766064"/>
            <a:ext cx="0" cy="1186284"/>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B6DE8B8-C62F-4986-A0F3-1D00363760CD}"/>
              </a:ext>
            </a:extLst>
          </p:cNvPr>
          <p:cNvCxnSpPr>
            <a:cxnSpLocks/>
          </p:cNvCxnSpPr>
          <p:nvPr/>
        </p:nvCxnSpPr>
        <p:spPr>
          <a:xfrm>
            <a:off x="3691918" y="1833529"/>
            <a:ext cx="19183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3B720CE-E459-46FE-220C-8CD492D55AD2}"/>
              </a:ext>
            </a:extLst>
          </p:cNvPr>
          <p:cNvSpPr txBox="1">
            <a:spLocks/>
          </p:cNvSpPr>
          <p:nvPr/>
        </p:nvSpPr>
        <p:spPr>
          <a:xfrm>
            <a:off x="2260586" y="3597942"/>
            <a:ext cx="1431332" cy="179292"/>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GB" sz="800" b="1" i="0" dirty="0" err="1">
                <a:effectLst/>
              </a:rPr>
              <a:t>ubs_sttm_cust_account</a:t>
            </a:r>
            <a:endParaRPr kumimoji="0" lang="en-US" sz="700" b="1" i="0" u="none" strike="noStrike" kern="1200" cap="none" spc="0" normalizeH="0" baseline="0" noProof="0" dirty="0">
              <a:ln>
                <a:noFill/>
              </a:ln>
              <a:effectLst/>
              <a:uLnTx/>
              <a:uFillTx/>
            </a:endParaRPr>
          </a:p>
        </p:txBody>
      </p:sp>
      <p:sp>
        <p:nvSpPr>
          <p:cNvPr id="23" name="TextBox 22">
            <a:extLst>
              <a:ext uri="{FF2B5EF4-FFF2-40B4-BE49-F238E27FC236}">
                <a16:creationId xmlns:a16="http://schemas.microsoft.com/office/drawing/2014/main" id="{0C7E40D0-7C3D-21EF-EB8A-1E6A156B2EFE}"/>
              </a:ext>
            </a:extLst>
          </p:cNvPr>
          <p:cNvSpPr txBox="1">
            <a:spLocks/>
          </p:cNvSpPr>
          <p:nvPr/>
        </p:nvSpPr>
        <p:spPr>
          <a:xfrm>
            <a:off x="2270426" y="3816652"/>
            <a:ext cx="1420909" cy="646331"/>
          </a:xfrm>
          <a:prstGeom prst="rect">
            <a:avLst/>
          </a:prstGeom>
          <a:noFill/>
          <a:ln w="6350">
            <a:noFill/>
            <a:miter lim="800000"/>
          </a:ln>
        </p:spPr>
        <p:txBody>
          <a:bodyPr wrap="square" lIns="0" tIns="0" rIns="0" bIns="0">
            <a:spAutoFit/>
          </a:bodyPr>
          <a:lstStyle/>
          <a:p>
            <a:pPr algn="l"/>
            <a:r>
              <a:rPr lang="en-GB" sz="700" b="0" i="0" dirty="0">
                <a:effectLst/>
              </a:rPr>
              <a:t>This table contains customer account data with the following columns:</a:t>
            </a:r>
          </a:p>
          <a:p>
            <a:pPr marL="171450" indent="-171450" algn="l">
              <a:buClr>
                <a:schemeClr val="tx1"/>
              </a:buClr>
              <a:buFont typeface="Arial" panose="020B0604020202020204" pitchFamily="34" charset="0"/>
              <a:buChar char="•"/>
            </a:pPr>
            <a:r>
              <a:rPr lang="en-GB" sz="700" b="0" i="0" dirty="0" err="1">
                <a:solidFill>
                  <a:schemeClr val="bg1"/>
                </a:solidFill>
                <a:effectLst/>
                <a:highlight>
                  <a:srgbClr val="2E3F60"/>
                </a:highlight>
              </a:rPr>
              <a:t>cust_ac_no</a:t>
            </a:r>
            <a:r>
              <a:rPr lang="en-GB" sz="700" b="0" i="0" dirty="0">
                <a:solidFill>
                  <a:schemeClr val="bg1"/>
                </a:solidFill>
                <a:effectLst/>
                <a:highlight>
                  <a:srgbClr val="2E3F60"/>
                </a:highlight>
              </a:rPr>
              <a:t>: </a:t>
            </a:r>
            <a:r>
              <a:rPr lang="en-GB" sz="700" b="0" i="0" dirty="0">
                <a:effectLst/>
              </a:rPr>
              <a:t>Customer account number</a:t>
            </a:r>
          </a:p>
          <a:p>
            <a:pPr marL="171450" indent="-171450" algn="l">
              <a:buClr>
                <a:schemeClr val="tx1"/>
              </a:buClr>
              <a:buFont typeface="Arial" panose="020B0604020202020204" pitchFamily="34" charset="0"/>
              <a:buChar char="•"/>
            </a:pPr>
            <a:r>
              <a:rPr lang="en-GB" sz="700" b="0" i="0" dirty="0" err="1">
                <a:solidFill>
                  <a:schemeClr val="bg1"/>
                </a:solidFill>
                <a:effectLst/>
                <a:highlight>
                  <a:srgbClr val="2E3F60"/>
                </a:highlight>
              </a:rPr>
              <a:t>cust_no</a:t>
            </a:r>
            <a:r>
              <a:rPr lang="en-GB" sz="700" b="0" i="0" dirty="0">
                <a:solidFill>
                  <a:schemeClr val="bg1"/>
                </a:solidFill>
                <a:effectLst/>
                <a:highlight>
                  <a:srgbClr val="2E3F60"/>
                </a:highlight>
              </a:rPr>
              <a:t>: </a:t>
            </a:r>
            <a:r>
              <a:rPr lang="en-GB" sz="700" b="0" i="0" dirty="0">
                <a:effectLst/>
              </a:rPr>
              <a:t>Customer number</a:t>
            </a:r>
          </a:p>
        </p:txBody>
      </p:sp>
      <p:sp>
        <p:nvSpPr>
          <p:cNvPr id="114" name="Rectangle 113">
            <a:extLst>
              <a:ext uri="{FF2B5EF4-FFF2-40B4-BE49-F238E27FC236}">
                <a16:creationId xmlns:a16="http://schemas.microsoft.com/office/drawing/2014/main" id="{E4B487AA-412D-4BD0-9330-ADFFCD50DF69}"/>
              </a:ext>
            </a:extLst>
          </p:cNvPr>
          <p:cNvSpPr>
            <a:spLocks/>
          </p:cNvSpPr>
          <p:nvPr/>
        </p:nvSpPr>
        <p:spPr>
          <a:xfrm>
            <a:off x="3930420" y="3597942"/>
            <a:ext cx="796387" cy="1180699"/>
          </a:xfrm>
          <a:prstGeom prst="rect">
            <a:avLst/>
          </a:prstGeom>
          <a:solidFill>
            <a:schemeClr val="accent1">
              <a:lumMod val="10000"/>
              <a:lumOff val="9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en-GB" sz="600" b="0" i="1" dirty="0">
                <a:solidFill>
                  <a:schemeClr val="tx1"/>
                </a:solidFill>
                <a:effectLst/>
                <a:cs typeface="Arial" panose="020B0604020202020204" pitchFamily="34" charset="0"/>
              </a:rPr>
              <a:t>Read the </a:t>
            </a:r>
            <a:r>
              <a:rPr lang="en-GB" sz="600" i="1" dirty="0" err="1">
                <a:solidFill>
                  <a:schemeClr val="tx1"/>
                </a:solidFill>
                <a:cs typeface="Arial" panose="020B0604020202020204" pitchFamily="34" charset="0"/>
              </a:rPr>
              <a:t>ubs_sttm_cust_account</a:t>
            </a:r>
            <a:r>
              <a:rPr lang="en-GB" sz="600" b="0" i="1" dirty="0">
                <a:solidFill>
                  <a:schemeClr val="tx1"/>
                </a:solidFill>
                <a:effectLst/>
                <a:cs typeface="Arial" panose="020B0604020202020204" pitchFamily="34" charset="0"/>
              </a:rPr>
              <a:t> table to fetch customer account information and join it with the filtered transaction data. This step ensures that only valid customer transactions are considered.</a:t>
            </a:r>
            <a:endParaRPr lang="en-GB" sz="400" i="1" dirty="0">
              <a:solidFill>
                <a:schemeClr val="tx1"/>
              </a:solidFill>
              <a:cs typeface="Arial" panose="020B0604020202020204" pitchFamily="34" charset="0"/>
            </a:endParaRPr>
          </a:p>
        </p:txBody>
      </p:sp>
      <p:cxnSp>
        <p:nvCxnSpPr>
          <p:cNvPr id="123" name="LineContentSeparatorDefaultVertical 87">
            <a:extLst>
              <a:ext uri="{FF2B5EF4-FFF2-40B4-BE49-F238E27FC236}">
                <a16:creationId xmlns:a16="http://schemas.microsoft.com/office/drawing/2014/main" id="{FD1891E8-91C3-4919-B1F9-B699BFADCFDB}"/>
              </a:ext>
            </a:extLst>
          </p:cNvPr>
          <p:cNvCxnSpPr>
            <a:cxnSpLocks/>
          </p:cNvCxnSpPr>
          <p:nvPr>
            <p:custDataLst>
              <p:tags r:id="rId3"/>
            </p:custDataLst>
          </p:nvPr>
        </p:nvCxnSpPr>
        <p:spPr>
          <a:xfrm>
            <a:off x="3883755" y="3597942"/>
            <a:ext cx="0" cy="1180699"/>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F43561D-CBBC-4F6E-9318-EC67E3795BDE}"/>
              </a:ext>
            </a:extLst>
          </p:cNvPr>
          <p:cNvCxnSpPr>
            <a:cxnSpLocks/>
          </p:cNvCxnSpPr>
          <p:nvPr/>
        </p:nvCxnSpPr>
        <p:spPr>
          <a:xfrm>
            <a:off x="3691918" y="3687588"/>
            <a:ext cx="191837"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0D20EB76-977D-AE74-D5C5-0B24B10592F4}"/>
              </a:ext>
            </a:extLst>
          </p:cNvPr>
          <p:cNvGrpSpPr/>
          <p:nvPr/>
        </p:nvGrpSpPr>
        <p:grpSpPr>
          <a:xfrm>
            <a:off x="2260584" y="1240436"/>
            <a:ext cx="324000" cy="324000"/>
            <a:chOff x="2465935" y="7323855"/>
            <a:chExt cx="324000" cy="324000"/>
          </a:xfrm>
        </p:grpSpPr>
        <p:sp>
          <p:nvSpPr>
            <p:cNvPr id="88" name="Oval 87">
              <a:extLst>
                <a:ext uri="{FF2B5EF4-FFF2-40B4-BE49-F238E27FC236}">
                  <a16:creationId xmlns:a16="http://schemas.microsoft.com/office/drawing/2014/main" id="{29241FD3-BDDF-4F01-6299-62A196F79A73}"/>
                </a:ext>
              </a:extLst>
            </p:cNvPr>
            <p:cNvSpPr>
              <a:spLocks/>
            </p:cNvSpPr>
            <p:nvPr/>
          </p:nvSpPr>
          <p:spPr>
            <a:xfrm>
              <a:off x="2465935" y="73238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90" name="Graphic 89">
              <a:extLst>
                <a:ext uri="{FF2B5EF4-FFF2-40B4-BE49-F238E27FC236}">
                  <a16:creationId xmlns:a16="http://schemas.microsoft.com/office/drawing/2014/main" id="{62AFBF64-E6EA-7547-79A3-2E8F472F01ED}"/>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2520151" y="7378071"/>
              <a:ext cx="215568" cy="215568"/>
            </a:xfrm>
            <a:prstGeom prst="rect">
              <a:avLst/>
            </a:prstGeom>
          </p:spPr>
        </p:pic>
      </p:grpSp>
      <p:sp>
        <p:nvSpPr>
          <p:cNvPr id="91" name="TextBox 90">
            <a:extLst>
              <a:ext uri="{FF2B5EF4-FFF2-40B4-BE49-F238E27FC236}">
                <a16:creationId xmlns:a16="http://schemas.microsoft.com/office/drawing/2014/main" id="{6596207B-9FB0-FC11-8AC2-9A495496E923}"/>
              </a:ext>
            </a:extLst>
          </p:cNvPr>
          <p:cNvSpPr txBox="1"/>
          <p:nvPr/>
        </p:nvSpPr>
        <p:spPr>
          <a:xfrm>
            <a:off x="2622405" y="1325492"/>
            <a:ext cx="10689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dirty="0"/>
              <a:t>Input Data</a:t>
            </a:r>
            <a:endParaRPr lang="en-GB" sz="1000" b="1" dirty="0"/>
          </a:p>
        </p:txBody>
      </p:sp>
      <p:grpSp>
        <p:nvGrpSpPr>
          <p:cNvPr id="92" name="ChevronBlue 98">
            <a:extLst>
              <a:ext uri="{FF2B5EF4-FFF2-40B4-BE49-F238E27FC236}">
                <a16:creationId xmlns:a16="http://schemas.microsoft.com/office/drawing/2014/main" id="{63A46846-8325-2AE5-843E-8EA7351D4FF1}"/>
              </a:ext>
            </a:extLst>
          </p:cNvPr>
          <p:cNvGrpSpPr>
            <a:grpSpLocks/>
          </p:cNvGrpSpPr>
          <p:nvPr>
            <p:custDataLst>
              <p:tags r:id="rId4"/>
            </p:custDataLst>
          </p:nvPr>
        </p:nvGrpSpPr>
        <p:grpSpPr>
          <a:xfrm>
            <a:off x="1966324" y="1523891"/>
            <a:ext cx="237026" cy="237026"/>
            <a:chOff x="1016000" y="1016000"/>
            <a:chExt cx="396228" cy="396228"/>
          </a:xfrm>
          <a:solidFill>
            <a:schemeClr val="accent5"/>
          </a:solidFill>
        </p:grpSpPr>
        <p:sp>
          <p:nvSpPr>
            <p:cNvPr id="93" name="Oval 92">
              <a:extLst>
                <a:ext uri="{FF2B5EF4-FFF2-40B4-BE49-F238E27FC236}">
                  <a16:creationId xmlns:a16="http://schemas.microsoft.com/office/drawing/2014/main" id="{B43AE039-85C3-5230-6AAD-AD9B592EED7D}"/>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94" name="Graphic 93">
              <a:extLst>
                <a:ext uri="{FF2B5EF4-FFF2-40B4-BE49-F238E27FC236}">
                  <a16:creationId xmlns:a16="http://schemas.microsoft.com/office/drawing/2014/main" id="{344FAB9E-3095-1F2C-6161-CEC2946575E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3614" y="1023614"/>
              <a:ext cx="381000" cy="381000"/>
            </a:xfrm>
            <a:prstGeom prst="rect">
              <a:avLst/>
            </a:prstGeom>
          </p:spPr>
        </p:pic>
      </p:grpSp>
      <p:grpSp>
        <p:nvGrpSpPr>
          <p:cNvPr id="164" name="Group 163">
            <a:extLst>
              <a:ext uri="{FF2B5EF4-FFF2-40B4-BE49-F238E27FC236}">
                <a16:creationId xmlns:a16="http://schemas.microsoft.com/office/drawing/2014/main" id="{3ACDEA04-1BAC-13E5-2D8D-C1715CC0FE1D}"/>
              </a:ext>
            </a:extLst>
          </p:cNvPr>
          <p:cNvGrpSpPr/>
          <p:nvPr/>
        </p:nvGrpSpPr>
        <p:grpSpPr>
          <a:xfrm>
            <a:off x="8107502" y="1240436"/>
            <a:ext cx="2469061" cy="324000"/>
            <a:chOff x="8437998" y="1548255"/>
            <a:chExt cx="2469061" cy="324000"/>
          </a:xfrm>
        </p:grpSpPr>
        <p:grpSp>
          <p:nvGrpSpPr>
            <p:cNvPr id="122" name="Group 121">
              <a:extLst>
                <a:ext uri="{FF2B5EF4-FFF2-40B4-BE49-F238E27FC236}">
                  <a16:creationId xmlns:a16="http://schemas.microsoft.com/office/drawing/2014/main" id="{24E53FF2-359E-9D84-EBFA-FAD5CF06259F}"/>
                </a:ext>
              </a:extLst>
            </p:cNvPr>
            <p:cNvGrpSpPr>
              <a:grpSpLocks/>
            </p:cNvGrpSpPr>
            <p:nvPr/>
          </p:nvGrpSpPr>
          <p:grpSpPr>
            <a:xfrm>
              <a:off x="8437998" y="1548255"/>
              <a:ext cx="324000" cy="324000"/>
              <a:chOff x="7271181" y="1331718"/>
              <a:chExt cx="422425" cy="422425"/>
            </a:xfrm>
          </p:grpSpPr>
          <p:sp>
            <p:nvSpPr>
              <p:cNvPr id="51" name="Oval 50">
                <a:extLst>
                  <a:ext uri="{FF2B5EF4-FFF2-40B4-BE49-F238E27FC236}">
                    <a16:creationId xmlns:a16="http://schemas.microsoft.com/office/drawing/2014/main" id="{2A1B5337-0D31-41C2-E62C-722448096969}"/>
                  </a:ext>
                </a:extLst>
              </p:cNvPr>
              <p:cNvSpPr>
                <a:spLocks/>
              </p:cNvSpPr>
              <p:nvPr/>
            </p:nvSpPr>
            <p:spPr>
              <a:xfrm>
                <a:off x="7271181" y="1331718"/>
                <a:ext cx="422425" cy="422425"/>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49" name="Graphic 48">
                <a:extLst>
                  <a:ext uri="{FF2B5EF4-FFF2-40B4-BE49-F238E27FC236}">
                    <a16:creationId xmlns:a16="http://schemas.microsoft.com/office/drawing/2014/main" id="{6F0FBBA1-8353-F5D3-1381-3EC5271025C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53199" y="1413736"/>
                <a:ext cx="258388" cy="258388"/>
              </a:xfrm>
              <a:prstGeom prst="rect">
                <a:avLst/>
              </a:prstGeom>
            </p:spPr>
          </p:pic>
        </p:grpSp>
        <p:sp>
          <p:nvSpPr>
            <p:cNvPr id="75" name="TextBox 74">
              <a:extLst>
                <a:ext uri="{FF2B5EF4-FFF2-40B4-BE49-F238E27FC236}">
                  <a16:creationId xmlns:a16="http://schemas.microsoft.com/office/drawing/2014/main" id="{8C296980-C041-A2F4-569B-63A8A3C8C3C6}"/>
                </a:ext>
              </a:extLst>
            </p:cNvPr>
            <p:cNvSpPr txBox="1">
              <a:spLocks/>
            </p:cNvSpPr>
            <p:nvPr/>
          </p:nvSpPr>
          <p:spPr>
            <a:xfrm>
              <a:off x="8824907" y="1633311"/>
              <a:ext cx="2082152"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None/>
                <a:defRPr/>
              </a:pPr>
              <a:r>
                <a:rPr lang="en-US" sz="1000" b="1" dirty="0">
                  <a:solidFill>
                    <a:srgbClr val="000000"/>
                  </a:solidFill>
                </a:rPr>
                <a:t>Calculating Moving Averages</a:t>
              </a:r>
            </a:p>
          </p:txBody>
        </p:sp>
      </p:grpSp>
      <p:sp>
        <p:nvSpPr>
          <p:cNvPr id="111" name="TextBox 110">
            <a:extLst>
              <a:ext uri="{FF2B5EF4-FFF2-40B4-BE49-F238E27FC236}">
                <a16:creationId xmlns:a16="http://schemas.microsoft.com/office/drawing/2014/main" id="{FA89924E-30D9-B713-5B1D-221970EDE9A9}"/>
              </a:ext>
            </a:extLst>
          </p:cNvPr>
          <p:cNvSpPr txBox="1"/>
          <p:nvPr>
            <p:custDataLst>
              <p:tags r:id="rId5"/>
            </p:custDataLst>
          </p:nvPr>
        </p:nvSpPr>
        <p:spPr>
          <a:xfrm>
            <a:off x="8105834" y="1722690"/>
            <a:ext cx="2470728" cy="360098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spcAft>
                <a:spcPts val="100"/>
              </a:spcAft>
            </a:pPr>
            <a:r>
              <a:rPr lang="en-US" sz="700" dirty="0"/>
              <a:t>The moving averages are calculated for each customer and are based on the time series data:</a:t>
            </a:r>
          </a:p>
          <a:p>
            <a:pPr lvl="1">
              <a:spcAft>
                <a:spcPts val="100"/>
              </a:spcAft>
            </a:pPr>
            <a:r>
              <a:rPr lang="en-US" sz="700" b="1" dirty="0">
                <a:cs typeface="Arial" panose="020B0604020202020204" pitchFamily="34" charset="0"/>
              </a:rPr>
              <a:t>tfeat_DR_total_1_to_3m: </a:t>
            </a:r>
            <a:r>
              <a:rPr lang="en-US" sz="700" dirty="0">
                <a:cs typeface="Arial" panose="020B0604020202020204" pitchFamily="34" charset="0"/>
              </a:rPr>
              <a:t>Moving average of total debit amount over the past 3 months</a:t>
            </a:r>
          </a:p>
          <a:p>
            <a:pPr lvl="1">
              <a:spcAft>
                <a:spcPts val="100"/>
              </a:spcAft>
            </a:pPr>
            <a:r>
              <a:rPr lang="en-US" sz="700" b="1" dirty="0">
                <a:cs typeface="Arial" panose="020B0604020202020204" pitchFamily="34" charset="0"/>
              </a:rPr>
              <a:t>tfeat_DR_total_7_to_12m: </a:t>
            </a:r>
            <a:r>
              <a:rPr lang="en-US" sz="700" dirty="0">
                <a:cs typeface="Arial" panose="020B0604020202020204" pitchFamily="34" charset="0"/>
              </a:rPr>
              <a:t>Moving average of total debit amount from 7 to 12 months ago</a:t>
            </a:r>
          </a:p>
          <a:p>
            <a:pPr lvl="1">
              <a:spcAft>
                <a:spcPts val="100"/>
              </a:spcAft>
            </a:pPr>
            <a:r>
              <a:rPr lang="en-US" sz="700" b="1" dirty="0" err="1">
                <a:cs typeface="Arial" panose="020B0604020202020204" pitchFamily="34" charset="0"/>
              </a:rPr>
              <a:t>tfeat_DR_SPIKE</a:t>
            </a:r>
            <a:r>
              <a:rPr lang="en-US" sz="700" b="1" dirty="0">
                <a:cs typeface="Arial" panose="020B0604020202020204" pitchFamily="34" charset="0"/>
              </a:rPr>
              <a:t>: </a:t>
            </a:r>
            <a:r>
              <a:rPr lang="en-US" sz="700" dirty="0">
                <a:cs typeface="Arial" panose="020B0604020202020204" pitchFamily="34" charset="0"/>
              </a:rPr>
              <a:t>Ratio of total debit amount in the current month to the moving average of total debit amount over the past 3 months</a:t>
            </a:r>
          </a:p>
          <a:p>
            <a:pPr lvl="1">
              <a:spcAft>
                <a:spcPts val="100"/>
              </a:spcAft>
            </a:pPr>
            <a:r>
              <a:rPr lang="en-US" sz="700" b="1" dirty="0" err="1">
                <a:cs typeface="Arial" panose="020B0604020202020204" pitchFamily="34" charset="0"/>
              </a:rPr>
              <a:t>tfeat_DR_TREND</a:t>
            </a:r>
            <a:r>
              <a:rPr lang="en-US" sz="700" b="1" dirty="0">
                <a:cs typeface="Arial" panose="020B0604020202020204" pitchFamily="34" charset="0"/>
              </a:rPr>
              <a:t>: </a:t>
            </a:r>
            <a:r>
              <a:rPr lang="en-US" sz="700" dirty="0">
                <a:cs typeface="Arial" panose="020B0604020202020204" pitchFamily="34" charset="0"/>
              </a:rPr>
              <a:t>Ratio of the moving average of total debit amount over the past 3 months to the moving average of total debit amount from 7 to 12 months ago</a:t>
            </a:r>
          </a:p>
          <a:p>
            <a:pPr lvl="1">
              <a:spcAft>
                <a:spcPts val="100"/>
              </a:spcAft>
            </a:pPr>
            <a:r>
              <a:rPr lang="en-US" sz="700" b="1" dirty="0">
                <a:cs typeface="Arial" panose="020B0604020202020204" pitchFamily="34" charset="0"/>
              </a:rPr>
              <a:t>tfeat_CR_total_1_to_3m: </a:t>
            </a:r>
            <a:r>
              <a:rPr lang="en-US" sz="700" dirty="0">
                <a:cs typeface="Arial" panose="020B0604020202020204" pitchFamily="34" charset="0"/>
              </a:rPr>
              <a:t>Moving average of total credit amount over the past 3 months</a:t>
            </a:r>
          </a:p>
          <a:p>
            <a:pPr lvl="1">
              <a:spcAft>
                <a:spcPts val="100"/>
              </a:spcAft>
            </a:pPr>
            <a:r>
              <a:rPr lang="en-US" sz="700" b="1" dirty="0">
                <a:cs typeface="Arial" panose="020B0604020202020204" pitchFamily="34" charset="0"/>
              </a:rPr>
              <a:t>tfeat_CR_total_7_to_12m: </a:t>
            </a:r>
            <a:r>
              <a:rPr lang="en-US" sz="700" dirty="0">
                <a:cs typeface="Arial" panose="020B0604020202020204" pitchFamily="34" charset="0"/>
              </a:rPr>
              <a:t>Moving average of total credit amount from 7 to 12 months ago</a:t>
            </a:r>
          </a:p>
          <a:p>
            <a:pPr lvl="1">
              <a:spcAft>
                <a:spcPts val="100"/>
              </a:spcAft>
            </a:pPr>
            <a:r>
              <a:rPr lang="en-US" sz="700" b="1" dirty="0" err="1">
                <a:cs typeface="Arial" panose="020B0604020202020204" pitchFamily="34" charset="0"/>
              </a:rPr>
              <a:t>tfeat_CR_SPIKE</a:t>
            </a:r>
            <a:r>
              <a:rPr lang="en-US" sz="700" b="1" dirty="0">
                <a:cs typeface="Arial" panose="020B0604020202020204" pitchFamily="34" charset="0"/>
              </a:rPr>
              <a:t>: </a:t>
            </a:r>
            <a:r>
              <a:rPr lang="en-US" sz="700" dirty="0">
                <a:cs typeface="Arial" panose="020B0604020202020204" pitchFamily="34" charset="0"/>
              </a:rPr>
              <a:t>Ratio of total credit amount in the current month to the moving average of total credit amount over the past 3 months</a:t>
            </a:r>
          </a:p>
          <a:p>
            <a:pPr lvl="1">
              <a:spcAft>
                <a:spcPts val="100"/>
              </a:spcAft>
            </a:pPr>
            <a:r>
              <a:rPr lang="en-US" sz="700" b="1" dirty="0" err="1">
                <a:cs typeface="Arial" panose="020B0604020202020204" pitchFamily="34" charset="0"/>
              </a:rPr>
              <a:t>tfeat_CR_TREND</a:t>
            </a:r>
            <a:r>
              <a:rPr lang="en-US" sz="700" b="1" dirty="0">
                <a:cs typeface="Arial" panose="020B0604020202020204" pitchFamily="34" charset="0"/>
              </a:rPr>
              <a:t>: </a:t>
            </a:r>
            <a:r>
              <a:rPr lang="en-US" sz="700" dirty="0">
                <a:cs typeface="Arial" panose="020B0604020202020204" pitchFamily="34" charset="0"/>
              </a:rPr>
              <a:t>Ratio of the moving average of total credit amount over the past 3 months to the moving average of total credit amount from 7 to 12 months ago</a:t>
            </a:r>
          </a:p>
          <a:p>
            <a:pPr lvl="1">
              <a:spcAft>
                <a:spcPts val="100"/>
              </a:spcAft>
            </a:pPr>
            <a:r>
              <a:rPr lang="en-US" sz="700" b="1" dirty="0">
                <a:cs typeface="Arial" panose="020B0604020202020204" pitchFamily="34" charset="0"/>
              </a:rPr>
              <a:t>tfeat_DRCount_average_1_to_3m: </a:t>
            </a:r>
            <a:r>
              <a:rPr lang="en-US" sz="700" dirty="0">
                <a:cs typeface="Arial" panose="020B0604020202020204" pitchFamily="34" charset="0"/>
              </a:rPr>
              <a:t>Moving average of the count of debit transactions over the past 3 months</a:t>
            </a:r>
          </a:p>
          <a:p>
            <a:pPr lvl="1">
              <a:spcAft>
                <a:spcPts val="100"/>
              </a:spcAft>
            </a:pPr>
            <a:r>
              <a:rPr lang="en-US" sz="700" b="1" dirty="0">
                <a:cs typeface="Arial" panose="020B0604020202020204" pitchFamily="34" charset="0"/>
              </a:rPr>
              <a:t>tfeat_DRCount_average_7_to_12m: </a:t>
            </a:r>
            <a:r>
              <a:rPr lang="en-US" sz="700" dirty="0">
                <a:cs typeface="Arial" panose="020B0604020202020204" pitchFamily="34" charset="0"/>
              </a:rPr>
              <a:t>Moving average of the count of debit transactions from 7 to 12 months ago</a:t>
            </a:r>
          </a:p>
          <a:p>
            <a:pPr lvl="1">
              <a:spcAft>
                <a:spcPts val="100"/>
              </a:spcAft>
            </a:pPr>
            <a:r>
              <a:rPr lang="en-US" sz="700" b="1" dirty="0">
                <a:cs typeface="Arial" panose="020B0604020202020204" pitchFamily="34" charset="0"/>
              </a:rPr>
              <a:t>tfeat_CRCount_average_1_to_3m: </a:t>
            </a:r>
            <a:r>
              <a:rPr lang="en-US" sz="700" dirty="0">
                <a:cs typeface="Arial" panose="020B0604020202020204" pitchFamily="34" charset="0"/>
              </a:rPr>
              <a:t>Moving average of the count of credit transactions over the past 3 months</a:t>
            </a:r>
          </a:p>
          <a:p>
            <a:pPr lvl="1">
              <a:spcAft>
                <a:spcPts val="100"/>
              </a:spcAft>
            </a:pPr>
            <a:r>
              <a:rPr lang="en-US" sz="700" b="1" dirty="0">
                <a:cs typeface="Arial" panose="020B0604020202020204" pitchFamily="34" charset="0"/>
              </a:rPr>
              <a:t>tfeat_CRCount_average_7_to_12m: </a:t>
            </a:r>
            <a:r>
              <a:rPr lang="en-US" sz="700" dirty="0">
                <a:cs typeface="Arial" panose="020B0604020202020204" pitchFamily="34" charset="0"/>
              </a:rPr>
              <a:t>Moving average of the count of credit transactions from 7 to 12 months ago</a:t>
            </a:r>
            <a:endParaRPr lang="en-GB" sz="700" dirty="0">
              <a:cs typeface="Arial" panose="020B0604020202020204" pitchFamily="34" charset="0"/>
            </a:endParaRPr>
          </a:p>
        </p:txBody>
      </p:sp>
      <p:sp>
        <p:nvSpPr>
          <p:cNvPr id="125" name="TextBox 124">
            <a:extLst>
              <a:ext uri="{FF2B5EF4-FFF2-40B4-BE49-F238E27FC236}">
                <a16:creationId xmlns:a16="http://schemas.microsoft.com/office/drawing/2014/main" id="{62578764-C9FA-F05A-76A9-0201BDE29977}"/>
              </a:ext>
            </a:extLst>
          </p:cNvPr>
          <p:cNvSpPr txBox="1">
            <a:spLocks/>
          </p:cNvSpPr>
          <p:nvPr/>
        </p:nvSpPr>
        <p:spPr>
          <a:xfrm>
            <a:off x="554736" y="19981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time_series_prep_edate</a:t>
            </a:r>
            <a:endParaRPr lang="en-GB" sz="800" dirty="0"/>
          </a:p>
        </p:txBody>
      </p:sp>
      <p:sp>
        <p:nvSpPr>
          <p:cNvPr id="126" name="TextBox 125">
            <a:extLst>
              <a:ext uri="{FF2B5EF4-FFF2-40B4-BE49-F238E27FC236}">
                <a16:creationId xmlns:a16="http://schemas.microsoft.com/office/drawing/2014/main" id="{E6C95CB8-9538-F8EB-DD32-0C4D7E9F6EBF}"/>
              </a:ext>
            </a:extLst>
          </p:cNvPr>
          <p:cNvSpPr txBox="1">
            <a:spLocks/>
          </p:cNvSpPr>
          <p:nvPr/>
        </p:nvSpPr>
        <p:spPr>
          <a:xfrm>
            <a:off x="554736" y="17226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time_series_prep_sdate</a:t>
            </a:r>
            <a:endParaRPr lang="en-GB" sz="800" dirty="0"/>
          </a:p>
        </p:txBody>
      </p:sp>
      <p:sp>
        <p:nvSpPr>
          <p:cNvPr id="141" name="TextBox 140">
            <a:extLst>
              <a:ext uri="{FF2B5EF4-FFF2-40B4-BE49-F238E27FC236}">
                <a16:creationId xmlns:a16="http://schemas.microsoft.com/office/drawing/2014/main" id="{3707F321-4C64-F3DE-7FEC-97E99BC8FD31}"/>
              </a:ext>
            </a:extLst>
          </p:cNvPr>
          <p:cNvSpPr txBox="1">
            <a:spLocks/>
          </p:cNvSpPr>
          <p:nvPr/>
        </p:nvSpPr>
        <p:spPr>
          <a:xfrm>
            <a:off x="554736" y="22735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train_start_date</a:t>
            </a:r>
            <a:endParaRPr lang="en-GB" sz="800" dirty="0"/>
          </a:p>
        </p:txBody>
      </p:sp>
      <p:sp>
        <p:nvSpPr>
          <p:cNvPr id="142" name="TextBox 141">
            <a:extLst>
              <a:ext uri="{FF2B5EF4-FFF2-40B4-BE49-F238E27FC236}">
                <a16:creationId xmlns:a16="http://schemas.microsoft.com/office/drawing/2014/main" id="{1E8D21B4-E089-6FBF-8426-50DBE809B544}"/>
              </a:ext>
            </a:extLst>
          </p:cNvPr>
          <p:cNvSpPr txBox="1">
            <a:spLocks/>
          </p:cNvSpPr>
          <p:nvPr/>
        </p:nvSpPr>
        <p:spPr>
          <a:xfrm>
            <a:off x="554736" y="25489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train_end_date</a:t>
            </a:r>
            <a:endParaRPr lang="en-GB" sz="800" dirty="0"/>
          </a:p>
        </p:txBody>
      </p:sp>
      <p:sp>
        <p:nvSpPr>
          <p:cNvPr id="143" name="TextBox 142">
            <a:extLst>
              <a:ext uri="{FF2B5EF4-FFF2-40B4-BE49-F238E27FC236}">
                <a16:creationId xmlns:a16="http://schemas.microsoft.com/office/drawing/2014/main" id="{83B9457B-61C2-F976-3BDA-C38D76AAC2EB}"/>
              </a:ext>
            </a:extLst>
          </p:cNvPr>
          <p:cNvSpPr txBox="1">
            <a:spLocks/>
          </p:cNvSpPr>
          <p:nvPr/>
        </p:nvSpPr>
        <p:spPr>
          <a:xfrm>
            <a:off x="554736" y="282437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test_start_date</a:t>
            </a:r>
            <a:endParaRPr lang="en-GB" sz="800" dirty="0"/>
          </a:p>
        </p:txBody>
      </p:sp>
      <p:sp>
        <p:nvSpPr>
          <p:cNvPr id="144" name="TextBox 143">
            <a:extLst>
              <a:ext uri="{FF2B5EF4-FFF2-40B4-BE49-F238E27FC236}">
                <a16:creationId xmlns:a16="http://schemas.microsoft.com/office/drawing/2014/main" id="{210C76C9-17B3-2FC8-67AD-7A2CB4C2CFEB}"/>
              </a:ext>
            </a:extLst>
          </p:cNvPr>
          <p:cNvSpPr txBox="1">
            <a:spLocks/>
          </p:cNvSpPr>
          <p:nvPr/>
        </p:nvSpPr>
        <p:spPr>
          <a:xfrm>
            <a:off x="554736" y="30997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test_end_date</a:t>
            </a:r>
            <a:endParaRPr lang="en-GB" sz="800" dirty="0"/>
          </a:p>
        </p:txBody>
      </p:sp>
      <p:sp>
        <p:nvSpPr>
          <p:cNvPr id="145" name="TextBox 144">
            <a:extLst>
              <a:ext uri="{FF2B5EF4-FFF2-40B4-BE49-F238E27FC236}">
                <a16:creationId xmlns:a16="http://schemas.microsoft.com/office/drawing/2014/main" id="{C039B7CF-AE91-91D1-F6A4-569CE1214023}"/>
              </a:ext>
            </a:extLst>
          </p:cNvPr>
          <p:cNvSpPr txBox="1">
            <a:spLocks/>
          </p:cNvSpPr>
          <p:nvPr/>
        </p:nvSpPr>
        <p:spPr>
          <a:xfrm>
            <a:off x="554736" y="33752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score_date</a:t>
            </a:r>
            <a:endParaRPr lang="en-GB" sz="800" dirty="0"/>
          </a:p>
        </p:txBody>
      </p:sp>
      <p:sp>
        <p:nvSpPr>
          <p:cNvPr id="146" name="TextBox 145">
            <a:extLst>
              <a:ext uri="{FF2B5EF4-FFF2-40B4-BE49-F238E27FC236}">
                <a16:creationId xmlns:a16="http://schemas.microsoft.com/office/drawing/2014/main" id="{663F0EDA-B52B-27F4-643E-215E714C5721}"/>
              </a:ext>
            </a:extLst>
          </p:cNvPr>
          <p:cNvSpPr txBox="1">
            <a:spLocks/>
          </p:cNvSpPr>
          <p:nvPr/>
        </p:nvSpPr>
        <p:spPr>
          <a:xfrm>
            <a:off x="554736" y="3650631"/>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model_version_prefix</a:t>
            </a:r>
            <a:endParaRPr lang="en-GB" sz="800" dirty="0"/>
          </a:p>
        </p:txBody>
      </p:sp>
      <p:pic>
        <p:nvPicPr>
          <p:cNvPr id="167" name="Graphic 166">
            <a:extLst>
              <a:ext uri="{FF2B5EF4-FFF2-40B4-BE49-F238E27FC236}">
                <a16:creationId xmlns:a16="http://schemas.microsoft.com/office/drawing/2014/main" id="{96794D85-4F45-3BF3-D045-F931BE776066}"/>
              </a:ext>
            </a:extLst>
          </p:cNvPr>
          <p:cNvPicPr>
            <a:picLocks/>
          </p:cNvPicPr>
          <p:nvPr/>
        </p:nvPicPr>
        <p:blipFill>
          <a:blip r:embed="rId16">
            <a:extLst>
              <a:ext uri="{96DAC541-7B7A-43D3-8B79-37D633B846F1}">
                <asvg:svgBlip xmlns:asvg="http://schemas.microsoft.com/office/drawing/2016/SVG/main" r:embed="rId17"/>
              </a:ext>
            </a:extLst>
          </a:blip>
          <a:stretch>
            <a:fillRect/>
          </a:stretch>
        </p:blipFill>
        <p:spPr>
          <a:xfrm>
            <a:off x="10633797" y="1523891"/>
            <a:ext cx="237026" cy="237026"/>
          </a:xfrm>
          <a:prstGeom prst="rect">
            <a:avLst/>
          </a:prstGeom>
        </p:spPr>
      </p:pic>
      <p:cxnSp>
        <p:nvCxnSpPr>
          <p:cNvPr id="89" name="LineContentSeparatorDefaultVertical 68">
            <a:extLst>
              <a:ext uri="{FF2B5EF4-FFF2-40B4-BE49-F238E27FC236}">
                <a16:creationId xmlns:a16="http://schemas.microsoft.com/office/drawing/2014/main" id="{683AD21F-2332-4232-A440-AD75D74EA127}"/>
              </a:ext>
            </a:extLst>
          </p:cNvPr>
          <p:cNvCxnSpPr>
            <a:cxnSpLocks/>
          </p:cNvCxnSpPr>
          <p:nvPr>
            <p:custDataLst>
              <p:tags r:id="rId6"/>
            </p:custDataLst>
          </p:nvPr>
        </p:nvCxnSpPr>
        <p:spPr>
          <a:xfrm>
            <a:off x="206908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5" name="LineContentSeparatorDefaultVertical 68">
            <a:extLst>
              <a:ext uri="{FF2B5EF4-FFF2-40B4-BE49-F238E27FC236}">
                <a16:creationId xmlns:a16="http://schemas.microsoft.com/office/drawing/2014/main" id="{BE034C56-8ED1-4314-AA9F-C8530D5A0C07}"/>
              </a:ext>
            </a:extLst>
          </p:cNvPr>
          <p:cNvCxnSpPr>
            <a:cxnSpLocks/>
          </p:cNvCxnSpPr>
          <p:nvPr>
            <p:custDataLst>
              <p:tags r:id="rId7"/>
            </p:custDataLst>
          </p:nvPr>
        </p:nvCxnSpPr>
        <p:spPr>
          <a:xfrm>
            <a:off x="793008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6" name="LineContentSeparatorDefaultVertical 68">
            <a:extLst>
              <a:ext uri="{FF2B5EF4-FFF2-40B4-BE49-F238E27FC236}">
                <a16:creationId xmlns:a16="http://schemas.microsoft.com/office/drawing/2014/main" id="{27A5BB27-52D4-4214-B74C-2664E981BF8E}"/>
              </a:ext>
            </a:extLst>
          </p:cNvPr>
          <p:cNvCxnSpPr>
            <a:cxnSpLocks/>
          </p:cNvCxnSpPr>
          <p:nvPr>
            <p:custDataLst>
              <p:tags r:id="rId8"/>
            </p:custDataLst>
          </p:nvPr>
        </p:nvCxnSpPr>
        <p:spPr>
          <a:xfrm>
            <a:off x="490396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LineContentSeparatorDefaultVertical 68">
            <a:extLst>
              <a:ext uri="{FF2B5EF4-FFF2-40B4-BE49-F238E27FC236}">
                <a16:creationId xmlns:a16="http://schemas.microsoft.com/office/drawing/2014/main" id="{F1D4D9C4-B340-43B0-B1C1-61D4B39DE75A}"/>
              </a:ext>
            </a:extLst>
          </p:cNvPr>
          <p:cNvCxnSpPr>
            <a:cxnSpLocks/>
          </p:cNvCxnSpPr>
          <p:nvPr>
            <p:custDataLst>
              <p:tags r:id="rId9"/>
            </p:custDataLst>
          </p:nvPr>
        </p:nvCxnSpPr>
        <p:spPr>
          <a:xfrm>
            <a:off x="10752310"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0988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27280028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15" name="Text Placeholder 14">
            <a:extLst>
              <a:ext uri="{FF2B5EF4-FFF2-40B4-BE49-F238E27FC236}">
                <a16:creationId xmlns:a16="http://schemas.microsoft.com/office/drawing/2014/main" id="{48235795-C238-4BB0-9224-EEB6631DB0E5}"/>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a:latin typeface="Arial" panose="020B0604020202020204" pitchFamily="34" charset="0"/>
              </a:rPr>
              <a:t>2D2: </a:t>
            </a:r>
            <a:r>
              <a:rPr lang="en-GB">
                <a:latin typeface="Arial" panose="020B0604020202020204" pitchFamily="34" charset="0"/>
              </a:rPr>
              <a:t>HPS Card Transactions </a:t>
            </a:r>
            <a:r>
              <a:rPr lang="en-GB">
                <a:effectLst/>
                <a:latin typeface="Arial" panose="020B0604020202020204" pitchFamily="34" charset="0"/>
              </a:rPr>
              <a:t>contains the original transaction data along with these calculated moving averages</a:t>
            </a:r>
            <a:endParaRPr lang="en-US" dirty="0">
              <a:latin typeface="Arial" panose="020B0604020202020204" pitchFamily="34" charset="0"/>
            </a:endParaRPr>
          </a:p>
        </p:txBody>
      </p:sp>
      <p:sp>
        <p:nvSpPr>
          <p:cNvPr id="193" name="Sticker" hidden="1">
            <a:extLst>
              <a:ext uri="{FF2B5EF4-FFF2-40B4-BE49-F238E27FC236}">
                <a16:creationId xmlns:a16="http://schemas.microsoft.com/office/drawing/2014/main" id="{DEEA8F24-1F20-433C-8F42-7EFAF741DD65}"/>
              </a:ext>
            </a:extLst>
          </p:cNvPr>
          <p:cNvSpPr txBox="1"/>
          <p:nvPr/>
        </p:nvSpPr>
        <p:spPr bwMode="gray">
          <a:xfrm>
            <a:off x="558489" y="1401800"/>
            <a:ext cx="450444" cy="123111"/>
          </a:xfrm>
          <a:prstGeom prst="rect">
            <a:avLst/>
          </a:prstGeom>
          <a:noFill/>
          <a:ln w="6350">
            <a:noFill/>
            <a:miter lim="800000"/>
          </a:ln>
        </p:spPr>
        <p:txBody>
          <a:bodyPr vert="horz" wrap="none" lIns="0" tIns="0" rIns="0" bIns="0" rtlCol="0">
            <a:spAutoFit/>
          </a:bodyPr>
          <a:lstStyle/>
          <a:p>
            <a:pPr algn="l" rtl="0">
              <a:spcBef>
                <a:spcPts val="300"/>
              </a:spcBef>
              <a:spcAft>
                <a:spcPts val="300"/>
              </a:spcAft>
              <a:buNone/>
            </a:pPr>
            <a:r>
              <a:rPr lang="en-US" sz="800" b="1" cap="all" baseline="0" dirty="0"/>
              <a:t>STICKER</a:t>
            </a:r>
          </a:p>
        </p:txBody>
      </p:sp>
      <p:sp>
        <p:nvSpPr>
          <p:cNvPr id="194" name="Sticker">
            <a:extLst>
              <a:ext uri="{FF2B5EF4-FFF2-40B4-BE49-F238E27FC236}">
                <a16:creationId xmlns:a16="http://schemas.microsoft.com/office/drawing/2014/main" id="{FA792EAD-72EC-43EA-91FA-CC0D8BD62372}"/>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2</a:t>
            </a:r>
            <a:endParaRPr lang="en-US" dirty="0"/>
          </a:p>
        </p:txBody>
      </p:sp>
      <p:sp>
        <p:nvSpPr>
          <p:cNvPr id="81" name="TextBox 80">
            <a:extLst>
              <a:ext uri="{FF2B5EF4-FFF2-40B4-BE49-F238E27FC236}">
                <a16:creationId xmlns:a16="http://schemas.microsoft.com/office/drawing/2014/main" id="{CCC8E725-421E-480B-9BDA-E962C1C18735}"/>
              </a:ext>
            </a:extLst>
          </p:cNvPr>
          <p:cNvSpPr txBox="1">
            <a:spLocks/>
          </p:cNvSpPr>
          <p:nvPr/>
        </p:nvSpPr>
        <p:spPr>
          <a:xfrm>
            <a:off x="10928059" y="1310103"/>
            <a:ext cx="709205"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000" b="1" dirty="0">
                <a:solidFill>
                  <a:srgbClr val="000000"/>
                </a:solidFill>
              </a:rPr>
              <a:t>Output</a:t>
            </a:r>
          </a:p>
        </p:txBody>
      </p:sp>
      <p:sp>
        <p:nvSpPr>
          <p:cNvPr id="83" name="TextBox 82">
            <a:extLst>
              <a:ext uri="{FF2B5EF4-FFF2-40B4-BE49-F238E27FC236}">
                <a16:creationId xmlns:a16="http://schemas.microsoft.com/office/drawing/2014/main" id="{418E714B-661A-461D-A239-4B6AFB5F152B}"/>
              </a:ext>
            </a:extLst>
          </p:cNvPr>
          <p:cNvSpPr txBox="1">
            <a:spLocks/>
          </p:cNvSpPr>
          <p:nvPr/>
        </p:nvSpPr>
        <p:spPr>
          <a:xfrm>
            <a:off x="10928059" y="1722690"/>
            <a:ext cx="709205" cy="738664"/>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800" b="0" dirty="0">
                <a:effectLst/>
              </a:rPr>
              <a:t>analyatics_zone.xs2_hpscard_transactions_features_run2_"+model_version_prefix</a:t>
            </a:r>
            <a:endParaRPr lang="en-GB" sz="800" b="0" dirty="0">
              <a:cs typeface="Arial" panose="020B0604020202020204" pitchFamily="34" charset="0"/>
            </a:endParaRPr>
          </a:p>
        </p:txBody>
      </p:sp>
      <p:pic>
        <p:nvPicPr>
          <p:cNvPr id="85" name="Graphic 84">
            <a:extLst>
              <a:ext uri="{FF2B5EF4-FFF2-40B4-BE49-F238E27FC236}">
                <a16:creationId xmlns:a16="http://schemas.microsoft.com/office/drawing/2014/main" id="{36354F8D-1AB4-4788-B905-F13E938A710F}"/>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rot="5400000">
            <a:off x="10282444" y="4177525"/>
            <a:ext cx="216000" cy="216000"/>
          </a:xfrm>
          <a:prstGeom prst="rect">
            <a:avLst/>
          </a:prstGeom>
        </p:spPr>
      </p:pic>
      <p:cxnSp>
        <p:nvCxnSpPr>
          <p:cNvPr id="86" name="impact_1point5b">
            <a:extLst>
              <a:ext uri="{FF2B5EF4-FFF2-40B4-BE49-F238E27FC236}">
                <a16:creationId xmlns:a16="http://schemas.microsoft.com/office/drawing/2014/main" id="{15726C07-1B24-4455-A5E0-5666EC5AD8E6}"/>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67FB2D6-723D-4905-8799-C854957F230D}"/>
              </a:ext>
            </a:extLst>
          </p:cNvPr>
          <p:cNvSpPr txBox="1"/>
          <p:nvPr/>
        </p:nvSpPr>
        <p:spPr>
          <a:xfrm>
            <a:off x="879499" y="5824203"/>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dirty="0"/>
              <a:t>Code: </a:t>
            </a:r>
            <a:r>
              <a:rPr lang="en-GB" sz="1000" b="1" dirty="0"/>
              <a:t>Step2_Customer_360TS_DataModel/</a:t>
            </a:r>
            <a:r>
              <a:rPr lang="en-GB" sz="1000" dirty="0"/>
              <a:t>2_1_1_PrepareHPSCardTransactions_TS</a:t>
            </a:r>
          </a:p>
        </p:txBody>
      </p:sp>
      <p:grpSp>
        <p:nvGrpSpPr>
          <p:cNvPr id="94" name="Group 93">
            <a:extLst>
              <a:ext uri="{FF2B5EF4-FFF2-40B4-BE49-F238E27FC236}">
                <a16:creationId xmlns:a16="http://schemas.microsoft.com/office/drawing/2014/main" id="{E8EAF88E-A297-41CA-BB57-2B0CD45B6FEE}"/>
              </a:ext>
            </a:extLst>
          </p:cNvPr>
          <p:cNvGrpSpPr>
            <a:grpSpLocks/>
          </p:cNvGrpSpPr>
          <p:nvPr/>
        </p:nvGrpSpPr>
        <p:grpSpPr>
          <a:xfrm>
            <a:off x="554736" y="5793147"/>
            <a:ext cx="216000" cy="216000"/>
            <a:chOff x="518544" y="5788011"/>
            <a:chExt cx="288000" cy="288000"/>
          </a:xfrm>
        </p:grpSpPr>
        <p:sp>
          <p:nvSpPr>
            <p:cNvPr id="95" name="Oval 94">
              <a:extLst>
                <a:ext uri="{FF2B5EF4-FFF2-40B4-BE49-F238E27FC236}">
                  <a16:creationId xmlns:a16="http://schemas.microsoft.com/office/drawing/2014/main" id="{D2C82D0B-EC5C-4CA5-908C-DD22FAB62755}"/>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96" name="Graphic 95">
              <a:extLst>
                <a:ext uri="{FF2B5EF4-FFF2-40B4-BE49-F238E27FC236}">
                  <a16:creationId xmlns:a16="http://schemas.microsoft.com/office/drawing/2014/main" id="{D841ED08-11F4-4D6A-AEBD-AAC908F3409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2973" y="5842440"/>
              <a:ext cx="179143" cy="179143"/>
            </a:xfrm>
            <a:prstGeom prst="rect">
              <a:avLst/>
            </a:prstGeom>
          </p:spPr>
        </p:pic>
      </p:grpSp>
      <p:cxnSp>
        <p:nvCxnSpPr>
          <p:cNvPr id="101" name="Straight Connector 100">
            <a:extLst>
              <a:ext uri="{FF2B5EF4-FFF2-40B4-BE49-F238E27FC236}">
                <a16:creationId xmlns:a16="http://schemas.microsoft.com/office/drawing/2014/main" id="{B8D51AF1-06A8-42BE-A5CD-9EEE37DA27C0}"/>
              </a:ext>
            </a:extLst>
          </p:cNvPr>
          <p:cNvCxnSpPr>
            <a:cxnSpLocks/>
          </p:cNvCxnSpPr>
          <p:nvPr/>
        </p:nvCxnSpPr>
        <p:spPr>
          <a:xfrm>
            <a:off x="554736" y="1643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07" name="Graphic 106">
            <a:extLst>
              <a:ext uri="{FF2B5EF4-FFF2-40B4-BE49-F238E27FC236}">
                <a16:creationId xmlns:a16="http://schemas.microsoft.com/office/drawing/2014/main" id="{AEADA732-7710-4F0D-819A-D6F2B6AF3773}"/>
              </a:ext>
            </a:extLst>
          </p:cNvPr>
          <p:cNvPicPr>
            <a:picLocks/>
          </p:cNvPicPr>
          <p:nvPr/>
        </p:nvPicPr>
        <p:blipFill>
          <a:blip r:embed="rId19">
            <a:extLst>
              <a:ext uri="{96DAC541-7B7A-43D3-8B79-37D633B846F1}">
                <asvg:svgBlip xmlns:asvg="http://schemas.microsoft.com/office/drawing/2016/SVG/main" r:embed="rId20"/>
              </a:ext>
            </a:extLst>
          </a:blip>
          <a:stretch>
            <a:fillRect/>
          </a:stretch>
        </p:blipFill>
        <p:spPr>
          <a:xfrm>
            <a:off x="7811574" y="1523891"/>
            <a:ext cx="237026" cy="237026"/>
          </a:xfrm>
          <a:prstGeom prst="rect">
            <a:avLst/>
          </a:prstGeom>
        </p:spPr>
      </p:pic>
      <p:grpSp>
        <p:nvGrpSpPr>
          <p:cNvPr id="109" name="Group 108">
            <a:extLst>
              <a:ext uri="{FF2B5EF4-FFF2-40B4-BE49-F238E27FC236}">
                <a16:creationId xmlns:a16="http://schemas.microsoft.com/office/drawing/2014/main" id="{8C39D704-A2C2-4D6F-BA83-E59DB6D47F5C}"/>
              </a:ext>
            </a:extLst>
          </p:cNvPr>
          <p:cNvGrpSpPr/>
          <p:nvPr/>
        </p:nvGrpSpPr>
        <p:grpSpPr>
          <a:xfrm>
            <a:off x="554736" y="1240436"/>
            <a:ext cx="324000" cy="324000"/>
            <a:chOff x="554736" y="1548255"/>
            <a:chExt cx="324000" cy="324000"/>
          </a:xfrm>
        </p:grpSpPr>
        <p:sp>
          <p:nvSpPr>
            <p:cNvPr id="110" name="Oval 109">
              <a:extLst>
                <a:ext uri="{FF2B5EF4-FFF2-40B4-BE49-F238E27FC236}">
                  <a16:creationId xmlns:a16="http://schemas.microsoft.com/office/drawing/2014/main" id="{448ABF73-E93A-4466-B146-6AA51A6C803B}"/>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11" name="CustomIcon">
              <a:extLst>
                <a:ext uri="{FF2B5EF4-FFF2-40B4-BE49-F238E27FC236}">
                  <a16:creationId xmlns:a16="http://schemas.microsoft.com/office/drawing/2014/main" id="{CA5E5379-0E44-4F62-A25B-13116312CFC4}"/>
                </a:ext>
              </a:extLst>
            </p:cNvPr>
            <p:cNvPicPr>
              <a:picLocks/>
            </p:cNvPicPr>
            <p:nvPr>
              <p:custDataLst>
                <p:tags r:id="rId11"/>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03221" y="1602471"/>
              <a:ext cx="215568" cy="215568"/>
            </a:xfrm>
            <a:prstGeom prst="rect">
              <a:avLst/>
            </a:prstGeom>
          </p:spPr>
        </p:pic>
      </p:grpSp>
      <p:sp>
        <p:nvSpPr>
          <p:cNvPr id="112" name="TextBox 111">
            <a:extLst>
              <a:ext uri="{FF2B5EF4-FFF2-40B4-BE49-F238E27FC236}">
                <a16:creationId xmlns:a16="http://schemas.microsoft.com/office/drawing/2014/main" id="{C4D46684-371F-4526-A2A0-7B4AAE95E950}"/>
              </a:ext>
            </a:extLst>
          </p:cNvPr>
          <p:cNvSpPr txBox="1">
            <a:spLocks/>
          </p:cNvSpPr>
          <p:nvPr/>
        </p:nvSpPr>
        <p:spPr>
          <a:xfrm>
            <a:off x="916560" y="1325492"/>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grpSp>
        <p:nvGrpSpPr>
          <p:cNvPr id="151" name="Group 150">
            <a:extLst>
              <a:ext uri="{FF2B5EF4-FFF2-40B4-BE49-F238E27FC236}">
                <a16:creationId xmlns:a16="http://schemas.microsoft.com/office/drawing/2014/main" id="{03F6A072-7808-4667-AB16-75263326ADC8}"/>
              </a:ext>
            </a:extLst>
          </p:cNvPr>
          <p:cNvGrpSpPr>
            <a:grpSpLocks/>
          </p:cNvGrpSpPr>
          <p:nvPr/>
        </p:nvGrpSpPr>
        <p:grpSpPr>
          <a:xfrm>
            <a:off x="5128121" y="1240436"/>
            <a:ext cx="324000" cy="324000"/>
            <a:chOff x="7432261" y="1862223"/>
            <a:chExt cx="511134" cy="511134"/>
          </a:xfrm>
          <a:solidFill>
            <a:schemeClr val="accent5"/>
          </a:solidFill>
        </p:grpSpPr>
        <p:sp>
          <p:nvSpPr>
            <p:cNvPr id="152" name="Oval 151">
              <a:extLst>
                <a:ext uri="{FF2B5EF4-FFF2-40B4-BE49-F238E27FC236}">
                  <a16:creationId xmlns:a16="http://schemas.microsoft.com/office/drawing/2014/main" id="{9EEF5FF0-FF45-4514-B2E2-187B487C1FED}"/>
                </a:ext>
              </a:extLst>
            </p:cNvPr>
            <p:cNvSpPr>
              <a:spLocks/>
            </p:cNvSpPr>
            <p:nvPr/>
          </p:nvSpPr>
          <p:spPr>
            <a:xfrm>
              <a:off x="7432261"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53" name="Graphic 152">
              <a:extLst>
                <a:ext uri="{FF2B5EF4-FFF2-40B4-BE49-F238E27FC236}">
                  <a16:creationId xmlns:a16="http://schemas.microsoft.com/office/drawing/2014/main" id="{80946179-B2A8-43CF-BCE6-E67747823318}"/>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7519859" y="1947753"/>
              <a:ext cx="340075" cy="340075"/>
            </a:xfrm>
            <a:prstGeom prst="rect">
              <a:avLst/>
            </a:prstGeom>
          </p:spPr>
        </p:pic>
      </p:grpSp>
      <p:sp>
        <p:nvSpPr>
          <p:cNvPr id="154" name="TextBox 153">
            <a:extLst>
              <a:ext uri="{FF2B5EF4-FFF2-40B4-BE49-F238E27FC236}">
                <a16:creationId xmlns:a16="http://schemas.microsoft.com/office/drawing/2014/main" id="{BBC8DAA6-7736-40F8-834A-F17A833EA4D1}"/>
              </a:ext>
            </a:extLst>
          </p:cNvPr>
          <p:cNvSpPr txBox="1"/>
          <p:nvPr/>
        </p:nvSpPr>
        <p:spPr>
          <a:xfrm>
            <a:off x="5489943" y="1325492"/>
            <a:ext cx="2264397"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Transformation</a:t>
            </a:r>
            <a:endParaRPr lang="en-GB" sz="1000" b="1" dirty="0"/>
          </a:p>
        </p:txBody>
      </p:sp>
      <p:pic>
        <p:nvPicPr>
          <p:cNvPr id="156" name="Graphic 155">
            <a:extLst>
              <a:ext uri="{FF2B5EF4-FFF2-40B4-BE49-F238E27FC236}">
                <a16:creationId xmlns:a16="http://schemas.microsoft.com/office/drawing/2014/main" id="{AC1374FE-EE21-4245-B52B-406B216BD5E6}"/>
              </a:ext>
            </a:extLst>
          </p:cNvPr>
          <p:cNvPicPr>
            <a:picLocks/>
          </p:cNvPicPr>
          <p:nvPr/>
        </p:nvPicPr>
        <p:blipFill>
          <a:blip r:embed="rId19">
            <a:extLst>
              <a:ext uri="{96DAC541-7B7A-43D3-8B79-37D633B846F1}">
                <asvg:svgBlip xmlns:asvg="http://schemas.microsoft.com/office/drawing/2016/SVG/main" r:embed="rId20"/>
              </a:ext>
            </a:extLst>
          </a:blip>
          <a:stretch>
            <a:fillRect/>
          </a:stretch>
        </p:blipFill>
        <p:spPr>
          <a:xfrm>
            <a:off x="4784041" y="1523891"/>
            <a:ext cx="237026" cy="237026"/>
          </a:xfrm>
          <a:prstGeom prst="rect">
            <a:avLst/>
          </a:prstGeom>
        </p:spPr>
      </p:pic>
      <p:grpSp>
        <p:nvGrpSpPr>
          <p:cNvPr id="168" name="Group 167">
            <a:extLst>
              <a:ext uri="{FF2B5EF4-FFF2-40B4-BE49-F238E27FC236}">
                <a16:creationId xmlns:a16="http://schemas.microsoft.com/office/drawing/2014/main" id="{C4FC6CCD-6117-44AC-80E3-B79126165A73}"/>
              </a:ext>
            </a:extLst>
          </p:cNvPr>
          <p:cNvGrpSpPr/>
          <p:nvPr/>
        </p:nvGrpSpPr>
        <p:grpSpPr>
          <a:xfrm>
            <a:off x="2260584" y="1240436"/>
            <a:ext cx="324000" cy="324000"/>
            <a:chOff x="2465935" y="7323855"/>
            <a:chExt cx="324000" cy="324000"/>
          </a:xfrm>
        </p:grpSpPr>
        <p:sp>
          <p:nvSpPr>
            <p:cNvPr id="169" name="Oval 168">
              <a:extLst>
                <a:ext uri="{FF2B5EF4-FFF2-40B4-BE49-F238E27FC236}">
                  <a16:creationId xmlns:a16="http://schemas.microsoft.com/office/drawing/2014/main" id="{73EB7113-B273-4C99-92F6-89C43CEAFD33}"/>
                </a:ext>
              </a:extLst>
            </p:cNvPr>
            <p:cNvSpPr>
              <a:spLocks/>
            </p:cNvSpPr>
            <p:nvPr/>
          </p:nvSpPr>
          <p:spPr>
            <a:xfrm>
              <a:off x="2465935" y="73238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70" name="Graphic 169">
              <a:extLst>
                <a:ext uri="{FF2B5EF4-FFF2-40B4-BE49-F238E27FC236}">
                  <a16:creationId xmlns:a16="http://schemas.microsoft.com/office/drawing/2014/main" id="{A781E96B-BE7B-4DAD-AF5C-1ED6BB496AE5}"/>
                </a:ext>
              </a:extLst>
            </p:cNvPr>
            <p:cNvPicPr>
              <a:picLocks/>
            </p:cNvPicPr>
            <p:nvPr/>
          </p:nvPicPr>
          <p:blipFill>
            <a:blip r:embed="rId25">
              <a:extLst>
                <a:ext uri="{96DAC541-7B7A-43D3-8B79-37D633B846F1}">
                  <asvg:svgBlip xmlns:asvg="http://schemas.microsoft.com/office/drawing/2016/SVG/main" r:embed="rId26"/>
                </a:ext>
              </a:extLst>
            </a:blip>
            <a:stretch>
              <a:fillRect/>
            </a:stretch>
          </p:blipFill>
          <p:spPr>
            <a:xfrm>
              <a:off x="2520151" y="7378071"/>
              <a:ext cx="215568" cy="215568"/>
            </a:xfrm>
            <a:prstGeom prst="rect">
              <a:avLst/>
            </a:prstGeom>
          </p:spPr>
        </p:pic>
      </p:grpSp>
      <p:sp>
        <p:nvSpPr>
          <p:cNvPr id="171" name="TextBox 170">
            <a:extLst>
              <a:ext uri="{FF2B5EF4-FFF2-40B4-BE49-F238E27FC236}">
                <a16:creationId xmlns:a16="http://schemas.microsoft.com/office/drawing/2014/main" id="{539A58A0-722A-4223-A28D-2DAFE451F33D}"/>
              </a:ext>
            </a:extLst>
          </p:cNvPr>
          <p:cNvSpPr txBox="1"/>
          <p:nvPr/>
        </p:nvSpPr>
        <p:spPr>
          <a:xfrm>
            <a:off x="2622405" y="1325492"/>
            <a:ext cx="10689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dirty="0"/>
              <a:t>Input Data</a:t>
            </a:r>
            <a:endParaRPr lang="en-GB" sz="1000" b="1" dirty="0"/>
          </a:p>
        </p:txBody>
      </p:sp>
      <p:grpSp>
        <p:nvGrpSpPr>
          <p:cNvPr id="172" name="ChevronBlue 98">
            <a:extLst>
              <a:ext uri="{FF2B5EF4-FFF2-40B4-BE49-F238E27FC236}">
                <a16:creationId xmlns:a16="http://schemas.microsoft.com/office/drawing/2014/main" id="{E4701318-B77B-4AB5-B43A-8DFE0285C741}"/>
              </a:ext>
            </a:extLst>
          </p:cNvPr>
          <p:cNvGrpSpPr>
            <a:grpSpLocks/>
          </p:cNvGrpSpPr>
          <p:nvPr>
            <p:custDataLst>
              <p:tags r:id="rId2"/>
            </p:custDataLst>
          </p:nvPr>
        </p:nvGrpSpPr>
        <p:grpSpPr>
          <a:xfrm>
            <a:off x="1966324" y="1523891"/>
            <a:ext cx="237026" cy="237026"/>
            <a:chOff x="1016000" y="1016000"/>
            <a:chExt cx="396228" cy="396228"/>
          </a:xfrm>
          <a:solidFill>
            <a:schemeClr val="accent5"/>
          </a:solidFill>
        </p:grpSpPr>
        <p:sp>
          <p:nvSpPr>
            <p:cNvPr id="173" name="Oval 172">
              <a:extLst>
                <a:ext uri="{FF2B5EF4-FFF2-40B4-BE49-F238E27FC236}">
                  <a16:creationId xmlns:a16="http://schemas.microsoft.com/office/drawing/2014/main" id="{18649245-D466-4E6F-BA88-40AE2018A4D9}"/>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174" name="Graphic 173">
              <a:extLst>
                <a:ext uri="{FF2B5EF4-FFF2-40B4-BE49-F238E27FC236}">
                  <a16:creationId xmlns:a16="http://schemas.microsoft.com/office/drawing/2014/main" id="{FAF86D17-0DB3-4963-8614-211CF302F6F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23614" y="1023614"/>
              <a:ext cx="381000" cy="381000"/>
            </a:xfrm>
            <a:prstGeom prst="rect">
              <a:avLst/>
            </a:prstGeom>
          </p:spPr>
        </p:pic>
      </p:grpSp>
      <p:grpSp>
        <p:nvGrpSpPr>
          <p:cNvPr id="175" name="Group 174">
            <a:extLst>
              <a:ext uri="{FF2B5EF4-FFF2-40B4-BE49-F238E27FC236}">
                <a16:creationId xmlns:a16="http://schemas.microsoft.com/office/drawing/2014/main" id="{D752D9C5-9A1D-4A5E-93AB-30E05A9494FE}"/>
              </a:ext>
            </a:extLst>
          </p:cNvPr>
          <p:cNvGrpSpPr/>
          <p:nvPr/>
        </p:nvGrpSpPr>
        <p:grpSpPr>
          <a:xfrm>
            <a:off x="8107502" y="1240436"/>
            <a:ext cx="2469061" cy="324000"/>
            <a:chOff x="8437998" y="1548255"/>
            <a:chExt cx="2469061" cy="324000"/>
          </a:xfrm>
        </p:grpSpPr>
        <p:grpSp>
          <p:nvGrpSpPr>
            <p:cNvPr id="176" name="Group 175">
              <a:extLst>
                <a:ext uri="{FF2B5EF4-FFF2-40B4-BE49-F238E27FC236}">
                  <a16:creationId xmlns:a16="http://schemas.microsoft.com/office/drawing/2014/main" id="{9130FC25-C636-4685-ABC3-C4C231DC450B}"/>
                </a:ext>
              </a:extLst>
            </p:cNvPr>
            <p:cNvGrpSpPr>
              <a:grpSpLocks/>
            </p:cNvGrpSpPr>
            <p:nvPr/>
          </p:nvGrpSpPr>
          <p:grpSpPr>
            <a:xfrm>
              <a:off x="8437998" y="1548255"/>
              <a:ext cx="324000" cy="324000"/>
              <a:chOff x="7271181" y="1331718"/>
              <a:chExt cx="422425" cy="422425"/>
            </a:xfrm>
          </p:grpSpPr>
          <p:sp>
            <p:nvSpPr>
              <p:cNvPr id="178" name="Oval 177">
                <a:extLst>
                  <a:ext uri="{FF2B5EF4-FFF2-40B4-BE49-F238E27FC236}">
                    <a16:creationId xmlns:a16="http://schemas.microsoft.com/office/drawing/2014/main" id="{6D3E4AB0-4E72-4D6A-8D1E-AC83798274A6}"/>
                  </a:ext>
                </a:extLst>
              </p:cNvPr>
              <p:cNvSpPr>
                <a:spLocks/>
              </p:cNvSpPr>
              <p:nvPr/>
            </p:nvSpPr>
            <p:spPr>
              <a:xfrm>
                <a:off x="7271181" y="1331718"/>
                <a:ext cx="422425" cy="422425"/>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79" name="Graphic 178">
                <a:extLst>
                  <a:ext uri="{FF2B5EF4-FFF2-40B4-BE49-F238E27FC236}">
                    <a16:creationId xmlns:a16="http://schemas.microsoft.com/office/drawing/2014/main" id="{BC9E28B6-1A21-455B-BAF1-74B940CC2D0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353199" y="1413736"/>
                <a:ext cx="258388" cy="258388"/>
              </a:xfrm>
              <a:prstGeom prst="rect">
                <a:avLst/>
              </a:prstGeom>
            </p:spPr>
          </p:pic>
        </p:grpSp>
        <p:sp>
          <p:nvSpPr>
            <p:cNvPr id="177" name="TextBox 176">
              <a:extLst>
                <a:ext uri="{FF2B5EF4-FFF2-40B4-BE49-F238E27FC236}">
                  <a16:creationId xmlns:a16="http://schemas.microsoft.com/office/drawing/2014/main" id="{F6397809-95AF-4398-80B0-8A25981C1611}"/>
                </a:ext>
              </a:extLst>
            </p:cNvPr>
            <p:cNvSpPr txBox="1">
              <a:spLocks/>
            </p:cNvSpPr>
            <p:nvPr/>
          </p:nvSpPr>
          <p:spPr>
            <a:xfrm>
              <a:off x="8824907" y="1633311"/>
              <a:ext cx="2082152"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None/>
                <a:defRPr/>
              </a:pPr>
              <a:r>
                <a:rPr lang="en-US" sz="1000" b="1" dirty="0">
                  <a:solidFill>
                    <a:srgbClr val="000000"/>
                  </a:solidFill>
                </a:rPr>
                <a:t>Calculating Moving Averages</a:t>
              </a:r>
            </a:p>
          </p:txBody>
        </p:sp>
      </p:grpSp>
      <p:sp>
        <p:nvSpPr>
          <p:cNvPr id="180" name="TextBox 179">
            <a:extLst>
              <a:ext uri="{FF2B5EF4-FFF2-40B4-BE49-F238E27FC236}">
                <a16:creationId xmlns:a16="http://schemas.microsoft.com/office/drawing/2014/main" id="{D8826099-3E46-414D-8667-775C10D923D1}"/>
              </a:ext>
            </a:extLst>
          </p:cNvPr>
          <p:cNvSpPr txBox="1"/>
          <p:nvPr>
            <p:custDataLst>
              <p:tags r:id="rId3"/>
            </p:custDataLst>
          </p:nvPr>
        </p:nvSpPr>
        <p:spPr>
          <a:xfrm>
            <a:off x="8105834" y="1722690"/>
            <a:ext cx="2470728" cy="396262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700" b="1" dirty="0">
                <a:cs typeface="+mn-cs"/>
              </a:rPr>
              <a:t>For Debit Metrics:</a:t>
            </a:r>
          </a:p>
          <a:p>
            <a:pPr lvl="1">
              <a:spcAft>
                <a:spcPts val="0"/>
              </a:spcAft>
            </a:pPr>
            <a:r>
              <a:rPr lang="en-US" sz="700" b="1" dirty="0">
                <a:cs typeface="+mn-cs"/>
              </a:rPr>
              <a:t>tfeat_DR_total_1_to_3m</a:t>
            </a:r>
            <a:r>
              <a:rPr lang="en-US" sz="700" dirty="0">
                <a:cs typeface="+mn-cs"/>
              </a:rPr>
              <a:t>: Moving average of total debit amount over the past 3 months.</a:t>
            </a:r>
          </a:p>
          <a:p>
            <a:pPr lvl="1">
              <a:spcAft>
                <a:spcPts val="0"/>
              </a:spcAft>
            </a:pPr>
            <a:r>
              <a:rPr lang="en-US" sz="700" b="1" dirty="0">
                <a:cs typeface="+mn-cs"/>
              </a:rPr>
              <a:t>tfeat_DR_total_7_to_12m: </a:t>
            </a:r>
            <a:r>
              <a:rPr lang="en-US" sz="700" dirty="0">
                <a:cs typeface="+mn-cs"/>
              </a:rPr>
              <a:t>Moving average of total debit amount from 7 to 12 months ago.</a:t>
            </a:r>
          </a:p>
          <a:p>
            <a:pPr lvl="1">
              <a:spcAft>
                <a:spcPts val="0"/>
              </a:spcAft>
            </a:pPr>
            <a:r>
              <a:rPr lang="en-US" sz="700" b="1" dirty="0" err="1">
                <a:cs typeface="+mn-cs"/>
              </a:rPr>
              <a:t>tfeat_DR_SPIKE</a:t>
            </a:r>
            <a:r>
              <a:rPr lang="en-US" sz="700" b="1" dirty="0">
                <a:cs typeface="+mn-cs"/>
              </a:rPr>
              <a:t>: </a:t>
            </a:r>
            <a:r>
              <a:rPr lang="en-US" sz="700" dirty="0">
                <a:cs typeface="+mn-cs"/>
              </a:rPr>
              <a:t>Ratio of total debit amount in the current month to the moving average of total debit amount over the past 3 months.</a:t>
            </a:r>
          </a:p>
          <a:p>
            <a:pPr lvl="1">
              <a:spcAft>
                <a:spcPts val="0"/>
              </a:spcAft>
            </a:pPr>
            <a:r>
              <a:rPr lang="en-US" sz="700" b="1" dirty="0" err="1">
                <a:cs typeface="+mn-cs"/>
              </a:rPr>
              <a:t>tfeat_DR_TREND</a:t>
            </a:r>
            <a:r>
              <a:rPr lang="en-US" sz="700" b="1" dirty="0">
                <a:cs typeface="+mn-cs"/>
              </a:rPr>
              <a:t>: </a:t>
            </a:r>
            <a:r>
              <a:rPr lang="en-US" sz="700" dirty="0">
                <a:cs typeface="+mn-cs"/>
              </a:rPr>
              <a:t>Ratio of the moving average of total debit amount over the past 3 months to the moving average of total debit amount from 7 to 12 months ago.</a:t>
            </a:r>
            <a:endParaRPr lang="en-GB" sz="700" dirty="0">
              <a:cs typeface="+mn-cs"/>
            </a:endParaRPr>
          </a:p>
          <a:p>
            <a:r>
              <a:rPr lang="en-GB" sz="700" b="1" dirty="0">
                <a:cs typeface="+mn-cs"/>
              </a:rPr>
              <a:t>For Credit Metrics:</a:t>
            </a:r>
          </a:p>
          <a:p>
            <a:pPr lvl="1">
              <a:spcAft>
                <a:spcPts val="0"/>
              </a:spcAft>
            </a:pPr>
            <a:r>
              <a:rPr lang="en-US" sz="700" b="1" dirty="0">
                <a:cs typeface="+mn-cs"/>
              </a:rPr>
              <a:t>tfeat_CR_total_1_to_3m: </a:t>
            </a:r>
            <a:r>
              <a:rPr lang="en-US" sz="700" dirty="0">
                <a:cs typeface="+mn-cs"/>
              </a:rPr>
              <a:t>Moving average of total credit amount over the past 3 months.</a:t>
            </a:r>
          </a:p>
          <a:p>
            <a:pPr lvl="1">
              <a:spcAft>
                <a:spcPts val="0"/>
              </a:spcAft>
            </a:pPr>
            <a:r>
              <a:rPr lang="en-US" sz="700" b="1" dirty="0">
                <a:cs typeface="+mn-cs"/>
              </a:rPr>
              <a:t>tfeat_CR_total_7_to_12m</a:t>
            </a:r>
            <a:r>
              <a:rPr lang="en-US" sz="700" dirty="0">
                <a:cs typeface="+mn-cs"/>
              </a:rPr>
              <a:t>: Moving average of total credit amount from 7 to 12 months ago.</a:t>
            </a:r>
          </a:p>
          <a:p>
            <a:pPr lvl="1">
              <a:spcAft>
                <a:spcPts val="0"/>
              </a:spcAft>
            </a:pPr>
            <a:r>
              <a:rPr lang="en-US" sz="700" b="1" dirty="0" err="1">
                <a:cs typeface="+mn-cs"/>
              </a:rPr>
              <a:t>tfeat_CR_SPIKE</a:t>
            </a:r>
            <a:r>
              <a:rPr lang="en-US" sz="700" b="1" dirty="0">
                <a:cs typeface="+mn-cs"/>
              </a:rPr>
              <a:t>: </a:t>
            </a:r>
            <a:r>
              <a:rPr lang="en-US" sz="700" dirty="0">
                <a:cs typeface="+mn-cs"/>
              </a:rPr>
              <a:t>Ratio of total credit amount in the current month to the moving average of total credit amount over the past 3 months.</a:t>
            </a:r>
          </a:p>
          <a:p>
            <a:pPr lvl="1">
              <a:spcAft>
                <a:spcPts val="0"/>
              </a:spcAft>
            </a:pPr>
            <a:r>
              <a:rPr lang="en-US" sz="700" b="1" dirty="0" err="1">
                <a:cs typeface="+mn-cs"/>
              </a:rPr>
              <a:t>tfeat_CR_TREND</a:t>
            </a:r>
            <a:r>
              <a:rPr lang="en-US" sz="700" b="1" dirty="0">
                <a:cs typeface="+mn-cs"/>
              </a:rPr>
              <a:t>: </a:t>
            </a:r>
            <a:r>
              <a:rPr lang="en-US" sz="700" dirty="0">
                <a:cs typeface="+mn-cs"/>
              </a:rPr>
              <a:t>Ratio of the moving average of total credit amount over the past 3 months to the moving average of total credit amount from 7 to 12 months ago.</a:t>
            </a:r>
            <a:endParaRPr lang="en-GB" sz="700" dirty="0">
              <a:cs typeface="+mn-cs"/>
            </a:endParaRPr>
          </a:p>
          <a:p>
            <a:r>
              <a:rPr lang="en-GB" sz="700" b="1" dirty="0">
                <a:cs typeface="+mn-cs"/>
              </a:rPr>
              <a:t>For Transaction Count:</a:t>
            </a:r>
          </a:p>
          <a:p>
            <a:pPr lvl="1">
              <a:spcAft>
                <a:spcPts val="0"/>
              </a:spcAft>
            </a:pPr>
            <a:r>
              <a:rPr lang="en-US" sz="700" b="1" dirty="0">
                <a:cs typeface="+mn-cs"/>
              </a:rPr>
              <a:t>tfeat_TRCount_average_1_to_3m: </a:t>
            </a:r>
            <a:r>
              <a:rPr lang="en-US" sz="700" dirty="0">
                <a:cs typeface="+mn-cs"/>
              </a:rPr>
              <a:t>Moving average of total transaction count over the past 3 months.</a:t>
            </a:r>
          </a:p>
          <a:p>
            <a:pPr lvl="1">
              <a:spcAft>
                <a:spcPts val="0"/>
              </a:spcAft>
            </a:pPr>
            <a:r>
              <a:rPr lang="en-US" sz="700" b="1" dirty="0">
                <a:cs typeface="+mn-cs"/>
              </a:rPr>
              <a:t>tfeat_TRCount_average_7_to_12m: </a:t>
            </a:r>
            <a:r>
              <a:rPr lang="en-US" sz="700" dirty="0">
                <a:cs typeface="+mn-cs"/>
              </a:rPr>
              <a:t>Moving average of total transaction count from 7 to 12 months ago.</a:t>
            </a:r>
          </a:p>
          <a:p>
            <a:pPr lvl="1">
              <a:spcAft>
                <a:spcPts val="0"/>
              </a:spcAft>
            </a:pPr>
            <a:r>
              <a:rPr lang="en-US" sz="700" b="1" dirty="0">
                <a:cs typeface="+mn-cs"/>
              </a:rPr>
              <a:t>tfeat_DRCount_average_1_to_3m: </a:t>
            </a:r>
            <a:r>
              <a:rPr lang="en-US" sz="700" dirty="0">
                <a:cs typeface="+mn-cs"/>
              </a:rPr>
              <a:t>Moving average of total debit transaction count over the past 3 months.</a:t>
            </a:r>
          </a:p>
          <a:p>
            <a:pPr lvl="1">
              <a:spcAft>
                <a:spcPts val="0"/>
              </a:spcAft>
            </a:pPr>
            <a:r>
              <a:rPr lang="en-US" sz="700" b="1" dirty="0">
                <a:cs typeface="+mn-cs"/>
              </a:rPr>
              <a:t>tfeat_DRCount_average_7_to_12m: </a:t>
            </a:r>
            <a:r>
              <a:rPr lang="en-US" sz="700" dirty="0">
                <a:cs typeface="+mn-cs"/>
              </a:rPr>
              <a:t>Moving average of total debit transaction count from 7 to 12 months ago.</a:t>
            </a:r>
          </a:p>
          <a:p>
            <a:pPr lvl="1">
              <a:spcAft>
                <a:spcPts val="0"/>
              </a:spcAft>
            </a:pPr>
            <a:r>
              <a:rPr lang="en-US" sz="700" b="1" dirty="0">
                <a:cs typeface="+mn-cs"/>
              </a:rPr>
              <a:t>tfeat_CRCount_average_1_to_3m: </a:t>
            </a:r>
            <a:r>
              <a:rPr lang="en-US" sz="700" dirty="0">
                <a:cs typeface="+mn-cs"/>
              </a:rPr>
              <a:t>Moving average of total credit transaction count over the past 3 months.</a:t>
            </a:r>
          </a:p>
          <a:p>
            <a:pPr lvl="1">
              <a:spcAft>
                <a:spcPts val="0"/>
              </a:spcAft>
            </a:pPr>
            <a:r>
              <a:rPr lang="en-US" sz="700" b="1" dirty="0">
                <a:cs typeface="+mn-cs"/>
              </a:rPr>
              <a:t>tfeat_CRCount_average_7_to_12m: </a:t>
            </a:r>
            <a:r>
              <a:rPr lang="en-US" sz="700" dirty="0">
                <a:cs typeface="+mn-cs"/>
              </a:rPr>
              <a:t>Moving average of total credit transaction count from 7 to 12 months ago.</a:t>
            </a:r>
            <a:endParaRPr lang="en-GB" sz="700" dirty="0">
              <a:cs typeface="+mn-cs"/>
            </a:endParaRPr>
          </a:p>
        </p:txBody>
      </p:sp>
      <p:sp>
        <p:nvSpPr>
          <p:cNvPr id="181" name="TextBox 180">
            <a:extLst>
              <a:ext uri="{FF2B5EF4-FFF2-40B4-BE49-F238E27FC236}">
                <a16:creationId xmlns:a16="http://schemas.microsoft.com/office/drawing/2014/main" id="{D44EDF7C-88F1-4E58-BAE3-481D486C87CD}"/>
              </a:ext>
            </a:extLst>
          </p:cNvPr>
          <p:cNvSpPr txBox="1">
            <a:spLocks/>
          </p:cNvSpPr>
          <p:nvPr/>
        </p:nvSpPr>
        <p:spPr>
          <a:xfrm>
            <a:off x="554736" y="19981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time_series_prep_sdate</a:t>
            </a:r>
            <a:endParaRPr lang="en-GB" sz="800" dirty="0"/>
          </a:p>
        </p:txBody>
      </p:sp>
      <p:sp>
        <p:nvSpPr>
          <p:cNvPr id="182" name="TextBox 181">
            <a:extLst>
              <a:ext uri="{FF2B5EF4-FFF2-40B4-BE49-F238E27FC236}">
                <a16:creationId xmlns:a16="http://schemas.microsoft.com/office/drawing/2014/main" id="{78A8F130-4488-460A-8EA5-924B79D600D3}"/>
              </a:ext>
            </a:extLst>
          </p:cNvPr>
          <p:cNvSpPr txBox="1">
            <a:spLocks/>
          </p:cNvSpPr>
          <p:nvPr/>
        </p:nvSpPr>
        <p:spPr>
          <a:xfrm>
            <a:off x="554736" y="17226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time_series_prep_edate</a:t>
            </a:r>
            <a:endParaRPr lang="en-GB" sz="800" dirty="0"/>
          </a:p>
        </p:txBody>
      </p:sp>
      <p:sp>
        <p:nvSpPr>
          <p:cNvPr id="183" name="TextBox 182">
            <a:extLst>
              <a:ext uri="{FF2B5EF4-FFF2-40B4-BE49-F238E27FC236}">
                <a16:creationId xmlns:a16="http://schemas.microsoft.com/office/drawing/2014/main" id="{23EA1B52-F140-406A-A842-40A9CD38EB3D}"/>
              </a:ext>
            </a:extLst>
          </p:cNvPr>
          <p:cNvSpPr txBox="1">
            <a:spLocks/>
          </p:cNvSpPr>
          <p:nvPr/>
        </p:nvSpPr>
        <p:spPr>
          <a:xfrm>
            <a:off x="554736" y="22735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train_start_date</a:t>
            </a:r>
            <a:endParaRPr lang="en-GB" sz="800" dirty="0"/>
          </a:p>
        </p:txBody>
      </p:sp>
      <p:sp>
        <p:nvSpPr>
          <p:cNvPr id="184" name="TextBox 183">
            <a:extLst>
              <a:ext uri="{FF2B5EF4-FFF2-40B4-BE49-F238E27FC236}">
                <a16:creationId xmlns:a16="http://schemas.microsoft.com/office/drawing/2014/main" id="{54875056-A055-4613-A9CC-D9AA0F4F0002}"/>
              </a:ext>
            </a:extLst>
          </p:cNvPr>
          <p:cNvSpPr txBox="1">
            <a:spLocks/>
          </p:cNvSpPr>
          <p:nvPr/>
        </p:nvSpPr>
        <p:spPr>
          <a:xfrm>
            <a:off x="554736" y="25489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train_end_date</a:t>
            </a:r>
            <a:endParaRPr lang="en-GB" sz="800" dirty="0"/>
          </a:p>
        </p:txBody>
      </p:sp>
      <p:sp>
        <p:nvSpPr>
          <p:cNvPr id="185" name="TextBox 184">
            <a:extLst>
              <a:ext uri="{FF2B5EF4-FFF2-40B4-BE49-F238E27FC236}">
                <a16:creationId xmlns:a16="http://schemas.microsoft.com/office/drawing/2014/main" id="{057A91AE-BBCA-4E75-A0AB-71EA60111D35}"/>
              </a:ext>
            </a:extLst>
          </p:cNvPr>
          <p:cNvSpPr txBox="1">
            <a:spLocks/>
          </p:cNvSpPr>
          <p:nvPr/>
        </p:nvSpPr>
        <p:spPr>
          <a:xfrm>
            <a:off x="554736" y="282437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test_start_date</a:t>
            </a:r>
            <a:endParaRPr lang="en-GB" sz="800" dirty="0"/>
          </a:p>
        </p:txBody>
      </p:sp>
      <p:sp>
        <p:nvSpPr>
          <p:cNvPr id="186" name="TextBox 185">
            <a:extLst>
              <a:ext uri="{FF2B5EF4-FFF2-40B4-BE49-F238E27FC236}">
                <a16:creationId xmlns:a16="http://schemas.microsoft.com/office/drawing/2014/main" id="{580F1D05-19DE-4A0A-9EBF-CEFCCBF1DFD1}"/>
              </a:ext>
            </a:extLst>
          </p:cNvPr>
          <p:cNvSpPr txBox="1">
            <a:spLocks/>
          </p:cNvSpPr>
          <p:nvPr/>
        </p:nvSpPr>
        <p:spPr>
          <a:xfrm>
            <a:off x="554736" y="30997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test_end_date</a:t>
            </a:r>
            <a:endParaRPr lang="en-GB" sz="800" dirty="0"/>
          </a:p>
        </p:txBody>
      </p:sp>
      <p:sp>
        <p:nvSpPr>
          <p:cNvPr id="187" name="TextBox 186">
            <a:extLst>
              <a:ext uri="{FF2B5EF4-FFF2-40B4-BE49-F238E27FC236}">
                <a16:creationId xmlns:a16="http://schemas.microsoft.com/office/drawing/2014/main" id="{2B2D321A-D3AA-4630-804F-900DBB1809D0}"/>
              </a:ext>
            </a:extLst>
          </p:cNvPr>
          <p:cNvSpPr txBox="1">
            <a:spLocks/>
          </p:cNvSpPr>
          <p:nvPr/>
        </p:nvSpPr>
        <p:spPr>
          <a:xfrm>
            <a:off x="554736" y="33752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score_date</a:t>
            </a:r>
            <a:endParaRPr lang="en-GB" sz="800" dirty="0"/>
          </a:p>
        </p:txBody>
      </p:sp>
      <p:sp>
        <p:nvSpPr>
          <p:cNvPr id="188" name="TextBox 187">
            <a:extLst>
              <a:ext uri="{FF2B5EF4-FFF2-40B4-BE49-F238E27FC236}">
                <a16:creationId xmlns:a16="http://schemas.microsoft.com/office/drawing/2014/main" id="{8653B8E9-727C-496B-8B31-4FC184F0D9B0}"/>
              </a:ext>
            </a:extLst>
          </p:cNvPr>
          <p:cNvSpPr txBox="1">
            <a:spLocks/>
          </p:cNvSpPr>
          <p:nvPr/>
        </p:nvSpPr>
        <p:spPr>
          <a:xfrm>
            <a:off x="554736" y="3650631"/>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model_version_prefix</a:t>
            </a:r>
            <a:endParaRPr lang="en-GB" sz="800" dirty="0"/>
          </a:p>
        </p:txBody>
      </p:sp>
      <p:cxnSp>
        <p:nvCxnSpPr>
          <p:cNvPr id="84" name="LineContentSeparatorDefaultVertical 68">
            <a:extLst>
              <a:ext uri="{FF2B5EF4-FFF2-40B4-BE49-F238E27FC236}">
                <a16:creationId xmlns:a16="http://schemas.microsoft.com/office/drawing/2014/main" id="{90ECE7D6-78C7-4877-BE57-444B39D1E3E0}"/>
              </a:ext>
            </a:extLst>
          </p:cNvPr>
          <p:cNvCxnSpPr>
            <a:cxnSpLocks/>
          </p:cNvCxnSpPr>
          <p:nvPr>
            <p:custDataLst>
              <p:tags r:id="rId4"/>
            </p:custDataLst>
          </p:nvPr>
        </p:nvCxnSpPr>
        <p:spPr>
          <a:xfrm>
            <a:off x="206908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LineContentSeparatorDefaultVertical 68">
            <a:extLst>
              <a:ext uri="{FF2B5EF4-FFF2-40B4-BE49-F238E27FC236}">
                <a16:creationId xmlns:a16="http://schemas.microsoft.com/office/drawing/2014/main" id="{6E3D6714-7D80-40E6-979C-1E6F9F9B64FD}"/>
              </a:ext>
            </a:extLst>
          </p:cNvPr>
          <p:cNvCxnSpPr>
            <a:cxnSpLocks/>
          </p:cNvCxnSpPr>
          <p:nvPr>
            <p:custDataLst>
              <p:tags r:id="rId5"/>
            </p:custDataLst>
          </p:nvPr>
        </p:nvCxnSpPr>
        <p:spPr>
          <a:xfrm>
            <a:off x="793008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5" name="LineContentSeparatorDefaultVertical 68">
            <a:extLst>
              <a:ext uri="{FF2B5EF4-FFF2-40B4-BE49-F238E27FC236}">
                <a16:creationId xmlns:a16="http://schemas.microsoft.com/office/drawing/2014/main" id="{B9DBF4E3-C98B-4197-B2EB-FD80F13039AC}"/>
              </a:ext>
            </a:extLst>
          </p:cNvPr>
          <p:cNvCxnSpPr>
            <a:cxnSpLocks/>
          </p:cNvCxnSpPr>
          <p:nvPr>
            <p:custDataLst>
              <p:tags r:id="rId6"/>
            </p:custDataLst>
          </p:nvPr>
        </p:nvCxnSpPr>
        <p:spPr>
          <a:xfrm>
            <a:off x="490396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9" name="LineContentSeparatorDefaultVertical 68">
            <a:extLst>
              <a:ext uri="{FF2B5EF4-FFF2-40B4-BE49-F238E27FC236}">
                <a16:creationId xmlns:a16="http://schemas.microsoft.com/office/drawing/2014/main" id="{A7040E7C-70AB-4042-9626-8A196C9E6619}"/>
              </a:ext>
            </a:extLst>
          </p:cNvPr>
          <p:cNvCxnSpPr>
            <a:cxnSpLocks/>
          </p:cNvCxnSpPr>
          <p:nvPr>
            <p:custDataLst>
              <p:tags r:id="rId7"/>
            </p:custDataLst>
          </p:nvPr>
        </p:nvCxnSpPr>
        <p:spPr>
          <a:xfrm>
            <a:off x="10752310"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90" name="Graphic 189">
            <a:extLst>
              <a:ext uri="{FF2B5EF4-FFF2-40B4-BE49-F238E27FC236}">
                <a16:creationId xmlns:a16="http://schemas.microsoft.com/office/drawing/2014/main" id="{A00DF530-1EBE-4DB0-ADFB-35DE962441EE}"/>
              </a:ext>
            </a:extLst>
          </p:cNvPr>
          <p:cNvPicPr>
            <a:picLocks/>
          </p:cNvPicPr>
          <p:nvPr/>
        </p:nvPicPr>
        <p:blipFill>
          <a:blip r:embed="rId19">
            <a:extLst>
              <a:ext uri="{96DAC541-7B7A-43D3-8B79-37D633B846F1}">
                <asvg:svgBlip xmlns:asvg="http://schemas.microsoft.com/office/drawing/2016/SVG/main" r:embed="rId20"/>
              </a:ext>
            </a:extLst>
          </a:blip>
          <a:stretch>
            <a:fillRect/>
          </a:stretch>
        </p:blipFill>
        <p:spPr>
          <a:xfrm>
            <a:off x="10633797" y="1523891"/>
            <a:ext cx="237026" cy="237026"/>
          </a:xfrm>
          <a:prstGeom prst="rect">
            <a:avLst/>
          </a:prstGeom>
        </p:spPr>
      </p:pic>
      <p:sp>
        <p:nvSpPr>
          <p:cNvPr id="208" name="Rectangle 207">
            <a:extLst>
              <a:ext uri="{FF2B5EF4-FFF2-40B4-BE49-F238E27FC236}">
                <a16:creationId xmlns:a16="http://schemas.microsoft.com/office/drawing/2014/main" id="{C772C370-F2A7-4739-BA45-6DCA7671566D}"/>
              </a:ext>
            </a:extLst>
          </p:cNvPr>
          <p:cNvSpPr>
            <a:spLocks/>
          </p:cNvSpPr>
          <p:nvPr/>
        </p:nvSpPr>
        <p:spPr>
          <a:xfrm>
            <a:off x="4076174" y="1735475"/>
            <a:ext cx="650633" cy="1642364"/>
          </a:xfrm>
          <a:prstGeom prst="rect">
            <a:avLst/>
          </a:prstGeom>
          <a:solidFill>
            <a:schemeClr val="accent1">
              <a:lumMod val="10000"/>
              <a:lumOff val="9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en-US" sz="600" b="0" i="1" dirty="0">
                <a:solidFill>
                  <a:schemeClr val="tx1"/>
                </a:solidFill>
                <a:effectLst/>
                <a:cs typeface="Arial" panose="020B0604020202020204" pitchFamily="34" charset="0"/>
              </a:rPr>
              <a:t>The code selects specific columns from the </a:t>
            </a:r>
            <a:r>
              <a:rPr lang="en-US" sz="600" b="0" i="1" dirty="0" err="1">
                <a:solidFill>
                  <a:schemeClr val="tx1"/>
                </a:solidFill>
                <a:effectLst/>
                <a:cs typeface="Arial" panose="020B0604020202020204" pitchFamily="34" charset="0"/>
              </a:rPr>
              <a:t>hps_card</a:t>
            </a:r>
            <a:r>
              <a:rPr lang="en-US" sz="600" b="0" i="1" dirty="0">
                <a:solidFill>
                  <a:schemeClr val="tx1"/>
                </a:solidFill>
                <a:effectLst/>
                <a:cs typeface="Arial" panose="020B0604020202020204" pitchFamily="34" charset="0"/>
              </a:rPr>
              <a:t> table, renaming them to match the columns in the transaction table. Additionally, it filters out rows where </a:t>
            </a:r>
            <a:r>
              <a:rPr lang="en-US" sz="600" b="0" i="1" dirty="0" err="1">
                <a:solidFill>
                  <a:schemeClr val="tx1"/>
                </a:solidFill>
                <a:effectLst/>
                <a:cs typeface="Arial" panose="020B0604020202020204" pitchFamily="34" charset="0"/>
              </a:rPr>
              <a:t>client_host_id</a:t>
            </a:r>
            <a:r>
              <a:rPr lang="en-US" sz="600" b="0" i="1" dirty="0">
                <a:solidFill>
                  <a:schemeClr val="tx1"/>
                </a:solidFill>
                <a:effectLst/>
                <a:cs typeface="Arial" panose="020B0604020202020204" pitchFamily="34" charset="0"/>
              </a:rPr>
              <a:t> (customer number) is blank, null, or zero.</a:t>
            </a:r>
          </a:p>
        </p:txBody>
      </p:sp>
      <p:cxnSp>
        <p:nvCxnSpPr>
          <p:cNvPr id="209" name="LineContentSeparatorDefaultVertical 87">
            <a:extLst>
              <a:ext uri="{FF2B5EF4-FFF2-40B4-BE49-F238E27FC236}">
                <a16:creationId xmlns:a16="http://schemas.microsoft.com/office/drawing/2014/main" id="{E1550884-8857-4CC7-9C1E-50729CC52348}"/>
              </a:ext>
            </a:extLst>
          </p:cNvPr>
          <p:cNvCxnSpPr>
            <a:cxnSpLocks/>
          </p:cNvCxnSpPr>
          <p:nvPr>
            <p:custDataLst>
              <p:tags r:id="rId8"/>
            </p:custDataLst>
          </p:nvPr>
        </p:nvCxnSpPr>
        <p:spPr>
          <a:xfrm>
            <a:off x="4029509" y="1735475"/>
            <a:ext cx="0" cy="1642364"/>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5A027-8F35-498D-B62C-9BA1D31F6075}"/>
              </a:ext>
            </a:extLst>
          </p:cNvPr>
          <p:cNvCxnSpPr>
            <a:cxnSpLocks/>
            <a:stCxn id="211" idx="3"/>
          </p:cNvCxnSpPr>
          <p:nvPr/>
        </p:nvCxnSpPr>
        <p:spPr>
          <a:xfrm>
            <a:off x="3895051" y="1812336"/>
            <a:ext cx="13445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9B35FA0E-73E5-4CD6-BA5E-7FA5B1C0FF5C}"/>
              </a:ext>
            </a:extLst>
          </p:cNvPr>
          <p:cNvSpPr txBox="1">
            <a:spLocks/>
          </p:cNvSpPr>
          <p:nvPr/>
        </p:nvSpPr>
        <p:spPr>
          <a:xfrm>
            <a:off x="2260585" y="1722690"/>
            <a:ext cx="1634466" cy="179292"/>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GB" sz="800" b="1" i="0" dirty="0">
                <a:effectLst/>
              </a:rPr>
              <a:t>hps_transaction_hist_v3</a:t>
            </a:r>
          </a:p>
        </p:txBody>
      </p:sp>
      <p:sp>
        <p:nvSpPr>
          <p:cNvPr id="212" name="TextBox 211">
            <a:extLst>
              <a:ext uri="{FF2B5EF4-FFF2-40B4-BE49-F238E27FC236}">
                <a16:creationId xmlns:a16="http://schemas.microsoft.com/office/drawing/2014/main" id="{602767D7-44FF-4ABF-84D3-521B8081AC91}"/>
              </a:ext>
            </a:extLst>
          </p:cNvPr>
          <p:cNvSpPr txBox="1"/>
          <p:nvPr>
            <p:custDataLst>
              <p:tags r:id="rId9"/>
            </p:custDataLst>
          </p:nvPr>
        </p:nvSpPr>
        <p:spPr>
          <a:xfrm>
            <a:off x="2270426" y="1931600"/>
            <a:ext cx="1622564" cy="1977464"/>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700" b="1"/>
            </a:lvl1pPr>
            <a:lvl2pPr marL="228600" lvl="1" indent="-228600">
              <a:lnSpc>
                <a:spcPct val="100000"/>
              </a:lnSpc>
              <a:spcBef>
                <a:spcPts val="0"/>
              </a:spcBef>
              <a:spcAft>
                <a:spcPts val="0"/>
              </a:spcAft>
              <a:buClr>
                <a:schemeClr val="tx1"/>
              </a:buClr>
              <a:buSzPct val="110000"/>
              <a:buFont typeface="Wingdings" panose="05000000000000000000" pitchFamily="2" charset="2"/>
              <a:buChar char=""/>
              <a:defRPr sz="700" b="1"/>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0" dirty="0"/>
              <a:t>This table contains </a:t>
            </a:r>
            <a:r>
              <a:rPr lang="en-US" b="0" dirty="0" err="1"/>
              <a:t>hps</a:t>
            </a:r>
            <a:r>
              <a:rPr lang="en-US" b="0" dirty="0"/>
              <a:t> transactions data with the following columns:</a:t>
            </a:r>
          </a:p>
          <a:p>
            <a:pPr lvl="1"/>
            <a:r>
              <a:rPr lang="en-US" dirty="0" err="1"/>
              <a:t>card_number</a:t>
            </a:r>
            <a:r>
              <a:rPr lang="en-US" dirty="0"/>
              <a:t>: </a:t>
            </a:r>
            <a:r>
              <a:rPr lang="en-US" b="0" dirty="0"/>
              <a:t>Card number associated with the transaction</a:t>
            </a:r>
          </a:p>
          <a:p>
            <a:pPr lvl="1"/>
            <a:r>
              <a:rPr lang="en-US" dirty="0"/>
              <a:t>mcc: </a:t>
            </a:r>
            <a:r>
              <a:rPr lang="en-US" b="0" dirty="0"/>
              <a:t>Merchant Category Code of the transaction</a:t>
            </a:r>
          </a:p>
          <a:p>
            <a:pPr lvl="1"/>
            <a:r>
              <a:rPr lang="en-US" dirty="0" err="1"/>
              <a:t>transaction_sign</a:t>
            </a:r>
            <a:r>
              <a:rPr lang="en-US" b="0" dirty="0"/>
              <a:t>: Indicates whether the transaction is a debit (D) or credit (C)</a:t>
            </a:r>
          </a:p>
          <a:p>
            <a:pPr lvl="1"/>
            <a:r>
              <a:rPr lang="en-US" dirty="0" err="1"/>
              <a:t>reversal_flag</a:t>
            </a:r>
            <a:r>
              <a:rPr lang="en-US" dirty="0"/>
              <a:t>: </a:t>
            </a:r>
            <a:r>
              <a:rPr lang="en-US" b="0" dirty="0"/>
              <a:t>Flag indicating if the transaction is a reversal (N for no reversal)</a:t>
            </a:r>
          </a:p>
          <a:p>
            <a:pPr lvl="1"/>
            <a:r>
              <a:rPr lang="en-US" dirty="0" err="1"/>
              <a:t>transaction_currency</a:t>
            </a:r>
            <a:r>
              <a:rPr lang="en-US" dirty="0"/>
              <a:t>: </a:t>
            </a:r>
            <a:r>
              <a:rPr lang="en-US" b="0" dirty="0"/>
              <a:t>Currency of the transaction</a:t>
            </a:r>
          </a:p>
          <a:p>
            <a:pPr lvl="1"/>
            <a:r>
              <a:rPr lang="en-US" dirty="0" err="1"/>
              <a:t>transaction_date</a:t>
            </a:r>
            <a:r>
              <a:rPr lang="en-US" b="0" dirty="0"/>
              <a:t>: Date of the transaction</a:t>
            </a:r>
          </a:p>
          <a:p>
            <a:pPr lvl="1"/>
            <a:r>
              <a:rPr lang="en-US" dirty="0" err="1"/>
              <a:t>transaction_amount</a:t>
            </a:r>
            <a:r>
              <a:rPr lang="en-US" dirty="0"/>
              <a:t>: </a:t>
            </a:r>
            <a:r>
              <a:rPr lang="en-US" b="0" dirty="0"/>
              <a:t>Amount of the transaction</a:t>
            </a:r>
          </a:p>
        </p:txBody>
      </p:sp>
      <p:sp>
        <p:nvSpPr>
          <p:cNvPr id="213" name="TextBox 212">
            <a:extLst>
              <a:ext uri="{FF2B5EF4-FFF2-40B4-BE49-F238E27FC236}">
                <a16:creationId xmlns:a16="http://schemas.microsoft.com/office/drawing/2014/main" id="{63308C0D-1DBF-4741-B1A7-7D9225AD6068}"/>
              </a:ext>
            </a:extLst>
          </p:cNvPr>
          <p:cNvSpPr txBox="1">
            <a:spLocks/>
          </p:cNvSpPr>
          <p:nvPr/>
        </p:nvSpPr>
        <p:spPr>
          <a:xfrm>
            <a:off x="2260585" y="3938682"/>
            <a:ext cx="1634466" cy="179292"/>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GB" sz="800" b="1" i="0" dirty="0" err="1">
                <a:effectLst/>
              </a:rPr>
              <a:t>hps_card</a:t>
            </a:r>
            <a:endParaRPr lang="en-GB" sz="800" b="1" i="0" dirty="0">
              <a:effectLst/>
            </a:endParaRPr>
          </a:p>
        </p:txBody>
      </p:sp>
      <p:sp>
        <p:nvSpPr>
          <p:cNvPr id="214" name="TextBox 213">
            <a:extLst>
              <a:ext uri="{FF2B5EF4-FFF2-40B4-BE49-F238E27FC236}">
                <a16:creationId xmlns:a16="http://schemas.microsoft.com/office/drawing/2014/main" id="{1B4C9ECB-9D72-4B1F-A71D-BF4DB653D40F}"/>
              </a:ext>
            </a:extLst>
          </p:cNvPr>
          <p:cNvSpPr txBox="1"/>
          <p:nvPr>
            <p:custDataLst>
              <p:tags r:id="rId10"/>
            </p:custDataLst>
          </p:nvPr>
        </p:nvSpPr>
        <p:spPr>
          <a:xfrm>
            <a:off x="2270426" y="4147591"/>
            <a:ext cx="1622564" cy="1007968"/>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700" b="1"/>
            </a:lvl1pPr>
            <a:lvl2pPr marL="228600" lvl="1" indent="-228600">
              <a:lnSpc>
                <a:spcPct val="100000"/>
              </a:lnSpc>
              <a:spcBef>
                <a:spcPts val="0"/>
              </a:spcBef>
              <a:spcAft>
                <a:spcPts val="0"/>
              </a:spcAft>
              <a:buClr>
                <a:schemeClr val="tx1"/>
              </a:buClr>
              <a:buSzPct val="110000"/>
              <a:buFont typeface="Wingdings" panose="05000000000000000000" pitchFamily="2" charset="2"/>
              <a:buChar char=""/>
              <a:defRPr sz="700" b="1"/>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0" dirty="0"/>
              <a:t>Contains all credit cards issued at the bank information:</a:t>
            </a:r>
          </a:p>
          <a:p>
            <a:pPr lvl="1"/>
            <a:r>
              <a:rPr lang="en-GB" dirty="0" err="1"/>
              <a:t>unique_id_value</a:t>
            </a:r>
            <a:r>
              <a:rPr lang="en-GB" dirty="0"/>
              <a:t>: </a:t>
            </a:r>
            <a:r>
              <a:rPr lang="en-GB" b="0" dirty="0"/>
              <a:t>Unique identifier value</a:t>
            </a:r>
          </a:p>
          <a:p>
            <a:pPr lvl="1"/>
            <a:r>
              <a:rPr lang="en-US" dirty="0" err="1"/>
              <a:t>customer_no</a:t>
            </a:r>
            <a:r>
              <a:rPr lang="en-US" dirty="0"/>
              <a:t>: </a:t>
            </a:r>
            <a:r>
              <a:rPr lang="en-US" b="0" dirty="0"/>
              <a:t>Customer number associated with the card</a:t>
            </a:r>
          </a:p>
          <a:p>
            <a:pPr lvl="1"/>
            <a:r>
              <a:rPr lang="en-US" dirty="0" err="1"/>
              <a:t>card_number</a:t>
            </a:r>
            <a:r>
              <a:rPr lang="en-US" dirty="0"/>
              <a:t>: </a:t>
            </a:r>
            <a:r>
              <a:rPr lang="en-US" b="0" dirty="0"/>
              <a:t>Card number (matching the </a:t>
            </a:r>
            <a:r>
              <a:rPr lang="en-US" b="0" dirty="0" err="1"/>
              <a:t>card_number</a:t>
            </a:r>
            <a:r>
              <a:rPr lang="en-US" b="0" dirty="0"/>
              <a:t> column in the transaction table</a:t>
            </a:r>
            <a:r>
              <a:rPr lang="en-US" dirty="0"/>
              <a:t>)</a:t>
            </a:r>
            <a:endParaRPr lang="en-GB" dirty="0"/>
          </a:p>
        </p:txBody>
      </p:sp>
      <p:pic>
        <p:nvPicPr>
          <p:cNvPr id="217" name="Graphic 216">
            <a:extLst>
              <a:ext uri="{FF2B5EF4-FFF2-40B4-BE49-F238E27FC236}">
                <a16:creationId xmlns:a16="http://schemas.microsoft.com/office/drawing/2014/main" id="{1DC826F4-1B1E-4220-A0C9-BE10525DBC96}"/>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rot="5400000">
            <a:off x="6333230" y="3527821"/>
            <a:ext cx="216000" cy="216000"/>
          </a:xfrm>
          <a:prstGeom prst="rect">
            <a:avLst/>
          </a:prstGeom>
        </p:spPr>
      </p:pic>
      <p:sp>
        <p:nvSpPr>
          <p:cNvPr id="218" name="TextBox 217">
            <a:extLst>
              <a:ext uri="{FF2B5EF4-FFF2-40B4-BE49-F238E27FC236}">
                <a16:creationId xmlns:a16="http://schemas.microsoft.com/office/drawing/2014/main" id="{A598E632-5DC1-453A-B6ED-953104C6F4FE}"/>
              </a:ext>
            </a:extLst>
          </p:cNvPr>
          <p:cNvSpPr txBox="1">
            <a:spLocks/>
          </p:cNvSpPr>
          <p:nvPr/>
        </p:nvSpPr>
        <p:spPr>
          <a:xfrm>
            <a:off x="5128121" y="3574265"/>
            <a:ext cx="2626219"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800" b="1" dirty="0">
                <a:solidFill>
                  <a:srgbClr val="000000"/>
                </a:solidFill>
              </a:rPr>
              <a:t>Output</a:t>
            </a:r>
          </a:p>
        </p:txBody>
      </p:sp>
      <p:sp>
        <p:nvSpPr>
          <p:cNvPr id="219" name="TextBox 218">
            <a:extLst>
              <a:ext uri="{FF2B5EF4-FFF2-40B4-BE49-F238E27FC236}">
                <a16:creationId xmlns:a16="http://schemas.microsoft.com/office/drawing/2014/main" id="{0E857751-CFB9-4BE4-9D1D-EF7016206BC1}"/>
              </a:ext>
            </a:extLst>
          </p:cNvPr>
          <p:cNvSpPr txBox="1">
            <a:spLocks/>
          </p:cNvSpPr>
          <p:nvPr/>
        </p:nvSpPr>
        <p:spPr>
          <a:xfrm>
            <a:off x="5128121" y="3705676"/>
            <a:ext cx="262621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700" b="0" i="0" dirty="0">
                <a:effectLst/>
                <a:cs typeface="Arial" panose="020B0604020202020204" pitchFamily="34" charset="0"/>
              </a:rPr>
              <a:t>analyatics_zone.xs2_hpscard_transactions_run2_" + </a:t>
            </a:r>
            <a:r>
              <a:rPr lang="en-GB" sz="700" b="0" i="0" dirty="0" err="1">
                <a:effectLst/>
                <a:cs typeface="Arial" panose="020B0604020202020204" pitchFamily="34" charset="0"/>
              </a:rPr>
              <a:t>model_version_prefix</a:t>
            </a:r>
            <a:endParaRPr lang="en-GB" sz="700" b="0" i="0" dirty="0">
              <a:effectLst/>
              <a:cs typeface="Arial" panose="020B0604020202020204" pitchFamily="34" charset="0"/>
            </a:endParaRPr>
          </a:p>
        </p:txBody>
      </p:sp>
      <p:sp>
        <p:nvSpPr>
          <p:cNvPr id="220" name="TextBox 219">
            <a:extLst>
              <a:ext uri="{FF2B5EF4-FFF2-40B4-BE49-F238E27FC236}">
                <a16:creationId xmlns:a16="http://schemas.microsoft.com/office/drawing/2014/main" id="{E68206BF-17DE-40C8-A535-60CF03193AAC}"/>
              </a:ext>
            </a:extLst>
          </p:cNvPr>
          <p:cNvSpPr txBox="1">
            <a:spLocks/>
          </p:cNvSpPr>
          <p:nvPr/>
        </p:nvSpPr>
        <p:spPr>
          <a:xfrm>
            <a:off x="5128121" y="4813757"/>
            <a:ext cx="2626219"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800" b="1" dirty="0">
                <a:solidFill>
                  <a:srgbClr val="000000"/>
                </a:solidFill>
              </a:rPr>
              <a:t>Output</a:t>
            </a:r>
          </a:p>
        </p:txBody>
      </p:sp>
      <p:sp>
        <p:nvSpPr>
          <p:cNvPr id="221" name="TextBox 220">
            <a:extLst>
              <a:ext uri="{FF2B5EF4-FFF2-40B4-BE49-F238E27FC236}">
                <a16:creationId xmlns:a16="http://schemas.microsoft.com/office/drawing/2014/main" id="{E464C8B9-F626-47FD-81C3-0118B8BE6D20}"/>
              </a:ext>
            </a:extLst>
          </p:cNvPr>
          <p:cNvSpPr txBox="1">
            <a:spLocks/>
          </p:cNvSpPr>
          <p:nvPr/>
        </p:nvSpPr>
        <p:spPr>
          <a:xfrm>
            <a:off x="5128121" y="4945168"/>
            <a:ext cx="262621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700" b="0" i="0" dirty="0">
                <a:effectLst/>
              </a:rPr>
              <a:t>analyatics_zone.xs2_hpscard_transactions_features_run2_" + </a:t>
            </a:r>
            <a:r>
              <a:rPr lang="en-GB" sz="700" b="0" i="0" dirty="0" err="1">
                <a:effectLst/>
              </a:rPr>
              <a:t>model_version_prefix</a:t>
            </a:r>
            <a:endParaRPr lang="en-GB" sz="700" b="0" i="0" dirty="0">
              <a:effectLst/>
            </a:endParaRPr>
          </a:p>
        </p:txBody>
      </p:sp>
      <p:sp>
        <p:nvSpPr>
          <p:cNvPr id="222" name="TextBox 221">
            <a:extLst>
              <a:ext uri="{FF2B5EF4-FFF2-40B4-BE49-F238E27FC236}">
                <a16:creationId xmlns:a16="http://schemas.microsoft.com/office/drawing/2014/main" id="{4FEF8207-28A7-41E4-B555-8B9E85DDFE85}"/>
              </a:ext>
            </a:extLst>
          </p:cNvPr>
          <p:cNvSpPr txBox="1">
            <a:spLocks/>
          </p:cNvSpPr>
          <p:nvPr/>
        </p:nvSpPr>
        <p:spPr>
          <a:xfrm>
            <a:off x="5128121" y="1722690"/>
            <a:ext cx="2626219" cy="239903"/>
          </a:xfrm>
          <a:prstGeom prst="roundRect">
            <a:avLst/>
          </a:prstGeom>
          <a:solidFill>
            <a:schemeClr val="bg1">
              <a:lumMod val="85000"/>
            </a:schemeClr>
          </a:solidFill>
        </p:spPr>
        <p:txBody>
          <a:bodyPr wrap="square" lIns="36000" tIns="36000" rIns="36000" bIns="36000" rtlCol="0" anchor="ctr">
            <a:noAutofit/>
          </a:bodyPr>
          <a:lstStyle/>
          <a:p>
            <a:pPr algn="l"/>
            <a:r>
              <a:rPr lang="en-US" sz="800" b="1" i="0" dirty="0">
                <a:effectLst/>
              </a:rPr>
              <a:t>Grouping Transactions by Customer and Time Period</a:t>
            </a:r>
          </a:p>
        </p:txBody>
      </p:sp>
      <p:pic>
        <p:nvPicPr>
          <p:cNvPr id="223" name="Graphic 222">
            <a:extLst>
              <a:ext uri="{FF2B5EF4-FFF2-40B4-BE49-F238E27FC236}">
                <a16:creationId xmlns:a16="http://schemas.microsoft.com/office/drawing/2014/main" id="{DAE106B2-934D-499E-9064-A067D3ADF482}"/>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rot="5400000">
            <a:off x="6333230" y="2096451"/>
            <a:ext cx="216000" cy="216000"/>
          </a:xfrm>
          <a:prstGeom prst="rect">
            <a:avLst/>
          </a:prstGeom>
        </p:spPr>
      </p:pic>
      <p:sp>
        <p:nvSpPr>
          <p:cNvPr id="224" name="TextBox 223">
            <a:extLst>
              <a:ext uri="{FF2B5EF4-FFF2-40B4-BE49-F238E27FC236}">
                <a16:creationId xmlns:a16="http://schemas.microsoft.com/office/drawing/2014/main" id="{EBBB2EA9-AC94-4945-8C36-A025A34FFE1C}"/>
              </a:ext>
            </a:extLst>
          </p:cNvPr>
          <p:cNvSpPr txBox="1">
            <a:spLocks/>
          </p:cNvSpPr>
          <p:nvPr/>
        </p:nvSpPr>
        <p:spPr>
          <a:xfrm>
            <a:off x="5128121" y="1983905"/>
            <a:ext cx="2626219"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The code filters out reversal transactions and groups the transactions by </a:t>
            </a:r>
            <a:r>
              <a:rPr lang="en-US" sz="700" dirty="0" err="1">
                <a:cs typeface="+mn-cs"/>
              </a:rPr>
              <a:t>customer_no</a:t>
            </a:r>
            <a:r>
              <a:rPr lang="en-US" sz="700" dirty="0">
                <a:cs typeface="+mn-cs"/>
              </a:rPr>
              <a:t> and __PERIOD (monthly period). It then calculates various aggregated metrics for each group, including:</a:t>
            </a:r>
          </a:p>
        </p:txBody>
      </p:sp>
      <p:grpSp>
        <p:nvGrpSpPr>
          <p:cNvPr id="225" name="Group 224">
            <a:extLst>
              <a:ext uri="{FF2B5EF4-FFF2-40B4-BE49-F238E27FC236}">
                <a16:creationId xmlns:a16="http://schemas.microsoft.com/office/drawing/2014/main" id="{2FEB1A3A-EFD9-4005-B5A2-64B28F0B2E73}"/>
              </a:ext>
            </a:extLst>
          </p:cNvPr>
          <p:cNvGrpSpPr/>
          <p:nvPr/>
        </p:nvGrpSpPr>
        <p:grpSpPr>
          <a:xfrm>
            <a:off x="5128121" y="2428098"/>
            <a:ext cx="2626219" cy="1133147"/>
            <a:chOff x="5128121" y="2805602"/>
            <a:chExt cx="2626219" cy="1133147"/>
          </a:xfrm>
        </p:grpSpPr>
        <p:sp>
          <p:nvSpPr>
            <p:cNvPr id="226" name="TextBox 225">
              <a:extLst>
                <a:ext uri="{FF2B5EF4-FFF2-40B4-BE49-F238E27FC236}">
                  <a16:creationId xmlns:a16="http://schemas.microsoft.com/office/drawing/2014/main" id="{F995B980-006E-425E-9BA5-66CAAB786D9D}"/>
                </a:ext>
              </a:extLst>
            </p:cNvPr>
            <p:cNvSpPr txBox="1">
              <a:spLocks/>
            </p:cNvSpPr>
            <p:nvPr/>
          </p:nvSpPr>
          <p:spPr>
            <a:xfrm>
              <a:off x="5152072" y="2836131"/>
              <a:ext cx="2596904" cy="1072088"/>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spcAft>
                  <a:spcPts val="100"/>
                </a:spcAft>
              </a:pPr>
              <a:r>
                <a:rPr lang="en-US" sz="700" b="1" dirty="0" err="1"/>
                <a:t>DR_total</a:t>
              </a:r>
              <a:r>
                <a:rPr lang="en-US" sz="700" b="1" dirty="0"/>
                <a:t>: </a:t>
              </a:r>
              <a:r>
                <a:rPr lang="en-US" sz="700" dirty="0"/>
                <a:t>Total debit amount</a:t>
              </a:r>
            </a:p>
            <a:p>
              <a:pPr lvl="1">
                <a:spcAft>
                  <a:spcPts val="100"/>
                </a:spcAft>
              </a:pPr>
              <a:r>
                <a:rPr lang="en-US" sz="700" b="1" dirty="0" err="1"/>
                <a:t>DR_min</a:t>
              </a:r>
              <a:r>
                <a:rPr lang="en-US" sz="700" b="1" dirty="0"/>
                <a:t>: </a:t>
              </a:r>
              <a:r>
                <a:rPr lang="en-US" sz="700" dirty="0"/>
                <a:t>Minimum debit amount</a:t>
              </a:r>
            </a:p>
            <a:p>
              <a:pPr lvl="1">
                <a:spcAft>
                  <a:spcPts val="100"/>
                </a:spcAft>
              </a:pPr>
              <a:r>
                <a:rPr lang="en-US" sz="700" b="1" dirty="0" err="1"/>
                <a:t>DR_max</a:t>
              </a:r>
              <a:r>
                <a:rPr lang="en-US" sz="700" b="1" dirty="0"/>
                <a:t>: </a:t>
              </a:r>
              <a:r>
                <a:rPr lang="en-US" sz="700" dirty="0"/>
                <a:t>Maximum debit amount</a:t>
              </a:r>
            </a:p>
            <a:p>
              <a:pPr lvl="1">
                <a:spcAft>
                  <a:spcPts val="100"/>
                </a:spcAft>
              </a:pPr>
              <a:r>
                <a:rPr lang="en-US" sz="700" b="1" dirty="0" err="1"/>
                <a:t>DR_count</a:t>
              </a:r>
              <a:r>
                <a:rPr lang="en-US" sz="700" b="1" dirty="0"/>
                <a:t>: </a:t>
              </a:r>
              <a:r>
                <a:rPr lang="en-US" sz="700" dirty="0"/>
                <a:t>Count of debit transactions</a:t>
              </a:r>
            </a:p>
            <a:p>
              <a:pPr lvl="1">
                <a:spcAft>
                  <a:spcPts val="100"/>
                </a:spcAft>
              </a:pPr>
              <a:r>
                <a:rPr lang="en-US" sz="700" b="1" dirty="0" err="1"/>
                <a:t>CR_total</a:t>
              </a:r>
              <a:r>
                <a:rPr lang="en-US" sz="700" b="1" dirty="0"/>
                <a:t>: </a:t>
              </a:r>
              <a:r>
                <a:rPr lang="en-US" sz="700" dirty="0"/>
                <a:t>Total credit amount</a:t>
              </a:r>
            </a:p>
            <a:p>
              <a:pPr lvl="1">
                <a:spcAft>
                  <a:spcPts val="100"/>
                </a:spcAft>
              </a:pPr>
              <a:r>
                <a:rPr lang="en-US" sz="700" b="1" dirty="0" err="1"/>
                <a:t>CR_min</a:t>
              </a:r>
              <a:r>
                <a:rPr lang="en-US" sz="700" b="1" dirty="0"/>
                <a:t>: </a:t>
              </a:r>
              <a:r>
                <a:rPr lang="en-US" sz="700" dirty="0"/>
                <a:t>Minimum credit amount</a:t>
              </a:r>
            </a:p>
            <a:p>
              <a:pPr lvl="1">
                <a:spcAft>
                  <a:spcPts val="100"/>
                </a:spcAft>
              </a:pPr>
              <a:r>
                <a:rPr lang="en-US" sz="700" b="1" dirty="0" err="1"/>
                <a:t>CR_max</a:t>
              </a:r>
              <a:r>
                <a:rPr lang="en-US" sz="700" b="1" dirty="0"/>
                <a:t>: </a:t>
              </a:r>
              <a:r>
                <a:rPr lang="en-US" sz="700" dirty="0"/>
                <a:t>Maximum credit amount</a:t>
              </a:r>
            </a:p>
            <a:p>
              <a:pPr lvl="1">
                <a:spcAft>
                  <a:spcPts val="100"/>
                </a:spcAft>
              </a:pPr>
              <a:r>
                <a:rPr lang="en-US" sz="700" b="1" dirty="0" err="1"/>
                <a:t>CR_count</a:t>
              </a:r>
              <a:r>
                <a:rPr lang="en-US" sz="700" b="1" dirty="0"/>
                <a:t>: </a:t>
              </a:r>
              <a:r>
                <a:rPr lang="en-US" sz="700" dirty="0"/>
                <a:t>Count of credit transactions</a:t>
              </a:r>
            </a:p>
            <a:p>
              <a:pPr lvl="1">
                <a:spcAft>
                  <a:spcPts val="100"/>
                </a:spcAft>
              </a:pPr>
              <a:r>
                <a:rPr lang="en-US" sz="700" b="1" dirty="0" err="1"/>
                <a:t>TR_count</a:t>
              </a:r>
              <a:r>
                <a:rPr lang="en-US" sz="700" b="1" dirty="0"/>
                <a:t>: </a:t>
              </a:r>
              <a:r>
                <a:rPr lang="en-US" sz="700" dirty="0"/>
                <a:t>Count of total transactions (excluding reversals)</a:t>
              </a:r>
            </a:p>
          </p:txBody>
        </p:sp>
        <p:sp>
          <p:nvSpPr>
            <p:cNvPr id="227" name="Rectangle 226">
              <a:extLst>
                <a:ext uri="{FF2B5EF4-FFF2-40B4-BE49-F238E27FC236}">
                  <a16:creationId xmlns:a16="http://schemas.microsoft.com/office/drawing/2014/main" id="{E3BAD33E-90E7-4BB9-A8B2-359D497B5CAB}"/>
                </a:ext>
              </a:extLst>
            </p:cNvPr>
            <p:cNvSpPr>
              <a:spLocks/>
            </p:cNvSpPr>
            <p:nvPr/>
          </p:nvSpPr>
          <p:spPr>
            <a:xfrm>
              <a:off x="5128121" y="2805602"/>
              <a:ext cx="2626219" cy="1133147"/>
            </a:xfrm>
            <a:prstGeom prst="rect">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grpSp>
      <p:pic>
        <p:nvPicPr>
          <p:cNvPr id="228" name="Graphic 227">
            <a:extLst>
              <a:ext uri="{FF2B5EF4-FFF2-40B4-BE49-F238E27FC236}">
                <a16:creationId xmlns:a16="http://schemas.microsoft.com/office/drawing/2014/main" id="{821AE6C0-CEEC-4839-9A2E-447DCFAD8D6D}"/>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rot="5400000">
            <a:off x="6333230" y="4767313"/>
            <a:ext cx="216000" cy="216000"/>
          </a:xfrm>
          <a:prstGeom prst="rect">
            <a:avLst/>
          </a:prstGeom>
        </p:spPr>
      </p:pic>
      <p:sp>
        <p:nvSpPr>
          <p:cNvPr id="229" name="TextBox 228">
            <a:extLst>
              <a:ext uri="{FF2B5EF4-FFF2-40B4-BE49-F238E27FC236}">
                <a16:creationId xmlns:a16="http://schemas.microsoft.com/office/drawing/2014/main" id="{34F2DBDD-7BA4-41FC-8E7C-47555AC2A1B0}"/>
              </a:ext>
            </a:extLst>
          </p:cNvPr>
          <p:cNvSpPr txBox="1">
            <a:spLocks/>
          </p:cNvSpPr>
          <p:nvPr/>
        </p:nvSpPr>
        <p:spPr>
          <a:xfrm>
            <a:off x="5128121" y="3954915"/>
            <a:ext cx="2626219" cy="195317"/>
          </a:xfrm>
          <a:prstGeom prst="roundRect">
            <a:avLst/>
          </a:prstGeom>
          <a:solidFill>
            <a:schemeClr val="bg1">
              <a:lumMod val="85000"/>
            </a:schemeClr>
          </a:solidFill>
        </p:spPr>
        <p:txBody>
          <a:bodyPr wrap="square" lIns="36000" tIns="36000" rIns="36000" bIns="36000" rtlCol="0" anchor="ctr">
            <a:noAutofit/>
          </a:bodyPr>
          <a:lstStyle/>
          <a:p>
            <a:pPr algn="l"/>
            <a:r>
              <a:rPr lang="en-GB" sz="800" b="1" i="0" dirty="0">
                <a:effectLst/>
              </a:rPr>
              <a:t>Creating Complete Time Series</a:t>
            </a:r>
          </a:p>
        </p:txBody>
      </p:sp>
      <p:grpSp>
        <p:nvGrpSpPr>
          <p:cNvPr id="230" name="Group 229">
            <a:extLst>
              <a:ext uri="{FF2B5EF4-FFF2-40B4-BE49-F238E27FC236}">
                <a16:creationId xmlns:a16="http://schemas.microsoft.com/office/drawing/2014/main" id="{977357A0-4DC0-44A2-8A33-198712BE5354}"/>
              </a:ext>
            </a:extLst>
          </p:cNvPr>
          <p:cNvGrpSpPr/>
          <p:nvPr/>
        </p:nvGrpSpPr>
        <p:grpSpPr>
          <a:xfrm>
            <a:off x="5128121" y="4178190"/>
            <a:ext cx="2626219" cy="588748"/>
            <a:chOff x="5128121" y="4618862"/>
            <a:chExt cx="2626219" cy="588748"/>
          </a:xfrm>
        </p:grpSpPr>
        <p:sp>
          <p:nvSpPr>
            <p:cNvPr id="231" name="TextBox 230">
              <a:extLst>
                <a:ext uri="{FF2B5EF4-FFF2-40B4-BE49-F238E27FC236}">
                  <a16:creationId xmlns:a16="http://schemas.microsoft.com/office/drawing/2014/main" id="{9800A4C5-2CC6-4270-9FA9-8E7B96D46BFB}"/>
                </a:ext>
              </a:extLst>
            </p:cNvPr>
            <p:cNvSpPr txBox="1">
              <a:spLocks/>
            </p:cNvSpPr>
            <p:nvPr/>
          </p:nvSpPr>
          <p:spPr>
            <a:xfrm>
              <a:off x="5152072" y="4643932"/>
              <a:ext cx="2596904" cy="538609"/>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t>The code generates a complete time series for each customer using cross-join between the distinct </a:t>
              </a:r>
              <a:r>
                <a:rPr lang="en-US" sz="700" dirty="0" err="1"/>
                <a:t>customer_no</a:t>
              </a:r>
              <a:r>
                <a:rPr lang="en-US" sz="700" dirty="0"/>
                <a:t> values and a date range. The date range spans from the start date (</a:t>
              </a:r>
              <a:r>
                <a:rPr lang="en-US" sz="700" dirty="0" err="1"/>
                <a:t>time_series_prep_sdate</a:t>
              </a:r>
              <a:r>
                <a:rPr lang="en-US" sz="700" dirty="0"/>
                <a:t>) to the end date (</a:t>
              </a:r>
              <a:r>
                <a:rPr lang="en-US" sz="700" dirty="0" err="1"/>
                <a:t>time_series_prep_edate</a:t>
              </a:r>
              <a:r>
                <a:rPr lang="en-US" sz="700" dirty="0"/>
                <a:t>). </a:t>
              </a:r>
            </a:p>
          </p:txBody>
        </p:sp>
        <p:sp>
          <p:nvSpPr>
            <p:cNvPr id="232" name="Rectangle 231">
              <a:extLst>
                <a:ext uri="{FF2B5EF4-FFF2-40B4-BE49-F238E27FC236}">
                  <a16:creationId xmlns:a16="http://schemas.microsoft.com/office/drawing/2014/main" id="{66594B74-4F95-49D8-B4EC-26946F04644B}"/>
                </a:ext>
              </a:extLst>
            </p:cNvPr>
            <p:cNvSpPr>
              <a:spLocks/>
            </p:cNvSpPr>
            <p:nvPr/>
          </p:nvSpPr>
          <p:spPr>
            <a:xfrm>
              <a:off x="5128121" y="4618862"/>
              <a:ext cx="2626219" cy="588748"/>
            </a:xfrm>
            <a:prstGeom prst="rect">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grpSp>
    </p:spTree>
    <p:extLst>
      <p:ext uri="{BB962C8B-B14F-4D97-AF65-F5344CB8AC3E}">
        <p14:creationId xmlns:p14="http://schemas.microsoft.com/office/powerpoint/2010/main" val="919840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30312331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6"/>
                      <a:stretch>
                        <a:fillRect/>
                      </a:stretch>
                    </p:blipFill>
                    <p:spPr>
                      <a:xfrm>
                        <a:off x="1588" y="1588"/>
                        <a:ext cx="1227" cy="1588"/>
                      </a:xfrm>
                      <a:prstGeom prst="rect">
                        <a:avLst/>
                      </a:prstGeom>
                    </p:spPr>
                  </p:pic>
                </p:oleObj>
              </mc:Fallback>
            </mc:AlternateContent>
          </a:graphicData>
        </a:graphic>
      </p:graphicFrame>
      <p:sp>
        <p:nvSpPr>
          <p:cNvPr id="19" name="Text Placeholder 18">
            <a:extLst>
              <a:ext uri="{FF2B5EF4-FFF2-40B4-BE49-F238E27FC236}">
                <a16:creationId xmlns:a16="http://schemas.microsoft.com/office/drawing/2014/main" id="{3490B502-8779-472F-977D-DB702AC83A4A}"/>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a:latin typeface="Arial" panose="020B0604020202020204" pitchFamily="34" charset="0"/>
              </a:rPr>
              <a:t>2D3: </a:t>
            </a:r>
            <a:r>
              <a:rPr lang="en-GB">
                <a:latin typeface="Arial" panose="020B0604020202020204" pitchFamily="34" charset="0"/>
              </a:rPr>
              <a:t>HPS Card Transactions MCC </a:t>
            </a:r>
            <a:r>
              <a:rPr lang="en-GB">
                <a:effectLst/>
                <a:latin typeface="Arial" panose="020B0604020202020204" pitchFamily="34" charset="0"/>
              </a:rPr>
              <a:t>code performs data processing and aggregation on transaction data based on MCC categories</a:t>
            </a:r>
            <a:endParaRPr lang="en-US" dirty="0">
              <a:latin typeface="Arial" panose="020B0604020202020204" pitchFamily="34" charset="0"/>
            </a:endParaRPr>
          </a:p>
        </p:txBody>
      </p:sp>
      <p:cxnSp>
        <p:nvCxnSpPr>
          <p:cNvPr id="86" name="impact_1point5b">
            <a:extLst>
              <a:ext uri="{FF2B5EF4-FFF2-40B4-BE49-F238E27FC236}">
                <a16:creationId xmlns:a16="http://schemas.microsoft.com/office/drawing/2014/main" id="{92726D0C-92D9-4D84-B8DF-93389EDB3D46}"/>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018CF02-6D9D-4991-8884-4CB9CFAEC631}"/>
              </a:ext>
            </a:extLst>
          </p:cNvPr>
          <p:cNvSpPr txBox="1"/>
          <p:nvPr/>
        </p:nvSpPr>
        <p:spPr>
          <a:xfrm>
            <a:off x="879499" y="5824203"/>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dirty="0"/>
              <a:t>Code: </a:t>
            </a:r>
            <a:r>
              <a:rPr lang="en-GB" sz="1000" b="1" dirty="0"/>
              <a:t>Step2_Customer_360TS_DataModel/</a:t>
            </a:r>
            <a:r>
              <a:rPr lang="en-GB" sz="1000" dirty="0"/>
              <a:t>2_1_1_PrepareHPSCardTransactions_MCC_master</a:t>
            </a:r>
          </a:p>
        </p:txBody>
      </p:sp>
      <p:grpSp>
        <p:nvGrpSpPr>
          <p:cNvPr id="109" name="Group 108">
            <a:extLst>
              <a:ext uri="{FF2B5EF4-FFF2-40B4-BE49-F238E27FC236}">
                <a16:creationId xmlns:a16="http://schemas.microsoft.com/office/drawing/2014/main" id="{678A59B5-6538-4616-846F-7D09093A089C}"/>
              </a:ext>
            </a:extLst>
          </p:cNvPr>
          <p:cNvGrpSpPr>
            <a:grpSpLocks/>
          </p:cNvGrpSpPr>
          <p:nvPr/>
        </p:nvGrpSpPr>
        <p:grpSpPr>
          <a:xfrm>
            <a:off x="554736" y="5793147"/>
            <a:ext cx="216000" cy="216000"/>
            <a:chOff x="518544" y="5788011"/>
            <a:chExt cx="288000" cy="288000"/>
          </a:xfrm>
        </p:grpSpPr>
        <p:sp>
          <p:nvSpPr>
            <p:cNvPr id="110" name="Oval 109">
              <a:extLst>
                <a:ext uri="{FF2B5EF4-FFF2-40B4-BE49-F238E27FC236}">
                  <a16:creationId xmlns:a16="http://schemas.microsoft.com/office/drawing/2014/main" id="{B941AD9B-A7BE-4125-9A49-D268253D721E}"/>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11" name="Graphic 110">
              <a:extLst>
                <a:ext uri="{FF2B5EF4-FFF2-40B4-BE49-F238E27FC236}">
                  <a16:creationId xmlns:a16="http://schemas.microsoft.com/office/drawing/2014/main" id="{B3E4463B-08D3-4DAF-B925-A9A5F0EB31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2973" y="5842440"/>
              <a:ext cx="179143" cy="179143"/>
            </a:xfrm>
            <a:prstGeom prst="rect">
              <a:avLst/>
            </a:prstGeom>
          </p:spPr>
        </p:pic>
      </p:grpSp>
      <p:cxnSp>
        <p:nvCxnSpPr>
          <p:cNvPr id="116" name="Straight Connector 115">
            <a:extLst>
              <a:ext uri="{FF2B5EF4-FFF2-40B4-BE49-F238E27FC236}">
                <a16:creationId xmlns:a16="http://schemas.microsoft.com/office/drawing/2014/main" id="{FD92DD70-8160-48B8-981D-8128FC40BC30}"/>
              </a:ext>
            </a:extLst>
          </p:cNvPr>
          <p:cNvCxnSpPr>
            <a:cxnSpLocks/>
          </p:cNvCxnSpPr>
          <p:nvPr/>
        </p:nvCxnSpPr>
        <p:spPr>
          <a:xfrm>
            <a:off x="554736" y="1643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17" name="Graphic 116">
            <a:extLst>
              <a:ext uri="{FF2B5EF4-FFF2-40B4-BE49-F238E27FC236}">
                <a16:creationId xmlns:a16="http://schemas.microsoft.com/office/drawing/2014/main" id="{AEC7AB28-AD3F-4275-A99E-04A4A75D28BD}"/>
              </a:ext>
            </a:extLst>
          </p:cNvPr>
          <p:cNvPicPr>
            <a:picLocks/>
          </p:cNvPicPr>
          <p:nvPr/>
        </p:nvPicPr>
        <p:blipFill>
          <a:blip r:embed="rId19">
            <a:extLst>
              <a:ext uri="{96DAC541-7B7A-43D3-8B79-37D633B846F1}">
                <asvg:svgBlip xmlns:asvg="http://schemas.microsoft.com/office/drawing/2016/SVG/main" r:embed="rId20"/>
              </a:ext>
            </a:extLst>
          </a:blip>
          <a:stretch>
            <a:fillRect/>
          </a:stretch>
        </p:blipFill>
        <p:spPr>
          <a:xfrm>
            <a:off x="7811574" y="1523891"/>
            <a:ext cx="237026" cy="237026"/>
          </a:xfrm>
          <a:prstGeom prst="rect">
            <a:avLst/>
          </a:prstGeom>
        </p:spPr>
      </p:pic>
      <p:grpSp>
        <p:nvGrpSpPr>
          <p:cNvPr id="118" name="Group 117">
            <a:extLst>
              <a:ext uri="{FF2B5EF4-FFF2-40B4-BE49-F238E27FC236}">
                <a16:creationId xmlns:a16="http://schemas.microsoft.com/office/drawing/2014/main" id="{F115E8D7-FBC4-4338-A599-44E896F8CF53}"/>
              </a:ext>
            </a:extLst>
          </p:cNvPr>
          <p:cNvGrpSpPr/>
          <p:nvPr/>
        </p:nvGrpSpPr>
        <p:grpSpPr>
          <a:xfrm>
            <a:off x="554736" y="1240436"/>
            <a:ext cx="324000" cy="324000"/>
            <a:chOff x="554736" y="1548255"/>
            <a:chExt cx="324000" cy="324000"/>
          </a:xfrm>
        </p:grpSpPr>
        <p:sp>
          <p:nvSpPr>
            <p:cNvPr id="119" name="Oval 118">
              <a:extLst>
                <a:ext uri="{FF2B5EF4-FFF2-40B4-BE49-F238E27FC236}">
                  <a16:creationId xmlns:a16="http://schemas.microsoft.com/office/drawing/2014/main" id="{1868FE1F-6CA9-45CB-9FFD-E0429BE183E0}"/>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24" name="CustomIcon">
              <a:extLst>
                <a:ext uri="{FF2B5EF4-FFF2-40B4-BE49-F238E27FC236}">
                  <a16:creationId xmlns:a16="http://schemas.microsoft.com/office/drawing/2014/main" id="{F587FA34-3806-491C-B186-535CAF4B7A7A}"/>
                </a:ext>
              </a:extLst>
            </p:cNvPr>
            <p:cNvPicPr>
              <a:picLocks/>
            </p:cNvPicPr>
            <p:nvPr>
              <p:custDataLst>
                <p:tags r:id="rId13"/>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03221" y="1602471"/>
              <a:ext cx="215568" cy="215568"/>
            </a:xfrm>
            <a:prstGeom prst="rect">
              <a:avLst/>
            </a:prstGeom>
          </p:spPr>
        </p:pic>
      </p:grpSp>
      <p:sp>
        <p:nvSpPr>
          <p:cNvPr id="125" name="TextBox 124">
            <a:extLst>
              <a:ext uri="{FF2B5EF4-FFF2-40B4-BE49-F238E27FC236}">
                <a16:creationId xmlns:a16="http://schemas.microsoft.com/office/drawing/2014/main" id="{E3AF9BCF-B96C-4ED9-9442-49D9BE0E887F}"/>
              </a:ext>
            </a:extLst>
          </p:cNvPr>
          <p:cNvSpPr txBox="1">
            <a:spLocks/>
          </p:cNvSpPr>
          <p:nvPr/>
        </p:nvSpPr>
        <p:spPr>
          <a:xfrm>
            <a:off x="916560" y="1325492"/>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grpSp>
        <p:nvGrpSpPr>
          <p:cNvPr id="151" name="Group 150">
            <a:extLst>
              <a:ext uri="{FF2B5EF4-FFF2-40B4-BE49-F238E27FC236}">
                <a16:creationId xmlns:a16="http://schemas.microsoft.com/office/drawing/2014/main" id="{830873C7-FCDE-4678-B7E8-0CB2B30B47C4}"/>
              </a:ext>
            </a:extLst>
          </p:cNvPr>
          <p:cNvGrpSpPr>
            <a:grpSpLocks/>
          </p:cNvGrpSpPr>
          <p:nvPr/>
        </p:nvGrpSpPr>
        <p:grpSpPr>
          <a:xfrm>
            <a:off x="5128121" y="1240436"/>
            <a:ext cx="324000" cy="324000"/>
            <a:chOff x="7432261" y="1862223"/>
            <a:chExt cx="511134" cy="511134"/>
          </a:xfrm>
          <a:solidFill>
            <a:schemeClr val="accent5"/>
          </a:solidFill>
        </p:grpSpPr>
        <p:sp>
          <p:nvSpPr>
            <p:cNvPr id="152" name="Oval 151">
              <a:extLst>
                <a:ext uri="{FF2B5EF4-FFF2-40B4-BE49-F238E27FC236}">
                  <a16:creationId xmlns:a16="http://schemas.microsoft.com/office/drawing/2014/main" id="{556F82AB-F487-4366-8E70-1808D7A70A48}"/>
                </a:ext>
              </a:extLst>
            </p:cNvPr>
            <p:cNvSpPr>
              <a:spLocks/>
            </p:cNvSpPr>
            <p:nvPr/>
          </p:nvSpPr>
          <p:spPr>
            <a:xfrm>
              <a:off x="7432261" y="1862223"/>
              <a:ext cx="511134" cy="511134"/>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53" name="Graphic 152">
              <a:extLst>
                <a:ext uri="{FF2B5EF4-FFF2-40B4-BE49-F238E27FC236}">
                  <a16:creationId xmlns:a16="http://schemas.microsoft.com/office/drawing/2014/main" id="{876A7FBB-3D14-4C16-925F-8BA2D2FF0AB9}"/>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7519859" y="1947753"/>
              <a:ext cx="340075" cy="340075"/>
            </a:xfrm>
            <a:prstGeom prst="rect">
              <a:avLst/>
            </a:prstGeom>
          </p:spPr>
        </p:pic>
      </p:grpSp>
      <p:sp>
        <p:nvSpPr>
          <p:cNvPr id="154" name="TextBox 153">
            <a:extLst>
              <a:ext uri="{FF2B5EF4-FFF2-40B4-BE49-F238E27FC236}">
                <a16:creationId xmlns:a16="http://schemas.microsoft.com/office/drawing/2014/main" id="{ED139555-1186-4F55-BA79-9731DCF2CDF9}"/>
              </a:ext>
            </a:extLst>
          </p:cNvPr>
          <p:cNvSpPr txBox="1"/>
          <p:nvPr/>
        </p:nvSpPr>
        <p:spPr>
          <a:xfrm>
            <a:off x="5489943" y="1325492"/>
            <a:ext cx="2264397"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pl-PL" sz="1000" b="1" dirty="0"/>
              <a:t>Data Transformation</a:t>
            </a:r>
            <a:endParaRPr lang="en-GB" sz="1000" b="1" dirty="0"/>
          </a:p>
        </p:txBody>
      </p:sp>
      <p:pic>
        <p:nvPicPr>
          <p:cNvPr id="155" name="Graphic 154">
            <a:extLst>
              <a:ext uri="{FF2B5EF4-FFF2-40B4-BE49-F238E27FC236}">
                <a16:creationId xmlns:a16="http://schemas.microsoft.com/office/drawing/2014/main" id="{E7163D58-5C07-4CF2-B3E9-E6BBF34A6C15}"/>
              </a:ext>
            </a:extLst>
          </p:cNvPr>
          <p:cNvPicPr>
            <a:picLocks/>
          </p:cNvPicPr>
          <p:nvPr/>
        </p:nvPicPr>
        <p:blipFill>
          <a:blip r:embed="rId19">
            <a:extLst>
              <a:ext uri="{96DAC541-7B7A-43D3-8B79-37D633B846F1}">
                <asvg:svgBlip xmlns:asvg="http://schemas.microsoft.com/office/drawing/2016/SVG/main" r:embed="rId20"/>
              </a:ext>
            </a:extLst>
          </a:blip>
          <a:stretch>
            <a:fillRect/>
          </a:stretch>
        </p:blipFill>
        <p:spPr>
          <a:xfrm>
            <a:off x="4784041" y="1523891"/>
            <a:ext cx="237026" cy="237026"/>
          </a:xfrm>
          <a:prstGeom prst="rect">
            <a:avLst/>
          </a:prstGeom>
        </p:spPr>
      </p:pic>
      <p:grpSp>
        <p:nvGrpSpPr>
          <p:cNvPr id="160" name="Group 159">
            <a:extLst>
              <a:ext uri="{FF2B5EF4-FFF2-40B4-BE49-F238E27FC236}">
                <a16:creationId xmlns:a16="http://schemas.microsoft.com/office/drawing/2014/main" id="{6A469E8F-DFB2-4232-8FF4-EA9AAAD871DD}"/>
              </a:ext>
            </a:extLst>
          </p:cNvPr>
          <p:cNvGrpSpPr/>
          <p:nvPr/>
        </p:nvGrpSpPr>
        <p:grpSpPr>
          <a:xfrm>
            <a:off x="2260584" y="1240436"/>
            <a:ext cx="324000" cy="324000"/>
            <a:chOff x="2465935" y="7323855"/>
            <a:chExt cx="324000" cy="324000"/>
          </a:xfrm>
        </p:grpSpPr>
        <p:sp>
          <p:nvSpPr>
            <p:cNvPr id="161" name="Oval 160">
              <a:extLst>
                <a:ext uri="{FF2B5EF4-FFF2-40B4-BE49-F238E27FC236}">
                  <a16:creationId xmlns:a16="http://schemas.microsoft.com/office/drawing/2014/main" id="{14FB1F77-C7E2-4E91-97D4-31EE1DBFE238}"/>
                </a:ext>
              </a:extLst>
            </p:cNvPr>
            <p:cNvSpPr>
              <a:spLocks/>
            </p:cNvSpPr>
            <p:nvPr/>
          </p:nvSpPr>
          <p:spPr>
            <a:xfrm>
              <a:off x="2465935" y="73238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62" name="Graphic 161">
              <a:extLst>
                <a:ext uri="{FF2B5EF4-FFF2-40B4-BE49-F238E27FC236}">
                  <a16:creationId xmlns:a16="http://schemas.microsoft.com/office/drawing/2014/main" id="{69F2FA4B-1186-45DF-87A2-A72DEB10CFB9}"/>
                </a:ext>
              </a:extLst>
            </p:cNvPr>
            <p:cNvPicPr>
              <a:picLocks/>
            </p:cNvPicPr>
            <p:nvPr/>
          </p:nvPicPr>
          <p:blipFill>
            <a:blip r:embed="rId25">
              <a:extLst>
                <a:ext uri="{96DAC541-7B7A-43D3-8B79-37D633B846F1}">
                  <asvg:svgBlip xmlns:asvg="http://schemas.microsoft.com/office/drawing/2016/SVG/main" r:embed="rId26"/>
                </a:ext>
              </a:extLst>
            </a:blip>
            <a:stretch>
              <a:fillRect/>
            </a:stretch>
          </p:blipFill>
          <p:spPr>
            <a:xfrm>
              <a:off x="2520151" y="7378071"/>
              <a:ext cx="215568" cy="215568"/>
            </a:xfrm>
            <a:prstGeom prst="rect">
              <a:avLst/>
            </a:prstGeom>
          </p:spPr>
        </p:pic>
      </p:grpSp>
      <p:sp>
        <p:nvSpPr>
          <p:cNvPr id="163" name="TextBox 162">
            <a:extLst>
              <a:ext uri="{FF2B5EF4-FFF2-40B4-BE49-F238E27FC236}">
                <a16:creationId xmlns:a16="http://schemas.microsoft.com/office/drawing/2014/main" id="{89402B53-0683-49C8-AF38-891B4D8ED807}"/>
              </a:ext>
            </a:extLst>
          </p:cNvPr>
          <p:cNvSpPr txBox="1"/>
          <p:nvPr/>
        </p:nvSpPr>
        <p:spPr>
          <a:xfrm>
            <a:off x="2622405" y="1325492"/>
            <a:ext cx="10689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dirty="0"/>
              <a:t>Input Data</a:t>
            </a:r>
            <a:endParaRPr lang="en-GB" sz="1000" b="1" dirty="0"/>
          </a:p>
        </p:txBody>
      </p:sp>
      <p:grpSp>
        <p:nvGrpSpPr>
          <p:cNvPr id="164" name="ChevronBlue 98">
            <a:extLst>
              <a:ext uri="{FF2B5EF4-FFF2-40B4-BE49-F238E27FC236}">
                <a16:creationId xmlns:a16="http://schemas.microsoft.com/office/drawing/2014/main" id="{4439877A-4A60-40CC-BE68-800A19F7E0A8}"/>
              </a:ext>
            </a:extLst>
          </p:cNvPr>
          <p:cNvGrpSpPr>
            <a:grpSpLocks/>
          </p:cNvGrpSpPr>
          <p:nvPr>
            <p:custDataLst>
              <p:tags r:id="rId2"/>
            </p:custDataLst>
          </p:nvPr>
        </p:nvGrpSpPr>
        <p:grpSpPr>
          <a:xfrm>
            <a:off x="1966324" y="1523891"/>
            <a:ext cx="237026" cy="237026"/>
            <a:chOff x="1016000" y="1016000"/>
            <a:chExt cx="396228" cy="396228"/>
          </a:xfrm>
          <a:solidFill>
            <a:schemeClr val="accent5"/>
          </a:solidFill>
        </p:grpSpPr>
        <p:sp>
          <p:nvSpPr>
            <p:cNvPr id="165" name="Oval 164">
              <a:extLst>
                <a:ext uri="{FF2B5EF4-FFF2-40B4-BE49-F238E27FC236}">
                  <a16:creationId xmlns:a16="http://schemas.microsoft.com/office/drawing/2014/main" id="{259FC211-818B-4DD4-866E-E1B1EDD63A93}"/>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166" name="Graphic 165">
              <a:extLst>
                <a:ext uri="{FF2B5EF4-FFF2-40B4-BE49-F238E27FC236}">
                  <a16:creationId xmlns:a16="http://schemas.microsoft.com/office/drawing/2014/main" id="{A226BCA6-274F-4DF5-9435-C3F94E45058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23614" y="1023614"/>
              <a:ext cx="381000" cy="381000"/>
            </a:xfrm>
            <a:prstGeom prst="rect">
              <a:avLst/>
            </a:prstGeom>
          </p:spPr>
        </p:pic>
      </p:grpSp>
      <p:grpSp>
        <p:nvGrpSpPr>
          <p:cNvPr id="167" name="Group 166">
            <a:extLst>
              <a:ext uri="{FF2B5EF4-FFF2-40B4-BE49-F238E27FC236}">
                <a16:creationId xmlns:a16="http://schemas.microsoft.com/office/drawing/2014/main" id="{586FA177-C855-44B2-81D5-256364F1124F}"/>
              </a:ext>
            </a:extLst>
          </p:cNvPr>
          <p:cNvGrpSpPr/>
          <p:nvPr/>
        </p:nvGrpSpPr>
        <p:grpSpPr>
          <a:xfrm>
            <a:off x="8107502" y="1240436"/>
            <a:ext cx="2469061" cy="324000"/>
            <a:chOff x="8437998" y="1548255"/>
            <a:chExt cx="2469061" cy="324000"/>
          </a:xfrm>
        </p:grpSpPr>
        <p:grpSp>
          <p:nvGrpSpPr>
            <p:cNvPr id="168" name="Group 167">
              <a:extLst>
                <a:ext uri="{FF2B5EF4-FFF2-40B4-BE49-F238E27FC236}">
                  <a16:creationId xmlns:a16="http://schemas.microsoft.com/office/drawing/2014/main" id="{D79F1617-B7AD-494C-B28F-E325EB4481D8}"/>
                </a:ext>
              </a:extLst>
            </p:cNvPr>
            <p:cNvGrpSpPr>
              <a:grpSpLocks/>
            </p:cNvGrpSpPr>
            <p:nvPr/>
          </p:nvGrpSpPr>
          <p:grpSpPr>
            <a:xfrm>
              <a:off x="8437998" y="1548255"/>
              <a:ext cx="324000" cy="324000"/>
              <a:chOff x="7271181" y="1331718"/>
              <a:chExt cx="422425" cy="422425"/>
            </a:xfrm>
          </p:grpSpPr>
          <p:sp>
            <p:nvSpPr>
              <p:cNvPr id="170" name="Oval 169">
                <a:extLst>
                  <a:ext uri="{FF2B5EF4-FFF2-40B4-BE49-F238E27FC236}">
                    <a16:creationId xmlns:a16="http://schemas.microsoft.com/office/drawing/2014/main" id="{435DB346-7839-4BDC-80C8-33FE2815B813}"/>
                  </a:ext>
                </a:extLst>
              </p:cNvPr>
              <p:cNvSpPr>
                <a:spLocks/>
              </p:cNvSpPr>
              <p:nvPr/>
            </p:nvSpPr>
            <p:spPr>
              <a:xfrm>
                <a:off x="7271181" y="1331718"/>
                <a:ext cx="422425" cy="422425"/>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71" name="Graphic 170">
                <a:extLst>
                  <a:ext uri="{FF2B5EF4-FFF2-40B4-BE49-F238E27FC236}">
                    <a16:creationId xmlns:a16="http://schemas.microsoft.com/office/drawing/2014/main" id="{31CA9A1B-FC84-425C-B7D6-1506F4D47BD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353199" y="1413736"/>
                <a:ext cx="258388" cy="258388"/>
              </a:xfrm>
              <a:prstGeom prst="rect">
                <a:avLst/>
              </a:prstGeom>
            </p:spPr>
          </p:pic>
        </p:grpSp>
        <p:sp>
          <p:nvSpPr>
            <p:cNvPr id="169" name="TextBox 168">
              <a:extLst>
                <a:ext uri="{FF2B5EF4-FFF2-40B4-BE49-F238E27FC236}">
                  <a16:creationId xmlns:a16="http://schemas.microsoft.com/office/drawing/2014/main" id="{F01828C3-D7C4-4D74-BCAF-49D9E18B1070}"/>
                </a:ext>
              </a:extLst>
            </p:cNvPr>
            <p:cNvSpPr txBox="1">
              <a:spLocks/>
            </p:cNvSpPr>
            <p:nvPr/>
          </p:nvSpPr>
          <p:spPr>
            <a:xfrm>
              <a:off x="8824907" y="1633311"/>
              <a:ext cx="2082152"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None/>
                <a:defRPr/>
              </a:pPr>
              <a:r>
                <a:rPr lang="en-US" sz="1000" b="1" dirty="0">
                  <a:solidFill>
                    <a:srgbClr val="000000"/>
                  </a:solidFill>
                </a:rPr>
                <a:t>Calculating Moving Averages</a:t>
              </a:r>
            </a:p>
          </p:txBody>
        </p:sp>
      </p:grpSp>
      <p:sp>
        <p:nvSpPr>
          <p:cNvPr id="173" name="TextBox 172">
            <a:extLst>
              <a:ext uri="{FF2B5EF4-FFF2-40B4-BE49-F238E27FC236}">
                <a16:creationId xmlns:a16="http://schemas.microsoft.com/office/drawing/2014/main" id="{CB64EA53-0642-43A6-A846-A4365B0CE4B0}"/>
              </a:ext>
            </a:extLst>
          </p:cNvPr>
          <p:cNvSpPr txBox="1">
            <a:spLocks/>
          </p:cNvSpPr>
          <p:nvPr/>
        </p:nvSpPr>
        <p:spPr>
          <a:xfrm>
            <a:off x="554736" y="19981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time_series_prep_sdate</a:t>
            </a:r>
            <a:endParaRPr lang="en-GB" sz="800" dirty="0"/>
          </a:p>
        </p:txBody>
      </p:sp>
      <p:sp>
        <p:nvSpPr>
          <p:cNvPr id="174" name="TextBox 173">
            <a:extLst>
              <a:ext uri="{FF2B5EF4-FFF2-40B4-BE49-F238E27FC236}">
                <a16:creationId xmlns:a16="http://schemas.microsoft.com/office/drawing/2014/main" id="{1A16378B-304E-4CE4-9B55-504F5C09684F}"/>
              </a:ext>
            </a:extLst>
          </p:cNvPr>
          <p:cNvSpPr txBox="1">
            <a:spLocks/>
          </p:cNvSpPr>
          <p:nvPr/>
        </p:nvSpPr>
        <p:spPr>
          <a:xfrm>
            <a:off x="554736" y="17226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time_series_prep_edate</a:t>
            </a:r>
            <a:endParaRPr lang="en-GB" sz="800" dirty="0"/>
          </a:p>
        </p:txBody>
      </p:sp>
      <p:sp>
        <p:nvSpPr>
          <p:cNvPr id="175" name="TextBox 174">
            <a:extLst>
              <a:ext uri="{FF2B5EF4-FFF2-40B4-BE49-F238E27FC236}">
                <a16:creationId xmlns:a16="http://schemas.microsoft.com/office/drawing/2014/main" id="{E903F098-A311-406B-9948-D6FB33D8E9B3}"/>
              </a:ext>
            </a:extLst>
          </p:cNvPr>
          <p:cNvSpPr txBox="1">
            <a:spLocks/>
          </p:cNvSpPr>
          <p:nvPr/>
        </p:nvSpPr>
        <p:spPr>
          <a:xfrm>
            <a:off x="554736" y="22735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train_start_date</a:t>
            </a:r>
            <a:endParaRPr lang="en-GB" sz="800" dirty="0"/>
          </a:p>
        </p:txBody>
      </p:sp>
      <p:sp>
        <p:nvSpPr>
          <p:cNvPr id="176" name="TextBox 175">
            <a:extLst>
              <a:ext uri="{FF2B5EF4-FFF2-40B4-BE49-F238E27FC236}">
                <a16:creationId xmlns:a16="http://schemas.microsoft.com/office/drawing/2014/main" id="{0A00D8A3-273E-4669-A1AC-033EB6C6479C}"/>
              </a:ext>
            </a:extLst>
          </p:cNvPr>
          <p:cNvSpPr txBox="1">
            <a:spLocks/>
          </p:cNvSpPr>
          <p:nvPr/>
        </p:nvSpPr>
        <p:spPr>
          <a:xfrm>
            <a:off x="554736" y="25489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train_end_date</a:t>
            </a:r>
            <a:endParaRPr lang="en-GB" sz="800" dirty="0"/>
          </a:p>
        </p:txBody>
      </p:sp>
      <p:sp>
        <p:nvSpPr>
          <p:cNvPr id="177" name="TextBox 176">
            <a:extLst>
              <a:ext uri="{FF2B5EF4-FFF2-40B4-BE49-F238E27FC236}">
                <a16:creationId xmlns:a16="http://schemas.microsoft.com/office/drawing/2014/main" id="{EC40622F-0D57-49E3-9DDF-F6FA905E889F}"/>
              </a:ext>
            </a:extLst>
          </p:cNvPr>
          <p:cNvSpPr txBox="1">
            <a:spLocks/>
          </p:cNvSpPr>
          <p:nvPr/>
        </p:nvSpPr>
        <p:spPr>
          <a:xfrm>
            <a:off x="554736" y="282437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test_start_date</a:t>
            </a:r>
            <a:endParaRPr lang="en-GB" sz="800" dirty="0"/>
          </a:p>
        </p:txBody>
      </p:sp>
      <p:sp>
        <p:nvSpPr>
          <p:cNvPr id="178" name="TextBox 177">
            <a:extLst>
              <a:ext uri="{FF2B5EF4-FFF2-40B4-BE49-F238E27FC236}">
                <a16:creationId xmlns:a16="http://schemas.microsoft.com/office/drawing/2014/main" id="{872098DE-4267-474D-AE63-5DFA35E2DE62}"/>
              </a:ext>
            </a:extLst>
          </p:cNvPr>
          <p:cNvSpPr txBox="1">
            <a:spLocks/>
          </p:cNvSpPr>
          <p:nvPr/>
        </p:nvSpPr>
        <p:spPr>
          <a:xfrm>
            <a:off x="554736" y="30997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test_end_date</a:t>
            </a:r>
            <a:endParaRPr lang="en-GB" sz="800" dirty="0"/>
          </a:p>
        </p:txBody>
      </p:sp>
      <p:sp>
        <p:nvSpPr>
          <p:cNvPr id="179" name="TextBox 178">
            <a:extLst>
              <a:ext uri="{FF2B5EF4-FFF2-40B4-BE49-F238E27FC236}">
                <a16:creationId xmlns:a16="http://schemas.microsoft.com/office/drawing/2014/main" id="{ECC9A61E-B7AF-470D-A207-EEAEA0C8E9A3}"/>
              </a:ext>
            </a:extLst>
          </p:cNvPr>
          <p:cNvSpPr txBox="1">
            <a:spLocks/>
          </p:cNvSpPr>
          <p:nvPr/>
        </p:nvSpPr>
        <p:spPr>
          <a:xfrm>
            <a:off x="554736" y="33752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score_date</a:t>
            </a:r>
            <a:endParaRPr lang="en-GB" sz="800" dirty="0"/>
          </a:p>
        </p:txBody>
      </p:sp>
      <p:sp>
        <p:nvSpPr>
          <p:cNvPr id="180" name="TextBox 179">
            <a:extLst>
              <a:ext uri="{FF2B5EF4-FFF2-40B4-BE49-F238E27FC236}">
                <a16:creationId xmlns:a16="http://schemas.microsoft.com/office/drawing/2014/main" id="{22ADEFBA-3055-4B18-BFBF-5D4F25A1B434}"/>
              </a:ext>
            </a:extLst>
          </p:cNvPr>
          <p:cNvSpPr txBox="1">
            <a:spLocks/>
          </p:cNvSpPr>
          <p:nvPr/>
        </p:nvSpPr>
        <p:spPr>
          <a:xfrm>
            <a:off x="554736" y="3650631"/>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model_version_prefix</a:t>
            </a:r>
            <a:endParaRPr lang="en-GB" sz="800" dirty="0"/>
          </a:p>
        </p:txBody>
      </p:sp>
      <p:cxnSp>
        <p:nvCxnSpPr>
          <p:cNvPr id="181" name="LineContentSeparatorDefaultVertical 68">
            <a:extLst>
              <a:ext uri="{FF2B5EF4-FFF2-40B4-BE49-F238E27FC236}">
                <a16:creationId xmlns:a16="http://schemas.microsoft.com/office/drawing/2014/main" id="{4C926814-D513-49BF-B8F9-5EE822E7140B}"/>
              </a:ext>
            </a:extLst>
          </p:cNvPr>
          <p:cNvCxnSpPr>
            <a:cxnSpLocks/>
          </p:cNvCxnSpPr>
          <p:nvPr>
            <p:custDataLst>
              <p:tags r:id="rId3"/>
            </p:custDataLst>
          </p:nvPr>
        </p:nvCxnSpPr>
        <p:spPr>
          <a:xfrm>
            <a:off x="206908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8B54A0C9-A116-4BDD-B7CE-3C19DD32B503}"/>
              </a:ext>
            </a:extLst>
          </p:cNvPr>
          <p:cNvPicPr>
            <a:picLocks/>
          </p:cNvPicPr>
          <p:nvPr/>
        </p:nvPicPr>
        <p:blipFill>
          <a:blip r:embed="rId31">
            <a:extLst>
              <a:ext uri="{96DAC541-7B7A-43D3-8B79-37D633B846F1}">
                <asvg:svgBlip xmlns:asvg="http://schemas.microsoft.com/office/drawing/2016/SVG/main" r:embed="rId32"/>
              </a:ext>
            </a:extLst>
          </a:blip>
          <a:stretch>
            <a:fillRect/>
          </a:stretch>
        </p:blipFill>
        <p:spPr>
          <a:xfrm rot="5400000">
            <a:off x="6333230" y="4052523"/>
            <a:ext cx="216000" cy="216000"/>
          </a:xfrm>
          <a:prstGeom prst="rect">
            <a:avLst/>
          </a:prstGeom>
        </p:spPr>
      </p:pic>
      <p:sp>
        <p:nvSpPr>
          <p:cNvPr id="132" name="TextBox 131">
            <a:extLst>
              <a:ext uri="{FF2B5EF4-FFF2-40B4-BE49-F238E27FC236}">
                <a16:creationId xmlns:a16="http://schemas.microsoft.com/office/drawing/2014/main" id="{B3F03124-CE20-4023-B24D-FC7F1F543B2C}"/>
              </a:ext>
            </a:extLst>
          </p:cNvPr>
          <p:cNvSpPr txBox="1">
            <a:spLocks/>
          </p:cNvSpPr>
          <p:nvPr/>
        </p:nvSpPr>
        <p:spPr>
          <a:xfrm>
            <a:off x="5128121" y="4098967"/>
            <a:ext cx="2626219"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800" b="1" dirty="0">
                <a:solidFill>
                  <a:srgbClr val="000000"/>
                </a:solidFill>
              </a:rPr>
              <a:t>Output</a:t>
            </a:r>
          </a:p>
        </p:txBody>
      </p:sp>
      <p:sp>
        <p:nvSpPr>
          <p:cNvPr id="135" name="TextBox 134">
            <a:extLst>
              <a:ext uri="{FF2B5EF4-FFF2-40B4-BE49-F238E27FC236}">
                <a16:creationId xmlns:a16="http://schemas.microsoft.com/office/drawing/2014/main" id="{472430DB-D258-4D60-8291-0B88F4B34B24}"/>
              </a:ext>
            </a:extLst>
          </p:cNvPr>
          <p:cNvSpPr txBox="1">
            <a:spLocks/>
          </p:cNvSpPr>
          <p:nvPr/>
        </p:nvSpPr>
        <p:spPr>
          <a:xfrm>
            <a:off x="5128121" y="4230378"/>
            <a:ext cx="262621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700" b="0" i="0" dirty="0">
                <a:effectLst/>
                <a:cs typeface="Arial" panose="020B0604020202020204" pitchFamily="34" charset="0"/>
              </a:rPr>
              <a:t>analyatics_zone.xs2_hpscard_transactions_run2_" + </a:t>
            </a:r>
            <a:r>
              <a:rPr lang="en-GB" sz="700" b="0" i="0" dirty="0" err="1">
                <a:effectLst/>
                <a:cs typeface="Arial" panose="020B0604020202020204" pitchFamily="34" charset="0"/>
              </a:rPr>
              <a:t>model_version_prefix</a:t>
            </a:r>
            <a:endParaRPr lang="en-GB" sz="700" b="0" i="0" dirty="0">
              <a:effectLst/>
              <a:cs typeface="Arial" panose="020B0604020202020204" pitchFamily="34" charset="0"/>
            </a:endParaRPr>
          </a:p>
        </p:txBody>
      </p:sp>
      <p:sp>
        <p:nvSpPr>
          <p:cNvPr id="137" name="TextBox 136">
            <a:extLst>
              <a:ext uri="{FF2B5EF4-FFF2-40B4-BE49-F238E27FC236}">
                <a16:creationId xmlns:a16="http://schemas.microsoft.com/office/drawing/2014/main" id="{C69BD8AA-2156-4D9B-A49E-9BB2A44F741E}"/>
              </a:ext>
            </a:extLst>
          </p:cNvPr>
          <p:cNvSpPr txBox="1">
            <a:spLocks/>
          </p:cNvSpPr>
          <p:nvPr/>
        </p:nvSpPr>
        <p:spPr>
          <a:xfrm>
            <a:off x="5128121" y="5338459"/>
            <a:ext cx="2626219"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800" b="1" dirty="0">
                <a:solidFill>
                  <a:srgbClr val="000000"/>
                </a:solidFill>
              </a:rPr>
              <a:t>Output</a:t>
            </a:r>
          </a:p>
        </p:txBody>
      </p:sp>
      <p:sp>
        <p:nvSpPr>
          <p:cNvPr id="138" name="TextBox 137">
            <a:extLst>
              <a:ext uri="{FF2B5EF4-FFF2-40B4-BE49-F238E27FC236}">
                <a16:creationId xmlns:a16="http://schemas.microsoft.com/office/drawing/2014/main" id="{3055DE8F-28C3-4FCA-A3E3-83EDC8B92C39}"/>
              </a:ext>
            </a:extLst>
          </p:cNvPr>
          <p:cNvSpPr txBox="1">
            <a:spLocks/>
          </p:cNvSpPr>
          <p:nvPr/>
        </p:nvSpPr>
        <p:spPr>
          <a:xfrm>
            <a:off x="5128121" y="5469870"/>
            <a:ext cx="262621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700" b="0" i="0" dirty="0">
                <a:effectLst/>
              </a:rPr>
              <a:t>analyatics_zone.xs2_hpscard_transactions_features_run2_" + </a:t>
            </a:r>
            <a:r>
              <a:rPr lang="en-GB" sz="700" b="0" i="0" dirty="0" err="1">
                <a:effectLst/>
              </a:rPr>
              <a:t>model_version_prefix</a:t>
            </a:r>
            <a:endParaRPr lang="en-GB" sz="700" b="0" i="0" dirty="0">
              <a:effectLst/>
            </a:endParaRPr>
          </a:p>
        </p:txBody>
      </p:sp>
      <p:sp>
        <p:nvSpPr>
          <p:cNvPr id="139" name="TextBox 138">
            <a:extLst>
              <a:ext uri="{FF2B5EF4-FFF2-40B4-BE49-F238E27FC236}">
                <a16:creationId xmlns:a16="http://schemas.microsoft.com/office/drawing/2014/main" id="{AB0D78A6-C46C-4807-A82A-235BDCEC7E00}"/>
              </a:ext>
            </a:extLst>
          </p:cNvPr>
          <p:cNvSpPr txBox="1">
            <a:spLocks/>
          </p:cNvSpPr>
          <p:nvPr/>
        </p:nvSpPr>
        <p:spPr>
          <a:xfrm>
            <a:off x="5128121" y="2247392"/>
            <a:ext cx="2626219" cy="239903"/>
          </a:xfrm>
          <a:prstGeom prst="roundRect">
            <a:avLst/>
          </a:prstGeom>
          <a:solidFill>
            <a:schemeClr val="bg1">
              <a:lumMod val="85000"/>
            </a:schemeClr>
          </a:solidFill>
        </p:spPr>
        <p:txBody>
          <a:bodyPr wrap="square" lIns="36000" tIns="36000" rIns="36000" bIns="36000" rtlCol="0" anchor="ctr">
            <a:noAutofit/>
          </a:bodyPr>
          <a:lstStyle/>
          <a:p>
            <a:pPr algn="l"/>
            <a:r>
              <a:rPr lang="en-US" sz="800" b="1" i="0" dirty="0">
                <a:effectLst/>
              </a:rPr>
              <a:t>Grouping Transactions by Customer and Time Period</a:t>
            </a:r>
          </a:p>
        </p:txBody>
      </p:sp>
      <p:pic>
        <p:nvPicPr>
          <p:cNvPr id="140" name="Graphic 139">
            <a:extLst>
              <a:ext uri="{FF2B5EF4-FFF2-40B4-BE49-F238E27FC236}">
                <a16:creationId xmlns:a16="http://schemas.microsoft.com/office/drawing/2014/main" id="{10C2A8F9-68D9-45B9-BB90-3288598D7DE9}"/>
              </a:ext>
            </a:extLst>
          </p:cNvPr>
          <p:cNvPicPr>
            <a:picLocks/>
          </p:cNvPicPr>
          <p:nvPr/>
        </p:nvPicPr>
        <p:blipFill>
          <a:blip r:embed="rId31">
            <a:extLst>
              <a:ext uri="{96DAC541-7B7A-43D3-8B79-37D633B846F1}">
                <asvg:svgBlip xmlns:asvg="http://schemas.microsoft.com/office/drawing/2016/SVG/main" r:embed="rId32"/>
              </a:ext>
            </a:extLst>
          </a:blip>
          <a:stretch>
            <a:fillRect/>
          </a:stretch>
        </p:blipFill>
        <p:spPr>
          <a:xfrm rot="5400000">
            <a:off x="6333230" y="2621153"/>
            <a:ext cx="216000" cy="216000"/>
          </a:xfrm>
          <a:prstGeom prst="rect">
            <a:avLst/>
          </a:prstGeom>
        </p:spPr>
      </p:pic>
      <p:sp>
        <p:nvSpPr>
          <p:cNvPr id="141" name="TextBox 140">
            <a:extLst>
              <a:ext uri="{FF2B5EF4-FFF2-40B4-BE49-F238E27FC236}">
                <a16:creationId xmlns:a16="http://schemas.microsoft.com/office/drawing/2014/main" id="{859E6FE4-96F1-45C3-8EBB-1B268C2F3F7E}"/>
              </a:ext>
            </a:extLst>
          </p:cNvPr>
          <p:cNvSpPr txBox="1">
            <a:spLocks/>
          </p:cNvSpPr>
          <p:nvPr/>
        </p:nvSpPr>
        <p:spPr>
          <a:xfrm>
            <a:off x="5128121" y="2508607"/>
            <a:ext cx="2626219"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cs typeface="+mn-cs"/>
              </a:rPr>
              <a:t>The code filters out reversal transactions and groups the transactions by </a:t>
            </a:r>
            <a:r>
              <a:rPr lang="en-US" sz="700" dirty="0" err="1">
                <a:cs typeface="+mn-cs"/>
              </a:rPr>
              <a:t>customer_no</a:t>
            </a:r>
            <a:r>
              <a:rPr lang="en-US" sz="700" dirty="0">
                <a:cs typeface="+mn-cs"/>
              </a:rPr>
              <a:t> and __PERIOD (monthly period). It then calculates various aggregated metrics for each group, including:</a:t>
            </a:r>
          </a:p>
        </p:txBody>
      </p:sp>
      <p:grpSp>
        <p:nvGrpSpPr>
          <p:cNvPr id="142" name="Group 141">
            <a:extLst>
              <a:ext uri="{FF2B5EF4-FFF2-40B4-BE49-F238E27FC236}">
                <a16:creationId xmlns:a16="http://schemas.microsoft.com/office/drawing/2014/main" id="{35AADACF-CA3A-49E4-9E7D-5166C5D24372}"/>
              </a:ext>
            </a:extLst>
          </p:cNvPr>
          <p:cNvGrpSpPr/>
          <p:nvPr/>
        </p:nvGrpSpPr>
        <p:grpSpPr>
          <a:xfrm>
            <a:off x="5128121" y="2952800"/>
            <a:ext cx="2626219" cy="1133147"/>
            <a:chOff x="5128121" y="2805602"/>
            <a:chExt cx="2626219" cy="1133147"/>
          </a:xfrm>
        </p:grpSpPr>
        <p:sp>
          <p:nvSpPr>
            <p:cNvPr id="143" name="TextBox 142">
              <a:extLst>
                <a:ext uri="{FF2B5EF4-FFF2-40B4-BE49-F238E27FC236}">
                  <a16:creationId xmlns:a16="http://schemas.microsoft.com/office/drawing/2014/main" id="{D77F20D8-A675-4477-BAE8-9E22CDA2640E}"/>
                </a:ext>
              </a:extLst>
            </p:cNvPr>
            <p:cNvSpPr txBox="1">
              <a:spLocks/>
            </p:cNvSpPr>
            <p:nvPr/>
          </p:nvSpPr>
          <p:spPr>
            <a:xfrm>
              <a:off x="5152072" y="2836131"/>
              <a:ext cx="2596904" cy="1072088"/>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spcAft>
                  <a:spcPts val="100"/>
                </a:spcAft>
              </a:pPr>
              <a:r>
                <a:rPr lang="en-US" sz="700" b="1" dirty="0" err="1"/>
                <a:t>DR_total</a:t>
              </a:r>
              <a:r>
                <a:rPr lang="en-US" sz="700" b="1" dirty="0"/>
                <a:t>: </a:t>
              </a:r>
              <a:r>
                <a:rPr lang="en-US" sz="700" dirty="0"/>
                <a:t>Total debit amount</a:t>
              </a:r>
            </a:p>
            <a:p>
              <a:pPr lvl="1">
                <a:spcAft>
                  <a:spcPts val="100"/>
                </a:spcAft>
              </a:pPr>
              <a:r>
                <a:rPr lang="en-US" sz="700" b="1" dirty="0" err="1"/>
                <a:t>DR_min</a:t>
              </a:r>
              <a:r>
                <a:rPr lang="en-US" sz="700" b="1" dirty="0"/>
                <a:t>: </a:t>
              </a:r>
              <a:r>
                <a:rPr lang="en-US" sz="700" dirty="0"/>
                <a:t>Minimum debit amount</a:t>
              </a:r>
            </a:p>
            <a:p>
              <a:pPr lvl="1">
                <a:spcAft>
                  <a:spcPts val="100"/>
                </a:spcAft>
              </a:pPr>
              <a:r>
                <a:rPr lang="en-US" sz="700" b="1" dirty="0" err="1"/>
                <a:t>DR_max</a:t>
              </a:r>
              <a:r>
                <a:rPr lang="en-US" sz="700" b="1" dirty="0"/>
                <a:t>: </a:t>
              </a:r>
              <a:r>
                <a:rPr lang="en-US" sz="700" dirty="0"/>
                <a:t>Maximum debit amount</a:t>
              </a:r>
            </a:p>
            <a:p>
              <a:pPr lvl="1">
                <a:spcAft>
                  <a:spcPts val="100"/>
                </a:spcAft>
              </a:pPr>
              <a:r>
                <a:rPr lang="en-US" sz="700" b="1" dirty="0" err="1"/>
                <a:t>DR_count</a:t>
              </a:r>
              <a:r>
                <a:rPr lang="en-US" sz="700" b="1" dirty="0"/>
                <a:t>: </a:t>
              </a:r>
              <a:r>
                <a:rPr lang="en-US" sz="700" dirty="0"/>
                <a:t>Count of debit transactions</a:t>
              </a:r>
            </a:p>
            <a:p>
              <a:pPr lvl="1">
                <a:spcAft>
                  <a:spcPts val="100"/>
                </a:spcAft>
              </a:pPr>
              <a:r>
                <a:rPr lang="en-US" sz="700" b="1" dirty="0" err="1"/>
                <a:t>CR_total</a:t>
              </a:r>
              <a:r>
                <a:rPr lang="en-US" sz="700" b="1" dirty="0"/>
                <a:t>: </a:t>
              </a:r>
              <a:r>
                <a:rPr lang="en-US" sz="700" dirty="0"/>
                <a:t>Total credit amount</a:t>
              </a:r>
            </a:p>
            <a:p>
              <a:pPr lvl="1">
                <a:spcAft>
                  <a:spcPts val="100"/>
                </a:spcAft>
              </a:pPr>
              <a:r>
                <a:rPr lang="en-US" sz="700" b="1" dirty="0" err="1"/>
                <a:t>CR_min</a:t>
              </a:r>
              <a:r>
                <a:rPr lang="en-US" sz="700" b="1" dirty="0"/>
                <a:t>: </a:t>
              </a:r>
              <a:r>
                <a:rPr lang="en-US" sz="700" dirty="0"/>
                <a:t>Minimum credit amount</a:t>
              </a:r>
            </a:p>
            <a:p>
              <a:pPr lvl="1">
                <a:spcAft>
                  <a:spcPts val="100"/>
                </a:spcAft>
              </a:pPr>
              <a:r>
                <a:rPr lang="en-US" sz="700" b="1" dirty="0" err="1"/>
                <a:t>CR_max</a:t>
              </a:r>
              <a:r>
                <a:rPr lang="en-US" sz="700" b="1" dirty="0"/>
                <a:t>: </a:t>
              </a:r>
              <a:r>
                <a:rPr lang="en-US" sz="700" dirty="0"/>
                <a:t>Maximum credit amount</a:t>
              </a:r>
            </a:p>
            <a:p>
              <a:pPr lvl="1">
                <a:spcAft>
                  <a:spcPts val="100"/>
                </a:spcAft>
              </a:pPr>
              <a:r>
                <a:rPr lang="en-US" sz="700" b="1" dirty="0" err="1"/>
                <a:t>CR_count</a:t>
              </a:r>
              <a:r>
                <a:rPr lang="en-US" sz="700" b="1" dirty="0"/>
                <a:t>: </a:t>
              </a:r>
              <a:r>
                <a:rPr lang="en-US" sz="700" dirty="0"/>
                <a:t>Count of credit transactions</a:t>
              </a:r>
            </a:p>
            <a:p>
              <a:pPr lvl="1">
                <a:spcAft>
                  <a:spcPts val="100"/>
                </a:spcAft>
              </a:pPr>
              <a:r>
                <a:rPr lang="en-US" sz="700" b="1" dirty="0" err="1"/>
                <a:t>TR_count</a:t>
              </a:r>
              <a:r>
                <a:rPr lang="en-US" sz="700" b="1" dirty="0"/>
                <a:t>: </a:t>
              </a:r>
              <a:r>
                <a:rPr lang="en-US" sz="700" dirty="0"/>
                <a:t>Count of total transactions (excluding reversals)</a:t>
              </a:r>
            </a:p>
          </p:txBody>
        </p:sp>
        <p:sp>
          <p:nvSpPr>
            <p:cNvPr id="144" name="Rectangle 143">
              <a:extLst>
                <a:ext uri="{FF2B5EF4-FFF2-40B4-BE49-F238E27FC236}">
                  <a16:creationId xmlns:a16="http://schemas.microsoft.com/office/drawing/2014/main" id="{2709C488-028D-441C-BC05-616CB894726E}"/>
                </a:ext>
              </a:extLst>
            </p:cNvPr>
            <p:cNvSpPr>
              <a:spLocks/>
            </p:cNvSpPr>
            <p:nvPr/>
          </p:nvSpPr>
          <p:spPr>
            <a:xfrm>
              <a:off x="5128121" y="2805602"/>
              <a:ext cx="2626219" cy="1133147"/>
            </a:xfrm>
            <a:prstGeom prst="rect">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700" dirty="0" err="1">
                <a:solidFill>
                  <a:schemeClr val="bg1"/>
                </a:solidFill>
              </a:endParaRPr>
            </a:p>
          </p:txBody>
        </p:sp>
      </p:grpSp>
      <p:pic>
        <p:nvPicPr>
          <p:cNvPr id="145" name="Graphic 144">
            <a:extLst>
              <a:ext uri="{FF2B5EF4-FFF2-40B4-BE49-F238E27FC236}">
                <a16:creationId xmlns:a16="http://schemas.microsoft.com/office/drawing/2014/main" id="{0B232C36-E695-41F1-A052-E4A731D73DB5}"/>
              </a:ext>
            </a:extLst>
          </p:cNvPr>
          <p:cNvPicPr>
            <a:picLocks/>
          </p:cNvPicPr>
          <p:nvPr/>
        </p:nvPicPr>
        <p:blipFill>
          <a:blip r:embed="rId31">
            <a:extLst>
              <a:ext uri="{96DAC541-7B7A-43D3-8B79-37D633B846F1}">
                <asvg:svgBlip xmlns:asvg="http://schemas.microsoft.com/office/drawing/2016/SVG/main" r:embed="rId32"/>
              </a:ext>
            </a:extLst>
          </a:blip>
          <a:stretch>
            <a:fillRect/>
          </a:stretch>
        </p:blipFill>
        <p:spPr>
          <a:xfrm rot="5400000">
            <a:off x="6333230" y="5292015"/>
            <a:ext cx="216000" cy="216000"/>
          </a:xfrm>
          <a:prstGeom prst="rect">
            <a:avLst/>
          </a:prstGeom>
        </p:spPr>
      </p:pic>
      <p:sp>
        <p:nvSpPr>
          <p:cNvPr id="147" name="TextBox 146">
            <a:extLst>
              <a:ext uri="{FF2B5EF4-FFF2-40B4-BE49-F238E27FC236}">
                <a16:creationId xmlns:a16="http://schemas.microsoft.com/office/drawing/2014/main" id="{4A177D26-BCAB-48E5-9D92-1FE8C44F3267}"/>
              </a:ext>
            </a:extLst>
          </p:cNvPr>
          <p:cNvSpPr txBox="1">
            <a:spLocks/>
          </p:cNvSpPr>
          <p:nvPr/>
        </p:nvSpPr>
        <p:spPr>
          <a:xfrm>
            <a:off x="5128121" y="4479617"/>
            <a:ext cx="2626219" cy="195317"/>
          </a:xfrm>
          <a:prstGeom prst="roundRect">
            <a:avLst/>
          </a:prstGeom>
          <a:solidFill>
            <a:schemeClr val="bg1">
              <a:lumMod val="85000"/>
            </a:schemeClr>
          </a:solidFill>
        </p:spPr>
        <p:txBody>
          <a:bodyPr wrap="square" lIns="36000" tIns="36000" rIns="36000" bIns="36000" rtlCol="0" anchor="ctr">
            <a:noAutofit/>
          </a:bodyPr>
          <a:lstStyle/>
          <a:p>
            <a:pPr algn="l"/>
            <a:r>
              <a:rPr lang="en-GB" sz="800" b="1" i="0" dirty="0">
                <a:effectLst/>
              </a:rPr>
              <a:t>Creating Complete Time Series</a:t>
            </a:r>
          </a:p>
        </p:txBody>
      </p:sp>
      <p:grpSp>
        <p:nvGrpSpPr>
          <p:cNvPr id="148" name="Group 147">
            <a:extLst>
              <a:ext uri="{FF2B5EF4-FFF2-40B4-BE49-F238E27FC236}">
                <a16:creationId xmlns:a16="http://schemas.microsoft.com/office/drawing/2014/main" id="{C017FAA7-30CD-4982-9E42-3C20CDD77272}"/>
              </a:ext>
            </a:extLst>
          </p:cNvPr>
          <p:cNvGrpSpPr/>
          <p:nvPr/>
        </p:nvGrpSpPr>
        <p:grpSpPr>
          <a:xfrm>
            <a:off x="5128121" y="4702892"/>
            <a:ext cx="2626219" cy="588748"/>
            <a:chOff x="5128121" y="4618862"/>
            <a:chExt cx="2626219" cy="588748"/>
          </a:xfrm>
        </p:grpSpPr>
        <p:sp>
          <p:nvSpPr>
            <p:cNvPr id="149" name="TextBox 148">
              <a:extLst>
                <a:ext uri="{FF2B5EF4-FFF2-40B4-BE49-F238E27FC236}">
                  <a16:creationId xmlns:a16="http://schemas.microsoft.com/office/drawing/2014/main" id="{DBE8E397-8F9B-48EF-B41D-918E51FB6329}"/>
                </a:ext>
              </a:extLst>
            </p:cNvPr>
            <p:cNvSpPr txBox="1">
              <a:spLocks/>
            </p:cNvSpPr>
            <p:nvPr/>
          </p:nvSpPr>
          <p:spPr>
            <a:xfrm>
              <a:off x="5152072" y="4643932"/>
              <a:ext cx="2596904" cy="538609"/>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dirty="0"/>
                <a:t>The code generates a complete time series for each customer using cross-join between the distinct </a:t>
              </a:r>
              <a:r>
                <a:rPr lang="en-US" sz="700" dirty="0" err="1"/>
                <a:t>customer_no</a:t>
              </a:r>
              <a:r>
                <a:rPr lang="en-US" sz="700" dirty="0"/>
                <a:t> values and a date range. The date range spans from the start date (</a:t>
              </a:r>
              <a:r>
                <a:rPr lang="en-US" sz="700" dirty="0" err="1"/>
                <a:t>time_series_prep_sdate</a:t>
              </a:r>
              <a:r>
                <a:rPr lang="en-US" sz="700" dirty="0"/>
                <a:t>) to the end date (</a:t>
              </a:r>
              <a:r>
                <a:rPr lang="en-US" sz="700" dirty="0" err="1"/>
                <a:t>time_series_prep_edate</a:t>
              </a:r>
              <a:r>
                <a:rPr lang="en-US" sz="700" dirty="0"/>
                <a:t>). </a:t>
              </a:r>
            </a:p>
          </p:txBody>
        </p:sp>
        <p:sp>
          <p:nvSpPr>
            <p:cNvPr id="150" name="Rectangle 149">
              <a:extLst>
                <a:ext uri="{FF2B5EF4-FFF2-40B4-BE49-F238E27FC236}">
                  <a16:creationId xmlns:a16="http://schemas.microsoft.com/office/drawing/2014/main" id="{688609EA-DCCA-4723-B349-FD1374F4F237}"/>
                </a:ext>
              </a:extLst>
            </p:cNvPr>
            <p:cNvSpPr>
              <a:spLocks/>
            </p:cNvSpPr>
            <p:nvPr/>
          </p:nvSpPr>
          <p:spPr>
            <a:xfrm>
              <a:off x="5128121" y="4618862"/>
              <a:ext cx="2626219" cy="588748"/>
            </a:xfrm>
            <a:prstGeom prst="rect">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grpSp>
      <p:cxnSp>
        <p:nvCxnSpPr>
          <p:cNvPr id="182" name="LineContentSeparatorDefaultVertical 68">
            <a:extLst>
              <a:ext uri="{FF2B5EF4-FFF2-40B4-BE49-F238E27FC236}">
                <a16:creationId xmlns:a16="http://schemas.microsoft.com/office/drawing/2014/main" id="{9C0C7BBC-945C-47D5-82BD-462363E36B36}"/>
              </a:ext>
            </a:extLst>
          </p:cNvPr>
          <p:cNvCxnSpPr>
            <a:cxnSpLocks/>
          </p:cNvCxnSpPr>
          <p:nvPr>
            <p:custDataLst>
              <p:tags r:id="rId4"/>
            </p:custDataLst>
          </p:nvPr>
        </p:nvCxnSpPr>
        <p:spPr>
          <a:xfrm>
            <a:off x="793008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3" name="LineContentSeparatorDefaultVertical 68">
            <a:extLst>
              <a:ext uri="{FF2B5EF4-FFF2-40B4-BE49-F238E27FC236}">
                <a16:creationId xmlns:a16="http://schemas.microsoft.com/office/drawing/2014/main" id="{6325C275-FC8A-4C71-854E-4CA8047E76E3}"/>
              </a:ext>
            </a:extLst>
          </p:cNvPr>
          <p:cNvCxnSpPr>
            <a:cxnSpLocks/>
          </p:cNvCxnSpPr>
          <p:nvPr>
            <p:custDataLst>
              <p:tags r:id="rId5"/>
            </p:custDataLst>
          </p:nvPr>
        </p:nvCxnSpPr>
        <p:spPr>
          <a:xfrm>
            <a:off x="490396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7290153B-7CC4-4AC8-A8DD-1F07984C4005}"/>
              </a:ext>
            </a:extLst>
          </p:cNvPr>
          <p:cNvSpPr>
            <a:spLocks/>
          </p:cNvSpPr>
          <p:nvPr>
            <p:custDataLst>
              <p:tags r:id="rId6"/>
            </p:custDataLst>
          </p:nvPr>
        </p:nvSpPr>
        <p:spPr>
          <a:xfrm>
            <a:off x="2260585" y="1695531"/>
            <a:ext cx="2466222" cy="500137"/>
          </a:xfrm>
          <a:prstGeom prst="rect">
            <a:avLst/>
          </a:prstGeom>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300"/>
              </a:spcAft>
            </a:pPr>
            <a:r>
              <a:rPr lang="en-GB" sz="600" dirty="0">
                <a:solidFill>
                  <a:schemeClr val="bg1"/>
                </a:solidFill>
                <a:highlight>
                  <a:srgbClr val="2E3F60"/>
                </a:highlight>
                <a:cs typeface="Arial" panose="020B0604020202020204" pitchFamily="34" charset="0"/>
              </a:rPr>
              <a:t>+ add mapping and grouping by MCC categories</a:t>
            </a:r>
          </a:p>
          <a:p>
            <a:pPr>
              <a:spcAft>
                <a:spcPts val="300"/>
              </a:spcAft>
            </a:pPr>
            <a:r>
              <a:rPr lang="en-GB" sz="600" b="1" dirty="0" err="1">
                <a:cs typeface="Arial" panose="020B0604020202020204" pitchFamily="34" charset="0"/>
              </a:rPr>
              <a:t>mcc_groups_dict</a:t>
            </a:r>
            <a:r>
              <a:rPr lang="en-GB" sz="600" dirty="0">
                <a:solidFill>
                  <a:sysClr val="windowText" lastClr="000000"/>
                </a:solidFill>
                <a:cs typeface="Arial" panose="020B0604020202020204" pitchFamily="34" charset="0"/>
              </a:rPr>
              <a:t>: </a:t>
            </a:r>
            <a:r>
              <a:rPr lang="en-GB" sz="600" b="0" i="0" dirty="0">
                <a:solidFill>
                  <a:sysClr val="windowText" lastClr="000000"/>
                </a:solidFill>
                <a:effectLst/>
                <a:cs typeface="Arial" panose="020B0604020202020204" pitchFamily="34" charset="0"/>
              </a:rPr>
              <a:t>the dictionary stores mappings of MCC (Merchant Category Code) groups to their corresponding list of MCC values. Each MCC group represents a category of merchants based on their primary line of business. /</a:t>
            </a:r>
            <a:r>
              <a:rPr lang="en-ZA" sz="600" b="1" dirty="0">
                <a:solidFill>
                  <a:srgbClr val="2251FF"/>
                </a:solidFill>
              </a:rPr>
              <a:t>More details in pdf file</a:t>
            </a:r>
            <a:endParaRPr lang="en-GB" sz="600" b="0" i="0" dirty="0">
              <a:solidFill>
                <a:sysClr val="windowText" lastClr="000000"/>
              </a:solidFill>
              <a:effectLst/>
              <a:cs typeface="Arial" panose="020B0604020202020204" pitchFamily="34" charset="0"/>
            </a:endParaRPr>
          </a:p>
        </p:txBody>
      </p:sp>
      <p:sp>
        <p:nvSpPr>
          <p:cNvPr id="194" name="Sticker">
            <a:extLst>
              <a:ext uri="{FF2B5EF4-FFF2-40B4-BE49-F238E27FC236}">
                <a16:creationId xmlns:a16="http://schemas.microsoft.com/office/drawing/2014/main" id="{3AB37BDF-377E-4D9C-B12A-5DE316434B9A}"/>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2</a:t>
            </a:r>
            <a:endParaRPr lang="en-US" dirty="0"/>
          </a:p>
        </p:txBody>
      </p:sp>
      <p:sp>
        <p:nvSpPr>
          <p:cNvPr id="196" name="Rectangle 195">
            <a:extLst>
              <a:ext uri="{FF2B5EF4-FFF2-40B4-BE49-F238E27FC236}">
                <a16:creationId xmlns:a16="http://schemas.microsoft.com/office/drawing/2014/main" id="{88A20A84-87D7-48B5-8DEC-61051F9C16B6}"/>
              </a:ext>
            </a:extLst>
          </p:cNvPr>
          <p:cNvSpPr>
            <a:spLocks/>
          </p:cNvSpPr>
          <p:nvPr/>
        </p:nvSpPr>
        <p:spPr>
          <a:xfrm>
            <a:off x="4076174" y="2265230"/>
            <a:ext cx="650633" cy="1642364"/>
          </a:xfrm>
          <a:prstGeom prst="rect">
            <a:avLst/>
          </a:prstGeom>
          <a:solidFill>
            <a:schemeClr val="accent1">
              <a:lumMod val="10000"/>
              <a:lumOff val="9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en-US" sz="600" b="0" i="1" dirty="0">
                <a:solidFill>
                  <a:schemeClr val="tx1"/>
                </a:solidFill>
                <a:effectLst/>
                <a:cs typeface="Arial" panose="020B0604020202020204" pitchFamily="34" charset="0"/>
              </a:rPr>
              <a:t>The code selects specific columns from the </a:t>
            </a:r>
            <a:r>
              <a:rPr lang="en-US" sz="600" b="0" i="1" dirty="0" err="1">
                <a:solidFill>
                  <a:schemeClr val="tx1"/>
                </a:solidFill>
                <a:effectLst/>
                <a:cs typeface="Arial" panose="020B0604020202020204" pitchFamily="34" charset="0"/>
              </a:rPr>
              <a:t>hps_card</a:t>
            </a:r>
            <a:r>
              <a:rPr lang="en-US" sz="600" b="0" i="1" dirty="0">
                <a:solidFill>
                  <a:schemeClr val="tx1"/>
                </a:solidFill>
                <a:effectLst/>
                <a:cs typeface="Arial" panose="020B0604020202020204" pitchFamily="34" charset="0"/>
              </a:rPr>
              <a:t> table, renaming them to match the columns in the transaction table. Additionally, it filters out rows where </a:t>
            </a:r>
            <a:r>
              <a:rPr lang="en-US" sz="600" b="0" i="1" dirty="0" err="1">
                <a:solidFill>
                  <a:schemeClr val="tx1"/>
                </a:solidFill>
                <a:effectLst/>
                <a:cs typeface="Arial" panose="020B0604020202020204" pitchFamily="34" charset="0"/>
              </a:rPr>
              <a:t>client_host_id</a:t>
            </a:r>
            <a:r>
              <a:rPr lang="en-US" sz="600" b="0" i="1" dirty="0">
                <a:solidFill>
                  <a:schemeClr val="tx1"/>
                </a:solidFill>
                <a:effectLst/>
                <a:cs typeface="Arial" panose="020B0604020202020204" pitchFamily="34" charset="0"/>
              </a:rPr>
              <a:t> (customer number) is blank, null, or zero.</a:t>
            </a:r>
          </a:p>
        </p:txBody>
      </p:sp>
      <p:cxnSp>
        <p:nvCxnSpPr>
          <p:cNvPr id="197" name="LineContentSeparatorDefaultVertical 87">
            <a:extLst>
              <a:ext uri="{FF2B5EF4-FFF2-40B4-BE49-F238E27FC236}">
                <a16:creationId xmlns:a16="http://schemas.microsoft.com/office/drawing/2014/main" id="{A5A818AA-34F4-4EE7-8446-11C0CD269D0A}"/>
              </a:ext>
            </a:extLst>
          </p:cNvPr>
          <p:cNvCxnSpPr>
            <a:cxnSpLocks/>
          </p:cNvCxnSpPr>
          <p:nvPr>
            <p:custDataLst>
              <p:tags r:id="rId7"/>
            </p:custDataLst>
          </p:nvPr>
        </p:nvCxnSpPr>
        <p:spPr>
          <a:xfrm>
            <a:off x="4029509" y="2265230"/>
            <a:ext cx="0" cy="1642364"/>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EB4B755-502F-440F-835A-7925C94A17D4}"/>
              </a:ext>
            </a:extLst>
          </p:cNvPr>
          <p:cNvCxnSpPr>
            <a:cxnSpLocks/>
            <a:stCxn id="195" idx="3"/>
          </p:cNvCxnSpPr>
          <p:nvPr/>
        </p:nvCxnSpPr>
        <p:spPr>
          <a:xfrm>
            <a:off x="3895051" y="2342091"/>
            <a:ext cx="13445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59E3B6BF-5BBB-41C8-A2EE-2C548B81E4F6}"/>
              </a:ext>
            </a:extLst>
          </p:cNvPr>
          <p:cNvSpPr txBox="1">
            <a:spLocks/>
          </p:cNvSpPr>
          <p:nvPr/>
        </p:nvSpPr>
        <p:spPr>
          <a:xfrm>
            <a:off x="2260585" y="2252445"/>
            <a:ext cx="1634466" cy="179292"/>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GB" sz="800" b="1" i="0" dirty="0">
                <a:effectLst/>
              </a:rPr>
              <a:t>hps_transaction_hist_v3</a:t>
            </a:r>
          </a:p>
        </p:txBody>
      </p:sp>
      <p:sp>
        <p:nvSpPr>
          <p:cNvPr id="199" name="TextBox 198">
            <a:extLst>
              <a:ext uri="{FF2B5EF4-FFF2-40B4-BE49-F238E27FC236}">
                <a16:creationId xmlns:a16="http://schemas.microsoft.com/office/drawing/2014/main" id="{7057EF0D-5AA1-43D6-BC98-DB1BCE17F4D4}"/>
              </a:ext>
            </a:extLst>
          </p:cNvPr>
          <p:cNvSpPr txBox="1"/>
          <p:nvPr>
            <p:custDataLst>
              <p:tags r:id="rId8"/>
            </p:custDataLst>
          </p:nvPr>
        </p:nvSpPr>
        <p:spPr>
          <a:xfrm>
            <a:off x="2270426" y="2461355"/>
            <a:ext cx="1622564" cy="1977464"/>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700" b="1"/>
            </a:lvl1pPr>
            <a:lvl2pPr marL="228600" lvl="1" indent="-228600">
              <a:lnSpc>
                <a:spcPct val="100000"/>
              </a:lnSpc>
              <a:spcBef>
                <a:spcPts val="0"/>
              </a:spcBef>
              <a:spcAft>
                <a:spcPts val="0"/>
              </a:spcAft>
              <a:buClr>
                <a:schemeClr val="tx1"/>
              </a:buClr>
              <a:buSzPct val="110000"/>
              <a:buFont typeface="Wingdings" panose="05000000000000000000" pitchFamily="2" charset="2"/>
              <a:buChar char=""/>
              <a:defRPr sz="700" b="1"/>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0" dirty="0"/>
              <a:t>This table contains </a:t>
            </a:r>
            <a:r>
              <a:rPr lang="en-US" b="0" dirty="0" err="1"/>
              <a:t>hps</a:t>
            </a:r>
            <a:r>
              <a:rPr lang="en-US" b="0" dirty="0"/>
              <a:t> transactions data with the following columns:</a:t>
            </a:r>
          </a:p>
          <a:p>
            <a:pPr lvl="1"/>
            <a:r>
              <a:rPr lang="en-US" dirty="0" err="1"/>
              <a:t>card_number</a:t>
            </a:r>
            <a:r>
              <a:rPr lang="en-US" dirty="0"/>
              <a:t>: </a:t>
            </a:r>
            <a:r>
              <a:rPr lang="en-US" b="0" dirty="0"/>
              <a:t>Card number associated with the transaction</a:t>
            </a:r>
          </a:p>
          <a:p>
            <a:pPr lvl="1"/>
            <a:r>
              <a:rPr lang="en-US" dirty="0"/>
              <a:t>mcc: </a:t>
            </a:r>
            <a:r>
              <a:rPr lang="en-US" b="0" dirty="0"/>
              <a:t>Merchant Category Code of the transaction</a:t>
            </a:r>
          </a:p>
          <a:p>
            <a:pPr lvl="1"/>
            <a:r>
              <a:rPr lang="en-US" dirty="0" err="1"/>
              <a:t>transaction_sign</a:t>
            </a:r>
            <a:r>
              <a:rPr lang="en-US" b="0" dirty="0"/>
              <a:t>: Indicates whether the transaction is a debit (D) or credit (C)</a:t>
            </a:r>
          </a:p>
          <a:p>
            <a:pPr lvl="1"/>
            <a:r>
              <a:rPr lang="en-US" dirty="0" err="1"/>
              <a:t>reversal_flag</a:t>
            </a:r>
            <a:r>
              <a:rPr lang="en-US" dirty="0"/>
              <a:t>: </a:t>
            </a:r>
            <a:r>
              <a:rPr lang="en-US" b="0" dirty="0"/>
              <a:t>Flag indicating if the transaction is a reversal (N for no reversal)</a:t>
            </a:r>
          </a:p>
          <a:p>
            <a:pPr lvl="1"/>
            <a:r>
              <a:rPr lang="en-US" dirty="0" err="1"/>
              <a:t>transaction_currency</a:t>
            </a:r>
            <a:r>
              <a:rPr lang="en-US" dirty="0"/>
              <a:t>: </a:t>
            </a:r>
            <a:r>
              <a:rPr lang="en-US" b="0" dirty="0"/>
              <a:t>Currency of the transaction</a:t>
            </a:r>
          </a:p>
          <a:p>
            <a:pPr lvl="1"/>
            <a:r>
              <a:rPr lang="en-US" dirty="0" err="1"/>
              <a:t>transaction_date</a:t>
            </a:r>
            <a:r>
              <a:rPr lang="en-US" b="0" dirty="0"/>
              <a:t>: Date of the transaction</a:t>
            </a:r>
          </a:p>
          <a:p>
            <a:pPr lvl="1"/>
            <a:r>
              <a:rPr lang="en-US" dirty="0" err="1"/>
              <a:t>transaction_amount</a:t>
            </a:r>
            <a:r>
              <a:rPr lang="en-US" dirty="0"/>
              <a:t>: </a:t>
            </a:r>
            <a:r>
              <a:rPr lang="en-US" b="0" dirty="0"/>
              <a:t>Amount of the transaction</a:t>
            </a:r>
          </a:p>
        </p:txBody>
      </p:sp>
      <p:sp>
        <p:nvSpPr>
          <p:cNvPr id="200" name="TextBox 199">
            <a:extLst>
              <a:ext uri="{FF2B5EF4-FFF2-40B4-BE49-F238E27FC236}">
                <a16:creationId xmlns:a16="http://schemas.microsoft.com/office/drawing/2014/main" id="{E50AF48A-3DE1-4C62-A842-9C1E99FB5074}"/>
              </a:ext>
            </a:extLst>
          </p:cNvPr>
          <p:cNvSpPr txBox="1">
            <a:spLocks/>
          </p:cNvSpPr>
          <p:nvPr/>
        </p:nvSpPr>
        <p:spPr>
          <a:xfrm>
            <a:off x="2260585" y="4468437"/>
            <a:ext cx="1634466" cy="179292"/>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GB" sz="800" b="1" i="0" dirty="0" err="1">
                <a:effectLst/>
              </a:rPr>
              <a:t>hps_card</a:t>
            </a:r>
            <a:endParaRPr lang="en-GB" sz="800" b="1" i="0" dirty="0">
              <a:effectLst/>
            </a:endParaRPr>
          </a:p>
        </p:txBody>
      </p:sp>
      <p:sp>
        <p:nvSpPr>
          <p:cNvPr id="201" name="TextBox 200">
            <a:extLst>
              <a:ext uri="{FF2B5EF4-FFF2-40B4-BE49-F238E27FC236}">
                <a16:creationId xmlns:a16="http://schemas.microsoft.com/office/drawing/2014/main" id="{61A73099-1D2F-4104-9FDA-1E02C1AB65E0}"/>
              </a:ext>
            </a:extLst>
          </p:cNvPr>
          <p:cNvSpPr txBox="1"/>
          <p:nvPr>
            <p:custDataLst>
              <p:tags r:id="rId9"/>
            </p:custDataLst>
          </p:nvPr>
        </p:nvSpPr>
        <p:spPr>
          <a:xfrm>
            <a:off x="2270426" y="4677346"/>
            <a:ext cx="1622564" cy="1007968"/>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700" b="1"/>
            </a:lvl1pPr>
            <a:lvl2pPr marL="228600" lvl="1" indent="-228600">
              <a:lnSpc>
                <a:spcPct val="100000"/>
              </a:lnSpc>
              <a:spcBef>
                <a:spcPts val="0"/>
              </a:spcBef>
              <a:spcAft>
                <a:spcPts val="0"/>
              </a:spcAft>
              <a:buClr>
                <a:schemeClr val="tx1"/>
              </a:buClr>
              <a:buSzPct val="110000"/>
              <a:buFont typeface="Wingdings" panose="05000000000000000000" pitchFamily="2" charset="2"/>
              <a:buChar char=""/>
              <a:defRPr sz="700" b="1"/>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0" dirty="0"/>
              <a:t>Contains all credit cards issued at the bank information:</a:t>
            </a:r>
          </a:p>
          <a:p>
            <a:pPr lvl="1"/>
            <a:r>
              <a:rPr lang="en-GB" dirty="0" err="1"/>
              <a:t>unique_id_value</a:t>
            </a:r>
            <a:r>
              <a:rPr lang="en-GB" dirty="0"/>
              <a:t>: </a:t>
            </a:r>
            <a:r>
              <a:rPr lang="en-GB" b="0" dirty="0"/>
              <a:t>Unique identifier value</a:t>
            </a:r>
          </a:p>
          <a:p>
            <a:pPr lvl="1"/>
            <a:r>
              <a:rPr lang="en-US" dirty="0" err="1"/>
              <a:t>customer_no</a:t>
            </a:r>
            <a:r>
              <a:rPr lang="en-US" dirty="0"/>
              <a:t>: </a:t>
            </a:r>
            <a:r>
              <a:rPr lang="en-US" b="0" dirty="0"/>
              <a:t>Customer number associated with the card</a:t>
            </a:r>
          </a:p>
          <a:p>
            <a:pPr lvl="1"/>
            <a:r>
              <a:rPr lang="en-US" dirty="0" err="1"/>
              <a:t>card_number</a:t>
            </a:r>
            <a:r>
              <a:rPr lang="en-US" dirty="0"/>
              <a:t>: </a:t>
            </a:r>
            <a:r>
              <a:rPr lang="en-US" b="0" dirty="0"/>
              <a:t>Card number (matching the </a:t>
            </a:r>
            <a:r>
              <a:rPr lang="en-US" b="0" dirty="0" err="1"/>
              <a:t>card_number</a:t>
            </a:r>
            <a:r>
              <a:rPr lang="en-US" b="0" dirty="0"/>
              <a:t> column in the transaction table</a:t>
            </a:r>
            <a:r>
              <a:rPr lang="en-US" dirty="0"/>
              <a:t>)</a:t>
            </a:r>
            <a:endParaRPr lang="en-GB" dirty="0"/>
          </a:p>
        </p:txBody>
      </p:sp>
      <p:sp>
        <p:nvSpPr>
          <p:cNvPr id="202" name="Rectangle 201">
            <a:extLst>
              <a:ext uri="{FF2B5EF4-FFF2-40B4-BE49-F238E27FC236}">
                <a16:creationId xmlns:a16="http://schemas.microsoft.com/office/drawing/2014/main" id="{A0F40624-2BA3-4116-99CA-C12F4A7E21A5}"/>
              </a:ext>
            </a:extLst>
          </p:cNvPr>
          <p:cNvSpPr>
            <a:spLocks/>
          </p:cNvSpPr>
          <p:nvPr>
            <p:custDataLst>
              <p:tags r:id="rId10"/>
            </p:custDataLst>
          </p:nvPr>
        </p:nvSpPr>
        <p:spPr>
          <a:xfrm>
            <a:off x="5128121" y="1695531"/>
            <a:ext cx="2626219" cy="509399"/>
          </a:xfrm>
          <a:prstGeom prst="rect">
            <a:avLst/>
          </a:prstGeom>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300"/>
              </a:spcAft>
            </a:pPr>
            <a:r>
              <a:rPr lang="en-GB" sz="600" b="1" dirty="0">
                <a:solidFill>
                  <a:schemeClr val="bg1"/>
                </a:solidFill>
                <a:highlight>
                  <a:srgbClr val="2E3F60"/>
                </a:highlight>
                <a:cs typeface="Arial" panose="020B0604020202020204" pitchFamily="34" charset="0"/>
              </a:rPr>
              <a:t>+ </a:t>
            </a:r>
            <a:r>
              <a:rPr lang="en-US" sz="600" b="1" dirty="0">
                <a:solidFill>
                  <a:schemeClr val="bg1"/>
                </a:solidFill>
                <a:highlight>
                  <a:srgbClr val="2E3F60"/>
                </a:highlight>
                <a:cs typeface="Arial" panose="020B0604020202020204" pitchFamily="34" charset="0"/>
              </a:rPr>
              <a:t>divided by all MCC groups: </a:t>
            </a:r>
          </a:p>
          <a:p>
            <a:pPr>
              <a:spcAft>
                <a:spcPts val="300"/>
              </a:spcAft>
            </a:pPr>
            <a:r>
              <a:rPr lang="en-GB" sz="600" dirty="0">
                <a:solidFill>
                  <a:schemeClr val="tx1"/>
                </a:solidFill>
                <a:effectLst/>
                <a:cs typeface="Arial" panose="020B0604020202020204" pitchFamily="34" charset="0"/>
              </a:rPr>
              <a:t>Agricultural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Contracted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Transportation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Utility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Retail Outlet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Clothing Stores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Miscellaneous Stores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Business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Professional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Government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Airlines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Lodging</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ATM Cash Withdrawal</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Other</a:t>
            </a:r>
            <a:endParaRPr lang="en-GB" sz="600" b="0" i="0" dirty="0">
              <a:solidFill>
                <a:schemeClr val="tx1"/>
              </a:solidFill>
              <a:effectLst/>
              <a:cs typeface="Arial" panose="020B0604020202020204" pitchFamily="34" charset="0"/>
            </a:endParaRPr>
          </a:p>
        </p:txBody>
      </p:sp>
      <p:sp>
        <p:nvSpPr>
          <p:cNvPr id="204" name="TextBox 203">
            <a:extLst>
              <a:ext uri="{FF2B5EF4-FFF2-40B4-BE49-F238E27FC236}">
                <a16:creationId xmlns:a16="http://schemas.microsoft.com/office/drawing/2014/main" id="{C4E99C35-279D-43AA-8EDB-71B379AAB1B9}"/>
              </a:ext>
            </a:extLst>
          </p:cNvPr>
          <p:cNvSpPr txBox="1">
            <a:spLocks/>
          </p:cNvSpPr>
          <p:nvPr/>
        </p:nvSpPr>
        <p:spPr>
          <a:xfrm>
            <a:off x="10928059" y="1310103"/>
            <a:ext cx="709205"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000" b="1" dirty="0">
                <a:solidFill>
                  <a:srgbClr val="000000"/>
                </a:solidFill>
              </a:rPr>
              <a:t>Output</a:t>
            </a:r>
          </a:p>
        </p:txBody>
      </p:sp>
      <p:sp>
        <p:nvSpPr>
          <p:cNvPr id="205" name="TextBox 204">
            <a:extLst>
              <a:ext uri="{FF2B5EF4-FFF2-40B4-BE49-F238E27FC236}">
                <a16:creationId xmlns:a16="http://schemas.microsoft.com/office/drawing/2014/main" id="{392AC352-C6A7-4DE0-9C92-EFF9F31B2EFB}"/>
              </a:ext>
            </a:extLst>
          </p:cNvPr>
          <p:cNvSpPr txBox="1">
            <a:spLocks/>
          </p:cNvSpPr>
          <p:nvPr/>
        </p:nvSpPr>
        <p:spPr>
          <a:xfrm>
            <a:off x="10928059" y="1722690"/>
            <a:ext cx="709205" cy="738664"/>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800" b="0" dirty="0">
                <a:effectLst/>
              </a:rPr>
              <a:t>analyatics_zone.xs2_hpscard_transactions_features_run2_"+model_version_prefix</a:t>
            </a:r>
            <a:endParaRPr lang="en-GB" sz="800" b="0" dirty="0">
              <a:cs typeface="Arial" panose="020B0604020202020204" pitchFamily="34" charset="0"/>
            </a:endParaRPr>
          </a:p>
        </p:txBody>
      </p:sp>
      <p:pic>
        <p:nvPicPr>
          <p:cNvPr id="206" name="Graphic 205">
            <a:extLst>
              <a:ext uri="{FF2B5EF4-FFF2-40B4-BE49-F238E27FC236}">
                <a16:creationId xmlns:a16="http://schemas.microsoft.com/office/drawing/2014/main" id="{7FD052F8-EAC3-4CA1-836F-A9BCC5765774}"/>
              </a:ext>
            </a:extLst>
          </p:cNvPr>
          <p:cNvPicPr>
            <a:picLocks/>
          </p:cNvPicPr>
          <p:nvPr/>
        </p:nvPicPr>
        <p:blipFill>
          <a:blip r:embed="rId31">
            <a:extLst>
              <a:ext uri="{96DAC541-7B7A-43D3-8B79-37D633B846F1}">
                <asvg:svgBlip xmlns:asvg="http://schemas.microsoft.com/office/drawing/2016/SVG/main" r:embed="rId32"/>
              </a:ext>
            </a:extLst>
          </a:blip>
          <a:stretch>
            <a:fillRect/>
          </a:stretch>
        </p:blipFill>
        <p:spPr>
          <a:xfrm rot="5400000">
            <a:off x="10282444" y="4177525"/>
            <a:ext cx="216000" cy="216000"/>
          </a:xfrm>
          <a:prstGeom prst="rect">
            <a:avLst/>
          </a:prstGeom>
        </p:spPr>
      </p:pic>
      <p:sp>
        <p:nvSpPr>
          <p:cNvPr id="207" name="TextBox 206">
            <a:extLst>
              <a:ext uri="{FF2B5EF4-FFF2-40B4-BE49-F238E27FC236}">
                <a16:creationId xmlns:a16="http://schemas.microsoft.com/office/drawing/2014/main" id="{1201F672-166A-43F7-BDC7-E0318A0F5D33}"/>
              </a:ext>
            </a:extLst>
          </p:cNvPr>
          <p:cNvSpPr txBox="1">
            <a:spLocks/>
          </p:cNvSpPr>
          <p:nvPr>
            <p:custDataLst>
              <p:tags r:id="rId11"/>
            </p:custDataLst>
          </p:nvPr>
        </p:nvSpPr>
        <p:spPr>
          <a:xfrm>
            <a:off x="8105834" y="2261300"/>
            <a:ext cx="2470728" cy="342401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600" b="1" dirty="0">
                <a:cs typeface="+mn-cs"/>
              </a:rPr>
              <a:t>For Debit Metrics:</a:t>
            </a:r>
          </a:p>
          <a:p>
            <a:pPr lvl="1">
              <a:spcAft>
                <a:spcPts val="0"/>
              </a:spcAft>
            </a:pPr>
            <a:r>
              <a:rPr lang="en-US" sz="600" b="1" dirty="0">
                <a:cs typeface="+mn-cs"/>
              </a:rPr>
              <a:t>tfeat_DR_total_1_to_3m</a:t>
            </a:r>
            <a:r>
              <a:rPr lang="en-US" sz="600" dirty="0">
                <a:cs typeface="+mn-cs"/>
              </a:rPr>
              <a:t>: Moving average of total debit amount over the past 3 months.</a:t>
            </a:r>
          </a:p>
          <a:p>
            <a:pPr lvl="1">
              <a:spcAft>
                <a:spcPts val="0"/>
              </a:spcAft>
            </a:pPr>
            <a:r>
              <a:rPr lang="en-US" sz="600" b="1" dirty="0">
                <a:cs typeface="+mn-cs"/>
              </a:rPr>
              <a:t>tfeat_DR_total_7_to_12m: </a:t>
            </a:r>
            <a:r>
              <a:rPr lang="en-US" sz="600" dirty="0">
                <a:cs typeface="+mn-cs"/>
              </a:rPr>
              <a:t>Moving average of total debit amount from 7 to 12 months ago.</a:t>
            </a:r>
          </a:p>
          <a:p>
            <a:pPr lvl="1">
              <a:spcAft>
                <a:spcPts val="0"/>
              </a:spcAft>
            </a:pPr>
            <a:r>
              <a:rPr lang="en-US" sz="600" b="1" dirty="0" err="1">
                <a:cs typeface="+mn-cs"/>
              </a:rPr>
              <a:t>tfeat_DR_SPIKE</a:t>
            </a:r>
            <a:r>
              <a:rPr lang="en-US" sz="600" b="1" dirty="0">
                <a:cs typeface="+mn-cs"/>
              </a:rPr>
              <a:t>: </a:t>
            </a:r>
            <a:r>
              <a:rPr lang="en-US" sz="600" dirty="0">
                <a:cs typeface="+mn-cs"/>
              </a:rPr>
              <a:t>Ratio of total debit amount in the current month to the moving average of total debit amount over the past 3 months.</a:t>
            </a:r>
          </a:p>
          <a:p>
            <a:pPr lvl="1">
              <a:spcAft>
                <a:spcPts val="0"/>
              </a:spcAft>
            </a:pPr>
            <a:r>
              <a:rPr lang="en-US" sz="600" b="1" dirty="0" err="1">
                <a:cs typeface="+mn-cs"/>
              </a:rPr>
              <a:t>tfeat_DR_TREND</a:t>
            </a:r>
            <a:r>
              <a:rPr lang="en-US" sz="600" b="1" dirty="0">
                <a:cs typeface="+mn-cs"/>
              </a:rPr>
              <a:t>: </a:t>
            </a:r>
            <a:r>
              <a:rPr lang="en-US" sz="600" dirty="0">
                <a:cs typeface="+mn-cs"/>
              </a:rPr>
              <a:t>Ratio of the moving average of total debit amount over the past 3 months to the moving average of total debit amount from 7 to 12 months ago.</a:t>
            </a:r>
            <a:endParaRPr lang="en-GB" sz="600" dirty="0">
              <a:cs typeface="+mn-cs"/>
            </a:endParaRPr>
          </a:p>
          <a:p>
            <a:r>
              <a:rPr lang="en-GB" sz="600" b="1" dirty="0">
                <a:cs typeface="+mn-cs"/>
              </a:rPr>
              <a:t>For Credit Metrics:</a:t>
            </a:r>
          </a:p>
          <a:p>
            <a:pPr lvl="1">
              <a:spcAft>
                <a:spcPts val="0"/>
              </a:spcAft>
            </a:pPr>
            <a:r>
              <a:rPr lang="en-US" sz="600" b="1" dirty="0">
                <a:cs typeface="+mn-cs"/>
              </a:rPr>
              <a:t>tfeat_CR_total_1_to_3m: </a:t>
            </a:r>
            <a:r>
              <a:rPr lang="en-US" sz="600" dirty="0">
                <a:cs typeface="+mn-cs"/>
              </a:rPr>
              <a:t>Moving average of total credit amount over the past 3 months.</a:t>
            </a:r>
          </a:p>
          <a:p>
            <a:pPr lvl="1">
              <a:spcAft>
                <a:spcPts val="0"/>
              </a:spcAft>
            </a:pPr>
            <a:r>
              <a:rPr lang="en-US" sz="600" b="1" dirty="0">
                <a:cs typeface="+mn-cs"/>
              </a:rPr>
              <a:t>tfeat_CR_total_7_to_12m</a:t>
            </a:r>
            <a:r>
              <a:rPr lang="en-US" sz="600" dirty="0">
                <a:cs typeface="+mn-cs"/>
              </a:rPr>
              <a:t>: Moving average of total credit amount from 7 to 12 months ago.</a:t>
            </a:r>
          </a:p>
          <a:p>
            <a:pPr lvl="1">
              <a:spcAft>
                <a:spcPts val="0"/>
              </a:spcAft>
            </a:pPr>
            <a:r>
              <a:rPr lang="en-US" sz="600" b="1" dirty="0" err="1">
                <a:cs typeface="+mn-cs"/>
              </a:rPr>
              <a:t>tfeat_CR_SPIKE</a:t>
            </a:r>
            <a:r>
              <a:rPr lang="en-US" sz="600" b="1" dirty="0">
                <a:cs typeface="+mn-cs"/>
              </a:rPr>
              <a:t>: </a:t>
            </a:r>
            <a:r>
              <a:rPr lang="en-US" sz="600" dirty="0">
                <a:cs typeface="+mn-cs"/>
              </a:rPr>
              <a:t>Ratio of total credit amount in the current month to the moving average of total credit amount over the past 3 months.</a:t>
            </a:r>
          </a:p>
          <a:p>
            <a:pPr lvl="1">
              <a:spcAft>
                <a:spcPts val="0"/>
              </a:spcAft>
            </a:pPr>
            <a:r>
              <a:rPr lang="en-US" sz="600" b="1" dirty="0" err="1">
                <a:cs typeface="+mn-cs"/>
              </a:rPr>
              <a:t>tfeat_CR_TREND</a:t>
            </a:r>
            <a:r>
              <a:rPr lang="en-US" sz="600" b="1" dirty="0">
                <a:cs typeface="+mn-cs"/>
              </a:rPr>
              <a:t>: </a:t>
            </a:r>
            <a:r>
              <a:rPr lang="en-US" sz="600" dirty="0">
                <a:cs typeface="+mn-cs"/>
              </a:rPr>
              <a:t>Ratio of the moving average of total credit amount over the past 3 months to the moving average of total credit amount from 7 to 12 months ago.</a:t>
            </a:r>
            <a:endParaRPr lang="en-GB" sz="600" dirty="0">
              <a:cs typeface="+mn-cs"/>
            </a:endParaRPr>
          </a:p>
          <a:p>
            <a:r>
              <a:rPr lang="en-GB" sz="600" b="1" dirty="0">
                <a:cs typeface="+mn-cs"/>
              </a:rPr>
              <a:t>For Transaction Count:</a:t>
            </a:r>
          </a:p>
          <a:p>
            <a:pPr lvl="1">
              <a:spcAft>
                <a:spcPts val="0"/>
              </a:spcAft>
            </a:pPr>
            <a:r>
              <a:rPr lang="en-US" sz="600" b="1" dirty="0">
                <a:cs typeface="+mn-cs"/>
              </a:rPr>
              <a:t>tfeat_TRCount_average_1_to_3m: </a:t>
            </a:r>
            <a:r>
              <a:rPr lang="en-US" sz="600" dirty="0">
                <a:cs typeface="+mn-cs"/>
              </a:rPr>
              <a:t>Moving average of total transaction count over the past 3 months.</a:t>
            </a:r>
          </a:p>
          <a:p>
            <a:pPr lvl="1">
              <a:spcAft>
                <a:spcPts val="0"/>
              </a:spcAft>
            </a:pPr>
            <a:r>
              <a:rPr lang="en-US" sz="600" b="1" dirty="0">
                <a:cs typeface="+mn-cs"/>
              </a:rPr>
              <a:t>tfeat_TRCount_average_7_to_12m: </a:t>
            </a:r>
            <a:r>
              <a:rPr lang="en-US" sz="600" dirty="0">
                <a:cs typeface="+mn-cs"/>
              </a:rPr>
              <a:t>Moving average of total transaction count from 7 to 12 months ago.</a:t>
            </a:r>
          </a:p>
          <a:p>
            <a:pPr lvl="1">
              <a:spcAft>
                <a:spcPts val="0"/>
              </a:spcAft>
            </a:pPr>
            <a:r>
              <a:rPr lang="en-US" sz="600" b="1" dirty="0">
                <a:cs typeface="+mn-cs"/>
              </a:rPr>
              <a:t>tfeat_DRCount_average_1_to_3m: </a:t>
            </a:r>
            <a:r>
              <a:rPr lang="en-US" sz="600" dirty="0">
                <a:cs typeface="+mn-cs"/>
              </a:rPr>
              <a:t>Moving average of total debit transaction count over the past 3 months.</a:t>
            </a:r>
          </a:p>
          <a:p>
            <a:pPr lvl="1">
              <a:spcAft>
                <a:spcPts val="0"/>
              </a:spcAft>
            </a:pPr>
            <a:r>
              <a:rPr lang="en-US" sz="600" b="1" dirty="0">
                <a:cs typeface="+mn-cs"/>
              </a:rPr>
              <a:t>tfeat_DRCount_average_7_to_12m: </a:t>
            </a:r>
            <a:r>
              <a:rPr lang="en-US" sz="600" dirty="0">
                <a:cs typeface="+mn-cs"/>
              </a:rPr>
              <a:t>Moving average of total debit transaction count from 7 to 12 months ago.</a:t>
            </a:r>
          </a:p>
          <a:p>
            <a:pPr lvl="1">
              <a:spcAft>
                <a:spcPts val="0"/>
              </a:spcAft>
            </a:pPr>
            <a:r>
              <a:rPr lang="en-US" sz="600" b="1" dirty="0">
                <a:cs typeface="+mn-cs"/>
              </a:rPr>
              <a:t>tfeat_CRCount_average_1_to_3m: </a:t>
            </a:r>
            <a:r>
              <a:rPr lang="en-US" sz="600" dirty="0">
                <a:cs typeface="+mn-cs"/>
              </a:rPr>
              <a:t>Moving average of total credit transaction count over the past 3 months.</a:t>
            </a:r>
          </a:p>
          <a:p>
            <a:pPr lvl="1">
              <a:spcAft>
                <a:spcPts val="0"/>
              </a:spcAft>
            </a:pPr>
            <a:r>
              <a:rPr lang="en-US" sz="600" b="1" dirty="0">
                <a:cs typeface="+mn-cs"/>
              </a:rPr>
              <a:t>tfeat_CRCount_average_7_to_12m: </a:t>
            </a:r>
            <a:r>
              <a:rPr lang="en-US" sz="600" dirty="0">
                <a:cs typeface="+mn-cs"/>
              </a:rPr>
              <a:t>Moving average of total credit transaction count from 7 to 12 months ago.</a:t>
            </a:r>
            <a:endParaRPr lang="en-GB" sz="600" dirty="0">
              <a:cs typeface="+mn-cs"/>
            </a:endParaRPr>
          </a:p>
        </p:txBody>
      </p:sp>
      <p:cxnSp>
        <p:nvCxnSpPr>
          <p:cNvPr id="208" name="LineContentSeparatorDefaultVertical 68">
            <a:extLst>
              <a:ext uri="{FF2B5EF4-FFF2-40B4-BE49-F238E27FC236}">
                <a16:creationId xmlns:a16="http://schemas.microsoft.com/office/drawing/2014/main" id="{980617B6-2FE1-4CFD-A96A-365DF25FB4D8}"/>
              </a:ext>
            </a:extLst>
          </p:cNvPr>
          <p:cNvCxnSpPr>
            <a:cxnSpLocks/>
          </p:cNvCxnSpPr>
          <p:nvPr>
            <p:custDataLst>
              <p:tags r:id="rId12"/>
            </p:custDataLst>
          </p:nvPr>
        </p:nvCxnSpPr>
        <p:spPr>
          <a:xfrm>
            <a:off x="10752310"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09" name="Graphic 208">
            <a:extLst>
              <a:ext uri="{FF2B5EF4-FFF2-40B4-BE49-F238E27FC236}">
                <a16:creationId xmlns:a16="http://schemas.microsoft.com/office/drawing/2014/main" id="{7BB3B2A3-CCFC-4AE5-9310-E2764A9B9ACF}"/>
              </a:ext>
            </a:extLst>
          </p:cNvPr>
          <p:cNvPicPr>
            <a:picLocks/>
          </p:cNvPicPr>
          <p:nvPr/>
        </p:nvPicPr>
        <p:blipFill>
          <a:blip r:embed="rId19">
            <a:extLst>
              <a:ext uri="{96DAC541-7B7A-43D3-8B79-37D633B846F1}">
                <asvg:svgBlip xmlns:asvg="http://schemas.microsoft.com/office/drawing/2016/SVG/main" r:embed="rId20"/>
              </a:ext>
            </a:extLst>
          </a:blip>
          <a:stretch>
            <a:fillRect/>
          </a:stretch>
        </p:blipFill>
        <p:spPr>
          <a:xfrm>
            <a:off x="10633797" y="1523891"/>
            <a:ext cx="237026" cy="237026"/>
          </a:xfrm>
          <a:prstGeom prst="rect">
            <a:avLst/>
          </a:prstGeom>
        </p:spPr>
      </p:pic>
      <p:sp>
        <p:nvSpPr>
          <p:cNvPr id="216" name="Rectangle 215">
            <a:extLst>
              <a:ext uri="{FF2B5EF4-FFF2-40B4-BE49-F238E27FC236}">
                <a16:creationId xmlns:a16="http://schemas.microsoft.com/office/drawing/2014/main" id="{F3A0FAEC-C99F-457E-A632-41AC277319A7}"/>
              </a:ext>
            </a:extLst>
          </p:cNvPr>
          <p:cNvSpPr>
            <a:spLocks/>
          </p:cNvSpPr>
          <p:nvPr/>
        </p:nvSpPr>
        <p:spPr>
          <a:xfrm>
            <a:off x="8105834" y="1695531"/>
            <a:ext cx="2470728" cy="498705"/>
          </a:xfrm>
          <a:prstGeom prst="rect">
            <a:avLst/>
          </a:prstGeom>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Bef>
                <a:spcPts val="300"/>
              </a:spcBef>
              <a:spcAft>
                <a:spcPts val="300"/>
              </a:spcAft>
            </a:pPr>
            <a:r>
              <a:rPr lang="en-GB" sz="600" b="1" dirty="0">
                <a:solidFill>
                  <a:schemeClr val="bg1"/>
                </a:solidFill>
                <a:highlight>
                  <a:srgbClr val="2E3F60"/>
                </a:highlight>
                <a:cs typeface="Arial" panose="020B0604020202020204" pitchFamily="34" charset="0"/>
              </a:rPr>
              <a:t>+ </a:t>
            </a:r>
            <a:r>
              <a:rPr lang="en-US" sz="600" b="1" dirty="0">
                <a:solidFill>
                  <a:schemeClr val="bg1"/>
                </a:solidFill>
                <a:highlight>
                  <a:srgbClr val="2E3F60"/>
                </a:highlight>
                <a:cs typeface="Arial" panose="020B0604020202020204" pitchFamily="34" charset="0"/>
              </a:rPr>
              <a:t>divided by all MCC groups: </a:t>
            </a:r>
          </a:p>
          <a:p>
            <a:r>
              <a:rPr lang="en-US" sz="600" dirty="0">
                <a:solidFill>
                  <a:schemeClr val="tx1"/>
                </a:solidFill>
                <a:cs typeface="Arial" panose="020B0604020202020204" pitchFamily="34" charset="0"/>
              </a:rPr>
              <a:t>A</a:t>
            </a:r>
            <a:r>
              <a:rPr lang="en-GB" sz="600" dirty="0" err="1">
                <a:solidFill>
                  <a:schemeClr val="tx1"/>
                </a:solidFill>
                <a:cs typeface="Arial" panose="020B0604020202020204" pitchFamily="34" charset="0"/>
              </a:rPr>
              <a:t>gricultural</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Contracted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Transportation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Utility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Retail Outlet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Clothing Stores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Miscellaneous Stores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Business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Professional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Government Services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Airlines</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Lodging</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ATM Cash Withdrawal</a:t>
            </a:r>
            <a:r>
              <a:rPr lang="en-GB" sz="600" dirty="0">
                <a:solidFill>
                  <a:schemeClr val="tx1"/>
                </a:solidFill>
                <a:cs typeface="Arial" panose="020B0604020202020204" pitchFamily="34" charset="0"/>
              </a:rPr>
              <a:t>, </a:t>
            </a:r>
            <a:r>
              <a:rPr lang="en-GB" sz="600" dirty="0">
                <a:solidFill>
                  <a:schemeClr val="tx1"/>
                </a:solidFill>
                <a:effectLst/>
                <a:cs typeface="Arial" panose="020B0604020202020204" pitchFamily="34" charset="0"/>
              </a:rPr>
              <a:t>Other</a:t>
            </a:r>
            <a:endParaRPr lang="en-GB" sz="600" b="0" i="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1851817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41647438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9" imgW="7772400" imgH="10058400" progId="TCLayout.ActiveDocument.1">
                  <p:embed/>
                </p:oleObj>
              </mc:Choice>
              <mc:Fallback>
                <p:oleObj name="think-cell Slide" r:id="rId19"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20"/>
                      <a:stretch>
                        <a:fillRect/>
                      </a:stretch>
                    </p:blipFill>
                    <p:spPr>
                      <a:xfrm>
                        <a:off x="1588" y="1588"/>
                        <a:ext cx="1227" cy="1588"/>
                      </a:xfrm>
                      <a:prstGeom prst="rect">
                        <a:avLst/>
                      </a:prstGeom>
                    </p:spPr>
                  </p:pic>
                </p:oleObj>
              </mc:Fallback>
            </mc:AlternateContent>
          </a:graphicData>
        </a:graphic>
      </p:graphicFrame>
      <p:sp>
        <p:nvSpPr>
          <p:cNvPr id="13" name="Text Placeholder 12">
            <a:extLst>
              <a:ext uri="{FF2B5EF4-FFF2-40B4-BE49-F238E27FC236}">
                <a16:creationId xmlns:a16="http://schemas.microsoft.com/office/drawing/2014/main" id="{F8E2FE64-7395-4A38-AC9A-2BF1CE01F23B}"/>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dirty="0">
                <a:latin typeface="Arial" panose="020B0604020202020204" pitchFamily="34" charset="0"/>
              </a:rPr>
              <a:t>2D4: </a:t>
            </a:r>
            <a:r>
              <a:rPr lang="en-GB" dirty="0">
                <a:latin typeface="Arial" panose="020B0604020202020204" pitchFamily="34" charset="0"/>
              </a:rPr>
              <a:t>Customer and Product View </a:t>
            </a:r>
            <a:r>
              <a:rPr lang="en-GB" dirty="0">
                <a:effectLst/>
                <a:latin typeface="Arial" panose="020B0604020202020204" pitchFamily="34" charset="0"/>
              </a:rPr>
              <a:t>processes and transforms time-series data related to various banking products</a:t>
            </a:r>
            <a:endParaRPr lang="en-US" dirty="0">
              <a:latin typeface="Arial" panose="020B0604020202020204" pitchFamily="34" charset="0"/>
            </a:endParaRPr>
          </a:p>
        </p:txBody>
      </p:sp>
      <p:sp>
        <p:nvSpPr>
          <p:cNvPr id="83" name="Sticker">
            <a:extLst>
              <a:ext uri="{FF2B5EF4-FFF2-40B4-BE49-F238E27FC236}">
                <a16:creationId xmlns:a16="http://schemas.microsoft.com/office/drawing/2014/main" id="{13DE9DAA-1AAB-4D41-BC65-AEC15E7012FD}"/>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2</a:t>
            </a:r>
            <a:endParaRPr lang="en-US" dirty="0"/>
          </a:p>
        </p:txBody>
      </p:sp>
      <p:cxnSp>
        <p:nvCxnSpPr>
          <p:cNvPr id="84" name="impact_1point5b">
            <a:extLst>
              <a:ext uri="{FF2B5EF4-FFF2-40B4-BE49-F238E27FC236}">
                <a16:creationId xmlns:a16="http://schemas.microsoft.com/office/drawing/2014/main" id="{74A4D8C6-ECCA-4DE5-9ADF-DB356FEF6C86}"/>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6B6D202-D89B-47C1-B2C2-4A7AF3B73A03}"/>
              </a:ext>
            </a:extLst>
          </p:cNvPr>
          <p:cNvSpPr txBox="1"/>
          <p:nvPr/>
        </p:nvSpPr>
        <p:spPr>
          <a:xfrm>
            <a:off x="879499" y="5824203"/>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dirty="0"/>
              <a:t>Code: </a:t>
            </a:r>
            <a:r>
              <a:rPr lang="en-GB" sz="1000" b="1" dirty="0"/>
              <a:t>Step2_Customer_360TS_DataModel/</a:t>
            </a:r>
            <a:r>
              <a:rPr lang="en-GB" sz="1000" dirty="0"/>
              <a:t>2_1_2_PrepareCustomerAndProduct_TS_dev</a:t>
            </a:r>
          </a:p>
        </p:txBody>
      </p:sp>
      <p:grpSp>
        <p:nvGrpSpPr>
          <p:cNvPr id="86" name="Group 85">
            <a:extLst>
              <a:ext uri="{FF2B5EF4-FFF2-40B4-BE49-F238E27FC236}">
                <a16:creationId xmlns:a16="http://schemas.microsoft.com/office/drawing/2014/main" id="{FF62D42A-9D9B-46D1-B6FB-03904028658E}"/>
              </a:ext>
            </a:extLst>
          </p:cNvPr>
          <p:cNvGrpSpPr>
            <a:grpSpLocks/>
          </p:cNvGrpSpPr>
          <p:nvPr/>
        </p:nvGrpSpPr>
        <p:grpSpPr>
          <a:xfrm>
            <a:off x="554736" y="5793147"/>
            <a:ext cx="216000" cy="216000"/>
            <a:chOff x="518544" y="5788011"/>
            <a:chExt cx="288000" cy="288000"/>
          </a:xfrm>
        </p:grpSpPr>
        <p:sp>
          <p:nvSpPr>
            <p:cNvPr id="87" name="Oval 86">
              <a:extLst>
                <a:ext uri="{FF2B5EF4-FFF2-40B4-BE49-F238E27FC236}">
                  <a16:creationId xmlns:a16="http://schemas.microsoft.com/office/drawing/2014/main" id="{EA0D17FF-2B9F-43A0-A5A5-34904099D5EA}"/>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90" name="Graphic 89">
              <a:extLst>
                <a:ext uri="{FF2B5EF4-FFF2-40B4-BE49-F238E27FC236}">
                  <a16:creationId xmlns:a16="http://schemas.microsoft.com/office/drawing/2014/main" id="{55A0415E-5FD2-498D-9D04-1C68C1EA64C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2973" y="5842440"/>
              <a:ext cx="179143" cy="179143"/>
            </a:xfrm>
            <a:prstGeom prst="rect">
              <a:avLst/>
            </a:prstGeom>
          </p:spPr>
        </p:pic>
      </p:grpSp>
      <p:cxnSp>
        <p:nvCxnSpPr>
          <p:cNvPr id="94" name="Straight Connector 93">
            <a:extLst>
              <a:ext uri="{FF2B5EF4-FFF2-40B4-BE49-F238E27FC236}">
                <a16:creationId xmlns:a16="http://schemas.microsoft.com/office/drawing/2014/main" id="{CA8D5E7D-837E-4C29-A369-3E7ED3C90A36}"/>
              </a:ext>
            </a:extLst>
          </p:cNvPr>
          <p:cNvCxnSpPr>
            <a:cxnSpLocks/>
          </p:cNvCxnSpPr>
          <p:nvPr/>
        </p:nvCxnSpPr>
        <p:spPr>
          <a:xfrm>
            <a:off x="554736" y="1643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1D3CA2A-8EBC-419B-A569-6D4D00A85491}"/>
              </a:ext>
            </a:extLst>
          </p:cNvPr>
          <p:cNvGrpSpPr/>
          <p:nvPr/>
        </p:nvGrpSpPr>
        <p:grpSpPr>
          <a:xfrm>
            <a:off x="554736" y="1240436"/>
            <a:ext cx="324000" cy="324000"/>
            <a:chOff x="554736" y="1548255"/>
            <a:chExt cx="324000" cy="324000"/>
          </a:xfrm>
        </p:grpSpPr>
        <p:sp>
          <p:nvSpPr>
            <p:cNvPr id="104" name="Oval 103">
              <a:extLst>
                <a:ext uri="{FF2B5EF4-FFF2-40B4-BE49-F238E27FC236}">
                  <a16:creationId xmlns:a16="http://schemas.microsoft.com/office/drawing/2014/main" id="{E4B00AA0-003C-40BC-B4E0-A34F5DB6E305}"/>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05" name="CustomIcon">
              <a:extLst>
                <a:ext uri="{FF2B5EF4-FFF2-40B4-BE49-F238E27FC236}">
                  <a16:creationId xmlns:a16="http://schemas.microsoft.com/office/drawing/2014/main" id="{6FE02161-E07B-4178-A9E4-F4DC378461D0}"/>
                </a:ext>
              </a:extLst>
            </p:cNvPr>
            <p:cNvPicPr>
              <a:picLocks/>
            </p:cNvPicPr>
            <p:nvPr>
              <p:custDataLst>
                <p:tags r:id="rId17"/>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03221" y="1602471"/>
              <a:ext cx="215568" cy="215568"/>
            </a:xfrm>
            <a:prstGeom prst="rect">
              <a:avLst/>
            </a:prstGeom>
          </p:spPr>
        </p:pic>
      </p:grpSp>
      <p:sp>
        <p:nvSpPr>
          <p:cNvPr id="106" name="TextBox 105">
            <a:extLst>
              <a:ext uri="{FF2B5EF4-FFF2-40B4-BE49-F238E27FC236}">
                <a16:creationId xmlns:a16="http://schemas.microsoft.com/office/drawing/2014/main" id="{421D0D02-4A46-48A0-8B10-ED9C1E7B512C}"/>
              </a:ext>
            </a:extLst>
          </p:cNvPr>
          <p:cNvSpPr txBox="1">
            <a:spLocks/>
          </p:cNvSpPr>
          <p:nvPr/>
        </p:nvSpPr>
        <p:spPr>
          <a:xfrm>
            <a:off x="916560" y="1325492"/>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grpSp>
        <p:nvGrpSpPr>
          <p:cNvPr id="112" name="Group 111">
            <a:extLst>
              <a:ext uri="{FF2B5EF4-FFF2-40B4-BE49-F238E27FC236}">
                <a16:creationId xmlns:a16="http://schemas.microsoft.com/office/drawing/2014/main" id="{C6D7DB8C-0F2B-4691-86CF-3D1F7428D542}"/>
              </a:ext>
            </a:extLst>
          </p:cNvPr>
          <p:cNvGrpSpPr/>
          <p:nvPr/>
        </p:nvGrpSpPr>
        <p:grpSpPr>
          <a:xfrm>
            <a:off x="2260584" y="1240436"/>
            <a:ext cx="324000" cy="324000"/>
            <a:chOff x="2465935" y="7323855"/>
            <a:chExt cx="324000" cy="324000"/>
          </a:xfrm>
        </p:grpSpPr>
        <p:sp>
          <p:nvSpPr>
            <p:cNvPr id="113" name="Oval 112">
              <a:extLst>
                <a:ext uri="{FF2B5EF4-FFF2-40B4-BE49-F238E27FC236}">
                  <a16:creationId xmlns:a16="http://schemas.microsoft.com/office/drawing/2014/main" id="{2AAC513C-2610-4997-A775-9E4D110EE485}"/>
                </a:ext>
              </a:extLst>
            </p:cNvPr>
            <p:cNvSpPr>
              <a:spLocks/>
            </p:cNvSpPr>
            <p:nvPr/>
          </p:nvSpPr>
          <p:spPr>
            <a:xfrm>
              <a:off x="2465935" y="73238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14" name="Graphic 113">
              <a:extLst>
                <a:ext uri="{FF2B5EF4-FFF2-40B4-BE49-F238E27FC236}">
                  <a16:creationId xmlns:a16="http://schemas.microsoft.com/office/drawing/2014/main" id="{1F330CF7-EA2D-437B-AA4A-9519C1950BC5}"/>
                </a:ext>
              </a:extLst>
            </p:cNvPr>
            <p:cNvPicPr>
              <a:picLocks/>
            </p:cNvPicPr>
            <p:nvPr/>
          </p:nvPicPr>
          <p:blipFill>
            <a:blip r:embed="rId25">
              <a:extLst>
                <a:ext uri="{96DAC541-7B7A-43D3-8B79-37D633B846F1}">
                  <asvg:svgBlip xmlns:asvg="http://schemas.microsoft.com/office/drawing/2016/SVG/main" r:embed="rId26"/>
                </a:ext>
              </a:extLst>
            </a:blip>
            <a:stretch>
              <a:fillRect/>
            </a:stretch>
          </p:blipFill>
          <p:spPr>
            <a:xfrm>
              <a:off x="2520151" y="7378071"/>
              <a:ext cx="215568" cy="215568"/>
            </a:xfrm>
            <a:prstGeom prst="rect">
              <a:avLst/>
            </a:prstGeom>
          </p:spPr>
        </p:pic>
      </p:grpSp>
      <p:grpSp>
        <p:nvGrpSpPr>
          <p:cNvPr id="127" name="ChevronBlue 98">
            <a:extLst>
              <a:ext uri="{FF2B5EF4-FFF2-40B4-BE49-F238E27FC236}">
                <a16:creationId xmlns:a16="http://schemas.microsoft.com/office/drawing/2014/main" id="{CB5B85DE-E5E4-4ED9-83BF-EBF892629183}"/>
              </a:ext>
            </a:extLst>
          </p:cNvPr>
          <p:cNvGrpSpPr>
            <a:grpSpLocks/>
          </p:cNvGrpSpPr>
          <p:nvPr>
            <p:custDataLst>
              <p:tags r:id="rId2"/>
            </p:custDataLst>
          </p:nvPr>
        </p:nvGrpSpPr>
        <p:grpSpPr>
          <a:xfrm>
            <a:off x="1966324" y="1523891"/>
            <a:ext cx="237026" cy="237026"/>
            <a:chOff x="1016000" y="1016000"/>
            <a:chExt cx="396228" cy="396228"/>
          </a:xfrm>
          <a:solidFill>
            <a:schemeClr val="accent5"/>
          </a:solidFill>
        </p:grpSpPr>
        <p:sp>
          <p:nvSpPr>
            <p:cNvPr id="148" name="Oval 147">
              <a:extLst>
                <a:ext uri="{FF2B5EF4-FFF2-40B4-BE49-F238E27FC236}">
                  <a16:creationId xmlns:a16="http://schemas.microsoft.com/office/drawing/2014/main" id="{4B625BDB-5C84-4C77-83FE-277933F0DA7D}"/>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149" name="Graphic 148">
              <a:extLst>
                <a:ext uri="{FF2B5EF4-FFF2-40B4-BE49-F238E27FC236}">
                  <a16:creationId xmlns:a16="http://schemas.microsoft.com/office/drawing/2014/main" id="{05A2A2DA-B567-4B36-B434-2971B1D0B8C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23614" y="1023614"/>
              <a:ext cx="381000" cy="381000"/>
            </a:xfrm>
            <a:prstGeom prst="rect">
              <a:avLst/>
            </a:prstGeom>
          </p:spPr>
        </p:pic>
      </p:grpSp>
      <p:sp>
        <p:nvSpPr>
          <p:cNvPr id="168" name="TextBox 167">
            <a:extLst>
              <a:ext uri="{FF2B5EF4-FFF2-40B4-BE49-F238E27FC236}">
                <a16:creationId xmlns:a16="http://schemas.microsoft.com/office/drawing/2014/main" id="{EE9CB798-6041-46E4-A94F-629F27542ACA}"/>
              </a:ext>
            </a:extLst>
          </p:cNvPr>
          <p:cNvSpPr txBox="1">
            <a:spLocks/>
          </p:cNvSpPr>
          <p:nvPr/>
        </p:nvSpPr>
        <p:spPr>
          <a:xfrm>
            <a:off x="554736" y="19981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time_series_prep_sdate</a:t>
            </a:r>
            <a:endParaRPr lang="en-GB" sz="800" dirty="0"/>
          </a:p>
        </p:txBody>
      </p:sp>
      <p:sp>
        <p:nvSpPr>
          <p:cNvPr id="169" name="TextBox 168">
            <a:extLst>
              <a:ext uri="{FF2B5EF4-FFF2-40B4-BE49-F238E27FC236}">
                <a16:creationId xmlns:a16="http://schemas.microsoft.com/office/drawing/2014/main" id="{E120D517-2780-45A7-A655-83F6EE15F225}"/>
              </a:ext>
            </a:extLst>
          </p:cNvPr>
          <p:cNvSpPr txBox="1">
            <a:spLocks/>
          </p:cNvSpPr>
          <p:nvPr/>
        </p:nvSpPr>
        <p:spPr>
          <a:xfrm>
            <a:off x="554736" y="17226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t>time_series_prep_edate</a:t>
            </a:r>
            <a:endParaRPr lang="en-GB" sz="800" dirty="0"/>
          </a:p>
        </p:txBody>
      </p:sp>
      <p:sp>
        <p:nvSpPr>
          <p:cNvPr id="170" name="TextBox 169">
            <a:extLst>
              <a:ext uri="{FF2B5EF4-FFF2-40B4-BE49-F238E27FC236}">
                <a16:creationId xmlns:a16="http://schemas.microsoft.com/office/drawing/2014/main" id="{A51685C6-C6C0-4E85-8958-BC3861C4C137}"/>
              </a:ext>
            </a:extLst>
          </p:cNvPr>
          <p:cNvSpPr txBox="1">
            <a:spLocks/>
          </p:cNvSpPr>
          <p:nvPr/>
        </p:nvSpPr>
        <p:spPr>
          <a:xfrm>
            <a:off x="554736" y="22735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train_start_date</a:t>
            </a:r>
            <a:endParaRPr lang="en-GB" sz="800" dirty="0"/>
          </a:p>
        </p:txBody>
      </p:sp>
      <p:sp>
        <p:nvSpPr>
          <p:cNvPr id="171" name="TextBox 170">
            <a:extLst>
              <a:ext uri="{FF2B5EF4-FFF2-40B4-BE49-F238E27FC236}">
                <a16:creationId xmlns:a16="http://schemas.microsoft.com/office/drawing/2014/main" id="{930A4AA2-3C25-48CC-AD52-9DD5C4E9F602}"/>
              </a:ext>
            </a:extLst>
          </p:cNvPr>
          <p:cNvSpPr txBox="1">
            <a:spLocks/>
          </p:cNvSpPr>
          <p:nvPr/>
        </p:nvSpPr>
        <p:spPr>
          <a:xfrm>
            <a:off x="554736" y="25489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train_end_date</a:t>
            </a:r>
            <a:endParaRPr lang="en-GB" sz="800" dirty="0"/>
          </a:p>
        </p:txBody>
      </p:sp>
      <p:sp>
        <p:nvSpPr>
          <p:cNvPr id="172" name="TextBox 171">
            <a:extLst>
              <a:ext uri="{FF2B5EF4-FFF2-40B4-BE49-F238E27FC236}">
                <a16:creationId xmlns:a16="http://schemas.microsoft.com/office/drawing/2014/main" id="{6456C514-2E94-4DEB-9CB6-9322C7A2E0A3}"/>
              </a:ext>
            </a:extLst>
          </p:cNvPr>
          <p:cNvSpPr txBox="1">
            <a:spLocks/>
          </p:cNvSpPr>
          <p:nvPr/>
        </p:nvSpPr>
        <p:spPr>
          <a:xfrm>
            <a:off x="554736" y="282437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test_start_date</a:t>
            </a:r>
            <a:endParaRPr lang="en-GB" sz="800" dirty="0"/>
          </a:p>
        </p:txBody>
      </p:sp>
      <p:sp>
        <p:nvSpPr>
          <p:cNvPr id="173" name="TextBox 172">
            <a:extLst>
              <a:ext uri="{FF2B5EF4-FFF2-40B4-BE49-F238E27FC236}">
                <a16:creationId xmlns:a16="http://schemas.microsoft.com/office/drawing/2014/main" id="{00E24747-DE81-4808-81AB-B0B640F6738E}"/>
              </a:ext>
            </a:extLst>
          </p:cNvPr>
          <p:cNvSpPr txBox="1">
            <a:spLocks/>
          </p:cNvSpPr>
          <p:nvPr/>
        </p:nvSpPr>
        <p:spPr>
          <a:xfrm>
            <a:off x="554736" y="30997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test_end_date</a:t>
            </a:r>
            <a:endParaRPr lang="en-GB" sz="800" dirty="0"/>
          </a:p>
        </p:txBody>
      </p:sp>
      <p:sp>
        <p:nvSpPr>
          <p:cNvPr id="174" name="TextBox 173">
            <a:extLst>
              <a:ext uri="{FF2B5EF4-FFF2-40B4-BE49-F238E27FC236}">
                <a16:creationId xmlns:a16="http://schemas.microsoft.com/office/drawing/2014/main" id="{CBF5ED99-8FFE-4E2F-8CDB-5A99CEA234D7}"/>
              </a:ext>
            </a:extLst>
          </p:cNvPr>
          <p:cNvSpPr txBox="1">
            <a:spLocks/>
          </p:cNvSpPr>
          <p:nvPr/>
        </p:nvSpPr>
        <p:spPr>
          <a:xfrm>
            <a:off x="554736" y="33752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score_date</a:t>
            </a:r>
            <a:endParaRPr lang="en-GB" sz="800" dirty="0"/>
          </a:p>
        </p:txBody>
      </p:sp>
      <p:sp>
        <p:nvSpPr>
          <p:cNvPr id="175" name="TextBox 174">
            <a:extLst>
              <a:ext uri="{FF2B5EF4-FFF2-40B4-BE49-F238E27FC236}">
                <a16:creationId xmlns:a16="http://schemas.microsoft.com/office/drawing/2014/main" id="{59F226E0-282B-4A73-A8C9-9E5B97EA5A2C}"/>
              </a:ext>
            </a:extLst>
          </p:cNvPr>
          <p:cNvSpPr txBox="1">
            <a:spLocks/>
          </p:cNvSpPr>
          <p:nvPr/>
        </p:nvSpPr>
        <p:spPr>
          <a:xfrm>
            <a:off x="554736" y="3650631"/>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a:t>model_version_prefix</a:t>
            </a:r>
            <a:endParaRPr lang="en-GB" sz="800" dirty="0"/>
          </a:p>
        </p:txBody>
      </p:sp>
      <p:cxnSp>
        <p:nvCxnSpPr>
          <p:cNvPr id="176" name="LineContentSeparatorDefaultVertical 68">
            <a:extLst>
              <a:ext uri="{FF2B5EF4-FFF2-40B4-BE49-F238E27FC236}">
                <a16:creationId xmlns:a16="http://schemas.microsoft.com/office/drawing/2014/main" id="{F6585570-624D-40E0-B8EB-2B56B042E5FA}"/>
              </a:ext>
            </a:extLst>
          </p:cNvPr>
          <p:cNvCxnSpPr>
            <a:cxnSpLocks/>
          </p:cNvCxnSpPr>
          <p:nvPr>
            <p:custDataLst>
              <p:tags r:id="rId3"/>
            </p:custDataLst>
          </p:nvPr>
        </p:nvCxnSpPr>
        <p:spPr>
          <a:xfrm>
            <a:off x="206908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3" name="Rounded Rectangle 150">
            <a:extLst>
              <a:ext uri="{FF2B5EF4-FFF2-40B4-BE49-F238E27FC236}">
                <a16:creationId xmlns:a16="http://schemas.microsoft.com/office/drawing/2014/main" id="{9E232CDB-B9C2-43D3-8298-14FF541D8F44}"/>
              </a:ext>
            </a:extLst>
          </p:cNvPr>
          <p:cNvSpPr/>
          <p:nvPr/>
        </p:nvSpPr>
        <p:spPr>
          <a:xfrm>
            <a:off x="2260584" y="1722690"/>
            <a:ext cx="2556517" cy="260753"/>
          </a:xfrm>
          <a:prstGeom prst="round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GB" sz="1000" b="1" i="0" dirty="0" err="1">
                <a:solidFill>
                  <a:schemeClr val="bg1"/>
                </a:solidFill>
                <a:effectLst/>
              </a:rPr>
              <a:t>create_product_tseries_view</a:t>
            </a:r>
            <a:endParaRPr lang="en-GB" sz="1000" b="1" i="0" dirty="0">
              <a:solidFill>
                <a:schemeClr val="bg1"/>
              </a:solidFill>
              <a:effectLst/>
            </a:endParaRPr>
          </a:p>
        </p:txBody>
      </p:sp>
      <p:sp>
        <p:nvSpPr>
          <p:cNvPr id="216" name="Rounded Rectangle 162">
            <a:extLst>
              <a:ext uri="{FF2B5EF4-FFF2-40B4-BE49-F238E27FC236}">
                <a16:creationId xmlns:a16="http://schemas.microsoft.com/office/drawing/2014/main" id="{02EBA72E-E0A9-43C1-8EF3-88C40DB27DED}"/>
              </a:ext>
            </a:extLst>
          </p:cNvPr>
          <p:cNvSpPr/>
          <p:nvPr/>
        </p:nvSpPr>
        <p:spPr>
          <a:xfrm>
            <a:off x="5269136" y="1722690"/>
            <a:ext cx="3113064" cy="260753"/>
          </a:xfrm>
          <a:prstGeom prst="round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GB" sz="1000" b="1" i="0" dirty="0" err="1">
                <a:solidFill>
                  <a:schemeClr val="bg1"/>
                </a:solidFill>
                <a:effectLst/>
              </a:rPr>
              <a:t>create_product_tseries_view_granular</a:t>
            </a:r>
            <a:endParaRPr lang="en-GB" sz="1000" b="1" i="0" dirty="0">
              <a:solidFill>
                <a:schemeClr val="bg1"/>
              </a:solidFill>
              <a:effectLst/>
            </a:endParaRPr>
          </a:p>
        </p:txBody>
      </p:sp>
      <p:sp>
        <p:nvSpPr>
          <p:cNvPr id="219" name="TextBox 218">
            <a:extLst>
              <a:ext uri="{FF2B5EF4-FFF2-40B4-BE49-F238E27FC236}">
                <a16:creationId xmlns:a16="http://schemas.microsoft.com/office/drawing/2014/main" id="{A0C0F5C7-70FE-430C-82B4-D9E5646D52EA}"/>
              </a:ext>
            </a:extLst>
          </p:cNvPr>
          <p:cNvSpPr txBox="1"/>
          <p:nvPr/>
        </p:nvSpPr>
        <p:spPr>
          <a:xfrm>
            <a:off x="8524200" y="1729956"/>
            <a:ext cx="3113064" cy="246221"/>
          </a:xfrm>
          <a:prstGeom prst="rect">
            <a:avLst/>
          </a:prstGeom>
          <a:noFill/>
          <a:ln w="6350">
            <a:noFill/>
            <a:miter lim="800000"/>
          </a:ln>
        </p:spPr>
        <p:txBody>
          <a:bodyPr wrap="square" lIns="0" tIns="0" rIns="0" bIns="0">
            <a:spAutoFit/>
          </a:bodyPr>
          <a:lstStyle/>
          <a:p>
            <a:r>
              <a:rPr lang="en-GB" sz="800" b="0" i="0" dirty="0">
                <a:effectLst/>
                <a:cs typeface="Arial" panose="020B0604020202020204" pitchFamily="34" charset="0"/>
              </a:rPr>
              <a:t>extends the capabilities of </a:t>
            </a:r>
            <a:r>
              <a:rPr lang="en-GB" sz="800" dirty="0" err="1">
                <a:cs typeface="Arial" panose="020B0604020202020204" pitchFamily="34" charset="0"/>
              </a:rPr>
              <a:t>create_product_tseries_view</a:t>
            </a:r>
            <a:r>
              <a:rPr lang="en-GB" sz="800" b="0" i="0" dirty="0">
                <a:effectLst/>
                <a:cs typeface="Arial" panose="020B0604020202020204" pitchFamily="34" charset="0"/>
              </a:rPr>
              <a:t> to include granular product-level grouping</a:t>
            </a:r>
            <a:endParaRPr lang="en-GB" sz="800" dirty="0">
              <a:cs typeface="Arial" panose="020B0604020202020204" pitchFamily="34" charset="0"/>
            </a:endParaRPr>
          </a:p>
        </p:txBody>
      </p:sp>
      <p:sp>
        <p:nvSpPr>
          <p:cNvPr id="224" name="TextBox 223">
            <a:extLst>
              <a:ext uri="{FF2B5EF4-FFF2-40B4-BE49-F238E27FC236}">
                <a16:creationId xmlns:a16="http://schemas.microsoft.com/office/drawing/2014/main" id="{EDB4F242-C866-4EF5-ACD6-BAADC55B1A17}"/>
              </a:ext>
            </a:extLst>
          </p:cNvPr>
          <p:cNvSpPr txBox="1">
            <a:spLocks/>
          </p:cNvSpPr>
          <p:nvPr/>
        </p:nvSpPr>
        <p:spPr>
          <a:xfrm>
            <a:off x="2229084" y="2025259"/>
            <a:ext cx="1179668" cy="179292"/>
          </a:xfrm>
          <a:prstGeom prst="roundRect">
            <a:avLst/>
          </a:prstGeom>
          <a:solidFill>
            <a:schemeClr val="bg1">
              <a:lumMod val="85000"/>
            </a:schemeClr>
          </a:solidFill>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lang="en-GB" sz="800" b="1" i="0" dirty="0">
                <a:effectLst/>
              </a:rPr>
              <a:t>Purpose</a:t>
            </a:r>
          </a:p>
        </p:txBody>
      </p:sp>
      <p:sp>
        <p:nvSpPr>
          <p:cNvPr id="225" name="TextBox 224">
            <a:extLst>
              <a:ext uri="{FF2B5EF4-FFF2-40B4-BE49-F238E27FC236}">
                <a16:creationId xmlns:a16="http://schemas.microsoft.com/office/drawing/2014/main" id="{026FB71E-5532-4165-B972-2BF4EF5165E4}"/>
              </a:ext>
            </a:extLst>
          </p:cNvPr>
          <p:cNvSpPr txBox="1">
            <a:spLocks/>
          </p:cNvSpPr>
          <p:nvPr>
            <p:custDataLst>
              <p:tags r:id="rId4"/>
            </p:custDataLst>
          </p:nvPr>
        </p:nvSpPr>
        <p:spPr>
          <a:xfrm>
            <a:off x="2229084" y="2234169"/>
            <a:ext cx="1179668" cy="1477328"/>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700" b="1"/>
            </a:lvl1pPr>
            <a:lvl2pPr marL="228600" lvl="1" indent="-228600">
              <a:lnSpc>
                <a:spcPct val="100000"/>
              </a:lnSpc>
              <a:spcBef>
                <a:spcPts val="0"/>
              </a:spcBef>
              <a:spcAft>
                <a:spcPts val="0"/>
              </a:spcAft>
              <a:buClr>
                <a:schemeClr val="tx1"/>
              </a:buClr>
              <a:buSzPct val="110000"/>
              <a:buFont typeface="Wingdings" panose="05000000000000000000" pitchFamily="2" charset="2"/>
              <a:buChar char=""/>
              <a:defRPr sz="700" b="1"/>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sz="160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sz="160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pPr>
            <a:r>
              <a:rPr lang="en-GB" sz="700" b="0" i="0" dirty="0">
                <a:effectLst/>
              </a:rPr>
              <a:t>The function is intended to </a:t>
            </a:r>
            <a:r>
              <a:rPr lang="en-GB" sz="700" b="1" i="0" dirty="0">
                <a:effectLst/>
              </a:rPr>
              <a:t>generate a time-series view of banking products' data</a:t>
            </a:r>
            <a:r>
              <a:rPr lang="en-GB" sz="700" b="0" i="0" dirty="0">
                <a:effectLst/>
              </a:rPr>
              <a:t>.</a:t>
            </a:r>
          </a:p>
          <a:p>
            <a:pPr>
              <a:spcBef>
                <a:spcPts val="0"/>
              </a:spcBef>
            </a:pPr>
            <a:r>
              <a:rPr lang="en-GB" sz="700" b="0" i="0" dirty="0">
                <a:effectLst/>
              </a:rPr>
              <a:t>It cross-joins the provided </a:t>
            </a:r>
            <a:r>
              <a:rPr lang="en-GB" sz="700" b="0" i="0" dirty="0" err="1">
                <a:effectLst/>
              </a:rPr>
              <a:t>DataFrame</a:t>
            </a:r>
            <a:r>
              <a:rPr lang="en-GB" sz="700" b="0" i="0" dirty="0">
                <a:effectLst/>
              </a:rPr>
              <a:t> with a range of dates to create a time-series for each unique customer and product.</a:t>
            </a:r>
          </a:p>
          <a:p>
            <a:pPr>
              <a:spcBef>
                <a:spcPts val="0"/>
              </a:spcBef>
            </a:pPr>
            <a:r>
              <a:rPr lang="en-GB" sz="700" b="0" i="0" dirty="0">
                <a:effectLst/>
              </a:rPr>
              <a:t>The function then calculates various metrics related to product activity and aggregates the results based on customers and periods.</a:t>
            </a:r>
            <a:endParaRPr lang="en-GB" sz="700" dirty="0"/>
          </a:p>
        </p:txBody>
      </p:sp>
      <p:sp>
        <p:nvSpPr>
          <p:cNvPr id="227" name="Rectangle: Rounded Corners 226">
            <a:extLst>
              <a:ext uri="{FF2B5EF4-FFF2-40B4-BE49-F238E27FC236}">
                <a16:creationId xmlns:a16="http://schemas.microsoft.com/office/drawing/2014/main" id="{5B7996BC-82DE-41E7-89DA-A144FF309F54}"/>
              </a:ext>
            </a:extLst>
          </p:cNvPr>
          <p:cNvSpPr/>
          <p:nvPr/>
        </p:nvSpPr>
        <p:spPr>
          <a:xfrm>
            <a:off x="3593996" y="2025259"/>
            <a:ext cx="8043267" cy="3657265"/>
          </a:xfrm>
          <a:prstGeom prst="roundRect">
            <a:avLst>
              <a:gd name="adj" fmla="val 1607"/>
            </a:avLst>
          </a:prstGeom>
          <a:solidFill>
            <a:srgbClr val="D9D9D9"/>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8288" rIns="18288" bIns="18288" numCol="1" spcCol="0" rtlCol="0" fromWordArt="0" anchor="t" anchorCtr="0" forceAA="0" compatLnSpc="1">
            <a:prstTxWarp prst="textNoShape">
              <a:avLst/>
            </a:prstTxWarp>
            <a:noAutofit/>
          </a:bodyPr>
          <a:lstStyle/>
          <a:p>
            <a:pPr algn="ctr">
              <a:buClr>
                <a:schemeClr val="tx1"/>
              </a:buClr>
            </a:pPr>
            <a:r>
              <a:rPr lang="en-GB" sz="800" b="1" i="0" dirty="0">
                <a:solidFill>
                  <a:schemeClr val="tx1"/>
                </a:solidFill>
                <a:effectLst/>
              </a:rPr>
              <a:t>Function Workflow</a:t>
            </a:r>
          </a:p>
        </p:txBody>
      </p:sp>
      <p:sp>
        <p:nvSpPr>
          <p:cNvPr id="228" name="Preparation 87">
            <a:extLst>
              <a:ext uri="{FF2B5EF4-FFF2-40B4-BE49-F238E27FC236}">
                <a16:creationId xmlns:a16="http://schemas.microsoft.com/office/drawing/2014/main" id="{54304F1B-E49B-4C76-A0F0-570BC6E2D731}"/>
              </a:ext>
            </a:extLst>
          </p:cNvPr>
          <p:cNvSpPr/>
          <p:nvPr/>
        </p:nvSpPr>
        <p:spPr>
          <a:xfrm>
            <a:off x="4081910" y="2296228"/>
            <a:ext cx="1193835" cy="671331"/>
          </a:xfrm>
          <a:prstGeom prst="flowChartPreparation">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29" name="Preparation 88">
            <a:extLst>
              <a:ext uri="{FF2B5EF4-FFF2-40B4-BE49-F238E27FC236}">
                <a16:creationId xmlns:a16="http://schemas.microsoft.com/office/drawing/2014/main" id="{D91D4F35-1235-4735-9CD6-86F57E7DA90B}"/>
              </a:ext>
            </a:extLst>
          </p:cNvPr>
          <p:cNvSpPr/>
          <p:nvPr/>
        </p:nvSpPr>
        <p:spPr>
          <a:xfrm>
            <a:off x="5275745" y="2307016"/>
            <a:ext cx="1193835" cy="671331"/>
          </a:xfrm>
          <a:prstGeom prst="flowChartPreparation">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30" name="Preparation 90">
            <a:extLst>
              <a:ext uri="{FF2B5EF4-FFF2-40B4-BE49-F238E27FC236}">
                <a16:creationId xmlns:a16="http://schemas.microsoft.com/office/drawing/2014/main" id="{4AD37045-B52F-4DAF-8A4F-ED6696F0C853}"/>
              </a:ext>
            </a:extLst>
          </p:cNvPr>
          <p:cNvSpPr/>
          <p:nvPr/>
        </p:nvSpPr>
        <p:spPr>
          <a:xfrm>
            <a:off x="6477851" y="2307015"/>
            <a:ext cx="1193835" cy="671331"/>
          </a:xfrm>
          <a:prstGeom prst="flowChartPreparation">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31" name="Preparation 91">
            <a:extLst>
              <a:ext uri="{FF2B5EF4-FFF2-40B4-BE49-F238E27FC236}">
                <a16:creationId xmlns:a16="http://schemas.microsoft.com/office/drawing/2014/main" id="{CB52BD8C-6A79-4C93-B5EA-2F611811FA43}"/>
              </a:ext>
            </a:extLst>
          </p:cNvPr>
          <p:cNvSpPr/>
          <p:nvPr/>
        </p:nvSpPr>
        <p:spPr>
          <a:xfrm>
            <a:off x="7679957" y="2307015"/>
            <a:ext cx="1193835" cy="671331"/>
          </a:xfrm>
          <a:prstGeom prst="flowChartPreparation">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32" name="Preparation 92">
            <a:extLst>
              <a:ext uri="{FF2B5EF4-FFF2-40B4-BE49-F238E27FC236}">
                <a16:creationId xmlns:a16="http://schemas.microsoft.com/office/drawing/2014/main" id="{1799078E-04BD-4AE1-9703-867D55A3B950}"/>
              </a:ext>
            </a:extLst>
          </p:cNvPr>
          <p:cNvSpPr/>
          <p:nvPr/>
        </p:nvSpPr>
        <p:spPr>
          <a:xfrm>
            <a:off x="8873792" y="2303128"/>
            <a:ext cx="1193835" cy="671331"/>
          </a:xfrm>
          <a:prstGeom prst="flowChartPreparation">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33" name="Preparation 94">
            <a:extLst>
              <a:ext uri="{FF2B5EF4-FFF2-40B4-BE49-F238E27FC236}">
                <a16:creationId xmlns:a16="http://schemas.microsoft.com/office/drawing/2014/main" id="{896BDE47-54F9-4D11-8079-E1ACDC4F4D50}"/>
              </a:ext>
            </a:extLst>
          </p:cNvPr>
          <p:cNvSpPr/>
          <p:nvPr/>
        </p:nvSpPr>
        <p:spPr>
          <a:xfrm>
            <a:off x="4081910" y="3110450"/>
            <a:ext cx="1193835" cy="671331"/>
          </a:xfrm>
          <a:prstGeom prst="flowChartPreparation">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34" name="Preparation 95">
            <a:extLst>
              <a:ext uri="{FF2B5EF4-FFF2-40B4-BE49-F238E27FC236}">
                <a16:creationId xmlns:a16="http://schemas.microsoft.com/office/drawing/2014/main" id="{2C1A2360-AA28-4C74-B243-C3AFA71E2EA0}"/>
              </a:ext>
            </a:extLst>
          </p:cNvPr>
          <p:cNvSpPr/>
          <p:nvPr/>
        </p:nvSpPr>
        <p:spPr>
          <a:xfrm>
            <a:off x="5275745" y="3121238"/>
            <a:ext cx="1193835" cy="671331"/>
          </a:xfrm>
          <a:prstGeom prst="flowChartPreparation">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35" name="Preparation 96">
            <a:extLst>
              <a:ext uri="{FF2B5EF4-FFF2-40B4-BE49-F238E27FC236}">
                <a16:creationId xmlns:a16="http://schemas.microsoft.com/office/drawing/2014/main" id="{9357026C-3F88-4A0C-8F50-E6BC9FF2E8AA}"/>
              </a:ext>
            </a:extLst>
          </p:cNvPr>
          <p:cNvSpPr/>
          <p:nvPr/>
        </p:nvSpPr>
        <p:spPr>
          <a:xfrm>
            <a:off x="6477851" y="3128788"/>
            <a:ext cx="1193835" cy="671331"/>
          </a:xfrm>
          <a:prstGeom prst="flowChartPreparation">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36" name="Preparation 97">
            <a:extLst>
              <a:ext uri="{FF2B5EF4-FFF2-40B4-BE49-F238E27FC236}">
                <a16:creationId xmlns:a16="http://schemas.microsoft.com/office/drawing/2014/main" id="{7AC1A2B2-E0D9-4A90-811D-8DF71478971D}"/>
              </a:ext>
            </a:extLst>
          </p:cNvPr>
          <p:cNvSpPr/>
          <p:nvPr/>
        </p:nvSpPr>
        <p:spPr>
          <a:xfrm>
            <a:off x="7679957" y="3121237"/>
            <a:ext cx="1193835" cy="671331"/>
          </a:xfrm>
          <a:prstGeom prst="flowChartPreparation">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37" name="Preparation 98">
            <a:extLst>
              <a:ext uri="{FF2B5EF4-FFF2-40B4-BE49-F238E27FC236}">
                <a16:creationId xmlns:a16="http://schemas.microsoft.com/office/drawing/2014/main" id="{DF93D8A6-4BFF-4590-91E2-784EB29EBBBE}"/>
              </a:ext>
            </a:extLst>
          </p:cNvPr>
          <p:cNvSpPr/>
          <p:nvPr/>
        </p:nvSpPr>
        <p:spPr>
          <a:xfrm>
            <a:off x="8873792" y="3117349"/>
            <a:ext cx="1193835" cy="671331"/>
          </a:xfrm>
          <a:prstGeom prst="flowChartPreparation">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38" name="TextBox 237">
            <a:extLst>
              <a:ext uri="{FF2B5EF4-FFF2-40B4-BE49-F238E27FC236}">
                <a16:creationId xmlns:a16="http://schemas.microsoft.com/office/drawing/2014/main" id="{479FBFE9-6902-4237-AA2F-266D1ACEC2DE}"/>
              </a:ext>
            </a:extLst>
          </p:cNvPr>
          <p:cNvSpPr txBox="1">
            <a:spLocks/>
          </p:cNvSpPr>
          <p:nvPr/>
        </p:nvSpPr>
        <p:spPr>
          <a:xfrm>
            <a:off x="4300003" y="2354894"/>
            <a:ext cx="757650" cy="553998"/>
          </a:xfrm>
          <a:prstGeom prst="rect">
            <a:avLst/>
          </a:prstGeom>
          <a:noFill/>
          <a:ln w="6350">
            <a:noFill/>
            <a:miter lim="800000"/>
          </a:ln>
        </p:spPr>
        <p:txBody>
          <a:bodyPr wrap="square" lIns="0" tIns="0" rIns="0" bIns="0" anchor="ctr">
            <a:spAutoFit/>
          </a:bodyPr>
          <a:lstStyle/>
          <a:p>
            <a:pPr algn="ctr"/>
            <a:r>
              <a:rPr lang="en-GB" sz="600" b="0" i="0" dirty="0">
                <a:effectLst/>
                <a:cs typeface="Arial" panose="020B0604020202020204" pitchFamily="34" charset="0"/>
              </a:rPr>
              <a:t>Define default values for </a:t>
            </a:r>
            <a:r>
              <a:rPr lang="en-GB" sz="600" dirty="0" err="1">
                <a:cs typeface="Arial" panose="020B0604020202020204" pitchFamily="34" charset="0"/>
              </a:rPr>
              <a:t>field_start_dt</a:t>
            </a:r>
            <a:r>
              <a:rPr lang="en-GB" sz="600" b="0" i="0" dirty="0">
                <a:effectLst/>
                <a:cs typeface="Arial" panose="020B0604020202020204" pitchFamily="34" charset="0"/>
              </a:rPr>
              <a:t>, </a:t>
            </a:r>
            <a:r>
              <a:rPr lang="en-GB" sz="600" dirty="0" err="1">
                <a:cs typeface="Arial" panose="020B0604020202020204" pitchFamily="34" charset="0"/>
              </a:rPr>
              <a:t>field_end_dt</a:t>
            </a:r>
            <a:r>
              <a:rPr lang="en-GB" sz="600" b="0" i="0" dirty="0">
                <a:effectLst/>
                <a:cs typeface="Arial" panose="020B0604020202020204" pitchFamily="34" charset="0"/>
              </a:rPr>
              <a:t>, </a:t>
            </a:r>
            <a:r>
              <a:rPr lang="en-GB" sz="600" dirty="0" err="1">
                <a:cs typeface="Arial" panose="020B0604020202020204" pitchFamily="34" charset="0"/>
              </a:rPr>
              <a:t>field_unique_id</a:t>
            </a:r>
            <a:r>
              <a:rPr lang="en-GB" sz="600" b="0" i="0" dirty="0">
                <a:effectLst/>
                <a:cs typeface="Arial" panose="020B0604020202020204" pitchFamily="34" charset="0"/>
              </a:rPr>
              <a:t>, </a:t>
            </a:r>
            <a:r>
              <a:rPr lang="en-GB" sz="600" dirty="0" err="1">
                <a:cs typeface="Arial" panose="020B0604020202020204" pitchFamily="34" charset="0"/>
              </a:rPr>
              <a:t>sum_features</a:t>
            </a:r>
            <a:r>
              <a:rPr lang="en-GB" sz="600" b="0" i="0" dirty="0">
                <a:effectLst/>
                <a:cs typeface="Arial" panose="020B0604020202020204" pitchFamily="34" charset="0"/>
              </a:rPr>
              <a:t>, </a:t>
            </a:r>
          </a:p>
          <a:p>
            <a:pPr algn="ctr"/>
            <a:r>
              <a:rPr lang="en-GB" sz="600" dirty="0" err="1">
                <a:cs typeface="Arial" panose="020B0604020202020204" pitchFamily="34" charset="0"/>
              </a:rPr>
              <a:t>sdate</a:t>
            </a:r>
            <a:r>
              <a:rPr lang="en-GB" sz="600" b="0" i="0" dirty="0">
                <a:effectLst/>
                <a:cs typeface="Arial" panose="020B0604020202020204" pitchFamily="34" charset="0"/>
              </a:rPr>
              <a:t>, and </a:t>
            </a:r>
            <a:r>
              <a:rPr lang="en-GB" sz="600" dirty="0" err="1">
                <a:cs typeface="Arial" panose="020B0604020202020204" pitchFamily="34" charset="0"/>
              </a:rPr>
              <a:t>edate</a:t>
            </a:r>
            <a:endParaRPr lang="en-GB" sz="600" dirty="0">
              <a:cs typeface="Arial" panose="020B0604020202020204" pitchFamily="34" charset="0"/>
            </a:endParaRPr>
          </a:p>
        </p:txBody>
      </p:sp>
      <p:sp>
        <p:nvSpPr>
          <p:cNvPr id="239" name="TextBox 238">
            <a:extLst>
              <a:ext uri="{FF2B5EF4-FFF2-40B4-BE49-F238E27FC236}">
                <a16:creationId xmlns:a16="http://schemas.microsoft.com/office/drawing/2014/main" id="{E899C8D7-5A21-4940-A1E6-1146B809C6AF}"/>
              </a:ext>
            </a:extLst>
          </p:cNvPr>
          <p:cNvSpPr txBox="1">
            <a:spLocks/>
          </p:cNvSpPr>
          <p:nvPr/>
        </p:nvSpPr>
        <p:spPr>
          <a:xfrm>
            <a:off x="5497973" y="2493394"/>
            <a:ext cx="757650" cy="276999"/>
          </a:xfrm>
          <a:prstGeom prst="rect">
            <a:avLst/>
          </a:prstGeom>
          <a:noFill/>
          <a:ln w="6350">
            <a:noFill/>
            <a:miter lim="800000"/>
          </a:ln>
        </p:spPr>
        <p:txBody>
          <a:bodyPr wrap="square" lIns="0" tIns="0" rIns="0" bIns="0" anchor="ctr">
            <a:spAutoFit/>
          </a:bodyPr>
          <a:lstStyle/>
          <a:p>
            <a:pPr algn="ctr"/>
            <a:r>
              <a:rPr lang="en-GB" sz="600" b="0" i="0" dirty="0">
                <a:effectLst/>
                <a:cs typeface="Arial" panose="020B0604020202020204" pitchFamily="34" charset="0"/>
              </a:rPr>
              <a:t>Convert the dates </a:t>
            </a:r>
            <a:r>
              <a:rPr lang="en-GB" sz="600" dirty="0" err="1">
                <a:cs typeface="Arial" panose="020B0604020202020204" pitchFamily="34" charset="0"/>
              </a:rPr>
              <a:t>sdate</a:t>
            </a:r>
            <a:r>
              <a:rPr lang="en-GB" sz="600" b="0" i="0" dirty="0">
                <a:effectLst/>
                <a:cs typeface="Arial" panose="020B0604020202020204" pitchFamily="34" charset="0"/>
              </a:rPr>
              <a:t> and </a:t>
            </a:r>
            <a:r>
              <a:rPr lang="en-GB" sz="600" dirty="0" err="1">
                <a:cs typeface="Arial" panose="020B0604020202020204" pitchFamily="34" charset="0"/>
              </a:rPr>
              <a:t>edate</a:t>
            </a:r>
            <a:r>
              <a:rPr lang="en-GB" sz="600" b="0" i="0" dirty="0">
                <a:effectLst/>
                <a:cs typeface="Arial" panose="020B0604020202020204" pitchFamily="34" charset="0"/>
              </a:rPr>
              <a:t> into the appropriate format</a:t>
            </a:r>
            <a:endParaRPr lang="en-GB" sz="600" dirty="0">
              <a:cs typeface="Arial" panose="020B0604020202020204" pitchFamily="34" charset="0"/>
            </a:endParaRPr>
          </a:p>
        </p:txBody>
      </p:sp>
      <p:sp>
        <p:nvSpPr>
          <p:cNvPr id="240" name="TextBox 239">
            <a:extLst>
              <a:ext uri="{FF2B5EF4-FFF2-40B4-BE49-F238E27FC236}">
                <a16:creationId xmlns:a16="http://schemas.microsoft.com/office/drawing/2014/main" id="{744A51E5-1132-4D40-A858-1941B65DAAAC}"/>
              </a:ext>
            </a:extLst>
          </p:cNvPr>
          <p:cNvSpPr txBox="1">
            <a:spLocks/>
          </p:cNvSpPr>
          <p:nvPr/>
        </p:nvSpPr>
        <p:spPr>
          <a:xfrm>
            <a:off x="6695943" y="2447227"/>
            <a:ext cx="757650" cy="369332"/>
          </a:xfrm>
          <a:prstGeom prst="rect">
            <a:avLst/>
          </a:prstGeom>
          <a:noFill/>
          <a:ln w="6350">
            <a:noFill/>
            <a:miter lim="800000"/>
          </a:ln>
        </p:spPr>
        <p:txBody>
          <a:bodyPr wrap="square" lIns="0" tIns="0" rIns="0" bIns="0" anchor="ctr">
            <a:spAutoFit/>
          </a:bodyPr>
          <a:lstStyle/>
          <a:p>
            <a:pPr algn="ctr"/>
            <a:r>
              <a:rPr lang="en-GB" sz="600" b="0" i="0" dirty="0">
                <a:effectLst/>
                <a:cs typeface="Arial" panose="020B0604020202020204" pitchFamily="34" charset="0"/>
              </a:rPr>
              <a:t>Create </a:t>
            </a:r>
            <a:r>
              <a:rPr lang="en-GB" sz="600" b="0" i="0" dirty="0" err="1">
                <a:effectLst/>
                <a:cs typeface="Arial" panose="020B0604020202020204" pitchFamily="34" charset="0"/>
              </a:rPr>
              <a:t>DataFrame</a:t>
            </a:r>
            <a:r>
              <a:rPr lang="en-GB" sz="600" b="0" i="0" dirty="0">
                <a:effectLst/>
                <a:cs typeface="Arial" panose="020B0604020202020204" pitchFamily="34" charset="0"/>
              </a:rPr>
              <a:t> columns </a:t>
            </a:r>
            <a:r>
              <a:rPr lang="en-GB" sz="600" dirty="0">
                <a:cs typeface="Arial" panose="020B0604020202020204" pitchFamily="34" charset="0"/>
              </a:rPr>
              <a:t>with start and end dates of the timeseries</a:t>
            </a:r>
          </a:p>
        </p:txBody>
      </p:sp>
      <p:sp>
        <p:nvSpPr>
          <p:cNvPr id="241" name="TextBox 240">
            <a:extLst>
              <a:ext uri="{FF2B5EF4-FFF2-40B4-BE49-F238E27FC236}">
                <a16:creationId xmlns:a16="http://schemas.microsoft.com/office/drawing/2014/main" id="{E9CD2916-F3E2-49E7-B208-A67A55DDAFEE}"/>
              </a:ext>
            </a:extLst>
          </p:cNvPr>
          <p:cNvSpPr txBox="1">
            <a:spLocks/>
          </p:cNvSpPr>
          <p:nvPr/>
        </p:nvSpPr>
        <p:spPr>
          <a:xfrm>
            <a:off x="7893913" y="2447227"/>
            <a:ext cx="757650" cy="369332"/>
          </a:xfrm>
          <a:prstGeom prst="rect">
            <a:avLst/>
          </a:prstGeom>
          <a:noFill/>
          <a:ln w="6350">
            <a:noFill/>
            <a:miter lim="800000"/>
          </a:ln>
        </p:spPr>
        <p:txBody>
          <a:bodyPr wrap="square" lIns="0" tIns="0" rIns="0" bIns="0" anchor="ctr">
            <a:spAutoFit/>
          </a:bodyPr>
          <a:lstStyle/>
          <a:p>
            <a:pPr algn="ctr"/>
            <a:r>
              <a:rPr lang="en-GB" sz="600" dirty="0">
                <a:cs typeface="Arial" panose="020B0604020202020204" pitchFamily="34" charset="0"/>
              </a:rPr>
              <a:t>Define and c</a:t>
            </a:r>
            <a:r>
              <a:rPr lang="en-GB" sz="600" b="0" i="0" dirty="0">
                <a:effectLst/>
                <a:cs typeface="Arial" panose="020B0604020202020204" pitchFamily="34" charset="0"/>
              </a:rPr>
              <a:t>reate parameters related to time series and cross-joins</a:t>
            </a:r>
            <a:endParaRPr lang="en-GB" sz="600" dirty="0">
              <a:cs typeface="Arial" panose="020B0604020202020204" pitchFamily="34" charset="0"/>
            </a:endParaRPr>
          </a:p>
        </p:txBody>
      </p:sp>
      <p:sp>
        <p:nvSpPr>
          <p:cNvPr id="242" name="TextBox 241">
            <a:extLst>
              <a:ext uri="{FF2B5EF4-FFF2-40B4-BE49-F238E27FC236}">
                <a16:creationId xmlns:a16="http://schemas.microsoft.com/office/drawing/2014/main" id="{701E0437-9DBA-4D18-8A60-F2FFDAF6C622}"/>
              </a:ext>
            </a:extLst>
          </p:cNvPr>
          <p:cNvSpPr txBox="1">
            <a:spLocks/>
          </p:cNvSpPr>
          <p:nvPr/>
        </p:nvSpPr>
        <p:spPr>
          <a:xfrm>
            <a:off x="9091884" y="2401061"/>
            <a:ext cx="757650" cy="461665"/>
          </a:xfrm>
          <a:prstGeom prst="rect">
            <a:avLst/>
          </a:prstGeom>
          <a:noFill/>
          <a:ln w="6350">
            <a:noFill/>
            <a:miter lim="800000"/>
          </a:ln>
        </p:spPr>
        <p:txBody>
          <a:bodyPr wrap="square" lIns="0" tIns="0" rIns="0" bIns="0" anchor="ctr">
            <a:spAutoFit/>
          </a:bodyPr>
          <a:lstStyle/>
          <a:p>
            <a:pPr algn="ctr"/>
            <a:r>
              <a:rPr lang="en-GB" sz="600" dirty="0"/>
              <a:t>Perform</a:t>
            </a:r>
            <a:r>
              <a:rPr lang="en-GB" sz="600" b="0" i="0" dirty="0">
                <a:effectLst/>
              </a:rPr>
              <a:t> data cleaning, such as converting date columns to end-of-month format.</a:t>
            </a:r>
            <a:endParaRPr lang="en-GB" sz="600" dirty="0">
              <a:cs typeface="Arial" panose="020B0604020202020204" pitchFamily="34" charset="0"/>
            </a:endParaRPr>
          </a:p>
        </p:txBody>
      </p:sp>
      <p:sp>
        <p:nvSpPr>
          <p:cNvPr id="243" name="TextBox 242">
            <a:extLst>
              <a:ext uri="{FF2B5EF4-FFF2-40B4-BE49-F238E27FC236}">
                <a16:creationId xmlns:a16="http://schemas.microsoft.com/office/drawing/2014/main" id="{6E8B273B-3AA2-49A7-957A-EBCD7272E4C0}"/>
              </a:ext>
            </a:extLst>
          </p:cNvPr>
          <p:cNvSpPr txBox="1">
            <a:spLocks/>
          </p:cNvSpPr>
          <p:nvPr/>
        </p:nvSpPr>
        <p:spPr>
          <a:xfrm>
            <a:off x="4300003" y="3222182"/>
            <a:ext cx="757650" cy="461665"/>
          </a:xfrm>
          <a:prstGeom prst="rect">
            <a:avLst/>
          </a:prstGeom>
          <a:noFill/>
          <a:ln w="6350">
            <a:noFill/>
            <a:miter lim="800000"/>
          </a:ln>
        </p:spPr>
        <p:txBody>
          <a:bodyPr wrap="square" lIns="0" tIns="0" rIns="0" bIns="0" anchor="ctr">
            <a:spAutoFit/>
          </a:bodyPr>
          <a:lstStyle/>
          <a:p>
            <a:pPr algn="ctr"/>
            <a:r>
              <a:rPr lang="en-GB" sz="600" b="0" i="0" dirty="0">
                <a:effectLst/>
              </a:rPr>
              <a:t>Generate a customer-period cross-join (time-series) using the given date range and </a:t>
            </a:r>
            <a:r>
              <a:rPr lang="en-GB" sz="600" b="0" i="0" dirty="0" err="1">
                <a:effectLst/>
              </a:rPr>
              <a:t>DataFrame</a:t>
            </a:r>
            <a:endParaRPr lang="en-GB" sz="600" dirty="0">
              <a:cs typeface="Arial" panose="020B0604020202020204" pitchFamily="34" charset="0"/>
            </a:endParaRPr>
          </a:p>
        </p:txBody>
      </p:sp>
      <p:sp>
        <p:nvSpPr>
          <p:cNvPr id="244" name="TextBox 243">
            <a:extLst>
              <a:ext uri="{FF2B5EF4-FFF2-40B4-BE49-F238E27FC236}">
                <a16:creationId xmlns:a16="http://schemas.microsoft.com/office/drawing/2014/main" id="{B5C0C46C-A8B8-476D-9A80-73F3372FB693}"/>
              </a:ext>
            </a:extLst>
          </p:cNvPr>
          <p:cNvSpPr txBox="1">
            <a:spLocks/>
          </p:cNvSpPr>
          <p:nvPr/>
        </p:nvSpPr>
        <p:spPr>
          <a:xfrm>
            <a:off x="5497973" y="3176015"/>
            <a:ext cx="757650" cy="553998"/>
          </a:xfrm>
          <a:prstGeom prst="rect">
            <a:avLst/>
          </a:prstGeom>
          <a:noFill/>
          <a:ln w="6350">
            <a:noFill/>
            <a:miter lim="800000"/>
          </a:ln>
        </p:spPr>
        <p:txBody>
          <a:bodyPr wrap="square" lIns="0" tIns="0" rIns="0" bIns="0" anchor="ctr">
            <a:spAutoFit/>
          </a:bodyPr>
          <a:lstStyle/>
          <a:p>
            <a:pPr algn="ctr"/>
            <a:r>
              <a:rPr lang="en-GB" sz="600" dirty="0"/>
              <a:t>Calculate</a:t>
            </a:r>
            <a:r>
              <a:rPr lang="en-GB" sz="600" b="0" i="0" dirty="0">
                <a:effectLst/>
              </a:rPr>
              <a:t> various metrics, such as new products in the period, closed products in the period, active products, etc.</a:t>
            </a:r>
            <a:endParaRPr lang="en-GB" sz="600" dirty="0"/>
          </a:p>
        </p:txBody>
      </p:sp>
      <p:sp>
        <p:nvSpPr>
          <p:cNvPr id="245" name="TextBox 244">
            <a:extLst>
              <a:ext uri="{FF2B5EF4-FFF2-40B4-BE49-F238E27FC236}">
                <a16:creationId xmlns:a16="http://schemas.microsoft.com/office/drawing/2014/main" id="{6B726742-0783-4DF2-9D33-66027ABC7BB0}"/>
              </a:ext>
            </a:extLst>
          </p:cNvPr>
          <p:cNvSpPr txBox="1"/>
          <p:nvPr/>
        </p:nvSpPr>
        <p:spPr>
          <a:xfrm>
            <a:off x="3739081" y="4025470"/>
            <a:ext cx="5115207" cy="1569660"/>
          </a:xfrm>
          <a:prstGeom prst="rect">
            <a:avLst/>
          </a:prstGeom>
          <a:solidFill>
            <a:schemeClr val="bg1"/>
          </a:solidFill>
          <a:ln w="6350">
            <a:solidFill>
              <a:srgbClr val="7F7F7F"/>
            </a:solidFill>
            <a:miter lim="800000"/>
          </a:ln>
        </p:spPr>
        <p:txBody>
          <a:bodyPr wrap="square">
            <a:spAutoFit/>
          </a:bodyPr>
          <a:lstStyle/>
          <a:p>
            <a:pPr algn="l">
              <a:buFont typeface="+mj-lt"/>
              <a:buAutoNum type="arabicPeriod"/>
            </a:pPr>
            <a:r>
              <a:rPr lang="en-GB" sz="600" b="1" i="0" dirty="0">
                <a:effectLst/>
                <a:cs typeface="Arial" panose="020B0604020202020204" pitchFamily="34" charset="0"/>
              </a:rPr>
              <a:t> New Products in the Period (__</a:t>
            </a:r>
            <a:r>
              <a:rPr lang="en-GB" sz="600" b="1" i="0" dirty="0" err="1">
                <a:effectLst/>
                <a:cs typeface="Arial" panose="020B0604020202020204" pitchFamily="34" charset="0"/>
              </a:rPr>
              <a:t>new_in_period</a:t>
            </a:r>
            <a:r>
              <a:rPr lang="en-GB" sz="600" b="1" i="0" dirty="0">
                <a:effectLst/>
                <a:cs typeface="Arial" panose="020B0604020202020204" pitchFamily="34" charset="0"/>
              </a:rPr>
              <a:t>)</a:t>
            </a:r>
            <a:r>
              <a:rPr lang="en-GB" sz="600" b="0" i="0" dirty="0">
                <a:effectLst/>
                <a:cs typeface="Arial" panose="020B0604020202020204" pitchFamily="34" charset="0"/>
              </a:rPr>
              <a:t>: indicates whether a product was newly opened during the specific time period. If the product's start date is the same as the current period, the value is set to 1; otherwise, it is set to 0.</a:t>
            </a:r>
          </a:p>
          <a:p>
            <a:pPr algn="l">
              <a:buFont typeface="+mj-lt"/>
              <a:buAutoNum type="arabicPeriod"/>
            </a:pPr>
            <a:r>
              <a:rPr lang="en-GB" sz="600" b="1" i="0" dirty="0">
                <a:effectLst/>
                <a:cs typeface="Arial" panose="020B0604020202020204" pitchFamily="34" charset="0"/>
              </a:rPr>
              <a:t> Closed Products in the Period (__</a:t>
            </a:r>
            <a:r>
              <a:rPr lang="en-GB" sz="600" b="1" i="0" dirty="0" err="1">
                <a:effectLst/>
                <a:cs typeface="Arial" panose="020B0604020202020204" pitchFamily="34" charset="0"/>
              </a:rPr>
              <a:t>close_in_period</a:t>
            </a:r>
            <a:r>
              <a:rPr lang="en-GB" sz="600" b="1" i="0" dirty="0">
                <a:effectLst/>
                <a:cs typeface="Arial" panose="020B0604020202020204" pitchFamily="34" charset="0"/>
              </a:rPr>
              <a:t>)</a:t>
            </a:r>
            <a:r>
              <a:rPr lang="en-GB" sz="600" b="0" i="0" dirty="0">
                <a:effectLst/>
                <a:cs typeface="Arial" panose="020B0604020202020204" pitchFamily="34" charset="0"/>
              </a:rPr>
              <a:t>: determines whether a product was closed during the specific time period. If the product's end date is the same as the current period, the value is set to 1; otherwise, it is set to 0.</a:t>
            </a:r>
          </a:p>
          <a:p>
            <a:pPr algn="l">
              <a:buFont typeface="+mj-lt"/>
              <a:buAutoNum type="arabicPeriod"/>
            </a:pPr>
            <a:r>
              <a:rPr lang="en-GB" sz="600" b="1" i="0" dirty="0">
                <a:effectLst/>
                <a:cs typeface="Arial" panose="020B0604020202020204" pitchFamily="34" charset="0"/>
              </a:rPr>
              <a:t> Matured Products in the Period (__</a:t>
            </a:r>
            <a:r>
              <a:rPr lang="en-GB" sz="600" b="1" i="0" dirty="0" err="1">
                <a:effectLst/>
                <a:cs typeface="Arial" panose="020B0604020202020204" pitchFamily="34" charset="0"/>
              </a:rPr>
              <a:t>mature_in_period</a:t>
            </a:r>
            <a:r>
              <a:rPr lang="en-GB" sz="600" b="1" i="0" dirty="0">
                <a:effectLst/>
                <a:cs typeface="Arial" panose="020B0604020202020204" pitchFamily="34" charset="0"/>
              </a:rPr>
              <a:t>)</a:t>
            </a:r>
            <a:r>
              <a:rPr lang="en-GB" sz="600" b="0" i="0" dirty="0">
                <a:effectLst/>
                <a:cs typeface="Arial" panose="020B0604020202020204" pitchFamily="34" charset="0"/>
              </a:rPr>
              <a:t>: For products with a defined maturity date, this metric indicates whether the maturity date falls within the current time period. If the product's maturity date matches the current period, the value is set to 1; otherwise, it is set to 0.</a:t>
            </a:r>
          </a:p>
          <a:p>
            <a:pPr algn="l">
              <a:buFont typeface="+mj-lt"/>
              <a:buAutoNum type="arabicPeriod"/>
            </a:pPr>
            <a:r>
              <a:rPr lang="en-GB" sz="600" b="1" i="0" dirty="0">
                <a:effectLst/>
                <a:cs typeface="Arial" panose="020B0604020202020204" pitchFamily="34" charset="0"/>
              </a:rPr>
              <a:t> Active Products at the Start of the Period (__</a:t>
            </a:r>
            <a:r>
              <a:rPr lang="en-GB" sz="600" b="1" i="0" dirty="0" err="1">
                <a:effectLst/>
                <a:cs typeface="Arial" panose="020B0604020202020204" pitchFamily="34" charset="0"/>
              </a:rPr>
              <a:t>active_at_or_before_SOP</a:t>
            </a:r>
            <a:r>
              <a:rPr lang="en-GB" sz="600" b="1" i="0" dirty="0">
                <a:effectLst/>
                <a:cs typeface="Arial" panose="020B0604020202020204" pitchFamily="34" charset="0"/>
              </a:rPr>
              <a:t>)</a:t>
            </a:r>
            <a:r>
              <a:rPr lang="en-GB" sz="600" b="0" i="0" dirty="0">
                <a:effectLst/>
                <a:cs typeface="Arial" panose="020B0604020202020204" pitchFamily="34" charset="0"/>
              </a:rPr>
              <a:t>: denotes whether a product was active at the beginning of the current time period. If the product's start date is before the current period, the value is set to 1; otherwise, it is set to 0.</a:t>
            </a:r>
          </a:p>
          <a:p>
            <a:pPr algn="l">
              <a:buFont typeface="+mj-lt"/>
              <a:buAutoNum type="arabicPeriod"/>
            </a:pPr>
            <a:r>
              <a:rPr lang="en-GB" sz="600" b="1" i="0" dirty="0">
                <a:effectLst/>
                <a:cs typeface="Arial" panose="020B0604020202020204" pitchFamily="34" charset="0"/>
              </a:rPr>
              <a:t> Active Products During the Period (__</a:t>
            </a:r>
            <a:r>
              <a:rPr lang="en-GB" sz="600" b="1" i="0" dirty="0" err="1">
                <a:effectLst/>
                <a:cs typeface="Arial" panose="020B0604020202020204" pitchFamily="34" charset="0"/>
              </a:rPr>
              <a:t>active_SOP</a:t>
            </a:r>
            <a:r>
              <a:rPr lang="en-GB" sz="600" b="1" i="0" dirty="0">
                <a:effectLst/>
                <a:cs typeface="Arial" panose="020B0604020202020204" pitchFamily="34" charset="0"/>
              </a:rPr>
              <a:t>)</a:t>
            </a:r>
            <a:r>
              <a:rPr lang="en-GB" sz="600" b="0" i="0" dirty="0">
                <a:effectLst/>
                <a:cs typeface="Arial" panose="020B0604020202020204" pitchFamily="34" charset="0"/>
              </a:rPr>
              <a:t>: identifies products that are active during the current time period. If the product's start date is before or equal to the current period, and its end date is on or after the current period, the value is set to 1; otherwise, it is set to 0.</a:t>
            </a:r>
          </a:p>
          <a:p>
            <a:pPr algn="l">
              <a:buFont typeface="+mj-lt"/>
              <a:buAutoNum type="arabicPeriod"/>
            </a:pPr>
            <a:r>
              <a:rPr lang="en-GB" sz="600" b="1" i="0" dirty="0">
                <a:effectLst/>
                <a:cs typeface="Arial" panose="020B0604020202020204" pitchFamily="34" charset="0"/>
              </a:rPr>
              <a:t> Time Since Product Opened (__</a:t>
            </a:r>
            <a:r>
              <a:rPr lang="en-GB" sz="600" b="1" i="0" dirty="0" err="1">
                <a:effectLst/>
                <a:cs typeface="Arial" panose="020B0604020202020204" pitchFamily="34" charset="0"/>
              </a:rPr>
              <a:t>time_since_new</a:t>
            </a:r>
            <a:r>
              <a:rPr lang="en-GB" sz="600" b="1" i="0" dirty="0">
                <a:effectLst/>
                <a:cs typeface="Arial" panose="020B0604020202020204" pitchFamily="34" charset="0"/>
              </a:rPr>
              <a:t>)</a:t>
            </a:r>
            <a:r>
              <a:rPr lang="en-GB" sz="600" b="0" i="0" dirty="0">
                <a:effectLst/>
                <a:cs typeface="Arial" panose="020B0604020202020204" pitchFamily="34" charset="0"/>
              </a:rPr>
              <a:t>: For active products, this metric calculates the time (in days) since the product was opened. If the product is not active during the current period, the value is set to None.</a:t>
            </a:r>
          </a:p>
          <a:p>
            <a:pPr algn="l">
              <a:buFont typeface="+mj-lt"/>
              <a:buAutoNum type="arabicPeriod"/>
            </a:pPr>
            <a:r>
              <a:rPr lang="en-GB" sz="600" b="1" i="0" dirty="0">
                <a:effectLst/>
                <a:cs typeface="Arial" panose="020B0604020202020204" pitchFamily="34" charset="0"/>
              </a:rPr>
              <a:t> Time Since Product Closed (__</a:t>
            </a:r>
            <a:r>
              <a:rPr lang="en-GB" sz="600" b="1" i="0" dirty="0" err="1">
                <a:effectLst/>
                <a:cs typeface="Arial" panose="020B0604020202020204" pitchFamily="34" charset="0"/>
              </a:rPr>
              <a:t>time_since_close</a:t>
            </a:r>
            <a:r>
              <a:rPr lang="en-GB" sz="600" b="1" i="0" dirty="0">
                <a:effectLst/>
                <a:cs typeface="Arial" panose="020B0604020202020204" pitchFamily="34" charset="0"/>
              </a:rPr>
              <a:t>)</a:t>
            </a:r>
            <a:r>
              <a:rPr lang="en-GB" sz="600" b="0" i="0" dirty="0">
                <a:effectLst/>
                <a:cs typeface="Arial" panose="020B0604020202020204" pitchFamily="34" charset="0"/>
              </a:rPr>
              <a:t>: For closed products, this metric calculates the time (in days) since the product was closed. If the product is not closed during the current period, the value is set to None.</a:t>
            </a:r>
          </a:p>
          <a:p>
            <a:pPr algn="l">
              <a:buFont typeface="+mj-lt"/>
              <a:buAutoNum type="arabicPeriod"/>
            </a:pPr>
            <a:r>
              <a:rPr lang="en-GB" sz="600" b="1" i="0" dirty="0">
                <a:effectLst/>
                <a:cs typeface="Arial" panose="020B0604020202020204" pitchFamily="34" charset="0"/>
              </a:rPr>
              <a:t> Time to Maturity (__</a:t>
            </a:r>
            <a:r>
              <a:rPr lang="en-GB" sz="600" b="1" i="0" dirty="0" err="1">
                <a:effectLst/>
                <a:cs typeface="Arial" panose="020B0604020202020204" pitchFamily="34" charset="0"/>
              </a:rPr>
              <a:t>time_to_maturity</a:t>
            </a:r>
            <a:r>
              <a:rPr lang="en-GB" sz="600" b="1" i="0" dirty="0">
                <a:effectLst/>
                <a:cs typeface="Arial" panose="020B0604020202020204" pitchFamily="34" charset="0"/>
              </a:rPr>
              <a:t>)</a:t>
            </a:r>
            <a:r>
              <a:rPr lang="en-GB" sz="600" b="0" i="0" dirty="0">
                <a:effectLst/>
                <a:cs typeface="Arial" panose="020B0604020202020204" pitchFamily="34" charset="0"/>
              </a:rPr>
              <a:t>: For products with defined maturity dates, this metric calculates the time (in days) until the product matures. If the product is not active during the current period, the value is set to None.</a:t>
            </a:r>
          </a:p>
        </p:txBody>
      </p:sp>
      <p:cxnSp>
        <p:nvCxnSpPr>
          <p:cNvPr id="246" name="Elbow Connector 128">
            <a:extLst>
              <a:ext uri="{FF2B5EF4-FFF2-40B4-BE49-F238E27FC236}">
                <a16:creationId xmlns:a16="http://schemas.microsoft.com/office/drawing/2014/main" id="{BA494155-B2CA-420A-87AD-CCF76D2823B4}"/>
              </a:ext>
            </a:extLst>
          </p:cNvPr>
          <p:cNvCxnSpPr>
            <a:cxnSpLocks/>
            <a:stCxn id="234" idx="2"/>
            <a:endCxn id="263" idx="6"/>
          </p:cNvCxnSpPr>
          <p:nvPr/>
        </p:nvCxnSpPr>
        <p:spPr>
          <a:xfrm rot="5400000">
            <a:off x="4831648" y="2882036"/>
            <a:ext cx="130482" cy="1951549"/>
          </a:xfrm>
          <a:prstGeom prst="bentConnector2">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12B8C471-EA0E-47F7-968C-212436CA1EB3}"/>
              </a:ext>
            </a:extLst>
          </p:cNvPr>
          <p:cNvSpPr txBox="1">
            <a:spLocks/>
          </p:cNvSpPr>
          <p:nvPr/>
        </p:nvSpPr>
        <p:spPr>
          <a:xfrm>
            <a:off x="6695943" y="3222182"/>
            <a:ext cx="757650" cy="461665"/>
          </a:xfrm>
          <a:prstGeom prst="rect">
            <a:avLst/>
          </a:prstGeom>
          <a:noFill/>
          <a:ln w="6350">
            <a:noFill/>
            <a:miter lim="800000"/>
          </a:ln>
        </p:spPr>
        <p:txBody>
          <a:bodyPr wrap="square" lIns="0" tIns="0" rIns="0" bIns="0" anchor="ctr">
            <a:spAutoFit/>
          </a:bodyPr>
          <a:lstStyle/>
          <a:p>
            <a:pPr algn="ctr"/>
            <a:r>
              <a:rPr lang="en-GB" sz="600" b="0" i="0" dirty="0">
                <a:effectLst/>
                <a:cs typeface="Arial" panose="020B0604020202020204" pitchFamily="34" charset="0"/>
              </a:rPr>
              <a:t>Feature values are multiplied by an active status indicator to get relevant account type features</a:t>
            </a:r>
            <a:endParaRPr lang="en-GB" sz="600" dirty="0">
              <a:cs typeface="Arial" panose="020B0604020202020204" pitchFamily="34" charset="0"/>
            </a:endParaRPr>
          </a:p>
        </p:txBody>
      </p:sp>
      <p:sp>
        <p:nvSpPr>
          <p:cNvPr id="248" name="TextBox 247">
            <a:extLst>
              <a:ext uri="{FF2B5EF4-FFF2-40B4-BE49-F238E27FC236}">
                <a16:creationId xmlns:a16="http://schemas.microsoft.com/office/drawing/2014/main" id="{02C75A07-1ECD-4DFC-A6CA-097853BA726F}"/>
              </a:ext>
            </a:extLst>
          </p:cNvPr>
          <p:cNvSpPr txBox="1">
            <a:spLocks/>
          </p:cNvSpPr>
          <p:nvPr/>
        </p:nvSpPr>
        <p:spPr>
          <a:xfrm>
            <a:off x="7893913" y="3222182"/>
            <a:ext cx="757650" cy="461665"/>
          </a:xfrm>
          <a:prstGeom prst="rect">
            <a:avLst/>
          </a:prstGeom>
          <a:noFill/>
          <a:ln w="6350">
            <a:noFill/>
            <a:miter lim="800000"/>
          </a:ln>
        </p:spPr>
        <p:txBody>
          <a:bodyPr wrap="square" lIns="0" tIns="0" rIns="0" bIns="0" anchor="ctr">
            <a:spAutoFit/>
          </a:bodyPr>
          <a:lstStyle/>
          <a:p>
            <a:pPr algn="ctr"/>
            <a:r>
              <a:rPr lang="en-GB" sz="600" b="0" i="0" dirty="0">
                <a:effectLst/>
                <a:cs typeface="Arial" panose="020B0604020202020204" pitchFamily="34" charset="0"/>
              </a:rPr>
              <a:t>The function performs window operations to calculate running totals and various rolling values</a:t>
            </a:r>
            <a:endParaRPr lang="en-GB" sz="600" dirty="0">
              <a:cs typeface="Arial" panose="020B0604020202020204" pitchFamily="34" charset="0"/>
            </a:endParaRPr>
          </a:p>
        </p:txBody>
      </p:sp>
      <p:sp>
        <p:nvSpPr>
          <p:cNvPr id="249" name="TextBox 248">
            <a:extLst>
              <a:ext uri="{FF2B5EF4-FFF2-40B4-BE49-F238E27FC236}">
                <a16:creationId xmlns:a16="http://schemas.microsoft.com/office/drawing/2014/main" id="{E9388EBC-38C4-4A6E-B967-10EBE3ACD609}"/>
              </a:ext>
            </a:extLst>
          </p:cNvPr>
          <p:cNvSpPr txBox="1">
            <a:spLocks/>
          </p:cNvSpPr>
          <p:nvPr/>
        </p:nvSpPr>
        <p:spPr>
          <a:xfrm>
            <a:off x="9091884" y="3314515"/>
            <a:ext cx="757650" cy="276999"/>
          </a:xfrm>
          <a:prstGeom prst="rect">
            <a:avLst/>
          </a:prstGeom>
          <a:noFill/>
          <a:ln w="6350">
            <a:noFill/>
            <a:miter lim="800000"/>
          </a:ln>
        </p:spPr>
        <p:txBody>
          <a:bodyPr wrap="square" lIns="0" tIns="0" rIns="0" bIns="0" anchor="ctr">
            <a:spAutoFit/>
          </a:bodyPr>
          <a:lstStyle/>
          <a:p>
            <a:pPr algn="ctr"/>
            <a:r>
              <a:rPr lang="en-GB" sz="600" b="0" i="0" dirty="0">
                <a:effectLst/>
                <a:cs typeface="Arial" panose="020B0604020202020204" pitchFamily="34" charset="0"/>
              </a:rPr>
              <a:t>The result is returned as the aggregated </a:t>
            </a:r>
            <a:r>
              <a:rPr lang="en-GB" sz="600" b="0" i="0" dirty="0" err="1">
                <a:effectLst/>
                <a:cs typeface="Arial" panose="020B0604020202020204" pitchFamily="34" charset="0"/>
              </a:rPr>
              <a:t>DataFrame</a:t>
            </a:r>
            <a:endParaRPr lang="en-GB" sz="600" dirty="0">
              <a:cs typeface="Arial" panose="020B0604020202020204" pitchFamily="34" charset="0"/>
            </a:endParaRPr>
          </a:p>
        </p:txBody>
      </p:sp>
      <p:cxnSp>
        <p:nvCxnSpPr>
          <p:cNvPr id="251" name="Elbow Connector 139">
            <a:extLst>
              <a:ext uri="{FF2B5EF4-FFF2-40B4-BE49-F238E27FC236}">
                <a16:creationId xmlns:a16="http://schemas.microsoft.com/office/drawing/2014/main" id="{A5063C71-31B0-45F8-9366-48B2A888915E}"/>
              </a:ext>
            </a:extLst>
          </p:cNvPr>
          <p:cNvCxnSpPr>
            <a:cxnSpLocks/>
            <a:stCxn id="237" idx="3"/>
            <a:endCxn id="266" idx="0"/>
          </p:cNvCxnSpPr>
          <p:nvPr/>
        </p:nvCxnSpPr>
        <p:spPr>
          <a:xfrm>
            <a:off x="10067627" y="3453015"/>
            <a:ext cx="210376" cy="588046"/>
          </a:xfrm>
          <a:prstGeom prst="bentConnector2">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3" name="TrackerNumWhite 20">
            <a:extLst>
              <a:ext uri="{FF2B5EF4-FFF2-40B4-BE49-F238E27FC236}">
                <a16:creationId xmlns:a16="http://schemas.microsoft.com/office/drawing/2014/main" id="{04A3C5F9-9813-4975-B708-411D32E0CB34}"/>
              </a:ext>
            </a:extLst>
          </p:cNvPr>
          <p:cNvSpPr>
            <a:spLocks noChangeAspect="1"/>
          </p:cNvSpPr>
          <p:nvPr>
            <p:custDataLst>
              <p:tags r:id="rId5"/>
            </p:custDataLst>
          </p:nvPr>
        </p:nvSpPr>
        <p:spPr>
          <a:xfrm>
            <a:off x="4586710" y="2181082"/>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1</a:t>
            </a:r>
          </a:p>
        </p:txBody>
      </p:sp>
      <p:sp>
        <p:nvSpPr>
          <p:cNvPr id="254" name="TrackerNumWhite 20">
            <a:extLst>
              <a:ext uri="{FF2B5EF4-FFF2-40B4-BE49-F238E27FC236}">
                <a16:creationId xmlns:a16="http://schemas.microsoft.com/office/drawing/2014/main" id="{1D587302-6D1D-4848-B5B4-30245B76BE87}"/>
              </a:ext>
            </a:extLst>
          </p:cNvPr>
          <p:cNvSpPr>
            <a:spLocks noChangeAspect="1"/>
          </p:cNvSpPr>
          <p:nvPr>
            <p:custDataLst>
              <p:tags r:id="rId6"/>
            </p:custDataLst>
          </p:nvPr>
        </p:nvSpPr>
        <p:spPr>
          <a:xfrm>
            <a:off x="5780545" y="2181082"/>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2</a:t>
            </a:r>
          </a:p>
        </p:txBody>
      </p:sp>
      <p:sp>
        <p:nvSpPr>
          <p:cNvPr id="255" name="TrackerNumWhite 20">
            <a:extLst>
              <a:ext uri="{FF2B5EF4-FFF2-40B4-BE49-F238E27FC236}">
                <a16:creationId xmlns:a16="http://schemas.microsoft.com/office/drawing/2014/main" id="{D9FF5C08-E232-48A7-8078-DA3D7DB2ED03}"/>
              </a:ext>
            </a:extLst>
          </p:cNvPr>
          <p:cNvSpPr>
            <a:spLocks noChangeAspect="1"/>
          </p:cNvSpPr>
          <p:nvPr>
            <p:custDataLst>
              <p:tags r:id="rId7"/>
            </p:custDataLst>
          </p:nvPr>
        </p:nvSpPr>
        <p:spPr>
          <a:xfrm>
            <a:off x="6982651" y="2181082"/>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3</a:t>
            </a:r>
          </a:p>
        </p:txBody>
      </p:sp>
      <p:sp>
        <p:nvSpPr>
          <p:cNvPr id="256" name="TrackerNumWhite 20">
            <a:extLst>
              <a:ext uri="{FF2B5EF4-FFF2-40B4-BE49-F238E27FC236}">
                <a16:creationId xmlns:a16="http://schemas.microsoft.com/office/drawing/2014/main" id="{85700DCD-3320-4DA8-80DA-B1D7F8C8129F}"/>
              </a:ext>
            </a:extLst>
          </p:cNvPr>
          <p:cNvSpPr>
            <a:spLocks noChangeAspect="1"/>
          </p:cNvSpPr>
          <p:nvPr>
            <p:custDataLst>
              <p:tags r:id="rId8"/>
            </p:custDataLst>
          </p:nvPr>
        </p:nvSpPr>
        <p:spPr>
          <a:xfrm>
            <a:off x="8184757" y="2181082"/>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4</a:t>
            </a:r>
          </a:p>
        </p:txBody>
      </p:sp>
      <p:sp>
        <p:nvSpPr>
          <p:cNvPr id="257" name="TrackerNumWhite 20">
            <a:extLst>
              <a:ext uri="{FF2B5EF4-FFF2-40B4-BE49-F238E27FC236}">
                <a16:creationId xmlns:a16="http://schemas.microsoft.com/office/drawing/2014/main" id="{C8023E42-24A3-4C62-8E0D-1C5EF0FC6742}"/>
              </a:ext>
            </a:extLst>
          </p:cNvPr>
          <p:cNvSpPr>
            <a:spLocks noChangeAspect="1"/>
          </p:cNvSpPr>
          <p:nvPr>
            <p:custDataLst>
              <p:tags r:id="rId9"/>
            </p:custDataLst>
          </p:nvPr>
        </p:nvSpPr>
        <p:spPr>
          <a:xfrm>
            <a:off x="9378590" y="2181082"/>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5</a:t>
            </a:r>
          </a:p>
        </p:txBody>
      </p:sp>
      <p:sp>
        <p:nvSpPr>
          <p:cNvPr id="258" name="TrackerNumWhite 20">
            <a:extLst>
              <a:ext uri="{FF2B5EF4-FFF2-40B4-BE49-F238E27FC236}">
                <a16:creationId xmlns:a16="http://schemas.microsoft.com/office/drawing/2014/main" id="{E335D5ED-8AF6-4BB0-99D7-4EFC7A3EEB2E}"/>
              </a:ext>
            </a:extLst>
          </p:cNvPr>
          <p:cNvSpPr>
            <a:spLocks noChangeAspect="1"/>
          </p:cNvSpPr>
          <p:nvPr>
            <p:custDataLst>
              <p:tags r:id="rId10"/>
            </p:custDataLst>
          </p:nvPr>
        </p:nvSpPr>
        <p:spPr>
          <a:xfrm>
            <a:off x="4586710" y="3005186"/>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6</a:t>
            </a:r>
          </a:p>
        </p:txBody>
      </p:sp>
      <p:sp>
        <p:nvSpPr>
          <p:cNvPr id="259" name="TrackerNumWhite 20">
            <a:extLst>
              <a:ext uri="{FF2B5EF4-FFF2-40B4-BE49-F238E27FC236}">
                <a16:creationId xmlns:a16="http://schemas.microsoft.com/office/drawing/2014/main" id="{4FC12583-6A09-4C36-A59B-AD443521F5D8}"/>
              </a:ext>
            </a:extLst>
          </p:cNvPr>
          <p:cNvSpPr>
            <a:spLocks noChangeAspect="1"/>
          </p:cNvSpPr>
          <p:nvPr>
            <p:custDataLst>
              <p:tags r:id="rId11"/>
            </p:custDataLst>
          </p:nvPr>
        </p:nvSpPr>
        <p:spPr>
          <a:xfrm>
            <a:off x="5780545" y="3005186"/>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7</a:t>
            </a:r>
          </a:p>
        </p:txBody>
      </p:sp>
      <p:sp>
        <p:nvSpPr>
          <p:cNvPr id="260" name="TrackerNumWhite 20">
            <a:extLst>
              <a:ext uri="{FF2B5EF4-FFF2-40B4-BE49-F238E27FC236}">
                <a16:creationId xmlns:a16="http://schemas.microsoft.com/office/drawing/2014/main" id="{1248E8BF-15C6-4E8A-ACE3-0A08A07B88F3}"/>
              </a:ext>
            </a:extLst>
          </p:cNvPr>
          <p:cNvSpPr>
            <a:spLocks noChangeAspect="1"/>
          </p:cNvSpPr>
          <p:nvPr>
            <p:custDataLst>
              <p:tags r:id="rId12"/>
            </p:custDataLst>
          </p:nvPr>
        </p:nvSpPr>
        <p:spPr>
          <a:xfrm>
            <a:off x="6982651" y="3005186"/>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6</a:t>
            </a:r>
          </a:p>
        </p:txBody>
      </p:sp>
      <p:sp>
        <p:nvSpPr>
          <p:cNvPr id="261" name="TrackerNumWhite 20">
            <a:extLst>
              <a:ext uri="{FF2B5EF4-FFF2-40B4-BE49-F238E27FC236}">
                <a16:creationId xmlns:a16="http://schemas.microsoft.com/office/drawing/2014/main" id="{CC5E2C24-B46A-42C1-B287-25C434ACF471}"/>
              </a:ext>
            </a:extLst>
          </p:cNvPr>
          <p:cNvSpPr>
            <a:spLocks noChangeAspect="1"/>
          </p:cNvSpPr>
          <p:nvPr>
            <p:custDataLst>
              <p:tags r:id="rId13"/>
            </p:custDataLst>
          </p:nvPr>
        </p:nvSpPr>
        <p:spPr>
          <a:xfrm>
            <a:off x="8184757" y="3005186"/>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9</a:t>
            </a:r>
          </a:p>
        </p:txBody>
      </p:sp>
      <p:sp>
        <p:nvSpPr>
          <p:cNvPr id="262" name="TrackerNumWhite 20">
            <a:extLst>
              <a:ext uri="{FF2B5EF4-FFF2-40B4-BE49-F238E27FC236}">
                <a16:creationId xmlns:a16="http://schemas.microsoft.com/office/drawing/2014/main" id="{3F2930C5-E23D-4044-9BCD-BE0C21ACF7C5}"/>
              </a:ext>
            </a:extLst>
          </p:cNvPr>
          <p:cNvSpPr>
            <a:spLocks noChangeAspect="1"/>
          </p:cNvSpPr>
          <p:nvPr>
            <p:custDataLst>
              <p:tags r:id="rId14"/>
            </p:custDataLst>
          </p:nvPr>
        </p:nvSpPr>
        <p:spPr>
          <a:xfrm>
            <a:off x="9378590" y="3005186"/>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10</a:t>
            </a:r>
          </a:p>
        </p:txBody>
      </p:sp>
      <p:sp>
        <p:nvSpPr>
          <p:cNvPr id="263" name="TrackerNumWhite 20">
            <a:extLst>
              <a:ext uri="{FF2B5EF4-FFF2-40B4-BE49-F238E27FC236}">
                <a16:creationId xmlns:a16="http://schemas.microsoft.com/office/drawing/2014/main" id="{76FFB663-55F3-4DF5-8070-14399944BE15}"/>
              </a:ext>
            </a:extLst>
          </p:cNvPr>
          <p:cNvSpPr>
            <a:spLocks noChangeAspect="1"/>
          </p:cNvSpPr>
          <p:nvPr>
            <p:custDataLst>
              <p:tags r:id="rId15"/>
            </p:custDataLst>
          </p:nvPr>
        </p:nvSpPr>
        <p:spPr>
          <a:xfrm>
            <a:off x="3736877" y="3830932"/>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7</a:t>
            </a:r>
          </a:p>
        </p:txBody>
      </p:sp>
      <p:sp>
        <p:nvSpPr>
          <p:cNvPr id="264" name="TrackerNumWhite 20">
            <a:extLst>
              <a:ext uri="{FF2B5EF4-FFF2-40B4-BE49-F238E27FC236}">
                <a16:creationId xmlns:a16="http://schemas.microsoft.com/office/drawing/2014/main" id="{A7F9E101-CAA2-4CE1-BE33-E8E876D76FC7}"/>
              </a:ext>
            </a:extLst>
          </p:cNvPr>
          <p:cNvSpPr>
            <a:spLocks noChangeAspect="1"/>
          </p:cNvSpPr>
          <p:nvPr>
            <p:custDataLst>
              <p:tags r:id="rId16"/>
            </p:custDataLst>
          </p:nvPr>
        </p:nvSpPr>
        <p:spPr>
          <a:xfrm>
            <a:off x="9098461" y="3830932"/>
            <a:ext cx="184237" cy="184237"/>
          </a:xfrm>
          <a:prstGeom prst="ellipse">
            <a:avLst/>
          </a:prstGeom>
          <a:solidFill>
            <a:schemeClr val="bg1"/>
          </a:solidFill>
          <a:ln w="6350" cap="sq">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800" dirty="0">
                <a:solidFill>
                  <a:schemeClr val="accent1"/>
                </a:solidFill>
              </a:rPr>
              <a:t>10</a:t>
            </a:r>
          </a:p>
        </p:txBody>
      </p:sp>
      <p:sp>
        <p:nvSpPr>
          <p:cNvPr id="265" name="TextBox 264">
            <a:extLst>
              <a:ext uri="{FF2B5EF4-FFF2-40B4-BE49-F238E27FC236}">
                <a16:creationId xmlns:a16="http://schemas.microsoft.com/office/drawing/2014/main" id="{736BD2F3-267D-42D2-B285-4E755A62D7B1}"/>
              </a:ext>
            </a:extLst>
          </p:cNvPr>
          <p:cNvSpPr txBox="1">
            <a:spLocks/>
          </p:cNvSpPr>
          <p:nvPr/>
        </p:nvSpPr>
        <p:spPr>
          <a:xfrm>
            <a:off x="9328685" y="3861495"/>
            <a:ext cx="335028"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800" b="1" dirty="0">
                <a:solidFill>
                  <a:srgbClr val="000000"/>
                </a:solidFill>
              </a:rPr>
              <a:t>Output</a:t>
            </a:r>
          </a:p>
        </p:txBody>
      </p:sp>
      <p:pic>
        <p:nvPicPr>
          <p:cNvPr id="266" name="Picture 265">
            <a:extLst>
              <a:ext uri="{FF2B5EF4-FFF2-40B4-BE49-F238E27FC236}">
                <a16:creationId xmlns:a16="http://schemas.microsoft.com/office/drawing/2014/main" id="{73717D2C-5500-462F-BE69-47259BA186FA}"/>
              </a:ext>
            </a:extLst>
          </p:cNvPr>
          <p:cNvPicPr>
            <a:picLocks noChangeAspect="1"/>
          </p:cNvPicPr>
          <p:nvPr/>
        </p:nvPicPr>
        <p:blipFill>
          <a:blip r:embed="rId29"/>
          <a:stretch>
            <a:fillRect/>
          </a:stretch>
        </p:blipFill>
        <p:spPr>
          <a:xfrm>
            <a:off x="9098461" y="4041061"/>
            <a:ext cx="2359084" cy="1554069"/>
          </a:xfrm>
          <a:prstGeom prst="rect">
            <a:avLst/>
          </a:prstGeom>
        </p:spPr>
      </p:pic>
    </p:spTree>
    <p:extLst>
      <p:ext uri="{BB962C8B-B14F-4D97-AF65-F5344CB8AC3E}">
        <p14:creationId xmlns:p14="http://schemas.microsoft.com/office/powerpoint/2010/main" val="3187116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32974190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9" name="Text Placeholder 8">
            <a:extLst>
              <a:ext uri="{FF2B5EF4-FFF2-40B4-BE49-F238E27FC236}">
                <a16:creationId xmlns:a16="http://schemas.microsoft.com/office/drawing/2014/main" id="{D1496AB8-6CCB-12AB-E6CA-0A5CD5CCF2B9}"/>
              </a:ext>
            </a:extLst>
          </p:cNvPr>
          <p:cNvSpPr>
            <a:spLocks noGrp="1"/>
          </p:cNvSpPr>
          <p:nvPr>
            <p:ph type="body" sz="quarter" idx="10"/>
          </p:nvPr>
        </p:nvSpPr>
        <p:spPr/>
        <p:txBody>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dirty="0">
                <a:latin typeface="Arial" panose="020B0604020202020204" pitchFamily="34" charset="0"/>
              </a:rPr>
              <a:t>2D7: Loans Application Details code </a:t>
            </a:r>
            <a:r>
              <a:rPr lang="en-GB" dirty="0">
                <a:effectLst/>
                <a:latin typeface="Arial" panose="020B0604020202020204" pitchFamily="34" charset="0"/>
              </a:rPr>
              <a:t>provides a comprehensive view of loans application details for each customer over time</a:t>
            </a:r>
            <a:endParaRPr lang="en-US" dirty="0">
              <a:latin typeface="Arial" panose="020B0604020202020204" pitchFamily="34" charset="0"/>
            </a:endParaRPr>
          </a:p>
        </p:txBody>
      </p:sp>
      <p:sp>
        <p:nvSpPr>
          <p:cNvPr id="21" name="Sticker">
            <a:extLst>
              <a:ext uri="{FF2B5EF4-FFF2-40B4-BE49-F238E27FC236}">
                <a16:creationId xmlns:a16="http://schemas.microsoft.com/office/drawing/2014/main" id="{06F73FE5-52D9-7AAF-BD0C-A6A0DC57B85E}"/>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2</a:t>
            </a:r>
            <a:endParaRPr lang="en-US" dirty="0"/>
          </a:p>
        </p:txBody>
      </p:sp>
      <p:sp>
        <p:nvSpPr>
          <p:cNvPr id="74" name="TextBox 73">
            <a:extLst>
              <a:ext uri="{FF2B5EF4-FFF2-40B4-BE49-F238E27FC236}">
                <a16:creationId xmlns:a16="http://schemas.microsoft.com/office/drawing/2014/main" id="{EABB3164-E8CB-FF0B-F815-9F9EA6446162}"/>
              </a:ext>
            </a:extLst>
          </p:cNvPr>
          <p:cNvSpPr txBox="1">
            <a:spLocks/>
          </p:cNvSpPr>
          <p:nvPr/>
        </p:nvSpPr>
        <p:spPr>
          <a:xfrm>
            <a:off x="554736" y="1978821"/>
            <a:ext cx="1346491"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time_series_prep_edate</a:t>
            </a:r>
            <a:endParaRPr lang="en-US" sz="800" dirty="0">
              <a:cs typeface="+mn-cs"/>
            </a:endParaRPr>
          </a:p>
        </p:txBody>
      </p:sp>
      <p:sp>
        <p:nvSpPr>
          <p:cNvPr id="75" name="TextBox 74">
            <a:extLst>
              <a:ext uri="{FF2B5EF4-FFF2-40B4-BE49-F238E27FC236}">
                <a16:creationId xmlns:a16="http://schemas.microsoft.com/office/drawing/2014/main" id="{862042A8-981B-FBB0-6E81-F11FABDEEC9B}"/>
              </a:ext>
            </a:extLst>
          </p:cNvPr>
          <p:cNvSpPr txBox="1">
            <a:spLocks/>
          </p:cNvSpPr>
          <p:nvPr/>
        </p:nvSpPr>
        <p:spPr>
          <a:xfrm>
            <a:off x="555512" y="1703413"/>
            <a:ext cx="1346491"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time_series_prep_sdate</a:t>
            </a:r>
            <a:endParaRPr lang="en-US" sz="800" dirty="0">
              <a:cs typeface="+mn-cs"/>
            </a:endParaRPr>
          </a:p>
        </p:txBody>
      </p:sp>
      <p:sp>
        <p:nvSpPr>
          <p:cNvPr id="81" name="TextBox 80">
            <a:extLst>
              <a:ext uri="{FF2B5EF4-FFF2-40B4-BE49-F238E27FC236}">
                <a16:creationId xmlns:a16="http://schemas.microsoft.com/office/drawing/2014/main" id="{DABA75AD-B534-F135-EF49-73FE99E74A2A}"/>
              </a:ext>
            </a:extLst>
          </p:cNvPr>
          <p:cNvSpPr txBox="1">
            <a:spLocks/>
          </p:cNvSpPr>
          <p:nvPr/>
        </p:nvSpPr>
        <p:spPr>
          <a:xfrm>
            <a:off x="554736" y="2254229"/>
            <a:ext cx="1346491"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train_start</a:t>
            </a:r>
            <a:r>
              <a:rPr lang="en-US" sz="800" err="1">
                <a:cs typeface="+mn-cs"/>
              </a:rPr>
              <a:t>_</a:t>
            </a:r>
            <a:r>
              <a:rPr lang="en-US" sz="800">
                <a:cs typeface="+mn-cs"/>
              </a:rPr>
              <a:t>date</a:t>
            </a:r>
            <a:endParaRPr lang="en-US" sz="800" dirty="0">
              <a:cs typeface="+mn-cs"/>
            </a:endParaRPr>
          </a:p>
        </p:txBody>
      </p:sp>
      <p:sp>
        <p:nvSpPr>
          <p:cNvPr id="83" name="TextBox 82">
            <a:extLst>
              <a:ext uri="{FF2B5EF4-FFF2-40B4-BE49-F238E27FC236}">
                <a16:creationId xmlns:a16="http://schemas.microsoft.com/office/drawing/2014/main" id="{34F90ED1-091C-7B83-D249-DE0AE9EC26D1}"/>
              </a:ext>
            </a:extLst>
          </p:cNvPr>
          <p:cNvSpPr txBox="1">
            <a:spLocks/>
          </p:cNvSpPr>
          <p:nvPr/>
        </p:nvSpPr>
        <p:spPr>
          <a:xfrm>
            <a:off x="554736" y="2529637"/>
            <a:ext cx="1346491"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train_end_date</a:t>
            </a:r>
            <a:endParaRPr lang="en-US" sz="800" dirty="0">
              <a:cs typeface="+mn-cs"/>
            </a:endParaRPr>
          </a:p>
        </p:txBody>
      </p:sp>
      <p:sp>
        <p:nvSpPr>
          <p:cNvPr id="84" name="TextBox 83">
            <a:extLst>
              <a:ext uri="{FF2B5EF4-FFF2-40B4-BE49-F238E27FC236}">
                <a16:creationId xmlns:a16="http://schemas.microsoft.com/office/drawing/2014/main" id="{0E415857-36AB-A701-CBD9-D007D2E53F40}"/>
              </a:ext>
            </a:extLst>
          </p:cNvPr>
          <p:cNvSpPr txBox="1">
            <a:spLocks/>
          </p:cNvSpPr>
          <p:nvPr/>
        </p:nvSpPr>
        <p:spPr>
          <a:xfrm>
            <a:off x="554736" y="2805045"/>
            <a:ext cx="1346491"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test_start</a:t>
            </a:r>
            <a:r>
              <a:rPr lang="en-US" sz="800" err="1">
                <a:cs typeface="+mn-cs"/>
              </a:rPr>
              <a:t>_</a:t>
            </a:r>
            <a:r>
              <a:rPr lang="en-US" sz="800">
                <a:cs typeface="+mn-cs"/>
              </a:rPr>
              <a:t>date</a:t>
            </a:r>
            <a:endParaRPr lang="en-US" sz="800" dirty="0">
              <a:cs typeface="+mn-cs"/>
            </a:endParaRPr>
          </a:p>
        </p:txBody>
      </p:sp>
      <p:sp>
        <p:nvSpPr>
          <p:cNvPr id="85" name="TextBox 84">
            <a:extLst>
              <a:ext uri="{FF2B5EF4-FFF2-40B4-BE49-F238E27FC236}">
                <a16:creationId xmlns:a16="http://schemas.microsoft.com/office/drawing/2014/main" id="{520C6F1D-F391-9877-C9D9-BA2F31B62D2C}"/>
              </a:ext>
            </a:extLst>
          </p:cNvPr>
          <p:cNvSpPr txBox="1">
            <a:spLocks/>
          </p:cNvSpPr>
          <p:nvPr/>
        </p:nvSpPr>
        <p:spPr>
          <a:xfrm>
            <a:off x="554736" y="3080453"/>
            <a:ext cx="1346491"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test_end</a:t>
            </a:r>
            <a:r>
              <a:rPr lang="en-US" sz="800" err="1">
                <a:cs typeface="+mn-cs"/>
              </a:rPr>
              <a:t>_</a:t>
            </a:r>
            <a:r>
              <a:rPr lang="en-US" sz="800">
                <a:cs typeface="+mn-cs"/>
              </a:rPr>
              <a:t>date</a:t>
            </a:r>
            <a:endParaRPr lang="en-US" sz="800" dirty="0">
              <a:cs typeface="+mn-cs"/>
            </a:endParaRPr>
          </a:p>
        </p:txBody>
      </p:sp>
      <p:sp>
        <p:nvSpPr>
          <p:cNvPr id="86" name="TextBox 85">
            <a:extLst>
              <a:ext uri="{FF2B5EF4-FFF2-40B4-BE49-F238E27FC236}">
                <a16:creationId xmlns:a16="http://schemas.microsoft.com/office/drawing/2014/main" id="{5753458E-29F0-EC3B-E82D-5D58B9C746D1}"/>
              </a:ext>
            </a:extLst>
          </p:cNvPr>
          <p:cNvSpPr txBox="1">
            <a:spLocks/>
          </p:cNvSpPr>
          <p:nvPr/>
        </p:nvSpPr>
        <p:spPr>
          <a:xfrm>
            <a:off x="554736" y="3355861"/>
            <a:ext cx="1346491"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cs typeface="+mn-cs"/>
              </a:rPr>
              <a:t>score_date</a:t>
            </a:r>
            <a:endParaRPr lang="en-GB" sz="800" dirty="0">
              <a:cs typeface="+mn-cs"/>
            </a:endParaRPr>
          </a:p>
        </p:txBody>
      </p:sp>
      <p:sp>
        <p:nvSpPr>
          <p:cNvPr id="90" name="TextBox 89">
            <a:extLst>
              <a:ext uri="{FF2B5EF4-FFF2-40B4-BE49-F238E27FC236}">
                <a16:creationId xmlns:a16="http://schemas.microsoft.com/office/drawing/2014/main" id="{A4F6B5B7-4BBF-CB55-00FA-6053AEA0060B}"/>
              </a:ext>
            </a:extLst>
          </p:cNvPr>
          <p:cNvSpPr txBox="1">
            <a:spLocks/>
          </p:cNvSpPr>
          <p:nvPr/>
        </p:nvSpPr>
        <p:spPr>
          <a:xfrm>
            <a:off x="554736" y="3631268"/>
            <a:ext cx="1346491"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cs typeface="+mn-cs"/>
              </a:rPr>
              <a:t>model_version</a:t>
            </a:r>
            <a:r>
              <a:rPr lang="en-GB" sz="800" err="1">
                <a:cs typeface="+mn-cs"/>
              </a:rPr>
              <a:t>_</a:t>
            </a:r>
            <a:r>
              <a:rPr lang="en-GB" sz="800">
                <a:cs typeface="+mn-cs"/>
              </a:rPr>
              <a:t>prefix</a:t>
            </a:r>
            <a:endParaRPr lang="en-GB" sz="800" dirty="0">
              <a:cs typeface="+mn-cs"/>
            </a:endParaRPr>
          </a:p>
        </p:txBody>
      </p:sp>
      <p:sp>
        <p:nvSpPr>
          <p:cNvPr id="101" name="TextBox 100">
            <a:extLst>
              <a:ext uri="{FF2B5EF4-FFF2-40B4-BE49-F238E27FC236}">
                <a16:creationId xmlns:a16="http://schemas.microsoft.com/office/drawing/2014/main" id="{DAB3C364-66E4-D8B0-3AAD-5B073979ADD6}"/>
              </a:ext>
            </a:extLst>
          </p:cNvPr>
          <p:cNvSpPr txBox="1">
            <a:spLocks/>
          </p:cNvSpPr>
          <p:nvPr/>
        </p:nvSpPr>
        <p:spPr>
          <a:xfrm>
            <a:off x="10617814" y="1389966"/>
            <a:ext cx="1020225"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000" b="1" dirty="0">
                <a:solidFill>
                  <a:srgbClr val="000000"/>
                </a:solidFill>
              </a:rPr>
              <a:t>Output</a:t>
            </a:r>
          </a:p>
        </p:txBody>
      </p:sp>
      <p:cxnSp>
        <p:nvCxnSpPr>
          <p:cNvPr id="48" name="impact_1point5b">
            <a:extLst>
              <a:ext uri="{FF2B5EF4-FFF2-40B4-BE49-F238E27FC236}">
                <a16:creationId xmlns:a16="http://schemas.microsoft.com/office/drawing/2014/main" id="{54A860C3-FB87-DCEC-3312-44FE8B8BB44B}"/>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335" name="TextBox 334">
            <a:extLst>
              <a:ext uri="{FF2B5EF4-FFF2-40B4-BE49-F238E27FC236}">
                <a16:creationId xmlns:a16="http://schemas.microsoft.com/office/drawing/2014/main" id="{098B0BD9-5582-5D4C-B352-51FC6546DB1A}"/>
              </a:ext>
            </a:extLst>
          </p:cNvPr>
          <p:cNvSpPr txBox="1">
            <a:spLocks/>
          </p:cNvSpPr>
          <p:nvPr/>
        </p:nvSpPr>
        <p:spPr>
          <a:xfrm>
            <a:off x="879499" y="5824203"/>
            <a:ext cx="10757765" cy="15388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dirty="0"/>
              <a:t>Code: </a:t>
            </a:r>
            <a:r>
              <a:rPr lang="en-GB" sz="1000" b="1" dirty="0"/>
              <a:t>Step2_Customer_360TS_DataModel/</a:t>
            </a:r>
            <a:r>
              <a:rPr lang="en-GB" sz="1000" dirty="0"/>
              <a:t>2_1_4_PrepareBMO_Usage_TS</a:t>
            </a:r>
          </a:p>
        </p:txBody>
      </p:sp>
      <p:grpSp>
        <p:nvGrpSpPr>
          <p:cNvPr id="52" name="Group 51">
            <a:extLst>
              <a:ext uri="{FF2B5EF4-FFF2-40B4-BE49-F238E27FC236}">
                <a16:creationId xmlns:a16="http://schemas.microsoft.com/office/drawing/2014/main" id="{AC992916-88BF-75AE-6F09-94106B8583F7}"/>
              </a:ext>
            </a:extLst>
          </p:cNvPr>
          <p:cNvGrpSpPr>
            <a:grpSpLocks/>
          </p:cNvGrpSpPr>
          <p:nvPr/>
        </p:nvGrpSpPr>
        <p:grpSpPr>
          <a:xfrm>
            <a:off x="554736" y="5793147"/>
            <a:ext cx="216000" cy="216000"/>
            <a:chOff x="518544" y="5788011"/>
            <a:chExt cx="288000" cy="288000"/>
          </a:xfrm>
        </p:grpSpPr>
        <p:sp>
          <p:nvSpPr>
            <p:cNvPr id="53" name="Oval 52">
              <a:extLst>
                <a:ext uri="{FF2B5EF4-FFF2-40B4-BE49-F238E27FC236}">
                  <a16:creationId xmlns:a16="http://schemas.microsoft.com/office/drawing/2014/main" id="{48EAFB7F-B756-8C54-7E4D-4E1056AD3FFA}"/>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55" name="Graphic 54">
              <a:extLst>
                <a:ext uri="{FF2B5EF4-FFF2-40B4-BE49-F238E27FC236}">
                  <a16:creationId xmlns:a16="http://schemas.microsoft.com/office/drawing/2014/main" id="{6E9D77D4-1585-E410-9BE8-4DAAF98246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2973" y="5842440"/>
              <a:ext cx="179143" cy="179143"/>
            </a:xfrm>
            <a:prstGeom prst="rect">
              <a:avLst/>
            </a:prstGeom>
          </p:spPr>
        </p:pic>
      </p:grpSp>
      <p:sp>
        <p:nvSpPr>
          <p:cNvPr id="82" name="TextBox 81">
            <a:extLst>
              <a:ext uri="{FF2B5EF4-FFF2-40B4-BE49-F238E27FC236}">
                <a16:creationId xmlns:a16="http://schemas.microsoft.com/office/drawing/2014/main" id="{98744F28-AF2B-00BF-AE4D-5FD2C36CD3F1}"/>
              </a:ext>
            </a:extLst>
          </p:cNvPr>
          <p:cNvSpPr txBox="1">
            <a:spLocks/>
          </p:cNvSpPr>
          <p:nvPr/>
        </p:nvSpPr>
        <p:spPr>
          <a:xfrm>
            <a:off x="879499" y="6079988"/>
            <a:ext cx="10757765"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000" dirty="0">
                <a:solidFill>
                  <a:srgbClr val="000000"/>
                </a:solidFill>
                <a:sym typeface=""/>
              </a:rPr>
              <a:t>Checks: </a:t>
            </a:r>
            <a:r>
              <a:rPr lang="en-US" sz="1000" b="1" dirty="0">
                <a:solidFill>
                  <a:srgbClr val="000000"/>
                </a:solidFill>
                <a:sym typeface=""/>
              </a:rPr>
              <a:t>Step2_Customer_360TS_DataModel/</a:t>
            </a:r>
            <a:r>
              <a:rPr lang="en-US" sz="1000" dirty="0">
                <a:solidFill>
                  <a:srgbClr val="000000"/>
                </a:solidFill>
                <a:sym typeface=""/>
              </a:rPr>
              <a:t>Check_2_1_4</a:t>
            </a:r>
            <a:endParaRPr lang="en-GB" sz="1000" dirty="0">
              <a:solidFill>
                <a:srgbClr val="000000"/>
              </a:solidFill>
              <a:sym typeface=""/>
            </a:endParaRPr>
          </a:p>
        </p:txBody>
      </p:sp>
      <p:grpSp>
        <p:nvGrpSpPr>
          <p:cNvPr id="60" name="Group 59">
            <a:extLst>
              <a:ext uri="{FF2B5EF4-FFF2-40B4-BE49-F238E27FC236}">
                <a16:creationId xmlns:a16="http://schemas.microsoft.com/office/drawing/2014/main" id="{7A1B103A-B1F7-2B6F-966A-AAAD4ED3BF64}"/>
              </a:ext>
            </a:extLst>
          </p:cNvPr>
          <p:cNvGrpSpPr>
            <a:grpSpLocks/>
          </p:cNvGrpSpPr>
          <p:nvPr/>
        </p:nvGrpSpPr>
        <p:grpSpPr>
          <a:xfrm>
            <a:off x="554736" y="6048932"/>
            <a:ext cx="216000" cy="216000"/>
            <a:chOff x="554736" y="6059030"/>
            <a:chExt cx="242088" cy="242088"/>
          </a:xfrm>
          <a:solidFill>
            <a:schemeClr val="accent5"/>
          </a:solidFill>
        </p:grpSpPr>
        <p:sp>
          <p:nvSpPr>
            <p:cNvPr id="61" name="Oval 60">
              <a:extLst>
                <a:ext uri="{FF2B5EF4-FFF2-40B4-BE49-F238E27FC236}">
                  <a16:creationId xmlns:a16="http://schemas.microsoft.com/office/drawing/2014/main" id="{91E37443-1641-9232-90F4-A2BE8895A909}"/>
                </a:ext>
              </a:extLst>
            </p:cNvPr>
            <p:cNvSpPr>
              <a:spLocks noChangeAspect="1"/>
            </p:cNvSpPr>
            <p:nvPr/>
          </p:nvSpPr>
          <p:spPr>
            <a:xfrm>
              <a:off x="554736" y="6059030"/>
              <a:ext cx="242088" cy="24208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65" name="Graphic 64">
              <a:extLst>
                <a:ext uri="{FF2B5EF4-FFF2-40B4-BE49-F238E27FC236}">
                  <a16:creationId xmlns:a16="http://schemas.microsoft.com/office/drawing/2014/main" id="{5CDFD419-2160-6554-91B1-A195C4A37C3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881" y="6089963"/>
              <a:ext cx="180221" cy="180221"/>
            </a:xfrm>
            <a:prstGeom prst="rect">
              <a:avLst/>
            </a:prstGeom>
          </p:spPr>
        </p:pic>
      </p:grpSp>
      <p:grpSp>
        <p:nvGrpSpPr>
          <p:cNvPr id="72" name="Group 71">
            <a:extLst>
              <a:ext uri="{FF2B5EF4-FFF2-40B4-BE49-F238E27FC236}">
                <a16:creationId xmlns:a16="http://schemas.microsoft.com/office/drawing/2014/main" id="{76EB3D0A-C2D3-DA8D-302D-A1A86CDB55E5}"/>
              </a:ext>
            </a:extLst>
          </p:cNvPr>
          <p:cNvGrpSpPr/>
          <p:nvPr/>
        </p:nvGrpSpPr>
        <p:grpSpPr>
          <a:xfrm>
            <a:off x="555511" y="1240436"/>
            <a:ext cx="324000" cy="324000"/>
            <a:chOff x="554736" y="1548255"/>
            <a:chExt cx="324000" cy="324000"/>
          </a:xfrm>
        </p:grpSpPr>
        <p:sp>
          <p:nvSpPr>
            <p:cNvPr id="73" name="Oval 72">
              <a:extLst>
                <a:ext uri="{FF2B5EF4-FFF2-40B4-BE49-F238E27FC236}">
                  <a16:creationId xmlns:a16="http://schemas.microsoft.com/office/drawing/2014/main" id="{6B7C1863-04F2-38C8-568A-F3E30B757666}"/>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76" name="CustomIcon">
              <a:extLst>
                <a:ext uri="{FF2B5EF4-FFF2-40B4-BE49-F238E27FC236}">
                  <a16:creationId xmlns:a16="http://schemas.microsoft.com/office/drawing/2014/main" id="{74D967B7-0D6E-734C-C81B-0305669151A4}"/>
                </a:ext>
              </a:extLst>
            </p:cNvPr>
            <p:cNvPicPr>
              <a:picLocks/>
            </p:cNvPicPr>
            <p:nvPr>
              <p:custDataLst>
                <p:tags r:id="rId10"/>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603221" y="1602471"/>
              <a:ext cx="215568" cy="215568"/>
            </a:xfrm>
            <a:prstGeom prst="rect">
              <a:avLst/>
            </a:prstGeom>
          </p:spPr>
        </p:pic>
      </p:grpSp>
      <p:sp>
        <p:nvSpPr>
          <p:cNvPr id="77" name="TextBox 76">
            <a:extLst>
              <a:ext uri="{FF2B5EF4-FFF2-40B4-BE49-F238E27FC236}">
                <a16:creationId xmlns:a16="http://schemas.microsoft.com/office/drawing/2014/main" id="{663F4C95-B976-DEF1-AB29-896F7FEF40CA}"/>
              </a:ext>
            </a:extLst>
          </p:cNvPr>
          <p:cNvSpPr txBox="1">
            <a:spLocks/>
          </p:cNvSpPr>
          <p:nvPr/>
        </p:nvSpPr>
        <p:spPr>
          <a:xfrm>
            <a:off x="917336" y="1325492"/>
            <a:ext cx="983892"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cxnSp>
        <p:nvCxnSpPr>
          <p:cNvPr id="87" name="Straight Connector 86">
            <a:extLst>
              <a:ext uri="{FF2B5EF4-FFF2-40B4-BE49-F238E27FC236}">
                <a16:creationId xmlns:a16="http://schemas.microsoft.com/office/drawing/2014/main" id="{AB21C80F-4013-4779-22CA-2B166077BBC6}"/>
              </a:ext>
            </a:extLst>
          </p:cNvPr>
          <p:cNvCxnSpPr>
            <a:cxnSpLocks/>
          </p:cNvCxnSpPr>
          <p:nvPr/>
        </p:nvCxnSpPr>
        <p:spPr>
          <a:xfrm>
            <a:off x="555511" y="1643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88" name="ChevronBlue 42">
            <a:extLst>
              <a:ext uri="{FF2B5EF4-FFF2-40B4-BE49-F238E27FC236}">
                <a16:creationId xmlns:a16="http://schemas.microsoft.com/office/drawing/2014/main" id="{49A3DFBE-C2B5-770D-80D6-EB82DFFDA706}"/>
              </a:ext>
            </a:extLst>
          </p:cNvPr>
          <p:cNvGrpSpPr>
            <a:grpSpLocks noChangeAspect="1"/>
          </p:cNvGrpSpPr>
          <p:nvPr>
            <p:custDataLst>
              <p:tags r:id="rId2"/>
            </p:custDataLst>
          </p:nvPr>
        </p:nvGrpSpPr>
        <p:grpSpPr>
          <a:xfrm>
            <a:off x="2001646" y="1520226"/>
            <a:ext cx="246674" cy="246674"/>
            <a:chOff x="1016000" y="1016000"/>
            <a:chExt cx="396228" cy="396228"/>
          </a:xfrm>
          <a:solidFill>
            <a:schemeClr val="accent5"/>
          </a:solidFill>
        </p:grpSpPr>
        <p:sp>
          <p:nvSpPr>
            <p:cNvPr id="89" name="Oval 88">
              <a:extLst>
                <a:ext uri="{FF2B5EF4-FFF2-40B4-BE49-F238E27FC236}">
                  <a16:creationId xmlns:a16="http://schemas.microsoft.com/office/drawing/2014/main" id="{8C21C6EA-F40C-024B-1F7F-7F26FC70B19F}"/>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91" name="Graphic 90">
              <a:extLst>
                <a:ext uri="{FF2B5EF4-FFF2-40B4-BE49-F238E27FC236}">
                  <a16:creationId xmlns:a16="http://schemas.microsoft.com/office/drawing/2014/main" id="{D04F9AF3-1D85-5F72-02D6-A4E7CCAF7FF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23614" y="1023614"/>
              <a:ext cx="381000" cy="381000"/>
            </a:xfrm>
            <a:prstGeom prst="rect">
              <a:avLst/>
            </a:prstGeom>
          </p:spPr>
        </p:pic>
      </p:grpSp>
      <p:sp>
        <p:nvSpPr>
          <p:cNvPr id="37" name="Oval 14">
            <a:extLst>
              <a:ext uri="{FF2B5EF4-FFF2-40B4-BE49-F238E27FC236}">
                <a16:creationId xmlns:a16="http://schemas.microsoft.com/office/drawing/2014/main" id="{F4A23D68-608B-D468-6599-AF2804660A55}"/>
              </a:ext>
            </a:extLst>
          </p:cNvPr>
          <p:cNvSpPr>
            <a:spLocks noChangeArrowheads="1"/>
          </p:cNvSpPr>
          <p:nvPr>
            <p:custDataLst>
              <p:tags r:id="rId3"/>
            </p:custDataLst>
          </p:nvPr>
        </p:nvSpPr>
        <p:spPr bwMode="gray">
          <a:xfrm>
            <a:off x="8309143" y="1369384"/>
            <a:ext cx="195052" cy="195052"/>
          </a:xfrm>
          <a:prstGeom prst="ellipse">
            <a:avLst/>
          </a:prstGeom>
          <a:solidFill>
            <a:schemeClr val="accent5"/>
          </a:solidFill>
          <a:ln w="9525" algn="ctr">
            <a:noFill/>
            <a:round/>
            <a:headEnd/>
            <a:tailEnd/>
          </a:ln>
          <a:effectLst/>
        </p:spPr>
        <p:txBody>
          <a:bodyPr vert="horz" wrap="none" lIns="93297" tIns="46649" rIns="93297" bIns="46649" numCol="1" anchor="ctr" anchorCtr="0" compatLnSpc="1">
            <a:prstTxWarp prst="textNoShape">
              <a:avLst/>
            </a:prstTxWarp>
          </a:bodyPr>
          <a:lstStyle/>
          <a:p>
            <a:pPr algn="ctr"/>
            <a:r>
              <a:rPr lang="en-US" sz="800" b="1" dirty="0">
                <a:solidFill>
                  <a:schemeClr val="bg1"/>
                </a:solidFill>
                <a:cs typeface="Arial" pitchFamily="34" charset="0"/>
              </a:rPr>
              <a:t>3</a:t>
            </a:r>
            <a:endParaRPr lang="en-US" sz="800" dirty="0">
              <a:cs typeface="Arial" pitchFamily="34" charset="0"/>
            </a:endParaRPr>
          </a:p>
        </p:txBody>
      </p:sp>
      <p:sp>
        <p:nvSpPr>
          <p:cNvPr id="11" name="TextBox 10">
            <a:extLst>
              <a:ext uri="{FF2B5EF4-FFF2-40B4-BE49-F238E27FC236}">
                <a16:creationId xmlns:a16="http://schemas.microsoft.com/office/drawing/2014/main" id="{D6A317C1-EE6E-073A-939D-DDDF58C5265C}"/>
              </a:ext>
            </a:extLst>
          </p:cNvPr>
          <p:cNvSpPr txBox="1"/>
          <p:nvPr/>
        </p:nvSpPr>
        <p:spPr>
          <a:xfrm>
            <a:off x="8544725" y="1389966"/>
            <a:ext cx="1635225"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Join Values</a:t>
            </a:r>
          </a:p>
        </p:txBody>
      </p:sp>
      <p:sp>
        <p:nvSpPr>
          <p:cNvPr id="39" name="Oval 8">
            <a:extLst>
              <a:ext uri="{FF2B5EF4-FFF2-40B4-BE49-F238E27FC236}">
                <a16:creationId xmlns:a16="http://schemas.microsoft.com/office/drawing/2014/main" id="{6EACA1FA-E542-AF6F-2E77-AC46140A1D5A}"/>
              </a:ext>
            </a:extLst>
          </p:cNvPr>
          <p:cNvSpPr>
            <a:spLocks noChangeArrowheads="1"/>
          </p:cNvSpPr>
          <p:nvPr>
            <p:custDataLst>
              <p:tags r:id="rId4"/>
            </p:custDataLst>
          </p:nvPr>
        </p:nvSpPr>
        <p:spPr bwMode="gray">
          <a:xfrm>
            <a:off x="5441400" y="1256659"/>
            <a:ext cx="195052" cy="195052"/>
          </a:xfrm>
          <a:prstGeom prst="ellipse">
            <a:avLst/>
          </a:prstGeom>
          <a:solidFill>
            <a:schemeClr val="accent5"/>
          </a:solidFill>
          <a:ln w="9525">
            <a:noFill/>
            <a:round/>
            <a:headEnd/>
            <a:tailEnd/>
          </a:ln>
          <a:effectLst/>
        </p:spPr>
        <p:txBody>
          <a:bodyPr vert="horz" wrap="none" lIns="93297" tIns="46649" rIns="93297" bIns="46649" numCol="1" anchor="ctr" anchorCtr="0" compatLnSpc="1">
            <a:prstTxWarp prst="textNoShape">
              <a:avLst/>
            </a:prstTxWarp>
          </a:bodyPr>
          <a:lstStyle/>
          <a:p>
            <a:pPr algn="ctr"/>
            <a:r>
              <a:rPr lang="en-US" sz="800" b="1" dirty="0">
                <a:solidFill>
                  <a:schemeClr val="tx2"/>
                </a:solidFill>
                <a:cs typeface="Arial" pitchFamily="34" charset="0"/>
              </a:rPr>
              <a:t>2</a:t>
            </a:r>
            <a:endParaRPr lang="en-US" sz="800" dirty="0">
              <a:solidFill>
                <a:schemeClr val="tx2"/>
              </a:solidFill>
              <a:cs typeface="Arial" pitchFamily="34" charset="0"/>
            </a:endParaRPr>
          </a:p>
        </p:txBody>
      </p:sp>
      <p:sp>
        <p:nvSpPr>
          <p:cNvPr id="14" name="TextBox 13">
            <a:extLst>
              <a:ext uri="{FF2B5EF4-FFF2-40B4-BE49-F238E27FC236}">
                <a16:creationId xmlns:a16="http://schemas.microsoft.com/office/drawing/2014/main" id="{22BFAD00-56DF-1B57-2411-2AB114601F3F}"/>
              </a:ext>
            </a:extLst>
          </p:cNvPr>
          <p:cNvSpPr txBox="1"/>
          <p:nvPr/>
        </p:nvSpPr>
        <p:spPr>
          <a:xfrm>
            <a:off x="5676983" y="1256659"/>
            <a:ext cx="2194039"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dirty="0"/>
              <a:t>Group by Transaction Period to Get Monthly Total Balances</a:t>
            </a:r>
            <a:endParaRPr lang="en-GB" sz="1000" b="1" dirty="0"/>
          </a:p>
        </p:txBody>
      </p:sp>
      <p:sp>
        <p:nvSpPr>
          <p:cNvPr id="36" name="Oval 8">
            <a:extLst>
              <a:ext uri="{FF2B5EF4-FFF2-40B4-BE49-F238E27FC236}">
                <a16:creationId xmlns:a16="http://schemas.microsoft.com/office/drawing/2014/main" id="{EE6A7EFB-D463-D098-D50C-031647673529}"/>
              </a:ext>
            </a:extLst>
          </p:cNvPr>
          <p:cNvSpPr>
            <a:spLocks noChangeArrowheads="1"/>
          </p:cNvSpPr>
          <p:nvPr>
            <p:custDataLst>
              <p:tags r:id="rId5"/>
            </p:custDataLst>
          </p:nvPr>
        </p:nvSpPr>
        <p:spPr bwMode="gray">
          <a:xfrm>
            <a:off x="2348738" y="1256659"/>
            <a:ext cx="195052" cy="195052"/>
          </a:xfrm>
          <a:prstGeom prst="ellipse">
            <a:avLst/>
          </a:prstGeom>
          <a:solidFill>
            <a:schemeClr val="accent5"/>
          </a:solidFill>
          <a:ln w="9525">
            <a:noFill/>
            <a:round/>
            <a:headEnd/>
            <a:tailEnd/>
          </a:ln>
          <a:effectLst/>
        </p:spPr>
        <p:txBody>
          <a:bodyPr vert="horz" wrap="none" lIns="93297" tIns="46649" rIns="93297" bIns="46649" numCol="1" anchor="ctr" anchorCtr="0" compatLnSpc="1">
            <a:prstTxWarp prst="textNoShape">
              <a:avLst/>
            </a:prstTxWarp>
          </a:bodyPr>
          <a:lstStyle/>
          <a:p>
            <a:pPr algn="ctr"/>
            <a:r>
              <a:rPr lang="en-US" sz="800" b="1" dirty="0">
                <a:solidFill>
                  <a:schemeClr val="tx2"/>
                </a:solidFill>
                <a:cs typeface="Arial" pitchFamily="34" charset="0"/>
              </a:rPr>
              <a:t>1</a:t>
            </a:r>
            <a:endParaRPr lang="en-US" sz="800" dirty="0">
              <a:solidFill>
                <a:schemeClr val="tx2"/>
              </a:solidFill>
              <a:cs typeface="Arial" pitchFamily="34" charset="0"/>
            </a:endParaRPr>
          </a:p>
        </p:txBody>
      </p:sp>
      <p:sp>
        <p:nvSpPr>
          <p:cNvPr id="16" name="TextBox 15">
            <a:extLst>
              <a:ext uri="{FF2B5EF4-FFF2-40B4-BE49-F238E27FC236}">
                <a16:creationId xmlns:a16="http://schemas.microsoft.com/office/drawing/2014/main" id="{68D10A74-C291-76B7-52A4-AB3122BD6E6C}"/>
              </a:ext>
            </a:extLst>
          </p:cNvPr>
          <p:cNvSpPr txBox="1"/>
          <p:nvPr/>
        </p:nvSpPr>
        <p:spPr>
          <a:xfrm>
            <a:off x="2584321" y="1256659"/>
            <a:ext cx="2419217"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dirty="0"/>
              <a:t>Load Loans Application Data and Customer Data</a:t>
            </a:r>
            <a:endParaRPr lang="en-GB" sz="1000" b="1" dirty="0"/>
          </a:p>
        </p:txBody>
      </p:sp>
      <p:sp>
        <p:nvSpPr>
          <p:cNvPr id="100" name="TextBox 99">
            <a:extLst>
              <a:ext uri="{FF2B5EF4-FFF2-40B4-BE49-F238E27FC236}">
                <a16:creationId xmlns:a16="http://schemas.microsoft.com/office/drawing/2014/main" id="{E914DF45-0322-77F0-3AC5-3A035B5F0F1F}"/>
              </a:ext>
            </a:extLst>
          </p:cNvPr>
          <p:cNvSpPr txBox="1">
            <a:spLocks/>
          </p:cNvSpPr>
          <p:nvPr/>
        </p:nvSpPr>
        <p:spPr>
          <a:xfrm>
            <a:off x="10617814" y="1703413"/>
            <a:ext cx="1020225" cy="369332"/>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800" b="0" dirty="0">
                <a:effectLst/>
              </a:rPr>
              <a:t>analyatics_zone.xs2_LOS_details_+model_version_prefix</a:t>
            </a:r>
          </a:p>
        </p:txBody>
      </p:sp>
      <p:sp>
        <p:nvSpPr>
          <p:cNvPr id="34" name="TextBox 33">
            <a:extLst>
              <a:ext uri="{FF2B5EF4-FFF2-40B4-BE49-F238E27FC236}">
                <a16:creationId xmlns:a16="http://schemas.microsoft.com/office/drawing/2014/main" id="{D527C381-F12C-C7EB-404B-7F9BC49692A3}"/>
              </a:ext>
            </a:extLst>
          </p:cNvPr>
          <p:cNvSpPr txBox="1">
            <a:spLocks/>
          </p:cNvSpPr>
          <p:nvPr/>
        </p:nvSpPr>
        <p:spPr>
          <a:xfrm>
            <a:off x="8309144" y="1703413"/>
            <a:ext cx="1870806" cy="2215991"/>
          </a:xfrm>
          <a:prstGeom prst="rect">
            <a:avLst/>
          </a:prstGeom>
          <a:noFill/>
        </p:spPr>
        <p:txBody>
          <a:bodyPr vert="horz" wrap="square" lIns="0" tIns="0" rIns="0" bIns="0" rtlCol="0" anchor="t" anchorCtr="0">
            <a:spAutoFit/>
          </a:bodyPr>
          <a:lstStyle>
            <a:lvl1pPr marL="0" lvl="0" indent="0" defTabSz="895350" eaLnBrk="1" latinLnBrk="0" hangingPunct="1">
              <a:buClr>
                <a:schemeClr val="tx2"/>
              </a:buClr>
              <a:buSzPct val="100000"/>
              <a:defRPr lang="en-US" baseline="0" dirty="0">
                <a:latin typeface="+mn-lt"/>
              </a:defRPr>
            </a:lvl1pPr>
            <a:lvl2pPr marL="226800" lvl="1" indent="-226800" defTabSz="895350" eaLnBrk="1" latinLnBrk="0" hangingPunct="1">
              <a:buClr>
                <a:schemeClr val="tx2"/>
              </a:buClr>
              <a:buSzPct val="100000"/>
              <a:buFont typeface="Arial" panose="020B0604020202020204" pitchFamily="34" charset="0"/>
              <a:buChar char="•"/>
              <a:defRPr lang="en-US" baseline="0" dirty="0">
                <a:latin typeface="+mn-lt"/>
              </a:defRPr>
            </a:lvl2pPr>
            <a:lvl3pPr marL="453600" lvl="2" indent="-226800" defTabSz="895350" eaLnBrk="1" latinLnBrk="0" hangingPunct="1">
              <a:buClr>
                <a:schemeClr val="tx2"/>
              </a:buClr>
              <a:buSzPct val="100000"/>
              <a:buFont typeface="Arial" panose="020B0604020202020204" pitchFamily="34" charset="0"/>
              <a:buChar char="•"/>
              <a:defRPr lang="en-US" baseline="0" dirty="0">
                <a:latin typeface="+mn-lt"/>
              </a:defRPr>
            </a:lvl3pPr>
            <a:lvl4pPr marL="680400" lvl="3" indent="-226800" defTabSz="895350" eaLnBrk="1" latinLnBrk="0" hangingPunct="1">
              <a:buClr>
                <a:schemeClr val="tx2"/>
              </a:buClr>
              <a:buSzPct val="100000"/>
              <a:buFont typeface="Arial" panose="020B0604020202020204" pitchFamily="34" charset="0"/>
              <a:buChar char="•"/>
              <a:defRPr lang="en-US" baseline="0" dirty="0">
                <a:latin typeface="+mn-lt"/>
              </a:defRPr>
            </a:lvl4pPr>
            <a:lvl5pPr marL="907200" lvl="4" indent="-226800" defTabSz="895350" eaLnBrk="1" latinLnBrk="0" hangingPunct="1">
              <a:buClr>
                <a:schemeClr val="tx2"/>
              </a:buClr>
              <a:buSzPct val="100000"/>
              <a:buFont typeface="Arial" panose="020B0604020202020204" pitchFamily="34"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algn="l"/>
            <a:r>
              <a:rPr lang="en-GB" sz="800" b="1" i="0" dirty="0">
                <a:effectLst/>
              </a:rPr>
              <a:t>Calculate Application Age</a:t>
            </a:r>
          </a:p>
          <a:p>
            <a:pPr algn="l"/>
            <a:r>
              <a:rPr lang="en-GB" sz="800" b="0" i="0" dirty="0">
                <a:effectLst/>
              </a:rPr>
              <a:t>The column </a:t>
            </a:r>
            <a:r>
              <a:rPr lang="en-GB" sz="800" b="0" i="0" dirty="0" err="1">
                <a:effectLst/>
              </a:rPr>
              <a:t>application_age</a:t>
            </a:r>
            <a:r>
              <a:rPr lang="en-GB" sz="800" b="0" i="0" dirty="0">
                <a:effectLst/>
              </a:rPr>
              <a:t> is added to the </a:t>
            </a:r>
            <a:r>
              <a:rPr lang="en-GB" sz="800" b="0" i="0" dirty="0" err="1">
                <a:effectLst/>
              </a:rPr>
              <a:t>DataFrame</a:t>
            </a:r>
            <a:r>
              <a:rPr lang="en-GB" sz="800" b="0" i="0" dirty="0">
                <a:effectLst/>
              </a:rPr>
              <a:t>, representing the age of each loan application in months at a specific time period.</a:t>
            </a:r>
          </a:p>
          <a:p>
            <a:pPr algn="l"/>
            <a:endParaRPr lang="en-GB" sz="800" dirty="0"/>
          </a:p>
          <a:p>
            <a:pPr algn="l"/>
            <a:r>
              <a:rPr lang="en-GB" sz="800" b="1" i="0" dirty="0">
                <a:effectLst/>
              </a:rPr>
              <a:t>Get the Latest Application for Each Customer and Time Period</a:t>
            </a:r>
          </a:p>
          <a:p>
            <a:pPr algn="l"/>
            <a:r>
              <a:rPr lang="en-GB" sz="800" b="0" i="0" dirty="0">
                <a:effectLst/>
              </a:rPr>
              <a:t>For each customer and time period, the latest application (with the smallest </a:t>
            </a:r>
            <a:r>
              <a:rPr lang="en-GB" sz="800" b="0" i="0" dirty="0" err="1">
                <a:effectLst/>
              </a:rPr>
              <a:t>application_age</a:t>
            </a:r>
            <a:r>
              <a:rPr lang="en-GB" sz="800" b="0" i="0" dirty="0">
                <a:effectLst/>
              </a:rPr>
              <a:t>) is identified.</a:t>
            </a:r>
          </a:p>
          <a:p>
            <a:pPr algn="l"/>
            <a:endParaRPr lang="en-GB" sz="800" b="1" i="0" dirty="0">
              <a:effectLst/>
            </a:endParaRPr>
          </a:p>
          <a:p>
            <a:pPr algn="l"/>
            <a:r>
              <a:rPr lang="en-GB" sz="800" b="1" i="0" dirty="0">
                <a:effectLst/>
              </a:rPr>
              <a:t>Join Application Details</a:t>
            </a:r>
          </a:p>
          <a:p>
            <a:pPr algn="l"/>
            <a:r>
              <a:rPr lang="en-GB" sz="800" b="0" i="0" dirty="0">
                <a:effectLst/>
              </a:rPr>
              <a:t>The time series </a:t>
            </a:r>
            <a:r>
              <a:rPr lang="en-GB" sz="800" b="0" i="0" dirty="0" err="1">
                <a:effectLst/>
              </a:rPr>
              <a:t>DataFrame</a:t>
            </a:r>
            <a:r>
              <a:rPr lang="en-GB" sz="800" b="0" i="0" dirty="0">
                <a:effectLst/>
              </a:rPr>
              <a:t>  is joined with the applications</a:t>
            </a:r>
            <a:r>
              <a:rPr lang="en-GB" sz="800" dirty="0"/>
              <a:t> </a:t>
            </a:r>
            <a:r>
              <a:rPr lang="en-GB" sz="800" b="0" i="0" dirty="0" err="1">
                <a:effectLst/>
              </a:rPr>
              <a:t>DataFrame</a:t>
            </a:r>
            <a:r>
              <a:rPr lang="en-GB" sz="800" b="0" i="0" dirty="0">
                <a:effectLst/>
              </a:rPr>
              <a:t>. This join retrieves the application details for each customer's latest application in each time period.</a:t>
            </a:r>
          </a:p>
        </p:txBody>
      </p:sp>
      <p:pic>
        <p:nvPicPr>
          <p:cNvPr id="68" name="Picture 67">
            <a:extLst>
              <a:ext uri="{FF2B5EF4-FFF2-40B4-BE49-F238E27FC236}">
                <a16:creationId xmlns:a16="http://schemas.microsoft.com/office/drawing/2014/main" id="{D34C7D69-0A13-1202-24A3-C01102DBEB42}"/>
              </a:ext>
            </a:extLst>
          </p:cNvPr>
          <p:cNvPicPr>
            <a:picLocks noChangeAspect="1"/>
          </p:cNvPicPr>
          <p:nvPr/>
        </p:nvPicPr>
        <p:blipFill>
          <a:blip r:embed="rId23"/>
          <a:stretch>
            <a:fillRect/>
          </a:stretch>
        </p:blipFill>
        <p:spPr>
          <a:xfrm>
            <a:off x="8309142" y="3952884"/>
            <a:ext cx="1569534" cy="1069524"/>
          </a:xfrm>
          <a:prstGeom prst="rect">
            <a:avLst/>
          </a:prstGeom>
          <a:ln w="6350">
            <a:solidFill>
              <a:srgbClr val="D0D0D0"/>
            </a:solidFill>
          </a:ln>
        </p:spPr>
      </p:pic>
      <p:sp>
        <p:nvSpPr>
          <p:cNvPr id="33" name="TextBox 32">
            <a:extLst>
              <a:ext uri="{FF2B5EF4-FFF2-40B4-BE49-F238E27FC236}">
                <a16:creationId xmlns:a16="http://schemas.microsoft.com/office/drawing/2014/main" id="{0716E5B4-880E-B72E-DACC-9D0FD3950BB3}"/>
              </a:ext>
            </a:extLst>
          </p:cNvPr>
          <p:cNvSpPr txBox="1">
            <a:spLocks/>
          </p:cNvSpPr>
          <p:nvPr/>
        </p:nvSpPr>
        <p:spPr>
          <a:xfrm>
            <a:off x="5441401" y="1703413"/>
            <a:ext cx="2429879" cy="2215991"/>
          </a:xfrm>
          <a:prstGeom prst="rect">
            <a:avLst/>
          </a:prstGeom>
          <a:noFill/>
        </p:spPr>
        <p:txBody>
          <a:bodyPr vert="horz" wrap="square" lIns="0" tIns="0" rIns="0" bIns="0" rtlCol="0" anchor="t" anchorCtr="0">
            <a:spAutoFit/>
          </a:bodyPr>
          <a:lstStyle>
            <a:lvl1pPr marL="0" lvl="0" indent="0" defTabSz="895350" eaLnBrk="1" latinLnBrk="0" hangingPunct="1">
              <a:buClr>
                <a:schemeClr val="tx2"/>
              </a:buClr>
              <a:buSzPct val="100000"/>
              <a:defRPr lang="en-US" baseline="0" dirty="0">
                <a:latin typeface="+mn-lt"/>
              </a:defRPr>
            </a:lvl1pPr>
            <a:lvl2pPr marL="226800" lvl="1" indent="-226800" defTabSz="895350" eaLnBrk="1" latinLnBrk="0" hangingPunct="1">
              <a:buClr>
                <a:schemeClr val="tx2"/>
              </a:buClr>
              <a:buSzPct val="100000"/>
              <a:buFont typeface="Arial" panose="020B0604020202020204" pitchFamily="34" charset="0"/>
              <a:buChar char="•"/>
              <a:defRPr lang="en-US" baseline="0" dirty="0">
                <a:latin typeface="+mn-lt"/>
              </a:defRPr>
            </a:lvl2pPr>
            <a:lvl3pPr marL="453600" lvl="2" indent="-226800" defTabSz="895350" eaLnBrk="1" latinLnBrk="0" hangingPunct="1">
              <a:buClr>
                <a:schemeClr val="tx2"/>
              </a:buClr>
              <a:buSzPct val="100000"/>
              <a:buFont typeface="Arial" panose="020B0604020202020204" pitchFamily="34" charset="0"/>
              <a:buChar char="•"/>
              <a:defRPr lang="en-US" baseline="0" dirty="0">
                <a:latin typeface="+mn-lt"/>
              </a:defRPr>
            </a:lvl3pPr>
            <a:lvl4pPr marL="680400" lvl="3" indent="-226800" defTabSz="895350" eaLnBrk="1" latinLnBrk="0" hangingPunct="1">
              <a:buClr>
                <a:schemeClr val="tx2"/>
              </a:buClr>
              <a:buSzPct val="100000"/>
              <a:buFont typeface="Arial" panose="020B0604020202020204" pitchFamily="34" charset="0"/>
              <a:buChar char="•"/>
              <a:defRPr lang="en-US" baseline="0" dirty="0">
                <a:latin typeface="+mn-lt"/>
              </a:defRPr>
            </a:lvl4pPr>
            <a:lvl5pPr marL="907200" lvl="4" indent="-226800" defTabSz="895350" eaLnBrk="1" latinLnBrk="0" hangingPunct="1">
              <a:buClr>
                <a:schemeClr val="tx2"/>
              </a:buClr>
              <a:buSzPct val="100000"/>
              <a:buFont typeface="Arial" panose="020B0604020202020204" pitchFamily="34"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algn="l"/>
            <a:r>
              <a:rPr lang="en-GB" sz="800" b="1" i="0" dirty="0">
                <a:effectLst/>
              </a:rPr>
              <a:t>Filter Data</a:t>
            </a:r>
          </a:p>
          <a:p>
            <a:pPr algn="l"/>
            <a:r>
              <a:rPr lang="en-GB" sz="800" b="0" i="0" dirty="0">
                <a:effectLst/>
              </a:rPr>
              <a:t>Several filters are applied to the data to remove irrelevant or missing records. First, rows with missing </a:t>
            </a:r>
            <a:r>
              <a:rPr lang="en-GB" sz="800" b="0" i="0" dirty="0" err="1">
                <a:effectLst/>
              </a:rPr>
              <a:t>first_ins_date</a:t>
            </a:r>
            <a:r>
              <a:rPr lang="en-GB" sz="800" b="0" i="0" dirty="0">
                <a:effectLst/>
              </a:rPr>
              <a:t> values are removed.</a:t>
            </a:r>
          </a:p>
          <a:p>
            <a:pPr algn="l"/>
            <a:r>
              <a:rPr lang="en-GB" sz="800" b="0" i="0" dirty="0">
                <a:effectLst/>
              </a:rPr>
              <a:t>Next, rows with missing or non-positive </a:t>
            </a:r>
            <a:r>
              <a:rPr lang="en-GB" sz="800" b="0" i="0" dirty="0" err="1">
                <a:effectLst/>
              </a:rPr>
              <a:t>Monthly_Income</a:t>
            </a:r>
            <a:r>
              <a:rPr lang="en-GB" sz="800" b="0" i="0" dirty="0">
                <a:effectLst/>
              </a:rPr>
              <a:t> values are excluded. Additionally, rows with </a:t>
            </a:r>
            <a:r>
              <a:rPr lang="en-GB" sz="800" b="0" i="0" dirty="0" err="1">
                <a:effectLst/>
              </a:rPr>
              <a:t>Monthly_Income</a:t>
            </a:r>
            <a:r>
              <a:rPr lang="en-GB" sz="800" b="0" i="0" dirty="0">
                <a:effectLst/>
              </a:rPr>
              <a:t> values above the 99th percentile (represented by </a:t>
            </a:r>
            <a:r>
              <a:rPr lang="en-GB" sz="800" b="0" i="0" dirty="0" err="1">
                <a:effectLst/>
              </a:rPr>
              <a:t>upper_limit</a:t>
            </a:r>
            <a:r>
              <a:rPr lang="en-GB" sz="800" b="0" i="0" dirty="0">
                <a:effectLst/>
              </a:rPr>
              <a:t>) are removed to eliminate potential outliers.</a:t>
            </a:r>
          </a:p>
          <a:p>
            <a:pPr algn="l"/>
            <a:endParaRPr lang="en-GB" sz="800" b="1" i="0" dirty="0">
              <a:effectLst/>
            </a:endParaRPr>
          </a:p>
          <a:p>
            <a:pPr algn="l"/>
            <a:r>
              <a:rPr lang="en-GB" sz="800" b="1" i="0" dirty="0">
                <a:effectLst/>
              </a:rPr>
              <a:t>Create the Cross-Join for Time Series</a:t>
            </a:r>
          </a:p>
          <a:p>
            <a:pPr algn="l"/>
            <a:r>
              <a:rPr lang="en-GB" sz="800" b="0" i="0" dirty="0">
                <a:effectLst/>
              </a:rPr>
              <a:t>The time series data is generated by creating a cross-join between the applications </a:t>
            </a:r>
            <a:r>
              <a:rPr lang="en-GB" sz="800" b="0" i="0" dirty="0" err="1">
                <a:effectLst/>
              </a:rPr>
              <a:t>DataFrame</a:t>
            </a:r>
            <a:r>
              <a:rPr lang="en-GB" sz="800" b="0" i="0" dirty="0">
                <a:effectLst/>
              </a:rPr>
              <a:t> (filtered in the previous step) and a </a:t>
            </a:r>
            <a:r>
              <a:rPr lang="en-GB" sz="800" b="0" i="0" dirty="0" err="1">
                <a:effectLst/>
              </a:rPr>
              <a:t>DataFrame</a:t>
            </a:r>
            <a:r>
              <a:rPr lang="en-GB" sz="800" b="0" i="0" dirty="0">
                <a:effectLst/>
              </a:rPr>
              <a:t> containing a range of monthly dates within the specified time range. This cross-join ensures that each customer has entries for each time period, allowing time-based analysis.</a:t>
            </a:r>
          </a:p>
        </p:txBody>
      </p:sp>
      <p:pic>
        <p:nvPicPr>
          <p:cNvPr id="66" name="Picture 65">
            <a:extLst>
              <a:ext uri="{FF2B5EF4-FFF2-40B4-BE49-F238E27FC236}">
                <a16:creationId xmlns:a16="http://schemas.microsoft.com/office/drawing/2014/main" id="{5485E4F4-4A38-8CB0-8D19-40CF87B8F74F}"/>
              </a:ext>
            </a:extLst>
          </p:cNvPr>
          <p:cNvPicPr>
            <a:picLocks noChangeAspect="1"/>
          </p:cNvPicPr>
          <p:nvPr/>
        </p:nvPicPr>
        <p:blipFill>
          <a:blip r:embed="rId24"/>
          <a:stretch>
            <a:fillRect/>
          </a:stretch>
        </p:blipFill>
        <p:spPr>
          <a:xfrm>
            <a:off x="5441401" y="3952884"/>
            <a:ext cx="1406913" cy="1357093"/>
          </a:xfrm>
          <a:prstGeom prst="rect">
            <a:avLst/>
          </a:prstGeom>
          <a:ln w="6350">
            <a:solidFill>
              <a:srgbClr val="D0D0D0"/>
            </a:solidFill>
          </a:ln>
        </p:spPr>
      </p:pic>
      <p:sp>
        <p:nvSpPr>
          <p:cNvPr id="32" name="TextBox 31">
            <a:extLst>
              <a:ext uri="{FF2B5EF4-FFF2-40B4-BE49-F238E27FC236}">
                <a16:creationId xmlns:a16="http://schemas.microsoft.com/office/drawing/2014/main" id="{0D141745-6550-D158-7F09-3C3470AD890D}"/>
              </a:ext>
            </a:extLst>
          </p:cNvPr>
          <p:cNvSpPr txBox="1">
            <a:spLocks/>
          </p:cNvSpPr>
          <p:nvPr/>
        </p:nvSpPr>
        <p:spPr>
          <a:xfrm>
            <a:off x="2348739" y="1703413"/>
            <a:ext cx="2654799" cy="2215991"/>
          </a:xfrm>
          <a:prstGeom prst="rect">
            <a:avLst/>
          </a:prstGeom>
          <a:noFill/>
        </p:spPr>
        <p:txBody>
          <a:bodyPr vert="horz" wrap="square" lIns="0" tIns="0" rIns="0" bIns="0" rtlCol="0" anchor="t" anchorCtr="0">
            <a:spAutoFit/>
          </a:bodyPr>
          <a:lstStyle>
            <a:lvl1pPr marL="0" lvl="0" indent="0" defTabSz="895350" eaLnBrk="1" latinLnBrk="0" hangingPunct="1">
              <a:buClr>
                <a:schemeClr val="tx2"/>
              </a:buClr>
              <a:buSzPct val="100000"/>
              <a:defRPr lang="en-US" baseline="0" dirty="0">
                <a:latin typeface="+mn-lt"/>
              </a:defRPr>
            </a:lvl1pPr>
            <a:lvl2pPr marL="226800" lvl="1" indent="-226800" defTabSz="895350" eaLnBrk="1" latinLnBrk="0" hangingPunct="1">
              <a:buClr>
                <a:schemeClr val="tx2"/>
              </a:buClr>
              <a:buSzPct val="100000"/>
              <a:buFont typeface="Arial" panose="020B0604020202020204" pitchFamily="34" charset="0"/>
              <a:buChar char="•"/>
              <a:defRPr lang="en-US" baseline="0" dirty="0">
                <a:latin typeface="+mn-lt"/>
              </a:defRPr>
            </a:lvl2pPr>
            <a:lvl3pPr marL="453600" lvl="2" indent="-226800" defTabSz="895350" eaLnBrk="1" latinLnBrk="0" hangingPunct="1">
              <a:buClr>
                <a:schemeClr val="tx2"/>
              </a:buClr>
              <a:buSzPct val="100000"/>
              <a:buFont typeface="Arial" panose="020B0604020202020204" pitchFamily="34" charset="0"/>
              <a:buChar char="•"/>
              <a:defRPr lang="en-US" baseline="0" dirty="0">
                <a:latin typeface="+mn-lt"/>
              </a:defRPr>
            </a:lvl3pPr>
            <a:lvl4pPr marL="680400" lvl="3" indent="-226800" defTabSz="895350" eaLnBrk="1" latinLnBrk="0" hangingPunct="1">
              <a:buClr>
                <a:schemeClr val="tx2"/>
              </a:buClr>
              <a:buSzPct val="100000"/>
              <a:buFont typeface="Arial" panose="020B0604020202020204" pitchFamily="34" charset="0"/>
              <a:buChar char="•"/>
              <a:defRPr lang="en-US" baseline="0" dirty="0">
                <a:latin typeface="+mn-lt"/>
              </a:defRPr>
            </a:lvl4pPr>
            <a:lvl5pPr marL="907200" lvl="4" indent="-226800" defTabSz="895350" eaLnBrk="1" latinLnBrk="0" hangingPunct="1">
              <a:buClr>
                <a:schemeClr val="tx2"/>
              </a:buClr>
              <a:buSzPct val="100000"/>
              <a:buFont typeface="Arial" panose="020B0604020202020204" pitchFamily="34"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algn="l"/>
            <a:r>
              <a:rPr lang="en-GB" sz="800" b="1" i="0" dirty="0">
                <a:effectLst/>
                <a:cs typeface="Arial" panose="020B0604020202020204" pitchFamily="34" charset="0"/>
              </a:rPr>
              <a:t>Load Loans Application Data</a:t>
            </a:r>
          </a:p>
          <a:p>
            <a:pPr algn="l"/>
            <a:r>
              <a:rPr lang="en-GB" sz="800" b="0" i="0" dirty="0">
                <a:effectLst/>
                <a:cs typeface="Arial" panose="020B0604020202020204" pitchFamily="34" charset="0"/>
              </a:rPr>
              <a:t>The initial step is to load the loans application data.</a:t>
            </a:r>
          </a:p>
          <a:p>
            <a:pPr algn="l"/>
            <a:endParaRPr lang="en-GB" sz="800" dirty="0">
              <a:cs typeface="Arial" panose="020B0604020202020204" pitchFamily="34" charset="0"/>
            </a:endParaRPr>
          </a:p>
          <a:p>
            <a:pPr algn="l"/>
            <a:r>
              <a:rPr lang="en-GB" sz="800" b="1" i="0" dirty="0">
                <a:effectLst/>
                <a:cs typeface="Arial" panose="020B0604020202020204" pitchFamily="34" charset="0"/>
              </a:rPr>
              <a:t>Join Loans Data to Get Start Dates</a:t>
            </a:r>
          </a:p>
          <a:p>
            <a:pPr algn="l"/>
            <a:r>
              <a:rPr lang="en-GB" sz="800" b="0" i="0" dirty="0">
                <a:effectLst/>
                <a:cs typeface="Arial" panose="020B0604020202020204" pitchFamily="34" charset="0"/>
              </a:rPr>
              <a:t>To add more information to the loans application data, a join is performed with the </a:t>
            </a:r>
            <a:r>
              <a:rPr lang="en-GB" sz="800" b="0" i="0" dirty="0" err="1">
                <a:effectLst/>
                <a:cs typeface="Arial" panose="020B0604020202020204" pitchFamily="34" charset="0"/>
              </a:rPr>
              <a:t>ubs_cltbs_account_master</a:t>
            </a:r>
            <a:r>
              <a:rPr lang="en-GB" sz="800" b="0" i="0" dirty="0">
                <a:effectLst/>
                <a:cs typeface="Arial" panose="020B0604020202020204" pitchFamily="34" charset="0"/>
              </a:rPr>
              <a:t> table. This step allows the incorporation of the loan start dates into the loans application data.</a:t>
            </a:r>
          </a:p>
          <a:p>
            <a:pPr algn="l"/>
            <a:endParaRPr lang="en-GB" sz="800" b="0" i="0" dirty="0">
              <a:effectLst/>
              <a:cs typeface="Arial" panose="020B0604020202020204" pitchFamily="34" charset="0"/>
            </a:endParaRPr>
          </a:p>
          <a:p>
            <a:pPr algn="l"/>
            <a:r>
              <a:rPr lang="en-GB" sz="800" b="1" i="0" dirty="0">
                <a:effectLst/>
                <a:cs typeface="Arial" panose="020B0604020202020204" pitchFamily="34" charset="0"/>
              </a:rPr>
              <a:t>Get National ID Number and Monthly Income</a:t>
            </a:r>
          </a:p>
          <a:p>
            <a:pPr algn="l"/>
            <a:r>
              <a:rPr lang="en-GB" sz="800" b="0" i="0" dirty="0">
                <a:effectLst/>
                <a:cs typeface="Arial" panose="020B0604020202020204" pitchFamily="34" charset="0"/>
              </a:rPr>
              <a:t>The data from two additional tables, </a:t>
            </a:r>
            <a:r>
              <a:rPr lang="en-GB" sz="800" b="0" i="0" dirty="0" err="1">
                <a:effectLst/>
                <a:cs typeface="Arial" panose="020B0604020202020204" pitchFamily="34" charset="0"/>
              </a:rPr>
              <a:t>loan_org_TRN_OCR_DE_PER</a:t>
            </a:r>
            <a:r>
              <a:rPr lang="en-GB" sz="800" b="0" i="0" dirty="0">
                <a:effectLst/>
                <a:cs typeface="Arial" panose="020B0604020202020204" pitchFamily="34" charset="0"/>
              </a:rPr>
              <a:t> and </a:t>
            </a:r>
            <a:r>
              <a:rPr lang="en-GB" sz="800" b="0" i="0" dirty="0" err="1">
                <a:effectLst/>
                <a:cs typeface="Arial" panose="020B0604020202020204" pitchFamily="34" charset="0"/>
              </a:rPr>
              <a:t>loan_org_trn_ocr_income_expen_dtls</a:t>
            </a:r>
            <a:r>
              <a:rPr lang="en-GB" sz="800" b="0" i="0" dirty="0">
                <a:effectLst/>
                <a:cs typeface="Arial" panose="020B0604020202020204" pitchFamily="34" charset="0"/>
              </a:rPr>
              <a:t>, are loaded to obtain the </a:t>
            </a:r>
            <a:r>
              <a:rPr lang="en-GB" sz="800" b="0" i="0" dirty="0" err="1">
                <a:effectLst/>
                <a:cs typeface="Arial" panose="020B0604020202020204" pitchFamily="34" charset="0"/>
              </a:rPr>
              <a:t>civil_id</a:t>
            </a:r>
            <a:r>
              <a:rPr lang="en-GB" sz="800" b="0" i="0" dirty="0">
                <a:effectLst/>
                <a:cs typeface="Arial" panose="020B0604020202020204" pitchFamily="34" charset="0"/>
              </a:rPr>
              <a:t> (National ID), </a:t>
            </a:r>
            <a:r>
              <a:rPr lang="en-GB" sz="800" b="0" i="0" dirty="0" err="1">
                <a:effectLst/>
                <a:cs typeface="Arial" panose="020B0604020202020204" pitchFamily="34" charset="0"/>
              </a:rPr>
              <a:t>Net_Prft</a:t>
            </a:r>
            <a:r>
              <a:rPr lang="en-GB" sz="800" b="0" i="0" dirty="0">
                <a:effectLst/>
                <a:cs typeface="Arial" panose="020B0604020202020204" pitchFamily="34" charset="0"/>
              </a:rPr>
              <a:t>, </a:t>
            </a:r>
            <a:r>
              <a:rPr lang="en-GB" sz="800" b="0" i="0" dirty="0" err="1">
                <a:effectLst/>
                <a:cs typeface="Arial" panose="020B0604020202020204" pitchFamily="34" charset="0"/>
              </a:rPr>
              <a:t>Monthly_Income</a:t>
            </a:r>
            <a:r>
              <a:rPr lang="en-GB" sz="800" b="0" i="0" dirty="0">
                <a:effectLst/>
                <a:cs typeface="Arial" panose="020B0604020202020204" pitchFamily="34" charset="0"/>
              </a:rPr>
              <a:t>, and </a:t>
            </a:r>
            <a:r>
              <a:rPr lang="en-GB" sz="800" b="0" i="0" dirty="0" err="1">
                <a:effectLst/>
                <a:cs typeface="Arial" panose="020B0604020202020204" pitchFamily="34" charset="0"/>
              </a:rPr>
              <a:t>ReveNue</a:t>
            </a:r>
            <a:r>
              <a:rPr lang="en-GB" sz="800" b="0" i="0" dirty="0">
                <a:effectLst/>
                <a:cs typeface="Arial" panose="020B0604020202020204" pitchFamily="34" charset="0"/>
              </a:rPr>
              <a:t>. These columns are selected and then joined with the </a:t>
            </a:r>
            <a:r>
              <a:rPr lang="en-GB" sz="800" b="0" i="0" dirty="0" err="1">
                <a:effectLst/>
                <a:cs typeface="Arial" panose="020B0604020202020204" pitchFamily="34" charset="0"/>
              </a:rPr>
              <a:t>df_applications</a:t>
            </a:r>
            <a:r>
              <a:rPr lang="en-GB" sz="800" b="0" i="0" dirty="0">
                <a:effectLst/>
                <a:cs typeface="Arial" panose="020B0604020202020204" pitchFamily="34" charset="0"/>
              </a:rPr>
              <a:t> </a:t>
            </a:r>
            <a:r>
              <a:rPr lang="en-GB" sz="800" b="0" i="0" dirty="0" err="1">
                <a:effectLst/>
                <a:cs typeface="Arial" panose="020B0604020202020204" pitchFamily="34" charset="0"/>
              </a:rPr>
              <a:t>DataFrame</a:t>
            </a:r>
            <a:r>
              <a:rPr lang="en-GB" sz="800" b="0" i="0" dirty="0">
                <a:effectLst/>
                <a:cs typeface="Arial" panose="020B0604020202020204" pitchFamily="34" charset="0"/>
              </a:rPr>
              <a:t> based on the </a:t>
            </a:r>
            <a:r>
              <a:rPr lang="en-GB" sz="800" b="0" i="0" dirty="0" err="1">
                <a:effectLst/>
                <a:cs typeface="Arial" panose="020B0604020202020204" pitchFamily="34" charset="0"/>
              </a:rPr>
              <a:t>appl_ref_num</a:t>
            </a:r>
            <a:r>
              <a:rPr lang="en-GB" sz="800" b="0" i="0" dirty="0">
                <a:effectLst/>
                <a:cs typeface="Arial" panose="020B0604020202020204" pitchFamily="34" charset="0"/>
              </a:rPr>
              <a:t> column. This step adds relevant personal and financial information to each loan application.</a:t>
            </a:r>
          </a:p>
        </p:txBody>
      </p:sp>
      <p:pic>
        <p:nvPicPr>
          <p:cNvPr id="58" name="Picture 57">
            <a:extLst>
              <a:ext uri="{FF2B5EF4-FFF2-40B4-BE49-F238E27FC236}">
                <a16:creationId xmlns:a16="http://schemas.microsoft.com/office/drawing/2014/main" id="{4BD89635-B8E1-F5D5-E57D-AC856D8B87FA}"/>
              </a:ext>
            </a:extLst>
          </p:cNvPr>
          <p:cNvPicPr>
            <a:picLocks noChangeAspect="1"/>
          </p:cNvPicPr>
          <p:nvPr/>
        </p:nvPicPr>
        <p:blipFill>
          <a:blip r:embed="rId25"/>
          <a:stretch>
            <a:fillRect/>
          </a:stretch>
        </p:blipFill>
        <p:spPr>
          <a:xfrm>
            <a:off x="2348738" y="3952884"/>
            <a:ext cx="1563969" cy="1351716"/>
          </a:xfrm>
          <a:prstGeom prst="rect">
            <a:avLst/>
          </a:prstGeom>
          <a:ln w="6350">
            <a:solidFill>
              <a:srgbClr val="D0D0D0"/>
            </a:solidFill>
          </a:ln>
        </p:spPr>
      </p:pic>
      <p:pic>
        <p:nvPicPr>
          <p:cNvPr id="92" name="Graphic 91">
            <a:extLst>
              <a:ext uri="{FF2B5EF4-FFF2-40B4-BE49-F238E27FC236}">
                <a16:creationId xmlns:a16="http://schemas.microsoft.com/office/drawing/2014/main" id="{F54020AF-212B-0BAA-C787-F37B628274ED}"/>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5103956" y="1523891"/>
            <a:ext cx="237026" cy="237026"/>
          </a:xfrm>
          <a:prstGeom prst="rect">
            <a:avLst/>
          </a:prstGeom>
        </p:spPr>
      </p:pic>
      <p:pic>
        <p:nvPicPr>
          <p:cNvPr id="93" name="Graphic 92">
            <a:extLst>
              <a:ext uri="{FF2B5EF4-FFF2-40B4-BE49-F238E27FC236}">
                <a16:creationId xmlns:a16="http://schemas.microsoft.com/office/drawing/2014/main" id="{2C9E966C-7BCE-B981-7118-55051379B75A}"/>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7971698" y="1523891"/>
            <a:ext cx="237026" cy="237026"/>
          </a:xfrm>
          <a:prstGeom prst="rect">
            <a:avLst/>
          </a:prstGeom>
        </p:spPr>
      </p:pic>
      <p:pic>
        <p:nvPicPr>
          <p:cNvPr id="78" name="Graphic 77">
            <a:extLst>
              <a:ext uri="{FF2B5EF4-FFF2-40B4-BE49-F238E27FC236}">
                <a16:creationId xmlns:a16="http://schemas.microsoft.com/office/drawing/2014/main" id="{11BA79A4-B43B-2763-49B3-EB040359CC4B}"/>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10280368" y="1523891"/>
            <a:ext cx="237026" cy="237026"/>
          </a:xfrm>
          <a:prstGeom prst="rect">
            <a:avLst/>
          </a:prstGeom>
        </p:spPr>
      </p:pic>
      <p:cxnSp>
        <p:nvCxnSpPr>
          <p:cNvPr id="54" name="LineContentSeparatorDefaultVertical 68">
            <a:extLst>
              <a:ext uri="{FF2B5EF4-FFF2-40B4-BE49-F238E27FC236}">
                <a16:creationId xmlns:a16="http://schemas.microsoft.com/office/drawing/2014/main" id="{8D624850-6C16-4339-909C-B1A6F5BD6440}"/>
              </a:ext>
            </a:extLst>
          </p:cNvPr>
          <p:cNvCxnSpPr>
            <a:cxnSpLocks/>
          </p:cNvCxnSpPr>
          <p:nvPr>
            <p:custDataLst>
              <p:tags r:id="rId6"/>
            </p:custDataLst>
          </p:nvPr>
        </p:nvCxnSpPr>
        <p:spPr>
          <a:xfrm>
            <a:off x="2124983"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6" name="LineContentSeparatorDefaultVertical 68">
            <a:extLst>
              <a:ext uri="{FF2B5EF4-FFF2-40B4-BE49-F238E27FC236}">
                <a16:creationId xmlns:a16="http://schemas.microsoft.com/office/drawing/2014/main" id="{0DF5E67B-F907-4419-AD81-B5CF41E985E2}"/>
              </a:ext>
            </a:extLst>
          </p:cNvPr>
          <p:cNvCxnSpPr>
            <a:cxnSpLocks/>
          </p:cNvCxnSpPr>
          <p:nvPr>
            <p:custDataLst>
              <p:tags r:id="rId7"/>
            </p:custDataLst>
          </p:nvPr>
        </p:nvCxnSpPr>
        <p:spPr>
          <a:xfrm>
            <a:off x="8090211"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7" name="LineContentSeparatorDefaultVertical 68">
            <a:extLst>
              <a:ext uri="{FF2B5EF4-FFF2-40B4-BE49-F238E27FC236}">
                <a16:creationId xmlns:a16="http://schemas.microsoft.com/office/drawing/2014/main" id="{80974589-A17F-477E-9BD6-D4E8B2C89ACD}"/>
              </a:ext>
            </a:extLst>
          </p:cNvPr>
          <p:cNvCxnSpPr>
            <a:cxnSpLocks/>
          </p:cNvCxnSpPr>
          <p:nvPr>
            <p:custDataLst>
              <p:tags r:id="rId8"/>
            </p:custDataLst>
          </p:nvPr>
        </p:nvCxnSpPr>
        <p:spPr>
          <a:xfrm>
            <a:off x="5222469"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LineContentSeparatorDefaultVertical 68">
            <a:extLst>
              <a:ext uri="{FF2B5EF4-FFF2-40B4-BE49-F238E27FC236}">
                <a16:creationId xmlns:a16="http://schemas.microsoft.com/office/drawing/2014/main" id="{3CA02E86-46AC-4284-991D-10D906FA528A}"/>
              </a:ext>
            </a:extLst>
          </p:cNvPr>
          <p:cNvCxnSpPr>
            <a:cxnSpLocks/>
          </p:cNvCxnSpPr>
          <p:nvPr>
            <p:custDataLst>
              <p:tags r:id="rId9"/>
            </p:custDataLst>
          </p:nvPr>
        </p:nvCxnSpPr>
        <p:spPr>
          <a:xfrm>
            <a:off x="10398881"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35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1E2805A1-317D-4CA5-8A75-66D243D99385}"/>
              </a:ext>
            </a:extLst>
          </p:cNvPr>
          <p:cNvGraphicFramePr>
            <a:graphicFrameLocks noChangeAspect="1"/>
          </p:cNvGraphicFramePr>
          <p:nvPr>
            <p:custDataLst>
              <p:tags r:id="rId1"/>
            </p:custDataLst>
            <p:extLst>
              <p:ext uri="{D42A27DB-BD31-4B8C-83A1-F6EECF244321}">
                <p14:modId xmlns:p14="http://schemas.microsoft.com/office/powerpoint/2010/main" val="3171848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6" progId="TCLayout.ActiveDocument.1">
                  <p:embed/>
                </p:oleObj>
              </mc:Choice>
              <mc:Fallback>
                <p:oleObj name="think-cell Slide" r:id="rId6" imgW="473" imgH="476" progId="TCLayout.ActiveDocument.1">
                  <p:embed/>
                  <p:pic>
                    <p:nvPicPr>
                      <p:cNvPr id="18" name="Object 17" hidden="1">
                        <a:extLst>
                          <a:ext uri="{FF2B5EF4-FFF2-40B4-BE49-F238E27FC236}">
                            <a16:creationId xmlns:a16="http://schemas.microsoft.com/office/drawing/2014/main" id="{1E2805A1-317D-4CA5-8A75-66D243D9938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5" name="Picture 4" descr="A diagram of a business&#10;&#10;Description automatically generated with medium confidence">
            <a:extLst>
              <a:ext uri="{FF2B5EF4-FFF2-40B4-BE49-F238E27FC236}">
                <a16:creationId xmlns:a16="http://schemas.microsoft.com/office/drawing/2014/main" id="{FBA6B1A2-8293-1A59-59B8-E090F7E1D34B}"/>
              </a:ext>
            </a:extLst>
          </p:cNvPr>
          <p:cNvPicPr>
            <a:picLocks noChangeAspect="1"/>
          </p:cNvPicPr>
          <p:nvPr/>
        </p:nvPicPr>
        <p:blipFill rotWithShape="1">
          <a:blip r:embed="rId8"/>
          <a:srcRect l="440" r="-1" b="192"/>
          <a:stretch/>
        </p:blipFill>
        <p:spPr>
          <a:xfrm>
            <a:off x="6316716" y="1721508"/>
            <a:ext cx="4624552" cy="2333250"/>
          </a:xfrm>
          <a:prstGeom prst="rect">
            <a:avLst/>
          </a:prstGeom>
          <a:effectLst>
            <a:outerShdw blurRad="50800" dist="38100" dir="2700000" algn="tl" rotWithShape="0">
              <a:prstClr val="black">
                <a:alpha val="40000"/>
              </a:prstClr>
            </a:outerShdw>
          </a:effectLst>
        </p:spPr>
      </p:pic>
      <p:sp>
        <p:nvSpPr>
          <p:cNvPr id="4" name="2. Slide Title">
            <a:extLst>
              <a:ext uri="{FF2B5EF4-FFF2-40B4-BE49-F238E27FC236}">
                <a16:creationId xmlns:a16="http://schemas.microsoft.com/office/drawing/2014/main" id="{629A44B1-8941-44B5-A8E2-B0367109BF6E}"/>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noAutofit/>
          </a:bodyPr>
          <a:lstStyle/>
          <a:p>
            <a:r>
              <a:rPr lang="en-US" dirty="0">
                <a:latin typeface="Arial" panose="020B0604020202020204" pitchFamily="34" charset="0"/>
              </a:rPr>
              <a:t>As part of inception phase, business decided to focus on selling 6 priority products to existing account holders</a:t>
            </a:r>
          </a:p>
        </p:txBody>
      </p:sp>
      <p:cxnSp>
        <p:nvCxnSpPr>
          <p:cNvPr id="10" name="Straight Connector 9">
            <a:extLst>
              <a:ext uri="{FF2B5EF4-FFF2-40B4-BE49-F238E27FC236}">
                <a16:creationId xmlns:a16="http://schemas.microsoft.com/office/drawing/2014/main" id="{7BD365AB-6BFD-4075-9584-EBEA603A467E}"/>
              </a:ext>
            </a:extLst>
          </p:cNvPr>
          <p:cNvCxnSpPr>
            <a:cxnSpLocks/>
          </p:cNvCxnSpPr>
          <p:nvPr/>
        </p:nvCxnSpPr>
        <p:spPr>
          <a:xfrm>
            <a:off x="554736" y="4534677"/>
            <a:ext cx="1108252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AE28DFD-2831-4F0E-9C88-C1760BF4DB77}"/>
              </a:ext>
            </a:extLst>
          </p:cNvPr>
          <p:cNvSpPr/>
          <p:nvPr/>
        </p:nvSpPr>
        <p:spPr>
          <a:xfrm>
            <a:off x="3193097" y="4348065"/>
            <a:ext cx="382555" cy="373224"/>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4" name="Oval 13">
            <a:extLst>
              <a:ext uri="{FF2B5EF4-FFF2-40B4-BE49-F238E27FC236}">
                <a16:creationId xmlns:a16="http://schemas.microsoft.com/office/drawing/2014/main" id="{643E8C58-34D8-44F3-A1CC-2BA484D3C3A2}"/>
              </a:ext>
            </a:extLst>
          </p:cNvPr>
          <p:cNvSpPr/>
          <p:nvPr/>
        </p:nvSpPr>
        <p:spPr>
          <a:xfrm>
            <a:off x="8616349" y="4348065"/>
            <a:ext cx="382555" cy="373224"/>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5" name="TextBox 14">
            <a:extLst>
              <a:ext uri="{FF2B5EF4-FFF2-40B4-BE49-F238E27FC236}">
                <a16:creationId xmlns:a16="http://schemas.microsoft.com/office/drawing/2014/main" id="{241BF18B-1639-49B3-810E-6806C2E9AF66}"/>
              </a:ext>
            </a:extLst>
          </p:cNvPr>
          <p:cNvSpPr txBox="1"/>
          <p:nvPr>
            <p:custDataLst>
              <p:tags r:id="rId3"/>
            </p:custDataLst>
          </p:nvPr>
        </p:nvSpPr>
        <p:spPr>
          <a:xfrm>
            <a:off x="1075981" y="4894310"/>
            <a:ext cx="4616786" cy="923330"/>
          </a:xfrm>
          <a:prstGeom prst="rect">
            <a:avLst/>
          </a:prstGeom>
        </p:spPr>
        <p:txBody>
          <a:bodyPr vert="horz" wrap="square" lIns="0" tIns="0" rIns="0" bIns="0" rtlCol="0" anchor="t" anchorCtr="0">
            <a:spAutoFit/>
          </a:bodyPr>
          <a:lstStyle>
            <a:defPPr>
              <a:defRPr lang="en-US"/>
            </a:defPPr>
            <a:lvl1pPr marL="40397" lvl="0" indent="0" defTabSz="895347">
              <a:buClr>
                <a:schemeClr val="tx2"/>
              </a:buClr>
              <a:buSzPct val="100000"/>
              <a:defRPr sz="1400" baseline="0"/>
            </a:lvl1pPr>
            <a:lvl2pPr marL="188203" lvl="1" indent="-190799" defTabSz="895347">
              <a:buClr>
                <a:schemeClr val="tx2"/>
              </a:buClr>
              <a:buSzPct val="125000"/>
              <a:buFont typeface="Arial" charset="0"/>
              <a:buChar char="▪"/>
              <a:defRPr sz="1568" baseline="0"/>
            </a:lvl2pPr>
            <a:lvl3pPr marL="448102" lvl="2" indent="-259899" defTabSz="895347">
              <a:buClr>
                <a:schemeClr val="tx2"/>
              </a:buClr>
              <a:buSzPct val="120000"/>
              <a:buFont typeface="Arial" charset="0"/>
              <a:buChar char="–"/>
              <a:defRPr sz="1568" baseline="0"/>
            </a:lvl3pPr>
            <a:lvl4pPr marL="600456" lvl="3" indent="-152355" defTabSz="895347">
              <a:buClr>
                <a:schemeClr val="tx2"/>
              </a:buClr>
              <a:buSzPct val="120000"/>
              <a:buFont typeface="Arial" charset="0"/>
              <a:buChar char="▫"/>
              <a:defRPr sz="1568" baseline="0"/>
            </a:lvl4pPr>
            <a:lvl5pPr marL="734887" lvl="4" indent="-125468" defTabSz="895347">
              <a:buClr>
                <a:schemeClr val="tx2"/>
              </a:buClr>
              <a:buSzPct val="89000"/>
              <a:buFont typeface="Arial" charset="0"/>
              <a:buChar char="-"/>
              <a:defRPr sz="1568" baseline="0"/>
            </a:lvl5pPr>
            <a:lvl6pPr marL="999790" indent="-173575" defTabSz="1193855" fontAlgn="base">
              <a:spcBef>
                <a:spcPct val="0"/>
              </a:spcBef>
              <a:spcAft>
                <a:spcPct val="0"/>
              </a:spcAft>
              <a:buClr>
                <a:schemeClr val="tx2"/>
              </a:buClr>
              <a:buSzPct val="89000"/>
              <a:buFont typeface="Arial" charset="0"/>
              <a:buChar char="-"/>
              <a:defRPr sz="2133" baseline="0"/>
            </a:lvl6pPr>
            <a:lvl7pPr marL="999790" indent="-173575" defTabSz="1193855" fontAlgn="base">
              <a:spcBef>
                <a:spcPct val="0"/>
              </a:spcBef>
              <a:spcAft>
                <a:spcPct val="0"/>
              </a:spcAft>
              <a:buClr>
                <a:schemeClr val="tx2"/>
              </a:buClr>
              <a:buSzPct val="89000"/>
              <a:buFont typeface="Arial" charset="0"/>
              <a:buChar char="-"/>
              <a:defRPr sz="2133" baseline="0"/>
            </a:lvl7pPr>
            <a:lvl8pPr marL="999790" indent="-173575" defTabSz="1193855" fontAlgn="base">
              <a:spcBef>
                <a:spcPct val="0"/>
              </a:spcBef>
              <a:spcAft>
                <a:spcPct val="0"/>
              </a:spcAft>
              <a:buClr>
                <a:schemeClr val="tx2"/>
              </a:buClr>
              <a:buSzPct val="89000"/>
              <a:buFont typeface="Arial" charset="0"/>
              <a:buChar char="-"/>
              <a:defRPr sz="2133" baseline="0"/>
            </a:lvl8pPr>
            <a:lvl9pPr marL="999790" indent="-173575" defTabSz="1193855" fontAlgn="base">
              <a:spcBef>
                <a:spcPct val="0"/>
              </a:spcBef>
              <a:spcAft>
                <a:spcPct val="0"/>
              </a:spcAft>
              <a:buClr>
                <a:schemeClr val="tx2"/>
              </a:buClr>
              <a:buSzPct val="89000"/>
              <a:buFont typeface="Arial" charset="0"/>
              <a:buChar char="-"/>
              <a:defRPr sz="2133" baseline="0"/>
            </a:lvl9pPr>
          </a:lstStyle>
          <a:p>
            <a:pPr marL="40397" marR="0" lvl="0" indent="0" algn="ctr" defTabSz="895347" rtl="0" eaLnBrk="1" fontAlgn="auto" latinLnBrk="0" hangingPunct="1">
              <a:lnSpc>
                <a:spcPct val="100000"/>
              </a:lnSpc>
              <a:spcBef>
                <a:spcPts val="600"/>
              </a:spcBef>
              <a:spcAft>
                <a:spcPts val="600"/>
              </a:spcAft>
              <a:buClr>
                <a:srgbClr val="FFFFFF"/>
              </a:buClr>
              <a:buSzPct val="100000"/>
              <a:buFontTx/>
              <a:buNone/>
              <a:tabLst/>
              <a:defRPr/>
            </a:pPr>
            <a:r>
              <a:rPr kumimoji="0" lang="en-GB" sz="2000" b="0" i="0" u="none" strike="noStrike" kern="1200" cap="none" spc="0" normalizeH="0" baseline="0" noProof="0" dirty="0">
                <a:ln>
                  <a:noFill/>
                </a:ln>
                <a:solidFill>
                  <a:srgbClr val="000000"/>
                </a:solidFill>
                <a:effectLst/>
                <a:uLnTx/>
                <a:uFillTx/>
                <a:latin typeface="Arial"/>
                <a:ea typeface="+mn-ea"/>
                <a:cs typeface="+mn-cs"/>
              </a:rPr>
              <a:t>Cross-sell MvP will target ~7m </a:t>
            </a:r>
            <a:r>
              <a:rPr kumimoji="0" lang="en-GB" sz="2000" b="1" i="0" u="none" strike="noStrike" kern="1200" cap="none" spc="0" normalizeH="0" baseline="0" noProof="0" dirty="0">
                <a:ln>
                  <a:noFill/>
                </a:ln>
                <a:solidFill>
                  <a:schemeClr val="accent3"/>
                </a:solidFill>
                <a:effectLst/>
                <a:uLnTx/>
                <a:uFillTx/>
                <a:latin typeface="Arial"/>
                <a:ea typeface="+mn-ea"/>
                <a:cs typeface="+mn-cs"/>
              </a:rPr>
              <a:t>Banque </a:t>
            </a:r>
            <a:r>
              <a:rPr kumimoji="0" lang="en-GB" sz="2000" b="1" i="0" u="none" strike="noStrike" kern="1200" cap="none" spc="0" normalizeH="0" baseline="0" noProof="0" dirty="0" err="1">
                <a:ln>
                  <a:noFill/>
                </a:ln>
                <a:solidFill>
                  <a:schemeClr val="accent3"/>
                </a:solidFill>
                <a:effectLst/>
                <a:uLnTx/>
                <a:uFillTx/>
                <a:latin typeface="Arial"/>
                <a:ea typeface="+mn-ea"/>
                <a:cs typeface="+mn-cs"/>
              </a:rPr>
              <a:t>Misr</a:t>
            </a:r>
            <a:r>
              <a:rPr kumimoji="0" lang="en-GB" sz="2000" b="1" i="0" u="none" strike="noStrike" kern="1200" cap="none" spc="0" normalizeH="0" baseline="0" noProof="0" dirty="0">
                <a:ln>
                  <a:noFill/>
                </a:ln>
                <a:solidFill>
                  <a:schemeClr val="accent3"/>
                </a:solidFill>
                <a:effectLst/>
                <a:uLnTx/>
                <a:uFillTx/>
                <a:latin typeface="Arial"/>
                <a:ea typeface="+mn-ea"/>
                <a:cs typeface="+mn-cs"/>
              </a:rPr>
              <a:t> customers </a:t>
            </a:r>
            <a:r>
              <a:rPr kumimoji="0" lang="en-GB" sz="2000" b="0" i="0" u="none" strike="noStrike" kern="1200" cap="none" spc="0" normalizeH="0" baseline="0" noProof="0" dirty="0">
                <a:ln>
                  <a:noFill/>
                </a:ln>
                <a:solidFill>
                  <a:srgbClr val="000000"/>
                </a:solidFill>
                <a:effectLst/>
                <a:uLnTx/>
                <a:uFillTx/>
                <a:latin typeface="Arial"/>
                <a:ea typeface="+mn-ea"/>
                <a:cs typeface="+mn-cs"/>
              </a:rPr>
              <a:t>with an existing account…</a:t>
            </a:r>
          </a:p>
        </p:txBody>
      </p:sp>
      <p:sp>
        <p:nvSpPr>
          <p:cNvPr id="16" name="TextBox 15">
            <a:extLst>
              <a:ext uri="{FF2B5EF4-FFF2-40B4-BE49-F238E27FC236}">
                <a16:creationId xmlns:a16="http://schemas.microsoft.com/office/drawing/2014/main" id="{B25C5F77-7B2B-4F7B-93D9-9686DEC5E0E2}"/>
              </a:ext>
            </a:extLst>
          </p:cNvPr>
          <p:cNvSpPr txBox="1"/>
          <p:nvPr>
            <p:custDataLst>
              <p:tags r:id="rId4"/>
            </p:custDataLst>
          </p:nvPr>
        </p:nvSpPr>
        <p:spPr>
          <a:xfrm>
            <a:off x="6499234" y="4894310"/>
            <a:ext cx="4616786" cy="1231106"/>
          </a:xfrm>
          <a:prstGeom prst="rect">
            <a:avLst/>
          </a:prstGeom>
        </p:spPr>
        <p:txBody>
          <a:bodyPr vert="horz" wrap="square" lIns="0" tIns="0" rIns="0" bIns="0" rtlCol="0" anchor="t" anchorCtr="0">
            <a:spAutoFit/>
          </a:bodyPr>
          <a:lstStyle>
            <a:defPPr>
              <a:defRPr lang="en-US"/>
            </a:defPPr>
            <a:lvl1pPr marL="40397" lvl="0" indent="0" defTabSz="895347">
              <a:buClr>
                <a:schemeClr val="tx2"/>
              </a:buClr>
              <a:buSzPct val="100000"/>
              <a:defRPr sz="1400" baseline="0"/>
            </a:lvl1pPr>
            <a:lvl2pPr marL="188203" lvl="1" indent="-190799" defTabSz="895347">
              <a:buClr>
                <a:schemeClr val="tx2"/>
              </a:buClr>
              <a:buSzPct val="125000"/>
              <a:buFont typeface="Arial" charset="0"/>
              <a:buChar char="▪"/>
              <a:defRPr sz="1568" baseline="0"/>
            </a:lvl2pPr>
            <a:lvl3pPr marL="448102" lvl="2" indent="-259899" defTabSz="895347">
              <a:buClr>
                <a:schemeClr val="tx2"/>
              </a:buClr>
              <a:buSzPct val="120000"/>
              <a:buFont typeface="Arial" charset="0"/>
              <a:buChar char="–"/>
              <a:defRPr sz="1568" baseline="0"/>
            </a:lvl3pPr>
            <a:lvl4pPr marL="600456" lvl="3" indent="-152355" defTabSz="895347">
              <a:buClr>
                <a:schemeClr val="tx2"/>
              </a:buClr>
              <a:buSzPct val="120000"/>
              <a:buFont typeface="Arial" charset="0"/>
              <a:buChar char="▫"/>
              <a:defRPr sz="1568" baseline="0"/>
            </a:lvl4pPr>
            <a:lvl5pPr marL="734887" lvl="4" indent="-125468" defTabSz="895347">
              <a:buClr>
                <a:schemeClr val="tx2"/>
              </a:buClr>
              <a:buSzPct val="89000"/>
              <a:buFont typeface="Arial" charset="0"/>
              <a:buChar char="-"/>
              <a:defRPr sz="1568" baseline="0"/>
            </a:lvl5pPr>
            <a:lvl6pPr marL="999790" indent="-173575" defTabSz="1193855" fontAlgn="base">
              <a:spcBef>
                <a:spcPct val="0"/>
              </a:spcBef>
              <a:spcAft>
                <a:spcPct val="0"/>
              </a:spcAft>
              <a:buClr>
                <a:schemeClr val="tx2"/>
              </a:buClr>
              <a:buSzPct val="89000"/>
              <a:buFont typeface="Arial" charset="0"/>
              <a:buChar char="-"/>
              <a:defRPr sz="2133" baseline="0"/>
            </a:lvl6pPr>
            <a:lvl7pPr marL="999790" indent="-173575" defTabSz="1193855" fontAlgn="base">
              <a:spcBef>
                <a:spcPct val="0"/>
              </a:spcBef>
              <a:spcAft>
                <a:spcPct val="0"/>
              </a:spcAft>
              <a:buClr>
                <a:schemeClr val="tx2"/>
              </a:buClr>
              <a:buSzPct val="89000"/>
              <a:buFont typeface="Arial" charset="0"/>
              <a:buChar char="-"/>
              <a:defRPr sz="2133" baseline="0"/>
            </a:lvl7pPr>
            <a:lvl8pPr marL="999790" indent="-173575" defTabSz="1193855" fontAlgn="base">
              <a:spcBef>
                <a:spcPct val="0"/>
              </a:spcBef>
              <a:spcAft>
                <a:spcPct val="0"/>
              </a:spcAft>
              <a:buClr>
                <a:schemeClr val="tx2"/>
              </a:buClr>
              <a:buSzPct val="89000"/>
              <a:buFont typeface="Arial" charset="0"/>
              <a:buChar char="-"/>
              <a:defRPr sz="2133" baseline="0"/>
            </a:lvl8pPr>
            <a:lvl9pPr marL="999790" indent="-173575" defTabSz="1193855" fontAlgn="base">
              <a:spcBef>
                <a:spcPct val="0"/>
              </a:spcBef>
              <a:spcAft>
                <a:spcPct val="0"/>
              </a:spcAft>
              <a:buClr>
                <a:schemeClr val="tx2"/>
              </a:buClr>
              <a:buSzPct val="89000"/>
              <a:buFont typeface="Arial" charset="0"/>
              <a:buChar char="-"/>
              <a:defRPr sz="2133" baseline="0"/>
            </a:lvl9pPr>
          </a:lstStyle>
          <a:p>
            <a:pPr marL="40397" marR="0" lvl="0" indent="0" algn="ctr" defTabSz="895347" rtl="0" eaLnBrk="1" fontAlgn="auto" latinLnBrk="0" hangingPunct="1">
              <a:lnSpc>
                <a:spcPct val="100000"/>
              </a:lnSpc>
              <a:spcBef>
                <a:spcPts val="600"/>
              </a:spcBef>
              <a:spcAft>
                <a:spcPts val="600"/>
              </a:spcAft>
              <a:buClr>
                <a:srgbClr val="FFFFFF"/>
              </a:buClr>
              <a:buSzPct val="100000"/>
              <a:buFontTx/>
              <a:buNone/>
              <a:tabLst/>
              <a:defRPr/>
            </a:pPr>
            <a:r>
              <a:rPr kumimoji="0" lang="en-GB" sz="2000" b="0" i="0" u="none" strike="noStrike" kern="1200" cap="none" spc="0" normalizeH="0" baseline="0" noProof="0" dirty="0">
                <a:ln>
                  <a:noFill/>
                </a:ln>
                <a:solidFill>
                  <a:srgbClr val="000000"/>
                </a:solidFill>
                <a:effectLst/>
                <a:uLnTx/>
                <a:uFillTx/>
                <a:latin typeface="Arial"/>
                <a:ea typeface="+mn-ea"/>
                <a:cs typeface="+mn-cs"/>
              </a:rPr>
              <a:t>…and </a:t>
            </a:r>
            <a:r>
              <a:rPr kumimoji="0" lang="en-GB" sz="2000" b="1" i="0" u="none" strike="noStrike" kern="1200" cap="none" spc="0" normalizeH="0" baseline="0" noProof="0" dirty="0">
                <a:ln>
                  <a:noFill/>
                </a:ln>
                <a:solidFill>
                  <a:schemeClr val="accent3"/>
                </a:solidFill>
                <a:effectLst/>
                <a:uLnTx/>
                <a:uFillTx/>
                <a:latin typeface="Arial"/>
                <a:ea typeface="+mn-ea"/>
                <a:cs typeface="+mn-cs"/>
              </a:rPr>
              <a:t>focus </a:t>
            </a:r>
            <a:r>
              <a:rPr kumimoji="0" lang="en-GB" sz="2000" b="0" i="0" u="none" strike="noStrike" kern="1200" cap="none" spc="0" normalizeH="0" baseline="0" noProof="0" dirty="0">
                <a:ln>
                  <a:noFill/>
                </a:ln>
                <a:solidFill>
                  <a:srgbClr val="000000"/>
                </a:solidFill>
                <a:effectLst/>
                <a:uLnTx/>
                <a:uFillTx/>
                <a:latin typeface="Arial"/>
                <a:ea typeface="+mn-ea"/>
                <a:cs typeface="+mn-cs"/>
              </a:rPr>
              <a:t>on 6 high-value products: loans (unsecured and secured), credit cards, bancassurance, savings accounts, BM online</a:t>
            </a:r>
          </a:p>
        </p:txBody>
      </p:sp>
      <p:pic>
        <p:nvPicPr>
          <p:cNvPr id="2" name="Picture 1">
            <a:extLst>
              <a:ext uri="{FF2B5EF4-FFF2-40B4-BE49-F238E27FC236}">
                <a16:creationId xmlns:a16="http://schemas.microsoft.com/office/drawing/2014/main" id="{FF3DECFA-FD45-E3F4-B3CE-3EFB9D233755}"/>
              </a:ext>
            </a:extLst>
          </p:cNvPr>
          <p:cNvPicPr>
            <a:picLocks noChangeAspect="1"/>
          </p:cNvPicPr>
          <p:nvPr/>
        </p:nvPicPr>
        <p:blipFill>
          <a:blip r:embed="rId9"/>
          <a:stretch>
            <a:fillRect/>
          </a:stretch>
        </p:blipFill>
        <p:spPr>
          <a:xfrm>
            <a:off x="1075981" y="1721508"/>
            <a:ext cx="4384968" cy="2333250"/>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C005E0CF-0860-1BD8-C5E8-CC2DBAC77B27}"/>
              </a:ext>
            </a:extLst>
          </p:cNvPr>
          <p:cNvSpPr/>
          <p:nvPr/>
        </p:nvSpPr>
        <p:spPr>
          <a:xfrm>
            <a:off x="6432804" y="2706624"/>
            <a:ext cx="1239012" cy="466344"/>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 name="Rectangle 5">
            <a:extLst>
              <a:ext uri="{FF2B5EF4-FFF2-40B4-BE49-F238E27FC236}">
                <a16:creationId xmlns:a16="http://schemas.microsoft.com/office/drawing/2014/main" id="{FEBD1130-C79D-7948-FB00-FE2664E4ABC8}"/>
              </a:ext>
            </a:extLst>
          </p:cNvPr>
          <p:cNvSpPr/>
          <p:nvPr/>
        </p:nvSpPr>
        <p:spPr>
          <a:xfrm>
            <a:off x="6836800" y="2566758"/>
            <a:ext cx="135500" cy="466344"/>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7" name="Rectangle 6">
            <a:extLst>
              <a:ext uri="{FF2B5EF4-FFF2-40B4-BE49-F238E27FC236}">
                <a16:creationId xmlns:a16="http://schemas.microsoft.com/office/drawing/2014/main" id="{DE199ACD-9EB8-7CA2-EE5E-0320D47FD0A4}"/>
              </a:ext>
            </a:extLst>
          </p:cNvPr>
          <p:cNvSpPr/>
          <p:nvPr/>
        </p:nvSpPr>
        <p:spPr>
          <a:xfrm>
            <a:off x="9934956" y="2901849"/>
            <a:ext cx="603504" cy="12210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91440" bIns="45720" numCol="1" spcCol="0" rtlCol="0" fromWordArt="0" anchor="ctr" anchorCtr="0" forceAA="0" compatLnSpc="1">
            <a:prstTxWarp prst="textNoShape">
              <a:avLst/>
            </a:prstTxWarp>
            <a:noAutofit/>
          </a:bodyPr>
          <a:lstStyle/>
          <a:p>
            <a:pPr marL="3175">
              <a:spcBef>
                <a:spcPts val="300"/>
              </a:spcBef>
              <a:spcAft>
                <a:spcPts val="300"/>
              </a:spcAft>
            </a:pPr>
            <a:r>
              <a:rPr lang="en-US" sz="500" b="1" dirty="0">
                <a:solidFill>
                  <a:schemeClr val="tx1"/>
                </a:solidFill>
              </a:rPr>
              <a:t>Online banking</a:t>
            </a:r>
          </a:p>
        </p:txBody>
      </p:sp>
      <p:sp>
        <p:nvSpPr>
          <p:cNvPr id="8" name="Rectangle 7">
            <a:extLst>
              <a:ext uri="{FF2B5EF4-FFF2-40B4-BE49-F238E27FC236}">
                <a16:creationId xmlns:a16="http://schemas.microsoft.com/office/drawing/2014/main" id="{81C4CEAC-D759-9936-588D-953BBDB1A636}"/>
              </a:ext>
            </a:extLst>
          </p:cNvPr>
          <p:cNvSpPr/>
          <p:nvPr/>
        </p:nvSpPr>
        <p:spPr>
          <a:xfrm>
            <a:off x="6522094" y="1952091"/>
            <a:ext cx="212462" cy="12210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91440" bIns="45720" numCol="1" spcCol="0" rtlCol="0" fromWordArt="0" anchor="ctr" anchorCtr="0" forceAA="0" compatLnSpc="1">
            <a:prstTxWarp prst="textNoShape">
              <a:avLst/>
            </a:prstTxWarp>
            <a:noAutofit/>
          </a:bodyPr>
          <a:lstStyle/>
          <a:p>
            <a:pPr marL="3175">
              <a:spcBef>
                <a:spcPts val="300"/>
              </a:spcBef>
              <a:spcAft>
                <a:spcPts val="300"/>
              </a:spcAft>
            </a:pPr>
            <a:endParaRPr lang="en-US" sz="500" b="1" dirty="0">
              <a:solidFill>
                <a:schemeClr val="tx1"/>
              </a:solidFill>
            </a:endParaRPr>
          </a:p>
        </p:txBody>
      </p:sp>
      <p:sp>
        <p:nvSpPr>
          <p:cNvPr id="9" name="Rectangle 8">
            <a:extLst>
              <a:ext uri="{FF2B5EF4-FFF2-40B4-BE49-F238E27FC236}">
                <a16:creationId xmlns:a16="http://schemas.microsoft.com/office/drawing/2014/main" id="{251431B8-E149-197B-4AFB-AC6CD9D132B4}"/>
              </a:ext>
            </a:extLst>
          </p:cNvPr>
          <p:cNvSpPr/>
          <p:nvPr/>
        </p:nvSpPr>
        <p:spPr>
          <a:xfrm>
            <a:off x="8025488" y="3822345"/>
            <a:ext cx="603504" cy="12210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91440" bIns="45720" numCol="1" spcCol="0" rtlCol="0" fromWordArt="0" anchor="ctr" anchorCtr="0" forceAA="0" compatLnSpc="1">
            <a:prstTxWarp prst="textNoShape">
              <a:avLst/>
            </a:prstTxWarp>
            <a:noAutofit/>
          </a:bodyPr>
          <a:lstStyle/>
          <a:p>
            <a:pPr marL="3175">
              <a:spcBef>
                <a:spcPts val="300"/>
              </a:spcBef>
              <a:spcAft>
                <a:spcPts val="300"/>
              </a:spcAft>
            </a:pPr>
            <a:r>
              <a:rPr lang="en-US" sz="500" b="1" dirty="0">
                <a:solidFill>
                  <a:schemeClr val="tx1"/>
                </a:solidFill>
              </a:rPr>
              <a:t>Online banking</a:t>
            </a:r>
          </a:p>
        </p:txBody>
      </p:sp>
      <p:sp>
        <p:nvSpPr>
          <p:cNvPr id="11" name="Rectangle 10">
            <a:extLst>
              <a:ext uri="{FF2B5EF4-FFF2-40B4-BE49-F238E27FC236}">
                <a16:creationId xmlns:a16="http://schemas.microsoft.com/office/drawing/2014/main" id="{31D5CD7D-D3DF-D7F6-FADA-57C44AE89A17}"/>
              </a:ext>
            </a:extLst>
          </p:cNvPr>
          <p:cNvSpPr/>
          <p:nvPr/>
        </p:nvSpPr>
        <p:spPr>
          <a:xfrm>
            <a:off x="9934956" y="3873896"/>
            <a:ext cx="603504" cy="12210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91440" bIns="45720" numCol="1" spcCol="0" rtlCol="0" fromWordArt="0" anchor="ctr" anchorCtr="0" forceAA="0" compatLnSpc="1">
            <a:prstTxWarp prst="textNoShape">
              <a:avLst/>
            </a:prstTxWarp>
            <a:noAutofit/>
          </a:bodyPr>
          <a:lstStyle/>
          <a:p>
            <a:pPr marL="3175">
              <a:spcBef>
                <a:spcPts val="300"/>
              </a:spcBef>
              <a:spcAft>
                <a:spcPts val="300"/>
              </a:spcAft>
            </a:pPr>
            <a:r>
              <a:rPr lang="en-US" sz="500" b="1" dirty="0">
                <a:solidFill>
                  <a:schemeClr val="tx1"/>
                </a:solidFill>
              </a:rPr>
              <a:t>Online banking</a:t>
            </a:r>
          </a:p>
        </p:txBody>
      </p:sp>
    </p:spTree>
    <p:extLst>
      <p:ext uri="{BB962C8B-B14F-4D97-AF65-F5344CB8AC3E}">
        <p14:creationId xmlns:p14="http://schemas.microsoft.com/office/powerpoint/2010/main" val="1415465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209097323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27" name="Object 26" hidden="1">
                        <a:extLst>
                          <a:ext uri="{FF2B5EF4-FFF2-40B4-BE49-F238E27FC236}">
                            <a16:creationId xmlns:a16="http://schemas.microsoft.com/office/drawing/2014/main" id="{83100889-E78B-51EC-0F56-404EC1B9F59C}"/>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cxnSp>
        <p:nvCxnSpPr>
          <p:cNvPr id="62" name="LineContentSeparatorDefaultVertical 68">
            <a:extLst>
              <a:ext uri="{FF2B5EF4-FFF2-40B4-BE49-F238E27FC236}">
                <a16:creationId xmlns:a16="http://schemas.microsoft.com/office/drawing/2014/main" id="{0A6694E6-B216-4AE8-B3BA-811D21E3BDDB}"/>
              </a:ext>
            </a:extLst>
          </p:cNvPr>
          <p:cNvCxnSpPr>
            <a:cxnSpLocks/>
          </p:cNvCxnSpPr>
          <p:nvPr>
            <p:custDataLst>
              <p:tags r:id="rId2"/>
            </p:custDataLst>
          </p:nvPr>
        </p:nvCxnSpPr>
        <p:spPr>
          <a:xfrm>
            <a:off x="206908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B40044A-8901-97AC-010C-81DBED6FD2F5}"/>
              </a:ext>
            </a:extLst>
          </p:cNvPr>
          <p:cNvSpPr>
            <a:spLocks noGrp="1"/>
          </p:cNvSpPr>
          <p:nvPr>
            <p:ph type="body" sz="quarter" idx="10"/>
          </p:nvPr>
        </p:nvSpPr>
        <p:spPr/>
        <p:txBody>
          <a:bodyPr/>
          <a:lstStyle/>
          <a:p>
            <a:endParaRPr lang="en-GB"/>
          </a:p>
        </p:txBody>
      </p:sp>
      <p:sp>
        <p:nvSpPr>
          <p:cNvPr id="131" name="Title 3">
            <a:extLst>
              <a:ext uri="{FF2B5EF4-FFF2-40B4-BE49-F238E27FC236}">
                <a16:creationId xmlns:a16="http://schemas.microsoft.com/office/drawing/2014/main" id="{7214DD7E-7B40-143D-465B-08E702C1AE0B}"/>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dirty="0">
                <a:latin typeface="Arial" panose="020B0604020202020204" pitchFamily="34" charset="0"/>
              </a:rPr>
              <a:t>2D5: Current Account Balances code </a:t>
            </a:r>
            <a:r>
              <a:rPr lang="en-GB" dirty="0">
                <a:effectLst/>
                <a:latin typeface="Arial" panose="020B0604020202020204" pitchFamily="34" charset="0"/>
              </a:rPr>
              <a:t>generates a time series and their corresponding metrics, enabling further analysis over time</a:t>
            </a:r>
            <a:endParaRPr lang="en-US" dirty="0">
              <a:latin typeface="Arial" panose="020B0604020202020204" pitchFamily="34" charset="0"/>
            </a:endParaRPr>
          </a:p>
        </p:txBody>
      </p:sp>
      <p:sp>
        <p:nvSpPr>
          <p:cNvPr id="41" name="Sticker">
            <a:extLst>
              <a:ext uri="{FF2B5EF4-FFF2-40B4-BE49-F238E27FC236}">
                <a16:creationId xmlns:a16="http://schemas.microsoft.com/office/drawing/2014/main" id="{5B5965EA-949D-492C-48B1-E5EE1123A14C}"/>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2</a:t>
            </a:r>
            <a:endParaRPr lang="en-US" dirty="0"/>
          </a:p>
        </p:txBody>
      </p:sp>
      <p:sp>
        <p:nvSpPr>
          <p:cNvPr id="7" name="TextBox 6">
            <a:extLst>
              <a:ext uri="{FF2B5EF4-FFF2-40B4-BE49-F238E27FC236}">
                <a16:creationId xmlns:a16="http://schemas.microsoft.com/office/drawing/2014/main" id="{05E70DAA-CDAA-88C1-6251-9E845D011DB1}"/>
              </a:ext>
            </a:extLst>
          </p:cNvPr>
          <p:cNvSpPr txBox="1">
            <a:spLocks/>
          </p:cNvSpPr>
          <p:nvPr/>
        </p:nvSpPr>
        <p:spPr>
          <a:xfrm>
            <a:off x="554737" y="19804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time_series_prep_edate</a:t>
            </a:r>
            <a:endParaRPr lang="en-US" sz="800" dirty="0">
              <a:cs typeface="+mn-cs"/>
            </a:endParaRPr>
          </a:p>
        </p:txBody>
      </p:sp>
      <p:sp>
        <p:nvSpPr>
          <p:cNvPr id="8" name="TextBox 7">
            <a:extLst>
              <a:ext uri="{FF2B5EF4-FFF2-40B4-BE49-F238E27FC236}">
                <a16:creationId xmlns:a16="http://schemas.microsoft.com/office/drawing/2014/main" id="{6BACA706-E795-914F-F7F4-6ACB9D103447}"/>
              </a:ext>
            </a:extLst>
          </p:cNvPr>
          <p:cNvSpPr txBox="1">
            <a:spLocks/>
          </p:cNvSpPr>
          <p:nvPr/>
        </p:nvSpPr>
        <p:spPr>
          <a:xfrm>
            <a:off x="554737" y="17050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time_series_prep_sdate</a:t>
            </a:r>
            <a:endParaRPr lang="en-US" sz="800" dirty="0">
              <a:cs typeface="+mn-cs"/>
            </a:endParaRPr>
          </a:p>
        </p:txBody>
      </p:sp>
      <p:sp>
        <p:nvSpPr>
          <p:cNvPr id="9" name="TextBox 8">
            <a:extLst>
              <a:ext uri="{FF2B5EF4-FFF2-40B4-BE49-F238E27FC236}">
                <a16:creationId xmlns:a16="http://schemas.microsoft.com/office/drawing/2014/main" id="{482DBDFD-C935-1CB3-8ADD-DF81E7D60CC9}"/>
              </a:ext>
            </a:extLst>
          </p:cNvPr>
          <p:cNvSpPr txBox="1">
            <a:spLocks/>
          </p:cNvSpPr>
          <p:nvPr/>
        </p:nvSpPr>
        <p:spPr>
          <a:xfrm>
            <a:off x="554737" y="225587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train_start</a:t>
            </a:r>
            <a:r>
              <a:rPr lang="en-US" sz="800" err="1">
                <a:cs typeface="+mn-cs"/>
              </a:rPr>
              <a:t>_</a:t>
            </a:r>
            <a:r>
              <a:rPr lang="en-US" sz="800">
                <a:cs typeface="+mn-cs"/>
              </a:rPr>
              <a:t>date</a:t>
            </a:r>
            <a:endParaRPr lang="en-US" sz="800" dirty="0">
              <a:cs typeface="+mn-cs"/>
            </a:endParaRPr>
          </a:p>
        </p:txBody>
      </p:sp>
      <p:sp>
        <p:nvSpPr>
          <p:cNvPr id="10" name="TextBox 9">
            <a:extLst>
              <a:ext uri="{FF2B5EF4-FFF2-40B4-BE49-F238E27FC236}">
                <a16:creationId xmlns:a16="http://schemas.microsoft.com/office/drawing/2014/main" id="{C64C58D4-1C05-9921-7336-88F4E48F6942}"/>
              </a:ext>
            </a:extLst>
          </p:cNvPr>
          <p:cNvSpPr txBox="1">
            <a:spLocks/>
          </p:cNvSpPr>
          <p:nvPr/>
        </p:nvSpPr>
        <p:spPr>
          <a:xfrm>
            <a:off x="554737" y="253129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train_end</a:t>
            </a:r>
            <a:r>
              <a:rPr lang="en-US" sz="800" err="1">
                <a:cs typeface="+mn-cs"/>
              </a:rPr>
              <a:t>_</a:t>
            </a:r>
            <a:r>
              <a:rPr lang="en-US" sz="800">
                <a:cs typeface="+mn-cs"/>
              </a:rPr>
              <a:t>date</a:t>
            </a:r>
            <a:endParaRPr lang="en-US" sz="800" dirty="0">
              <a:cs typeface="+mn-cs"/>
            </a:endParaRPr>
          </a:p>
        </p:txBody>
      </p:sp>
      <p:sp>
        <p:nvSpPr>
          <p:cNvPr id="11" name="TextBox 10">
            <a:extLst>
              <a:ext uri="{FF2B5EF4-FFF2-40B4-BE49-F238E27FC236}">
                <a16:creationId xmlns:a16="http://schemas.microsoft.com/office/drawing/2014/main" id="{5EDBA9ED-9AEE-BFB7-1C98-AF721652E07F}"/>
              </a:ext>
            </a:extLst>
          </p:cNvPr>
          <p:cNvSpPr txBox="1">
            <a:spLocks/>
          </p:cNvSpPr>
          <p:nvPr/>
        </p:nvSpPr>
        <p:spPr>
          <a:xfrm>
            <a:off x="554737" y="280671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test_start</a:t>
            </a:r>
            <a:r>
              <a:rPr lang="en-US" sz="800" err="1">
                <a:cs typeface="+mn-cs"/>
              </a:rPr>
              <a:t>_</a:t>
            </a:r>
            <a:r>
              <a:rPr lang="en-US" sz="800">
                <a:cs typeface="+mn-cs"/>
              </a:rPr>
              <a:t>date</a:t>
            </a:r>
            <a:endParaRPr lang="en-US" sz="800" dirty="0">
              <a:cs typeface="+mn-cs"/>
            </a:endParaRPr>
          </a:p>
        </p:txBody>
      </p:sp>
      <p:sp>
        <p:nvSpPr>
          <p:cNvPr id="12" name="TextBox 11">
            <a:extLst>
              <a:ext uri="{FF2B5EF4-FFF2-40B4-BE49-F238E27FC236}">
                <a16:creationId xmlns:a16="http://schemas.microsoft.com/office/drawing/2014/main" id="{D82C31AC-CB2D-B912-B007-65434D7C1534}"/>
              </a:ext>
            </a:extLst>
          </p:cNvPr>
          <p:cNvSpPr txBox="1">
            <a:spLocks/>
          </p:cNvSpPr>
          <p:nvPr/>
        </p:nvSpPr>
        <p:spPr>
          <a:xfrm>
            <a:off x="554737" y="308213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800" dirty="0" err="1">
                <a:cs typeface="+mn-cs"/>
              </a:rPr>
              <a:t>test_end</a:t>
            </a:r>
            <a:r>
              <a:rPr lang="en-US" sz="800" err="1">
                <a:cs typeface="+mn-cs"/>
              </a:rPr>
              <a:t>_</a:t>
            </a:r>
            <a:r>
              <a:rPr lang="en-US" sz="800">
                <a:cs typeface="+mn-cs"/>
              </a:rPr>
              <a:t>date</a:t>
            </a:r>
            <a:endParaRPr lang="en-US" sz="800" dirty="0">
              <a:cs typeface="+mn-cs"/>
            </a:endParaRPr>
          </a:p>
        </p:txBody>
      </p:sp>
      <p:sp>
        <p:nvSpPr>
          <p:cNvPr id="13" name="TextBox 12">
            <a:extLst>
              <a:ext uri="{FF2B5EF4-FFF2-40B4-BE49-F238E27FC236}">
                <a16:creationId xmlns:a16="http://schemas.microsoft.com/office/drawing/2014/main" id="{0A2F03BB-1379-6C18-C0CD-605896E43DA2}"/>
              </a:ext>
            </a:extLst>
          </p:cNvPr>
          <p:cNvSpPr txBox="1">
            <a:spLocks/>
          </p:cNvSpPr>
          <p:nvPr/>
        </p:nvSpPr>
        <p:spPr>
          <a:xfrm>
            <a:off x="554737" y="3357550"/>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cs typeface="+mn-cs"/>
              </a:rPr>
              <a:t>score</a:t>
            </a:r>
            <a:r>
              <a:rPr lang="en-GB" sz="800" err="1">
                <a:cs typeface="+mn-cs"/>
              </a:rPr>
              <a:t>_</a:t>
            </a:r>
            <a:r>
              <a:rPr lang="en-GB" sz="800">
                <a:cs typeface="+mn-cs"/>
              </a:rPr>
              <a:t>date</a:t>
            </a:r>
            <a:endParaRPr lang="en-GB" sz="800" dirty="0">
              <a:cs typeface="+mn-cs"/>
            </a:endParaRPr>
          </a:p>
        </p:txBody>
      </p:sp>
      <p:sp>
        <p:nvSpPr>
          <p:cNvPr id="14" name="TextBox 13">
            <a:extLst>
              <a:ext uri="{FF2B5EF4-FFF2-40B4-BE49-F238E27FC236}">
                <a16:creationId xmlns:a16="http://schemas.microsoft.com/office/drawing/2014/main" id="{27CCC16C-A9B0-ED14-0316-F26EC0562A38}"/>
              </a:ext>
            </a:extLst>
          </p:cNvPr>
          <p:cNvSpPr txBox="1">
            <a:spLocks/>
          </p:cNvSpPr>
          <p:nvPr/>
        </p:nvSpPr>
        <p:spPr>
          <a:xfrm>
            <a:off x="554737" y="3632971"/>
            <a:ext cx="1354353" cy="12311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800" dirty="0" err="1">
                <a:cs typeface="+mn-cs"/>
              </a:rPr>
              <a:t>model_version</a:t>
            </a:r>
            <a:r>
              <a:rPr lang="en-GB" sz="800" err="1">
                <a:cs typeface="+mn-cs"/>
              </a:rPr>
              <a:t>_</a:t>
            </a:r>
            <a:r>
              <a:rPr lang="en-GB" sz="800">
                <a:cs typeface="+mn-cs"/>
              </a:rPr>
              <a:t>prefix</a:t>
            </a:r>
            <a:endParaRPr lang="en-GB" sz="800" dirty="0">
              <a:cs typeface="+mn-cs"/>
            </a:endParaRPr>
          </a:p>
        </p:txBody>
      </p:sp>
      <p:sp>
        <p:nvSpPr>
          <p:cNvPr id="52" name="TextBox 51">
            <a:extLst>
              <a:ext uri="{FF2B5EF4-FFF2-40B4-BE49-F238E27FC236}">
                <a16:creationId xmlns:a16="http://schemas.microsoft.com/office/drawing/2014/main" id="{1DFE5342-BE85-4FC9-4660-E8491EA9294D}"/>
              </a:ext>
            </a:extLst>
          </p:cNvPr>
          <p:cNvSpPr txBox="1">
            <a:spLocks/>
          </p:cNvSpPr>
          <p:nvPr/>
        </p:nvSpPr>
        <p:spPr>
          <a:xfrm>
            <a:off x="10751824" y="1705030"/>
            <a:ext cx="888490" cy="492443"/>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800" b="0" dirty="0">
                <a:effectLst/>
              </a:rPr>
              <a:t>analyatics_zone.xs2_fct_curr_account_balances_+model_version_prefix</a:t>
            </a:r>
          </a:p>
        </p:txBody>
      </p:sp>
      <p:sp>
        <p:nvSpPr>
          <p:cNvPr id="54" name="TextBox 53">
            <a:extLst>
              <a:ext uri="{FF2B5EF4-FFF2-40B4-BE49-F238E27FC236}">
                <a16:creationId xmlns:a16="http://schemas.microsoft.com/office/drawing/2014/main" id="{FB51B440-1AE5-6226-7D03-7EF59A787AFE}"/>
              </a:ext>
            </a:extLst>
          </p:cNvPr>
          <p:cNvSpPr txBox="1">
            <a:spLocks/>
          </p:cNvSpPr>
          <p:nvPr/>
        </p:nvSpPr>
        <p:spPr>
          <a:xfrm>
            <a:off x="10751824" y="1391583"/>
            <a:ext cx="888490"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000" b="1" dirty="0">
                <a:solidFill>
                  <a:srgbClr val="000000"/>
                </a:solidFill>
              </a:rPr>
              <a:t>Output</a:t>
            </a:r>
          </a:p>
        </p:txBody>
      </p:sp>
      <p:cxnSp>
        <p:nvCxnSpPr>
          <p:cNvPr id="58" name="impact_1point5b">
            <a:extLst>
              <a:ext uri="{FF2B5EF4-FFF2-40B4-BE49-F238E27FC236}">
                <a16:creationId xmlns:a16="http://schemas.microsoft.com/office/drawing/2014/main" id="{8FCB8317-AFCA-2C8A-7B9B-624ECEC486FE}"/>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B271AC5-FAFD-D61E-141C-9B88D807BB2E}"/>
              </a:ext>
            </a:extLst>
          </p:cNvPr>
          <p:cNvSpPr txBox="1">
            <a:spLocks/>
          </p:cNvSpPr>
          <p:nvPr/>
        </p:nvSpPr>
        <p:spPr>
          <a:xfrm>
            <a:off x="879499" y="5824203"/>
            <a:ext cx="10757765" cy="15388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Code: </a:t>
            </a:r>
            <a:r>
              <a:rPr lang="en-US" sz="1000" b="1" dirty="0"/>
              <a:t>Step2_Customer_360TS_DataModel</a:t>
            </a:r>
            <a:r>
              <a:rPr lang="en-US" sz="1000" dirty="0"/>
              <a:t>/2_1_3_PrepareCurrAccountBalances_TS_dev</a:t>
            </a:r>
          </a:p>
        </p:txBody>
      </p:sp>
      <p:grpSp>
        <p:nvGrpSpPr>
          <p:cNvPr id="67" name="Group 66">
            <a:extLst>
              <a:ext uri="{FF2B5EF4-FFF2-40B4-BE49-F238E27FC236}">
                <a16:creationId xmlns:a16="http://schemas.microsoft.com/office/drawing/2014/main" id="{F11C9FC1-C62B-BF58-0F74-67E7519B7A92}"/>
              </a:ext>
            </a:extLst>
          </p:cNvPr>
          <p:cNvGrpSpPr>
            <a:grpSpLocks/>
          </p:cNvGrpSpPr>
          <p:nvPr/>
        </p:nvGrpSpPr>
        <p:grpSpPr>
          <a:xfrm>
            <a:off x="554736" y="5793147"/>
            <a:ext cx="216000" cy="216000"/>
            <a:chOff x="518544" y="5788011"/>
            <a:chExt cx="288000" cy="288000"/>
          </a:xfrm>
        </p:grpSpPr>
        <p:sp>
          <p:nvSpPr>
            <p:cNvPr id="69" name="Oval 68">
              <a:extLst>
                <a:ext uri="{FF2B5EF4-FFF2-40B4-BE49-F238E27FC236}">
                  <a16:creationId xmlns:a16="http://schemas.microsoft.com/office/drawing/2014/main" id="{A5CB64E2-9E83-85A4-314B-E14DA4811BBE}"/>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71" name="Graphic 70">
              <a:extLst>
                <a:ext uri="{FF2B5EF4-FFF2-40B4-BE49-F238E27FC236}">
                  <a16:creationId xmlns:a16="http://schemas.microsoft.com/office/drawing/2014/main" id="{91A5AC59-0029-3A79-88BC-81661E1FF4C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2973" y="5842440"/>
              <a:ext cx="179143" cy="179143"/>
            </a:xfrm>
            <a:prstGeom prst="rect">
              <a:avLst/>
            </a:prstGeom>
          </p:spPr>
        </p:pic>
      </p:grpSp>
      <p:sp>
        <p:nvSpPr>
          <p:cNvPr id="56" name="TextBox 55">
            <a:extLst>
              <a:ext uri="{FF2B5EF4-FFF2-40B4-BE49-F238E27FC236}">
                <a16:creationId xmlns:a16="http://schemas.microsoft.com/office/drawing/2014/main" id="{980FB3F9-EE76-E867-85E4-2325D315ACE0}"/>
              </a:ext>
            </a:extLst>
          </p:cNvPr>
          <p:cNvSpPr txBox="1">
            <a:spLocks/>
          </p:cNvSpPr>
          <p:nvPr/>
        </p:nvSpPr>
        <p:spPr>
          <a:xfrm>
            <a:off x="879499" y="6079988"/>
            <a:ext cx="10757765"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000" dirty="0">
                <a:solidFill>
                  <a:srgbClr val="000000"/>
                </a:solidFill>
                <a:sym typeface=""/>
              </a:rPr>
              <a:t>Checks: </a:t>
            </a:r>
            <a:r>
              <a:rPr lang="en-US" sz="1000" b="1" dirty="0">
                <a:solidFill>
                  <a:srgbClr val="000000"/>
                </a:solidFill>
                <a:sym typeface=""/>
              </a:rPr>
              <a:t>Step2_Customer_360TS_DataModel</a:t>
            </a:r>
            <a:r>
              <a:rPr lang="en-US" sz="1000" dirty="0">
                <a:solidFill>
                  <a:srgbClr val="000000"/>
                </a:solidFill>
                <a:sym typeface=""/>
              </a:rPr>
              <a:t>/Check_2_1_3</a:t>
            </a:r>
          </a:p>
        </p:txBody>
      </p:sp>
      <p:grpSp>
        <p:nvGrpSpPr>
          <p:cNvPr id="73" name="Group 72">
            <a:extLst>
              <a:ext uri="{FF2B5EF4-FFF2-40B4-BE49-F238E27FC236}">
                <a16:creationId xmlns:a16="http://schemas.microsoft.com/office/drawing/2014/main" id="{C18D97B1-27B9-3073-9C82-E5FD1952D011}"/>
              </a:ext>
            </a:extLst>
          </p:cNvPr>
          <p:cNvGrpSpPr>
            <a:grpSpLocks/>
          </p:cNvGrpSpPr>
          <p:nvPr/>
        </p:nvGrpSpPr>
        <p:grpSpPr>
          <a:xfrm>
            <a:off x="554736" y="6048932"/>
            <a:ext cx="216000" cy="216000"/>
            <a:chOff x="554736" y="6059030"/>
            <a:chExt cx="242088" cy="242088"/>
          </a:xfrm>
          <a:solidFill>
            <a:schemeClr val="accent5"/>
          </a:solidFill>
        </p:grpSpPr>
        <p:sp>
          <p:nvSpPr>
            <p:cNvPr id="74" name="Oval 73">
              <a:extLst>
                <a:ext uri="{FF2B5EF4-FFF2-40B4-BE49-F238E27FC236}">
                  <a16:creationId xmlns:a16="http://schemas.microsoft.com/office/drawing/2014/main" id="{08ACB498-E90E-8289-B98B-A9F79BC40FA1}"/>
                </a:ext>
              </a:extLst>
            </p:cNvPr>
            <p:cNvSpPr>
              <a:spLocks noChangeAspect="1"/>
            </p:cNvSpPr>
            <p:nvPr/>
          </p:nvSpPr>
          <p:spPr>
            <a:xfrm>
              <a:off x="554736" y="6059030"/>
              <a:ext cx="242088" cy="24208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75" name="Graphic 74">
              <a:extLst>
                <a:ext uri="{FF2B5EF4-FFF2-40B4-BE49-F238E27FC236}">
                  <a16:creationId xmlns:a16="http://schemas.microsoft.com/office/drawing/2014/main" id="{EDEE058F-5C2D-6C33-819F-0DA227DF9C6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7881" y="6089963"/>
              <a:ext cx="180221" cy="180221"/>
            </a:xfrm>
            <a:prstGeom prst="rect">
              <a:avLst/>
            </a:prstGeom>
          </p:spPr>
        </p:pic>
      </p:grpSp>
      <p:grpSp>
        <p:nvGrpSpPr>
          <p:cNvPr id="4" name="Group 3">
            <a:extLst>
              <a:ext uri="{FF2B5EF4-FFF2-40B4-BE49-F238E27FC236}">
                <a16:creationId xmlns:a16="http://schemas.microsoft.com/office/drawing/2014/main" id="{FD514BC2-9D68-40C7-A5A9-2DF5E67DC54E}"/>
              </a:ext>
            </a:extLst>
          </p:cNvPr>
          <p:cNvGrpSpPr/>
          <p:nvPr/>
        </p:nvGrpSpPr>
        <p:grpSpPr>
          <a:xfrm>
            <a:off x="554736" y="1242053"/>
            <a:ext cx="324000" cy="324000"/>
            <a:chOff x="554736" y="1398683"/>
            <a:chExt cx="324000" cy="324000"/>
          </a:xfrm>
        </p:grpSpPr>
        <p:sp>
          <p:nvSpPr>
            <p:cNvPr id="86" name="Oval 85">
              <a:extLst>
                <a:ext uri="{FF2B5EF4-FFF2-40B4-BE49-F238E27FC236}">
                  <a16:creationId xmlns:a16="http://schemas.microsoft.com/office/drawing/2014/main" id="{A970AC2D-B649-F019-705F-586E9572728C}"/>
                </a:ext>
              </a:extLst>
            </p:cNvPr>
            <p:cNvSpPr>
              <a:spLocks/>
            </p:cNvSpPr>
            <p:nvPr/>
          </p:nvSpPr>
          <p:spPr>
            <a:xfrm>
              <a:off x="554736" y="1398683"/>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87" name="CustomIcon">
              <a:extLst>
                <a:ext uri="{FF2B5EF4-FFF2-40B4-BE49-F238E27FC236}">
                  <a16:creationId xmlns:a16="http://schemas.microsoft.com/office/drawing/2014/main" id="{FE9BFBDE-B91B-7D9D-F089-D7FB9645F789}"/>
                </a:ext>
              </a:extLst>
            </p:cNvPr>
            <p:cNvPicPr>
              <a:picLocks/>
            </p:cNvPicPr>
            <p:nvPr>
              <p:custDataLst>
                <p:tags r:id="rId12"/>
              </p:custDataLst>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03221" y="1452899"/>
              <a:ext cx="215568" cy="215568"/>
            </a:xfrm>
            <a:prstGeom prst="rect">
              <a:avLst/>
            </a:prstGeom>
          </p:spPr>
        </p:pic>
      </p:grpSp>
      <p:sp>
        <p:nvSpPr>
          <p:cNvPr id="90" name="TextBox 89">
            <a:extLst>
              <a:ext uri="{FF2B5EF4-FFF2-40B4-BE49-F238E27FC236}">
                <a16:creationId xmlns:a16="http://schemas.microsoft.com/office/drawing/2014/main" id="{09CAA5A2-8008-24C7-A7D1-F940419073A2}"/>
              </a:ext>
            </a:extLst>
          </p:cNvPr>
          <p:cNvSpPr txBox="1">
            <a:spLocks/>
          </p:cNvSpPr>
          <p:nvPr/>
        </p:nvSpPr>
        <p:spPr>
          <a:xfrm>
            <a:off x="916560" y="1327109"/>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cxnSp>
        <p:nvCxnSpPr>
          <p:cNvPr id="93" name="Straight Connector 92">
            <a:extLst>
              <a:ext uri="{FF2B5EF4-FFF2-40B4-BE49-F238E27FC236}">
                <a16:creationId xmlns:a16="http://schemas.microsoft.com/office/drawing/2014/main" id="{FA5E1492-0FEA-91FE-3B72-0B432AA29C6C}"/>
              </a:ext>
            </a:extLst>
          </p:cNvPr>
          <p:cNvCxnSpPr>
            <a:cxnSpLocks/>
          </p:cNvCxnSpPr>
          <p:nvPr/>
        </p:nvCxnSpPr>
        <p:spPr>
          <a:xfrm>
            <a:off x="554736" y="1645180"/>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94" name="ChevronBlue 42">
            <a:extLst>
              <a:ext uri="{FF2B5EF4-FFF2-40B4-BE49-F238E27FC236}">
                <a16:creationId xmlns:a16="http://schemas.microsoft.com/office/drawing/2014/main" id="{13B0472C-09D2-BA3C-2ECD-8AC669F7D143}"/>
              </a:ext>
            </a:extLst>
          </p:cNvPr>
          <p:cNvGrpSpPr>
            <a:grpSpLocks noChangeAspect="1"/>
          </p:cNvGrpSpPr>
          <p:nvPr>
            <p:custDataLst>
              <p:tags r:id="rId3"/>
            </p:custDataLst>
          </p:nvPr>
        </p:nvGrpSpPr>
        <p:grpSpPr>
          <a:xfrm>
            <a:off x="1955630" y="1521843"/>
            <a:ext cx="246674" cy="246674"/>
            <a:chOff x="1016000" y="1016000"/>
            <a:chExt cx="396228" cy="396228"/>
          </a:xfrm>
          <a:solidFill>
            <a:schemeClr val="accent5"/>
          </a:solidFill>
        </p:grpSpPr>
        <p:sp>
          <p:nvSpPr>
            <p:cNvPr id="95" name="Oval 94">
              <a:extLst>
                <a:ext uri="{FF2B5EF4-FFF2-40B4-BE49-F238E27FC236}">
                  <a16:creationId xmlns:a16="http://schemas.microsoft.com/office/drawing/2014/main" id="{53F0713A-0D0B-DF93-8211-1CDBB7FCAFAD}"/>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96" name="Graphic 95">
              <a:extLst>
                <a:ext uri="{FF2B5EF4-FFF2-40B4-BE49-F238E27FC236}">
                  <a16:creationId xmlns:a16="http://schemas.microsoft.com/office/drawing/2014/main" id="{FCEFDA10-A798-6C4E-BD77-1B985EB161D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3614" y="1023614"/>
              <a:ext cx="381000" cy="381000"/>
            </a:xfrm>
            <a:prstGeom prst="rect">
              <a:avLst/>
            </a:prstGeom>
          </p:spPr>
        </p:pic>
      </p:grpSp>
      <p:cxnSp>
        <p:nvCxnSpPr>
          <p:cNvPr id="110" name="LineContentSeparatorDefaultVertical 242">
            <a:extLst>
              <a:ext uri="{FF2B5EF4-FFF2-40B4-BE49-F238E27FC236}">
                <a16:creationId xmlns:a16="http://schemas.microsoft.com/office/drawing/2014/main" id="{0F5BCCB4-AFA2-FA68-1E3E-FEB5A4AF74A4}"/>
              </a:ext>
            </a:extLst>
          </p:cNvPr>
          <p:cNvCxnSpPr>
            <a:cxnSpLocks/>
          </p:cNvCxnSpPr>
          <p:nvPr>
            <p:custDataLst>
              <p:tags r:id="rId4"/>
            </p:custDataLst>
          </p:nvPr>
        </p:nvCxnSpPr>
        <p:spPr>
          <a:xfrm>
            <a:off x="8417417"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12" name="Graphic 111">
            <a:extLst>
              <a:ext uri="{FF2B5EF4-FFF2-40B4-BE49-F238E27FC236}">
                <a16:creationId xmlns:a16="http://schemas.microsoft.com/office/drawing/2014/main" id="{15AA621C-72BA-EA96-15A9-21C218C9C3A9}"/>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8298904" y="1525508"/>
            <a:ext cx="237026" cy="237026"/>
          </a:xfrm>
          <a:prstGeom prst="rect">
            <a:avLst/>
          </a:prstGeom>
        </p:spPr>
      </p:pic>
      <p:cxnSp>
        <p:nvCxnSpPr>
          <p:cNvPr id="109" name="LineContentSeparatorDefaultVertical 242">
            <a:extLst>
              <a:ext uri="{FF2B5EF4-FFF2-40B4-BE49-F238E27FC236}">
                <a16:creationId xmlns:a16="http://schemas.microsoft.com/office/drawing/2014/main" id="{0DEDE5E6-3F50-3C02-19CA-F4A4567F8DF9}"/>
              </a:ext>
            </a:extLst>
          </p:cNvPr>
          <p:cNvCxnSpPr>
            <a:cxnSpLocks/>
          </p:cNvCxnSpPr>
          <p:nvPr>
            <p:custDataLst>
              <p:tags r:id="rId5"/>
            </p:custDataLst>
          </p:nvPr>
        </p:nvCxnSpPr>
        <p:spPr>
          <a:xfrm>
            <a:off x="6316130"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11" name="Graphic 110">
            <a:extLst>
              <a:ext uri="{FF2B5EF4-FFF2-40B4-BE49-F238E27FC236}">
                <a16:creationId xmlns:a16="http://schemas.microsoft.com/office/drawing/2014/main" id="{96403D9F-43A0-0E7A-21D8-C4203BDD5254}"/>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6197617" y="1525508"/>
            <a:ext cx="237026" cy="237026"/>
          </a:xfrm>
          <a:prstGeom prst="rect">
            <a:avLst/>
          </a:prstGeom>
        </p:spPr>
      </p:pic>
      <p:cxnSp>
        <p:nvCxnSpPr>
          <p:cNvPr id="107" name="LineContentSeparatorDefaultVertical 242">
            <a:extLst>
              <a:ext uri="{FF2B5EF4-FFF2-40B4-BE49-F238E27FC236}">
                <a16:creationId xmlns:a16="http://schemas.microsoft.com/office/drawing/2014/main" id="{CF54389C-5390-5A78-9286-D6A463B8ED11}"/>
              </a:ext>
            </a:extLst>
          </p:cNvPr>
          <p:cNvCxnSpPr>
            <a:cxnSpLocks/>
          </p:cNvCxnSpPr>
          <p:nvPr>
            <p:custDataLst>
              <p:tags r:id="rId6"/>
            </p:custDataLst>
          </p:nvPr>
        </p:nvCxnSpPr>
        <p:spPr>
          <a:xfrm>
            <a:off x="4199961"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17" name="Graphic 116">
            <a:extLst>
              <a:ext uri="{FF2B5EF4-FFF2-40B4-BE49-F238E27FC236}">
                <a16:creationId xmlns:a16="http://schemas.microsoft.com/office/drawing/2014/main" id="{7A17C46D-97B9-B02A-8D7A-DD5B84A636B5}"/>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4081448" y="1525508"/>
            <a:ext cx="237026" cy="237026"/>
          </a:xfrm>
          <a:prstGeom prst="rect">
            <a:avLst/>
          </a:prstGeom>
        </p:spPr>
      </p:pic>
      <p:pic>
        <p:nvPicPr>
          <p:cNvPr id="55" name="Picture 54">
            <a:extLst>
              <a:ext uri="{FF2B5EF4-FFF2-40B4-BE49-F238E27FC236}">
                <a16:creationId xmlns:a16="http://schemas.microsoft.com/office/drawing/2014/main" id="{2E4DD3DE-3C11-7021-49E6-04C19DAF2BA8}"/>
              </a:ext>
            </a:extLst>
          </p:cNvPr>
          <p:cNvPicPr>
            <a:picLocks/>
          </p:cNvPicPr>
          <p:nvPr/>
        </p:nvPicPr>
        <p:blipFill>
          <a:blip r:embed="rId26"/>
          <a:stretch>
            <a:fillRect/>
          </a:stretch>
        </p:blipFill>
        <p:spPr>
          <a:xfrm>
            <a:off x="6481183" y="3129804"/>
            <a:ext cx="1771181" cy="1359162"/>
          </a:xfrm>
          <a:prstGeom prst="rect">
            <a:avLst/>
          </a:prstGeom>
        </p:spPr>
      </p:pic>
      <p:sp>
        <p:nvSpPr>
          <p:cNvPr id="72" name="TextBox 71">
            <a:extLst>
              <a:ext uri="{FF2B5EF4-FFF2-40B4-BE49-F238E27FC236}">
                <a16:creationId xmlns:a16="http://schemas.microsoft.com/office/drawing/2014/main" id="{FEF2F186-60A4-A4ED-58EB-B8250D19992E}"/>
              </a:ext>
            </a:extLst>
          </p:cNvPr>
          <p:cNvSpPr txBox="1">
            <a:spLocks/>
          </p:cNvSpPr>
          <p:nvPr/>
        </p:nvSpPr>
        <p:spPr>
          <a:xfrm>
            <a:off x="6481183" y="1705030"/>
            <a:ext cx="1763122" cy="130805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The generated time series data is joined with the aggregated balances data (</a:t>
            </a:r>
            <a:r>
              <a:rPr lang="en-US" sz="800" dirty="0" err="1"/>
              <a:t>df_balances</a:t>
            </a:r>
            <a:r>
              <a:rPr lang="en-US" sz="800" dirty="0"/>
              <a:t>) using </a:t>
            </a:r>
            <a:r>
              <a:rPr lang="en-US" sz="800" dirty="0" err="1"/>
              <a:t>customer_no</a:t>
            </a:r>
            <a:r>
              <a:rPr lang="en-US" sz="800" dirty="0"/>
              <a:t> and __PERIOD as the join keys. This step ensures that each time series period has the corresponding balance values.</a:t>
            </a:r>
            <a:endParaRPr lang="en-GB" sz="800" dirty="0"/>
          </a:p>
          <a:p>
            <a:r>
              <a:rPr lang="en-US" sz="800" dirty="0">
                <a:cs typeface="+mn-cs"/>
              </a:rPr>
              <a:t>To avoid data leakage, the time periods are shifted to start-of-period dates (__PERIOD</a:t>
            </a:r>
            <a:r>
              <a:rPr lang="en-US" sz="800" dirty="0"/>
              <a:t> + 1 month).</a:t>
            </a:r>
            <a:endParaRPr lang="en-GB" sz="800" dirty="0"/>
          </a:p>
        </p:txBody>
      </p:sp>
      <p:sp>
        <p:nvSpPr>
          <p:cNvPr id="80" name="Oval 14">
            <a:extLst>
              <a:ext uri="{FF2B5EF4-FFF2-40B4-BE49-F238E27FC236}">
                <a16:creationId xmlns:a16="http://schemas.microsoft.com/office/drawing/2014/main" id="{8903002A-08DB-BE3A-035B-B93693A85992}"/>
              </a:ext>
            </a:extLst>
          </p:cNvPr>
          <p:cNvSpPr>
            <a:spLocks noChangeArrowheads="1"/>
          </p:cNvSpPr>
          <p:nvPr>
            <p:custDataLst>
              <p:tags r:id="rId7"/>
            </p:custDataLst>
          </p:nvPr>
        </p:nvSpPr>
        <p:spPr bwMode="gray">
          <a:xfrm>
            <a:off x="6481183" y="1371001"/>
            <a:ext cx="195052" cy="195052"/>
          </a:xfrm>
          <a:prstGeom prst="ellipse">
            <a:avLst/>
          </a:prstGeom>
          <a:solidFill>
            <a:schemeClr val="accent5"/>
          </a:solidFill>
          <a:ln w="9525" algn="ctr">
            <a:noFill/>
            <a:round/>
            <a:headEnd/>
            <a:tailEnd/>
          </a:ln>
          <a:effectLst/>
        </p:spPr>
        <p:txBody>
          <a:bodyPr vert="horz" wrap="none" lIns="93297" tIns="46649" rIns="93297" bIns="46649" numCol="1" anchor="ctr" anchorCtr="0" compatLnSpc="1">
            <a:prstTxWarp prst="textNoShape">
              <a:avLst/>
            </a:prstTxWarp>
          </a:bodyPr>
          <a:lstStyle/>
          <a:p>
            <a:pPr algn="ctr"/>
            <a:r>
              <a:rPr lang="en-US" sz="800" b="1" dirty="0">
                <a:solidFill>
                  <a:schemeClr val="bg1"/>
                </a:solidFill>
                <a:cs typeface="Arial" pitchFamily="34" charset="0"/>
              </a:rPr>
              <a:t>3</a:t>
            </a:r>
            <a:endParaRPr lang="en-US" sz="800" dirty="0">
              <a:cs typeface="Arial" pitchFamily="34" charset="0"/>
            </a:endParaRPr>
          </a:p>
        </p:txBody>
      </p:sp>
      <p:sp>
        <p:nvSpPr>
          <p:cNvPr id="21" name="TextBox 20">
            <a:extLst>
              <a:ext uri="{FF2B5EF4-FFF2-40B4-BE49-F238E27FC236}">
                <a16:creationId xmlns:a16="http://schemas.microsoft.com/office/drawing/2014/main" id="{426D6F16-BD5A-FD0C-BEF3-3FED555B43D0}"/>
              </a:ext>
            </a:extLst>
          </p:cNvPr>
          <p:cNvSpPr txBox="1"/>
          <p:nvPr/>
        </p:nvSpPr>
        <p:spPr>
          <a:xfrm>
            <a:off x="6714873" y="1391583"/>
            <a:ext cx="1529431"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Join Values</a:t>
            </a:r>
          </a:p>
        </p:txBody>
      </p:sp>
      <p:grpSp>
        <p:nvGrpSpPr>
          <p:cNvPr id="79" name="Group 78">
            <a:extLst>
              <a:ext uri="{FF2B5EF4-FFF2-40B4-BE49-F238E27FC236}">
                <a16:creationId xmlns:a16="http://schemas.microsoft.com/office/drawing/2014/main" id="{92A32F81-DD15-F5FD-E5F2-7F8F0A3F4D80}"/>
              </a:ext>
            </a:extLst>
          </p:cNvPr>
          <p:cNvGrpSpPr>
            <a:grpSpLocks/>
          </p:cNvGrpSpPr>
          <p:nvPr/>
        </p:nvGrpSpPr>
        <p:grpSpPr>
          <a:xfrm>
            <a:off x="8582471" y="3129804"/>
            <a:ext cx="1839241" cy="881410"/>
            <a:chOff x="8830614" y="3843128"/>
            <a:chExt cx="2804174" cy="1343830"/>
          </a:xfrm>
        </p:grpSpPr>
        <p:pic>
          <p:nvPicPr>
            <p:cNvPr id="59" name="Picture 58" descr="A screen shot of a computer program&#10;&#10;Description automatically generated">
              <a:extLst>
                <a:ext uri="{FF2B5EF4-FFF2-40B4-BE49-F238E27FC236}">
                  <a16:creationId xmlns:a16="http://schemas.microsoft.com/office/drawing/2014/main" id="{126D6A0D-C589-CAA0-81A1-BE23C4F0030C}"/>
                </a:ext>
              </a:extLst>
            </p:cNvPr>
            <p:cNvPicPr>
              <a:picLocks noChangeAspect="1"/>
            </p:cNvPicPr>
            <p:nvPr/>
          </p:nvPicPr>
          <p:blipFill rotWithShape="1">
            <a:blip r:embed="rId27"/>
            <a:srcRect r="30821"/>
            <a:stretch/>
          </p:blipFill>
          <p:spPr>
            <a:xfrm>
              <a:off x="8830614" y="3846184"/>
              <a:ext cx="1011568" cy="1340774"/>
            </a:xfrm>
            <a:prstGeom prst="rect">
              <a:avLst/>
            </a:prstGeom>
          </p:spPr>
        </p:pic>
        <p:pic>
          <p:nvPicPr>
            <p:cNvPr id="61" name="Picture 60" descr="A screen shot of a computer program&#10;&#10;Description automatically generated">
              <a:extLst>
                <a:ext uri="{FF2B5EF4-FFF2-40B4-BE49-F238E27FC236}">
                  <a16:creationId xmlns:a16="http://schemas.microsoft.com/office/drawing/2014/main" id="{7C5ADB3A-4840-D0D2-8863-A2B6B0E69425}"/>
                </a:ext>
              </a:extLst>
            </p:cNvPr>
            <p:cNvPicPr>
              <a:picLocks noChangeAspect="1"/>
            </p:cNvPicPr>
            <p:nvPr/>
          </p:nvPicPr>
          <p:blipFill>
            <a:blip r:embed="rId28"/>
            <a:stretch>
              <a:fillRect/>
            </a:stretch>
          </p:blipFill>
          <p:spPr>
            <a:xfrm>
              <a:off x="9935832" y="3843128"/>
              <a:ext cx="1698956" cy="1340772"/>
            </a:xfrm>
            <a:prstGeom prst="rect">
              <a:avLst/>
            </a:prstGeom>
          </p:spPr>
        </p:pic>
      </p:grpSp>
      <p:sp>
        <p:nvSpPr>
          <p:cNvPr id="76" name="TextBox 75">
            <a:extLst>
              <a:ext uri="{FF2B5EF4-FFF2-40B4-BE49-F238E27FC236}">
                <a16:creationId xmlns:a16="http://schemas.microsoft.com/office/drawing/2014/main" id="{6D542EA8-3408-C885-DE76-BC4C44B180CF}"/>
              </a:ext>
            </a:extLst>
          </p:cNvPr>
          <p:cNvSpPr txBox="1">
            <a:spLocks/>
          </p:cNvSpPr>
          <p:nvPr/>
        </p:nvSpPr>
        <p:spPr>
          <a:xfrm>
            <a:off x="8582470" y="1705030"/>
            <a:ext cx="1839244" cy="110799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Using the Window functions, rolling averages are calculated for the deposit balance data (</a:t>
            </a:r>
            <a:r>
              <a:rPr lang="en-US" sz="800" dirty="0" err="1"/>
              <a:t>deposit_bal</a:t>
            </a:r>
            <a:r>
              <a:rPr lang="en-US" sz="800" dirty="0"/>
              <a:t>) over different time windows, such as the last 3 months (deposit_bal_MA_1_3) and the last 6 months (deposit_bal_MA_4_6). Additionally, growth rates and comparisons with the previous month are computed for deposit balances.</a:t>
            </a:r>
            <a:endParaRPr lang="en-GB" sz="800" dirty="0"/>
          </a:p>
        </p:txBody>
      </p:sp>
      <p:sp>
        <p:nvSpPr>
          <p:cNvPr id="104" name="Oval 14">
            <a:extLst>
              <a:ext uri="{FF2B5EF4-FFF2-40B4-BE49-F238E27FC236}">
                <a16:creationId xmlns:a16="http://schemas.microsoft.com/office/drawing/2014/main" id="{BBE6B9DD-0EBA-48C4-7B3F-9F3A6D4A9790}"/>
              </a:ext>
            </a:extLst>
          </p:cNvPr>
          <p:cNvSpPr>
            <a:spLocks noChangeArrowheads="1"/>
          </p:cNvSpPr>
          <p:nvPr>
            <p:custDataLst>
              <p:tags r:id="rId8"/>
            </p:custDataLst>
          </p:nvPr>
        </p:nvSpPr>
        <p:spPr bwMode="gray">
          <a:xfrm>
            <a:off x="8582470" y="1371001"/>
            <a:ext cx="195052" cy="195052"/>
          </a:xfrm>
          <a:prstGeom prst="ellipse">
            <a:avLst/>
          </a:prstGeom>
          <a:solidFill>
            <a:schemeClr val="accent5"/>
          </a:solidFill>
          <a:ln w="9525" algn="ctr">
            <a:noFill/>
            <a:round/>
            <a:headEnd/>
            <a:tailEnd/>
          </a:ln>
          <a:effectLst/>
        </p:spPr>
        <p:txBody>
          <a:bodyPr vert="horz" wrap="none" lIns="93297" tIns="46649" rIns="93297" bIns="46649" numCol="1" anchor="ctr" anchorCtr="0" compatLnSpc="1">
            <a:prstTxWarp prst="textNoShape">
              <a:avLst/>
            </a:prstTxWarp>
          </a:bodyPr>
          <a:lstStyle/>
          <a:p>
            <a:pPr algn="ctr"/>
            <a:r>
              <a:rPr lang="en-US" sz="800" b="1" dirty="0">
                <a:solidFill>
                  <a:schemeClr val="bg1"/>
                </a:solidFill>
                <a:cs typeface="Arial" pitchFamily="34" charset="0"/>
              </a:rPr>
              <a:t>3</a:t>
            </a:r>
            <a:endParaRPr lang="en-US" sz="800" dirty="0">
              <a:cs typeface="Arial" pitchFamily="34" charset="0"/>
            </a:endParaRPr>
          </a:p>
        </p:txBody>
      </p:sp>
      <p:sp>
        <p:nvSpPr>
          <p:cNvPr id="23" name="TextBox 22">
            <a:extLst>
              <a:ext uri="{FF2B5EF4-FFF2-40B4-BE49-F238E27FC236}">
                <a16:creationId xmlns:a16="http://schemas.microsoft.com/office/drawing/2014/main" id="{1C338BA2-B569-8F15-CF9A-42E160EE0D0D}"/>
              </a:ext>
            </a:extLst>
          </p:cNvPr>
          <p:cNvSpPr txBox="1"/>
          <p:nvPr/>
        </p:nvSpPr>
        <p:spPr>
          <a:xfrm>
            <a:off x="8803535" y="1391583"/>
            <a:ext cx="161818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Window Values</a:t>
            </a:r>
          </a:p>
        </p:txBody>
      </p:sp>
      <p:pic>
        <p:nvPicPr>
          <p:cNvPr id="49" name="Picture 48">
            <a:extLst>
              <a:ext uri="{FF2B5EF4-FFF2-40B4-BE49-F238E27FC236}">
                <a16:creationId xmlns:a16="http://schemas.microsoft.com/office/drawing/2014/main" id="{92E542D6-AB1E-4D77-84D4-03AA933C93FE}"/>
              </a:ext>
            </a:extLst>
          </p:cNvPr>
          <p:cNvPicPr>
            <a:picLocks/>
          </p:cNvPicPr>
          <p:nvPr/>
        </p:nvPicPr>
        <p:blipFill rotWithShape="1">
          <a:blip r:embed="rId29"/>
          <a:srcRect r="3165"/>
          <a:stretch/>
        </p:blipFill>
        <p:spPr>
          <a:xfrm>
            <a:off x="4365014" y="3127404"/>
            <a:ext cx="1786062" cy="804134"/>
          </a:xfrm>
          <a:prstGeom prst="rect">
            <a:avLst/>
          </a:prstGeom>
        </p:spPr>
      </p:pic>
      <p:sp>
        <p:nvSpPr>
          <p:cNvPr id="70" name="TextBox 69">
            <a:extLst>
              <a:ext uri="{FF2B5EF4-FFF2-40B4-BE49-F238E27FC236}">
                <a16:creationId xmlns:a16="http://schemas.microsoft.com/office/drawing/2014/main" id="{B8BA2EF8-8628-29C1-5C41-96EA1E6A5F0C}"/>
              </a:ext>
            </a:extLst>
          </p:cNvPr>
          <p:cNvSpPr txBox="1">
            <a:spLocks/>
          </p:cNvSpPr>
          <p:nvPr/>
        </p:nvSpPr>
        <p:spPr>
          <a:xfrm>
            <a:off x="4365015" y="1705030"/>
            <a:ext cx="1786062" cy="130805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To prepare the data for time series analysis, the transaction dates are truncated to the month (__PERIOD).</a:t>
            </a:r>
            <a:endParaRPr lang="en-GB" sz="800" dirty="0"/>
          </a:p>
          <a:p>
            <a:r>
              <a:rPr lang="en-US" sz="800" dirty="0"/>
              <a:t>The data is grouped by </a:t>
            </a:r>
            <a:r>
              <a:rPr lang="en-US" sz="800" dirty="0" err="1"/>
              <a:t>customer_no</a:t>
            </a:r>
            <a:r>
              <a:rPr lang="en-US" sz="800" dirty="0"/>
              <a:t> and __PERIOD to compute the monthly total balances for each customer. The sum function is used to calculate the sum of end-of-period balances for deposit and savings accounts.</a:t>
            </a:r>
            <a:endParaRPr lang="en-GB" sz="800" dirty="0"/>
          </a:p>
        </p:txBody>
      </p:sp>
      <p:sp>
        <p:nvSpPr>
          <p:cNvPr id="116" name="Oval 8">
            <a:extLst>
              <a:ext uri="{FF2B5EF4-FFF2-40B4-BE49-F238E27FC236}">
                <a16:creationId xmlns:a16="http://schemas.microsoft.com/office/drawing/2014/main" id="{31766B06-E75D-36BB-B9F6-2BDC94B63647}"/>
              </a:ext>
            </a:extLst>
          </p:cNvPr>
          <p:cNvSpPr>
            <a:spLocks noChangeArrowheads="1"/>
          </p:cNvSpPr>
          <p:nvPr>
            <p:custDataLst>
              <p:tags r:id="rId9"/>
            </p:custDataLst>
          </p:nvPr>
        </p:nvSpPr>
        <p:spPr bwMode="gray">
          <a:xfrm>
            <a:off x="4365015" y="1083806"/>
            <a:ext cx="195052" cy="195052"/>
          </a:xfrm>
          <a:prstGeom prst="ellipse">
            <a:avLst/>
          </a:prstGeom>
          <a:solidFill>
            <a:schemeClr val="accent5"/>
          </a:solidFill>
          <a:ln w="9525">
            <a:noFill/>
            <a:round/>
            <a:headEnd/>
            <a:tailEnd/>
          </a:ln>
          <a:effectLst/>
        </p:spPr>
        <p:txBody>
          <a:bodyPr vert="horz" wrap="none" lIns="93297" tIns="46649" rIns="93297" bIns="46649" numCol="1" anchor="ctr" anchorCtr="0" compatLnSpc="1">
            <a:prstTxWarp prst="textNoShape">
              <a:avLst/>
            </a:prstTxWarp>
          </a:bodyPr>
          <a:lstStyle/>
          <a:p>
            <a:pPr algn="ctr"/>
            <a:r>
              <a:rPr lang="en-US" sz="800" b="1" dirty="0">
                <a:solidFill>
                  <a:schemeClr val="tx2"/>
                </a:solidFill>
                <a:cs typeface="Arial" pitchFamily="34" charset="0"/>
              </a:rPr>
              <a:t>2</a:t>
            </a:r>
            <a:endParaRPr lang="en-US" sz="800" dirty="0">
              <a:solidFill>
                <a:schemeClr val="tx2"/>
              </a:solidFill>
              <a:cs typeface="Arial" pitchFamily="34" charset="0"/>
            </a:endParaRPr>
          </a:p>
        </p:txBody>
      </p:sp>
      <p:sp>
        <p:nvSpPr>
          <p:cNvPr id="29" name="TextBox 28">
            <a:extLst>
              <a:ext uri="{FF2B5EF4-FFF2-40B4-BE49-F238E27FC236}">
                <a16:creationId xmlns:a16="http://schemas.microsoft.com/office/drawing/2014/main" id="{0161DD5C-A4C4-9C46-75EC-276CA803C4E2}"/>
              </a:ext>
            </a:extLst>
          </p:cNvPr>
          <p:cNvSpPr txBox="1"/>
          <p:nvPr/>
        </p:nvSpPr>
        <p:spPr>
          <a:xfrm>
            <a:off x="4598705" y="1083806"/>
            <a:ext cx="1552371" cy="46166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dirty="0"/>
              <a:t>Group by Transaction Period to Get Monthly Total Balances</a:t>
            </a:r>
            <a:endParaRPr lang="en-GB" sz="1000" b="1" dirty="0"/>
          </a:p>
        </p:txBody>
      </p:sp>
      <p:cxnSp>
        <p:nvCxnSpPr>
          <p:cNvPr id="33" name="LineContentSeparatorDefaultVertical 242">
            <a:extLst>
              <a:ext uri="{FF2B5EF4-FFF2-40B4-BE49-F238E27FC236}">
                <a16:creationId xmlns:a16="http://schemas.microsoft.com/office/drawing/2014/main" id="{494EDC98-7715-B0F8-4FB9-E96DE57BCA82}"/>
              </a:ext>
            </a:extLst>
          </p:cNvPr>
          <p:cNvCxnSpPr>
            <a:cxnSpLocks/>
          </p:cNvCxnSpPr>
          <p:nvPr>
            <p:custDataLst>
              <p:tags r:id="rId10"/>
            </p:custDataLst>
          </p:nvPr>
        </p:nvCxnSpPr>
        <p:spPr>
          <a:xfrm>
            <a:off x="10586768"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3C44F1AE-6C59-36ED-116F-72681C83102D}"/>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10468255" y="1525508"/>
            <a:ext cx="237026" cy="237026"/>
          </a:xfrm>
          <a:prstGeom prst="rect">
            <a:avLst/>
          </a:prstGeom>
        </p:spPr>
      </p:pic>
      <p:pic>
        <p:nvPicPr>
          <p:cNvPr id="46" name="Picture 45">
            <a:extLst>
              <a:ext uri="{FF2B5EF4-FFF2-40B4-BE49-F238E27FC236}">
                <a16:creationId xmlns:a16="http://schemas.microsoft.com/office/drawing/2014/main" id="{44CA2466-EDA7-4ECA-8908-E667CFFD4DAD}"/>
              </a:ext>
            </a:extLst>
          </p:cNvPr>
          <p:cNvPicPr>
            <a:picLocks/>
          </p:cNvPicPr>
          <p:nvPr/>
        </p:nvPicPr>
        <p:blipFill rotWithShape="1">
          <a:blip r:embed="rId30"/>
          <a:srcRect l="3036" b="10372"/>
          <a:stretch/>
        </p:blipFill>
        <p:spPr>
          <a:xfrm>
            <a:off x="2248846" y="3129805"/>
            <a:ext cx="1786062" cy="804134"/>
          </a:xfrm>
          <a:prstGeom prst="rect">
            <a:avLst/>
          </a:prstGeom>
        </p:spPr>
      </p:pic>
      <p:sp>
        <p:nvSpPr>
          <p:cNvPr id="68" name="TextBox 67">
            <a:extLst>
              <a:ext uri="{FF2B5EF4-FFF2-40B4-BE49-F238E27FC236}">
                <a16:creationId xmlns:a16="http://schemas.microsoft.com/office/drawing/2014/main" id="{E82EFDC1-8BB3-B8F8-3202-BB1A2BFE4BC5}"/>
              </a:ext>
            </a:extLst>
          </p:cNvPr>
          <p:cNvSpPr txBox="1">
            <a:spLocks/>
          </p:cNvSpPr>
          <p:nvPr/>
        </p:nvSpPr>
        <p:spPr>
          <a:xfrm>
            <a:off x="2248846" y="1705030"/>
            <a:ext cx="1785884" cy="106182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The initial step is to load the necessary data for current account balances and customer accounts. </a:t>
            </a:r>
            <a:endParaRPr lang="en-GB" sz="800" dirty="0"/>
          </a:p>
          <a:p>
            <a:r>
              <a:rPr lang="en-US" sz="800" dirty="0"/>
              <a:t>In this step, the </a:t>
            </a:r>
            <a:r>
              <a:rPr lang="en-US" sz="800" dirty="0" err="1"/>
              <a:t>df_accounts</a:t>
            </a:r>
            <a:r>
              <a:rPr lang="en-US" sz="800" dirty="0"/>
              <a:t> table is joined with the </a:t>
            </a:r>
            <a:r>
              <a:rPr lang="en-US" sz="800" dirty="0" err="1"/>
              <a:t>frs_fct_deposit</a:t>
            </a:r>
            <a:r>
              <a:rPr lang="en-US" sz="800" dirty="0"/>
              <a:t> table using the </a:t>
            </a:r>
            <a:r>
              <a:rPr lang="en-US" sz="800" dirty="0" err="1"/>
              <a:t>cust_ac_no</a:t>
            </a:r>
            <a:r>
              <a:rPr lang="en-US" sz="800" dirty="0"/>
              <a:t> column to associate each transaction with its respective customer number.</a:t>
            </a:r>
            <a:endParaRPr lang="en-GB" sz="800" dirty="0"/>
          </a:p>
        </p:txBody>
      </p:sp>
      <p:sp>
        <p:nvSpPr>
          <p:cNvPr id="78" name="Oval 8">
            <a:extLst>
              <a:ext uri="{FF2B5EF4-FFF2-40B4-BE49-F238E27FC236}">
                <a16:creationId xmlns:a16="http://schemas.microsoft.com/office/drawing/2014/main" id="{12A2FAB5-0132-3BCD-A0CB-4174435866A7}"/>
              </a:ext>
            </a:extLst>
          </p:cNvPr>
          <p:cNvSpPr>
            <a:spLocks noChangeArrowheads="1"/>
          </p:cNvSpPr>
          <p:nvPr>
            <p:custDataLst>
              <p:tags r:id="rId11"/>
            </p:custDataLst>
          </p:nvPr>
        </p:nvSpPr>
        <p:spPr bwMode="gray">
          <a:xfrm>
            <a:off x="2248844" y="1237694"/>
            <a:ext cx="195052" cy="195052"/>
          </a:xfrm>
          <a:prstGeom prst="ellipse">
            <a:avLst/>
          </a:prstGeom>
          <a:solidFill>
            <a:schemeClr val="accent5"/>
          </a:solidFill>
          <a:ln w="9525">
            <a:noFill/>
            <a:round/>
            <a:headEnd/>
            <a:tailEnd/>
          </a:ln>
          <a:effectLst/>
        </p:spPr>
        <p:txBody>
          <a:bodyPr vert="horz" wrap="none" lIns="93297" tIns="46649" rIns="93297" bIns="46649" numCol="1" anchor="ctr" anchorCtr="0" compatLnSpc="1">
            <a:prstTxWarp prst="textNoShape">
              <a:avLst/>
            </a:prstTxWarp>
          </a:bodyPr>
          <a:lstStyle/>
          <a:p>
            <a:pPr algn="ctr"/>
            <a:r>
              <a:rPr lang="en-US" sz="800" b="1" dirty="0">
                <a:solidFill>
                  <a:schemeClr val="tx2"/>
                </a:solidFill>
                <a:cs typeface="Arial" pitchFamily="34" charset="0"/>
              </a:rPr>
              <a:t>1</a:t>
            </a:r>
            <a:endParaRPr lang="en-US" sz="800" dirty="0">
              <a:solidFill>
                <a:schemeClr val="tx2"/>
              </a:solidFill>
              <a:cs typeface="Arial" pitchFamily="34" charset="0"/>
            </a:endParaRPr>
          </a:p>
        </p:txBody>
      </p:sp>
      <p:sp>
        <p:nvSpPr>
          <p:cNvPr id="35" name="TextBox 34">
            <a:extLst>
              <a:ext uri="{FF2B5EF4-FFF2-40B4-BE49-F238E27FC236}">
                <a16:creationId xmlns:a16="http://schemas.microsoft.com/office/drawing/2014/main" id="{FFBA6E0A-FD72-7EA4-57D7-DCC94E656272}"/>
              </a:ext>
            </a:extLst>
          </p:cNvPr>
          <p:cNvSpPr txBox="1"/>
          <p:nvPr/>
        </p:nvSpPr>
        <p:spPr>
          <a:xfrm>
            <a:off x="2482359" y="1237694"/>
            <a:ext cx="1552371"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Load Balances and Accounts</a:t>
            </a:r>
          </a:p>
        </p:txBody>
      </p:sp>
    </p:spTree>
    <p:extLst>
      <p:ext uri="{BB962C8B-B14F-4D97-AF65-F5344CB8AC3E}">
        <p14:creationId xmlns:p14="http://schemas.microsoft.com/office/powerpoint/2010/main" val="4064612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6" hidden="1">
            <a:extLst>
              <a:ext uri="{FF2B5EF4-FFF2-40B4-BE49-F238E27FC236}">
                <a16:creationId xmlns:a16="http://schemas.microsoft.com/office/drawing/2014/main" id="{83100889-E78B-51EC-0F56-404EC1B9F59C}"/>
              </a:ext>
            </a:extLst>
          </p:cNvPr>
          <p:cNvGraphicFramePr>
            <a:graphicFrameLocks noChangeAspect="1"/>
          </p:cNvGraphicFramePr>
          <p:nvPr>
            <p:custDataLst>
              <p:tags r:id="rId1"/>
            </p:custDataLst>
            <p:extLst>
              <p:ext uri="{D42A27DB-BD31-4B8C-83A1-F6EECF244321}">
                <p14:modId xmlns:p14="http://schemas.microsoft.com/office/powerpoint/2010/main" val="20300948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7" name="Object 6" hidden="1">
                        <a:extLst>
                          <a:ext uri="{FF2B5EF4-FFF2-40B4-BE49-F238E27FC236}">
                            <a16:creationId xmlns:a16="http://schemas.microsoft.com/office/drawing/2014/main" id="{83100889-E78B-51EC-0F56-404EC1B9F59C}"/>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cxnSp>
        <p:nvCxnSpPr>
          <p:cNvPr id="66" name="LineContentSeparatorDefaultVertical 68">
            <a:extLst>
              <a:ext uri="{FF2B5EF4-FFF2-40B4-BE49-F238E27FC236}">
                <a16:creationId xmlns:a16="http://schemas.microsoft.com/office/drawing/2014/main" id="{D2D5B4B5-EA73-4FDB-97B0-102F249E5703}"/>
              </a:ext>
            </a:extLst>
          </p:cNvPr>
          <p:cNvCxnSpPr>
            <a:cxnSpLocks/>
          </p:cNvCxnSpPr>
          <p:nvPr>
            <p:custDataLst>
              <p:tags r:id="rId2"/>
            </p:custDataLst>
          </p:nvPr>
        </p:nvCxnSpPr>
        <p:spPr>
          <a:xfrm>
            <a:off x="2461608" y="1744008"/>
            <a:ext cx="0" cy="3941305"/>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54CA11F6-3661-AD12-B3BD-C25706E94522}"/>
              </a:ext>
            </a:extLst>
          </p:cNvPr>
          <p:cNvSpPr>
            <a:spLocks noGrp="1"/>
          </p:cNvSpPr>
          <p:nvPr>
            <p:ph type="body" sz="quarter" idx="10"/>
          </p:nvPr>
        </p:nvSpPr>
        <p:spPr/>
        <p:txBody>
          <a:bodyPr/>
          <a:lstStyle/>
          <a:p>
            <a:endParaRPr lang="en-GB"/>
          </a:p>
        </p:txBody>
      </p:sp>
      <p:sp>
        <p:nvSpPr>
          <p:cNvPr id="131" name="2. Slide Title">
            <a:extLst>
              <a:ext uri="{FF2B5EF4-FFF2-40B4-BE49-F238E27FC236}">
                <a16:creationId xmlns:a16="http://schemas.microsoft.com/office/drawing/2014/main" id="{7214DD7E-7B40-143D-465B-08E702C1AE0B}"/>
              </a:ext>
            </a:extLst>
          </p:cNvPr>
          <p:cNvSpPr>
            <a:spLocks noGrp="1"/>
          </p:cNvSpPr>
          <p:nvPr>
            <p:ph type="title"/>
            <p:custDataLst>
              <p:tags r:id="rId3"/>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p>
            <a:r>
              <a:rPr lang="en-US" dirty="0">
                <a:latin typeface="Arial" panose="020B0604020202020204" pitchFamily="34" charset="0"/>
              </a:rPr>
              <a:t>2E: Customer 360 View </a:t>
            </a:r>
            <a:r>
              <a:rPr lang="en-GB" dirty="0">
                <a:effectLst/>
                <a:latin typeface="Arial" panose="020B0604020202020204" pitchFamily="34" charset="0"/>
              </a:rPr>
              <a:t>provides a holistic picture of each customer, incorporating information from various products and transactions</a:t>
            </a:r>
            <a:endParaRPr lang="en-US" dirty="0">
              <a:latin typeface="Arial" panose="020B0604020202020204" pitchFamily="34" charset="0"/>
            </a:endParaRPr>
          </a:p>
        </p:txBody>
      </p:sp>
      <p:sp>
        <p:nvSpPr>
          <p:cNvPr id="59" name="Sticker">
            <a:extLst>
              <a:ext uri="{FF2B5EF4-FFF2-40B4-BE49-F238E27FC236}">
                <a16:creationId xmlns:a16="http://schemas.microsoft.com/office/drawing/2014/main" id="{F15F9BC1-A2CA-09B6-A90C-B2BC2433DD5D}"/>
              </a:ext>
            </a:extLst>
          </p:cNvPr>
          <p:cNvSpPr txBox="1"/>
          <p:nvPr/>
        </p:nvSpPr>
        <p:spPr>
          <a:xfrm>
            <a:off x="558489" y="964729"/>
            <a:ext cx="355867"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Step 2</a:t>
            </a:r>
            <a:endParaRPr lang="en-US" dirty="0"/>
          </a:p>
        </p:txBody>
      </p:sp>
      <p:sp>
        <p:nvSpPr>
          <p:cNvPr id="31" name="Rectangle 24">
            <a:extLst>
              <a:ext uri="{FF2B5EF4-FFF2-40B4-BE49-F238E27FC236}">
                <a16:creationId xmlns:a16="http://schemas.microsoft.com/office/drawing/2014/main" id="{35CE407C-E1B7-2495-D602-F0F672DEE230}"/>
              </a:ext>
            </a:extLst>
          </p:cNvPr>
          <p:cNvSpPr txBox="1">
            <a:spLocks noChangeArrowheads="1"/>
          </p:cNvSpPr>
          <p:nvPr>
            <p:custDataLst>
              <p:tags r:id="rId4"/>
            </p:custDataLst>
          </p:nvPr>
        </p:nvSpPr>
        <p:spPr bwMode="gray">
          <a:xfrm>
            <a:off x="2811922" y="2480492"/>
            <a:ext cx="1817831" cy="11784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2960"/>
              </a:buClr>
            </a:pPr>
            <a:r>
              <a:rPr lang="en-US" altLang="ko-KR" sz="800" b="1" dirty="0">
                <a:solidFill>
                  <a:schemeClr val="tx2"/>
                </a:solidFill>
                <a:latin typeface="+mj-lt"/>
                <a:ea typeface="Gulim" pitchFamily="34" charset="-127"/>
              </a:rPr>
              <a:t>CEO dashboard</a:t>
            </a:r>
          </a:p>
        </p:txBody>
      </p:sp>
      <p:sp>
        <p:nvSpPr>
          <p:cNvPr id="16" name="Rounded Rectangle 15">
            <a:extLst>
              <a:ext uri="{FF2B5EF4-FFF2-40B4-BE49-F238E27FC236}">
                <a16:creationId xmlns:a16="http://schemas.microsoft.com/office/drawing/2014/main" id="{C07F451A-825B-A6A4-B55E-9F93C64F30CE}"/>
              </a:ext>
            </a:extLst>
          </p:cNvPr>
          <p:cNvSpPr>
            <a:spLocks/>
          </p:cNvSpPr>
          <p:nvPr/>
        </p:nvSpPr>
        <p:spPr>
          <a:xfrm>
            <a:off x="2646733" y="2156145"/>
            <a:ext cx="3110118" cy="1160439"/>
          </a:xfrm>
          <a:prstGeom prst="roundRect">
            <a:avLst>
              <a:gd name="adj" fmla="val 9334"/>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7" name="Rounded Rectangle 16">
            <a:extLst>
              <a:ext uri="{FF2B5EF4-FFF2-40B4-BE49-F238E27FC236}">
                <a16:creationId xmlns:a16="http://schemas.microsoft.com/office/drawing/2014/main" id="{960DF6B9-0184-EB9C-3081-E876C1DB7AF3}"/>
              </a:ext>
            </a:extLst>
          </p:cNvPr>
          <p:cNvSpPr>
            <a:spLocks/>
          </p:cNvSpPr>
          <p:nvPr/>
        </p:nvSpPr>
        <p:spPr>
          <a:xfrm>
            <a:off x="7461022" y="2156145"/>
            <a:ext cx="3110118" cy="1160439"/>
          </a:xfrm>
          <a:prstGeom prst="roundRect">
            <a:avLst>
              <a:gd name="adj" fmla="val 9334"/>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18" name="Rounded Rectangle 17">
            <a:extLst>
              <a:ext uri="{FF2B5EF4-FFF2-40B4-BE49-F238E27FC236}">
                <a16:creationId xmlns:a16="http://schemas.microsoft.com/office/drawing/2014/main" id="{7BF249F4-FA83-218B-BB1F-07A880040CE5}"/>
              </a:ext>
            </a:extLst>
          </p:cNvPr>
          <p:cNvSpPr>
            <a:spLocks/>
          </p:cNvSpPr>
          <p:nvPr/>
        </p:nvSpPr>
        <p:spPr>
          <a:xfrm>
            <a:off x="2646733" y="3887226"/>
            <a:ext cx="3110118" cy="1160439"/>
          </a:xfrm>
          <a:prstGeom prst="roundRect">
            <a:avLst>
              <a:gd name="adj" fmla="val 9334"/>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37" name="Oval 14">
            <a:extLst>
              <a:ext uri="{FF2B5EF4-FFF2-40B4-BE49-F238E27FC236}">
                <a16:creationId xmlns:a16="http://schemas.microsoft.com/office/drawing/2014/main" id="{F4A23D68-608B-D468-6599-AF2804660A55}"/>
              </a:ext>
            </a:extLst>
          </p:cNvPr>
          <p:cNvSpPr>
            <a:spLocks noChangeArrowheads="1"/>
          </p:cNvSpPr>
          <p:nvPr>
            <p:custDataLst>
              <p:tags r:id="rId5"/>
            </p:custDataLst>
          </p:nvPr>
        </p:nvSpPr>
        <p:spPr bwMode="gray">
          <a:xfrm>
            <a:off x="2561209" y="3852277"/>
            <a:ext cx="195052" cy="195052"/>
          </a:xfrm>
          <a:prstGeom prst="ellipse">
            <a:avLst/>
          </a:prstGeom>
          <a:solidFill>
            <a:schemeClr val="accent5"/>
          </a:solidFill>
          <a:ln w="9525" algn="ctr">
            <a:solidFill>
              <a:schemeClr val="bg1"/>
            </a:solidFill>
            <a:round/>
            <a:headEnd/>
            <a:tailEnd/>
          </a:ln>
          <a:effectLst/>
        </p:spPr>
        <p:txBody>
          <a:bodyPr vert="horz" wrap="none" lIns="93297" tIns="46649" rIns="93297" bIns="46649" numCol="1" anchor="ctr" anchorCtr="0" compatLnSpc="1">
            <a:prstTxWarp prst="textNoShape">
              <a:avLst/>
            </a:prstTxWarp>
            <a:noAutofit/>
          </a:bodyPr>
          <a:lstStyle/>
          <a:p>
            <a:pPr algn="ctr"/>
            <a:r>
              <a:rPr lang="en-US" sz="800" b="1" dirty="0">
                <a:solidFill>
                  <a:schemeClr val="bg1"/>
                </a:solidFill>
                <a:latin typeface="+mj-lt"/>
                <a:cs typeface="Arial" pitchFamily="34" charset="0"/>
              </a:rPr>
              <a:t>3</a:t>
            </a:r>
            <a:endParaRPr lang="en-US" sz="800" dirty="0">
              <a:latin typeface="+mj-lt"/>
              <a:cs typeface="Arial" pitchFamily="34" charset="0"/>
            </a:endParaRPr>
          </a:p>
        </p:txBody>
      </p:sp>
      <p:sp>
        <p:nvSpPr>
          <p:cNvPr id="39" name="Oval 8">
            <a:extLst>
              <a:ext uri="{FF2B5EF4-FFF2-40B4-BE49-F238E27FC236}">
                <a16:creationId xmlns:a16="http://schemas.microsoft.com/office/drawing/2014/main" id="{6EACA1FA-E542-AF6F-2E77-AC46140A1D5A}"/>
              </a:ext>
            </a:extLst>
          </p:cNvPr>
          <p:cNvSpPr>
            <a:spLocks noChangeArrowheads="1"/>
          </p:cNvSpPr>
          <p:nvPr>
            <p:custDataLst>
              <p:tags r:id="rId6"/>
            </p:custDataLst>
          </p:nvPr>
        </p:nvSpPr>
        <p:spPr bwMode="gray">
          <a:xfrm>
            <a:off x="7401930" y="2072943"/>
            <a:ext cx="195052" cy="195052"/>
          </a:xfrm>
          <a:prstGeom prst="ellipse">
            <a:avLst/>
          </a:prstGeom>
          <a:solidFill>
            <a:schemeClr val="accent5"/>
          </a:solidFill>
          <a:ln w="9525">
            <a:solidFill>
              <a:schemeClr val="bg1"/>
            </a:solidFill>
            <a:round/>
            <a:headEnd/>
            <a:tailEnd/>
          </a:ln>
          <a:effectLst/>
        </p:spPr>
        <p:txBody>
          <a:bodyPr vert="horz" wrap="none" lIns="93297" tIns="46649" rIns="93297" bIns="46649" numCol="1" anchor="ctr" anchorCtr="0" compatLnSpc="1">
            <a:prstTxWarp prst="textNoShape">
              <a:avLst/>
            </a:prstTxWarp>
            <a:noAutofit/>
          </a:bodyPr>
          <a:lstStyle/>
          <a:p>
            <a:pPr algn="ctr"/>
            <a:r>
              <a:rPr lang="en-US" sz="800" b="1" dirty="0">
                <a:solidFill>
                  <a:schemeClr val="tx2"/>
                </a:solidFill>
                <a:latin typeface="+mj-lt"/>
                <a:cs typeface="Arial" pitchFamily="34" charset="0"/>
              </a:rPr>
              <a:t>2</a:t>
            </a:r>
            <a:endParaRPr lang="en-US" sz="800" dirty="0">
              <a:solidFill>
                <a:schemeClr val="tx2"/>
              </a:solidFill>
              <a:latin typeface="+mj-lt"/>
              <a:cs typeface="Arial" pitchFamily="34" charset="0"/>
            </a:endParaRPr>
          </a:p>
        </p:txBody>
      </p:sp>
      <p:cxnSp>
        <p:nvCxnSpPr>
          <p:cNvPr id="23" name="Elbow Connector 22">
            <a:extLst>
              <a:ext uri="{FF2B5EF4-FFF2-40B4-BE49-F238E27FC236}">
                <a16:creationId xmlns:a16="http://schemas.microsoft.com/office/drawing/2014/main" id="{D7A6F462-3AB6-CCF8-5511-0B3AAE9F9F84}"/>
              </a:ext>
            </a:extLst>
          </p:cNvPr>
          <p:cNvCxnSpPr>
            <a:stCxn id="16" idx="3"/>
            <a:endCxn id="17" idx="1"/>
          </p:cNvCxnSpPr>
          <p:nvPr/>
        </p:nvCxnSpPr>
        <p:spPr>
          <a:xfrm>
            <a:off x="5756851" y="2736365"/>
            <a:ext cx="1704171" cy="0"/>
          </a:xfrm>
          <a:prstGeom prst="straightConnector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AEFDB1B3-4FC7-6520-08D9-3244B343E404}"/>
              </a:ext>
            </a:extLst>
          </p:cNvPr>
          <p:cNvCxnSpPr>
            <a:cxnSpLocks/>
            <a:stCxn id="17" idx="3"/>
            <a:endCxn id="18" idx="0"/>
          </p:cNvCxnSpPr>
          <p:nvPr/>
        </p:nvCxnSpPr>
        <p:spPr>
          <a:xfrm flipH="1">
            <a:off x="4201792" y="2736365"/>
            <a:ext cx="6369348" cy="1150861"/>
          </a:xfrm>
          <a:prstGeom prst="bentConnector4">
            <a:avLst>
              <a:gd name="adj1" fmla="val -3589"/>
              <a:gd name="adj2" fmla="val 82381"/>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05EC7570-43D5-798E-85F9-EDB0133EACCF}"/>
              </a:ext>
            </a:extLst>
          </p:cNvPr>
          <p:cNvCxnSpPr>
            <a:cxnSpLocks/>
            <a:stCxn id="18" idx="3"/>
            <a:endCxn id="51" idx="1"/>
          </p:cNvCxnSpPr>
          <p:nvPr/>
        </p:nvCxnSpPr>
        <p:spPr>
          <a:xfrm flipV="1">
            <a:off x="5756851" y="4466740"/>
            <a:ext cx="1704171" cy="706"/>
          </a:xfrm>
          <a:prstGeom prst="bentConnector3">
            <a:avLst>
              <a:gd name="adj1" fmla="val 5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F22C3FE1-5E03-4BFC-7145-85B410732C66}"/>
              </a:ext>
            </a:extLst>
          </p:cNvPr>
          <p:cNvSpPr>
            <a:spLocks/>
          </p:cNvSpPr>
          <p:nvPr/>
        </p:nvSpPr>
        <p:spPr>
          <a:xfrm>
            <a:off x="7461022" y="3886520"/>
            <a:ext cx="3110118" cy="1160439"/>
          </a:xfrm>
          <a:prstGeom prst="roundRect">
            <a:avLst>
              <a:gd name="adj" fmla="val 9334"/>
            </a:avLst>
          </a:prstGeom>
          <a:solidFill>
            <a:schemeClr val="accent5">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38" name="Oval 14">
            <a:extLst>
              <a:ext uri="{FF2B5EF4-FFF2-40B4-BE49-F238E27FC236}">
                <a16:creationId xmlns:a16="http://schemas.microsoft.com/office/drawing/2014/main" id="{8EBB3D79-5A67-47A7-D84F-7F36B8B8645D}"/>
              </a:ext>
            </a:extLst>
          </p:cNvPr>
          <p:cNvSpPr>
            <a:spLocks noChangeArrowheads="1"/>
          </p:cNvSpPr>
          <p:nvPr>
            <p:custDataLst>
              <p:tags r:id="rId7"/>
            </p:custDataLst>
          </p:nvPr>
        </p:nvSpPr>
        <p:spPr bwMode="gray">
          <a:xfrm>
            <a:off x="7401930" y="3888082"/>
            <a:ext cx="195052" cy="195052"/>
          </a:xfrm>
          <a:prstGeom prst="ellipse">
            <a:avLst/>
          </a:prstGeom>
          <a:solidFill>
            <a:schemeClr val="accent5"/>
          </a:solidFill>
          <a:ln w="9525" algn="ctr">
            <a:solidFill>
              <a:schemeClr val="bg1"/>
            </a:solidFill>
            <a:round/>
            <a:headEnd/>
            <a:tailEnd/>
          </a:ln>
          <a:effectLst/>
        </p:spPr>
        <p:txBody>
          <a:bodyPr vert="horz" wrap="none" lIns="93297" tIns="46649" rIns="93297" bIns="46649" numCol="1" anchor="ctr" anchorCtr="0" compatLnSpc="1">
            <a:prstTxWarp prst="textNoShape">
              <a:avLst/>
            </a:prstTxWarp>
            <a:noAutofit/>
          </a:bodyPr>
          <a:lstStyle/>
          <a:p>
            <a:pPr algn="ctr"/>
            <a:r>
              <a:rPr lang="en-US" sz="800" b="1" dirty="0">
                <a:solidFill>
                  <a:schemeClr val="bg1"/>
                </a:solidFill>
                <a:latin typeface="+mj-lt"/>
                <a:cs typeface="Arial" pitchFamily="34" charset="0"/>
              </a:rPr>
              <a:t>4</a:t>
            </a:r>
            <a:endParaRPr lang="en-US" sz="800" dirty="0">
              <a:latin typeface="+mj-lt"/>
              <a:cs typeface="Arial" pitchFamily="34" charset="0"/>
            </a:endParaRPr>
          </a:p>
        </p:txBody>
      </p:sp>
      <p:sp>
        <p:nvSpPr>
          <p:cNvPr id="58" name="TextBox 57">
            <a:extLst>
              <a:ext uri="{FF2B5EF4-FFF2-40B4-BE49-F238E27FC236}">
                <a16:creationId xmlns:a16="http://schemas.microsoft.com/office/drawing/2014/main" id="{E4A4F15D-F981-752A-F988-B2E0C3D70108}"/>
              </a:ext>
            </a:extLst>
          </p:cNvPr>
          <p:cNvSpPr txBox="1"/>
          <p:nvPr/>
        </p:nvSpPr>
        <p:spPr>
          <a:xfrm>
            <a:off x="2646733" y="1857322"/>
            <a:ext cx="3110117" cy="153888"/>
          </a:xfrm>
          <a:prstGeom prst="rect">
            <a:avLst/>
          </a:prstGeom>
          <a:noFill/>
          <a:ln w="6350">
            <a:noFill/>
            <a:miter lim="800000"/>
          </a:ln>
        </p:spPr>
        <p:txBody>
          <a:bodyPr wrap="square" lIns="0" tIns="0" rIns="0" bIns="0">
            <a:spAutoFit/>
          </a:bodyPr>
          <a:lstStyle/>
          <a:p>
            <a:pPr algn="l"/>
            <a:r>
              <a:rPr lang="en-GB" sz="1000" b="1" i="0" dirty="0">
                <a:effectLst/>
                <a:latin typeface="Arial" panose="020B0604020202020204" pitchFamily="34" charset="0"/>
                <a:cs typeface="Arial" panose="020B0604020202020204" pitchFamily="34" charset="0"/>
              </a:rPr>
              <a:t>Apply Filters to</a:t>
            </a:r>
            <a:r>
              <a:rPr lang="pl-PL" sz="1000" b="1" i="0" dirty="0">
                <a:effectLst/>
                <a:latin typeface="Arial" panose="020B0604020202020204" pitchFamily="34" charset="0"/>
                <a:cs typeface="Arial" panose="020B0604020202020204" pitchFamily="34" charset="0"/>
              </a:rPr>
              <a:t> </a:t>
            </a:r>
            <a:r>
              <a:rPr lang="en-GB" sz="1000" b="1" i="0" dirty="0">
                <a:effectLst/>
                <a:latin typeface="Arial" panose="020B0604020202020204" pitchFamily="34" charset="0"/>
                <a:cs typeface="Arial" panose="020B0604020202020204" pitchFamily="34" charset="0"/>
              </a:rPr>
              <a:t>Get Relevant Periods</a:t>
            </a:r>
          </a:p>
        </p:txBody>
      </p:sp>
      <p:sp>
        <p:nvSpPr>
          <p:cNvPr id="68" name="TextBox 67">
            <a:extLst>
              <a:ext uri="{FF2B5EF4-FFF2-40B4-BE49-F238E27FC236}">
                <a16:creationId xmlns:a16="http://schemas.microsoft.com/office/drawing/2014/main" id="{8E69E513-7E85-F0D6-8EB0-B11C73C2C3A5}"/>
              </a:ext>
            </a:extLst>
          </p:cNvPr>
          <p:cNvSpPr txBox="1"/>
          <p:nvPr/>
        </p:nvSpPr>
        <p:spPr>
          <a:xfrm>
            <a:off x="2751985" y="2297783"/>
            <a:ext cx="2153004" cy="877163"/>
          </a:xfrm>
          <a:prstGeom prst="rect">
            <a:avLst/>
          </a:prstGeom>
          <a:noFill/>
          <a:ln w="6350">
            <a:noFill/>
            <a:miter lim="800000"/>
          </a:ln>
        </p:spPr>
        <p:txBody>
          <a:bodyPr wrap="square" lIns="53340" tIns="7620" rIns="53340" bIns="7620">
            <a:spAutoFit/>
          </a:bodyPr>
          <a:lstStyle/>
          <a:p>
            <a:r>
              <a:rPr lang="en-GB" sz="800" b="0" i="0" dirty="0">
                <a:effectLst/>
                <a:latin typeface="Arial" panose="020B0604020202020204" pitchFamily="34" charset="0"/>
                <a:cs typeface="Arial" panose="020B0604020202020204" pitchFamily="34" charset="0"/>
              </a:rPr>
              <a:t>Filters are applied to select only the periods of interest. The periods are determined based on the provided </a:t>
            </a:r>
            <a:r>
              <a:rPr lang="en-GB" sz="800" dirty="0" err="1">
                <a:latin typeface="Arial" panose="020B0604020202020204" pitchFamily="34" charset="0"/>
                <a:cs typeface="Arial" panose="020B0604020202020204" pitchFamily="34" charset="0"/>
              </a:rPr>
              <a:t>train_start_date</a:t>
            </a:r>
            <a:r>
              <a:rPr lang="en-GB" sz="800" b="0" i="0" dirty="0">
                <a:effectLst/>
                <a:latin typeface="Arial" panose="020B0604020202020204" pitchFamily="34" charset="0"/>
                <a:cs typeface="Arial" panose="020B0604020202020204" pitchFamily="34" charset="0"/>
              </a:rPr>
              <a:t>, </a:t>
            </a:r>
            <a:r>
              <a:rPr lang="en-GB" sz="800" dirty="0" err="1">
                <a:latin typeface="Arial" panose="020B0604020202020204" pitchFamily="34" charset="0"/>
                <a:cs typeface="Arial" panose="020B0604020202020204" pitchFamily="34" charset="0"/>
              </a:rPr>
              <a:t>train_end_date</a:t>
            </a:r>
            <a:r>
              <a:rPr lang="en-GB" sz="800" b="0" i="0" dirty="0">
                <a:effectLst/>
                <a:latin typeface="Arial" panose="020B0604020202020204" pitchFamily="34" charset="0"/>
                <a:cs typeface="Arial" panose="020B0604020202020204" pitchFamily="34" charset="0"/>
              </a:rPr>
              <a:t>, </a:t>
            </a:r>
            <a:r>
              <a:rPr lang="en-GB" sz="800" dirty="0" err="1">
                <a:latin typeface="Arial" panose="020B0604020202020204" pitchFamily="34" charset="0"/>
                <a:cs typeface="Arial" panose="020B0604020202020204" pitchFamily="34" charset="0"/>
              </a:rPr>
              <a:t>test_start_date</a:t>
            </a:r>
            <a:r>
              <a:rPr lang="en-GB" sz="800" b="0" i="0" dirty="0">
                <a:effectLst/>
                <a:latin typeface="Arial" panose="020B0604020202020204" pitchFamily="34" charset="0"/>
                <a:cs typeface="Arial" panose="020B0604020202020204" pitchFamily="34" charset="0"/>
              </a:rPr>
              <a:t>, </a:t>
            </a:r>
            <a:r>
              <a:rPr lang="en-GB" sz="800" dirty="0" err="1">
                <a:latin typeface="Arial" panose="020B0604020202020204" pitchFamily="34" charset="0"/>
                <a:cs typeface="Arial" panose="020B0604020202020204" pitchFamily="34" charset="0"/>
              </a:rPr>
              <a:t>test_end_date</a:t>
            </a:r>
            <a:r>
              <a:rPr lang="en-GB" sz="800" b="0" i="0" dirty="0">
                <a:effectLst/>
                <a:latin typeface="Arial" panose="020B0604020202020204" pitchFamily="34" charset="0"/>
                <a:cs typeface="Arial" panose="020B0604020202020204" pitchFamily="34" charset="0"/>
              </a:rPr>
              <a:t>, and </a:t>
            </a:r>
            <a:r>
              <a:rPr lang="en-GB" sz="800" dirty="0" err="1">
                <a:latin typeface="Arial" panose="020B0604020202020204" pitchFamily="34" charset="0"/>
                <a:cs typeface="Arial" panose="020B0604020202020204" pitchFamily="34" charset="0"/>
              </a:rPr>
              <a:t>score_date</a:t>
            </a:r>
            <a:r>
              <a:rPr lang="en-GB" sz="800" b="0" i="0" dirty="0">
                <a:effectLst/>
                <a:latin typeface="Arial" panose="020B0604020202020204" pitchFamily="34" charset="0"/>
                <a:cs typeface="Arial" panose="020B0604020202020204" pitchFamily="34" charset="0"/>
              </a:rPr>
              <a:t>. These filters ensure that the data used in subsequent steps is limited to the specified time range.</a:t>
            </a:r>
            <a:endParaRPr lang="en-GB" sz="8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5AE0D00D-C0EE-BB0E-5D8B-278CB4FF8D94}"/>
              </a:ext>
            </a:extLst>
          </p:cNvPr>
          <p:cNvSpPr txBox="1"/>
          <p:nvPr/>
        </p:nvSpPr>
        <p:spPr>
          <a:xfrm>
            <a:off x="7461022" y="1857322"/>
            <a:ext cx="3110118" cy="153888"/>
          </a:xfrm>
          <a:prstGeom prst="rect">
            <a:avLst/>
          </a:prstGeom>
          <a:noFill/>
          <a:ln w="6350">
            <a:noFill/>
            <a:miter lim="800000"/>
          </a:ln>
        </p:spPr>
        <p:txBody>
          <a:bodyPr wrap="square" lIns="0" tIns="0" rIns="0" bIns="0">
            <a:spAutoFit/>
          </a:bodyPr>
          <a:lstStyle/>
          <a:p>
            <a:pPr algn="l"/>
            <a:r>
              <a:rPr lang="en-GB" sz="1000" b="1" i="0" dirty="0">
                <a:effectLst/>
                <a:latin typeface="Arial" panose="020B0604020202020204" pitchFamily="34" charset="0"/>
                <a:cs typeface="Arial" panose="020B0604020202020204" pitchFamily="34" charset="0"/>
              </a:rPr>
              <a:t>Reload and Add</a:t>
            </a:r>
            <a:r>
              <a:rPr lang="pl-PL" sz="1000" b="1" i="0" dirty="0">
                <a:effectLst/>
                <a:latin typeface="Arial" panose="020B0604020202020204" pitchFamily="34" charset="0"/>
                <a:cs typeface="Arial" panose="020B0604020202020204" pitchFamily="34" charset="0"/>
              </a:rPr>
              <a:t> </a:t>
            </a:r>
            <a:r>
              <a:rPr lang="en-GB" sz="1000" b="1" i="0" dirty="0">
                <a:effectLst/>
                <a:latin typeface="Arial" panose="020B0604020202020204" pitchFamily="34" charset="0"/>
                <a:cs typeface="Arial" panose="020B0604020202020204" pitchFamily="34" charset="0"/>
              </a:rPr>
              <a:t>Prefixes to Tables</a:t>
            </a:r>
          </a:p>
        </p:txBody>
      </p:sp>
      <p:sp>
        <p:nvSpPr>
          <p:cNvPr id="73" name="TextBox 72">
            <a:extLst>
              <a:ext uri="{FF2B5EF4-FFF2-40B4-BE49-F238E27FC236}">
                <a16:creationId xmlns:a16="http://schemas.microsoft.com/office/drawing/2014/main" id="{E311526A-C53C-7767-B4FC-302A022B774F}"/>
              </a:ext>
            </a:extLst>
          </p:cNvPr>
          <p:cNvSpPr txBox="1"/>
          <p:nvPr/>
        </p:nvSpPr>
        <p:spPr>
          <a:xfrm>
            <a:off x="7596982" y="2359338"/>
            <a:ext cx="2873112" cy="754053"/>
          </a:xfrm>
          <a:prstGeom prst="rect">
            <a:avLst/>
          </a:prstGeom>
          <a:noFill/>
          <a:ln w="6350">
            <a:noFill/>
            <a:miter lim="800000"/>
          </a:ln>
        </p:spPr>
        <p:txBody>
          <a:bodyPr wrap="square" lIns="53340" tIns="7620" rIns="53340" bIns="7620">
            <a:spAutoFit/>
          </a:bodyPr>
          <a:lstStyle/>
          <a:p>
            <a:r>
              <a:rPr lang="en-GB" sz="800" b="0" i="0" dirty="0">
                <a:effectLst/>
                <a:latin typeface="Arial" panose="020B0604020202020204" pitchFamily="34" charset="0"/>
                <a:cs typeface="Arial" panose="020B0604020202020204" pitchFamily="34" charset="0"/>
              </a:rPr>
              <a:t>Various tables containing information about different bank products and customer transactions are loaded from the analytical zone. Each table is then assigned a prefix to avoid column name conflicts when joining the tables later. </a:t>
            </a:r>
          </a:p>
          <a:p>
            <a:r>
              <a:rPr lang="en-GB" sz="800" b="0" i="1" dirty="0">
                <a:effectLst/>
                <a:latin typeface="Arial" panose="020B0604020202020204" pitchFamily="34" charset="0"/>
                <a:cs typeface="Arial" panose="020B0604020202020204" pitchFamily="34" charset="0"/>
              </a:rPr>
              <a:t>For example, the table </a:t>
            </a:r>
            <a:r>
              <a:rPr lang="en-GB" sz="800" i="1" dirty="0" err="1">
                <a:latin typeface="Arial" panose="020B0604020202020204" pitchFamily="34" charset="0"/>
                <a:cs typeface="Arial" panose="020B0604020202020204" pitchFamily="34" charset="0"/>
              </a:rPr>
              <a:t>df_savacc_grouped</a:t>
            </a:r>
            <a:r>
              <a:rPr lang="en-GB" sz="800" b="0" i="1" dirty="0">
                <a:effectLst/>
                <a:latin typeface="Arial" panose="020B0604020202020204" pitchFamily="34" charset="0"/>
                <a:cs typeface="Arial" panose="020B0604020202020204" pitchFamily="34" charset="0"/>
              </a:rPr>
              <a:t> is assigned the prefix </a:t>
            </a:r>
            <a:r>
              <a:rPr lang="en-GB" sz="800" i="1" dirty="0" err="1">
                <a:latin typeface="Arial" panose="020B0604020202020204" pitchFamily="34" charset="0"/>
                <a:cs typeface="Arial" panose="020B0604020202020204" pitchFamily="34" charset="0"/>
              </a:rPr>
              <a:t>savacc</a:t>
            </a:r>
            <a:r>
              <a:rPr lang="en-GB" sz="800" i="1" dirty="0">
                <a:latin typeface="Arial" panose="020B0604020202020204" pitchFamily="34" charset="0"/>
                <a:cs typeface="Arial" panose="020B0604020202020204" pitchFamily="34" charset="0"/>
              </a:rPr>
              <a:t>_</a:t>
            </a:r>
            <a:r>
              <a:rPr lang="en-GB" sz="800" b="0" i="1" dirty="0">
                <a:effectLst/>
                <a:latin typeface="Arial" panose="020B0604020202020204" pitchFamily="34" charset="0"/>
                <a:cs typeface="Arial" panose="020B0604020202020204" pitchFamily="34" charset="0"/>
              </a:rPr>
              <a:t>.</a:t>
            </a:r>
            <a:endParaRPr lang="en-GB" sz="800" i="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8BE01B54-0A54-2706-3DD0-A5B2817F209C}"/>
              </a:ext>
            </a:extLst>
          </p:cNvPr>
          <p:cNvSpPr txBox="1"/>
          <p:nvPr/>
        </p:nvSpPr>
        <p:spPr>
          <a:xfrm>
            <a:off x="2710914" y="3549741"/>
            <a:ext cx="1417576" cy="294617"/>
          </a:xfrm>
          <a:prstGeom prst="rect">
            <a:avLst/>
          </a:prstGeom>
          <a:noFill/>
          <a:ln w="6350">
            <a:noFill/>
            <a:miter lim="800000"/>
          </a:ln>
        </p:spPr>
        <p:txBody>
          <a:bodyPr wrap="none" lIns="0" tIns="0" rIns="0" bIns="0">
            <a:spAutoFit/>
          </a:bodyPr>
          <a:lstStyle/>
          <a:p>
            <a:pPr algn="l"/>
            <a:r>
              <a:rPr lang="en-GB" sz="1000" b="1" i="0" dirty="0">
                <a:effectLst/>
                <a:latin typeface="Arial" panose="020B0604020202020204" pitchFamily="34" charset="0"/>
                <a:cs typeface="Arial" panose="020B0604020202020204" pitchFamily="34" charset="0"/>
              </a:rPr>
              <a:t>Join Tables to Create </a:t>
            </a:r>
            <a:br>
              <a:rPr lang="en-GB" sz="1000" b="1" i="0" dirty="0">
                <a:effectLst/>
                <a:latin typeface="Arial" panose="020B0604020202020204" pitchFamily="34" charset="0"/>
                <a:cs typeface="Arial" panose="020B0604020202020204" pitchFamily="34" charset="0"/>
              </a:rPr>
            </a:br>
            <a:r>
              <a:rPr lang="en-GB" sz="1000" b="1" i="0" dirty="0">
                <a:effectLst/>
                <a:latin typeface="Arial" panose="020B0604020202020204" pitchFamily="34" charset="0"/>
                <a:cs typeface="Arial" panose="020B0604020202020204" pitchFamily="34" charset="0"/>
              </a:rPr>
              <a:t>the Customer 360 View</a:t>
            </a:r>
          </a:p>
        </p:txBody>
      </p:sp>
      <p:sp>
        <p:nvSpPr>
          <p:cNvPr id="87" name="TextBox 86">
            <a:extLst>
              <a:ext uri="{FF2B5EF4-FFF2-40B4-BE49-F238E27FC236}">
                <a16:creationId xmlns:a16="http://schemas.microsoft.com/office/drawing/2014/main" id="{68021A56-952E-834C-974F-577D824931BC}"/>
              </a:ext>
            </a:extLst>
          </p:cNvPr>
          <p:cNvSpPr txBox="1"/>
          <p:nvPr/>
        </p:nvSpPr>
        <p:spPr>
          <a:xfrm>
            <a:off x="2751985" y="3967308"/>
            <a:ext cx="2153004" cy="1000274"/>
          </a:xfrm>
          <a:prstGeom prst="rect">
            <a:avLst/>
          </a:prstGeom>
          <a:noFill/>
          <a:ln w="6350">
            <a:noFill/>
            <a:miter lim="800000"/>
          </a:ln>
        </p:spPr>
        <p:txBody>
          <a:bodyPr wrap="square" lIns="53340" tIns="7620" rIns="53340" bIns="7620">
            <a:spAutoFit/>
          </a:bodyPr>
          <a:lstStyle/>
          <a:p>
            <a:r>
              <a:rPr lang="en-GB" sz="800" b="0" i="0" dirty="0">
                <a:effectLst/>
              </a:rPr>
              <a:t>The different tables loaded in the previous step are now joined together to create a unified view of customers. This view includes details about their savings accounts, current accounts, deposits, credit cards, loans (secured and unsecured), bank insurance, debit cards, transactions, and other relevant information.</a:t>
            </a:r>
            <a:endParaRPr lang="en-GB" sz="800" dirty="0">
              <a:cs typeface="Arial" panose="020B0604020202020204" pitchFamily="34" charset="0"/>
            </a:endParaRPr>
          </a:p>
        </p:txBody>
      </p:sp>
      <p:pic>
        <p:nvPicPr>
          <p:cNvPr id="96" name="Picture 95">
            <a:extLst>
              <a:ext uri="{FF2B5EF4-FFF2-40B4-BE49-F238E27FC236}">
                <a16:creationId xmlns:a16="http://schemas.microsoft.com/office/drawing/2014/main" id="{902AA9BD-D771-3B3F-D52D-9D1C54719F7E}"/>
              </a:ext>
            </a:extLst>
          </p:cNvPr>
          <p:cNvPicPr>
            <a:picLocks noChangeAspect="1"/>
          </p:cNvPicPr>
          <p:nvPr/>
        </p:nvPicPr>
        <p:blipFill>
          <a:blip r:embed="rId14"/>
          <a:stretch>
            <a:fillRect/>
          </a:stretch>
        </p:blipFill>
        <p:spPr>
          <a:xfrm>
            <a:off x="5030766" y="4109496"/>
            <a:ext cx="2188820" cy="1305828"/>
          </a:xfrm>
          <a:prstGeom prst="rect">
            <a:avLst/>
          </a:prstGeom>
        </p:spPr>
      </p:pic>
      <p:pic>
        <p:nvPicPr>
          <p:cNvPr id="98" name="Picture 97">
            <a:extLst>
              <a:ext uri="{FF2B5EF4-FFF2-40B4-BE49-F238E27FC236}">
                <a16:creationId xmlns:a16="http://schemas.microsoft.com/office/drawing/2014/main" id="{6DD216BC-2FFA-6373-1185-8A2D0912161F}"/>
              </a:ext>
            </a:extLst>
          </p:cNvPr>
          <p:cNvPicPr>
            <a:picLocks noChangeAspect="1"/>
          </p:cNvPicPr>
          <p:nvPr/>
        </p:nvPicPr>
        <p:blipFill>
          <a:blip r:embed="rId15"/>
          <a:stretch>
            <a:fillRect/>
          </a:stretch>
        </p:blipFill>
        <p:spPr>
          <a:xfrm>
            <a:off x="9341446" y="3029554"/>
            <a:ext cx="2295818" cy="821528"/>
          </a:xfrm>
          <a:prstGeom prst="rect">
            <a:avLst/>
          </a:prstGeom>
        </p:spPr>
      </p:pic>
      <p:pic>
        <p:nvPicPr>
          <p:cNvPr id="102" name="Picture 101">
            <a:extLst>
              <a:ext uri="{FF2B5EF4-FFF2-40B4-BE49-F238E27FC236}">
                <a16:creationId xmlns:a16="http://schemas.microsoft.com/office/drawing/2014/main" id="{90604890-567F-9002-6A97-25A3A4280495}"/>
              </a:ext>
            </a:extLst>
          </p:cNvPr>
          <p:cNvPicPr>
            <a:picLocks noChangeAspect="1"/>
          </p:cNvPicPr>
          <p:nvPr/>
        </p:nvPicPr>
        <p:blipFill rotWithShape="1">
          <a:blip r:embed="rId16"/>
          <a:srcRect r="22117"/>
          <a:stretch/>
        </p:blipFill>
        <p:spPr>
          <a:xfrm>
            <a:off x="5028790" y="2352510"/>
            <a:ext cx="1252282" cy="1058977"/>
          </a:xfrm>
          <a:prstGeom prst="rect">
            <a:avLst/>
          </a:prstGeom>
        </p:spPr>
      </p:pic>
      <p:sp>
        <p:nvSpPr>
          <p:cNvPr id="100" name="TextBox 99">
            <a:extLst>
              <a:ext uri="{FF2B5EF4-FFF2-40B4-BE49-F238E27FC236}">
                <a16:creationId xmlns:a16="http://schemas.microsoft.com/office/drawing/2014/main" id="{E914DF45-0322-77F0-3AC5-3A035B5F0F1F}"/>
              </a:ext>
            </a:extLst>
          </p:cNvPr>
          <p:cNvSpPr txBox="1">
            <a:spLocks/>
          </p:cNvSpPr>
          <p:nvPr/>
        </p:nvSpPr>
        <p:spPr>
          <a:xfrm>
            <a:off x="7632586" y="4338201"/>
            <a:ext cx="2757861" cy="246221"/>
          </a:xfrm>
          <a:prstGeom prst="rect">
            <a:avLst/>
          </a:prstGeom>
        </p:spPr>
        <p:txBody>
          <a:bodyPr vert="horz" wrap="square" lIns="0" tIns="0" rIns="0" bIns="0" rtlCol="0" anchor="t" anchorCtr="0">
            <a:spAutoFit/>
          </a:bodyPr>
          <a:lstStyle>
            <a:defPPr>
              <a:defRPr lang="en-US"/>
            </a:defPPr>
            <a:lvl1pPr lvl="0" indent="0">
              <a:lnSpc>
                <a:spcPct val="100000"/>
              </a:lnSpc>
              <a:spcBef>
                <a:spcPts val="0"/>
              </a:spcBef>
              <a:spcAft>
                <a:spcPts val="0"/>
              </a:spcAft>
              <a:buFont typeface="Segoe UI" panose="020B0502040204020203" pitchFamily="34" charset="0"/>
              <a:buNone/>
              <a:defRPr sz="600" b="1"/>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800" b="0" dirty="0">
                <a:effectLst/>
                <a:latin typeface="Arial" panose="020B0604020202020204" pitchFamily="34" charset="0"/>
                <a:cs typeface="Arial" panose="020B0604020202020204" pitchFamily="34" charset="0"/>
              </a:rPr>
              <a:t>xs2_2_xproduct_modelling_dataset_partitioned_+model_version_prefix</a:t>
            </a:r>
          </a:p>
        </p:txBody>
      </p:sp>
      <p:sp>
        <p:nvSpPr>
          <p:cNvPr id="101" name="TextBox 100">
            <a:extLst>
              <a:ext uri="{FF2B5EF4-FFF2-40B4-BE49-F238E27FC236}">
                <a16:creationId xmlns:a16="http://schemas.microsoft.com/office/drawing/2014/main" id="{DAB3C364-66E4-D8B0-3AAD-5B073979ADD6}"/>
              </a:ext>
            </a:extLst>
          </p:cNvPr>
          <p:cNvSpPr txBox="1">
            <a:spLocks/>
          </p:cNvSpPr>
          <p:nvPr/>
        </p:nvSpPr>
        <p:spPr>
          <a:xfrm>
            <a:off x="7632586" y="4125993"/>
            <a:ext cx="2757861"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200" b="1" dirty="0"/>
              <a:t>Output</a:t>
            </a:r>
          </a:p>
        </p:txBody>
      </p:sp>
      <p:sp>
        <p:nvSpPr>
          <p:cNvPr id="19" name="TextBox 18">
            <a:extLst>
              <a:ext uri="{FF2B5EF4-FFF2-40B4-BE49-F238E27FC236}">
                <a16:creationId xmlns:a16="http://schemas.microsoft.com/office/drawing/2014/main" id="{38BE3CED-2368-9611-4568-4535BA4228C4}"/>
              </a:ext>
            </a:extLst>
          </p:cNvPr>
          <p:cNvSpPr txBox="1">
            <a:spLocks/>
          </p:cNvSpPr>
          <p:nvPr/>
        </p:nvSpPr>
        <p:spPr>
          <a:xfrm>
            <a:off x="554736" y="2132742"/>
            <a:ext cx="1756471"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000" dirty="0" err="1">
                <a:cs typeface="+mn-cs"/>
              </a:rPr>
              <a:t>time_series_prep_edate</a:t>
            </a:r>
            <a:endParaRPr lang="en-US" sz="1000" dirty="0">
              <a:cs typeface="+mn-cs"/>
            </a:endParaRPr>
          </a:p>
        </p:txBody>
      </p:sp>
      <p:sp>
        <p:nvSpPr>
          <p:cNvPr id="20" name="TextBox 19">
            <a:extLst>
              <a:ext uri="{FF2B5EF4-FFF2-40B4-BE49-F238E27FC236}">
                <a16:creationId xmlns:a16="http://schemas.microsoft.com/office/drawing/2014/main" id="{A6A22FD0-61F6-5EAC-2EFE-C272276CCE89}"/>
              </a:ext>
            </a:extLst>
          </p:cNvPr>
          <p:cNvSpPr txBox="1">
            <a:spLocks/>
          </p:cNvSpPr>
          <p:nvPr/>
        </p:nvSpPr>
        <p:spPr>
          <a:xfrm>
            <a:off x="554736" y="1857322"/>
            <a:ext cx="1756471"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000" dirty="0" err="1">
                <a:cs typeface="+mn-cs"/>
              </a:rPr>
              <a:t>time_series_prep_sdate</a:t>
            </a:r>
            <a:endParaRPr lang="en-US" sz="1000" dirty="0">
              <a:cs typeface="+mn-cs"/>
            </a:endParaRPr>
          </a:p>
        </p:txBody>
      </p:sp>
      <p:sp>
        <p:nvSpPr>
          <p:cNvPr id="21" name="TextBox 20">
            <a:extLst>
              <a:ext uri="{FF2B5EF4-FFF2-40B4-BE49-F238E27FC236}">
                <a16:creationId xmlns:a16="http://schemas.microsoft.com/office/drawing/2014/main" id="{69B2AF32-389B-3BB1-FEB4-D080461CAFB2}"/>
              </a:ext>
            </a:extLst>
          </p:cNvPr>
          <p:cNvSpPr txBox="1">
            <a:spLocks/>
          </p:cNvSpPr>
          <p:nvPr/>
        </p:nvSpPr>
        <p:spPr>
          <a:xfrm>
            <a:off x="554736" y="2408162"/>
            <a:ext cx="1756471"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000" dirty="0" err="1">
                <a:cs typeface="+mn-cs"/>
              </a:rPr>
              <a:t>train_start</a:t>
            </a:r>
            <a:r>
              <a:rPr lang="en-US" sz="1000" err="1">
                <a:cs typeface="+mn-cs"/>
              </a:rPr>
              <a:t>_</a:t>
            </a:r>
            <a:r>
              <a:rPr lang="en-US" sz="1000">
                <a:cs typeface="+mn-cs"/>
              </a:rPr>
              <a:t>date</a:t>
            </a:r>
            <a:endParaRPr lang="en-US" sz="1000" dirty="0">
              <a:cs typeface="+mn-cs"/>
            </a:endParaRPr>
          </a:p>
        </p:txBody>
      </p:sp>
      <p:sp>
        <p:nvSpPr>
          <p:cNvPr id="22" name="TextBox 21">
            <a:extLst>
              <a:ext uri="{FF2B5EF4-FFF2-40B4-BE49-F238E27FC236}">
                <a16:creationId xmlns:a16="http://schemas.microsoft.com/office/drawing/2014/main" id="{BB870F8E-23E2-D76B-D474-5E5BAAA4E9D2}"/>
              </a:ext>
            </a:extLst>
          </p:cNvPr>
          <p:cNvSpPr txBox="1">
            <a:spLocks/>
          </p:cNvSpPr>
          <p:nvPr/>
        </p:nvSpPr>
        <p:spPr>
          <a:xfrm>
            <a:off x="554736" y="2683582"/>
            <a:ext cx="1756471"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000" dirty="0" err="1">
                <a:cs typeface="+mn-cs"/>
              </a:rPr>
              <a:t>train_end</a:t>
            </a:r>
            <a:r>
              <a:rPr lang="en-US" sz="1000" err="1">
                <a:cs typeface="+mn-cs"/>
              </a:rPr>
              <a:t>_</a:t>
            </a:r>
            <a:r>
              <a:rPr lang="en-US" sz="1000">
                <a:cs typeface="+mn-cs"/>
              </a:rPr>
              <a:t>date</a:t>
            </a:r>
            <a:endParaRPr lang="en-US" sz="1000" dirty="0">
              <a:cs typeface="+mn-cs"/>
            </a:endParaRPr>
          </a:p>
        </p:txBody>
      </p:sp>
      <p:sp>
        <p:nvSpPr>
          <p:cNvPr id="25" name="TextBox 24">
            <a:extLst>
              <a:ext uri="{FF2B5EF4-FFF2-40B4-BE49-F238E27FC236}">
                <a16:creationId xmlns:a16="http://schemas.microsoft.com/office/drawing/2014/main" id="{307E8F69-1A27-33C1-E6B3-E0E7527C95E9}"/>
              </a:ext>
            </a:extLst>
          </p:cNvPr>
          <p:cNvSpPr txBox="1">
            <a:spLocks/>
          </p:cNvSpPr>
          <p:nvPr/>
        </p:nvSpPr>
        <p:spPr>
          <a:xfrm>
            <a:off x="554736" y="2959002"/>
            <a:ext cx="1756471"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000" dirty="0" err="1">
                <a:cs typeface="+mn-cs"/>
              </a:rPr>
              <a:t>test_start</a:t>
            </a:r>
            <a:r>
              <a:rPr lang="en-US" sz="1000" err="1">
                <a:cs typeface="+mn-cs"/>
              </a:rPr>
              <a:t>_</a:t>
            </a:r>
            <a:r>
              <a:rPr lang="en-US" sz="1000">
                <a:cs typeface="+mn-cs"/>
              </a:rPr>
              <a:t>date</a:t>
            </a:r>
            <a:endParaRPr lang="en-US" sz="1000" dirty="0">
              <a:cs typeface="+mn-cs"/>
            </a:endParaRPr>
          </a:p>
        </p:txBody>
      </p:sp>
      <p:sp>
        <p:nvSpPr>
          <p:cNvPr id="26" name="TextBox 25">
            <a:extLst>
              <a:ext uri="{FF2B5EF4-FFF2-40B4-BE49-F238E27FC236}">
                <a16:creationId xmlns:a16="http://schemas.microsoft.com/office/drawing/2014/main" id="{F91EB5F6-BC77-AB11-2761-F927F586B993}"/>
              </a:ext>
            </a:extLst>
          </p:cNvPr>
          <p:cNvSpPr txBox="1">
            <a:spLocks/>
          </p:cNvSpPr>
          <p:nvPr/>
        </p:nvSpPr>
        <p:spPr>
          <a:xfrm>
            <a:off x="554736" y="3234422"/>
            <a:ext cx="1756471"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000" dirty="0" err="1">
                <a:cs typeface="+mn-cs"/>
              </a:rPr>
              <a:t>test_end</a:t>
            </a:r>
            <a:r>
              <a:rPr lang="en-US" sz="1000" err="1">
                <a:cs typeface="+mn-cs"/>
              </a:rPr>
              <a:t>_</a:t>
            </a:r>
            <a:r>
              <a:rPr lang="en-US" sz="1000">
                <a:cs typeface="+mn-cs"/>
              </a:rPr>
              <a:t>date</a:t>
            </a:r>
            <a:endParaRPr lang="en-US" sz="1000" dirty="0">
              <a:cs typeface="+mn-cs"/>
            </a:endParaRPr>
          </a:p>
        </p:txBody>
      </p:sp>
      <p:sp>
        <p:nvSpPr>
          <p:cNvPr id="32" name="TextBox 31">
            <a:extLst>
              <a:ext uri="{FF2B5EF4-FFF2-40B4-BE49-F238E27FC236}">
                <a16:creationId xmlns:a16="http://schemas.microsoft.com/office/drawing/2014/main" id="{C4505DF1-641D-F975-2597-C9AB06FDC0E3}"/>
              </a:ext>
            </a:extLst>
          </p:cNvPr>
          <p:cNvSpPr txBox="1">
            <a:spLocks/>
          </p:cNvSpPr>
          <p:nvPr/>
        </p:nvSpPr>
        <p:spPr>
          <a:xfrm>
            <a:off x="554736" y="3509842"/>
            <a:ext cx="1756471"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1000" dirty="0" err="1">
                <a:cs typeface="+mn-cs"/>
              </a:rPr>
              <a:t>score</a:t>
            </a:r>
            <a:r>
              <a:rPr lang="en-GB" sz="1000" err="1">
                <a:cs typeface="+mn-cs"/>
              </a:rPr>
              <a:t>_</a:t>
            </a:r>
            <a:r>
              <a:rPr lang="en-GB" sz="1000">
                <a:cs typeface="+mn-cs"/>
              </a:rPr>
              <a:t>date</a:t>
            </a:r>
            <a:endParaRPr lang="en-GB" sz="1000" dirty="0">
              <a:cs typeface="+mn-cs"/>
            </a:endParaRPr>
          </a:p>
        </p:txBody>
      </p:sp>
      <p:sp>
        <p:nvSpPr>
          <p:cNvPr id="33" name="TextBox 32">
            <a:extLst>
              <a:ext uri="{FF2B5EF4-FFF2-40B4-BE49-F238E27FC236}">
                <a16:creationId xmlns:a16="http://schemas.microsoft.com/office/drawing/2014/main" id="{F00F46BB-D744-30D7-5227-14C38A72129F}"/>
              </a:ext>
            </a:extLst>
          </p:cNvPr>
          <p:cNvSpPr txBox="1">
            <a:spLocks/>
          </p:cNvSpPr>
          <p:nvPr/>
        </p:nvSpPr>
        <p:spPr>
          <a:xfrm>
            <a:off x="554736" y="3785263"/>
            <a:ext cx="1756471"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GB" sz="1000" dirty="0" err="1">
                <a:cs typeface="+mn-cs"/>
              </a:rPr>
              <a:t>model_version</a:t>
            </a:r>
            <a:r>
              <a:rPr lang="en-GB" sz="1000" err="1">
                <a:cs typeface="+mn-cs"/>
              </a:rPr>
              <a:t>_</a:t>
            </a:r>
            <a:r>
              <a:rPr lang="en-GB" sz="1000">
                <a:cs typeface="+mn-cs"/>
              </a:rPr>
              <a:t>prefix</a:t>
            </a:r>
            <a:endParaRPr lang="en-GB" sz="1000" dirty="0">
              <a:cs typeface="+mn-cs"/>
            </a:endParaRPr>
          </a:p>
        </p:txBody>
      </p:sp>
      <p:sp>
        <p:nvSpPr>
          <p:cNvPr id="65" name="TextBox 64">
            <a:extLst>
              <a:ext uri="{FF2B5EF4-FFF2-40B4-BE49-F238E27FC236}">
                <a16:creationId xmlns:a16="http://schemas.microsoft.com/office/drawing/2014/main" id="{B508A5D0-E8DF-9DE0-D550-DF46E5FB3AB9}"/>
              </a:ext>
            </a:extLst>
          </p:cNvPr>
          <p:cNvSpPr txBox="1">
            <a:spLocks/>
          </p:cNvSpPr>
          <p:nvPr/>
        </p:nvSpPr>
        <p:spPr>
          <a:xfrm>
            <a:off x="879499" y="6079988"/>
            <a:ext cx="10757765" cy="1538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000" dirty="0">
                <a:solidFill>
                  <a:srgbClr val="000000"/>
                </a:solidFill>
                <a:sym typeface=""/>
              </a:rPr>
              <a:t>Checks: </a:t>
            </a:r>
            <a:r>
              <a:rPr lang="en-US" sz="1000" b="1" dirty="0">
                <a:solidFill>
                  <a:srgbClr val="000000"/>
                </a:solidFill>
                <a:sym typeface=""/>
              </a:rPr>
              <a:t>Step2_Customer_360TS_DataModel</a:t>
            </a:r>
            <a:r>
              <a:rPr lang="en-US" sz="1000" dirty="0">
                <a:solidFill>
                  <a:srgbClr val="000000"/>
                </a:solidFill>
                <a:sym typeface=""/>
              </a:rPr>
              <a:t>/Check_2_2.py</a:t>
            </a:r>
          </a:p>
        </p:txBody>
      </p:sp>
      <p:cxnSp>
        <p:nvCxnSpPr>
          <p:cNvPr id="67" name="impact_1point5b">
            <a:extLst>
              <a:ext uri="{FF2B5EF4-FFF2-40B4-BE49-F238E27FC236}">
                <a16:creationId xmlns:a16="http://schemas.microsoft.com/office/drawing/2014/main" id="{D268B779-59CF-526E-EF26-F696F8FC03A9}"/>
              </a:ext>
            </a:extLst>
          </p:cNvPr>
          <p:cNvCxnSpPr>
            <a:cxnSpLocks/>
          </p:cNvCxnSpPr>
          <p:nvPr/>
        </p:nvCxnSpPr>
        <p:spPr>
          <a:xfrm>
            <a:off x="554736" y="575336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20B61D0-2774-2A21-55C7-14804C5239C9}"/>
              </a:ext>
            </a:extLst>
          </p:cNvPr>
          <p:cNvSpPr txBox="1">
            <a:spLocks/>
          </p:cNvSpPr>
          <p:nvPr/>
        </p:nvSpPr>
        <p:spPr>
          <a:xfrm>
            <a:off x="879499" y="5824203"/>
            <a:ext cx="10757765" cy="15388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Code: </a:t>
            </a:r>
            <a:r>
              <a:rPr lang="en-US" sz="1000" b="1" dirty="0"/>
              <a:t>Step2_Customer_360TS_DataModel</a:t>
            </a:r>
            <a:r>
              <a:rPr lang="en-US" sz="1000" dirty="0"/>
              <a:t>/2_2_1_PrepareCustomer360_dev</a:t>
            </a:r>
          </a:p>
        </p:txBody>
      </p:sp>
      <p:grpSp>
        <p:nvGrpSpPr>
          <p:cNvPr id="69" name="Group 68">
            <a:extLst>
              <a:ext uri="{FF2B5EF4-FFF2-40B4-BE49-F238E27FC236}">
                <a16:creationId xmlns:a16="http://schemas.microsoft.com/office/drawing/2014/main" id="{6DB32844-8D53-4B15-F906-DFDC43466CB7}"/>
              </a:ext>
            </a:extLst>
          </p:cNvPr>
          <p:cNvGrpSpPr>
            <a:grpSpLocks/>
          </p:cNvGrpSpPr>
          <p:nvPr/>
        </p:nvGrpSpPr>
        <p:grpSpPr>
          <a:xfrm>
            <a:off x="554736" y="5793147"/>
            <a:ext cx="216000" cy="216000"/>
            <a:chOff x="518544" y="5788011"/>
            <a:chExt cx="288000" cy="288000"/>
          </a:xfrm>
        </p:grpSpPr>
        <p:sp>
          <p:nvSpPr>
            <p:cNvPr id="70" name="Oval 69">
              <a:extLst>
                <a:ext uri="{FF2B5EF4-FFF2-40B4-BE49-F238E27FC236}">
                  <a16:creationId xmlns:a16="http://schemas.microsoft.com/office/drawing/2014/main" id="{048B3153-8EE0-FDE3-D6DD-4682BCD2A712}"/>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71" name="Graphic 70">
              <a:extLst>
                <a:ext uri="{FF2B5EF4-FFF2-40B4-BE49-F238E27FC236}">
                  <a16:creationId xmlns:a16="http://schemas.microsoft.com/office/drawing/2014/main" id="{61D2187A-DCF5-BA79-4AE5-3B10499D8E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2973" y="5842440"/>
              <a:ext cx="179143" cy="179143"/>
            </a:xfrm>
            <a:prstGeom prst="rect">
              <a:avLst/>
            </a:prstGeom>
          </p:spPr>
        </p:pic>
      </p:grpSp>
      <p:grpSp>
        <p:nvGrpSpPr>
          <p:cNvPr id="6" name="Group 5">
            <a:extLst>
              <a:ext uri="{FF2B5EF4-FFF2-40B4-BE49-F238E27FC236}">
                <a16:creationId xmlns:a16="http://schemas.microsoft.com/office/drawing/2014/main" id="{51B5F61B-D4DF-AD4D-2E75-DB68097086FF}"/>
              </a:ext>
            </a:extLst>
          </p:cNvPr>
          <p:cNvGrpSpPr/>
          <p:nvPr/>
        </p:nvGrpSpPr>
        <p:grpSpPr>
          <a:xfrm>
            <a:off x="554736" y="6048932"/>
            <a:ext cx="216000" cy="216000"/>
            <a:chOff x="554736" y="6011072"/>
            <a:chExt cx="216000" cy="216000"/>
          </a:xfrm>
        </p:grpSpPr>
        <p:sp>
          <p:nvSpPr>
            <p:cNvPr id="75" name="Oval 74">
              <a:extLst>
                <a:ext uri="{FF2B5EF4-FFF2-40B4-BE49-F238E27FC236}">
                  <a16:creationId xmlns:a16="http://schemas.microsoft.com/office/drawing/2014/main" id="{657A0FC6-2391-6B4A-5A38-86B7544E34E1}"/>
                </a:ext>
              </a:extLst>
            </p:cNvPr>
            <p:cNvSpPr>
              <a:spLocks noChangeAspect="1"/>
            </p:cNvSpPr>
            <p:nvPr/>
          </p:nvSpPr>
          <p:spPr>
            <a:xfrm>
              <a:off x="554736" y="6011072"/>
              <a:ext cx="216000" cy="216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76" name="Graphic 75">
              <a:extLst>
                <a:ext uri="{FF2B5EF4-FFF2-40B4-BE49-F238E27FC236}">
                  <a16:creationId xmlns:a16="http://schemas.microsoft.com/office/drawing/2014/main" id="{6B8B03B9-44B1-0AA8-6FD0-F7CE53A107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309" y="6038672"/>
              <a:ext cx="160800" cy="160800"/>
            </a:xfrm>
            <a:prstGeom prst="rect">
              <a:avLst/>
            </a:prstGeom>
          </p:spPr>
        </p:pic>
      </p:grpSp>
      <p:sp>
        <p:nvSpPr>
          <p:cNvPr id="103" name="Oval 8">
            <a:extLst>
              <a:ext uri="{FF2B5EF4-FFF2-40B4-BE49-F238E27FC236}">
                <a16:creationId xmlns:a16="http://schemas.microsoft.com/office/drawing/2014/main" id="{5C74B715-7F03-4163-A8BF-FCF2F9B1376B}"/>
              </a:ext>
            </a:extLst>
          </p:cNvPr>
          <p:cNvSpPr>
            <a:spLocks noChangeArrowheads="1"/>
          </p:cNvSpPr>
          <p:nvPr>
            <p:custDataLst>
              <p:tags r:id="rId8"/>
            </p:custDataLst>
          </p:nvPr>
        </p:nvSpPr>
        <p:spPr bwMode="gray">
          <a:xfrm>
            <a:off x="2561209" y="2072943"/>
            <a:ext cx="195052" cy="195052"/>
          </a:xfrm>
          <a:prstGeom prst="ellipse">
            <a:avLst/>
          </a:prstGeom>
          <a:solidFill>
            <a:schemeClr val="accent5"/>
          </a:solidFill>
          <a:ln w="9525">
            <a:noFill/>
            <a:round/>
            <a:headEnd/>
            <a:tailEnd/>
          </a:ln>
          <a:effectLst/>
        </p:spPr>
        <p:txBody>
          <a:bodyPr vert="horz" wrap="none" lIns="93297" tIns="46649" rIns="93297" bIns="46649" numCol="1" anchor="ctr" anchorCtr="0" compatLnSpc="1">
            <a:prstTxWarp prst="textNoShape">
              <a:avLst/>
            </a:prstTxWarp>
            <a:noAutofit/>
          </a:bodyPr>
          <a:lstStyle/>
          <a:p>
            <a:pPr algn="ctr"/>
            <a:r>
              <a:rPr lang="en-US" sz="800" b="1" dirty="0">
                <a:solidFill>
                  <a:schemeClr val="tx2"/>
                </a:solidFill>
                <a:cs typeface="Arial" pitchFamily="34" charset="0"/>
              </a:rPr>
              <a:t>1</a:t>
            </a:r>
            <a:endParaRPr lang="en-US" sz="800" dirty="0">
              <a:solidFill>
                <a:schemeClr val="tx2"/>
              </a:solidFill>
              <a:cs typeface="Arial" pitchFamily="34" charset="0"/>
            </a:endParaRPr>
          </a:p>
        </p:txBody>
      </p:sp>
      <p:sp>
        <p:nvSpPr>
          <p:cNvPr id="105" name="TextBox 104">
            <a:extLst>
              <a:ext uri="{FF2B5EF4-FFF2-40B4-BE49-F238E27FC236}">
                <a16:creationId xmlns:a16="http://schemas.microsoft.com/office/drawing/2014/main" id="{B68E14A8-172D-66BE-E1C2-4250BC9B4382}"/>
              </a:ext>
            </a:extLst>
          </p:cNvPr>
          <p:cNvSpPr txBox="1">
            <a:spLocks/>
          </p:cNvSpPr>
          <p:nvPr/>
        </p:nvSpPr>
        <p:spPr>
          <a:xfrm>
            <a:off x="2413000" y="1479401"/>
            <a:ext cx="2127334" cy="153888"/>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1200" b="1">
                <a:solidFill>
                  <a:srgbClr val="000000"/>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33363">
              <a:buNone/>
            </a:pPr>
            <a:r>
              <a:rPr lang="pl-PL" sz="1000"/>
              <a:t>Run Workflow </a:t>
            </a:r>
            <a:endParaRPr lang="en-GB" sz="1000" dirty="0"/>
          </a:p>
        </p:txBody>
      </p:sp>
      <p:grpSp>
        <p:nvGrpSpPr>
          <p:cNvPr id="108" name="Group 107">
            <a:extLst>
              <a:ext uri="{FF2B5EF4-FFF2-40B4-BE49-F238E27FC236}">
                <a16:creationId xmlns:a16="http://schemas.microsoft.com/office/drawing/2014/main" id="{2BEEEDD0-E1B7-25F9-59FA-E6DDD075DBD6}"/>
              </a:ext>
            </a:extLst>
          </p:cNvPr>
          <p:cNvGrpSpPr/>
          <p:nvPr/>
        </p:nvGrpSpPr>
        <p:grpSpPr>
          <a:xfrm>
            <a:off x="554736" y="1394345"/>
            <a:ext cx="324000" cy="324000"/>
            <a:chOff x="554736" y="1548255"/>
            <a:chExt cx="324000" cy="324000"/>
          </a:xfrm>
        </p:grpSpPr>
        <p:sp>
          <p:nvSpPr>
            <p:cNvPr id="109" name="Oval 108">
              <a:extLst>
                <a:ext uri="{FF2B5EF4-FFF2-40B4-BE49-F238E27FC236}">
                  <a16:creationId xmlns:a16="http://schemas.microsoft.com/office/drawing/2014/main" id="{EDDA8CA5-6861-825B-5D62-93630A78DF42}"/>
                </a:ext>
              </a:extLst>
            </p:cNvPr>
            <p:cNvSpPr>
              <a:spLocks/>
            </p:cNvSpPr>
            <p:nvPr/>
          </p:nvSpPr>
          <p:spPr>
            <a:xfrm>
              <a:off x="554736" y="1548255"/>
              <a:ext cx="324000" cy="324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10" name="CustomIcon">
              <a:extLst>
                <a:ext uri="{FF2B5EF4-FFF2-40B4-BE49-F238E27FC236}">
                  <a16:creationId xmlns:a16="http://schemas.microsoft.com/office/drawing/2014/main" id="{88211734-F111-1418-B8E0-B25C1177EF80}"/>
                </a:ext>
              </a:extLst>
            </p:cNvPr>
            <p:cNvPicPr>
              <a:picLocks/>
            </p:cNvPicPr>
            <p:nvPr>
              <p:custDataLst>
                <p:tags r:id="rId10"/>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03221" y="1602471"/>
              <a:ext cx="215568" cy="215568"/>
            </a:xfrm>
            <a:prstGeom prst="rect">
              <a:avLst/>
            </a:prstGeom>
          </p:spPr>
        </p:pic>
      </p:grpSp>
      <p:sp>
        <p:nvSpPr>
          <p:cNvPr id="111" name="TextBox 110">
            <a:extLst>
              <a:ext uri="{FF2B5EF4-FFF2-40B4-BE49-F238E27FC236}">
                <a16:creationId xmlns:a16="http://schemas.microsoft.com/office/drawing/2014/main" id="{2F7C2659-5F00-D76A-381A-8FB7952B6A3F}"/>
              </a:ext>
            </a:extLst>
          </p:cNvPr>
          <p:cNvSpPr txBox="1">
            <a:spLocks/>
          </p:cNvSpPr>
          <p:nvPr/>
        </p:nvSpPr>
        <p:spPr>
          <a:xfrm>
            <a:off x="916560" y="1479401"/>
            <a:ext cx="992530"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dirty="0"/>
              <a:t>Config Loading</a:t>
            </a:r>
          </a:p>
        </p:txBody>
      </p:sp>
      <p:cxnSp>
        <p:nvCxnSpPr>
          <p:cNvPr id="112" name="Straight Connector 111">
            <a:extLst>
              <a:ext uri="{FF2B5EF4-FFF2-40B4-BE49-F238E27FC236}">
                <a16:creationId xmlns:a16="http://schemas.microsoft.com/office/drawing/2014/main" id="{01C103D4-3CC0-8DB3-2ECB-78FA26E23B82}"/>
              </a:ext>
            </a:extLst>
          </p:cNvPr>
          <p:cNvCxnSpPr>
            <a:cxnSpLocks/>
          </p:cNvCxnSpPr>
          <p:nvPr/>
        </p:nvCxnSpPr>
        <p:spPr>
          <a:xfrm>
            <a:off x="554736" y="1797472"/>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13" name="ChevronBlue 42">
            <a:extLst>
              <a:ext uri="{FF2B5EF4-FFF2-40B4-BE49-F238E27FC236}">
                <a16:creationId xmlns:a16="http://schemas.microsoft.com/office/drawing/2014/main" id="{F219C7D9-10B3-7F65-BEAE-F8E30C9E790B}"/>
              </a:ext>
            </a:extLst>
          </p:cNvPr>
          <p:cNvGrpSpPr>
            <a:grpSpLocks noChangeAspect="1"/>
          </p:cNvGrpSpPr>
          <p:nvPr>
            <p:custDataLst>
              <p:tags r:id="rId9"/>
            </p:custDataLst>
          </p:nvPr>
        </p:nvGrpSpPr>
        <p:grpSpPr>
          <a:xfrm>
            <a:off x="2338271" y="1674135"/>
            <a:ext cx="246674" cy="246674"/>
            <a:chOff x="1016000" y="1016000"/>
            <a:chExt cx="396228" cy="396228"/>
          </a:xfrm>
          <a:solidFill>
            <a:schemeClr val="accent5"/>
          </a:solidFill>
        </p:grpSpPr>
        <p:sp>
          <p:nvSpPr>
            <p:cNvPr id="114" name="Oval 113">
              <a:extLst>
                <a:ext uri="{FF2B5EF4-FFF2-40B4-BE49-F238E27FC236}">
                  <a16:creationId xmlns:a16="http://schemas.microsoft.com/office/drawing/2014/main" id="{654AF0CF-79EC-0144-279F-EF803708F6A2}"/>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pic>
          <p:nvPicPr>
            <p:cNvPr id="115" name="Graphic 114">
              <a:extLst>
                <a:ext uri="{FF2B5EF4-FFF2-40B4-BE49-F238E27FC236}">
                  <a16:creationId xmlns:a16="http://schemas.microsoft.com/office/drawing/2014/main" id="{CF8D6AD8-7AFA-31B4-840F-7678D7ECC0A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3614" y="1023614"/>
              <a:ext cx="381000" cy="381000"/>
            </a:xfrm>
            <a:prstGeom prst="rect">
              <a:avLst/>
            </a:prstGeom>
          </p:spPr>
        </p:pic>
      </p:grpSp>
    </p:spTree>
    <p:extLst>
      <p:ext uri="{BB962C8B-B14F-4D97-AF65-F5344CB8AC3E}">
        <p14:creationId xmlns:p14="http://schemas.microsoft.com/office/powerpoint/2010/main" val="3696317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70D367E-125F-52D2-A200-B9287B5D0465}"/>
              </a:ext>
            </a:extLst>
          </p:cNvPr>
          <p:cNvGraphicFramePr>
            <a:graphicFrameLocks noChangeAspect="1"/>
          </p:cNvGraphicFramePr>
          <p:nvPr>
            <p:custDataLst>
              <p:tags r:id="rId1"/>
            </p:custDataLst>
            <p:extLst>
              <p:ext uri="{D42A27DB-BD31-4B8C-83A1-F6EECF244321}">
                <p14:modId xmlns:p14="http://schemas.microsoft.com/office/powerpoint/2010/main" val="36133362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Object 7" hidden="1">
                        <a:extLst>
                          <a:ext uri="{FF2B5EF4-FFF2-40B4-BE49-F238E27FC236}">
                            <a16:creationId xmlns:a16="http://schemas.microsoft.com/office/drawing/2014/main" id="{070D367E-125F-52D2-A200-B9287B5D0465}"/>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BB2FF17E-2C62-78FE-0D8E-539F73F67FCF}"/>
              </a:ext>
            </a:extLst>
          </p:cNvPr>
          <p:cNvSpPr>
            <a:spLocks noGrp="1"/>
          </p:cNvSpPr>
          <p:nvPr>
            <p:ph type="title"/>
          </p:nvPr>
        </p:nvSpPr>
        <p:spPr>
          <a:xfrm>
            <a:off x="554736" y="3236640"/>
            <a:ext cx="5065776" cy="384721"/>
          </a:xfrm>
          <a:noFill/>
          <a:ln/>
          <a:extLst>
            <a:ext uri="{909E8E84-426E-40DD-AFC4-6F175D3DCCD1}">
              <a14:hiddenFill xmlns:a14="http://schemas.microsoft.com/office/drawing/2010/main">
                <a:solidFill>
                  <a:srgbClr val="FFFFFF"/>
                </a:solidFill>
              </a14:hiddenFill>
            </a:ext>
          </a:extLst>
        </p:spPr>
        <p:txBody>
          <a:bodyPr vert="horz" wrap="square" anchor="ctr" anchorCtr="0">
            <a:spAutoFit/>
          </a:bodyPr>
          <a:lstStyle/>
          <a:p>
            <a:r>
              <a:rPr lang="en-GB" b="1" dirty="0">
                <a:latin typeface="Arial" panose="020B0604020202020204" pitchFamily="34" charset="0"/>
              </a:rPr>
              <a:t>3</a:t>
            </a:r>
          </a:p>
        </p:txBody>
      </p:sp>
      <p:sp>
        <p:nvSpPr>
          <p:cNvPr id="3" name="Text Placeholder 4">
            <a:hlinkClick r:id="rId12" action="ppaction://hlinksldjump"/>
            <a:extLst>
              <a:ext uri="{FF2B5EF4-FFF2-40B4-BE49-F238E27FC236}">
                <a16:creationId xmlns:a16="http://schemas.microsoft.com/office/drawing/2014/main" id="{C10873E1-C3F7-CB88-5CEF-0887F30FB831}"/>
              </a:ext>
            </a:extLst>
          </p:cNvPr>
          <p:cNvSpPr txBox="1">
            <a:spLocks/>
          </p:cNvSpPr>
          <p:nvPr>
            <p:custDataLst>
              <p:tags r:id="rId2"/>
            </p:custDataLst>
          </p:nvPr>
        </p:nvSpPr>
        <p:spPr bwMode="auto">
          <a:xfrm>
            <a:off x="5289550" y="193833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Cross-Sell Pipeline Details</a:t>
            </a:r>
            <a:endParaRPr lang="en-GB" dirty="0">
              <a:cs typeface="+mn-cs"/>
            </a:endParaRPr>
          </a:p>
        </p:txBody>
      </p:sp>
      <p:sp>
        <p:nvSpPr>
          <p:cNvPr id="2" name="Text Placeholder 4">
            <a:hlinkClick r:id="rId13" action="ppaction://hlinksldjump"/>
            <a:extLst>
              <a:ext uri="{FF2B5EF4-FFF2-40B4-BE49-F238E27FC236}">
                <a16:creationId xmlns:a16="http://schemas.microsoft.com/office/drawing/2014/main" id="{6E8DAD8A-F2C6-EFC4-CBC6-327D249CC5FF}"/>
              </a:ext>
            </a:extLst>
          </p:cNvPr>
          <p:cNvSpPr txBox="1">
            <a:spLocks/>
          </p:cNvSpPr>
          <p:nvPr>
            <p:custDataLst>
              <p:tags r:id="rId3"/>
            </p:custDataLst>
          </p:nvPr>
        </p:nvSpPr>
        <p:spPr bwMode="auto">
          <a:xfrm>
            <a:off x="5289550" y="2538413"/>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dirty="0">
                <a:cs typeface="+mn-cs"/>
              </a:rPr>
              <a:t>Intro</a:t>
            </a:r>
          </a:p>
        </p:txBody>
      </p:sp>
      <p:sp>
        <p:nvSpPr>
          <p:cNvPr id="7" name="Text Placeholder 4">
            <a:hlinkClick r:id="rId14" action="ppaction://hlinksldjump"/>
            <a:extLst>
              <a:ext uri="{FF2B5EF4-FFF2-40B4-BE49-F238E27FC236}">
                <a16:creationId xmlns:a16="http://schemas.microsoft.com/office/drawing/2014/main" id="{8A0E8712-54F3-0216-40A7-B32076DEC003}"/>
              </a:ext>
            </a:extLst>
          </p:cNvPr>
          <p:cNvSpPr txBox="1">
            <a:spLocks/>
          </p:cNvSpPr>
          <p:nvPr>
            <p:custDataLst>
              <p:tags r:id="rId4"/>
            </p:custDataLst>
          </p:nvPr>
        </p:nvSpPr>
        <p:spPr bwMode="auto">
          <a:xfrm>
            <a:off x="5289550" y="313848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1. Data Cleaning and Setup</a:t>
            </a:r>
            <a:endParaRPr lang="en-GB" dirty="0">
              <a:cs typeface="+mn-cs"/>
            </a:endParaRPr>
          </a:p>
        </p:txBody>
      </p:sp>
      <p:sp>
        <p:nvSpPr>
          <p:cNvPr id="10" name="Text Placeholder 4">
            <a:hlinkClick r:id="rId15" action="ppaction://hlinksldjump"/>
            <a:extLst>
              <a:ext uri="{FF2B5EF4-FFF2-40B4-BE49-F238E27FC236}">
                <a16:creationId xmlns:a16="http://schemas.microsoft.com/office/drawing/2014/main" id="{6455D0BF-84C4-D1E2-EA37-043E1B7AF576}"/>
              </a:ext>
            </a:extLst>
          </p:cNvPr>
          <p:cNvSpPr txBox="1">
            <a:spLocks/>
          </p:cNvSpPr>
          <p:nvPr>
            <p:custDataLst>
              <p:tags r:id="rId5"/>
            </p:custDataLst>
          </p:nvPr>
        </p:nvSpPr>
        <p:spPr bwMode="auto">
          <a:xfrm>
            <a:off x="5289550" y="3738562"/>
            <a:ext cx="3927475" cy="5984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6213"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2. Customer 360 Data Model</a:t>
            </a:r>
            <a:endParaRPr lang="en-GB" dirty="0">
              <a:cs typeface="+mn-cs"/>
            </a:endParaRPr>
          </a:p>
        </p:txBody>
      </p:sp>
      <p:sp>
        <p:nvSpPr>
          <p:cNvPr id="6" name="Text Placeholder 4">
            <a:extLst>
              <a:ext uri="{FF2B5EF4-FFF2-40B4-BE49-F238E27FC236}">
                <a16:creationId xmlns:a16="http://schemas.microsoft.com/office/drawing/2014/main" id="{B26677FA-E0C1-11FD-5B10-C34B186EC598}"/>
              </a:ext>
            </a:extLst>
          </p:cNvPr>
          <p:cNvSpPr txBox="1">
            <a:spLocks/>
          </p:cNvSpPr>
          <p:nvPr>
            <p:custDataLst>
              <p:tags r:id="rId6"/>
            </p:custDataLst>
          </p:nvPr>
        </p:nvSpPr>
        <p:spPr bwMode="auto">
          <a:xfrm>
            <a:off x="5289550" y="4337050"/>
            <a:ext cx="3927475" cy="600075"/>
          </a:xfrm>
          <a:prstGeom prst="rect">
            <a:avLst/>
          </a:prstGeom>
          <a:solidFill>
            <a:schemeClr val="accent1"/>
          </a:solidFill>
          <a:ln>
            <a:noFill/>
          </a:ln>
          <a:effec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b="1" dirty="0">
                <a:solidFill>
                  <a:schemeClr val="tx2"/>
                </a:solidFill>
                <a:effectLst/>
                <a:cs typeface="+mn-cs"/>
              </a:rPr>
              <a:t>3. Model Training</a:t>
            </a:r>
            <a:endParaRPr lang="en-GB" b="1" dirty="0">
              <a:solidFill>
                <a:schemeClr val="tx2"/>
              </a:solidFill>
              <a:cs typeface="+mn-cs"/>
            </a:endParaRPr>
          </a:p>
        </p:txBody>
      </p:sp>
      <p:sp>
        <p:nvSpPr>
          <p:cNvPr id="11" name="Text Placeholder 4">
            <a:hlinkClick r:id="rId16" action="ppaction://hlinksldjump"/>
            <a:extLst>
              <a:ext uri="{FF2B5EF4-FFF2-40B4-BE49-F238E27FC236}">
                <a16:creationId xmlns:a16="http://schemas.microsoft.com/office/drawing/2014/main" id="{C3A931AA-51A4-7FF2-0C22-3C265E577F17}"/>
              </a:ext>
            </a:extLst>
          </p:cNvPr>
          <p:cNvSpPr txBox="1">
            <a:spLocks/>
          </p:cNvSpPr>
          <p:nvPr>
            <p:custDataLst>
              <p:tags r:id="rId7"/>
            </p:custDataLst>
          </p:nvPr>
        </p:nvSpPr>
        <p:spPr bwMode="auto">
          <a:xfrm>
            <a:off x="5289550" y="4937125"/>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4. Leads</a:t>
            </a:r>
            <a:endParaRPr lang="en-GB" dirty="0">
              <a:cs typeface="+mn-cs"/>
            </a:endParaRPr>
          </a:p>
        </p:txBody>
      </p:sp>
      <p:sp>
        <p:nvSpPr>
          <p:cNvPr id="18" name="Text Placeholder 4">
            <a:hlinkClick r:id="rId17" action="ppaction://hlinksldjump"/>
            <a:extLst>
              <a:ext uri="{FF2B5EF4-FFF2-40B4-BE49-F238E27FC236}">
                <a16:creationId xmlns:a16="http://schemas.microsoft.com/office/drawing/2014/main" id="{0D73ED6D-DEAF-F229-DCF0-A469F7F9E8E2}"/>
              </a:ext>
            </a:extLst>
          </p:cNvPr>
          <p:cNvSpPr txBox="1">
            <a:spLocks/>
          </p:cNvSpPr>
          <p:nvPr>
            <p:custDataLst>
              <p:tags r:id="rId8"/>
            </p:custDataLst>
          </p:nvPr>
        </p:nvSpPr>
        <p:spPr bwMode="auto">
          <a:xfrm>
            <a:off x="5289550" y="553720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cs typeface="+mn-cs"/>
              </a:rPr>
              <a:t>6</a:t>
            </a:r>
            <a:r>
              <a:rPr lang="en-GB" altLang="en-US" dirty="0">
                <a:effectLst/>
                <a:cs typeface="+mn-cs"/>
              </a:rPr>
              <a:t>. Backlog</a:t>
            </a:r>
            <a:endParaRPr lang="en-GB" dirty="0">
              <a:cs typeface="+mn-cs"/>
            </a:endParaRPr>
          </a:p>
        </p:txBody>
      </p:sp>
    </p:spTree>
    <p:extLst>
      <p:ext uri="{BB962C8B-B14F-4D97-AF65-F5344CB8AC3E}">
        <p14:creationId xmlns:p14="http://schemas.microsoft.com/office/powerpoint/2010/main" val="2662821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Object 6" hidden="1">
            <a:extLst>
              <a:ext uri="{FF2B5EF4-FFF2-40B4-BE49-F238E27FC236}">
                <a16:creationId xmlns:a16="http://schemas.microsoft.com/office/drawing/2014/main" id="{DFCCA97B-2A30-4756-8CF1-FB25E72E6020}"/>
              </a:ext>
            </a:extLst>
          </p:cNvPr>
          <p:cNvGraphicFramePr>
            <a:graphicFrameLocks noChangeAspect="1"/>
          </p:cNvGraphicFramePr>
          <p:nvPr>
            <p:custDataLst>
              <p:tags r:id="rId1"/>
            </p:custDataLst>
            <p:extLst>
              <p:ext uri="{D42A27DB-BD31-4B8C-83A1-F6EECF244321}">
                <p14:modId xmlns:p14="http://schemas.microsoft.com/office/powerpoint/2010/main" val="30999261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5" imgW="473" imgH="476" progId="TCLayout.ActiveDocument.1">
                  <p:embed/>
                </p:oleObj>
              </mc:Choice>
              <mc:Fallback>
                <p:oleObj name="think-cell Slide" r:id="rId45" imgW="473" imgH="476" progId="TCLayout.ActiveDocument.1">
                  <p:embed/>
                  <p:pic>
                    <p:nvPicPr>
                      <p:cNvPr id="72" name="Object 6" hidden="1">
                        <a:extLst>
                          <a:ext uri="{FF2B5EF4-FFF2-40B4-BE49-F238E27FC236}">
                            <a16:creationId xmlns:a16="http://schemas.microsoft.com/office/drawing/2014/main" id="{DFCCA97B-2A30-4756-8CF1-FB25E72E6020}"/>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29" name="Text Placeholder 28">
            <a:extLst>
              <a:ext uri="{FF2B5EF4-FFF2-40B4-BE49-F238E27FC236}">
                <a16:creationId xmlns:a16="http://schemas.microsoft.com/office/drawing/2014/main" id="{7B806708-2F07-40F8-68D2-B935A3678DE4}"/>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4" name="2. Slide Title">
            <a:extLst>
              <a:ext uri="{FF2B5EF4-FFF2-40B4-BE49-F238E27FC236}">
                <a16:creationId xmlns:a16="http://schemas.microsoft.com/office/drawing/2014/main" id="{18E9F782-5C8A-46F0-B3CC-D8F3ACC3E221}"/>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noAutofit/>
          </a:bodyPr>
          <a:lstStyle/>
          <a:p>
            <a:r>
              <a:rPr lang="pl-PL" dirty="0">
                <a:latin typeface="Arial" panose="020B0604020202020204" pitchFamily="34" charset="0"/>
              </a:rPr>
              <a:t>3F: </a:t>
            </a:r>
            <a:r>
              <a:rPr lang="en-GB" dirty="0">
                <a:latin typeface="Arial" panose="020B0604020202020204" pitchFamily="34" charset="0"/>
              </a:rPr>
              <a:t>We have built 6 initial propensity models for outbound cross-sell with promising results</a:t>
            </a:r>
          </a:p>
        </p:txBody>
      </p:sp>
      <p:sp>
        <p:nvSpPr>
          <p:cNvPr id="5" name="Freeform: Shape 4">
            <a:extLst>
              <a:ext uri="{FF2B5EF4-FFF2-40B4-BE49-F238E27FC236}">
                <a16:creationId xmlns:a16="http://schemas.microsoft.com/office/drawing/2014/main" id="{2F2128EF-B0BD-4F82-B05E-0631B12B8B3E}"/>
              </a:ext>
            </a:extLst>
          </p:cNvPr>
          <p:cNvSpPr/>
          <p:nvPr/>
        </p:nvSpPr>
        <p:spPr>
          <a:xfrm>
            <a:off x="0" y="1814513"/>
            <a:ext cx="3594099" cy="4433885"/>
          </a:xfrm>
          <a:custGeom>
            <a:avLst/>
            <a:gdLst>
              <a:gd name="connsiteX0" fmla="*/ 0 w 4480765"/>
              <a:gd name="connsiteY0" fmla="*/ 0 h 4888169"/>
              <a:gd name="connsiteX1" fmla="*/ 4024209 w 4480765"/>
              <a:gd name="connsiteY1" fmla="*/ 0 h 4888169"/>
              <a:gd name="connsiteX2" fmla="*/ 4480765 w 4480765"/>
              <a:gd name="connsiteY2" fmla="*/ 456555 h 4888169"/>
              <a:gd name="connsiteX3" fmla="*/ 4480765 w 4480765"/>
              <a:gd name="connsiteY3" fmla="*/ 4431614 h 4888169"/>
              <a:gd name="connsiteX4" fmla="*/ 4024209 w 4480765"/>
              <a:gd name="connsiteY4" fmla="*/ 4888169 h 4888169"/>
              <a:gd name="connsiteX5" fmla="*/ 0 w 4480765"/>
              <a:gd name="connsiteY5" fmla="*/ 4888169 h 488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0765" h="4888169">
                <a:moveTo>
                  <a:pt x="0" y="0"/>
                </a:moveTo>
                <a:lnTo>
                  <a:pt x="4024209" y="0"/>
                </a:lnTo>
                <a:cubicBezTo>
                  <a:pt x="4276357" y="0"/>
                  <a:pt x="4480765" y="204407"/>
                  <a:pt x="4480765" y="456555"/>
                </a:cubicBezTo>
                <a:lnTo>
                  <a:pt x="4480765" y="4431614"/>
                </a:lnTo>
                <a:cubicBezTo>
                  <a:pt x="4480765" y="4683762"/>
                  <a:pt x="4276357" y="4888169"/>
                  <a:pt x="4024209" y="4888169"/>
                </a:cubicBezTo>
                <a:lnTo>
                  <a:pt x="0" y="4888169"/>
                </a:lnTo>
                <a:close/>
              </a:path>
            </a:pathLst>
          </a:cu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graphicFrame>
        <p:nvGraphicFramePr>
          <p:cNvPr id="3" name="Chart 2">
            <a:extLst>
              <a:ext uri="{FF2B5EF4-FFF2-40B4-BE49-F238E27FC236}">
                <a16:creationId xmlns:a16="http://schemas.microsoft.com/office/drawing/2014/main" id="{0B28140C-DD71-83A3-455B-0A9412DDB1B0}"/>
              </a:ext>
            </a:extLst>
          </p:cNvPr>
          <p:cNvGraphicFramePr/>
          <p:nvPr>
            <p:custDataLst>
              <p:tags r:id="rId3"/>
            </p:custDataLst>
            <p:extLst>
              <p:ext uri="{D42A27DB-BD31-4B8C-83A1-F6EECF244321}">
                <p14:modId xmlns:p14="http://schemas.microsoft.com/office/powerpoint/2010/main" val="3430267984"/>
              </p:ext>
            </p:extLst>
          </p:nvPr>
        </p:nvGraphicFramePr>
        <p:xfrm>
          <a:off x="4314825" y="2460625"/>
          <a:ext cx="7402513" cy="1128713"/>
        </p:xfrm>
        <a:graphic>
          <a:graphicData uri="http://schemas.openxmlformats.org/drawingml/2006/chart">
            <c:chart xmlns:c="http://schemas.openxmlformats.org/drawingml/2006/chart" xmlns:r="http://schemas.openxmlformats.org/officeDocument/2006/relationships" r:id="rId47"/>
          </a:graphicData>
        </a:graphic>
      </p:graphicFrame>
      <p:sp>
        <p:nvSpPr>
          <p:cNvPr id="87" name="Text Placeholder 4">
            <a:extLst>
              <a:ext uri="{FF2B5EF4-FFF2-40B4-BE49-F238E27FC236}">
                <a16:creationId xmlns:a16="http://schemas.microsoft.com/office/drawing/2014/main" id="{551581A4-CDD2-43FB-9BE0-460F7DAA7D5F}"/>
              </a:ext>
            </a:extLst>
          </p:cNvPr>
          <p:cNvSpPr>
            <a:spLocks noGrp="1"/>
          </p:cNvSpPr>
          <p:nvPr>
            <p:custDataLst>
              <p:tags r:id="rId4"/>
            </p:custDataLst>
          </p:nvPr>
        </p:nvSpPr>
        <p:spPr bwMode="auto">
          <a:xfrm>
            <a:off x="6837363" y="3557588"/>
            <a:ext cx="115093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E009400-6EC6-44BA-A087-6052E1B62AA4}" type="datetime'''Un''''''se''''cu''''''r''''''ed'' ''''''lo''''''an''s'">
              <a:rPr kumimoji="0" lang="en-US" altLang="en-US" sz="12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Unsecured loans</a:t>
            </a:fld>
            <a:endPar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0" name="Text Placeholder 4">
            <a:extLst>
              <a:ext uri="{FF2B5EF4-FFF2-40B4-BE49-F238E27FC236}">
                <a16:creationId xmlns:a16="http://schemas.microsoft.com/office/drawing/2014/main" id="{D7104027-979C-4E24-8C05-9971ECB4F82D}"/>
              </a:ext>
            </a:extLst>
          </p:cNvPr>
          <p:cNvSpPr>
            <a:spLocks noGrp="1"/>
          </p:cNvSpPr>
          <p:nvPr>
            <p:custDataLst>
              <p:tags r:id="rId5"/>
            </p:custDataLst>
          </p:nvPr>
        </p:nvSpPr>
        <p:spPr bwMode="auto">
          <a:xfrm>
            <a:off x="8054975" y="3557588"/>
            <a:ext cx="11271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98C2F36-7ECD-4ECC-A217-AFAA61AE2842}" type="datetime'''S''a''''''v''''i''n''g ''a''''''c''''''co''u''''''n''ts'''''">
              <a:rPr kumimoji="0" lang="en-US" altLang="en-US" sz="12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Saving accounts</a:t>
            </a:fld>
            <a:endPar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61" name="Text Placeholder 4">
            <a:extLst>
              <a:ext uri="{FF2B5EF4-FFF2-40B4-BE49-F238E27FC236}">
                <a16:creationId xmlns:a16="http://schemas.microsoft.com/office/drawing/2014/main" id="{4C1F3293-4EFE-461D-940D-7EE66BAE31C5}"/>
              </a:ext>
            </a:extLst>
          </p:cNvPr>
          <p:cNvSpPr>
            <a:spLocks noGrp="1"/>
          </p:cNvSpPr>
          <p:nvPr>
            <p:custDataLst>
              <p:tags r:id="rId6"/>
            </p:custDataLst>
          </p:nvPr>
        </p:nvSpPr>
        <p:spPr bwMode="auto">
          <a:xfrm>
            <a:off x="4583113" y="3557588"/>
            <a:ext cx="831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FE48FD9-BD59-4BF1-8B9C-7F9E4084765B}" type="datetime'''''''C''''''''''re''''''''d''''''''it ca''''''''''rds'''">
              <a:rPr kumimoji="0" lang="en-US" altLang="en-US" sz="12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Credit cards</a:t>
            </a:fld>
            <a:endPar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84" name="Text Placeholder 4">
            <a:extLst>
              <a:ext uri="{FF2B5EF4-FFF2-40B4-BE49-F238E27FC236}">
                <a16:creationId xmlns:a16="http://schemas.microsoft.com/office/drawing/2014/main" id="{34FA3FB5-4ADB-4A17-B90C-A4E4F45C7FFD}"/>
              </a:ext>
            </a:extLst>
          </p:cNvPr>
          <p:cNvSpPr>
            <a:spLocks noGrp="1"/>
          </p:cNvSpPr>
          <p:nvPr>
            <p:custDataLst>
              <p:tags r:id="rId7"/>
            </p:custDataLst>
          </p:nvPr>
        </p:nvSpPr>
        <p:spPr bwMode="auto">
          <a:xfrm>
            <a:off x="5715000" y="3557588"/>
            <a:ext cx="9826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1E92F36-8282-45CF-89B2-186B768FAF53}" type="datetime'''''''''S''ecu''''''''''''''''''''''r''ed loan''s'''''''''''''">
              <a:rPr kumimoji="0" lang="en-US" altLang="en-US" sz="12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Secured loans</a:t>
            </a:fld>
            <a:endPar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5" name="Text Placeholder 4">
            <a:extLst>
              <a:ext uri="{FF2B5EF4-FFF2-40B4-BE49-F238E27FC236}">
                <a16:creationId xmlns:a16="http://schemas.microsoft.com/office/drawing/2014/main" id="{667E3B40-C436-45F1-96F1-6BAFD3FBEF77}"/>
              </a:ext>
            </a:extLst>
          </p:cNvPr>
          <p:cNvSpPr>
            <a:spLocks noGrp="1"/>
          </p:cNvSpPr>
          <p:nvPr>
            <p:custDataLst>
              <p:tags r:id="rId8"/>
            </p:custDataLst>
          </p:nvPr>
        </p:nvSpPr>
        <p:spPr bwMode="auto">
          <a:xfrm>
            <a:off x="9463088" y="3557588"/>
            <a:ext cx="72231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FE6658C-51E1-46DC-A984-7512A38DAFDC}" type="datetime'''''''B''''''''''''''''''''''M'''''''''' ''O''n''li''''n''e'">
              <a:rPr kumimoji="0" lang="en-US" altLang="en-US" sz="12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BM Online</a:t>
            </a:fld>
            <a:endPar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2" name="Text Placeholder 4">
            <a:extLst>
              <a:ext uri="{FF2B5EF4-FFF2-40B4-BE49-F238E27FC236}">
                <a16:creationId xmlns:a16="http://schemas.microsoft.com/office/drawing/2014/main" id="{FCDF113C-E6D4-4606-A0C0-33527AD763B2}"/>
              </a:ext>
            </a:extLst>
          </p:cNvPr>
          <p:cNvSpPr>
            <a:spLocks noGrp="1"/>
          </p:cNvSpPr>
          <p:nvPr>
            <p:custDataLst>
              <p:tags r:id="rId9"/>
            </p:custDataLst>
          </p:nvPr>
        </p:nvSpPr>
        <p:spPr bwMode="auto">
          <a:xfrm>
            <a:off x="10809288" y="3557588"/>
            <a:ext cx="44291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6DD404D-B99B-49C0-B893-E586E3158867}" type="datetime'''''''''''''B''''''''an''''''''''''c''''''''''''a'">
              <a:rPr kumimoji="0" lang="en-US" altLang="en-US" sz="12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Banca</a:t>
            </a:fld>
            <a:endPar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2" name="Rectangle 41">
            <a:extLst>
              <a:ext uri="{FF2B5EF4-FFF2-40B4-BE49-F238E27FC236}">
                <a16:creationId xmlns:a16="http://schemas.microsoft.com/office/drawing/2014/main" id="{17FF8E6B-7FF2-DE3A-649D-F444E4DA762E}"/>
              </a:ext>
            </a:extLst>
          </p:cNvPr>
          <p:cNvSpPr/>
          <p:nvPr>
            <p:custDataLst>
              <p:tags r:id="rId10"/>
            </p:custDataLst>
          </p:nvPr>
        </p:nvSpPr>
        <p:spPr bwMode="auto">
          <a:xfrm>
            <a:off x="10018713" y="2184400"/>
            <a:ext cx="165100" cy="165100"/>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9" name="Text Placeholder 4">
            <a:extLst>
              <a:ext uri="{FF2B5EF4-FFF2-40B4-BE49-F238E27FC236}">
                <a16:creationId xmlns:a16="http://schemas.microsoft.com/office/drawing/2014/main" id="{9B85B82D-A744-D4D1-9CA5-AECFBC4124E4}"/>
              </a:ext>
            </a:extLst>
          </p:cNvPr>
          <p:cNvSpPr>
            <a:spLocks noGrp="1"/>
          </p:cNvSpPr>
          <p:nvPr>
            <p:custDataLst>
              <p:tags r:id="rId11"/>
            </p:custDataLst>
          </p:nvPr>
        </p:nvSpPr>
        <p:spPr bwMode="auto">
          <a:xfrm>
            <a:off x="10234613" y="2182813"/>
            <a:ext cx="13430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E59196C6-6394-4CC1-BE26-2AABDEF1582A}" type="datetime'''''''Sp''''''''''ri''''nt'''''''' 6'' (''2023 ''''d''ata'')'">
              <a:rPr lang="en-US" altLang="en-US" sz="1200" smtClean="0">
                <a:solidFill>
                  <a:srgbClr val="000000"/>
                </a:solidFill>
                <a:cs typeface="+mn-cs"/>
              </a:rPr>
              <a:pPr lvl="0">
                <a:spcBef>
                  <a:spcPct val="0"/>
                </a:spcBef>
                <a:spcAft>
                  <a:spcPct val="0"/>
                </a:spcAft>
                <a:buClr>
                  <a:srgbClr val="000000"/>
                </a:buClr>
                <a:defRPr/>
              </a:pPr>
              <a:t>Sprint 6 (2023 data)</a:t>
            </a:fld>
            <a:endParaRPr lang="en-US" sz="1200" strike="noStrike" normalizeH="0" noProof="0" dirty="0">
              <a:ln>
                <a:noFill/>
              </a:ln>
              <a:solidFill>
                <a:srgbClr val="000000"/>
              </a:solidFill>
              <a:effectLst/>
              <a:uLnTx/>
              <a:uFillTx/>
              <a:cs typeface="+mn-cs"/>
            </a:endParaRPr>
          </a:p>
        </p:txBody>
      </p:sp>
      <p:sp>
        <p:nvSpPr>
          <p:cNvPr id="38" name="TextBox 37">
            <a:extLst>
              <a:ext uri="{FF2B5EF4-FFF2-40B4-BE49-F238E27FC236}">
                <a16:creationId xmlns:a16="http://schemas.microsoft.com/office/drawing/2014/main" id="{5A862CE7-C921-910B-46D8-CF000C3B4320}"/>
              </a:ext>
            </a:extLst>
          </p:cNvPr>
          <p:cNvSpPr txBox="1">
            <a:spLocks/>
          </p:cNvSpPr>
          <p:nvPr/>
        </p:nvSpPr>
        <p:spPr>
          <a:xfrm>
            <a:off x="554734" y="2223893"/>
            <a:ext cx="2849293" cy="29238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bg1"/>
                </a:solidFill>
                <a:ea typeface="Arial Unicode MS"/>
              </a:rPr>
              <a:t>6x outbound models (“which customers”)</a:t>
            </a:r>
            <a:r>
              <a:rPr lang="en-US" dirty="0">
                <a:solidFill>
                  <a:schemeClr val="bg1"/>
                </a:solidFill>
                <a:ea typeface="Arial Unicode MS"/>
              </a:rPr>
              <a:t> to identify outbound leads using C360, ML and eligibility rules:</a:t>
            </a:r>
          </a:p>
          <a:p>
            <a:pPr marL="285750" indent="-285750">
              <a:buFont typeface="Arial" panose="020B0604020202020204" pitchFamily="34" charset="0"/>
              <a:buChar char="•"/>
            </a:pPr>
            <a:r>
              <a:rPr lang="en-US" dirty="0">
                <a:solidFill>
                  <a:schemeClr val="bg1"/>
                </a:solidFill>
                <a:ea typeface="Arial Unicode MS"/>
              </a:rPr>
              <a:t>Credit cards</a:t>
            </a:r>
          </a:p>
          <a:p>
            <a:pPr marL="285750" indent="-285750">
              <a:buFont typeface="Arial" panose="020B0604020202020204" pitchFamily="34" charset="0"/>
              <a:buChar char="•"/>
            </a:pPr>
            <a:r>
              <a:rPr lang="en-US" dirty="0">
                <a:solidFill>
                  <a:schemeClr val="bg1"/>
                </a:solidFill>
                <a:ea typeface="Arial Unicode MS"/>
              </a:rPr>
              <a:t>Secured loans</a:t>
            </a:r>
          </a:p>
          <a:p>
            <a:pPr marL="285750" indent="-285750">
              <a:buFont typeface="Arial" panose="020B0604020202020204" pitchFamily="34" charset="0"/>
              <a:buChar char="•"/>
            </a:pPr>
            <a:r>
              <a:rPr lang="en-US" dirty="0">
                <a:solidFill>
                  <a:schemeClr val="bg1"/>
                </a:solidFill>
                <a:ea typeface="Arial Unicode MS"/>
              </a:rPr>
              <a:t>Unsecured loans</a:t>
            </a:r>
          </a:p>
          <a:p>
            <a:pPr marL="285750" indent="-285750">
              <a:buFont typeface="Arial" panose="020B0604020202020204" pitchFamily="34" charset="0"/>
              <a:buChar char="•"/>
            </a:pPr>
            <a:r>
              <a:rPr lang="en-US" dirty="0">
                <a:solidFill>
                  <a:schemeClr val="bg1"/>
                </a:solidFill>
                <a:ea typeface="Arial Unicode MS"/>
              </a:rPr>
              <a:t>Saving accounts</a:t>
            </a:r>
          </a:p>
          <a:p>
            <a:pPr marL="285750" indent="-285750">
              <a:buFont typeface="Arial" panose="020B0604020202020204" pitchFamily="34" charset="0"/>
              <a:buChar char="•"/>
            </a:pPr>
            <a:r>
              <a:rPr lang="en-US" dirty="0">
                <a:solidFill>
                  <a:schemeClr val="bg1"/>
                </a:solidFill>
                <a:ea typeface="Arial Unicode MS"/>
              </a:rPr>
              <a:t>Bancassurance</a:t>
            </a:r>
          </a:p>
          <a:p>
            <a:pPr marL="285750" indent="-285750">
              <a:buFont typeface="Arial" panose="020B0604020202020204" pitchFamily="34" charset="0"/>
              <a:buChar char="•"/>
            </a:pPr>
            <a:r>
              <a:rPr lang="en-US" dirty="0">
                <a:solidFill>
                  <a:schemeClr val="bg1"/>
                </a:solidFill>
                <a:ea typeface="Arial Unicode MS"/>
              </a:rPr>
              <a:t>BM online</a:t>
            </a:r>
            <a:endParaRPr lang="en-GB" dirty="0">
              <a:solidFill>
                <a:schemeClr val="bg1"/>
              </a:solidFill>
              <a:ea typeface="Arial Unicode MS"/>
            </a:endParaRPr>
          </a:p>
        </p:txBody>
      </p:sp>
      <p:sp>
        <p:nvSpPr>
          <p:cNvPr id="36" name="TextBox 35">
            <a:extLst>
              <a:ext uri="{FF2B5EF4-FFF2-40B4-BE49-F238E27FC236}">
                <a16:creationId xmlns:a16="http://schemas.microsoft.com/office/drawing/2014/main" id="{51B3516E-1598-DACA-713A-6EEB46661E99}"/>
              </a:ext>
            </a:extLst>
          </p:cNvPr>
          <p:cNvSpPr txBox="1">
            <a:spLocks/>
          </p:cNvSpPr>
          <p:nvPr/>
        </p:nvSpPr>
        <p:spPr>
          <a:xfrm>
            <a:off x="4400550" y="1404211"/>
            <a:ext cx="7234237"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…have resulted in improved performance</a:t>
            </a:r>
          </a:p>
        </p:txBody>
      </p:sp>
      <p:sp>
        <p:nvSpPr>
          <p:cNvPr id="41" name="TextBox 40">
            <a:extLst>
              <a:ext uri="{FF2B5EF4-FFF2-40B4-BE49-F238E27FC236}">
                <a16:creationId xmlns:a16="http://schemas.microsoft.com/office/drawing/2014/main" id="{CEBB5A20-FE3F-95A3-3744-16489C78DBA0}"/>
              </a:ext>
            </a:extLst>
          </p:cNvPr>
          <p:cNvSpPr txBox="1"/>
          <p:nvPr/>
        </p:nvSpPr>
        <p:spPr>
          <a:xfrm>
            <a:off x="554736" y="1404211"/>
            <a:ext cx="2849291"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Iterative developments…</a:t>
            </a:r>
          </a:p>
        </p:txBody>
      </p:sp>
      <p:sp>
        <p:nvSpPr>
          <p:cNvPr id="46" name="TextBox 45">
            <a:extLst>
              <a:ext uri="{FF2B5EF4-FFF2-40B4-BE49-F238E27FC236}">
                <a16:creationId xmlns:a16="http://schemas.microsoft.com/office/drawing/2014/main" id="{DA234AE8-277E-8F53-102B-FB057B71F7FD}"/>
              </a:ext>
            </a:extLst>
          </p:cNvPr>
          <p:cNvSpPr txBox="1">
            <a:spLocks/>
          </p:cNvSpPr>
          <p:nvPr/>
        </p:nvSpPr>
        <p:spPr>
          <a:xfrm>
            <a:off x="4403027" y="1814513"/>
            <a:ext cx="7234237" cy="215900"/>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Gini coefficient</a:t>
            </a:r>
            <a:r>
              <a:rPr lang="en-US" sz="1400" dirty="0"/>
              <a:t>, % (higher is better)</a:t>
            </a:r>
          </a:p>
        </p:txBody>
      </p:sp>
      <p:cxnSp>
        <p:nvCxnSpPr>
          <p:cNvPr id="67" name="LineSeparatorStrong 37">
            <a:extLst>
              <a:ext uri="{FF2B5EF4-FFF2-40B4-BE49-F238E27FC236}">
                <a16:creationId xmlns:a16="http://schemas.microsoft.com/office/drawing/2014/main" id="{EAD23481-FFF7-F7C6-2D34-DC370ECEFFB4}"/>
              </a:ext>
            </a:extLst>
          </p:cNvPr>
          <p:cNvCxnSpPr>
            <a:cxnSpLocks/>
          </p:cNvCxnSpPr>
          <p:nvPr>
            <p:custDataLst>
              <p:tags r:id="rId12"/>
            </p:custDataLst>
          </p:nvPr>
        </p:nvCxnSpPr>
        <p:spPr>
          <a:xfrm>
            <a:off x="4400550" y="2073275"/>
            <a:ext cx="7234237"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9" name="LineContentSeparatorDefault 79">
            <a:extLst>
              <a:ext uri="{FF2B5EF4-FFF2-40B4-BE49-F238E27FC236}">
                <a16:creationId xmlns:a16="http://schemas.microsoft.com/office/drawing/2014/main" id="{9F8620E6-E28B-5723-D227-ED49281502C7}"/>
              </a:ext>
            </a:extLst>
          </p:cNvPr>
          <p:cNvCxnSpPr>
            <a:cxnSpLocks/>
          </p:cNvCxnSpPr>
          <p:nvPr>
            <p:custDataLst>
              <p:tags r:id="rId13"/>
            </p:custDataLst>
          </p:nvPr>
        </p:nvCxnSpPr>
        <p:spPr>
          <a:xfrm>
            <a:off x="554736" y="1732473"/>
            <a:ext cx="11082528"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A5990B9-550C-4D15-B9BA-6B06B6A858FB}"/>
              </a:ext>
            </a:extLst>
          </p:cNvPr>
          <p:cNvGrpSpPr/>
          <p:nvPr/>
        </p:nvGrpSpPr>
        <p:grpSpPr>
          <a:xfrm>
            <a:off x="3790107" y="1538167"/>
            <a:ext cx="388611" cy="388611"/>
            <a:chOff x="4728795" y="1125726"/>
            <a:chExt cx="396228" cy="396228"/>
          </a:xfrm>
        </p:grpSpPr>
        <p:sp>
          <p:nvSpPr>
            <p:cNvPr id="19" name="Oval 18">
              <a:extLst>
                <a:ext uri="{FF2B5EF4-FFF2-40B4-BE49-F238E27FC236}">
                  <a16:creationId xmlns:a16="http://schemas.microsoft.com/office/drawing/2014/main" id="{BE787C4D-155C-4C67-879C-CA128A7A2E2C}"/>
                </a:ext>
              </a:extLst>
            </p:cNvPr>
            <p:cNvSpPr/>
            <p:nvPr/>
          </p:nvSpPr>
          <p:spPr>
            <a:xfrm>
              <a:off x="4728795" y="1125726"/>
              <a:ext cx="396228" cy="396228"/>
            </a:xfrm>
            <a:prstGeom prst="ellipse">
              <a:avLst/>
            </a:prstGeom>
            <a:solidFill>
              <a:schemeClr val="bg1"/>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20" name="Graphic 19">
              <a:extLst>
                <a:ext uri="{FF2B5EF4-FFF2-40B4-BE49-F238E27FC236}">
                  <a16:creationId xmlns:a16="http://schemas.microsoft.com/office/drawing/2014/main" id="{E837DD5E-F927-4B28-890E-CE4EBBB14DD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736409" y="1133340"/>
              <a:ext cx="381000" cy="381000"/>
            </a:xfrm>
            <a:prstGeom prst="rect">
              <a:avLst/>
            </a:prstGeom>
          </p:spPr>
        </p:pic>
      </p:grpSp>
      <p:sp>
        <p:nvSpPr>
          <p:cNvPr id="22" name="TextBox 21">
            <a:extLst>
              <a:ext uri="{FF2B5EF4-FFF2-40B4-BE49-F238E27FC236}">
                <a16:creationId xmlns:a16="http://schemas.microsoft.com/office/drawing/2014/main" id="{A681B1B9-444D-15B1-1877-02E6FDD4EF96}"/>
              </a:ext>
            </a:extLst>
          </p:cNvPr>
          <p:cNvSpPr txBox="1">
            <a:spLocks/>
          </p:cNvSpPr>
          <p:nvPr/>
        </p:nvSpPr>
        <p:spPr>
          <a:xfrm>
            <a:off x="3657600" y="3946525"/>
            <a:ext cx="7977187" cy="184150"/>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2"/>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2"/>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2"/>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2"/>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Conversion rate</a:t>
            </a:r>
            <a:r>
              <a:rPr kumimoji="0" lang="en-GB"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(higher is better)</a:t>
            </a:r>
            <a:endPar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cxnSp>
        <p:nvCxnSpPr>
          <p:cNvPr id="23" name="LineSeparatorStrong 37">
            <a:extLst>
              <a:ext uri="{FF2B5EF4-FFF2-40B4-BE49-F238E27FC236}">
                <a16:creationId xmlns:a16="http://schemas.microsoft.com/office/drawing/2014/main" id="{336F40AC-4DF0-7733-9750-2553C2AFF7F1}"/>
              </a:ext>
            </a:extLst>
          </p:cNvPr>
          <p:cNvCxnSpPr>
            <a:cxnSpLocks/>
          </p:cNvCxnSpPr>
          <p:nvPr>
            <p:custDataLst>
              <p:tags r:id="rId14"/>
            </p:custDataLst>
          </p:nvPr>
        </p:nvCxnSpPr>
        <p:spPr>
          <a:xfrm>
            <a:off x="3657600" y="3844925"/>
            <a:ext cx="7977187"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aphicFrame>
        <p:nvGraphicFramePr>
          <p:cNvPr id="83" name="Chart 82">
            <a:extLst>
              <a:ext uri="{FF2B5EF4-FFF2-40B4-BE49-F238E27FC236}">
                <a16:creationId xmlns:a16="http://schemas.microsoft.com/office/drawing/2014/main" id="{3A4D46DA-609D-9471-211E-59D27884F80D}"/>
              </a:ext>
            </a:extLst>
          </p:cNvPr>
          <p:cNvGraphicFramePr/>
          <p:nvPr>
            <p:custDataLst>
              <p:tags r:id="rId15"/>
            </p:custDataLst>
            <p:extLst>
              <p:ext uri="{D42A27DB-BD31-4B8C-83A1-F6EECF244321}">
                <p14:modId xmlns:p14="http://schemas.microsoft.com/office/powerpoint/2010/main" val="3772002416"/>
              </p:ext>
            </p:extLst>
          </p:nvPr>
        </p:nvGraphicFramePr>
        <p:xfrm>
          <a:off x="4090988" y="5065713"/>
          <a:ext cx="7629525" cy="1055687"/>
        </p:xfrm>
        <a:graphic>
          <a:graphicData uri="http://schemas.openxmlformats.org/drawingml/2006/chart">
            <c:chart xmlns:c="http://schemas.openxmlformats.org/drawingml/2006/chart" xmlns:r="http://schemas.openxmlformats.org/officeDocument/2006/relationships" r:id="rId50"/>
          </a:graphicData>
        </a:graphic>
      </p:graphicFrame>
      <p:sp useBgFill="1">
        <p:nvSpPr>
          <p:cNvPr id="26" name="Freeform 25">
            <a:extLst>
              <a:ext uri="{FF2B5EF4-FFF2-40B4-BE49-F238E27FC236}">
                <a16:creationId xmlns:a16="http://schemas.microsoft.com/office/drawing/2014/main" id="{47AAF865-03DA-2E6D-D376-78B612600D07}"/>
              </a:ext>
            </a:extLst>
          </p:cNvPr>
          <p:cNvSpPr/>
          <p:nvPr>
            <p:custDataLst>
              <p:tags r:id="rId16"/>
            </p:custDataLst>
          </p:nvPr>
        </p:nvSpPr>
        <p:spPr bwMode="auto">
          <a:xfrm>
            <a:off x="9721850" y="5337175"/>
            <a:ext cx="619126" cy="223838"/>
          </a:xfrm>
          <a:custGeom>
            <a:avLst/>
            <a:gdLst/>
            <a:ahLst/>
            <a:cxnLst/>
            <a:rect l="0" t="0" r="0" b="0"/>
            <a:pathLst>
              <a:path w="619126" h="223839">
                <a:moveTo>
                  <a:pt x="0" y="166688"/>
                </a:moveTo>
                <a:lnTo>
                  <a:pt x="619125" y="0"/>
                </a:lnTo>
                <a:lnTo>
                  <a:pt x="619125" y="57150"/>
                </a:lnTo>
                <a:lnTo>
                  <a:pt x="0" y="223838"/>
                </a:lnTo>
                <a:close/>
              </a:path>
            </a:pathLst>
          </a:custGeom>
          <a:ln w="63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useBgFill="1">
        <p:nvSpPr>
          <p:cNvPr id="25" name="Freeform 24">
            <a:extLst>
              <a:ext uri="{FF2B5EF4-FFF2-40B4-BE49-F238E27FC236}">
                <a16:creationId xmlns:a16="http://schemas.microsoft.com/office/drawing/2014/main" id="{3F8F8209-C166-E262-6414-51F7B5771737}"/>
              </a:ext>
            </a:extLst>
          </p:cNvPr>
          <p:cNvSpPr/>
          <p:nvPr>
            <p:custDataLst>
              <p:tags r:id="rId17"/>
            </p:custDataLst>
          </p:nvPr>
        </p:nvSpPr>
        <p:spPr bwMode="auto">
          <a:xfrm>
            <a:off x="4745038" y="5337175"/>
            <a:ext cx="620713" cy="223838"/>
          </a:xfrm>
          <a:custGeom>
            <a:avLst/>
            <a:gdLst/>
            <a:ahLst/>
            <a:cxnLst/>
            <a:rect l="0" t="0" r="0" b="0"/>
            <a:pathLst>
              <a:path w="620713" h="223839">
                <a:moveTo>
                  <a:pt x="0" y="166688"/>
                </a:moveTo>
                <a:lnTo>
                  <a:pt x="620712" y="0"/>
                </a:lnTo>
                <a:lnTo>
                  <a:pt x="620712" y="57150"/>
                </a:lnTo>
                <a:lnTo>
                  <a:pt x="0" y="223838"/>
                </a:lnTo>
                <a:close/>
              </a:path>
            </a:pathLst>
          </a:custGeom>
          <a:ln w="63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0" name="Freeform 29">
            <a:extLst>
              <a:ext uri="{FF2B5EF4-FFF2-40B4-BE49-F238E27FC236}">
                <a16:creationId xmlns:a16="http://schemas.microsoft.com/office/drawing/2014/main" id="{5F02E02B-0333-2821-D406-5E7AB4EA8D19}"/>
              </a:ext>
            </a:extLst>
          </p:cNvPr>
          <p:cNvSpPr/>
          <p:nvPr>
            <p:custDataLst>
              <p:tags r:id="rId18"/>
            </p:custDataLst>
          </p:nvPr>
        </p:nvSpPr>
        <p:spPr bwMode="auto">
          <a:xfrm>
            <a:off x="4745038" y="5337175"/>
            <a:ext cx="620713" cy="166688"/>
          </a:xfrm>
          <a:custGeom>
            <a:avLst/>
            <a:gdLst/>
            <a:ahLst/>
            <a:cxnLst/>
            <a:rect l="0" t="0" r="0" b="0"/>
            <a:pathLst>
              <a:path w="620713" h="166689">
                <a:moveTo>
                  <a:pt x="0" y="166688"/>
                </a:moveTo>
                <a:lnTo>
                  <a:pt x="620712"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reeform 26">
            <a:extLst>
              <a:ext uri="{FF2B5EF4-FFF2-40B4-BE49-F238E27FC236}">
                <a16:creationId xmlns:a16="http://schemas.microsoft.com/office/drawing/2014/main" id="{E4D221AC-4693-8B10-5C9C-BC72131ABB54}"/>
              </a:ext>
            </a:extLst>
          </p:cNvPr>
          <p:cNvSpPr/>
          <p:nvPr>
            <p:custDataLst>
              <p:tags r:id="rId19"/>
            </p:custDataLst>
          </p:nvPr>
        </p:nvSpPr>
        <p:spPr bwMode="auto">
          <a:xfrm>
            <a:off x="9721850" y="5394325"/>
            <a:ext cx="619126" cy="166688"/>
          </a:xfrm>
          <a:custGeom>
            <a:avLst/>
            <a:gdLst/>
            <a:ahLst/>
            <a:cxnLst/>
            <a:rect l="0" t="0" r="0" b="0"/>
            <a:pathLst>
              <a:path w="619126" h="166689">
                <a:moveTo>
                  <a:pt x="0" y="166688"/>
                </a:moveTo>
                <a:lnTo>
                  <a:pt x="619125"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Freeform 30">
            <a:extLst>
              <a:ext uri="{FF2B5EF4-FFF2-40B4-BE49-F238E27FC236}">
                <a16:creationId xmlns:a16="http://schemas.microsoft.com/office/drawing/2014/main" id="{ED8BB9D3-794A-AD6F-8A09-CBEB3E8C2CBC}"/>
              </a:ext>
            </a:extLst>
          </p:cNvPr>
          <p:cNvSpPr/>
          <p:nvPr>
            <p:custDataLst>
              <p:tags r:id="rId20"/>
            </p:custDataLst>
          </p:nvPr>
        </p:nvSpPr>
        <p:spPr bwMode="auto">
          <a:xfrm>
            <a:off x="9721850" y="5337175"/>
            <a:ext cx="619126" cy="166688"/>
          </a:xfrm>
          <a:custGeom>
            <a:avLst/>
            <a:gdLst/>
            <a:ahLst/>
            <a:cxnLst/>
            <a:rect l="0" t="0" r="0" b="0"/>
            <a:pathLst>
              <a:path w="619126" h="166689">
                <a:moveTo>
                  <a:pt x="0" y="166688"/>
                </a:moveTo>
                <a:lnTo>
                  <a:pt x="619125"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Freeform 27">
            <a:extLst>
              <a:ext uri="{FF2B5EF4-FFF2-40B4-BE49-F238E27FC236}">
                <a16:creationId xmlns:a16="http://schemas.microsoft.com/office/drawing/2014/main" id="{B99A3488-C77F-A2DE-90BA-B7A027B6BCAB}"/>
              </a:ext>
            </a:extLst>
          </p:cNvPr>
          <p:cNvSpPr/>
          <p:nvPr>
            <p:custDataLst>
              <p:tags r:id="rId21"/>
            </p:custDataLst>
          </p:nvPr>
        </p:nvSpPr>
        <p:spPr bwMode="auto">
          <a:xfrm>
            <a:off x="4745038" y="5394325"/>
            <a:ext cx="620713" cy="166688"/>
          </a:xfrm>
          <a:custGeom>
            <a:avLst/>
            <a:gdLst/>
            <a:ahLst/>
            <a:cxnLst/>
            <a:rect l="0" t="0" r="0" b="0"/>
            <a:pathLst>
              <a:path w="620713" h="166689">
                <a:moveTo>
                  <a:pt x="0" y="166688"/>
                </a:moveTo>
                <a:lnTo>
                  <a:pt x="620712"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 Placeholder 4">
            <a:extLst>
              <a:ext uri="{FF2B5EF4-FFF2-40B4-BE49-F238E27FC236}">
                <a16:creationId xmlns:a16="http://schemas.microsoft.com/office/drawing/2014/main" id="{3BC2DD88-2D7E-8420-4B51-1F14226D82EA}"/>
              </a:ext>
            </a:extLst>
          </p:cNvPr>
          <p:cNvSpPr txBox="1">
            <a:spLocks/>
          </p:cNvSpPr>
          <p:nvPr>
            <p:custDataLst>
              <p:tags r:id="rId22"/>
            </p:custDataLst>
          </p:nvPr>
        </p:nvSpPr>
        <p:spPr bwMode="gray">
          <a:xfrm>
            <a:off x="11079163" y="5710238"/>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6898CA1-C627-48D4-856E-AAFB14B6126E}" type="datetime'''''''''''0''''''''''''''''''''''''''''''.''2''%'''''''''''''">
              <a:rPr lang="en-US" altLang="en-US" sz="1200" smtClean="0">
                <a:solidFill>
                  <a:srgbClr val="000000"/>
                </a:solidFill>
                <a:cs typeface="+mn-cs"/>
              </a:rPr>
              <a:pPr/>
              <a:t>0.2%</a:t>
            </a:fld>
            <a:endParaRPr lang="en-US" sz="1200" dirty="0">
              <a:solidFill>
                <a:srgbClr val="000000"/>
              </a:solidFill>
              <a:cs typeface="+mn-cs"/>
            </a:endParaRPr>
          </a:p>
        </p:txBody>
      </p:sp>
      <p:sp>
        <p:nvSpPr>
          <p:cNvPr id="59" name="Text Placeholder 2">
            <a:extLst>
              <a:ext uri="{FF2B5EF4-FFF2-40B4-BE49-F238E27FC236}">
                <a16:creationId xmlns:a16="http://schemas.microsoft.com/office/drawing/2014/main" id="{0F3CFB19-3B8C-E40D-37D2-080CFBAE2877}"/>
              </a:ext>
            </a:extLst>
          </p:cNvPr>
          <p:cNvSpPr txBox="1">
            <a:spLocks/>
          </p:cNvSpPr>
          <p:nvPr>
            <p:custDataLst>
              <p:tags r:id="rId23"/>
            </p:custDataLst>
          </p:nvPr>
        </p:nvSpPr>
        <p:spPr bwMode="gray">
          <a:xfrm>
            <a:off x="9836150" y="4940300"/>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C8F3112-1E3E-4EF9-924E-EBE238886053}" type="datetime'''''''1''.''''8''''''''''''''''''''''''''''''''''''''%'''">
              <a:rPr lang="en-US" altLang="en-US" sz="1200" smtClean="0">
                <a:solidFill>
                  <a:srgbClr val="000000"/>
                </a:solidFill>
                <a:cs typeface="+mn-cs"/>
              </a:rPr>
              <a:pPr/>
              <a:t>1.8%</a:t>
            </a:fld>
            <a:endParaRPr lang="en-US" sz="1200" dirty="0">
              <a:solidFill>
                <a:srgbClr val="000000"/>
              </a:solidFill>
              <a:cs typeface="+mn-cs"/>
            </a:endParaRPr>
          </a:p>
        </p:txBody>
      </p:sp>
      <p:sp>
        <p:nvSpPr>
          <p:cNvPr id="54" name="Text Placeholder 4">
            <a:extLst>
              <a:ext uri="{FF2B5EF4-FFF2-40B4-BE49-F238E27FC236}">
                <a16:creationId xmlns:a16="http://schemas.microsoft.com/office/drawing/2014/main" id="{0FE4E8B8-B480-6B44-7D77-E404D78914E3}"/>
              </a:ext>
            </a:extLst>
          </p:cNvPr>
          <p:cNvSpPr>
            <a:spLocks noGrp="1"/>
          </p:cNvSpPr>
          <p:nvPr>
            <p:custDataLst>
              <p:tags r:id="rId24"/>
            </p:custDataLst>
          </p:nvPr>
        </p:nvSpPr>
        <p:spPr bwMode="auto">
          <a:xfrm>
            <a:off x="9410700" y="6089650"/>
            <a:ext cx="72231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7306CB6D-9EC1-432B-BFDE-25BCE62EFAF4}" type="datetime'''''BM O''n''li''''''''''''''''''''''''''''ne'''">
              <a:rPr lang="en-US" altLang="en-US" sz="1200" smtClean="0">
                <a:solidFill>
                  <a:srgbClr val="000000"/>
                </a:solidFill>
                <a:cs typeface="+mn-cs"/>
              </a:rPr>
              <a:pPr lvl="0" algn="ctr">
                <a:spcBef>
                  <a:spcPct val="0"/>
                </a:spcBef>
                <a:spcAft>
                  <a:spcPct val="0"/>
                </a:spcAft>
                <a:buClr>
                  <a:srgbClr val="000000"/>
                </a:buClr>
                <a:defRPr/>
              </a:pPr>
              <a:t>BM Online</a:t>
            </a:fld>
            <a:endParaRPr lang="en-US" sz="1200" strike="noStrike" normalizeH="0" noProof="0" dirty="0">
              <a:ln>
                <a:noFill/>
              </a:ln>
              <a:solidFill>
                <a:srgbClr val="000000"/>
              </a:solidFill>
              <a:effectLst/>
              <a:uLnTx/>
              <a:uFillTx/>
              <a:cs typeface="+mn-cs"/>
            </a:endParaRPr>
          </a:p>
        </p:txBody>
      </p:sp>
      <p:sp>
        <p:nvSpPr>
          <p:cNvPr id="57" name="Text Placeholder 4">
            <a:extLst>
              <a:ext uri="{FF2B5EF4-FFF2-40B4-BE49-F238E27FC236}">
                <a16:creationId xmlns:a16="http://schemas.microsoft.com/office/drawing/2014/main" id="{D21CCB1A-7ABC-C044-2884-44D0D7E4109C}"/>
              </a:ext>
            </a:extLst>
          </p:cNvPr>
          <p:cNvSpPr txBox="1">
            <a:spLocks/>
          </p:cNvSpPr>
          <p:nvPr>
            <p:custDataLst>
              <p:tags r:id="rId25"/>
            </p:custDataLst>
          </p:nvPr>
        </p:nvSpPr>
        <p:spPr bwMode="gray">
          <a:xfrm>
            <a:off x="6103938" y="5514975"/>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4D9A248-A1ED-49B3-8A41-189B84A66CBC}" type="datetime'''''''''''''''''''''''''''0''''''.4''''''''''%'''''''''">
              <a:rPr lang="en-US" altLang="en-US" sz="1200" smtClean="0">
                <a:solidFill>
                  <a:srgbClr val="000000"/>
                </a:solidFill>
                <a:cs typeface="+mn-cs"/>
              </a:rPr>
              <a:pPr/>
              <a:t>0.4%</a:t>
            </a:fld>
            <a:endParaRPr lang="en-US" sz="1200" dirty="0">
              <a:solidFill>
                <a:srgbClr val="000000"/>
              </a:solidFill>
              <a:cs typeface="+mn-cs"/>
            </a:endParaRPr>
          </a:p>
        </p:txBody>
      </p:sp>
      <p:sp>
        <p:nvSpPr>
          <p:cNvPr id="53" name="Text Placeholder 4">
            <a:extLst>
              <a:ext uri="{FF2B5EF4-FFF2-40B4-BE49-F238E27FC236}">
                <a16:creationId xmlns:a16="http://schemas.microsoft.com/office/drawing/2014/main" id="{ECA02E8C-60C6-2621-0FA6-FB4D8B4A33A3}"/>
              </a:ext>
            </a:extLst>
          </p:cNvPr>
          <p:cNvSpPr txBox="1">
            <a:spLocks/>
          </p:cNvSpPr>
          <p:nvPr>
            <p:custDataLst>
              <p:tags r:id="rId26"/>
            </p:custDataLst>
          </p:nvPr>
        </p:nvSpPr>
        <p:spPr bwMode="gray">
          <a:xfrm>
            <a:off x="5584825" y="5792788"/>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583D594-8281-4EE6-8FCB-487358961DAA}" type="datetime'''''''''''0''''.''''''''''1''''%'''''''''''''''''''''''''">
              <a:rPr lang="en-US" altLang="en-US" sz="1200" smtClean="0">
                <a:solidFill>
                  <a:srgbClr val="000000"/>
                </a:solidFill>
                <a:cs typeface="+mn-cs"/>
              </a:rPr>
              <a:pPr/>
              <a:t>0.1%</a:t>
            </a:fld>
            <a:endParaRPr lang="en-US" sz="1200" dirty="0">
              <a:solidFill>
                <a:srgbClr val="000000"/>
              </a:solidFill>
              <a:cs typeface="+mn-cs"/>
            </a:endParaRPr>
          </a:p>
        </p:txBody>
      </p:sp>
      <p:sp>
        <p:nvSpPr>
          <p:cNvPr id="50" name="Text Placeholder 4">
            <a:extLst>
              <a:ext uri="{FF2B5EF4-FFF2-40B4-BE49-F238E27FC236}">
                <a16:creationId xmlns:a16="http://schemas.microsoft.com/office/drawing/2014/main" id="{0E7BE7A5-9877-90A4-FF9F-05BEC39116AA}"/>
              </a:ext>
            </a:extLst>
          </p:cNvPr>
          <p:cNvSpPr txBox="1">
            <a:spLocks/>
          </p:cNvSpPr>
          <p:nvPr>
            <p:custDataLst>
              <p:tags r:id="rId27"/>
            </p:custDataLst>
          </p:nvPr>
        </p:nvSpPr>
        <p:spPr bwMode="gray">
          <a:xfrm>
            <a:off x="8591550" y="5378450"/>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7D8086A-29B4-4C8E-A5C9-1DFD5A8D136A}" type="datetime'''''''0''''''''''''''''''''''''.''''''''6''%'''">
              <a:rPr lang="en-US" altLang="en-US" sz="1200" smtClean="0">
                <a:solidFill>
                  <a:srgbClr val="000000"/>
                </a:solidFill>
                <a:cs typeface="+mn-cs"/>
              </a:rPr>
              <a:pPr/>
              <a:t>0.6%</a:t>
            </a:fld>
            <a:endParaRPr lang="en-US" sz="1200" dirty="0">
              <a:solidFill>
                <a:srgbClr val="000000"/>
              </a:solidFill>
              <a:cs typeface="+mn-cs"/>
            </a:endParaRPr>
          </a:p>
        </p:txBody>
      </p:sp>
      <p:sp>
        <p:nvSpPr>
          <p:cNvPr id="34" name="Text Placeholder 2">
            <a:extLst>
              <a:ext uri="{FF2B5EF4-FFF2-40B4-BE49-F238E27FC236}">
                <a16:creationId xmlns:a16="http://schemas.microsoft.com/office/drawing/2014/main" id="{40A30A89-308F-CE97-84D3-875A4EA90383}"/>
              </a:ext>
            </a:extLst>
          </p:cNvPr>
          <p:cNvSpPr txBox="1">
            <a:spLocks/>
          </p:cNvSpPr>
          <p:nvPr>
            <p:custDataLst>
              <p:tags r:id="rId28"/>
            </p:custDataLst>
          </p:nvPr>
        </p:nvSpPr>
        <p:spPr bwMode="gray">
          <a:xfrm>
            <a:off x="4859338" y="5103813"/>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09CFC35-347F-4864-92D0-4E7A7A0A8467}" type="datetime'''''''''1''''''''''''''''''''''''''''.6''%'''''''''''">
              <a:rPr lang="en-US" altLang="en-US" sz="1200" smtClean="0">
                <a:solidFill>
                  <a:srgbClr val="000000"/>
                </a:solidFill>
                <a:cs typeface="+mn-cs"/>
              </a:rPr>
              <a:pPr/>
              <a:t>1.6%</a:t>
            </a:fld>
            <a:endParaRPr lang="en-US" sz="1200" dirty="0">
              <a:solidFill>
                <a:srgbClr val="000000"/>
              </a:solidFill>
              <a:cs typeface="+mn-cs"/>
            </a:endParaRPr>
          </a:p>
        </p:txBody>
      </p:sp>
      <p:sp>
        <p:nvSpPr>
          <p:cNvPr id="62" name="Text Placeholder 4">
            <a:extLst>
              <a:ext uri="{FF2B5EF4-FFF2-40B4-BE49-F238E27FC236}">
                <a16:creationId xmlns:a16="http://schemas.microsoft.com/office/drawing/2014/main" id="{18DF80A4-AF59-F94D-04D8-B865FBFFCA59}"/>
              </a:ext>
            </a:extLst>
          </p:cNvPr>
          <p:cNvSpPr>
            <a:spLocks noGrp="1"/>
          </p:cNvSpPr>
          <p:nvPr>
            <p:custDataLst>
              <p:tags r:id="rId29"/>
            </p:custDataLst>
          </p:nvPr>
        </p:nvSpPr>
        <p:spPr bwMode="auto">
          <a:xfrm>
            <a:off x="10487025" y="6089650"/>
            <a:ext cx="10588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92945BCF-CA57-40D6-824A-C0F0B83E9EBB}" type="datetime'''''''''B''a''n''ca''''''s''''s''''''u''ran''c''''''''e'''">
              <a:rPr lang="en-US" altLang="en-US" sz="1200" smtClean="0">
                <a:solidFill>
                  <a:srgbClr val="000000"/>
                </a:solidFill>
                <a:cs typeface="+mn-cs"/>
              </a:rPr>
              <a:pPr lvl="0" algn="ctr">
                <a:spcBef>
                  <a:spcPct val="0"/>
                </a:spcBef>
                <a:spcAft>
                  <a:spcPct val="0"/>
                </a:spcAft>
                <a:buClr>
                  <a:srgbClr val="000000"/>
                </a:buClr>
                <a:defRPr/>
              </a:pPr>
              <a:t>Bancassurance</a:t>
            </a:fld>
            <a:endParaRPr lang="en-US" sz="1200" strike="noStrike" normalizeH="0" noProof="0" dirty="0">
              <a:ln>
                <a:noFill/>
              </a:ln>
              <a:solidFill>
                <a:srgbClr val="000000"/>
              </a:solidFill>
              <a:effectLst/>
              <a:uLnTx/>
              <a:uFillTx/>
              <a:cs typeface="+mn-cs"/>
            </a:endParaRPr>
          </a:p>
        </p:txBody>
      </p:sp>
      <p:sp>
        <p:nvSpPr>
          <p:cNvPr id="60" name="Text Placeholder 4">
            <a:extLst>
              <a:ext uri="{FF2B5EF4-FFF2-40B4-BE49-F238E27FC236}">
                <a16:creationId xmlns:a16="http://schemas.microsoft.com/office/drawing/2014/main" id="{D1E865A6-CF57-532A-CB6E-42AB6E1399BE}"/>
              </a:ext>
            </a:extLst>
          </p:cNvPr>
          <p:cNvSpPr>
            <a:spLocks noGrp="1"/>
          </p:cNvSpPr>
          <p:nvPr>
            <p:custDataLst>
              <p:tags r:id="rId30"/>
            </p:custDataLst>
          </p:nvPr>
        </p:nvSpPr>
        <p:spPr bwMode="auto">
          <a:xfrm>
            <a:off x="7964488" y="6089650"/>
            <a:ext cx="11271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3B042DF6-5AD6-4F40-814C-A5470B2A018E}" type="datetime'''''''S''a''v''''i''''''''ng'' ''''a''''cc''o''u''n''ts'''''''">
              <a:rPr lang="en-US" altLang="en-US" sz="1200" smtClean="0">
                <a:solidFill>
                  <a:srgbClr val="000000"/>
                </a:solidFill>
                <a:cs typeface="+mn-cs"/>
              </a:rPr>
              <a:pPr lvl="0" algn="ctr">
                <a:spcBef>
                  <a:spcPct val="0"/>
                </a:spcBef>
                <a:spcAft>
                  <a:spcPct val="0"/>
                </a:spcAft>
                <a:buClr>
                  <a:srgbClr val="000000"/>
                </a:buClr>
                <a:defRPr/>
              </a:pPr>
              <a:t>Saving accounts</a:t>
            </a:fld>
            <a:endParaRPr lang="en-US" sz="1200" strike="noStrike" normalizeH="0" noProof="0" dirty="0">
              <a:ln>
                <a:noFill/>
              </a:ln>
              <a:solidFill>
                <a:srgbClr val="000000"/>
              </a:solidFill>
              <a:effectLst/>
              <a:uLnTx/>
              <a:uFillTx/>
              <a:cs typeface="+mn-cs"/>
            </a:endParaRPr>
          </a:p>
        </p:txBody>
      </p:sp>
      <p:sp>
        <p:nvSpPr>
          <p:cNvPr id="56" name="Text Placeholder 4">
            <a:extLst>
              <a:ext uri="{FF2B5EF4-FFF2-40B4-BE49-F238E27FC236}">
                <a16:creationId xmlns:a16="http://schemas.microsoft.com/office/drawing/2014/main" id="{3B52BBC3-B86E-D6BE-FE52-18233DE8DE1B}"/>
              </a:ext>
            </a:extLst>
          </p:cNvPr>
          <p:cNvSpPr txBox="1">
            <a:spLocks/>
          </p:cNvSpPr>
          <p:nvPr>
            <p:custDataLst>
              <p:tags r:id="rId31"/>
            </p:custDataLst>
          </p:nvPr>
        </p:nvSpPr>
        <p:spPr bwMode="gray">
          <a:xfrm>
            <a:off x="6827838" y="5781675"/>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3870576-F46C-4E2B-B609-E0B3BEF361A1}" type="datetime'''''''''''''''''''''''0.''''1''''''''''''''''''''''%'''''''">
              <a:rPr lang="en-US" altLang="en-US" sz="1200" smtClean="0">
                <a:solidFill>
                  <a:srgbClr val="000000"/>
                </a:solidFill>
                <a:cs typeface="+mn-cs"/>
              </a:rPr>
              <a:pPr/>
              <a:t>0.1%</a:t>
            </a:fld>
            <a:endParaRPr lang="en-US" sz="1200" dirty="0">
              <a:solidFill>
                <a:srgbClr val="000000"/>
              </a:solidFill>
              <a:cs typeface="+mn-cs"/>
            </a:endParaRPr>
          </a:p>
        </p:txBody>
      </p:sp>
      <p:sp>
        <p:nvSpPr>
          <p:cNvPr id="58" name="Text Placeholder 4">
            <a:extLst>
              <a:ext uri="{FF2B5EF4-FFF2-40B4-BE49-F238E27FC236}">
                <a16:creationId xmlns:a16="http://schemas.microsoft.com/office/drawing/2014/main" id="{867B0F7D-1593-950A-090D-5637CFEF8F74}"/>
              </a:ext>
            </a:extLst>
          </p:cNvPr>
          <p:cNvSpPr>
            <a:spLocks noGrp="1"/>
          </p:cNvSpPr>
          <p:nvPr>
            <p:custDataLst>
              <p:tags r:id="rId32"/>
            </p:custDataLst>
          </p:nvPr>
        </p:nvSpPr>
        <p:spPr bwMode="auto">
          <a:xfrm>
            <a:off x="4379913" y="6089650"/>
            <a:ext cx="831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46106C8D-7173-48EF-986D-4DAF1BE0A8D0}" type="datetime'''Cr''''''e''''di''''''''''''t ''''''''''c''''a''''''''rds'">
              <a:rPr lang="en-US" altLang="en-US" sz="1200" smtClean="0">
                <a:solidFill>
                  <a:srgbClr val="000000"/>
                </a:solidFill>
                <a:cs typeface="+mn-cs"/>
              </a:rPr>
              <a:pPr lvl="0" algn="ctr">
                <a:spcBef>
                  <a:spcPct val="0"/>
                </a:spcBef>
                <a:spcAft>
                  <a:spcPct val="0"/>
                </a:spcAft>
                <a:buClr>
                  <a:srgbClr val="000000"/>
                </a:buClr>
                <a:defRPr/>
              </a:pPr>
              <a:t>Credit cards</a:t>
            </a:fld>
            <a:endParaRPr lang="en-US" sz="1200" strike="noStrike" normalizeH="0" noProof="0" dirty="0">
              <a:ln>
                <a:noFill/>
              </a:ln>
              <a:solidFill>
                <a:srgbClr val="000000"/>
              </a:solidFill>
              <a:effectLst/>
              <a:uLnTx/>
              <a:uFillTx/>
              <a:cs typeface="+mn-cs"/>
            </a:endParaRPr>
          </a:p>
        </p:txBody>
      </p:sp>
      <p:sp>
        <p:nvSpPr>
          <p:cNvPr id="55" name="Text Placeholder 4">
            <a:extLst>
              <a:ext uri="{FF2B5EF4-FFF2-40B4-BE49-F238E27FC236}">
                <a16:creationId xmlns:a16="http://schemas.microsoft.com/office/drawing/2014/main" id="{8E8485DB-587A-1874-32D5-D10FC5A7BE02}"/>
              </a:ext>
            </a:extLst>
          </p:cNvPr>
          <p:cNvSpPr txBox="1">
            <a:spLocks/>
          </p:cNvSpPr>
          <p:nvPr>
            <p:custDataLst>
              <p:tags r:id="rId33"/>
            </p:custDataLst>
          </p:nvPr>
        </p:nvSpPr>
        <p:spPr bwMode="gray">
          <a:xfrm>
            <a:off x="9317038" y="5618163"/>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6428A9A-2C2F-4405-8A2B-CA9D7B242E47}" type="datetime'''''''''''''''''''0''''''''.''''''''''3''''''%'''''''">
              <a:rPr lang="en-US" altLang="en-US" sz="1200" smtClean="0">
                <a:solidFill>
                  <a:srgbClr val="000000"/>
                </a:solidFill>
                <a:cs typeface="+mn-cs"/>
              </a:rPr>
              <a:pPr/>
              <a:t>0.3%</a:t>
            </a:fld>
            <a:endParaRPr lang="en-US" sz="1200" dirty="0">
              <a:solidFill>
                <a:srgbClr val="000000"/>
              </a:solidFill>
              <a:cs typeface="+mn-cs"/>
            </a:endParaRPr>
          </a:p>
        </p:txBody>
      </p:sp>
      <p:sp>
        <p:nvSpPr>
          <p:cNvPr id="32" name="Text Placeholder 4">
            <a:extLst>
              <a:ext uri="{FF2B5EF4-FFF2-40B4-BE49-F238E27FC236}">
                <a16:creationId xmlns:a16="http://schemas.microsoft.com/office/drawing/2014/main" id="{EBADAF45-E726-111D-8868-7277C30416F8}"/>
              </a:ext>
            </a:extLst>
          </p:cNvPr>
          <p:cNvSpPr txBox="1">
            <a:spLocks/>
          </p:cNvSpPr>
          <p:nvPr>
            <p:custDataLst>
              <p:tags r:id="rId34"/>
            </p:custDataLst>
          </p:nvPr>
        </p:nvSpPr>
        <p:spPr bwMode="gray">
          <a:xfrm>
            <a:off x="7346950" y="5407025"/>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8CBDC9F-A629-470E-BF5A-24FBAEF8B39A}" type="datetime'''''''''''0''''''''''''''.''''''''''''''''''''6%'''''''">
              <a:rPr lang="en-US" altLang="en-US" sz="1200" smtClean="0">
                <a:solidFill>
                  <a:srgbClr val="000000"/>
                </a:solidFill>
                <a:cs typeface="+mn-cs"/>
              </a:rPr>
              <a:pPr/>
              <a:t>0.6%</a:t>
            </a:fld>
            <a:endParaRPr lang="en-US" sz="1200" dirty="0">
              <a:solidFill>
                <a:srgbClr val="000000"/>
              </a:solidFill>
              <a:cs typeface="+mn-cs"/>
            </a:endParaRPr>
          </a:p>
        </p:txBody>
      </p:sp>
      <p:sp>
        <p:nvSpPr>
          <p:cNvPr id="51" name="Text Placeholder 4">
            <a:extLst>
              <a:ext uri="{FF2B5EF4-FFF2-40B4-BE49-F238E27FC236}">
                <a16:creationId xmlns:a16="http://schemas.microsoft.com/office/drawing/2014/main" id="{2DEA2107-CC48-A215-F17F-7A33B9CEAE20}"/>
              </a:ext>
            </a:extLst>
          </p:cNvPr>
          <p:cNvSpPr>
            <a:spLocks noGrp="1"/>
          </p:cNvSpPr>
          <p:nvPr>
            <p:custDataLst>
              <p:tags r:id="rId35"/>
            </p:custDataLst>
          </p:nvPr>
        </p:nvSpPr>
        <p:spPr bwMode="auto">
          <a:xfrm>
            <a:off x="6708775" y="6089650"/>
            <a:ext cx="115093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F3C4DA49-1AA1-4C13-BA5D-27E344727038}" type="datetime'''U''ns''e''cu''re''''d'''''''''' l''''''''o''''a''n''''''s'''">
              <a:rPr lang="en-US" altLang="en-US" sz="1200" smtClean="0">
                <a:solidFill>
                  <a:srgbClr val="000000"/>
                </a:solidFill>
                <a:cs typeface="+mn-cs"/>
              </a:rPr>
              <a:pPr lvl="0" algn="ctr">
                <a:spcBef>
                  <a:spcPct val="0"/>
                </a:spcBef>
                <a:spcAft>
                  <a:spcPct val="0"/>
                </a:spcAft>
                <a:buClr>
                  <a:srgbClr val="000000"/>
                </a:buClr>
                <a:defRPr/>
              </a:pPr>
              <a:t>Unsecured loans</a:t>
            </a:fld>
            <a:endParaRPr lang="en-US" sz="1200" strike="noStrike" normalizeH="0" noProof="0" dirty="0">
              <a:ln>
                <a:noFill/>
              </a:ln>
              <a:solidFill>
                <a:srgbClr val="000000"/>
              </a:solidFill>
              <a:effectLst/>
              <a:uLnTx/>
              <a:uFillTx/>
              <a:cs typeface="+mn-cs"/>
            </a:endParaRPr>
          </a:p>
        </p:txBody>
      </p:sp>
      <p:sp>
        <p:nvSpPr>
          <p:cNvPr id="48" name="Text Placeholder 4">
            <a:extLst>
              <a:ext uri="{FF2B5EF4-FFF2-40B4-BE49-F238E27FC236}">
                <a16:creationId xmlns:a16="http://schemas.microsoft.com/office/drawing/2014/main" id="{648442C0-DF0E-60F4-5EE7-61ECE8C853F9}"/>
              </a:ext>
            </a:extLst>
          </p:cNvPr>
          <p:cNvSpPr>
            <a:spLocks noGrp="1"/>
          </p:cNvSpPr>
          <p:nvPr>
            <p:custDataLst>
              <p:tags r:id="rId36"/>
            </p:custDataLst>
          </p:nvPr>
        </p:nvSpPr>
        <p:spPr bwMode="auto">
          <a:xfrm>
            <a:off x="5548313" y="6089650"/>
            <a:ext cx="9826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C45B5C6F-66B9-4F68-916B-F7BDB9020492}" type="datetime'S''''''ecu''''''''''''''re''d'''''' l''''o''a''''''''''n''s'''">
              <a:rPr lang="en-US" altLang="en-US" sz="1200" smtClean="0">
                <a:solidFill>
                  <a:srgbClr val="000000"/>
                </a:solidFill>
                <a:cs typeface="+mn-cs"/>
              </a:rPr>
              <a:pPr lvl="0" algn="ctr">
                <a:spcBef>
                  <a:spcPct val="0"/>
                </a:spcBef>
                <a:spcAft>
                  <a:spcPct val="0"/>
                </a:spcAft>
                <a:buClr>
                  <a:srgbClr val="000000"/>
                </a:buClr>
                <a:defRPr/>
              </a:pPr>
              <a:t>Secured loans</a:t>
            </a:fld>
            <a:endParaRPr lang="en-US" sz="1200" strike="noStrike" normalizeH="0" noProof="0" dirty="0">
              <a:ln>
                <a:noFill/>
              </a:ln>
              <a:solidFill>
                <a:srgbClr val="000000"/>
              </a:solidFill>
              <a:effectLst/>
              <a:uLnTx/>
              <a:uFillTx/>
              <a:cs typeface="+mn-cs"/>
            </a:endParaRPr>
          </a:p>
        </p:txBody>
      </p:sp>
      <p:sp>
        <p:nvSpPr>
          <p:cNvPr id="47" name="Text Placeholder 4">
            <a:extLst>
              <a:ext uri="{FF2B5EF4-FFF2-40B4-BE49-F238E27FC236}">
                <a16:creationId xmlns:a16="http://schemas.microsoft.com/office/drawing/2014/main" id="{A7016082-DBF0-5C76-7F18-078349307268}"/>
              </a:ext>
            </a:extLst>
          </p:cNvPr>
          <p:cNvSpPr txBox="1">
            <a:spLocks/>
          </p:cNvSpPr>
          <p:nvPr>
            <p:custDataLst>
              <p:tags r:id="rId37"/>
            </p:custDataLst>
          </p:nvPr>
        </p:nvSpPr>
        <p:spPr bwMode="gray">
          <a:xfrm>
            <a:off x="10623550" y="5803900"/>
            <a:ext cx="263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BCF785E6-377D-45B2-95F2-6753397BC578}" type="datetime'''''''''0''''''%'''''''''''''">
              <a:rPr lang="en-US" altLang="en-US" sz="1200" smtClean="0">
                <a:solidFill>
                  <a:srgbClr val="000000"/>
                </a:solidFill>
                <a:cs typeface="+mn-cs"/>
              </a:rPr>
              <a:pPr lvl="0" algn="ctr">
                <a:spcBef>
                  <a:spcPct val="0"/>
                </a:spcBef>
                <a:spcAft>
                  <a:spcPct val="0"/>
                </a:spcAft>
                <a:buClr>
                  <a:srgbClr val="000000"/>
                </a:buClr>
                <a:defRPr/>
              </a:pPr>
              <a:t>0%</a:t>
            </a:fld>
            <a:endParaRPr lang="en-US" sz="1200" strike="noStrike" normalizeH="0" noProof="0" dirty="0">
              <a:ln>
                <a:noFill/>
              </a:ln>
              <a:solidFill>
                <a:srgbClr val="000000"/>
              </a:solidFill>
              <a:effectLst/>
              <a:uLnTx/>
              <a:uFillTx/>
              <a:cs typeface="+mn-cs"/>
            </a:endParaRPr>
          </a:p>
        </p:txBody>
      </p:sp>
      <p:sp>
        <p:nvSpPr>
          <p:cNvPr id="40" name="Text Placeholder 4">
            <a:extLst>
              <a:ext uri="{FF2B5EF4-FFF2-40B4-BE49-F238E27FC236}">
                <a16:creationId xmlns:a16="http://schemas.microsoft.com/office/drawing/2014/main" id="{E9C57DA3-BF8B-1CF3-7B80-27A62AF7FDBA}"/>
              </a:ext>
            </a:extLst>
          </p:cNvPr>
          <p:cNvSpPr txBox="1">
            <a:spLocks/>
          </p:cNvSpPr>
          <p:nvPr>
            <p:custDataLst>
              <p:tags r:id="rId38"/>
            </p:custDataLst>
          </p:nvPr>
        </p:nvSpPr>
        <p:spPr bwMode="gray">
          <a:xfrm>
            <a:off x="8072438" y="5688013"/>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216F85A-C39E-44DC-BC85-36E7F54373D4}" type="datetime'0''''''''''''''''.2''''''''''''''%'''''''''''''''''''''''''">
              <a:rPr lang="en-US" altLang="en-US" sz="1200" smtClean="0">
                <a:solidFill>
                  <a:srgbClr val="000000"/>
                </a:solidFill>
                <a:cs typeface="+mn-cs"/>
              </a:rPr>
              <a:pPr/>
              <a:t>0.2%</a:t>
            </a:fld>
            <a:endParaRPr lang="en-US" sz="1200" dirty="0">
              <a:solidFill>
                <a:srgbClr val="000000"/>
              </a:solidFill>
              <a:cs typeface="+mn-cs"/>
            </a:endParaRPr>
          </a:p>
        </p:txBody>
      </p:sp>
      <p:sp>
        <p:nvSpPr>
          <p:cNvPr id="35" name="Text Placeholder 4">
            <a:extLst>
              <a:ext uri="{FF2B5EF4-FFF2-40B4-BE49-F238E27FC236}">
                <a16:creationId xmlns:a16="http://schemas.microsoft.com/office/drawing/2014/main" id="{E1FB3DA7-304F-33F1-9BAA-D167E5904955}"/>
              </a:ext>
            </a:extLst>
          </p:cNvPr>
          <p:cNvSpPr txBox="1">
            <a:spLocks/>
          </p:cNvSpPr>
          <p:nvPr>
            <p:custDataLst>
              <p:tags r:id="rId39"/>
            </p:custDataLst>
          </p:nvPr>
        </p:nvSpPr>
        <p:spPr bwMode="gray">
          <a:xfrm>
            <a:off x="4340225" y="5453063"/>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2A242F5-22B0-46BB-84CB-4EF8D78E8CE8}" type="datetime'''''''''''0''''''''''''''''''''''''.''5''''''''''%'''''''''">
              <a:rPr lang="en-US" altLang="en-US" sz="1200" smtClean="0">
                <a:solidFill>
                  <a:srgbClr val="000000"/>
                </a:solidFill>
                <a:cs typeface="+mn-cs"/>
              </a:rPr>
              <a:pPr/>
              <a:t>0.5%</a:t>
            </a:fld>
            <a:endParaRPr lang="en-US" sz="1200" dirty="0">
              <a:solidFill>
                <a:srgbClr val="000000"/>
              </a:solidFill>
              <a:cs typeface="+mn-cs"/>
            </a:endParaRPr>
          </a:p>
        </p:txBody>
      </p:sp>
      <p:sp>
        <p:nvSpPr>
          <p:cNvPr id="66" name="Rectangle 65">
            <a:extLst>
              <a:ext uri="{FF2B5EF4-FFF2-40B4-BE49-F238E27FC236}">
                <a16:creationId xmlns:a16="http://schemas.microsoft.com/office/drawing/2014/main" id="{13F400F0-1C77-AF2B-2942-05931E88593E}"/>
              </a:ext>
            </a:extLst>
          </p:cNvPr>
          <p:cNvSpPr/>
          <p:nvPr>
            <p:custDataLst>
              <p:tags r:id="rId40"/>
            </p:custDataLst>
          </p:nvPr>
        </p:nvSpPr>
        <p:spPr bwMode="auto">
          <a:xfrm>
            <a:off x="9858375" y="4000500"/>
            <a:ext cx="138113" cy="138113"/>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5" name="Rectangle 64">
            <a:extLst>
              <a:ext uri="{FF2B5EF4-FFF2-40B4-BE49-F238E27FC236}">
                <a16:creationId xmlns:a16="http://schemas.microsoft.com/office/drawing/2014/main" id="{82BC04AE-0781-A748-E636-84ABBEA6F2B7}"/>
              </a:ext>
            </a:extLst>
          </p:cNvPr>
          <p:cNvSpPr/>
          <p:nvPr>
            <p:custDataLst>
              <p:tags r:id="rId41"/>
            </p:custDataLst>
          </p:nvPr>
        </p:nvSpPr>
        <p:spPr bwMode="auto">
          <a:xfrm>
            <a:off x="8647113" y="4000500"/>
            <a:ext cx="138113" cy="138113"/>
          </a:xfrm>
          <a:prstGeom prst="rect">
            <a:avLst/>
          </a:prstGeom>
          <a:solidFill>
            <a:schemeClr val="accent2"/>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68" name="Text Placeholder 4">
            <a:extLst>
              <a:ext uri="{FF2B5EF4-FFF2-40B4-BE49-F238E27FC236}">
                <a16:creationId xmlns:a16="http://schemas.microsoft.com/office/drawing/2014/main" id="{967FCC63-E6BC-7EFB-27E3-816B704F28B5}"/>
              </a:ext>
            </a:extLst>
          </p:cNvPr>
          <p:cNvSpPr>
            <a:spLocks noGrp="1"/>
          </p:cNvSpPr>
          <p:nvPr>
            <p:custDataLst>
              <p:tags r:id="rId42"/>
            </p:custDataLst>
          </p:nvPr>
        </p:nvSpPr>
        <p:spPr bwMode="auto">
          <a:xfrm>
            <a:off x="10047289" y="3997325"/>
            <a:ext cx="98107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A7CBA32F-04FD-4472-9901-03C52989EF23}" type="datetime'T''''o''''''p'''''''' 10% ''o''f'' l''e''''''''''''''a''ds'">
              <a:rPr lang="en-US" altLang="en-US" sz="1000" smtClean="0">
                <a:solidFill>
                  <a:srgbClr val="000000"/>
                </a:solidFill>
                <a:cs typeface="+mn-cs"/>
              </a:rPr>
              <a:pPr lvl="0">
                <a:spcBef>
                  <a:spcPct val="0"/>
                </a:spcBef>
                <a:spcAft>
                  <a:spcPct val="0"/>
                </a:spcAft>
                <a:buClr>
                  <a:srgbClr val="000000"/>
                </a:buClr>
                <a:defRPr/>
              </a:pPr>
              <a:t>Top 10% of leads</a:t>
            </a:fld>
            <a:endParaRPr lang="en-US" sz="1000" strike="noStrike" normalizeH="0" noProof="0" dirty="0">
              <a:ln>
                <a:noFill/>
              </a:ln>
              <a:solidFill>
                <a:srgbClr val="000000"/>
              </a:solidFill>
              <a:effectLst/>
              <a:uLnTx/>
              <a:uFillTx/>
              <a:cs typeface="+mn-cs"/>
            </a:endParaRPr>
          </a:p>
        </p:txBody>
      </p:sp>
      <p:sp>
        <p:nvSpPr>
          <p:cNvPr id="70" name="Text Placeholder 4">
            <a:extLst>
              <a:ext uri="{FF2B5EF4-FFF2-40B4-BE49-F238E27FC236}">
                <a16:creationId xmlns:a16="http://schemas.microsoft.com/office/drawing/2014/main" id="{3B11A121-FD2F-4B9A-8691-180A2FEDE906}"/>
              </a:ext>
            </a:extLst>
          </p:cNvPr>
          <p:cNvSpPr>
            <a:spLocks noGrp="1"/>
          </p:cNvSpPr>
          <p:nvPr>
            <p:custDataLst>
              <p:tags r:id="rId43"/>
            </p:custDataLst>
          </p:nvPr>
        </p:nvSpPr>
        <p:spPr bwMode="auto">
          <a:xfrm>
            <a:off x="8836025" y="3997325"/>
            <a:ext cx="92075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147BB765-547C-4A8D-8FC9-CEF4FBA1A161}" type="datetime'R''a''n''''''dom'''''''''' ''''s''a''''m''pl''e'''''''''">
              <a:rPr lang="en-US" altLang="en-US" sz="1000" smtClean="0">
                <a:solidFill>
                  <a:srgbClr val="000000"/>
                </a:solidFill>
                <a:cs typeface="+mn-cs"/>
              </a:rPr>
              <a:pPr lvl="0">
                <a:spcBef>
                  <a:spcPct val="0"/>
                </a:spcBef>
                <a:spcAft>
                  <a:spcPct val="0"/>
                </a:spcAft>
                <a:buClr>
                  <a:srgbClr val="000000"/>
                </a:buClr>
                <a:defRPr/>
              </a:pPr>
              <a:t>Random sample</a:t>
            </a:fld>
            <a:endParaRPr lang="en-US" sz="1000" strike="noStrike" normalizeH="0" noProof="0" dirty="0">
              <a:ln>
                <a:noFill/>
              </a:ln>
              <a:solidFill>
                <a:srgbClr val="000000"/>
              </a:solidFill>
              <a:effectLst/>
              <a:uLnTx/>
              <a:uFillTx/>
              <a:cs typeface="+mn-cs"/>
            </a:endParaRPr>
          </a:p>
        </p:txBody>
      </p:sp>
      <p:sp>
        <p:nvSpPr>
          <p:cNvPr id="71" name="Oval 70">
            <a:extLst>
              <a:ext uri="{FF2B5EF4-FFF2-40B4-BE49-F238E27FC236}">
                <a16:creationId xmlns:a16="http://schemas.microsoft.com/office/drawing/2014/main" id="{A39199E3-7F08-A5C0-CDF6-8DD1020DCB9C}"/>
              </a:ext>
            </a:extLst>
          </p:cNvPr>
          <p:cNvSpPr>
            <a:spLocks/>
          </p:cNvSpPr>
          <p:nvPr/>
        </p:nvSpPr>
        <p:spPr>
          <a:xfrm>
            <a:off x="4431645" y="444658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3x</a:t>
            </a:r>
          </a:p>
        </p:txBody>
      </p:sp>
      <p:sp>
        <p:nvSpPr>
          <p:cNvPr id="73" name="Oval 72">
            <a:extLst>
              <a:ext uri="{FF2B5EF4-FFF2-40B4-BE49-F238E27FC236}">
                <a16:creationId xmlns:a16="http://schemas.microsoft.com/office/drawing/2014/main" id="{948D3656-24AF-4E7E-D9BC-989670AE156E}"/>
              </a:ext>
            </a:extLst>
          </p:cNvPr>
          <p:cNvSpPr>
            <a:spLocks/>
          </p:cNvSpPr>
          <p:nvPr/>
        </p:nvSpPr>
        <p:spPr>
          <a:xfrm>
            <a:off x="5680821" y="444658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4x</a:t>
            </a:r>
          </a:p>
        </p:txBody>
      </p:sp>
      <p:sp>
        <p:nvSpPr>
          <p:cNvPr id="75" name="Oval 74">
            <a:extLst>
              <a:ext uri="{FF2B5EF4-FFF2-40B4-BE49-F238E27FC236}">
                <a16:creationId xmlns:a16="http://schemas.microsoft.com/office/drawing/2014/main" id="{B3F6FCB1-D27A-90C7-0558-CDE923505E1B}"/>
              </a:ext>
            </a:extLst>
          </p:cNvPr>
          <p:cNvSpPr>
            <a:spLocks/>
          </p:cNvSpPr>
          <p:nvPr/>
        </p:nvSpPr>
        <p:spPr>
          <a:xfrm>
            <a:off x="6929997" y="444658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6x</a:t>
            </a:r>
          </a:p>
        </p:txBody>
      </p:sp>
      <p:sp>
        <p:nvSpPr>
          <p:cNvPr id="76" name="Oval 75">
            <a:extLst>
              <a:ext uri="{FF2B5EF4-FFF2-40B4-BE49-F238E27FC236}">
                <a16:creationId xmlns:a16="http://schemas.microsoft.com/office/drawing/2014/main" id="{B5120400-94D1-D940-78D0-9314882C1C2B}"/>
              </a:ext>
            </a:extLst>
          </p:cNvPr>
          <p:cNvSpPr>
            <a:spLocks/>
          </p:cNvSpPr>
          <p:nvPr/>
        </p:nvSpPr>
        <p:spPr>
          <a:xfrm>
            <a:off x="8179173" y="444658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3x</a:t>
            </a:r>
          </a:p>
        </p:txBody>
      </p:sp>
      <p:sp>
        <p:nvSpPr>
          <p:cNvPr id="77" name="Oval 76">
            <a:extLst>
              <a:ext uri="{FF2B5EF4-FFF2-40B4-BE49-F238E27FC236}">
                <a16:creationId xmlns:a16="http://schemas.microsoft.com/office/drawing/2014/main" id="{2434A920-C680-532E-9EF8-83B0C1C58597}"/>
              </a:ext>
            </a:extLst>
          </p:cNvPr>
          <p:cNvSpPr>
            <a:spLocks/>
          </p:cNvSpPr>
          <p:nvPr/>
        </p:nvSpPr>
        <p:spPr>
          <a:xfrm>
            <a:off x="9428349" y="444658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6x</a:t>
            </a:r>
          </a:p>
        </p:txBody>
      </p:sp>
      <p:sp>
        <p:nvSpPr>
          <p:cNvPr id="78" name="Oval 77">
            <a:extLst>
              <a:ext uri="{FF2B5EF4-FFF2-40B4-BE49-F238E27FC236}">
                <a16:creationId xmlns:a16="http://schemas.microsoft.com/office/drawing/2014/main" id="{93A93519-3C04-7640-0485-74B0DF9FB118}"/>
              </a:ext>
            </a:extLst>
          </p:cNvPr>
          <p:cNvSpPr>
            <a:spLocks/>
          </p:cNvSpPr>
          <p:nvPr/>
        </p:nvSpPr>
        <p:spPr>
          <a:xfrm>
            <a:off x="10677524" y="444658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5x</a:t>
            </a:r>
          </a:p>
        </p:txBody>
      </p:sp>
    </p:spTree>
    <p:extLst>
      <p:ext uri="{BB962C8B-B14F-4D97-AF65-F5344CB8AC3E}">
        <p14:creationId xmlns:p14="http://schemas.microsoft.com/office/powerpoint/2010/main" val="2525973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7CAF51EB-14AA-4553-9937-465734B4D917}"/>
              </a:ext>
            </a:extLst>
          </p:cNvPr>
          <p:cNvGraphicFramePr>
            <a:graphicFrameLocks noChangeAspect="1"/>
          </p:cNvGraphicFramePr>
          <p:nvPr>
            <p:custDataLst>
              <p:tags r:id="rId1"/>
            </p:custDataLst>
            <p:extLst>
              <p:ext uri="{D42A27DB-BD31-4B8C-83A1-F6EECF244321}">
                <p14:modId xmlns:p14="http://schemas.microsoft.com/office/powerpoint/2010/main" val="2726046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8" imgW="473" imgH="476" progId="TCLayout.ActiveDocument.1">
                  <p:embed/>
                </p:oleObj>
              </mc:Choice>
              <mc:Fallback>
                <p:oleObj name="think-cell Slide" r:id="rId78" imgW="473" imgH="476" progId="TCLayout.ActiveDocument.1">
                  <p:embed/>
                  <p:pic>
                    <p:nvPicPr>
                      <p:cNvPr id="6" name="Object 6" hidden="1">
                        <a:extLst>
                          <a:ext uri="{FF2B5EF4-FFF2-40B4-BE49-F238E27FC236}">
                            <a16:creationId xmlns:a16="http://schemas.microsoft.com/office/drawing/2014/main" id="{7CAF51EB-14AA-4553-9937-465734B4D917}"/>
                          </a:ext>
                        </a:extLst>
                      </p:cNvPr>
                      <p:cNvPicPr/>
                      <p:nvPr/>
                    </p:nvPicPr>
                    <p:blipFill>
                      <a:blip r:embed="rId79"/>
                      <a:stretch>
                        <a:fillRect/>
                      </a:stretch>
                    </p:blipFill>
                    <p:spPr>
                      <a:xfrm>
                        <a:off x="1588" y="1588"/>
                        <a:ext cx="1588" cy="1588"/>
                      </a:xfrm>
                      <a:prstGeom prst="rect">
                        <a:avLst/>
                      </a:prstGeom>
                    </p:spPr>
                  </p:pic>
                </p:oleObj>
              </mc:Fallback>
            </mc:AlternateContent>
          </a:graphicData>
        </a:graphic>
      </p:graphicFrame>
      <p:sp>
        <p:nvSpPr>
          <p:cNvPr id="21" name="Text Placeholder 20">
            <a:extLst>
              <a:ext uri="{FF2B5EF4-FFF2-40B4-BE49-F238E27FC236}">
                <a16:creationId xmlns:a16="http://schemas.microsoft.com/office/drawing/2014/main" id="{C59407D8-E22D-E95B-A574-0D51F0427234}"/>
              </a:ext>
            </a:extLst>
          </p:cNvPr>
          <p:cNvSpPr>
            <a:spLocks noGrp="1"/>
          </p:cNvSpPr>
          <p:nvPr>
            <p:ph type="body" sz="quarter" idx="10"/>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4" name="2. Slide Title">
            <a:extLst>
              <a:ext uri="{FF2B5EF4-FFF2-40B4-BE49-F238E27FC236}">
                <a16:creationId xmlns:a16="http://schemas.microsoft.com/office/drawing/2014/main" id="{116F7CC5-B92F-406F-8A83-80E383FB43E4}"/>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pl-PL" dirty="0">
                <a:latin typeface="Arial" panose="020B0604020202020204" pitchFamily="34" charset="0"/>
              </a:rPr>
              <a:t>3F: </a:t>
            </a:r>
            <a:r>
              <a:rPr lang="en-ZA" dirty="0">
                <a:latin typeface="Arial" panose="020B0604020202020204" pitchFamily="34" charset="0"/>
              </a:rPr>
              <a:t>Latest version of </a:t>
            </a:r>
            <a:r>
              <a:rPr lang="en-ZA" b="1" dirty="0">
                <a:latin typeface="Arial" panose="020B0604020202020204" pitchFamily="34" charset="0"/>
              </a:rPr>
              <a:t>credit cards propensity model </a:t>
            </a:r>
            <a:r>
              <a:rPr lang="en-ZA" dirty="0">
                <a:latin typeface="Arial" panose="020B0604020202020204" pitchFamily="34" charset="0"/>
              </a:rPr>
              <a:t>(outbound) producing results that are typical for initial cross-sell models</a:t>
            </a:r>
            <a:endParaRPr lang="en-US" dirty="0">
              <a:latin typeface="Arial" panose="020B0604020202020204" pitchFamily="34" charset="0"/>
            </a:endParaRPr>
          </a:p>
        </p:txBody>
      </p:sp>
      <p:sp>
        <p:nvSpPr>
          <p:cNvPr id="13" name="Rectangle 12">
            <a:extLst>
              <a:ext uri="{FF2B5EF4-FFF2-40B4-BE49-F238E27FC236}">
                <a16:creationId xmlns:a16="http://schemas.microsoft.com/office/drawing/2014/main" id="{4AE53B85-3F80-4C8B-9064-A75E7017CA24}"/>
              </a:ext>
            </a:extLst>
          </p:cNvPr>
          <p:cNvSpPr/>
          <p:nvPr/>
        </p:nvSpPr>
        <p:spPr>
          <a:xfrm>
            <a:off x="554036" y="1336250"/>
            <a:ext cx="5216526" cy="487782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147" name="Straight Connector 146">
            <a:extLst>
              <a:ext uri="{FF2B5EF4-FFF2-40B4-BE49-F238E27FC236}">
                <a16:creationId xmlns:a16="http://schemas.microsoft.com/office/drawing/2014/main" id="{E61615F5-2E35-48A3-8523-1B04740A83DB}"/>
              </a:ext>
            </a:extLst>
          </p:cNvPr>
          <p:cNvCxnSpPr>
            <a:cxnSpLocks/>
          </p:cNvCxnSpPr>
          <p:nvPr/>
        </p:nvCxnSpPr>
        <p:spPr>
          <a:xfrm>
            <a:off x="681036" y="1698625"/>
            <a:ext cx="4962526"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graphicFrame>
        <p:nvGraphicFramePr>
          <p:cNvPr id="214" name="Chart 213">
            <a:extLst>
              <a:ext uri="{FF2B5EF4-FFF2-40B4-BE49-F238E27FC236}">
                <a16:creationId xmlns:a16="http://schemas.microsoft.com/office/drawing/2014/main" id="{073F8CBF-07BE-4CCA-269F-E6570DBD8589}"/>
              </a:ext>
            </a:extLst>
          </p:cNvPr>
          <p:cNvGraphicFramePr/>
          <p:nvPr>
            <p:custDataLst>
              <p:tags r:id="rId3"/>
            </p:custDataLst>
            <p:extLst>
              <p:ext uri="{D42A27DB-BD31-4B8C-83A1-F6EECF244321}">
                <p14:modId xmlns:p14="http://schemas.microsoft.com/office/powerpoint/2010/main" val="339558802"/>
              </p:ext>
            </p:extLst>
          </p:nvPr>
        </p:nvGraphicFramePr>
        <p:xfrm>
          <a:off x="3838575" y="1681163"/>
          <a:ext cx="1901825" cy="4519612"/>
        </p:xfrm>
        <a:graphic>
          <a:graphicData uri="http://schemas.openxmlformats.org/drawingml/2006/chart">
            <c:chart xmlns:c="http://schemas.openxmlformats.org/drawingml/2006/chart" xmlns:r="http://schemas.openxmlformats.org/officeDocument/2006/relationships" r:id="rId80"/>
          </a:graphicData>
        </a:graphic>
      </p:graphicFrame>
      <p:sp>
        <p:nvSpPr>
          <p:cNvPr id="63" name="Text Placeholder 4">
            <a:extLst>
              <a:ext uri="{FF2B5EF4-FFF2-40B4-BE49-F238E27FC236}">
                <a16:creationId xmlns:a16="http://schemas.microsoft.com/office/drawing/2014/main" id="{D072CF73-B2FD-CC49-DB12-2DD934C69A06}"/>
              </a:ext>
            </a:extLst>
          </p:cNvPr>
          <p:cNvSpPr txBox="1">
            <a:spLocks/>
          </p:cNvSpPr>
          <p:nvPr>
            <p:custDataLst>
              <p:tags r:id="rId4"/>
            </p:custDataLst>
          </p:nvPr>
        </p:nvSpPr>
        <p:spPr bwMode="auto">
          <a:xfrm>
            <a:off x="660400" y="5784850"/>
            <a:ext cx="241141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9A9FD0F-1588-4615-A81B-4D433FDAA727}" type="datetime'Time sinc''e cus''to''mer last closed their curren''t account'">
              <a:rPr lang="en-US" altLang="en-US" sz="800" smtClean="0">
                <a:cs typeface="+mn-cs"/>
              </a:rPr>
              <a:pPr/>
              <a:t>Time since customer last closed their current account</a:t>
            </a:fld>
            <a:endParaRPr lang="en-US" sz="800" dirty="0">
              <a:cs typeface="+mn-cs"/>
            </a:endParaRPr>
          </a:p>
        </p:txBody>
      </p:sp>
      <p:sp>
        <p:nvSpPr>
          <p:cNvPr id="62" name="Text Placeholder 4">
            <a:extLst>
              <a:ext uri="{FF2B5EF4-FFF2-40B4-BE49-F238E27FC236}">
                <a16:creationId xmlns:a16="http://schemas.microsoft.com/office/drawing/2014/main" id="{4B7FD936-67FF-C379-B023-A9FEFEFDF53E}"/>
              </a:ext>
            </a:extLst>
          </p:cNvPr>
          <p:cNvSpPr txBox="1">
            <a:spLocks/>
          </p:cNvSpPr>
          <p:nvPr>
            <p:custDataLst>
              <p:tags r:id="rId5"/>
            </p:custDataLst>
          </p:nvPr>
        </p:nvSpPr>
        <p:spPr bwMode="auto">
          <a:xfrm>
            <a:off x="660400" y="5675313"/>
            <a:ext cx="258921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0B0D1757-F135-4580-BB41-AEC8A254B23E}" type="datetime'Account transactions DR - in last month'' ov''er 1-3 months '">
              <a:rPr lang="en-US" altLang="en-US" sz="800" smtClean="0">
                <a:cs typeface="+mn-cs"/>
              </a:rPr>
              <a:pPr/>
              <a:t>Account transactions DR - in last month over 1-3 months </a:t>
            </a:fld>
            <a:endParaRPr lang="en-US" sz="800" dirty="0">
              <a:cs typeface="+mn-cs"/>
            </a:endParaRPr>
          </a:p>
        </p:txBody>
      </p:sp>
      <p:sp>
        <p:nvSpPr>
          <p:cNvPr id="58" name="Text Placeholder 4">
            <a:extLst>
              <a:ext uri="{FF2B5EF4-FFF2-40B4-BE49-F238E27FC236}">
                <a16:creationId xmlns:a16="http://schemas.microsoft.com/office/drawing/2014/main" id="{70A3F65D-4DD5-739D-F853-F88D0C9A4F1F}"/>
              </a:ext>
            </a:extLst>
          </p:cNvPr>
          <p:cNvSpPr txBox="1">
            <a:spLocks/>
          </p:cNvSpPr>
          <p:nvPr>
            <p:custDataLst>
              <p:tags r:id="rId6"/>
            </p:custDataLst>
          </p:nvPr>
        </p:nvSpPr>
        <p:spPr bwMode="auto">
          <a:xfrm>
            <a:off x="660400" y="5240338"/>
            <a:ext cx="162718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7B0B78A-2EB4-4BE0-A5D3-464D1E12503C}" type="datetime'Age of o''l''des''''t a''ct''i''ve ''curren''t ''''acc''ount'">
              <a:rPr lang="en-US" altLang="en-US" sz="800" smtClean="0">
                <a:cs typeface="+mn-cs"/>
              </a:rPr>
              <a:pPr/>
              <a:t>Age of oldest active current account</a:t>
            </a:fld>
            <a:endParaRPr lang="en-US" sz="800" dirty="0">
              <a:cs typeface="+mn-cs"/>
            </a:endParaRPr>
          </a:p>
        </p:txBody>
      </p:sp>
      <p:sp>
        <p:nvSpPr>
          <p:cNvPr id="57" name="Text Placeholder 4">
            <a:extLst>
              <a:ext uri="{FF2B5EF4-FFF2-40B4-BE49-F238E27FC236}">
                <a16:creationId xmlns:a16="http://schemas.microsoft.com/office/drawing/2014/main" id="{3FEAEF15-1E4C-F424-E4B3-04149A38027B}"/>
              </a:ext>
            </a:extLst>
          </p:cNvPr>
          <p:cNvSpPr txBox="1">
            <a:spLocks/>
          </p:cNvSpPr>
          <p:nvPr>
            <p:custDataLst>
              <p:tags r:id="rId7"/>
            </p:custDataLst>
          </p:nvPr>
        </p:nvSpPr>
        <p:spPr bwMode="auto">
          <a:xfrm>
            <a:off x="660400" y="5130800"/>
            <a:ext cx="198596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416535D-4988-450D-929D-E9A9C67E7322}" type="datetime'A''c''''tive durab''''les loan ''at or'' before the period '''">
              <a:rPr lang="en-US" altLang="en-US" sz="800" smtClean="0">
                <a:cs typeface="+mn-cs"/>
              </a:rPr>
              <a:pPr/>
              <a:t>Active durables loan at or before the period </a:t>
            </a:fld>
            <a:endParaRPr lang="en-US" sz="800" dirty="0">
              <a:cs typeface="+mn-cs"/>
            </a:endParaRPr>
          </a:p>
        </p:txBody>
      </p:sp>
      <p:sp>
        <p:nvSpPr>
          <p:cNvPr id="56" name="Text Placeholder 4">
            <a:extLst>
              <a:ext uri="{FF2B5EF4-FFF2-40B4-BE49-F238E27FC236}">
                <a16:creationId xmlns:a16="http://schemas.microsoft.com/office/drawing/2014/main" id="{CF355126-9422-95DE-5506-0E614113126A}"/>
              </a:ext>
            </a:extLst>
          </p:cNvPr>
          <p:cNvSpPr txBox="1">
            <a:spLocks/>
          </p:cNvSpPr>
          <p:nvPr>
            <p:custDataLst>
              <p:tags r:id="rId8"/>
            </p:custDataLst>
          </p:nvPr>
        </p:nvSpPr>
        <p:spPr bwMode="auto">
          <a:xfrm>
            <a:off x="660400" y="5022850"/>
            <a:ext cx="1184275"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829F5BB6-41B4-4FAB-B285-BA90427658C5}" type="datetime'C''u''''st''om''er ''''mont''hl''''y'''' i''nc''o''''m''e'''''">
              <a:rPr lang="en-US" altLang="en-US" sz="800" smtClean="0">
                <a:cs typeface="+mn-cs"/>
              </a:rPr>
              <a:pPr/>
              <a:t>Customer monthly income</a:t>
            </a:fld>
            <a:endParaRPr lang="en-US" sz="800" dirty="0">
              <a:cs typeface="+mn-cs"/>
            </a:endParaRPr>
          </a:p>
        </p:txBody>
      </p:sp>
      <p:sp>
        <p:nvSpPr>
          <p:cNvPr id="59" name="Text Placeholder 4">
            <a:extLst>
              <a:ext uri="{FF2B5EF4-FFF2-40B4-BE49-F238E27FC236}">
                <a16:creationId xmlns:a16="http://schemas.microsoft.com/office/drawing/2014/main" id="{99886DEC-7C3E-881D-0843-6EFD6B37F0EA}"/>
              </a:ext>
            </a:extLst>
          </p:cNvPr>
          <p:cNvSpPr txBox="1">
            <a:spLocks/>
          </p:cNvSpPr>
          <p:nvPr>
            <p:custDataLst>
              <p:tags r:id="rId9"/>
            </p:custDataLst>
          </p:nvPr>
        </p:nvSpPr>
        <p:spPr bwMode="auto">
          <a:xfrm>
            <a:off x="660400" y="5349875"/>
            <a:ext cx="175260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535DB5D-1DAD-4FA0-BF84-26D2C9E83CFF}" type="datetime'''''De''po''sit'' ac''co''unt ''ope''ning '' balance T-''1 '">
              <a:rPr lang="en-US" altLang="en-US" sz="800" smtClean="0">
                <a:cs typeface="+mn-cs"/>
              </a:rPr>
              <a:pPr/>
              <a:t>Deposit account opening  balance T-1 </a:t>
            </a:fld>
            <a:endParaRPr lang="en-US" sz="800" dirty="0">
              <a:cs typeface="+mn-cs"/>
            </a:endParaRPr>
          </a:p>
        </p:txBody>
      </p:sp>
      <p:sp>
        <p:nvSpPr>
          <p:cNvPr id="44" name="Text Placeholder 4">
            <a:extLst>
              <a:ext uri="{FF2B5EF4-FFF2-40B4-BE49-F238E27FC236}">
                <a16:creationId xmlns:a16="http://schemas.microsoft.com/office/drawing/2014/main" id="{5718ACB6-9774-4D14-F12D-13FFB0675358}"/>
              </a:ext>
            </a:extLst>
          </p:cNvPr>
          <p:cNvSpPr txBox="1">
            <a:spLocks/>
          </p:cNvSpPr>
          <p:nvPr>
            <p:custDataLst>
              <p:tags r:id="rId10"/>
            </p:custDataLst>
          </p:nvPr>
        </p:nvSpPr>
        <p:spPr bwMode="auto">
          <a:xfrm>
            <a:off x="660400" y="4151313"/>
            <a:ext cx="2028825"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A0D66CC7-C1DC-4CB7-B48B-21F8A4F7428C}" type="datetime'Acc''ount tra''n''sac''tion''s ''CR ''count ''over a mon''th'">
              <a:rPr lang="en-US" altLang="en-US" sz="800" smtClean="0">
                <a:cs typeface="+mn-cs"/>
              </a:rPr>
              <a:pPr/>
              <a:t>Account transactions CR count over a month</a:t>
            </a:fld>
            <a:endParaRPr lang="en-US" sz="800" dirty="0">
              <a:cs typeface="+mn-cs"/>
            </a:endParaRPr>
          </a:p>
        </p:txBody>
      </p:sp>
      <p:sp>
        <p:nvSpPr>
          <p:cNvPr id="41" name="Text Placeholder 4">
            <a:extLst>
              <a:ext uri="{FF2B5EF4-FFF2-40B4-BE49-F238E27FC236}">
                <a16:creationId xmlns:a16="http://schemas.microsoft.com/office/drawing/2014/main" id="{3ED2C707-B7A6-4FBE-3DE8-D499D4FEE54F}"/>
              </a:ext>
            </a:extLst>
          </p:cNvPr>
          <p:cNvSpPr txBox="1">
            <a:spLocks/>
          </p:cNvSpPr>
          <p:nvPr>
            <p:custDataLst>
              <p:tags r:id="rId11"/>
            </p:custDataLst>
          </p:nvPr>
        </p:nvSpPr>
        <p:spPr bwMode="auto">
          <a:xfrm>
            <a:off x="660400" y="3825875"/>
            <a:ext cx="191293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DE9FC472-DF38-4638-8927-6142BAED678A}" type="datetime'Account t''ra''ns''actio''ns'' DR -'' las''t ''1-3 mo''nths'">
              <a:rPr lang="en-US" altLang="en-US" sz="800" smtClean="0">
                <a:cs typeface="+mn-cs"/>
              </a:rPr>
              <a:pPr/>
              <a:t>Account transactions DR - last 1-3 months</a:t>
            </a:fld>
            <a:endParaRPr lang="en-US" sz="800" dirty="0">
              <a:cs typeface="+mn-cs"/>
            </a:endParaRPr>
          </a:p>
        </p:txBody>
      </p:sp>
      <p:sp>
        <p:nvSpPr>
          <p:cNvPr id="39" name="Text Placeholder 4">
            <a:extLst>
              <a:ext uri="{FF2B5EF4-FFF2-40B4-BE49-F238E27FC236}">
                <a16:creationId xmlns:a16="http://schemas.microsoft.com/office/drawing/2014/main" id="{22607F94-251D-17B3-A7D4-7D8D356ED70A}"/>
              </a:ext>
            </a:extLst>
          </p:cNvPr>
          <p:cNvSpPr txBox="1">
            <a:spLocks/>
          </p:cNvSpPr>
          <p:nvPr>
            <p:custDataLst>
              <p:tags r:id="rId12"/>
            </p:custDataLst>
          </p:nvPr>
        </p:nvSpPr>
        <p:spPr bwMode="auto">
          <a:xfrm>
            <a:off x="660400" y="3716338"/>
            <a:ext cx="265271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44B7755B-EBE9-45D6-97DA-2CC688FF3382}" type="datetime'Time since cust''omer opened their last new savi''ng account'">
              <a:rPr lang="en-US" altLang="en-US" sz="800" smtClean="0">
                <a:cs typeface="+mn-cs"/>
              </a:rPr>
              <a:pPr/>
              <a:t>Time since customer opened their last new saving account</a:t>
            </a:fld>
            <a:endParaRPr lang="en-US" sz="800" dirty="0">
              <a:cs typeface="+mn-cs"/>
            </a:endParaRPr>
          </a:p>
        </p:txBody>
      </p:sp>
      <p:sp>
        <p:nvSpPr>
          <p:cNvPr id="60" name="Text Placeholder 4">
            <a:extLst>
              <a:ext uri="{FF2B5EF4-FFF2-40B4-BE49-F238E27FC236}">
                <a16:creationId xmlns:a16="http://schemas.microsoft.com/office/drawing/2014/main" id="{104FF187-FABB-0BA4-50EB-CB95F53E47A4}"/>
              </a:ext>
            </a:extLst>
          </p:cNvPr>
          <p:cNvSpPr txBox="1">
            <a:spLocks/>
          </p:cNvSpPr>
          <p:nvPr>
            <p:custDataLst>
              <p:tags r:id="rId13"/>
            </p:custDataLst>
          </p:nvPr>
        </p:nvSpPr>
        <p:spPr bwMode="auto">
          <a:xfrm>
            <a:off x="660400" y="5457825"/>
            <a:ext cx="2028825"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E5952C9-50ED-4FFD-BF17-94FC650B8C82}" type="datetime'A''ccou''nt ''transaction''s DR'''' count o''''ver a month'''">
              <a:rPr lang="en-US" altLang="en-US" sz="800" smtClean="0">
                <a:cs typeface="+mn-cs"/>
              </a:rPr>
              <a:pPr/>
              <a:t>Account transactions DR count over a month</a:t>
            </a:fld>
            <a:endParaRPr lang="en-US" sz="800" dirty="0">
              <a:cs typeface="+mn-cs"/>
            </a:endParaRPr>
          </a:p>
        </p:txBody>
      </p:sp>
      <p:sp>
        <p:nvSpPr>
          <p:cNvPr id="51" name="Text Placeholder 4">
            <a:extLst>
              <a:ext uri="{FF2B5EF4-FFF2-40B4-BE49-F238E27FC236}">
                <a16:creationId xmlns:a16="http://schemas.microsoft.com/office/drawing/2014/main" id="{4CF42C61-33FF-FB29-D868-53FDDA9BAB2A}"/>
              </a:ext>
            </a:extLst>
          </p:cNvPr>
          <p:cNvSpPr txBox="1">
            <a:spLocks/>
          </p:cNvSpPr>
          <p:nvPr>
            <p:custDataLst>
              <p:tags r:id="rId14"/>
            </p:custDataLst>
          </p:nvPr>
        </p:nvSpPr>
        <p:spPr bwMode="auto">
          <a:xfrm>
            <a:off x="660400" y="4587875"/>
            <a:ext cx="301783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402287B-AE6C-4604-9D55-4E28A1D15CAD}" type="thinkcell&lt;?xml version=&quot;1.0&quot; encoding=&quot;UTF-16&quot; standalone=&quot;yes&quot;?&gt;&lt;root reqver=&quot;27037&quot;&gt;&lt;version val=&quot;33093&quot;/&gt;&lt;PersistentType&gt;&lt;m_guid val=&quot;53a126e2-70b7-4608-a003-4d48c3c19d51&quot;/&gt;&lt;m_prec&gt;&lt;m_yearfmt&gt;&lt;begin val=&quot;0&quot;/&gt;&lt;end val=&quot;4&quot;/&gt;&lt;/m_yearfmt&gt;&lt;/m_prec&gt;&lt;/PersistentType&gt;&lt;/root&gt;">
              <a:rPr lang="en-US" altLang="en-US" sz="800" smtClean="0">
                <a:cs typeface="+mn-cs"/>
              </a:rPr>
              <a:pPr/>
              <a:t>HPS card transactions total month average count - last 1-3 months</a:t>
            </a:fld>
            <a:endParaRPr lang="en-US" sz="800" dirty="0">
              <a:cs typeface="+mn-cs"/>
            </a:endParaRPr>
          </a:p>
        </p:txBody>
      </p:sp>
      <p:sp>
        <p:nvSpPr>
          <p:cNvPr id="43" name="Text Placeholder 4">
            <a:extLst>
              <a:ext uri="{FF2B5EF4-FFF2-40B4-BE49-F238E27FC236}">
                <a16:creationId xmlns:a16="http://schemas.microsoft.com/office/drawing/2014/main" id="{19ABCB55-985A-D9D4-219B-B464711E5761}"/>
              </a:ext>
            </a:extLst>
          </p:cNvPr>
          <p:cNvSpPr txBox="1">
            <a:spLocks/>
          </p:cNvSpPr>
          <p:nvPr>
            <p:custDataLst>
              <p:tags r:id="rId15"/>
            </p:custDataLst>
          </p:nvPr>
        </p:nvSpPr>
        <p:spPr bwMode="auto">
          <a:xfrm>
            <a:off x="660400" y="4043363"/>
            <a:ext cx="78898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35C3FE2-3C68-422E-9E61-615264CE512E}" type="datetime'C''u''s''''''''''t''o''''me''''''r g''''''e''n''''d''''''er'">
              <a:rPr lang="en-US" altLang="en-US" sz="800" smtClean="0">
                <a:cs typeface="+mn-cs"/>
              </a:rPr>
              <a:pPr/>
              <a:t>Customer gender</a:t>
            </a:fld>
            <a:endParaRPr lang="en-US" sz="800" dirty="0">
              <a:cs typeface="+mn-cs"/>
            </a:endParaRPr>
          </a:p>
        </p:txBody>
      </p:sp>
      <p:sp>
        <p:nvSpPr>
          <p:cNvPr id="32" name="Text Placeholder 4">
            <a:extLst>
              <a:ext uri="{FF2B5EF4-FFF2-40B4-BE49-F238E27FC236}">
                <a16:creationId xmlns:a16="http://schemas.microsoft.com/office/drawing/2014/main" id="{4BDF658C-AD36-A9E8-58DF-2F2208BCD7EA}"/>
              </a:ext>
            </a:extLst>
          </p:cNvPr>
          <p:cNvSpPr txBox="1">
            <a:spLocks/>
          </p:cNvSpPr>
          <p:nvPr>
            <p:custDataLst>
              <p:tags r:id="rId16"/>
            </p:custDataLst>
          </p:nvPr>
        </p:nvSpPr>
        <p:spPr bwMode="auto">
          <a:xfrm>
            <a:off x="660400" y="3498850"/>
            <a:ext cx="125253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4297337-8709-42FB-969F-6914C6020E53}" type="datetime'Ag''''e'''' o''''f o''ldes''t'' ac''ti''''ve de''p''os''i''t'">
              <a:rPr lang="en-US" altLang="en-US" sz="800" smtClean="0">
                <a:effectLst/>
                <a:cs typeface="+mn-cs"/>
              </a:rPr>
              <a:pPr>
                <a:spcBef>
                  <a:spcPct val="0"/>
                </a:spcBef>
                <a:spcAft>
                  <a:spcPct val="0"/>
                </a:spcAft>
              </a:pPr>
              <a:t>Age of oldest active deposit</a:t>
            </a:fld>
            <a:endParaRPr lang="en-US" sz="800" dirty="0">
              <a:cs typeface="+mn-cs"/>
            </a:endParaRPr>
          </a:p>
        </p:txBody>
      </p:sp>
      <p:sp>
        <p:nvSpPr>
          <p:cNvPr id="48" name="Text Placeholder 4">
            <a:extLst>
              <a:ext uri="{FF2B5EF4-FFF2-40B4-BE49-F238E27FC236}">
                <a16:creationId xmlns:a16="http://schemas.microsoft.com/office/drawing/2014/main" id="{1DA96991-AC78-FFF8-6B19-713A99BA1FD5}"/>
              </a:ext>
            </a:extLst>
          </p:cNvPr>
          <p:cNvSpPr txBox="1">
            <a:spLocks/>
          </p:cNvSpPr>
          <p:nvPr>
            <p:custDataLst>
              <p:tags r:id="rId17"/>
            </p:custDataLst>
          </p:nvPr>
        </p:nvSpPr>
        <p:spPr bwMode="auto">
          <a:xfrm>
            <a:off x="660400" y="4368800"/>
            <a:ext cx="245903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47C6929-1FFA-4C5B-91E5-C18019C88A6A}" type="datetime'Time since custom''er ''opened their f''irst u''nsecured loan'">
              <a:rPr lang="en-US" altLang="en-US" sz="800" smtClean="0">
                <a:cs typeface="+mn-cs"/>
              </a:rPr>
              <a:pPr/>
              <a:t>Time since customer opened their first unsecured loan</a:t>
            </a:fld>
            <a:endParaRPr lang="en-US" sz="800" dirty="0">
              <a:cs typeface="+mn-cs"/>
            </a:endParaRPr>
          </a:p>
        </p:txBody>
      </p:sp>
      <p:sp>
        <p:nvSpPr>
          <p:cNvPr id="30" name="Text Placeholder 4">
            <a:extLst>
              <a:ext uri="{FF2B5EF4-FFF2-40B4-BE49-F238E27FC236}">
                <a16:creationId xmlns:a16="http://schemas.microsoft.com/office/drawing/2014/main" id="{42F5FD8B-805D-3832-954A-00C16CC56C36}"/>
              </a:ext>
            </a:extLst>
          </p:cNvPr>
          <p:cNvSpPr txBox="1">
            <a:spLocks/>
          </p:cNvSpPr>
          <p:nvPr>
            <p:custDataLst>
              <p:tags r:id="rId18"/>
            </p:custDataLst>
          </p:nvPr>
        </p:nvSpPr>
        <p:spPr bwMode="auto">
          <a:xfrm>
            <a:off x="660400" y="3281363"/>
            <a:ext cx="1076325"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C9ED59A-324B-4BC1-B634-31352F6C1F29}" type="datetime'Cu''''stome''''''''''''''''r m''''ar''it''al'''' sta''t''us'">
              <a:rPr lang="en-US" altLang="en-US" sz="800" smtClean="0">
                <a:cs typeface="+mn-cs"/>
              </a:rPr>
              <a:pPr/>
              <a:t>Customer marital status</a:t>
            </a:fld>
            <a:endParaRPr lang="en-US" sz="800" dirty="0">
              <a:cs typeface="+mn-cs"/>
            </a:endParaRPr>
          </a:p>
        </p:txBody>
      </p:sp>
      <p:sp>
        <p:nvSpPr>
          <p:cNvPr id="42" name="Text Placeholder 4">
            <a:extLst>
              <a:ext uri="{FF2B5EF4-FFF2-40B4-BE49-F238E27FC236}">
                <a16:creationId xmlns:a16="http://schemas.microsoft.com/office/drawing/2014/main" id="{2AAEE3FA-93A2-0E2F-F9E0-BB718DA12BD6}"/>
              </a:ext>
            </a:extLst>
          </p:cNvPr>
          <p:cNvSpPr txBox="1">
            <a:spLocks/>
          </p:cNvSpPr>
          <p:nvPr>
            <p:custDataLst>
              <p:tags r:id="rId19"/>
            </p:custDataLst>
          </p:nvPr>
        </p:nvSpPr>
        <p:spPr bwMode="auto">
          <a:xfrm>
            <a:off x="660400" y="3933825"/>
            <a:ext cx="160496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9E425C5-EA8E-4504-A7CC-D0753817F58E}" type="datetime'A''''''ge'' of oldest active'''''' ''sa''ving acc''''''ount'">
              <a:rPr lang="en-US" altLang="en-US" sz="800" smtClean="0">
                <a:cs typeface="+mn-cs"/>
              </a:rPr>
              <a:pPr/>
              <a:t>Age of oldest active saving account</a:t>
            </a:fld>
            <a:endParaRPr lang="en-US" sz="800" dirty="0">
              <a:cs typeface="+mn-cs"/>
            </a:endParaRPr>
          </a:p>
        </p:txBody>
      </p:sp>
      <p:sp>
        <p:nvSpPr>
          <p:cNvPr id="29" name="Text Placeholder 4">
            <a:extLst>
              <a:ext uri="{FF2B5EF4-FFF2-40B4-BE49-F238E27FC236}">
                <a16:creationId xmlns:a16="http://schemas.microsoft.com/office/drawing/2014/main" id="{63CE1B05-DBA9-371F-37CA-1B59E513E38B}"/>
              </a:ext>
            </a:extLst>
          </p:cNvPr>
          <p:cNvSpPr txBox="1">
            <a:spLocks/>
          </p:cNvSpPr>
          <p:nvPr>
            <p:custDataLst>
              <p:tags r:id="rId20"/>
            </p:custDataLst>
          </p:nvPr>
        </p:nvSpPr>
        <p:spPr bwMode="auto">
          <a:xfrm>
            <a:off x="660400" y="3171825"/>
            <a:ext cx="220821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0E47E61-DFBE-469E-99C9-E1E7DB74804B}" type="datetime'Time sinc''e customer ''op''ened the''''ir firs''t debit card'">
              <a:rPr lang="en-US" altLang="en-US" sz="800" smtClean="0">
                <a:cs typeface="+mn-cs"/>
              </a:rPr>
              <a:pPr/>
              <a:t>Time since customer opened their first debit card</a:t>
            </a:fld>
            <a:endParaRPr lang="en-US" sz="800" dirty="0">
              <a:cs typeface="+mn-cs"/>
            </a:endParaRPr>
          </a:p>
        </p:txBody>
      </p:sp>
      <p:sp>
        <p:nvSpPr>
          <p:cNvPr id="26" name="Text Placeholder 4">
            <a:extLst>
              <a:ext uri="{FF2B5EF4-FFF2-40B4-BE49-F238E27FC236}">
                <a16:creationId xmlns:a16="http://schemas.microsoft.com/office/drawing/2014/main" id="{5781BC09-580B-AC32-E2DE-4AD51292DA23}"/>
              </a:ext>
            </a:extLst>
          </p:cNvPr>
          <p:cNvSpPr txBox="1">
            <a:spLocks/>
          </p:cNvSpPr>
          <p:nvPr>
            <p:custDataLst>
              <p:tags r:id="rId21"/>
            </p:custDataLst>
          </p:nvPr>
        </p:nvSpPr>
        <p:spPr bwMode="auto">
          <a:xfrm>
            <a:off x="660400" y="2954338"/>
            <a:ext cx="1489075"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9675BF5-3FC2-4AE6-8956-30988CD20440}" type="datetime'''Account ''tr''''''a''ns''a''''ctions'''' o''v''er mo''nt''h'">
              <a:rPr lang="en-US" altLang="en-US" sz="800" smtClean="0">
                <a:cs typeface="+mn-cs"/>
              </a:rPr>
              <a:pPr/>
              <a:t>Account transactions over month</a:t>
            </a:fld>
            <a:endParaRPr lang="en-US" sz="800" dirty="0">
              <a:cs typeface="+mn-cs"/>
            </a:endParaRPr>
          </a:p>
        </p:txBody>
      </p:sp>
      <p:sp>
        <p:nvSpPr>
          <p:cNvPr id="25" name="Text Placeholder 4">
            <a:extLst>
              <a:ext uri="{FF2B5EF4-FFF2-40B4-BE49-F238E27FC236}">
                <a16:creationId xmlns:a16="http://schemas.microsoft.com/office/drawing/2014/main" id="{48695492-23C6-1E6A-E886-EF0993D3EC80}"/>
              </a:ext>
            </a:extLst>
          </p:cNvPr>
          <p:cNvSpPr txBox="1">
            <a:spLocks/>
          </p:cNvSpPr>
          <p:nvPr>
            <p:custDataLst>
              <p:tags r:id="rId22"/>
            </p:custDataLst>
          </p:nvPr>
        </p:nvSpPr>
        <p:spPr bwMode="auto">
          <a:xfrm>
            <a:off x="660400" y="2844800"/>
            <a:ext cx="180975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5B5D499F-0B9D-456C-8A9F-F5EF266B390D}" type="datetime'A''cti''ve cash ''loa''''n'' at ''or before the'''''' period '">
              <a:rPr lang="en-US" altLang="en-US" sz="800" smtClean="0">
                <a:cs typeface="+mn-cs"/>
              </a:rPr>
              <a:pPr/>
              <a:t>Active cash loan at or before the period </a:t>
            </a:fld>
            <a:endParaRPr lang="en-US" sz="800" dirty="0">
              <a:cs typeface="+mn-cs"/>
            </a:endParaRPr>
          </a:p>
        </p:txBody>
      </p:sp>
      <p:sp>
        <p:nvSpPr>
          <p:cNvPr id="33" name="Text Placeholder 4">
            <a:extLst>
              <a:ext uri="{FF2B5EF4-FFF2-40B4-BE49-F238E27FC236}">
                <a16:creationId xmlns:a16="http://schemas.microsoft.com/office/drawing/2014/main" id="{F58DEF7A-549E-7F16-34CE-218BCFD57C30}"/>
              </a:ext>
            </a:extLst>
          </p:cNvPr>
          <p:cNvSpPr txBox="1">
            <a:spLocks/>
          </p:cNvSpPr>
          <p:nvPr>
            <p:custDataLst>
              <p:tags r:id="rId23"/>
            </p:custDataLst>
          </p:nvPr>
        </p:nvSpPr>
        <p:spPr bwMode="auto">
          <a:xfrm>
            <a:off x="660400" y="3606800"/>
            <a:ext cx="176371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D6B3B753-37E7-419D-A884-E6320879F5FB}" type="datetime'''''Custo''mer c''a''tego''ry ''(''individua''l, vip, et''c)'">
              <a:rPr lang="en-US" altLang="en-US" sz="800" smtClean="0">
                <a:cs typeface="+mn-cs"/>
              </a:rPr>
              <a:pPr/>
              <a:t>Customer category (individual, vip, etc)</a:t>
            </a:fld>
            <a:endParaRPr lang="en-US" sz="800" dirty="0">
              <a:cs typeface="+mn-cs"/>
            </a:endParaRPr>
          </a:p>
        </p:txBody>
      </p:sp>
      <p:sp>
        <p:nvSpPr>
          <p:cNvPr id="24" name="Text Placeholder 4">
            <a:extLst>
              <a:ext uri="{FF2B5EF4-FFF2-40B4-BE49-F238E27FC236}">
                <a16:creationId xmlns:a16="http://schemas.microsoft.com/office/drawing/2014/main" id="{2845A969-7022-3401-E9B7-E3893F8E7840}"/>
              </a:ext>
            </a:extLst>
          </p:cNvPr>
          <p:cNvSpPr txBox="1">
            <a:spLocks/>
          </p:cNvSpPr>
          <p:nvPr>
            <p:custDataLst>
              <p:tags r:id="rId24"/>
            </p:custDataLst>
          </p:nvPr>
        </p:nvSpPr>
        <p:spPr bwMode="auto">
          <a:xfrm>
            <a:off x="660400" y="2736850"/>
            <a:ext cx="154305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51D9FBE9-9AE2-4A9A-BF3A-9AB33114A07B}" type="datetime'Dep''osi''t'' ''ac''''''c''ount ope''ning''  ba''la''nc''''e'">
              <a:rPr lang="en-US" altLang="en-US" sz="800" smtClean="0">
                <a:cs typeface="+mn-cs"/>
              </a:rPr>
              <a:pPr/>
              <a:t>Deposit account opening  balance</a:t>
            </a:fld>
            <a:endParaRPr lang="en-US" sz="800" dirty="0">
              <a:cs typeface="+mn-cs"/>
            </a:endParaRPr>
          </a:p>
        </p:txBody>
      </p:sp>
      <p:sp>
        <p:nvSpPr>
          <p:cNvPr id="53" name="Text Placeholder 4">
            <a:extLst>
              <a:ext uri="{FF2B5EF4-FFF2-40B4-BE49-F238E27FC236}">
                <a16:creationId xmlns:a16="http://schemas.microsoft.com/office/drawing/2014/main" id="{B276619E-D3CB-8D2E-B38B-B3A003E6A7DE}"/>
              </a:ext>
            </a:extLst>
          </p:cNvPr>
          <p:cNvSpPr txBox="1">
            <a:spLocks/>
          </p:cNvSpPr>
          <p:nvPr>
            <p:custDataLst>
              <p:tags r:id="rId25"/>
            </p:custDataLst>
          </p:nvPr>
        </p:nvSpPr>
        <p:spPr bwMode="auto">
          <a:xfrm>
            <a:off x="660400" y="4805363"/>
            <a:ext cx="296068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A92585E-D9DA-4297-8CA6-3645538965B7}" type="thinkcell&lt;?xml version=&quot;1.0&quot; encoding=&quot;UTF-16&quot; standalone=&quot;yes&quot;?&gt;&lt;root reqver=&quot;27037&quot;&gt;&lt;version val=&quot;33093&quot;/&gt;&lt;PersistentType&gt;&lt;m_guid val=&quot;e496c797-4d67-463b-97f4-6cf88f94718f&quot;/&gt;&lt;m_prec&gt;&lt;m_yearfmt&gt;&lt;begin val=&quot;0&quot;/&gt;&lt;end val=&quot;4&quot;/&gt;&lt;/m_yearfmt&gt;&lt;/m_prec&gt;&lt;/PersistentType&gt;&lt;/root&gt;">
              <a:rPr lang="en-US" altLang="en-US" sz="800" smtClean="0">
                <a:cs typeface="+mn-cs"/>
              </a:rPr>
              <a:pPr/>
              <a:t>Account transactions CR month average count - last 7-12 months</a:t>
            </a:fld>
            <a:endParaRPr lang="en-US" sz="800" dirty="0">
              <a:cs typeface="+mn-cs"/>
            </a:endParaRPr>
          </a:p>
        </p:txBody>
      </p:sp>
      <p:sp>
        <p:nvSpPr>
          <p:cNvPr id="46" name="Text Placeholder 4">
            <a:extLst>
              <a:ext uri="{FF2B5EF4-FFF2-40B4-BE49-F238E27FC236}">
                <a16:creationId xmlns:a16="http://schemas.microsoft.com/office/drawing/2014/main" id="{3FE1B885-9A75-5D8E-9818-3FC43029E30A}"/>
              </a:ext>
            </a:extLst>
          </p:cNvPr>
          <p:cNvSpPr txBox="1">
            <a:spLocks/>
          </p:cNvSpPr>
          <p:nvPr>
            <p:custDataLst>
              <p:tags r:id="rId26"/>
            </p:custDataLst>
          </p:nvPr>
        </p:nvSpPr>
        <p:spPr bwMode="auto">
          <a:xfrm>
            <a:off x="660400" y="4260850"/>
            <a:ext cx="319405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4F70AAF-9EC1-4C40-9000-E53C3C7E3293}" type="thinkcell&lt;?xml version=&quot;1.0&quot; encoding=&quot;UTF-16&quot; standalone=&quot;yes&quot;?&gt;&lt;root reqver=&quot;27037&quot;&gt;&lt;version val=&quot;33093&quot;/&gt;&lt;PersistentType&gt;&lt;m_guid val=&quot;7939d68a-6a7a-4ccc-8b9e-1f4e08bb9dff&quot;/&gt;&lt;m_prec&gt;&lt;m_yearfmt&gt;&lt;begin val=&quot;0&quot;/&gt;&lt;end val=&quot;4&quot;/&gt;&lt;/m_yearfmt&gt;&lt;/m_prec&gt;&lt;/PersistentType&gt;&lt;/root&gt;">
              <a:rPr lang="en-US" altLang="en-US" sz="800" smtClean="0">
                <a:cs typeface="+mn-cs"/>
              </a:rPr>
              <a:pPr/>
              <a:t>Account transactions DR - trend over the last 3 months to 7-12 months</a:t>
            </a:fld>
            <a:endParaRPr lang="en-US" sz="800" dirty="0">
              <a:cs typeface="+mn-cs"/>
            </a:endParaRPr>
          </a:p>
        </p:txBody>
      </p:sp>
      <p:sp>
        <p:nvSpPr>
          <p:cNvPr id="22" name="Text Placeholder 4">
            <a:extLst>
              <a:ext uri="{FF2B5EF4-FFF2-40B4-BE49-F238E27FC236}">
                <a16:creationId xmlns:a16="http://schemas.microsoft.com/office/drawing/2014/main" id="{30E71F6B-24BF-307F-2B76-8AC7F4ECA934}"/>
              </a:ext>
            </a:extLst>
          </p:cNvPr>
          <p:cNvSpPr txBox="1">
            <a:spLocks/>
          </p:cNvSpPr>
          <p:nvPr>
            <p:custDataLst>
              <p:tags r:id="rId27"/>
            </p:custDataLst>
          </p:nvPr>
        </p:nvSpPr>
        <p:spPr bwMode="auto">
          <a:xfrm>
            <a:off x="660400" y="2627313"/>
            <a:ext cx="230028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D5A67EB-8A7A-4EDA-95D5-8520ABE7EBC0}" type="datetime'Time ''since customer opened thei''r l''''ast new ''deposi''t'">
              <a:rPr lang="en-US" altLang="en-US" sz="800" smtClean="0">
                <a:cs typeface="+mn-cs"/>
              </a:rPr>
              <a:pPr/>
              <a:t>Time since customer opened their last new deposit</a:t>
            </a:fld>
            <a:endParaRPr lang="en-US" sz="800" dirty="0">
              <a:cs typeface="+mn-cs"/>
            </a:endParaRPr>
          </a:p>
        </p:txBody>
      </p:sp>
      <p:sp>
        <p:nvSpPr>
          <p:cNvPr id="19" name="Text Placeholder 4">
            <a:extLst>
              <a:ext uri="{FF2B5EF4-FFF2-40B4-BE49-F238E27FC236}">
                <a16:creationId xmlns:a16="http://schemas.microsoft.com/office/drawing/2014/main" id="{0222096F-DD96-B565-4AB9-BB0EC9E47052}"/>
              </a:ext>
            </a:extLst>
          </p:cNvPr>
          <p:cNvSpPr txBox="1">
            <a:spLocks/>
          </p:cNvSpPr>
          <p:nvPr>
            <p:custDataLst>
              <p:tags r:id="rId28"/>
            </p:custDataLst>
          </p:nvPr>
        </p:nvSpPr>
        <p:spPr bwMode="auto">
          <a:xfrm>
            <a:off x="660400" y="2409825"/>
            <a:ext cx="206851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844FD49-FE01-44B3-8DEF-6E012EE35C80}" type="datetime'Account tra''ns''actions ''''CR - 7-12'' m''o ''ag''o count'">
              <a:rPr lang="en-US" altLang="en-US" sz="800" smtClean="0">
                <a:cs typeface="+mn-cs"/>
              </a:rPr>
              <a:pPr/>
              <a:t>Account transactions CR - 7-12 mo ago count</a:t>
            </a:fld>
            <a:endParaRPr lang="en-US" sz="800" dirty="0">
              <a:cs typeface="+mn-cs"/>
            </a:endParaRPr>
          </a:p>
        </p:txBody>
      </p:sp>
      <p:sp>
        <p:nvSpPr>
          <p:cNvPr id="61" name="Text Placeholder 4">
            <a:extLst>
              <a:ext uri="{FF2B5EF4-FFF2-40B4-BE49-F238E27FC236}">
                <a16:creationId xmlns:a16="http://schemas.microsoft.com/office/drawing/2014/main" id="{1A2DFCEB-14DD-0735-CA98-A5B626D62C75}"/>
              </a:ext>
            </a:extLst>
          </p:cNvPr>
          <p:cNvSpPr txBox="1">
            <a:spLocks/>
          </p:cNvSpPr>
          <p:nvPr>
            <p:custDataLst>
              <p:tags r:id="rId29"/>
            </p:custDataLst>
          </p:nvPr>
        </p:nvSpPr>
        <p:spPr bwMode="auto">
          <a:xfrm>
            <a:off x="660400" y="5567363"/>
            <a:ext cx="268605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5C8BD827-9F94-46A3-8302-C313FACA1C0F}" type="datetime'HPS'' card transactions CR - average'' over the last 3 months'">
              <a:rPr lang="en-US" altLang="en-US" sz="800" smtClean="0">
                <a:cs typeface="+mn-cs"/>
              </a:rPr>
              <a:pPr/>
              <a:t>HPS card transactions CR - average over the last 3 months</a:t>
            </a:fld>
            <a:endParaRPr lang="en-US" sz="800" dirty="0">
              <a:cs typeface="+mn-cs"/>
            </a:endParaRPr>
          </a:p>
        </p:txBody>
      </p:sp>
      <p:sp>
        <p:nvSpPr>
          <p:cNvPr id="54" name="Text Placeholder 4">
            <a:extLst>
              <a:ext uri="{FF2B5EF4-FFF2-40B4-BE49-F238E27FC236}">
                <a16:creationId xmlns:a16="http://schemas.microsoft.com/office/drawing/2014/main" id="{F2DC3873-5485-E45F-D0C4-D3E80CD75522}"/>
              </a:ext>
            </a:extLst>
          </p:cNvPr>
          <p:cNvSpPr txBox="1">
            <a:spLocks/>
          </p:cNvSpPr>
          <p:nvPr>
            <p:custDataLst>
              <p:tags r:id="rId30"/>
            </p:custDataLst>
          </p:nvPr>
        </p:nvSpPr>
        <p:spPr bwMode="auto">
          <a:xfrm>
            <a:off x="660400" y="4913313"/>
            <a:ext cx="290353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06733202-4F6C-4566-AC6E-09443ABD51FC}" type="thinkcell&lt;?xml version=&quot;1.0&quot; encoding=&quot;UTF-16&quot; standalone=&quot;yes&quot;?&gt;&lt;root reqver=&quot;27037&quot;&gt;&lt;version val=&quot;33093&quot;/&gt;&lt;PersistentType&gt;&lt;m_guid val=&quot;9a2322cc-0c9c-4d4e-a3e5-058863a95331&quot;/&gt;&lt;m_prec&gt;&lt;m_yearfmt&gt;&lt;begin val=&quot;0&quot;/&gt;&lt;end val=&quot;4&quot;/&gt;&lt;/m_yearfmt&gt;&lt;/m_prec&gt;&lt;/PersistentType&gt;&lt;/root&gt;">
              <a:rPr lang="en-US" altLang="en-US" sz="800" smtClean="0">
                <a:cs typeface="+mn-cs"/>
              </a:rPr>
              <a:pPr/>
              <a:t>Account transactions CR month average count - last 1-3 months</a:t>
            </a:fld>
            <a:endParaRPr lang="en-US" sz="800" dirty="0">
              <a:cs typeface="+mn-cs"/>
            </a:endParaRPr>
          </a:p>
        </p:txBody>
      </p:sp>
      <p:sp>
        <p:nvSpPr>
          <p:cNvPr id="31" name="Text Placeholder 4">
            <a:extLst>
              <a:ext uri="{FF2B5EF4-FFF2-40B4-BE49-F238E27FC236}">
                <a16:creationId xmlns:a16="http://schemas.microsoft.com/office/drawing/2014/main" id="{0415D15B-DC11-06DB-D762-948BCC52AC5F}"/>
              </a:ext>
            </a:extLst>
          </p:cNvPr>
          <p:cNvSpPr txBox="1">
            <a:spLocks/>
          </p:cNvSpPr>
          <p:nvPr>
            <p:custDataLst>
              <p:tags r:id="rId31"/>
            </p:custDataLst>
          </p:nvPr>
        </p:nvSpPr>
        <p:spPr bwMode="auto">
          <a:xfrm>
            <a:off x="660400" y="3389313"/>
            <a:ext cx="173196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12913E4-C603-49DB-896E-776DC926E5F7}" type="datetime'Account transact''io''''ns ''CR'''' ''- ''1''''-3'' mo a''go'">
              <a:rPr lang="en-US" altLang="en-US" sz="800" smtClean="0">
                <a:cs typeface="+mn-cs"/>
              </a:rPr>
              <a:pPr/>
              <a:t>Account transactions CR - 1-3 mo ago</a:t>
            </a:fld>
            <a:endParaRPr lang="en-US" sz="800" dirty="0">
              <a:cs typeface="+mn-cs"/>
            </a:endParaRPr>
          </a:p>
        </p:txBody>
      </p:sp>
      <p:sp>
        <p:nvSpPr>
          <p:cNvPr id="17" name="Text Placeholder 4">
            <a:extLst>
              <a:ext uri="{FF2B5EF4-FFF2-40B4-BE49-F238E27FC236}">
                <a16:creationId xmlns:a16="http://schemas.microsoft.com/office/drawing/2014/main" id="{D4C3B6B0-F9CF-4B0E-36D4-1CB5B2210C4C}"/>
              </a:ext>
            </a:extLst>
          </p:cNvPr>
          <p:cNvSpPr txBox="1">
            <a:spLocks/>
          </p:cNvSpPr>
          <p:nvPr>
            <p:custDataLst>
              <p:tags r:id="rId32"/>
            </p:custDataLst>
          </p:nvPr>
        </p:nvSpPr>
        <p:spPr bwMode="auto">
          <a:xfrm>
            <a:off x="660400" y="2192338"/>
            <a:ext cx="258921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78CA33F-ECF6-429D-9E96-39A02A2C075D}" type="datetime'Account ''tra''nsactions CR - in last month over 1-3 months '">
              <a:rPr lang="en-US" altLang="en-US" sz="800" smtClean="0">
                <a:cs typeface="+mn-cs"/>
              </a:rPr>
              <a:pPr/>
              <a:t>Account transactions CR - in last month over 1-3 months </a:t>
            </a:fld>
            <a:endParaRPr lang="en-US" sz="800" dirty="0">
              <a:cs typeface="+mn-cs"/>
            </a:endParaRPr>
          </a:p>
        </p:txBody>
      </p:sp>
      <p:sp>
        <p:nvSpPr>
          <p:cNvPr id="18" name="Text Placeholder 4">
            <a:extLst>
              <a:ext uri="{FF2B5EF4-FFF2-40B4-BE49-F238E27FC236}">
                <a16:creationId xmlns:a16="http://schemas.microsoft.com/office/drawing/2014/main" id="{800DB0CE-AAC9-9E56-FFF8-4A61A20C2189}"/>
              </a:ext>
            </a:extLst>
          </p:cNvPr>
          <p:cNvSpPr txBox="1">
            <a:spLocks/>
          </p:cNvSpPr>
          <p:nvPr>
            <p:custDataLst>
              <p:tags r:id="rId33"/>
            </p:custDataLst>
          </p:nvPr>
        </p:nvSpPr>
        <p:spPr bwMode="auto">
          <a:xfrm>
            <a:off x="660400" y="2300288"/>
            <a:ext cx="201136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E2264CB-2F85-437A-A46D-45C0ED2E999D}" type="datetime'Acc''ou''n''''t ''transactions'' CR'' - 1-3'' mo ago count'">
              <a:rPr lang="en-US" altLang="en-US" sz="800" smtClean="0">
                <a:cs typeface="+mn-cs"/>
              </a:rPr>
              <a:pPr/>
              <a:t>Account transactions CR - 1-3 mo ago count</a:t>
            </a:fld>
            <a:endParaRPr lang="en-US" sz="800" dirty="0">
              <a:cs typeface="+mn-cs"/>
            </a:endParaRPr>
          </a:p>
        </p:txBody>
      </p:sp>
      <p:sp>
        <p:nvSpPr>
          <p:cNvPr id="16" name="Text Placeholder 4">
            <a:extLst>
              <a:ext uri="{FF2B5EF4-FFF2-40B4-BE49-F238E27FC236}">
                <a16:creationId xmlns:a16="http://schemas.microsoft.com/office/drawing/2014/main" id="{E8994C6D-3B0D-32F3-2C08-02BB08B2CA59}"/>
              </a:ext>
            </a:extLst>
          </p:cNvPr>
          <p:cNvSpPr txBox="1">
            <a:spLocks/>
          </p:cNvSpPr>
          <p:nvPr>
            <p:custDataLst>
              <p:tags r:id="rId34"/>
            </p:custDataLst>
          </p:nvPr>
        </p:nvSpPr>
        <p:spPr bwMode="auto">
          <a:xfrm>
            <a:off x="660400" y="2082800"/>
            <a:ext cx="101123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B57402D7-7424-4AA4-9DDD-B1B089FEC7BE}" type="datetime'C''us''''tome''r'' g''''ov''er''''''''n''''''ot''''a''''te'">
              <a:rPr lang="en-US" altLang="en-US" sz="800" smtClean="0">
                <a:cs typeface="+mn-cs"/>
              </a:rPr>
              <a:pPr/>
              <a:t>Customer governotate</a:t>
            </a:fld>
            <a:endParaRPr lang="en-US" sz="800" dirty="0">
              <a:cs typeface="+mn-cs"/>
            </a:endParaRPr>
          </a:p>
        </p:txBody>
      </p:sp>
      <p:sp>
        <p:nvSpPr>
          <p:cNvPr id="28" name="Text Placeholder 4">
            <a:extLst>
              <a:ext uri="{FF2B5EF4-FFF2-40B4-BE49-F238E27FC236}">
                <a16:creationId xmlns:a16="http://schemas.microsoft.com/office/drawing/2014/main" id="{A02BE734-A20B-F841-5F6D-777C87AC1228}"/>
              </a:ext>
            </a:extLst>
          </p:cNvPr>
          <p:cNvSpPr txBox="1">
            <a:spLocks/>
          </p:cNvSpPr>
          <p:nvPr>
            <p:custDataLst>
              <p:tags r:id="rId35"/>
            </p:custDataLst>
          </p:nvPr>
        </p:nvSpPr>
        <p:spPr bwMode="auto">
          <a:xfrm>
            <a:off x="660400" y="3062288"/>
            <a:ext cx="208915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030EEFE-E510-4174-B14A-F3F3B8B084B3}" type="datetime'Ti''m''e since custo''''''me''r opened their first depo''sit'">
              <a:rPr lang="en-US" altLang="en-US" sz="800" smtClean="0">
                <a:cs typeface="+mn-cs"/>
              </a:rPr>
              <a:pPr/>
              <a:t>Time since customer opened their first deposit</a:t>
            </a:fld>
            <a:endParaRPr lang="en-US" sz="800" dirty="0">
              <a:cs typeface="+mn-cs"/>
            </a:endParaRPr>
          </a:p>
        </p:txBody>
      </p:sp>
      <p:sp>
        <p:nvSpPr>
          <p:cNvPr id="15" name="Text Placeholder 4">
            <a:extLst>
              <a:ext uri="{FF2B5EF4-FFF2-40B4-BE49-F238E27FC236}">
                <a16:creationId xmlns:a16="http://schemas.microsoft.com/office/drawing/2014/main" id="{C619A55E-D32A-866B-D591-0B0D0E4A1D92}"/>
              </a:ext>
            </a:extLst>
          </p:cNvPr>
          <p:cNvSpPr txBox="1">
            <a:spLocks/>
          </p:cNvSpPr>
          <p:nvPr>
            <p:custDataLst>
              <p:tags r:id="rId36"/>
            </p:custDataLst>
          </p:nvPr>
        </p:nvSpPr>
        <p:spPr bwMode="auto">
          <a:xfrm>
            <a:off x="660400" y="1974850"/>
            <a:ext cx="219233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B6CA7C7-D845-4634-BFFF-D0E16CA953A3}" type="datetime'Ti''me since cus''tom''er opened last new debi''''t ''''card'">
              <a:rPr lang="en-US" altLang="en-US" sz="800" smtClean="0">
                <a:cs typeface="+mn-cs"/>
              </a:rPr>
              <a:pPr/>
              <a:t>Time since customer opened last new debit card</a:t>
            </a:fld>
            <a:endParaRPr lang="en-US" sz="800" dirty="0">
              <a:cs typeface="+mn-cs"/>
            </a:endParaRPr>
          </a:p>
        </p:txBody>
      </p:sp>
      <p:sp>
        <p:nvSpPr>
          <p:cNvPr id="52" name="Text Placeholder 4">
            <a:extLst>
              <a:ext uri="{FF2B5EF4-FFF2-40B4-BE49-F238E27FC236}">
                <a16:creationId xmlns:a16="http://schemas.microsoft.com/office/drawing/2014/main" id="{F5E5DBD1-EBCF-C4B4-DBD6-40C23419E341}"/>
              </a:ext>
            </a:extLst>
          </p:cNvPr>
          <p:cNvSpPr txBox="1">
            <a:spLocks/>
          </p:cNvSpPr>
          <p:nvPr>
            <p:custDataLst>
              <p:tags r:id="rId37"/>
            </p:custDataLst>
          </p:nvPr>
        </p:nvSpPr>
        <p:spPr bwMode="auto">
          <a:xfrm>
            <a:off x="660400" y="4695825"/>
            <a:ext cx="296068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DB9DFE3-998C-48CD-957E-0D87772AADAC}" type="thinkcell&lt;?xml version=&quot;1.0&quot; encoding=&quot;UTF-16&quot; standalone=&quot;yes&quot;?&gt;&lt;root reqver=&quot;27037&quot;&gt;&lt;version val=&quot;33093&quot;/&gt;&lt;PersistentType&gt;&lt;m_guid val=&quot;b007eaa3-5f5b-476a-ab0a-2cb1434ebbcb&quot;/&gt;&lt;m_prec&gt;&lt;m_yearfmt&gt;&lt;begin val=&quot;0&quot;/&gt;&lt;end val=&quot;4&quot;/&gt;&lt;/m_yearfmt&gt;&lt;/m_prec&gt;&lt;/PersistentType&gt;&lt;/root&gt;">
              <a:rPr lang="en-US" altLang="en-US" sz="800" smtClean="0">
                <a:cs typeface="+mn-cs"/>
              </a:rPr>
              <a:pPr/>
              <a:t>Account transactions DR month average count - last 7-12 months</a:t>
            </a:fld>
            <a:endParaRPr lang="en-US" sz="800" dirty="0">
              <a:cs typeface="+mn-cs"/>
            </a:endParaRPr>
          </a:p>
        </p:txBody>
      </p:sp>
      <p:sp>
        <p:nvSpPr>
          <p:cNvPr id="14" name="Text Placeholder 4">
            <a:extLst>
              <a:ext uri="{FF2B5EF4-FFF2-40B4-BE49-F238E27FC236}">
                <a16:creationId xmlns:a16="http://schemas.microsoft.com/office/drawing/2014/main" id="{85A04ACF-9CC0-3798-2976-A8BAC32A3F06}"/>
              </a:ext>
            </a:extLst>
          </p:cNvPr>
          <p:cNvSpPr txBox="1">
            <a:spLocks/>
          </p:cNvSpPr>
          <p:nvPr>
            <p:custDataLst>
              <p:tags r:id="rId38"/>
            </p:custDataLst>
          </p:nvPr>
        </p:nvSpPr>
        <p:spPr bwMode="auto">
          <a:xfrm>
            <a:off x="660400" y="1865313"/>
            <a:ext cx="177165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84A38ED9-A16E-4301-A459-B1FA79953C41}" type="datetime'Ac''count'' tra''nsa''ctio''ns CR ''- last'' mon''t''h ''''#'">
              <a:rPr lang="en-US" altLang="en-US" sz="800" smtClean="0">
                <a:cs typeface="+mn-cs"/>
              </a:rPr>
              <a:pPr/>
              <a:t>Account transactions CR - last month #</a:t>
            </a:fld>
            <a:endParaRPr lang="en-US" sz="800" dirty="0">
              <a:cs typeface="+mn-cs"/>
            </a:endParaRPr>
          </a:p>
        </p:txBody>
      </p:sp>
      <p:sp>
        <p:nvSpPr>
          <p:cNvPr id="20" name="Text Placeholder 4">
            <a:extLst>
              <a:ext uri="{FF2B5EF4-FFF2-40B4-BE49-F238E27FC236}">
                <a16:creationId xmlns:a16="http://schemas.microsoft.com/office/drawing/2014/main" id="{1491D556-A010-31B6-8047-F4D5CE66F23F}"/>
              </a:ext>
            </a:extLst>
          </p:cNvPr>
          <p:cNvSpPr txBox="1">
            <a:spLocks/>
          </p:cNvSpPr>
          <p:nvPr>
            <p:custDataLst>
              <p:tags r:id="rId39"/>
            </p:custDataLst>
          </p:nvPr>
        </p:nvSpPr>
        <p:spPr bwMode="auto">
          <a:xfrm>
            <a:off x="660400" y="2519363"/>
            <a:ext cx="1711325"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DDAE08E-4CAA-4353-B0B6-C3E08CC13B1B}" type="datetime'''Time'''' to the next deposit'''' matu''rit''y d''at''e'">
              <a:rPr lang="en-US" altLang="en-US" sz="800" smtClean="0">
                <a:cs typeface="+mn-cs"/>
              </a:rPr>
              <a:pPr/>
              <a:t>Time to the next deposit maturity date</a:t>
            </a:fld>
            <a:endParaRPr lang="en-US" sz="800" dirty="0">
              <a:cs typeface="+mn-cs"/>
            </a:endParaRPr>
          </a:p>
        </p:txBody>
      </p:sp>
      <p:sp>
        <p:nvSpPr>
          <p:cNvPr id="11" name="Text Placeholder 4">
            <a:extLst>
              <a:ext uri="{FF2B5EF4-FFF2-40B4-BE49-F238E27FC236}">
                <a16:creationId xmlns:a16="http://schemas.microsoft.com/office/drawing/2014/main" id="{B6ABAD34-DCF4-E1B0-7EC8-D81F1A95A6C0}"/>
              </a:ext>
            </a:extLst>
          </p:cNvPr>
          <p:cNvSpPr txBox="1">
            <a:spLocks/>
          </p:cNvSpPr>
          <p:nvPr>
            <p:custDataLst>
              <p:tags r:id="rId40"/>
            </p:custDataLst>
          </p:nvPr>
        </p:nvSpPr>
        <p:spPr bwMode="auto">
          <a:xfrm>
            <a:off x="660400" y="1757363"/>
            <a:ext cx="64135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F9077E1-5AFF-4005-B100-B19BCDB884D3}" type="datetime'''''C''''u''''''''s''''t''om''er ''''''''''''a''''''''''g''e'">
              <a:rPr lang="en-US" altLang="en-US" sz="800" smtClean="0">
                <a:effectLst/>
                <a:cs typeface="+mn-cs"/>
              </a:rPr>
              <a:pPr>
                <a:spcBef>
                  <a:spcPct val="0"/>
                </a:spcBef>
                <a:spcAft>
                  <a:spcPct val="0"/>
                </a:spcAft>
              </a:pPr>
              <a:t>Customer age</a:t>
            </a:fld>
            <a:endParaRPr lang="en-US" sz="800" dirty="0">
              <a:cs typeface="+mn-cs"/>
            </a:endParaRPr>
          </a:p>
        </p:txBody>
      </p:sp>
      <p:sp>
        <p:nvSpPr>
          <p:cNvPr id="65" name="Text Placeholder 4">
            <a:extLst>
              <a:ext uri="{FF2B5EF4-FFF2-40B4-BE49-F238E27FC236}">
                <a16:creationId xmlns:a16="http://schemas.microsoft.com/office/drawing/2014/main" id="{C8115FF8-58FC-4921-5897-AD6E08776538}"/>
              </a:ext>
            </a:extLst>
          </p:cNvPr>
          <p:cNvSpPr txBox="1">
            <a:spLocks/>
          </p:cNvSpPr>
          <p:nvPr>
            <p:custDataLst>
              <p:tags r:id="rId41"/>
            </p:custDataLst>
          </p:nvPr>
        </p:nvSpPr>
        <p:spPr bwMode="auto">
          <a:xfrm>
            <a:off x="660400" y="6002338"/>
            <a:ext cx="184785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2BE49A3-5FFC-48E9-985A-0C002D9C41E1}" type="datetime'D''eposit'' bal''''an''''ces  ov''er the'' last ''3'' months'">
              <a:rPr lang="en-US" altLang="en-US" sz="800" smtClean="0">
                <a:cs typeface="+mn-cs"/>
              </a:rPr>
              <a:pPr/>
              <a:t>Deposit balances  over the last 3 months</a:t>
            </a:fld>
            <a:endParaRPr lang="en-US" sz="800" dirty="0">
              <a:cs typeface="+mn-cs"/>
            </a:endParaRPr>
          </a:p>
        </p:txBody>
      </p:sp>
      <p:sp>
        <p:nvSpPr>
          <p:cNvPr id="64" name="Text Placeholder 4">
            <a:extLst>
              <a:ext uri="{FF2B5EF4-FFF2-40B4-BE49-F238E27FC236}">
                <a16:creationId xmlns:a16="http://schemas.microsoft.com/office/drawing/2014/main" id="{EB8D36B2-A172-A2DC-6DB8-2368A1F89625}"/>
              </a:ext>
            </a:extLst>
          </p:cNvPr>
          <p:cNvSpPr txBox="1">
            <a:spLocks/>
          </p:cNvSpPr>
          <p:nvPr>
            <p:custDataLst>
              <p:tags r:id="rId42"/>
            </p:custDataLst>
          </p:nvPr>
        </p:nvSpPr>
        <p:spPr bwMode="auto">
          <a:xfrm>
            <a:off x="660400" y="5892800"/>
            <a:ext cx="234473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0004B6D-CA63-43CC-B829-023A8B11F27A}" type="datetime'Time since customer ''o''pened thei''r fi''rst secured loan'">
              <a:rPr lang="en-US" altLang="en-US" sz="800" smtClean="0">
                <a:cs typeface="+mn-cs"/>
              </a:rPr>
              <a:pPr/>
              <a:t>Time since customer opened their first secured loan</a:t>
            </a:fld>
            <a:endParaRPr lang="en-US" sz="800" dirty="0">
              <a:cs typeface="+mn-cs"/>
            </a:endParaRPr>
          </a:p>
        </p:txBody>
      </p:sp>
      <p:sp>
        <p:nvSpPr>
          <p:cNvPr id="50" name="Text Placeholder 4">
            <a:extLst>
              <a:ext uri="{FF2B5EF4-FFF2-40B4-BE49-F238E27FC236}">
                <a16:creationId xmlns:a16="http://schemas.microsoft.com/office/drawing/2014/main" id="{8AA02FD6-35BA-7222-4D71-0AA5A3E5766D}"/>
              </a:ext>
            </a:extLst>
          </p:cNvPr>
          <p:cNvSpPr txBox="1">
            <a:spLocks/>
          </p:cNvSpPr>
          <p:nvPr>
            <p:custDataLst>
              <p:tags r:id="rId43"/>
            </p:custDataLst>
          </p:nvPr>
        </p:nvSpPr>
        <p:spPr bwMode="auto">
          <a:xfrm>
            <a:off x="660400" y="4478338"/>
            <a:ext cx="241300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6DB84E3-997D-46D8-BA61-8422F89417CD}" type="datetime'Accou''nt t''ransactions CR s''um total - last 7-12 mon''ths'">
              <a:rPr lang="en-US" altLang="en-US" sz="800" smtClean="0">
                <a:cs typeface="+mn-cs"/>
              </a:rPr>
              <a:pPr/>
              <a:t>Account transactions CR sum total - last 7-12 months</a:t>
            </a:fld>
            <a:endParaRPr lang="en-US" sz="800" dirty="0">
              <a:cs typeface="+mn-cs"/>
            </a:endParaRPr>
          </a:p>
        </p:txBody>
      </p:sp>
      <p:sp>
        <p:nvSpPr>
          <p:cNvPr id="37" name="Rectangle 36">
            <a:extLst>
              <a:ext uri="{FF2B5EF4-FFF2-40B4-BE49-F238E27FC236}">
                <a16:creationId xmlns:a16="http://schemas.microsoft.com/office/drawing/2014/main" id="{ABBF322D-B296-4640-BE5B-3B759C8A3EF9}"/>
              </a:ext>
            </a:extLst>
          </p:cNvPr>
          <p:cNvSpPr/>
          <p:nvPr>
            <p:custDataLst>
              <p:tags r:id="rId44"/>
            </p:custDataLst>
          </p:nvPr>
        </p:nvSpPr>
        <p:spPr bwMode="auto">
          <a:xfrm>
            <a:off x="8834438" y="1009650"/>
            <a:ext cx="109538" cy="109538"/>
          </a:xfrm>
          <a:prstGeom prst="rect">
            <a:avLst/>
          </a:prstGeom>
          <a:solidFill>
            <a:schemeClr val="accent4"/>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4" name="Rectangle 33">
            <a:extLst>
              <a:ext uri="{FF2B5EF4-FFF2-40B4-BE49-F238E27FC236}">
                <a16:creationId xmlns:a16="http://schemas.microsoft.com/office/drawing/2014/main" id="{3083D45D-69B9-428C-8BB2-2250110771E7}"/>
              </a:ext>
            </a:extLst>
          </p:cNvPr>
          <p:cNvSpPr/>
          <p:nvPr>
            <p:custDataLst>
              <p:tags r:id="rId45"/>
            </p:custDataLst>
          </p:nvPr>
        </p:nvSpPr>
        <p:spPr bwMode="auto">
          <a:xfrm>
            <a:off x="6799263" y="1009650"/>
            <a:ext cx="109538" cy="109538"/>
          </a:xfrm>
          <a:prstGeom prst="rect">
            <a:avLst/>
          </a:prstGeom>
          <a:solidFill>
            <a:schemeClr val="accent6"/>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8" name="Rectangle 37">
            <a:extLst>
              <a:ext uri="{FF2B5EF4-FFF2-40B4-BE49-F238E27FC236}">
                <a16:creationId xmlns:a16="http://schemas.microsoft.com/office/drawing/2014/main" id="{0D155C0D-CE8E-4352-9AF6-5D1A82B99AC2}"/>
              </a:ext>
            </a:extLst>
          </p:cNvPr>
          <p:cNvSpPr/>
          <p:nvPr>
            <p:custDataLst>
              <p:tags r:id="rId46"/>
            </p:custDataLst>
          </p:nvPr>
        </p:nvSpPr>
        <p:spPr bwMode="auto">
          <a:xfrm>
            <a:off x="9863138" y="1009650"/>
            <a:ext cx="109538" cy="109538"/>
          </a:xfrm>
          <a:prstGeom prst="rect">
            <a:avLst/>
          </a:prstGeom>
          <a:solidFill>
            <a:schemeClr val="accent3"/>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5" name="Rectangle 34">
            <a:extLst>
              <a:ext uri="{FF2B5EF4-FFF2-40B4-BE49-F238E27FC236}">
                <a16:creationId xmlns:a16="http://schemas.microsoft.com/office/drawing/2014/main" id="{4A0C2CCE-E9A2-458E-A5D7-34DCF03964E8}"/>
              </a:ext>
            </a:extLst>
          </p:cNvPr>
          <p:cNvSpPr/>
          <p:nvPr>
            <p:custDataLst>
              <p:tags r:id="rId47"/>
            </p:custDataLst>
          </p:nvPr>
        </p:nvSpPr>
        <p:spPr bwMode="auto">
          <a:xfrm>
            <a:off x="7667625" y="1009650"/>
            <a:ext cx="109538" cy="109538"/>
          </a:xfrm>
          <a:prstGeom prst="rect">
            <a:avLst/>
          </a:prstGeom>
          <a:solidFill>
            <a:srgbClr val="E14675"/>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6" name="Rectangle 35">
            <a:extLst>
              <a:ext uri="{FF2B5EF4-FFF2-40B4-BE49-F238E27FC236}">
                <a16:creationId xmlns:a16="http://schemas.microsoft.com/office/drawing/2014/main" id="{57B2BE84-C927-467C-BB52-A29C75492B55}"/>
              </a:ext>
            </a:extLst>
          </p:cNvPr>
          <p:cNvSpPr/>
          <p:nvPr>
            <p:custDataLst>
              <p:tags r:id="rId48"/>
            </p:custDataLst>
          </p:nvPr>
        </p:nvSpPr>
        <p:spPr bwMode="auto">
          <a:xfrm>
            <a:off x="8208963" y="1009650"/>
            <a:ext cx="109538" cy="109538"/>
          </a:xfrm>
          <a:prstGeom prst="rect">
            <a:avLst/>
          </a:prstGeom>
          <a:solidFill>
            <a:srgbClr val="B1D97D"/>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35" name="Text Placeholder 4">
            <a:extLst>
              <a:ext uri="{FF2B5EF4-FFF2-40B4-BE49-F238E27FC236}">
                <a16:creationId xmlns:a16="http://schemas.microsoft.com/office/drawing/2014/main" id="{4C1F3293-4EFE-461D-940D-7EE66BAE31C5}"/>
              </a:ext>
            </a:extLst>
          </p:cNvPr>
          <p:cNvSpPr>
            <a:spLocks noGrp="1"/>
          </p:cNvSpPr>
          <p:nvPr>
            <p:custDataLst>
              <p:tags r:id="rId49"/>
            </p:custDataLst>
          </p:nvPr>
        </p:nvSpPr>
        <p:spPr bwMode="auto">
          <a:xfrm>
            <a:off x="8994775" y="1006475"/>
            <a:ext cx="7667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4818732-F2A0-4E13-9534-A1870806393D}" type="datetime'''C''''ar''d''''''''s /'''' ''''''''acc''''ou''''''n''''ts'''">
              <a:rPr lang="en-US" altLang="en-US" sz="800" smtClean="0">
                <a:effectLst/>
                <a:cs typeface="+mn-cs"/>
              </a:rPr>
              <a:pPr>
                <a:spcBef>
                  <a:spcPct val="0"/>
                </a:spcBef>
                <a:spcAft>
                  <a:spcPct val="0"/>
                </a:spcAft>
              </a:pPr>
              <a:t>Cards / accounts</a:t>
            </a:fld>
            <a:endParaRPr lang="en-US" sz="800" dirty="0">
              <a:cs typeface="+mn-cs"/>
            </a:endParaRPr>
          </a:p>
        </p:txBody>
      </p:sp>
      <p:sp>
        <p:nvSpPr>
          <p:cNvPr id="134" name="Text Placeholder 4">
            <a:extLst>
              <a:ext uri="{FF2B5EF4-FFF2-40B4-BE49-F238E27FC236}">
                <a16:creationId xmlns:a16="http://schemas.microsoft.com/office/drawing/2014/main" id="{4C1F3293-4EFE-461D-940D-7EE66BAE31C5}"/>
              </a:ext>
            </a:extLst>
          </p:cNvPr>
          <p:cNvSpPr>
            <a:spLocks noGrp="1"/>
          </p:cNvSpPr>
          <p:nvPr>
            <p:custDataLst>
              <p:tags r:id="rId50"/>
            </p:custDataLst>
          </p:nvPr>
        </p:nvSpPr>
        <p:spPr bwMode="auto">
          <a:xfrm>
            <a:off x="10023475" y="1006475"/>
            <a:ext cx="10795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60AD62B-47FC-41CB-BC56-E6F468DB6852}" type="datetime'T''''r''''an''sa''''c''ti''''o''n''s ''/'' bal''an''''''c''es'">
              <a:rPr lang="en-US" altLang="en-US" sz="800" smtClean="0">
                <a:effectLst/>
                <a:cs typeface="+mn-cs"/>
              </a:rPr>
              <a:pPr>
                <a:spcBef>
                  <a:spcPct val="0"/>
                </a:spcBef>
                <a:spcAft>
                  <a:spcPct val="0"/>
                </a:spcAft>
              </a:pPr>
              <a:t>Transactions / balances</a:t>
            </a:fld>
            <a:endParaRPr lang="en-US" sz="800" dirty="0">
              <a:cs typeface="+mn-cs"/>
            </a:endParaRPr>
          </a:p>
        </p:txBody>
      </p:sp>
      <p:sp>
        <p:nvSpPr>
          <p:cNvPr id="138" name="Text Placeholder 4">
            <a:extLst>
              <a:ext uri="{FF2B5EF4-FFF2-40B4-BE49-F238E27FC236}">
                <a16:creationId xmlns:a16="http://schemas.microsoft.com/office/drawing/2014/main" id="{4C1F3293-4EFE-461D-940D-7EE66BAE31C5}"/>
              </a:ext>
            </a:extLst>
          </p:cNvPr>
          <p:cNvSpPr>
            <a:spLocks noGrp="1"/>
          </p:cNvSpPr>
          <p:nvPr>
            <p:custDataLst>
              <p:tags r:id="rId51"/>
            </p:custDataLst>
          </p:nvPr>
        </p:nvSpPr>
        <p:spPr bwMode="auto">
          <a:xfrm>
            <a:off x="7827963" y="1006475"/>
            <a:ext cx="2794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874FF9C-E498-4A97-94ED-6F8B75C0CF8C}" type="datetime'''''''L''o''''''''''''''''''''''''a''''''n''s'''''''''">
              <a:rPr lang="en-US" altLang="en-US" sz="800" smtClean="0">
                <a:effectLst/>
                <a:cs typeface="+mn-cs"/>
              </a:rPr>
              <a:pPr>
                <a:spcBef>
                  <a:spcPct val="0"/>
                </a:spcBef>
                <a:spcAft>
                  <a:spcPct val="0"/>
                </a:spcAft>
              </a:pPr>
              <a:t>Loans</a:t>
            </a:fld>
            <a:endParaRPr lang="en-US" sz="800" dirty="0">
              <a:cs typeface="+mn-cs"/>
            </a:endParaRPr>
          </a:p>
        </p:txBody>
      </p:sp>
      <p:sp>
        <p:nvSpPr>
          <p:cNvPr id="137" name="Text Placeholder 4">
            <a:extLst>
              <a:ext uri="{FF2B5EF4-FFF2-40B4-BE49-F238E27FC236}">
                <a16:creationId xmlns:a16="http://schemas.microsoft.com/office/drawing/2014/main" id="{4C1F3293-4EFE-461D-940D-7EE66BAE31C5}"/>
              </a:ext>
            </a:extLst>
          </p:cNvPr>
          <p:cNvSpPr>
            <a:spLocks noGrp="1"/>
          </p:cNvSpPr>
          <p:nvPr>
            <p:custDataLst>
              <p:tags r:id="rId52"/>
            </p:custDataLst>
          </p:nvPr>
        </p:nvSpPr>
        <p:spPr bwMode="auto">
          <a:xfrm>
            <a:off x="8369300" y="1006475"/>
            <a:ext cx="3635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42C6CD1C-85AB-4848-A113-77A2F16EF43D}" type="datetime'Sa''''v''i''''''''''''''n''''g''''''''''''''''''''''''''''''s'">
              <a:rPr lang="en-US" altLang="en-US" sz="800" smtClean="0">
                <a:effectLst/>
                <a:cs typeface="+mn-cs"/>
              </a:rPr>
              <a:pPr>
                <a:spcBef>
                  <a:spcPct val="0"/>
                </a:spcBef>
                <a:spcAft>
                  <a:spcPct val="0"/>
                </a:spcAft>
              </a:pPr>
              <a:t>Savings</a:t>
            </a:fld>
            <a:endParaRPr lang="en-US" sz="800" dirty="0">
              <a:cs typeface="+mn-cs"/>
            </a:endParaRPr>
          </a:p>
        </p:txBody>
      </p:sp>
      <p:sp>
        <p:nvSpPr>
          <p:cNvPr id="136" name="Text Placeholder 4">
            <a:extLst>
              <a:ext uri="{FF2B5EF4-FFF2-40B4-BE49-F238E27FC236}">
                <a16:creationId xmlns:a16="http://schemas.microsoft.com/office/drawing/2014/main" id="{4C1F3293-4EFE-461D-940D-7EE66BAE31C5}"/>
              </a:ext>
            </a:extLst>
          </p:cNvPr>
          <p:cNvSpPr>
            <a:spLocks noGrp="1"/>
          </p:cNvSpPr>
          <p:nvPr>
            <p:custDataLst>
              <p:tags r:id="rId53"/>
            </p:custDataLst>
          </p:nvPr>
        </p:nvSpPr>
        <p:spPr bwMode="auto">
          <a:xfrm>
            <a:off x="6959600" y="1006475"/>
            <a:ext cx="6064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E1EF0A8-7B6A-4F2A-9AA8-53CB67620595}" type="datetime'''Dem''''''''o''''g''r''a''''''p''''h''''''''''''i''''c'">
              <a:rPr lang="en-US" altLang="en-US" sz="800" smtClean="0">
                <a:effectLst/>
                <a:cs typeface="+mn-cs"/>
              </a:rPr>
              <a:pPr>
                <a:spcBef>
                  <a:spcPct val="0"/>
                </a:spcBef>
                <a:spcAft>
                  <a:spcPct val="0"/>
                </a:spcAft>
              </a:pPr>
              <a:t>Demographic</a:t>
            </a:fld>
            <a:endParaRPr lang="en-US" sz="800" dirty="0">
              <a:cs typeface="+mn-cs"/>
            </a:endParaRPr>
          </a:p>
        </p:txBody>
      </p:sp>
      <p:sp>
        <p:nvSpPr>
          <p:cNvPr id="160" name="Rectangle 159">
            <a:extLst>
              <a:ext uri="{FF2B5EF4-FFF2-40B4-BE49-F238E27FC236}">
                <a16:creationId xmlns:a16="http://schemas.microsoft.com/office/drawing/2014/main" id="{E725FCFE-94C3-41B5-B53D-FB6BC1041D5D}"/>
              </a:ext>
            </a:extLst>
          </p:cNvPr>
          <p:cNvSpPr/>
          <p:nvPr/>
        </p:nvSpPr>
        <p:spPr>
          <a:xfrm>
            <a:off x="6289676" y="1336250"/>
            <a:ext cx="5348288" cy="487782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162" name="Straight Connector 161">
            <a:extLst>
              <a:ext uri="{FF2B5EF4-FFF2-40B4-BE49-F238E27FC236}">
                <a16:creationId xmlns:a16="http://schemas.microsoft.com/office/drawing/2014/main" id="{FF1F1053-2C06-401E-A49D-077A7E0CC04C}"/>
              </a:ext>
            </a:extLst>
          </p:cNvPr>
          <p:cNvCxnSpPr>
            <a:cxnSpLocks/>
          </p:cNvCxnSpPr>
          <p:nvPr/>
        </p:nvCxnSpPr>
        <p:spPr>
          <a:xfrm>
            <a:off x="6432552" y="1724025"/>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1D4D8022-ACCE-8790-8956-4FEE3A375012}"/>
              </a:ext>
            </a:extLst>
          </p:cNvPr>
          <p:cNvGraphicFramePr/>
          <p:nvPr>
            <p:custDataLst>
              <p:tags r:id="rId54"/>
            </p:custDataLst>
            <p:extLst>
              <p:ext uri="{D42A27DB-BD31-4B8C-83A1-F6EECF244321}">
                <p14:modId xmlns:p14="http://schemas.microsoft.com/office/powerpoint/2010/main" val="3324926946"/>
              </p:ext>
            </p:extLst>
          </p:nvPr>
        </p:nvGraphicFramePr>
        <p:xfrm>
          <a:off x="6350000" y="1700213"/>
          <a:ext cx="5227638" cy="917575"/>
        </p:xfrm>
        <a:graphic>
          <a:graphicData uri="http://schemas.openxmlformats.org/drawingml/2006/chart">
            <c:chart xmlns:c="http://schemas.openxmlformats.org/drawingml/2006/chart" xmlns:r="http://schemas.openxmlformats.org/officeDocument/2006/relationships" r:id="rId81"/>
          </a:graphicData>
        </a:graphic>
      </p:graphicFrame>
      <p:sp>
        <p:nvSpPr>
          <p:cNvPr id="198" name="Text Placeholder 4">
            <a:extLst>
              <a:ext uri="{FF2B5EF4-FFF2-40B4-BE49-F238E27FC236}">
                <a16:creationId xmlns:a16="http://schemas.microsoft.com/office/drawing/2014/main" id="{EDB10FF2-E423-4A54-815C-DD79666358A7}"/>
              </a:ext>
            </a:extLst>
          </p:cNvPr>
          <p:cNvSpPr>
            <a:spLocks noGrp="1"/>
          </p:cNvSpPr>
          <p:nvPr>
            <p:custDataLst>
              <p:tags r:id="rId55"/>
            </p:custDataLst>
          </p:nvPr>
        </p:nvSpPr>
        <p:spPr bwMode="auto">
          <a:xfrm>
            <a:off x="10063163" y="2578100"/>
            <a:ext cx="33496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C971434-99E7-42D2-BB0E-26FC03813175}" type="datetime'''5''0''''''''''''''-''''''''''''6''0'''''">
              <a:rPr lang="en-US" altLang="en-US" sz="1000" smtClean="0">
                <a:cs typeface="+mn-cs"/>
              </a:rPr>
              <a:pPr/>
              <a:t>50-60</a:t>
            </a:fld>
            <a:endParaRPr lang="en-US" sz="1000" dirty="0">
              <a:cs typeface="+mn-cs"/>
            </a:endParaRPr>
          </a:p>
        </p:txBody>
      </p:sp>
      <p:sp>
        <p:nvSpPr>
          <p:cNvPr id="201" name="Text Placeholder 4">
            <a:extLst>
              <a:ext uri="{FF2B5EF4-FFF2-40B4-BE49-F238E27FC236}">
                <a16:creationId xmlns:a16="http://schemas.microsoft.com/office/drawing/2014/main" id="{8012759C-4C08-401E-B466-BFB9BA9E6678}"/>
              </a:ext>
            </a:extLst>
          </p:cNvPr>
          <p:cNvSpPr>
            <a:spLocks noGrp="1"/>
          </p:cNvSpPr>
          <p:nvPr>
            <p:custDataLst>
              <p:tags r:id="rId56"/>
            </p:custDataLst>
          </p:nvPr>
        </p:nvSpPr>
        <p:spPr bwMode="auto">
          <a:xfrm>
            <a:off x="8375650" y="2578100"/>
            <a:ext cx="33496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D52EA72-C6DB-4BCE-A0B6-189E561CE31E}" type="datetime'30''''''''''-''4''''''''''''''0'''">
              <a:rPr lang="en-US" altLang="en-US" sz="1000" smtClean="0">
                <a:cs typeface="+mn-cs"/>
              </a:rPr>
              <a:pPr/>
              <a:t>30-40</a:t>
            </a:fld>
            <a:endParaRPr lang="en-US" sz="1000" dirty="0">
              <a:cs typeface="+mn-cs"/>
            </a:endParaRPr>
          </a:p>
        </p:txBody>
      </p:sp>
      <p:sp>
        <p:nvSpPr>
          <p:cNvPr id="200" name="Text Placeholder 4">
            <a:extLst>
              <a:ext uri="{FF2B5EF4-FFF2-40B4-BE49-F238E27FC236}">
                <a16:creationId xmlns:a16="http://schemas.microsoft.com/office/drawing/2014/main" id="{35F16AB3-D46C-4B65-B302-AD43BD2ED154}"/>
              </a:ext>
            </a:extLst>
          </p:cNvPr>
          <p:cNvSpPr>
            <a:spLocks noGrp="1"/>
          </p:cNvSpPr>
          <p:nvPr>
            <p:custDataLst>
              <p:tags r:id="rId57"/>
            </p:custDataLst>
          </p:nvPr>
        </p:nvSpPr>
        <p:spPr bwMode="auto">
          <a:xfrm>
            <a:off x="10960100" y="2578100"/>
            <a:ext cx="2270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B594BC6-FCB5-42F7-BF29-B5B243BABE0C}" type="datetime'''''''6''''''''''''''''''''''''''''''''''''''0''''+'''''''''">
              <a:rPr lang="en-US" altLang="en-US" sz="1000" smtClean="0">
                <a:cs typeface="+mn-cs"/>
              </a:rPr>
              <a:pPr/>
              <a:t>60+</a:t>
            </a:fld>
            <a:endParaRPr lang="en-US" sz="1000" dirty="0">
              <a:cs typeface="+mn-cs"/>
            </a:endParaRPr>
          </a:p>
        </p:txBody>
      </p:sp>
      <p:sp>
        <p:nvSpPr>
          <p:cNvPr id="199" name="Text Placeholder 4">
            <a:extLst>
              <a:ext uri="{FF2B5EF4-FFF2-40B4-BE49-F238E27FC236}">
                <a16:creationId xmlns:a16="http://schemas.microsoft.com/office/drawing/2014/main" id="{E7F9B82E-B87E-4AB3-ACFD-061C996FAF71}"/>
              </a:ext>
            </a:extLst>
          </p:cNvPr>
          <p:cNvSpPr>
            <a:spLocks noGrp="1"/>
          </p:cNvSpPr>
          <p:nvPr>
            <p:custDataLst>
              <p:tags r:id="rId58"/>
            </p:custDataLst>
          </p:nvPr>
        </p:nvSpPr>
        <p:spPr bwMode="auto">
          <a:xfrm>
            <a:off x="6742113" y="2578100"/>
            <a:ext cx="2270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AE3CFCD-65B6-42F1-8BF2-FADB117ADD27}" type="datetime'''''''&lt;''''''''''''''''2''''''''''''0'">
              <a:rPr lang="en-US" altLang="en-US" sz="1000" smtClean="0">
                <a:cs typeface="+mn-cs"/>
              </a:rPr>
              <a:pPr/>
              <a:t>&lt;20</a:t>
            </a:fld>
            <a:endParaRPr lang="en-US" sz="1000" dirty="0">
              <a:cs typeface="+mn-cs"/>
            </a:endParaRPr>
          </a:p>
        </p:txBody>
      </p:sp>
      <p:sp>
        <p:nvSpPr>
          <p:cNvPr id="197" name="Text Placeholder 4">
            <a:extLst>
              <a:ext uri="{FF2B5EF4-FFF2-40B4-BE49-F238E27FC236}">
                <a16:creationId xmlns:a16="http://schemas.microsoft.com/office/drawing/2014/main" id="{7FABF8CB-3F4B-4133-A1AA-76B8DCFAEC32}"/>
              </a:ext>
            </a:extLst>
          </p:cNvPr>
          <p:cNvSpPr>
            <a:spLocks noGrp="1"/>
          </p:cNvSpPr>
          <p:nvPr>
            <p:custDataLst>
              <p:tags r:id="rId59"/>
            </p:custDataLst>
          </p:nvPr>
        </p:nvSpPr>
        <p:spPr bwMode="auto">
          <a:xfrm>
            <a:off x="7531100" y="2578100"/>
            <a:ext cx="33496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4BA356A-BEE4-47C2-AC8E-D9DAE84DC5CA}" type="datetime'''''''''2''''''''''''''0''''''''''''''-''''30'">
              <a:rPr lang="en-US" altLang="en-US" sz="1000" smtClean="0">
                <a:cs typeface="+mn-cs"/>
              </a:rPr>
              <a:pPr/>
              <a:t>20-30</a:t>
            </a:fld>
            <a:endParaRPr lang="en-US" sz="1000" dirty="0">
              <a:cs typeface="+mn-cs"/>
            </a:endParaRPr>
          </a:p>
        </p:txBody>
      </p:sp>
      <p:sp>
        <p:nvSpPr>
          <p:cNvPr id="202" name="Text Placeholder 4">
            <a:extLst>
              <a:ext uri="{FF2B5EF4-FFF2-40B4-BE49-F238E27FC236}">
                <a16:creationId xmlns:a16="http://schemas.microsoft.com/office/drawing/2014/main" id="{CC0DD9B1-C886-45D9-B754-A52B2D986580}"/>
              </a:ext>
            </a:extLst>
          </p:cNvPr>
          <p:cNvSpPr>
            <a:spLocks noGrp="1"/>
          </p:cNvSpPr>
          <p:nvPr>
            <p:custDataLst>
              <p:tags r:id="rId60"/>
            </p:custDataLst>
          </p:nvPr>
        </p:nvSpPr>
        <p:spPr bwMode="auto">
          <a:xfrm>
            <a:off x="9218613" y="2578100"/>
            <a:ext cx="33496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D05DA21-789E-4F46-B93B-3389B67F8825}" type="datetime'''''''40''-''''''''''''''''''50'''''''''''''''''''''''">
              <a:rPr lang="en-US" altLang="en-US" sz="1000" smtClean="0">
                <a:cs typeface="+mn-cs"/>
              </a:rPr>
              <a:pPr/>
              <a:t>40-50</a:t>
            </a:fld>
            <a:endParaRPr lang="en-US" sz="1000" dirty="0">
              <a:cs typeface="+mn-cs"/>
            </a:endParaRPr>
          </a:p>
        </p:txBody>
      </p:sp>
      <p:graphicFrame>
        <p:nvGraphicFramePr>
          <p:cNvPr id="7" name="Chart 6">
            <a:extLst>
              <a:ext uri="{FF2B5EF4-FFF2-40B4-BE49-F238E27FC236}">
                <a16:creationId xmlns:a16="http://schemas.microsoft.com/office/drawing/2014/main" id="{535A2522-07AA-B5AF-E767-15ACE8FB70F7}"/>
              </a:ext>
            </a:extLst>
          </p:cNvPr>
          <p:cNvGraphicFramePr/>
          <p:nvPr>
            <p:custDataLst>
              <p:tags r:id="rId61"/>
            </p:custDataLst>
            <p:extLst>
              <p:ext uri="{D42A27DB-BD31-4B8C-83A1-F6EECF244321}">
                <p14:modId xmlns:p14="http://schemas.microsoft.com/office/powerpoint/2010/main" val="3244598553"/>
              </p:ext>
            </p:extLst>
          </p:nvPr>
        </p:nvGraphicFramePr>
        <p:xfrm>
          <a:off x="6350000" y="3132138"/>
          <a:ext cx="5227638" cy="917575"/>
        </p:xfrm>
        <a:graphic>
          <a:graphicData uri="http://schemas.openxmlformats.org/drawingml/2006/chart">
            <c:chart xmlns:c="http://schemas.openxmlformats.org/drawingml/2006/chart" xmlns:r="http://schemas.openxmlformats.org/officeDocument/2006/relationships" r:id="rId82"/>
          </a:graphicData>
        </a:graphic>
      </p:graphicFrame>
      <p:sp>
        <p:nvSpPr>
          <p:cNvPr id="210" name="Text Placeholder 4">
            <a:extLst>
              <a:ext uri="{FF2B5EF4-FFF2-40B4-BE49-F238E27FC236}">
                <a16:creationId xmlns:a16="http://schemas.microsoft.com/office/drawing/2014/main" id="{A67913EB-4C56-4AAC-9BE5-1E121DB09B67}"/>
              </a:ext>
            </a:extLst>
          </p:cNvPr>
          <p:cNvSpPr>
            <a:spLocks noGrp="1"/>
          </p:cNvSpPr>
          <p:nvPr>
            <p:custDataLst>
              <p:tags r:id="rId62"/>
            </p:custDataLst>
          </p:nvPr>
        </p:nvSpPr>
        <p:spPr bwMode="auto">
          <a:xfrm>
            <a:off x="9448800" y="401002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48FEF76-AE74-4EEC-8D99-3BECBEBE16B7}" type="datetime'''''''''''''''5''''''''''''''''''0'''''''''''''''">
              <a:rPr lang="en-US" altLang="en-US" sz="1000" smtClean="0">
                <a:cs typeface="+mn-cs"/>
              </a:rPr>
              <a:pPr/>
              <a:t>50</a:t>
            </a:fld>
            <a:endParaRPr lang="en-US" sz="1000" dirty="0">
              <a:cs typeface="+mn-cs"/>
            </a:endParaRPr>
          </a:p>
        </p:txBody>
      </p:sp>
      <p:sp>
        <p:nvSpPr>
          <p:cNvPr id="212" name="Text Placeholder 4">
            <a:extLst>
              <a:ext uri="{FF2B5EF4-FFF2-40B4-BE49-F238E27FC236}">
                <a16:creationId xmlns:a16="http://schemas.microsoft.com/office/drawing/2014/main" id="{4D095182-BB04-4095-8D1E-C6BE769304A9}"/>
              </a:ext>
            </a:extLst>
          </p:cNvPr>
          <p:cNvSpPr>
            <a:spLocks noGrp="1"/>
          </p:cNvSpPr>
          <p:nvPr>
            <p:custDataLst>
              <p:tags r:id="rId63"/>
            </p:custDataLst>
          </p:nvPr>
        </p:nvSpPr>
        <p:spPr bwMode="auto">
          <a:xfrm>
            <a:off x="10574338" y="401002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4107D03-9015-4307-B89B-B748B5997650}" type="datetime'''''''''''''''''''7''''''''''''''''''''''''''0'''''''''''''''">
              <a:rPr lang="en-US" altLang="en-US" sz="1000" smtClean="0">
                <a:cs typeface="+mn-cs"/>
              </a:rPr>
              <a:pPr/>
              <a:t>70</a:t>
            </a:fld>
            <a:endParaRPr lang="en-US" sz="1000" dirty="0">
              <a:cs typeface="+mn-cs"/>
            </a:endParaRPr>
          </a:p>
        </p:txBody>
      </p:sp>
      <p:sp>
        <p:nvSpPr>
          <p:cNvPr id="211" name="Text Placeholder 4">
            <a:extLst>
              <a:ext uri="{FF2B5EF4-FFF2-40B4-BE49-F238E27FC236}">
                <a16:creationId xmlns:a16="http://schemas.microsoft.com/office/drawing/2014/main" id="{45946F47-0A4B-4B9B-9A38-E11CBCF7B8E5}"/>
              </a:ext>
            </a:extLst>
          </p:cNvPr>
          <p:cNvSpPr>
            <a:spLocks noGrp="1"/>
          </p:cNvSpPr>
          <p:nvPr>
            <p:custDataLst>
              <p:tags r:id="rId64"/>
            </p:custDataLst>
          </p:nvPr>
        </p:nvSpPr>
        <p:spPr bwMode="auto">
          <a:xfrm>
            <a:off x="8886825" y="401002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55B7E83-F9F1-48A6-AA66-E2E7AEB60D7E}" type="datetime'''''''''''''''''''''''''''''''''''''''''40'''''''">
              <a:rPr lang="en-US" altLang="en-US" sz="1000" smtClean="0">
                <a:cs typeface="+mn-cs"/>
              </a:rPr>
              <a:pPr/>
              <a:t>40</a:t>
            </a:fld>
            <a:endParaRPr lang="en-US" sz="1000" dirty="0">
              <a:cs typeface="+mn-cs"/>
            </a:endParaRPr>
          </a:p>
        </p:txBody>
      </p:sp>
      <p:sp>
        <p:nvSpPr>
          <p:cNvPr id="207" name="Text Placeholder 4">
            <a:extLst>
              <a:ext uri="{FF2B5EF4-FFF2-40B4-BE49-F238E27FC236}">
                <a16:creationId xmlns:a16="http://schemas.microsoft.com/office/drawing/2014/main" id="{C4FE171B-2073-4EC8-AF9A-02A686DA1802}"/>
              </a:ext>
            </a:extLst>
          </p:cNvPr>
          <p:cNvSpPr>
            <a:spLocks noGrp="1"/>
          </p:cNvSpPr>
          <p:nvPr>
            <p:custDataLst>
              <p:tags r:id="rId65"/>
            </p:custDataLst>
          </p:nvPr>
        </p:nvSpPr>
        <p:spPr bwMode="auto">
          <a:xfrm>
            <a:off x="10010775" y="401002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53F5E6D-3D44-44C6-885D-3EA1BE6EE94C}" type="datetime'''''''''''''6''''''''''''''''''''''''''0'''''''''">
              <a:rPr lang="en-US" altLang="en-US" sz="1000" smtClean="0">
                <a:cs typeface="+mn-cs"/>
              </a:rPr>
              <a:pPr/>
              <a:t>60</a:t>
            </a:fld>
            <a:endParaRPr lang="en-US" sz="1000" dirty="0">
              <a:cs typeface="+mn-cs"/>
            </a:endParaRPr>
          </a:p>
        </p:txBody>
      </p:sp>
      <p:sp>
        <p:nvSpPr>
          <p:cNvPr id="213" name="Text Placeholder 4">
            <a:extLst>
              <a:ext uri="{FF2B5EF4-FFF2-40B4-BE49-F238E27FC236}">
                <a16:creationId xmlns:a16="http://schemas.microsoft.com/office/drawing/2014/main" id="{892052DD-3447-4EBB-BAA4-09607591FD66}"/>
              </a:ext>
            </a:extLst>
          </p:cNvPr>
          <p:cNvSpPr>
            <a:spLocks noGrp="1"/>
          </p:cNvSpPr>
          <p:nvPr>
            <p:custDataLst>
              <p:tags r:id="rId66"/>
            </p:custDataLst>
          </p:nvPr>
        </p:nvSpPr>
        <p:spPr bwMode="auto">
          <a:xfrm>
            <a:off x="11136313" y="401002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8668C04-8B45-4FB4-A674-7D73988AB5C5}" type="datetime'''''''8''''''''''''''''''''''''''''''''''''''''''0'''''">
              <a:rPr lang="en-US" altLang="en-US" sz="1000" smtClean="0">
                <a:cs typeface="+mn-cs"/>
              </a:rPr>
              <a:pPr/>
              <a:t>80</a:t>
            </a:fld>
            <a:endParaRPr lang="en-US" sz="1000" dirty="0">
              <a:cs typeface="+mn-cs"/>
            </a:endParaRPr>
          </a:p>
        </p:txBody>
      </p:sp>
      <p:sp>
        <p:nvSpPr>
          <p:cNvPr id="208" name="Text Placeholder 4">
            <a:extLst>
              <a:ext uri="{FF2B5EF4-FFF2-40B4-BE49-F238E27FC236}">
                <a16:creationId xmlns:a16="http://schemas.microsoft.com/office/drawing/2014/main" id="{E8698E9F-A988-42BD-A04E-3A2054FE93F3}"/>
              </a:ext>
            </a:extLst>
          </p:cNvPr>
          <p:cNvSpPr>
            <a:spLocks noGrp="1"/>
          </p:cNvSpPr>
          <p:nvPr>
            <p:custDataLst>
              <p:tags r:id="rId67"/>
            </p:custDataLst>
          </p:nvPr>
        </p:nvSpPr>
        <p:spPr bwMode="auto">
          <a:xfrm>
            <a:off x="7199313" y="401002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DF63834-9FA8-4289-86AC-B89394B46460}" type="datetime'''''''''''''''1''''''''''''''''0'''''''''''''''''''''''">
              <a:rPr lang="en-US" altLang="en-US" sz="1000" smtClean="0">
                <a:cs typeface="+mn-cs"/>
              </a:rPr>
              <a:pPr/>
              <a:t>10</a:t>
            </a:fld>
            <a:endParaRPr lang="en-US" sz="1000" dirty="0">
              <a:cs typeface="+mn-cs"/>
            </a:endParaRPr>
          </a:p>
        </p:txBody>
      </p:sp>
      <p:sp>
        <p:nvSpPr>
          <p:cNvPr id="209" name="Text Placeholder 4">
            <a:extLst>
              <a:ext uri="{FF2B5EF4-FFF2-40B4-BE49-F238E27FC236}">
                <a16:creationId xmlns:a16="http://schemas.microsoft.com/office/drawing/2014/main" id="{3DFEF46D-2F40-4277-A843-8F21C162198F}"/>
              </a:ext>
            </a:extLst>
          </p:cNvPr>
          <p:cNvSpPr>
            <a:spLocks noGrp="1"/>
          </p:cNvSpPr>
          <p:nvPr>
            <p:custDataLst>
              <p:tags r:id="rId68"/>
            </p:custDataLst>
          </p:nvPr>
        </p:nvSpPr>
        <p:spPr bwMode="auto">
          <a:xfrm>
            <a:off x="7761288" y="401002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E63B8B2-9AB6-4751-899E-715AB4C54621}" type="datetime'''''''''''''''''''''2''0'''''''">
              <a:rPr lang="en-US" altLang="en-US" sz="1000" smtClean="0">
                <a:cs typeface="+mn-cs"/>
              </a:rPr>
              <a:pPr/>
              <a:t>20</a:t>
            </a:fld>
            <a:endParaRPr lang="en-US" sz="1000" dirty="0">
              <a:cs typeface="+mn-cs"/>
            </a:endParaRPr>
          </a:p>
        </p:txBody>
      </p:sp>
      <p:sp>
        <p:nvSpPr>
          <p:cNvPr id="206" name="Text Placeholder 4">
            <a:extLst>
              <a:ext uri="{FF2B5EF4-FFF2-40B4-BE49-F238E27FC236}">
                <a16:creationId xmlns:a16="http://schemas.microsoft.com/office/drawing/2014/main" id="{FCF4B9A9-6918-44E9-92A9-8B6EB3B1DC09}"/>
              </a:ext>
            </a:extLst>
          </p:cNvPr>
          <p:cNvSpPr>
            <a:spLocks noGrp="1"/>
          </p:cNvSpPr>
          <p:nvPr>
            <p:custDataLst>
              <p:tags r:id="rId69"/>
            </p:custDataLst>
          </p:nvPr>
        </p:nvSpPr>
        <p:spPr bwMode="auto">
          <a:xfrm>
            <a:off x="6464300" y="4010025"/>
            <a:ext cx="495300" cy="3048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7C058C6-89CA-48D3-9EE8-E639FE42FDA6}" type="datetime'''D''oe''s ''no''t'''''' ''''ha''''''''''''v''''''''e'''''''">
              <a:rPr lang="en-US" altLang="en-US" sz="1000" smtClean="0">
                <a:cs typeface="+mn-cs"/>
              </a:rPr>
              <a:pPr/>
              <a:t>Does not have</a:t>
            </a:fld>
            <a:endParaRPr lang="en-US" sz="1000" dirty="0">
              <a:cs typeface="+mn-cs"/>
            </a:endParaRPr>
          </a:p>
        </p:txBody>
      </p:sp>
      <p:sp>
        <p:nvSpPr>
          <p:cNvPr id="205" name="Text Placeholder 4">
            <a:extLst>
              <a:ext uri="{FF2B5EF4-FFF2-40B4-BE49-F238E27FC236}">
                <a16:creationId xmlns:a16="http://schemas.microsoft.com/office/drawing/2014/main" id="{729E6A86-7A46-458F-96CC-00CE2B794F59}"/>
              </a:ext>
            </a:extLst>
          </p:cNvPr>
          <p:cNvSpPr>
            <a:spLocks noGrp="1"/>
          </p:cNvSpPr>
          <p:nvPr>
            <p:custDataLst>
              <p:tags r:id="rId70"/>
            </p:custDataLst>
          </p:nvPr>
        </p:nvSpPr>
        <p:spPr bwMode="auto">
          <a:xfrm>
            <a:off x="8323263" y="401002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0DE2897-32CD-491B-B97E-0E7E51BE69D6}" type="datetime'''''''3''''''''''0'''">
              <a:rPr lang="en-US" altLang="en-US" sz="1000" smtClean="0">
                <a:cs typeface="+mn-cs"/>
              </a:rPr>
              <a:pPr/>
              <a:t>30</a:t>
            </a:fld>
            <a:endParaRPr lang="en-US" sz="1000" dirty="0">
              <a:cs typeface="+mn-cs"/>
            </a:endParaRPr>
          </a:p>
        </p:txBody>
      </p:sp>
      <p:graphicFrame>
        <p:nvGraphicFramePr>
          <p:cNvPr id="8" name="Chart 7">
            <a:extLst>
              <a:ext uri="{FF2B5EF4-FFF2-40B4-BE49-F238E27FC236}">
                <a16:creationId xmlns:a16="http://schemas.microsoft.com/office/drawing/2014/main" id="{6661EFAC-7A64-9CD8-6DD3-F1FCAEC526C8}"/>
              </a:ext>
            </a:extLst>
          </p:cNvPr>
          <p:cNvGraphicFramePr/>
          <p:nvPr>
            <p:custDataLst>
              <p:tags r:id="rId71"/>
            </p:custDataLst>
            <p:extLst>
              <p:ext uri="{D42A27DB-BD31-4B8C-83A1-F6EECF244321}">
                <p14:modId xmlns:p14="http://schemas.microsoft.com/office/powerpoint/2010/main" val="1704219509"/>
              </p:ext>
            </p:extLst>
          </p:nvPr>
        </p:nvGraphicFramePr>
        <p:xfrm>
          <a:off x="6350000" y="4721225"/>
          <a:ext cx="5227638" cy="917575"/>
        </p:xfrm>
        <a:graphic>
          <a:graphicData uri="http://schemas.openxmlformats.org/drawingml/2006/chart">
            <c:chart xmlns:c="http://schemas.openxmlformats.org/drawingml/2006/chart" xmlns:r="http://schemas.openxmlformats.org/officeDocument/2006/relationships" r:id="rId83"/>
          </a:graphicData>
        </a:graphic>
      </p:graphicFrame>
      <p:sp>
        <p:nvSpPr>
          <p:cNvPr id="220" name="Text Placeholder 4">
            <a:extLst>
              <a:ext uri="{FF2B5EF4-FFF2-40B4-BE49-F238E27FC236}">
                <a16:creationId xmlns:a16="http://schemas.microsoft.com/office/drawing/2014/main" id="{D91CE401-E60C-4122-80AC-BC634C90FE70}"/>
              </a:ext>
            </a:extLst>
          </p:cNvPr>
          <p:cNvSpPr>
            <a:spLocks noGrp="1"/>
          </p:cNvSpPr>
          <p:nvPr>
            <p:custDataLst>
              <p:tags r:id="rId72"/>
            </p:custDataLst>
          </p:nvPr>
        </p:nvSpPr>
        <p:spPr bwMode="auto">
          <a:xfrm>
            <a:off x="10841038" y="5599113"/>
            <a:ext cx="29686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CE0E045-7633-433B-9985-258A59118A77}" type="datetime'''''''''''''''''''''''''''''''''3''''''''6''''0''+'''">
              <a:rPr lang="en-US" altLang="en-US" sz="1000" smtClean="0">
                <a:cs typeface="+mn-cs"/>
              </a:rPr>
              <a:pPr/>
              <a:t>360+</a:t>
            </a:fld>
            <a:endParaRPr lang="en-US" sz="1000" dirty="0">
              <a:cs typeface="+mn-cs"/>
            </a:endParaRPr>
          </a:p>
        </p:txBody>
      </p:sp>
      <p:sp>
        <p:nvSpPr>
          <p:cNvPr id="219" name="Text Placeholder 4">
            <a:extLst>
              <a:ext uri="{FF2B5EF4-FFF2-40B4-BE49-F238E27FC236}">
                <a16:creationId xmlns:a16="http://schemas.microsoft.com/office/drawing/2014/main" id="{324A9294-3FA4-4C03-8C11-E001265C2A04}"/>
              </a:ext>
            </a:extLst>
          </p:cNvPr>
          <p:cNvSpPr>
            <a:spLocks noGrp="1"/>
          </p:cNvSpPr>
          <p:nvPr>
            <p:custDataLst>
              <p:tags r:id="rId73"/>
            </p:custDataLst>
          </p:nvPr>
        </p:nvSpPr>
        <p:spPr bwMode="auto">
          <a:xfrm>
            <a:off x="9739313" y="5599113"/>
            <a:ext cx="47466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CD7BF65-A014-4A31-87D0-199C5CC05814}" type="datetime'''''1''''''''''''''8''''''''''''''''''''''1''-''''''''360'">
              <a:rPr lang="en-US" altLang="en-US" sz="1000" smtClean="0">
                <a:cs typeface="+mn-cs"/>
              </a:rPr>
              <a:pPr/>
              <a:t>181-360</a:t>
            </a:fld>
            <a:endParaRPr lang="en-US" sz="1000" dirty="0">
              <a:cs typeface="+mn-cs"/>
            </a:endParaRPr>
          </a:p>
        </p:txBody>
      </p:sp>
      <p:sp>
        <p:nvSpPr>
          <p:cNvPr id="218" name="Text Placeholder 4">
            <a:extLst>
              <a:ext uri="{FF2B5EF4-FFF2-40B4-BE49-F238E27FC236}">
                <a16:creationId xmlns:a16="http://schemas.microsoft.com/office/drawing/2014/main" id="{67C1AB64-E4FE-4B29-840E-83BE011AA5FA}"/>
              </a:ext>
            </a:extLst>
          </p:cNvPr>
          <p:cNvSpPr>
            <a:spLocks noGrp="1"/>
          </p:cNvSpPr>
          <p:nvPr>
            <p:custDataLst>
              <p:tags r:id="rId74"/>
            </p:custDataLst>
          </p:nvPr>
        </p:nvSpPr>
        <p:spPr bwMode="auto">
          <a:xfrm>
            <a:off x="8761413" y="5599113"/>
            <a:ext cx="4048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82D1DB1-43B1-401A-9E29-23A2D975D70C}" type="datetime'''''''''''''''''''9''''1''''''-''18''''''0'''''''">
              <a:rPr lang="en-US" altLang="en-US" sz="1000" smtClean="0">
                <a:cs typeface="+mn-cs"/>
              </a:rPr>
              <a:pPr/>
              <a:t>91-180</a:t>
            </a:fld>
            <a:endParaRPr lang="en-US" sz="1000" dirty="0">
              <a:cs typeface="+mn-cs"/>
            </a:endParaRPr>
          </a:p>
        </p:txBody>
      </p:sp>
      <p:sp>
        <p:nvSpPr>
          <p:cNvPr id="217" name="Text Placeholder 4">
            <a:extLst>
              <a:ext uri="{FF2B5EF4-FFF2-40B4-BE49-F238E27FC236}">
                <a16:creationId xmlns:a16="http://schemas.microsoft.com/office/drawing/2014/main" id="{A3D438EA-7794-45B9-BCEA-17F2A9E56FE1}"/>
              </a:ext>
            </a:extLst>
          </p:cNvPr>
          <p:cNvSpPr>
            <a:spLocks noGrp="1"/>
          </p:cNvSpPr>
          <p:nvPr>
            <p:custDataLst>
              <p:tags r:id="rId75"/>
            </p:custDataLst>
          </p:nvPr>
        </p:nvSpPr>
        <p:spPr bwMode="auto">
          <a:xfrm>
            <a:off x="7785100" y="5599113"/>
            <a:ext cx="33496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6F7C435-6C96-4AE3-92B4-51B596C4EE46}" type="datetime'''''''''''''3''1''''''''''''''''''''''-''9''''''''''0'''''">
              <a:rPr lang="en-US" altLang="en-US" sz="1000" smtClean="0">
                <a:cs typeface="+mn-cs"/>
              </a:rPr>
              <a:pPr/>
              <a:t>31-90</a:t>
            </a:fld>
            <a:endParaRPr lang="en-US" sz="1000" dirty="0">
              <a:cs typeface="+mn-cs"/>
            </a:endParaRPr>
          </a:p>
        </p:txBody>
      </p:sp>
      <p:sp>
        <p:nvSpPr>
          <p:cNvPr id="216" name="Text Placeholder 4">
            <a:extLst>
              <a:ext uri="{FF2B5EF4-FFF2-40B4-BE49-F238E27FC236}">
                <a16:creationId xmlns:a16="http://schemas.microsoft.com/office/drawing/2014/main" id="{2AEBDD2F-3FC9-4A7C-9E0B-00851312BE40}"/>
              </a:ext>
            </a:extLst>
          </p:cNvPr>
          <p:cNvSpPr>
            <a:spLocks noGrp="1"/>
          </p:cNvSpPr>
          <p:nvPr>
            <p:custDataLst>
              <p:tags r:id="rId76"/>
            </p:custDataLst>
          </p:nvPr>
        </p:nvSpPr>
        <p:spPr bwMode="auto">
          <a:xfrm>
            <a:off x="6497638" y="5599113"/>
            <a:ext cx="882650" cy="3048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61F840F-FEA2-42AF-BEBE-1E0482FF6714}" type="datetime'Doe''s no''t h''''a''ve cu''rr''e''''''''nt account'''">
              <a:rPr lang="en-ZA" altLang="en-US" sz="1000" smtClean="0">
                <a:cs typeface="+mn-cs"/>
              </a:rPr>
              <a:pPr/>
              <a:t>Does not have current account</a:t>
            </a:fld>
            <a:endParaRPr lang="en-US" sz="1000" dirty="0">
              <a:cs typeface="+mn-cs"/>
            </a:endParaRPr>
          </a:p>
        </p:txBody>
      </p:sp>
      <p:cxnSp>
        <p:nvCxnSpPr>
          <p:cNvPr id="222" name="Straight Connector 221">
            <a:extLst>
              <a:ext uri="{FF2B5EF4-FFF2-40B4-BE49-F238E27FC236}">
                <a16:creationId xmlns:a16="http://schemas.microsoft.com/office/drawing/2014/main" id="{8FA960F3-E0BF-44A4-BF2A-D42176AB2D8A}"/>
              </a:ext>
            </a:extLst>
          </p:cNvPr>
          <p:cNvCxnSpPr>
            <a:cxnSpLocks/>
          </p:cNvCxnSpPr>
          <p:nvPr/>
        </p:nvCxnSpPr>
        <p:spPr>
          <a:xfrm>
            <a:off x="6432552" y="3082925"/>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3276B22-CEEC-405B-8B25-C9D3EECBD232}"/>
              </a:ext>
            </a:extLst>
          </p:cNvPr>
          <p:cNvCxnSpPr>
            <a:cxnSpLocks/>
          </p:cNvCxnSpPr>
          <p:nvPr/>
        </p:nvCxnSpPr>
        <p:spPr>
          <a:xfrm>
            <a:off x="6432552" y="4642403"/>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Sticker">
            <a:extLst>
              <a:ext uri="{FF2B5EF4-FFF2-40B4-BE49-F238E27FC236}">
                <a16:creationId xmlns:a16="http://schemas.microsoft.com/office/drawing/2014/main" id="{55E18760-6C39-830F-AE88-651F1EE9601C}"/>
              </a:ext>
            </a:extLst>
          </p:cNvPr>
          <p:cNvSpPr txBox="1"/>
          <p:nvPr/>
        </p:nvSpPr>
        <p:spPr>
          <a:xfrm>
            <a:off x="558489" y="964729"/>
            <a:ext cx="1865895"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CREDIT CARDS PROPENSITY MODEL</a:t>
            </a:r>
          </a:p>
        </p:txBody>
      </p:sp>
      <p:sp>
        <p:nvSpPr>
          <p:cNvPr id="27" name="TextBox 26">
            <a:extLst>
              <a:ext uri="{FF2B5EF4-FFF2-40B4-BE49-F238E27FC236}">
                <a16:creationId xmlns:a16="http://schemas.microsoft.com/office/drawing/2014/main" id="{0769FB10-4742-997D-CE85-AAAC43B8C8DD}"/>
              </a:ext>
            </a:extLst>
          </p:cNvPr>
          <p:cNvSpPr txBox="1"/>
          <p:nvPr/>
        </p:nvSpPr>
        <p:spPr>
          <a:xfrm>
            <a:off x="681036" y="1448425"/>
            <a:ext cx="4962526"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b="1" dirty="0">
                <a:solidFill>
                  <a:schemeClr val="accent3"/>
                </a:solidFill>
              </a:rPr>
              <a:t>Feature importance (does not indicate direction)</a:t>
            </a:r>
          </a:p>
        </p:txBody>
      </p:sp>
      <p:sp>
        <p:nvSpPr>
          <p:cNvPr id="45" name="TextBox 44">
            <a:extLst>
              <a:ext uri="{FF2B5EF4-FFF2-40B4-BE49-F238E27FC236}">
                <a16:creationId xmlns:a16="http://schemas.microsoft.com/office/drawing/2014/main" id="{446B19CB-AC27-6C62-4270-1A3CA2CAE692}"/>
              </a:ext>
            </a:extLst>
          </p:cNvPr>
          <p:cNvSpPr txBox="1">
            <a:spLocks/>
          </p:cNvSpPr>
          <p:nvPr/>
        </p:nvSpPr>
        <p:spPr>
          <a:xfrm>
            <a:off x="9117236" y="2796722"/>
            <a:ext cx="2377851"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000" b="1" dirty="0">
                <a:solidFill>
                  <a:schemeClr val="accent3"/>
                </a:solidFill>
              </a:rPr>
              <a:t>Customer age</a:t>
            </a:r>
            <a:r>
              <a:rPr lang="en-US" sz="1000" dirty="0">
                <a:solidFill>
                  <a:schemeClr val="accent3"/>
                </a:solidFill>
              </a:rPr>
              <a:t>, years</a:t>
            </a:r>
          </a:p>
        </p:txBody>
      </p:sp>
      <p:sp>
        <p:nvSpPr>
          <p:cNvPr id="47" name="TextBox 46">
            <a:extLst>
              <a:ext uri="{FF2B5EF4-FFF2-40B4-BE49-F238E27FC236}">
                <a16:creationId xmlns:a16="http://schemas.microsoft.com/office/drawing/2014/main" id="{778675B1-2F8E-86C6-E358-AC6730539B8F}"/>
              </a:ext>
            </a:extLst>
          </p:cNvPr>
          <p:cNvSpPr txBox="1">
            <a:spLocks/>
          </p:cNvSpPr>
          <p:nvPr/>
        </p:nvSpPr>
        <p:spPr>
          <a:xfrm>
            <a:off x="9117236" y="4356100"/>
            <a:ext cx="2377851" cy="1539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000" b="1" dirty="0">
                <a:solidFill>
                  <a:schemeClr val="accent3"/>
                </a:solidFill>
              </a:rPr>
              <a:t>Total amount invested in deposits</a:t>
            </a:r>
            <a:r>
              <a:rPr lang="en-US" sz="1000" dirty="0">
                <a:solidFill>
                  <a:schemeClr val="accent3"/>
                </a:solidFill>
              </a:rPr>
              <a:t>, rank</a:t>
            </a:r>
          </a:p>
        </p:txBody>
      </p:sp>
      <p:sp>
        <p:nvSpPr>
          <p:cNvPr id="49" name="TextBox 48">
            <a:extLst>
              <a:ext uri="{FF2B5EF4-FFF2-40B4-BE49-F238E27FC236}">
                <a16:creationId xmlns:a16="http://schemas.microsoft.com/office/drawing/2014/main" id="{E9FB9E3A-869B-1E8E-4372-41EAA4308BC1}"/>
              </a:ext>
            </a:extLst>
          </p:cNvPr>
          <p:cNvSpPr txBox="1">
            <a:spLocks/>
          </p:cNvSpPr>
          <p:nvPr/>
        </p:nvSpPr>
        <p:spPr>
          <a:xfrm>
            <a:off x="9117237" y="5964238"/>
            <a:ext cx="2377851" cy="1539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000" b="1" dirty="0">
                <a:solidFill>
                  <a:schemeClr val="accent3"/>
                </a:solidFill>
              </a:rPr>
              <a:t>Age of oldest current account</a:t>
            </a:r>
            <a:r>
              <a:rPr lang="en-US" sz="1000" dirty="0">
                <a:solidFill>
                  <a:schemeClr val="accent3"/>
                </a:solidFill>
              </a:rPr>
              <a:t>, days</a:t>
            </a:r>
          </a:p>
        </p:txBody>
      </p:sp>
      <p:sp>
        <p:nvSpPr>
          <p:cNvPr id="55" name="TextBox 54">
            <a:extLst>
              <a:ext uri="{FF2B5EF4-FFF2-40B4-BE49-F238E27FC236}">
                <a16:creationId xmlns:a16="http://schemas.microsoft.com/office/drawing/2014/main" id="{62E124D5-8537-8A34-0BFD-F7F88655E137}"/>
              </a:ext>
            </a:extLst>
          </p:cNvPr>
          <p:cNvSpPr txBox="1">
            <a:spLocks/>
          </p:cNvSpPr>
          <p:nvPr/>
        </p:nvSpPr>
        <p:spPr>
          <a:xfrm>
            <a:off x="6432552" y="1448425"/>
            <a:ext cx="5062537"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Top variables average-prediction plot</a:t>
            </a:r>
          </a:p>
        </p:txBody>
      </p:sp>
    </p:spTree>
    <p:extLst>
      <p:ext uri="{BB962C8B-B14F-4D97-AF65-F5344CB8AC3E}">
        <p14:creationId xmlns:p14="http://schemas.microsoft.com/office/powerpoint/2010/main" val="2942896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7CAF51EB-14AA-4553-9937-465734B4D917}"/>
              </a:ext>
            </a:extLst>
          </p:cNvPr>
          <p:cNvGraphicFramePr>
            <a:graphicFrameLocks noChangeAspect="1"/>
          </p:cNvGraphicFramePr>
          <p:nvPr>
            <p:custDataLst>
              <p:tags r:id="rId1"/>
            </p:custDataLst>
            <p:extLst>
              <p:ext uri="{D42A27DB-BD31-4B8C-83A1-F6EECF244321}">
                <p14:modId xmlns:p14="http://schemas.microsoft.com/office/powerpoint/2010/main" val="1576774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4" imgW="473" imgH="476" progId="TCLayout.ActiveDocument.1">
                  <p:embed/>
                </p:oleObj>
              </mc:Choice>
              <mc:Fallback>
                <p:oleObj name="think-cell Slide" r:id="rId84" imgW="473" imgH="476" progId="TCLayout.ActiveDocument.1">
                  <p:embed/>
                  <p:pic>
                    <p:nvPicPr>
                      <p:cNvPr id="6" name="Object 6" hidden="1">
                        <a:extLst>
                          <a:ext uri="{FF2B5EF4-FFF2-40B4-BE49-F238E27FC236}">
                            <a16:creationId xmlns:a16="http://schemas.microsoft.com/office/drawing/2014/main" id="{7CAF51EB-14AA-4553-9937-465734B4D917}"/>
                          </a:ext>
                        </a:extLst>
                      </p:cNvPr>
                      <p:cNvPicPr/>
                      <p:nvPr/>
                    </p:nvPicPr>
                    <p:blipFill>
                      <a:blip r:embed="rId85"/>
                      <a:stretch>
                        <a:fillRect/>
                      </a:stretch>
                    </p:blipFill>
                    <p:spPr>
                      <a:xfrm>
                        <a:off x="1588" y="1588"/>
                        <a:ext cx="1588" cy="1588"/>
                      </a:xfrm>
                      <a:prstGeom prst="rect">
                        <a:avLst/>
                      </a:prstGeom>
                    </p:spPr>
                  </p:pic>
                </p:oleObj>
              </mc:Fallback>
            </mc:AlternateContent>
          </a:graphicData>
        </a:graphic>
      </p:graphicFrame>
      <p:sp>
        <p:nvSpPr>
          <p:cNvPr id="21" name="1. On-page tracker">
            <a:extLst>
              <a:ext uri="{FF2B5EF4-FFF2-40B4-BE49-F238E27FC236}">
                <a16:creationId xmlns:a16="http://schemas.microsoft.com/office/drawing/2014/main" id="{C59407D8-E22D-E95B-A574-0D51F0427234}"/>
              </a:ext>
            </a:extLst>
          </p:cNvPr>
          <p:cNvSpPr>
            <a:spLocks noGrp="1"/>
          </p:cNvSpPr>
          <p:nvPr>
            <p:ph type="body" sz="quarter" idx="10"/>
            <p:custDataLst>
              <p:tags r:id="rId2"/>
            </p:custDataLst>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4" name="2. Slide Title">
            <a:extLst>
              <a:ext uri="{FF2B5EF4-FFF2-40B4-BE49-F238E27FC236}">
                <a16:creationId xmlns:a16="http://schemas.microsoft.com/office/drawing/2014/main" id="{116F7CC5-B92F-406F-8A83-80E383FB43E4}"/>
              </a:ext>
            </a:extLst>
          </p:cNvPr>
          <p:cNvSpPr>
            <a:spLocks noGrp="1"/>
          </p:cNvSpPr>
          <p:nvPr>
            <p:ph type="title"/>
            <p:custDataLst>
              <p:tags r:id="rId3"/>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pl-PL" dirty="0">
                <a:latin typeface="Arial" panose="020B0604020202020204" pitchFamily="34" charset="0"/>
              </a:rPr>
              <a:t>3F: </a:t>
            </a:r>
            <a:r>
              <a:rPr lang="en-ZA" dirty="0">
                <a:latin typeface="Arial" panose="020B0604020202020204" pitchFamily="34" charset="0"/>
              </a:rPr>
              <a:t>Latest version of </a:t>
            </a:r>
            <a:r>
              <a:rPr lang="en-ZA" b="1" dirty="0">
                <a:latin typeface="Arial" panose="020B0604020202020204" pitchFamily="34" charset="0"/>
              </a:rPr>
              <a:t>secured loans propensity model </a:t>
            </a:r>
            <a:r>
              <a:rPr lang="en-ZA" dirty="0">
                <a:latin typeface="Arial" panose="020B0604020202020204" pitchFamily="34" charset="0"/>
              </a:rPr>
              <a:t>(outbound) driven by customer’s saving activity</a:t>
            </a:r>
            <a:endParaRPr lang="en-US" dirty="0">
              <a:latin typeface="Arial" panose="020B0604020202020204" pitchFamily="34" charset="0"/>
            </a:endParaRPr>
          </a:p>
        </p:txBody>
      </p:sp>
      <p:sp>
        <p:nvSpPr>
          <p:cNvPr id="13" name="Rectangle 12">
            <a:extLst>
              <a:ext uri="{FF2B5EF4-FFF2-40B4-BE49-F238E27FC236}">
                <a16:creationId xmlns:a16="http://schemas.microsoft.com/office/drawing/2014/main" id="{4AE53B85-3F80-4C8B-9064-A75E7017CA24}"/>
              </a:ext>
            </a:extLst>
          </p:cNvPr>
          <p:cNvSpPr/>
          <p:nvPr/>
        </p:nvSpPr>
        <p:spPr>
          <a:xfrm>
            <a:off x="554036" y="1336250"/>
            <a:ext cx="5216526" cy="487782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147" name="Straight Connector 146">
            <a:extLst>
              <a:ext uri="{FF2B5EF4-FFF2-40B4-BE49-F238E27FC236}">
                <a16:creationId xmlns:a16="http://schemas.microsoft.com/office/drawing/2014/main" id="{E61615F5-2E35-48A3-8523-1B04740A83DB}"/>
              </a:ext>
            </a:extLst>
          </p:cNvPr>
          <p:cNvCxnSpPr>
            <a:cxnSpLocks/>
          </p:cNvCxnSpPr>
          <p:nvPr/>
        </p:nvCxnSpPr>
        <p:spPr>
          <a:xfrm>
            <a:off x="681036" y="1698625"/>
            <a:ext cx="4962526"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725FCFE-94C3-41B5-B53D-FB6BC1041D5D}"/>
              </a:ext>
            </a:extLst>
          </p:cNvPr>
          <p:cNvSpPr/>
          <p:nvPr/>
        </p:nvSpPr>
        <p:spPr>
          <a:xfrm>
            <a:off x="6289676" y="1336250"/>
            <a:ext cx="5348288" cy="487782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162" name="Straight Connector 161">
            <a:extLst>
              <a:ext uri="{FF2B5EF4-FFF2-40B4-BE49-F238E27FC236}">
                <a16:creationId xmlns:a16="http://schemas.microsoft.com/office/drawing/2014/main" id="{FF1F1053-2C06-401E-A49D-077A7E0CC04C}"/>
              </a:ext>
            </a:extLst>
          </p:cNvPr>
          <p:cNvCxnSpPr>
            <a:cxnSpLocks/>
          </p:cNvCxnSpPr>
          <p:nvPr/>
        </p:nvCxnSpPr>
        <p:spPr>
          <a:xfrm>
            <a:off x="6432552" y="1724025"/>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FA960F3-E0BF-44A4-BF2A-D42176AB2D8A}"/>
              </a:ext>
            </a:extLst>
          </p:cNvPr>
          <p:cNvCxnSpPr>
            <a:cxnSpLocks/>
          </p:cNvCxnSpPr>
          <p:nvPr/>
        </p:nvCxnSpPr>
        <p:spPr>
          <a:xfrm>
            <a:off x="6432552" y="3192463"/>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3276B22-CEEC-405B-8B25-C9D3EECBD232}"/>
              </a:ext>
            </a:extLst>
          </p:cNvPr>
          <p:cNvCxnSpPr>
            <a:cxnSpLocks/>
          </p:cNvCxnSpPr>
          <p:nvPr/>
        </p:nvCxnSpPr>
        <p:spPr>
          <a:xfrm>
            <a:off x="6432552" y="4852988"/>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Sticker">
            <a:extLst>
              <a:ext uri="{FF2B5EF4-FFF2-40B4-BE49-F238E27FC236}">
                <a16:creationId xmlns:a16="http://schemas.microsoft.com/office/drawing/2014/main" id="{55E18760-6C39-830F-AE88-651F1EE9601C}"/>
              </a:ext>
            </a:extLst>
          </p:cNvPr>
          <p:cNvSpPr txBox="1"/>
          <p:nvPr/>
        </p:nvSpPr>
        <p:spPr>
          <a:xfrm>
            <a:off x="558489" y="964729"/>
            <a:ext cx="1981312"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SECURED LOANS PROPENSITY MODEL</a:t>
            </a:r>
          </a:p>
        </p:txBody>
      </p:sp>
      <p:sp>
        <p:nvSpPr>
          <p:cNvPr id="27" name="TextBox 26">
            <a:extLst>
              <a:ext uri="{FF2B5EF4-FFF2-40B4-BE49-F238E27FC236}">
                <a16:creationId xmlns:a16="http://schemas.microsoft.com/office/drawing/2014/main" id="{0769FB10-4742-997D-CE85-AAAC43B8C8DD}"/>
              </a:ext>
            </a:extLst>
          </p:cNvPr>
          <p:cNvSpPr txBox="1"/>
          <p:nvPr/>
        </p:nvSpPr>
        <p:spPr>
          <a:xfrm>
            <a:off x="681036" y="1448425"/>
            <a:ext cx="4962526"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b="1" dirty="0">
                <a:solidFill>
                  <a:schemeClr val="accent3"/>
                </a:solidFill>
              </a:rPr>
              <a:t>Feature importance (does not indicate direction)</a:t>
            </a:r>
          </a:p>
        </p:txBody>
      </p:sp>
      <p:sp>
        <p:nvSpPr>
          <p:cNvPr id="45" name="TextBox 44">
            <a:extLst>
              <a:ext uri="{FF2B5EF4-FFF2-40B4-BE49-F238E27FC236}">
                <a16:creationId xmlns:a16="http://schemas.microsoft.com/office/drawing/2014/main" id="{446B19CB-AC27-6C62-4270-1A3CA2CAE692}"/>
              </a:ext>
            </a:extLst>
          </p:cNvPr>
          <p:cNvSpPr txBox="1">
            <a:spLocks/>
          </p:cNvSpPr>
          <p:nvPr/>
        </p:nvSpPr>
        <p:spPr>
          <a:xfrm>
            <a:off x="8627806" y="2937712"/>
            <a:ext cx="2867281"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000" b="1" dirty="0">
                <a:solidFill>
                  <a:schemeClr val="accent3"/>
                </a:solidFill>
              </a:rPr>
              <a:t>Age of oldest active saving account, </a:t>
            </a:r>
            <a:r>
              <a:rPr lang="en-US" sz="1000" dirty="0"/>
              <a:t>days</a:t>
            </a:r>
          </a:p>
        </p:txBody>
      </p:sp>
      <p:sp>
        <p:nvSpPr>
          <p:cNvPr id="47" name="TextBox 46">
            <a:extLst>
              <a:ext uri="{FF2B5EF4-FFF2-40B4-BE49-F238E27FC236}">
                <a16:creationId xmlns:a16="http://schemas.microsoft.com/office/drawing/2014/main" id="{778675B1-2F8E-86C6-E358-AC6730539B8F}"/>
              </a:ext>
            </a:extLst>
          </p:cNvPr>
          <p:cNvSpPr txBox="1">
            <a:spLocks/>
          </p:cNvSpPr>
          <p:nvPr/>
        </p:nvSpPr>
        <p:spPr>
          <a:xfrm>
            <a:off x="8627806" y="4611688"/>
            <a:ext cx="2867281" cy="1539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000" b="1" dirty="0">
                <a:solidFill>
                  <a:schemeClr val="accent3"/>
                </a:solidFill>
              </a:rPr>
              <a:t>Total amount invested in deposits, </a:t>
            </a:r>
            <a:r>
              <a:rPr lang="en-US" sz="1000" dirty="0"/>
              <a:t>rank</a:t>
            </a:r>
          </a:p>
        </p:txBody>
      </p:sp>
      <p:sp>
        <p:nvSpPr>
          <p:cNvPr id="49" name="TextBox 48">
            <a:extLst>
              <a:ext uri="{FF2B5EF4-FFF2-40B4-BE49-F238E27FC236}">
                <a16:creationId xmlns:a16="http://schemas.microsoft.com/office/drawing/2014/main" id="{E9FB9E3A-869B-1E8E-4372-41EAA4308BC1}"/>
              </a:ext>
            </a:extLst>
          </p:cNvPr>
          <p:cNvSpPr txBox="1">
            <a:spLocks/>
          </p:cNvSpPr>
          <p:nvPr/>
        </p:nvSpPr>
        <p:spPr>
          <a:xfrm>
            <a:off x="8627807" y="5964238"/>
            <a:ext cx="2867281"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000" b="1" dirty="0">
                <a:solidFill>
                  <a:schemeClr val="accent3"/>
                </a:solidFill>
              </a:rPr>
              <a:t>Time since customer first opened deposit, </a:t>
            </a:r>
            <a:r>
              <a:rPr lang="en-US" sz="1000" dirty="0"/>
              <a:t>days</a:t>
            </a:r>
          </a:p>
        </p:txBody>
      </p:sp>
      <p:sp>
        <p:nvSpPr>
          <p:cNvPr id="55" name="TextBox 54">
            <a:extLst>
              <a:ext uri="{FF2B5EF4-FFF2-40B4-BE49-F238E27FC236}">
                <a16:creationId xmlns:a16="http://schemas.microsoft.com/office/drawing/2014/main" id="{62E124D5-8537-8A34-0BFD-F7F88655E137}"/>
              </a:ext>
            </a:extLst>
          </p:cNvPr>
          <p:cNvSpPr txBox="1">
            <a:spLocks/>
          </p:cNvSpPr>
          <p:nvPr/>
        </p:nvSpPr>
        <p:spPr>
          <a:xfrm>
            <a:off x="6432552" y="1448425"/>
            <a:ext cx="5062537"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Top variables average-prediction plot</a:t>
            </a:r>
          </a:p>
        </p:txBody>
      </p:sp>
      <p:graphicFrame>
        <p:nvGraphicFramePr>
          <p:cNvPr id="659" name="Chart 658">
            <a:extLst>
              <a:ext uri="{FF2B5EF4-FFF2-40B4-BE49-F238E27FC236}">
                <a16:creationId xmlns:a16="http://schemas.microsoft.com/office/drawing/2014/main" id="{07A26519-B53A-CD35-BE45-DA792EEFC0BE}"/>
              </a:ext>
            </a:extLst>
          </p:cNvPr>
          <p:cNvGraphicFramePr/>
          <p:nvPr>
            <p:custDataLst>
              <p:tags r:id="rId4"/>
            </p:custDataLst>
            <p:extLst>
              <p:ext uri="{D42A27DB-BD31-4B8C-83A1-F6EECF244321}">
                <p14:modId xmlns:p14="http://schemas.microsoft.com/office/powerpoint/2010/main" val="1161175209"/>
              </p:ext>
            </p:extLst>
          </p:nvPr>
        </p:nvGraphicFramePr>
        <p:xfrm>
          <a:off x="3900488" y="1681163"/>
          <a:ext cx="1825625" cy="4519612"/>
        </p:xfrm>
        <a:graphic>
          <a:graphicData uri="http://schemas.openxmlformats.org/drawingml/2006/chart">
            <c:chart xmlns:c="http://schemas.openxmlformats.org/drawingml/2006/chart" xmlns:r="http://schemas.openxmlformats.org/officeDocument/2006/relationships" r:id="rId86"/>
          </a:graphicData>
        </a:graphic>
      </p:graphicFrame>
      <p:sp>
        <p:nvSpPr>
          <p:cNvPr id="25" name="Text Placeholder 4">
            <a:extLst>
              <a:ext uri="{FF2B5EF4-FFF2-40B4-BE49-F238E27FC236}">
                <a16:creationId xmlns:a16="http://schemas.microsoft.com/office/drawing/2014/main" id="{A97FA63C-9F84-CAFA-DA1F-6B801D954222}"/>
              </a:ext>
            </a:extLst>
          </p:cNvPr>
          <p:cNvSpPr>
            <a:spLocks noGrp="1"/>
          </p:cNvSpPr>
          <p:nvPr>
            <p:custDataLst>
              <p:tags r:id="rId5"/>
            </p:custDataLst>
          </p:nvPr>
        </p:nvSpPr>
        <p:spPr bwMode="auto">
          <a:xfrm>
            <a:off x="655638" y="3062288"/>
            <a:ext cx="19129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E2E5DA1-B41E-4725-9E08-6B7E1D296CD2}" type="datetime'Ac''count t''ra''''''ns''a''ctions ''DR - las''t 1-3 m''onths'">
              <a:rPr lang="en-US" altLang="en-US" sz="800" smtClean="0">
                <a:cs typeface="+mn-cs"/>
              </a:rPr>
              <a:pPr/>
              <a:t>Account transactions DR - last 1-3 months</a:t>
            </a:fld>
            <a:endParaRPr lang="en-US" sz="800" dirty="0">
              <a:cs typeface="+mn-cs"/>
            </a:endParaRPr>
          </a:p>
        </p:txBody>
      </p:sp>
      <p:sp>
        <p:nvSpPr>
          <p:cNvPr id="29" name="Text Placeholder 4">
            <a:extLst>
              <a:ext uri="{FF2B5EF4-FFF2-40B4-BE49-F238E27FC236}">
                <a16:creationId xmlns:a16="http://schemas.microsoft.com/office/drawing/2014/main" id="{E66CE573-345E-06E3-A2A1-61CFEB92B4F6}"/>
              </a:ext>
            </a:extLst>
          </p:cNvPr>
          <p:cNvSpPr>
            <a:spLocks noGrp="1"/>
          </p:cNvSpPr>
          <p:nvPr>
            <p:custDataLst>
              <p:tags r:id="rId6"/>
            </p:custDataLst>
          </p:nvPr>
        </p:nvSpPr>
        <p:spPr bwMode="auto">
          <a:xfrm>
            <a:off x="655638" y="3281363"/>
            <a:ext cx="17319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A1EEDC5-CCA6-4F05-8353-89908D5D61EF}" type="datetime'A''c''co''un''t'' ''tran''sacti''ons CR - 1''-3'' mo'''' ago'">
              <a:rPr lang="en-US" altLang="en-US" sz="800" smtClean="0">
                <a:cs typeface="+mn-cs"/>
              </a:rPr>
              <a:pPr/>
              <a:t>Account transactions CR - 1-3 mo ago</a:t>
            </a:fld>
            <a:endParaRPr lang="en-US" sz="800" dirty="0">
              <a:cs typeface="+mn-cs"/>
            </a:endParaRPr>
          </a:p>
        </p:txBody>
      </p:sp>
      <p:sp>
        <p:nvSpPr>
          <p:cNvPr id="54" name="Text Placeholder 4">
            <a:extLst>
              <a:ext uri="{FF2B5EF4-FFF2-40B4-BE49-F238E27FC236}">
                <a16:creationId xmlns:a16="http://schemas.microsoft.com/office/drawing/2014/main" id="{A3C3037B-A0F1-B731-EE75-F25D1572F1C1}"/>
              </a:ext>
            </a:extLst>
          </p:cNvPr>
          <p:cNvSpPr>
            <a:spLocks noGrp="1"/>
          </p:cNvSpPr>
          <p:nvPr>
            <p:custDataLst>
              <p:tags r:id="rId7"/>
            </p:custDataLst>
          </p:nvPr>
        </p:nvSpPr>
        <p:spPr bwMode="auto">
          <a:xfrm>
            <a:off x="655638" y="4913313"/>
            <a:ext cx="31940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3CD8216-AB99-4AF1-A259-CDC7BD193F65}" type="thinkcell&lt;?xml version=&quot;1.0&quot; encoding=&quot;UTF-16&quot; standalone=&quot;yes&quot;?&gt;&lt;root reqver=&quot;27037&quot;&gt;&lt;version val=&quot;33093&quot;/&gt;&lt;PersistentType&gt;&lt;m_guid val=&quot;0fa31f4b-7f76-4e7a-991d-442c0b7c4963&quot;/&gt;&lt;m_prec&gt;&lt;m_yearfmt&gt;&lt;begin val=&quot;0&quot;/&gt;&lt;end val=&quot;4&quot;/&gt;&lt;/m_yearfmt&gt;&lt;/m_prec&gt;&lt;/PersistentType&gt;&lt;/root&gt;">
              <a:rPr lang="en-US" altLang="en-US" sz="800" smtClean="0">
                <a:cs typeface="+mn-cs"/>
              </a:rPr>
              <a:pPr/>
              <a:t>Account transactions CR - trend over the last 3 months to 7-12 months</a:t>
            </a:fld>
            <a:endParaRPr lang="en-US" sz="800" dirty="0">
              <a:cs typeface="+mn-cs"/>
            </a:endParaRPr>
          </a:p>
        </p:txBody>
      </p:sp>
      <p:sp>
        <p:nvSpPr>
          <p:cNvPr id="28" name="Text Placeholder 4">
            <a:extLst>
              <a:ext uri="{FF2B5EF4-FFF2-40B4-BE49-F238E27FC236}">
                <a16:creationId xmlns:a16="http://schemas.microsoft.com/office/drawing/2014/main" id="{25CE38AF-B26E-5304-3340-3B5AB081C402}"/>
              </a:ext>
            </a:extLst>
          </p:cNvPr>
          <p:cNvSpPr>
            <a:spLocks noGrp="1"/>
          </p:cNvSpPr>
          <p:nvPr>
            <p:custDataLst>
              <p:tags r:id="rId8"/>
            </p:custDataLst>
          </p:nvPr>
        </p:nvSpPr>
        <p:spPr bwMode="auto">
          <a:xfrm>
            <a:off x="655638" y="4043363"/>
            <a:ext cx="20288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898FCD34-5AE5-4BDB-BC0B-48BCB3C8BD26}" type="datetime'Acc''''ount ''tran''s''a''ctions'' CR count'''' over a month'">
              <a:rPr lang="en-US" altLang="en-US" sz="800" smtClean="0">
                <a:cs typeface="+mn-cs"/>
              </a:rPr>
              <a:pPr/>
              <a:t>Account transactions CR count over a month</a:t>
            </a:fld>
            <a:endParaRPr lang="en-US" sz="800" dirty="0">
              <a:cs typeface="+mn-cs"/>
            </a:endParaRPr>
          </a:p>
        </p:txBody>
      </p:sp>
      <p:sp>
        <p:nvSpPr>
          <p:cNvPr id="20" name="Text Placeholder 4">
            <a:extLst>
              <a:ext uri="{FF2B5EF4-FFF2-40B4-BE49-F238E27FC236}">
                <a16:creationId xmlns:a16="http://schemas.microsoft.com/office/drawing/2014/main" id="{021DC4FF-E2F2-37B4-9E8B-DA1E3BAEFA7D}"/>
              </a:ext>
            </a:extLst>
          </p:cNvPr>
          <p:cNvSpPr>
            <a:spLocks noGrp="1"/>
          </p:cNvSpPr>
          <p:nvPr>
            <p:custDataLst>
              <p:tags r:id="rId9"/>
            </p:custDataLst>
          </p:nvPr>
        </p:nvSpPr>
        <p:spPr bwMode="auto">
          <a:xfrm>
            <a:off x="655638" y="2736850"/>
            <a:ext cx="24130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B94DB5B8-C5DB-41AF-9FB3-D63AAC84ACFE}" type="datetime'Account'''' transactions DR ''sum t''otal - last 7-12 months'">
              <a:rPr lang="en-US" altLang="en-US" sz="800" smtClean="0">
                <a:cs typeface="+mn-cs"/>
              </a:rPr>
              <a:pPr/>
              <a:t>Account transactions DR sum total - last 7-12 months</a:t>
            </a:fld>
            <a:endParaRPr lang="en-US" sz="800" dirty="0">
              <a:cs typeface="+mn-cs"/>
            </a:endParaRPr>
          </a:p>
        </p:txBody>
      </p:sp>
      <p:sp>
        <p:nvSpPr>
          <p:cNvPr id="58" name="Text Placeholder 4">
            <a:extLst>
              <a:ext uri="{FF2B5EF4-FFF2-40B4-BE49-F238E27FC236}">
                <a16:creationId xmlns:a16="http://schemas.microsoft.com/office/drawing/2014/main" id="{B335C75A-5631-37C5-F372-8507724E06BF}"/>
              </a:ext>
            </a:extLst>
          </p:cNvPr>
          <p:cNvSpPr>
            <a:spLocks noGrp="1"/>
          </p:cNvSpPr>
          <p:nvPr>
            <p:custDataLst>
              <p:tags r:id="rId10"/>
            </p:custDataLst>
          </p:nvPr>
        </p:nvSpPr>
        <p:spPr bwMode="auto">
          <a:xfrm>
            <a:off x="655638" y="5240338"/>
            <a:ext cx="13716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BBA40366-889E-4244-9EA0-5CB1A812175A}" type="datetime'''A''ge of'''' old''est a''ctive de''''''''bit'' car''d'''''">
              <a:rPr lang="en-US" altLang="en-US" sz="800" smtClean="0">
                <a:cs typeface="+mn-cs"/>
              </a:rPr>
              <a:pPr/>
              <a:t>Age of oldest active debit card</a:t>
            </a:fld>
            <a:endParaRPr lang="en-US" sz="800" dirty="0">
              <a:cs typeface="+mn-cs"/>
            </a:endParaRPr>
          </a:p>
        </p:txBody>
      </p:sp>
      <p:sp>
        <p:nvSpPr>
          <p:cNvPr id="48" name="Text Placeholder 4">
            <a:extLst>
              <a:ext uri="{FF2B5EF4-FFF2-40B4-BE49-F238E27FC236}">
                <a16:creationId xmlns:a16="http://schemas.microsoft.com/office/drawing/2014/main" id="{9ED64809-3861-4852-8EEF-3A1EB70EA72F}"/>
              </a:ext>
            </a:extLst>
          </p:cNvPr>
          <p:cNvSpPr>
            <a:spLocks noGrp="1"/>
          </p:cNvSpPr>
          <p:nvPr>
            <p:custDataLst>
              <p:tags r:id="rId11"/>
            </p:custDataLst>
          </p:nvPr>
        </p:nvSpPr>
        <p:spPr bwMode="auto">
          <a:xfrm>
            <a:off x="655638" y="4368800"/>
            <a:ext cx="25892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3192F3A-6136-4CC4-9C76-132F9FA52500}" type="datetime'Account tran''sactions CR - in last month ''over 1-3 months '">
              <a:rPr lang="en-US" altLang="en-US" sz="800" smtClean="0">
                <a:cs typeface="+mn-cs"/>
              </a:rPr>
              <a:pPr/>
              <a:t>Account transactions CR - in last month over 1-3 months </a:t>
            </a:fld>
            <a:endParaRPr lang="en-US" sz="800" dirty="0">
              <a:cs typeface="+mn-cs"/>
            </a:endParaRPr>
          </a:p>
        </p:txBody>
      </p:sp>
      <p:sp>
        <p:nvSpPr>
          <p:cNvPr id="62" name="Text Placeholder 4">
            <a:extLst>
              <a:ext uri="{FF2B5EF4-FFF2-40B4-BE49-F238E27FC236}">
                <a16:creationId xmlns:a16="http://schemas.microsoft.com/office/drawing/2014/main" id="{3D2EA044-CDE5-9560-F738-71613226B970}"/>
              </a:ext>
            </a:extLst>
          </p:cNvPr>
          <p:cNvSpPr>
            <a:spLocks noGrp="1"/>
          </p:cNvSpPr>
          <p:nvPr>
            <p:custDataLst>
              <p:tags r:id="rId12"/>
            </p:custDataLst>
          </p:nvPr>
        </p:nvSpPr>
        <p:spPr bwMode="auto">
          <a:xfrm>
            <a:off x="655638" y="6002338"/>
            <a:ext cx="32607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ADCDCC42-3311-479D-8DC0-3643586FC50D}" type="thinkcell&lt;?xml version=&quot;1.0&quot; encoding=&quot;UTF-16&quot; standalone=&quot;yes&quot;?&gt;&lt;root reqver=&quot;27037&quot;&gt;&lt;version val=&quot;33093&quot;/&gt;&lt;PersistentType&gt;&lt;m_guid val=&quot;1afb0aab-d14a-4115-b11f-ee0d4f831e8f&quot;/&gt;&lt;m_prec&gt;&lt;m_yearfmt&gt;&lt;begin val=&quot;0&quot;/&gt;&lt;end val=&quot;4&quot;/&gt;&lt;/m_yearfmt&gt;&lt;/m_prec&gt;&lt;/PersistentType&gt;&lt;/root&gt;">
              <a:rPr lang="en-US" altLang="en-US" sz="800" smtClean="0">
                <a:cs typeface="+mn-cs"/>
              </a:rPr>
              <a:pPr/>
              <a:t>HPS card transactions DR - trend over the last 3 months to 7-12 months</a:t>
            </a:fld>
            <a:endParaRPr lang="en-US" sz="800" dirty="0">
              <a:cs typeface="+mn-cs"/>
            </a:endParaRPr>
          </a:p>
        </p:txBody>
      </p:sp>
      <p:sp>
        <p:nvSpPr>
          <p:cNvPr id="61" name="Text Placeholder 4">
            <a:extLst>
              <a:ext uri="{FF2B5EF4-FFF2-40B4-BE49-F238E27FC236}">
                <a16:creationId xmlns:a16="http://schemas.microsoft.com/office/drawing/2014/main" id="{A33CEB83-C31B-0A85-3B75-30E4D60B8FD8}"/>
              </a:ext>
            </a:extLst>
          </p:cNvPr>
          <p:cNvSpPr>
            <a:spLocks noGrp="1"/>
          </p:cNvSpPr>
          <p:nvPr>
            <p:custDataLst>
              <p:tags r:id="rId13"/>
            </p:custDataLst>
          </p:nvPr>
        </p:nvSpPr>
        <p:spPr bwMode="auto">
          <a:xfrm>
            <a:off x="655638" y="5892800"/>
            <a:ext cx="19081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1E4661C-1E11-49F2-91D1-00189E70E99F}" type="datetime'De''pos''it acc''''ou''nt opening  b''a''lanc''e'' chan''g''e'">
              <a:rPr lang="en-US" altLang="en-US" sz="800" smtClean="0">
                <a:cs typeface="+mn-cs"/>
              </a:rPr>
              <a:pPr/>
              <a:t>Deposit account opening  balance change</a:t>
            </a:fld>
            <a:endParaRPr lang="en-US" sz="800" dirty="0">
              <a:cs typeface="+mn-cs"/>
            </a:endParaRPr>
          </a:p>
        </p:txBody>
      </p:sp>
      <p:sp>
        <p:nvSpPr>
          <p:cNvPr id="22" name="Text Placeholder 4">
            <a:extLst>
              <a:ext uri="{FF2B5EF4-FFF2-40B4-BE49-F238E27FC236}">
                <a16:creationId xmlns:a16="http://schemas.microsoft.com/office/drawing/2014/main" id="{0A020F7E-9212-7F7D-EFB0-30D7B1AC60DA}"/>
              </a:ext>
            </a:extLst>
          </p:cNvPr>
          <p:cNvSpPr>
            <a:spLocks noGrp="1"/>
          </p:cNvSpPr>
          <p:nvPr>
            <p:custDataLst>
              <p:tags r:id="rId14"/>
            </p:custDataLst>
          </p:nvPr>
        </p:nvSpPr>
        <p:spPr bwMode="auto">
          <a:xfrm>
            <a:off x="655638" y="2954338"/>
            <a:ext cx="23447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4144EA7C-2A38-4F77-AB12-27389484553B}" type="datetime'Time since cu''stomer opened the''ir first sec''''ured lo''an'">
              <a:rPr lang="en-US" altLang="en-US" sz="800" smtClean="0">
                <a:cs typeface="+mn-cs"/>
              </a:rPr>
              <a:pPr/>
              <a:t>Time since customer opened their first secured loan</a:t>
            </a:fld>
            <a:endParaRPr lang="en-US" sz="800" dirty="0">
              <a:cs typeface="+mn-cs"/>
            </a:endParaRPr>
          </a:p>
        </p:txBody>
      </p:sp>
      <p:sp>
        <p:nvSpPr>
          <p:cNvPr id="32" name="Text Placeholder 4">
            <a:extLst>
              <a:ext uri="{FF2B5EF4-FFF2-40B4-BE49-F238E27FC236}">
                <a16:creationId xmlns:a16="http://schemas.microsoft.com/office/drawing/2014/main" id="{60F55637-F77B-396F-414A-16ADB732A07C}"/>
              </a:ext>
            </a:extLst>
          </p:cNvPr>
          <p:cNvSpPr>
            <a:spLocks noGrp="1"/>
          </p:cNvSpPr>
          <p:nvPr>
            <p:custDataLst>
              <p:tags r:id="rId15"/>
            </p:custDataLst>
          </p:nvPr>
        </p:nvSpPr>
        <p:spPr bwMode="auto">
          <a:xfrm>
            <a:off x="655638" y="5567363"/>
            <a:ext cx="30337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839FD629-44E7-4336-A679-5816BA3B0509}" type="thinkcell&lt;?xml version=&quot;1.0&quot; encoding=&quot;UTF-16&quot; standalone=&quot;yes&quot;?&gt;&lt;root reqver=&quot;27037&quot;&gt;&lt;version val=&quot;33093&quot;/&gt;&lt;PersistentType&gt;&lt;m_guid val=&quot;859a71a8-d8a0-472f-99ac-c4cd1a2b0431&quot;/&gt;&lt;m_prec&gt;&lt;m_yearfmt&gt;&lt;begin val=&quot;0&quot;/&gt;&lt;end val=&quot;4&quot;/&gt;&lt;/m_yearfmt&gt;&lt;/m_prec&gt;&lt;/PersistentType&gt;&lt;/root&gt;">
              <a:rPr lang="en-US" altLang="en-US" sz="800" smtClean="0">
                <a:cs typeface="+mn-cs"/>
              </a:rPr>
              <a:pPr/>
              <a:t>Time since customer opened their last new bankassurance product</a:t>
            </a:fld>
            <a:endParaRPr lang="en-US" sz="800" dirty="0">
              <a:cs typeface="+mn-cs"/>
            </a:endParaRPr>
          </a:p>
        </p:txBody>
      </p:sp>
      <p:sp>
        <p:nvSpPr>
          <p:cNvPr id="52" name="Text Placeholder 4">
            <a:extLst>
              <a:ext uri="{FF2B5EF4-FFF2-40B4-BE49-F238E27FC236}">
                <a16:creationId xmlns:a16="http://schemas.microsoft.com/office/drawing/2014/main" id="{7DB05B32-A1F3-0612-41EC-F61B22D0166C}"/>
              </a:ext>
            </a:extLst>
          </p:cNvPr>
          <p:cNvSpPr>
            <a:spLocks noGrp="1"/>
          </p:cNvSpPr>
          <p:nvPr>
            <p:custDataLst>
              <p:tags r:id="rId16"/>
            </p:custDataLst>
          </p:nvPr>
        </p:nvSpPr>
        <p:spPr bwMode="auto">
          <a:xfrm>
            <a:off x="655638" y="4587875"/>
            <a:ext cx="24812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5AC8A51E-EC27-4221-B0F5-DD9A64594FE2}" type="datetime'HPS card t''ransactions DR -total ove''r t''he last 3 months'">
              <a:rPr lang="en-US" altLang="en-US" sz="800" smtClean="0">
                <a:cs typeface="+mn-cs"/>
              </a:rPr>
              <a:pPr/>
              <a:t>HPS card transactions DR -total over the last 3 months</a:t>
            </a:fld>
            <a:endParaRPr lang="en-US" sz="800" dirty="0">
              <a:cs typeface="+mn-cs"/>
            </a:endParaRPr>
          </a:p>
        </p:txBody>
      </p:sp>
      <p:sp>
        <p:nvSpPr>
          <p:cNvPr id="57" name="Text Placeholder 4">
            <a:extLst>
              <a:ext uri="{FF2B5EF4-FFF2-40B4-BE49-F238E27FC236}">
                <a16:creationId xmlns:a16="http://schemas.microsoft.com/office/drawing/2014/main" id="{A4278F53-6956-0786-53BC-FCB4B4B1B8F0}"/>
              </a:ext>
            </a:extLst>
          </p:cNvPr>
          <p:cNvSpPr>
            <a:spLocks noGrp="1"/>
          </p:cNvSpPr>
          <p:nvPr>
            <p:custDataLst>
              <p:tags r:id="rId17"/>
            </p:custDataLst>
          </p:nvPr>
        </p:nvSpPr>
        <p:spPr bwMode="auto">
          <a:xfrm>
            <a:off x="655638" y="5130800"/>
            <a:ext cx="22923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2AA9FB0-C6D7-4D46-80AE-442EE64846CB}" type="datetime'Time since customer'' last closed their'' ''s''ecured loan'">
              <a:rPr lang="en-US" altLang="en-US" sz="800" smtClean="0">
                <a:cs typeface="+mn-cs"/>
              </a:rPr>
              <a:pPr/>
              <a:t>Time since customer last closed their secured loan</a:t>
            </a:fld>
            <a:endParaRPr lang="en-US" sz="800" dirty="0">
              <a:cs typeface="+mn-cs"/>
            </a:endParaRPr>
          </a:p>
        </p:txBody>
      </p:sp>
      <p:sp>
        <p:nvSpPr>
          <p:cNvPr id="56" name="Text Placeholder 4">
            <a:extLst>
              <a:ext uri="{FF2B5EF4-FFF2-40B4-BE49-F238E27FC236}">
                <a16:creationId xmlns:a16="http://schemas.microsoft.com/office/drawing/2014/main" id="{AE6A1A06-3B8E-DABB-397B-3C5A5068AE25}"/>
              </a:ext>
            </a:extLst>
          </p:cNvPr>
          <p:cNvSpPr>
            <a:spLocks noGrp="1"/>
          </p:cNvSpPr>
          <p:nvPr>
            <p:custDataLst>
              <p:tags r:id="rId18"/>
            </p:custDataLst>
          </p:nvPr>
        </p:nvSpPr>
        <p:spPr bwMode="auto">
          <a:xfrm>
            <a:off x="655638" y="5022850"/>
            <a:ext cx="21923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ED078B6-8790-4642-92B6-EFE83AD36070}" type="datetime'Tim''e since customer opened ''last n''''ew d''ebi''t ''card'">
              <a:rPr lang="en-US" altLang="en-US" sz="800" smtClean="0">
                <a:cs typeface="+mn-cs"/>
              </a:rPr>
              <a:pPr/>
              <a:t>Time since customer opened last new debit card</a:t>
            </a:fld>
            <a:endParaRPr lang="en-US" sz="800" dirty="0">
              <a:cs typeface="+mn-cs"/>
            </a:endParaRPr>
          </a:p>
        </p:txBody>
      </p:sp>
      <p:sp>
        <p:nvSpPr>
          <p:cNvPr id="53" name="Text Placeholder 4">
            <a:extLst>
              <a:ext uri="{FF2B5EF4-FFF2-40B4-BE49-F238E27FC236}">
                <a16:creationId xmlns:a16="http://schemas.microsoft.com/office/drawing/2014/main" id="{1B7E65E0-9371-A206-5595-7091F02E8AA9}"/>
              </a:ext>
            </a:extLst>
          </p:cNvPr>
          <p:cNvSpPr>
            <a:spLocks noGrp="1"/>
          </p:cNvSpPr>
          <p:nvPr>
            <p:custDataLst>
              <p:tags r:id="rId19"/>
            </p:custDataLst>
          </p:nvPr>
        </p:nvSpPr>
        <p:spPr bwMode="auto">
          <a:xfrm>
            <a:off x="655638" y="4805363"/>
            <a:ext cx="28225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F6E2B0B-2746-46B0-826C-B518436BA7DD}" type="thinkcell&lt;?xml version=&quot;1.0&quot; encoding=&quot;UTF-16&quot; standalone=&quot;yes&quot;?&gt;&lt;root reqver=&quot;27037&quot;&gt;&lt;version val=&quot;33093&quot;/&gt;&lt;PersistentType&gt;&lt;m_guid val=&quot;542a7ca8-3228-4714-8be5-a36df3112edf&quot;/&gt;&lt;m_prec&gt;&lt;m_yearfmt&gt;&lt;begin val=&quot;0&quot;/&gt;&lt;end val=&quot;4&quot;/&gt;&lt;/m_yearfmt&gt;&lt;/m_prec&gt;&lt;/PersistentType&gt;&lt;/root&gt;">
              <a:rPr lang="en-US" altLang="en-US" sz="800" smtClean="0">
                <a:cs typeface="+mn-cs"/>
              </a:rPr>
              <a:pPr/>
              <a:t>Time since customer opened their first bankassurance product</a:t>
            </a:fld>
            <a:endParaRPr lang="en-US" sz="800" dirty="0">
              <a:cs typeface="+mn-cs"/>
            </a:endParaRPr>
          </a:p>
        </p:txBody>
      </p:sp>
      <p:sp>
        <p:nvSpPr>
          <p:cNvPr id="42" name="Text Placeholder 4">
            <a:extLst>
              <a:ext uri="{FF2B5EF4-FFF2-40B4-BE49-F238E27FC236}">
                <a16:creationId xmlns:a16="http://schemas.microsoft.com/office/drawing/2014/main" id="{98BAECA0-7610-6597-BD1C-CCE4C9659206}"/>
              </a:ext>
            </a:extLst>
          </p:cNvPr>
          <p:cNvSpPr>
            <a:spLocks noGrp="1"/>
          </p:cNvSpPr>
          <p:nvPr>
            <p:custDataLst>
              <p:tags r:id="rId20"/>
            </p:custDataLst>
          </p:nvPr>
        </p:nvSpPr>
        <p:spPr bwMode="auto">
          <a:xfrm>
            <a:off x="655638" y="4695825"/>
            <a:ext cx="26527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AF45114F-C763-45AC-A5DF-0498ECC5EF66}" type="datetime'Time since customer opened'' their last ''new saving account'">
              <a:rPr lang="en-US" altLang="en-US" sz="800" smtClean="0">
                <a:cs typeface="+mn-cs"/>
              </a:rPr>
              <a:pPr/>
              <a:t>Time since customer opened their last new saving account</a:t>
            </a:fld>
            <a:endParaRPr lang="en-US" sz="800" dirty="0">
              <a:cs typeface="+mn-cs"/>
            </a:endParaRPr>
          </a:p>
        </p:txBody>
      </p:sp>
      <p:sp>
        <p:nvSpPr>
          <p:cNvPr id="19" name="Text Placeholder 4">
            <a:extLst>
              <a:ext uri="{FF2B5EF4-FFF2-40B4-BE49-F238E27FC236}">
                <a16:creationId xmlns:a16="http://schemas.microsoft.com/office/drawing/2014/main" id="{DC549467-1211-D8B2-2D95-10BE527243AC}"/>
              </a:ext>
            </a:extLst>
          </p:cNvPr>
          <p:cNvSpPr>
            <a:spLocks noGrp="1"/>
          </p:cNvSpPr>
          <p:nvPr>
            <p:custDataLst>
              <p:tags r:id="rId21"/>
            </p:custDataLst>
          </p:nvPr>
        </p:nvSpPr>
        <p:spPr bwMode="auto">
          <a:xfrm>
            <a:off x="655638" y="5349875"/>
            <a:ext cx="12636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5DB6EAB-C903-466E-B413-BE78F15E4F32}" type="datetime'S''u''m ''of c''redi''t'''''' ca''d''''s ''l''imit'''' T-1'' '">
              <a:rPr lang="en-US" altLang="en-US" sz="800" smtClean="0">
                <a:cs typeface="+mn-cs"/>
              </a:rPr>
              <a:pPr/>
              <a:t>Sum of credit cads limit T-1 </a:t>
            </a:fld>
            <a:endParaRPr lang="en-US" sz="800" dirty="0">
              <a:cs typeface="+mn-cs"/>
            </a:endParaRPr>
          </a:p>
        </p:txBody>
      </p:sp>
      <p:sp>
        <p:nvSpPr>
          <p:cNvPr id="11" name="Text Placeholder 4">
            <a:extLst>
              <a:ext uri="{FF2B5EF4-FFF2-40B4-BE49-F238E27FC236}">
                <a16:creationId xmlns:a16="http://schemas.microsoft.com/office/drawing/2014/main" id="{8E46E470-2B83-D6CB-1C69-FF050815447F}"/>
              </a:ext>
            </a:extLst>
          </p:cNvPr>
          <p:cNvSpPr>
            <a:spLocks noGrp="1"/>
          </p:cNvSpPr>
          <p:nvPr>
            <p:custDataLst>
              <p:tags r:id="rId22"/>
            </p:custDataLst>
          </p:nvPr>
        </p:nvSpPr>
        <p:spPr bwMode="auto">
          <a:xfrm>
            <a:off x="655638" y="1865313"/>
            <a:ext cx="10112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7FE43A1-BB98-454D-8416-394EF5EEF9DB}" type="datetime'''''Custome''r'''''' ''g''o''''v''''''e''''rno''''tat''''''e'">
              <a:rPr lang="en-US" altLang="en-US" sz="800" smtClean="0">
                <a:cs typeface="+mn-cs"/>
              </a:rPr>
              <a:pPr/>
              <a:t>Customer governotate</a:t>
            </a:fld>
            <a:endParaRPr lang="en-US" sz="800" dirty="0">
              <a:cs typeface="+mn-cs"/>
            </a:endParaRPr>
          </a:p>
        </p:txBody>
      </p:sp>
      <p:sp>
        <p:nvSpPr>
          <p:cNvPr id="8" name="Text Placeholder 4">
            <a:extLst>
              <a:ext uri="{FF2B5EF4-FFF2-40B4-BE49-F238E27FC236}">
                <a16:creationId xmlns:a16="http://schemas.microsoft.com/office/drawing/2014/main" id="{06C30781-71C5-DE63-0BB2-47066D27A73F}"/>
              </a:ext>
            </a:extLst>
          </p:cNvPr>
          <p:cNvSpPr>
            <a:spLocks noGrp="1"/>
          </p:cNvSpPr>
          <p:nvPr>
            <p:custDataLst>
              <p:tags r:id="rId23"/>
            </p:custDataLst>
          </p:nvPr>
        </p:nvSpPr>
        <p:spPr bwMode="auto">
          <a:xfrm>
            <a:off x="655638" y="1757363"/>
            <a:ext cx="17113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2DB5897-E41B-480D-ADE5-18D99AE1A430}" type="datetime'''''Time ''to the next'' ''deposit'' matu''rit''''''y dat''e'">
              <a:rPr lang="en-US" altLang="en-US" sz="800" smtClean="0">
                <a:cs typeface="+mn-cs"/>
              </a:rPr>
              <a:pPr/>
              <a:t>Time to the next deposit maturity date</a:t>
            </a:fld>
            <a:endParaRPr lang="en-US" sz="800" dirty="0">
              <a:cs typeface="+mn-cs"/>
            </a:endParaRPr>
          </a:p>
        </p:txBody>
      </p:sp>
      <p:sp>
        <p:nvSpPr>
          <p:cNvPr id="60" name="Text Placeholder 4">
            <a:extLst>
              <a:ext uri="{FF2B5EF4-FFF2-40B4-BE49-F238E27FC236}">
                <a16:creationId xmlns:a16="http://schemas.microsoft.com/office/drawing/2014/main" id="{3E529445-A41B-74CA-25DE-DBD63D3900A1}"/>
              </a:ext>
            </a:extLst>
          </p:cNvPr>
          <p:cNvSpPr>
            <a:spLocks noGrp="1"/>
          </p:cNvSpPr>
          <p:nvPr>
            <p:custDataLst>
              <p:tags r:id="rId24"/>
            </p:custDataLst>
          </p:nvPr>
        </p:nvSpPr>
        <p:spPr bwMode="auto">
          <a:xfrm>
            <a:off x="655638" y="5675313"/>
            <a:ext cx="7889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DACEAA7-8B57-43E3-8B0C-37C965081D70}" type="datetime'C''''u''s''''tom''er'''' ''g''''end''''e''''r'''''''">
              <a:rPr lang="en-US" altLang="en-US" sz="800" smtClean="0">
                <a:cs typeface="+mn-cs"/>
              </a:rPr>
              <a:pPr/>
              <a:t>Customer gender</a:t>
            </a:fld>
            <a:endParaRPr lang="en-US" sz="800" dirty="0">
              <a:cs typeface="+mn-cs"/>
            </a:endParaRPr>
          </a:p>
        </p:txBody>
      </p:sp>
      <p:sp>
        <p:nvSpPr>
          <p:cNvPr id="30" name="Text Placeholder 4">
            <a:extLst>
              <a:ext uri="{FF2B5EF4-FFF2-40B4-BE49-F238E27FC236}">
                <a16:creationId xmlns:a16="http://schemas.microsoft.com/office/drawing/2014/main" id="{45BF21A7-CB5B-7181-D617-F5BAB919CF49}"/>
              </a:ext>
            </a:extLst>
          </p:cNvPr>
          <p:cNvSpPr>
            <a:spLocks noGrp="1"/>
          </p:cNvSpPr>
          <p:nvPr>
            <p:custDataLst>
              <p:tags r:id="rId25"/>
            </p:custDataLst>
          </p:nvPr>
        </p:nvSpPr>
        <p:spPr bwMode="auto">
          <a:xfrm>
            <a:off x="655638" y="5784850"/>
            <a:ext cx="20859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20D0FFD-216E-4C68-95CA-9AE8624D918B}" type="datetime'Time to t''h''''e next maturity da''te of a credit car''d '">
              <a:rPr lang="en-US" altLang="en-US" sz="800" smtClean="0">
                <a:cs typeface="+mn-cs"/>
              </a:rPr>
              <a:pPr/>
              <a:t>Time to the next maturity date of a credit card </a:t>
            </a:fld>
            <a:endParaRPr lang="en-US" sz="800" dirty="0">
              <a:cs typeface="+mn-cs"/>
            </a:endParaRPr>
          </a:p>
        </p:txBody>
      </p:sp>
      <p:sp>
        <p:nvSpPr>
          <p:cNvPr id="31" name="Text Placeholder 4">
            <a:extLst>
              <a:ext uri="{FF2B5EF4-FFF2-40B4-BE49-F238E27FC236}">
                <a16:creationId xmlns:a16="http://schemas.microsoft.com/office/drawing/2014/main" id="{EE9BAABA-B72B-E5AA-18AF-B12F80ED529B}"/>
              </a:ext>
            </a:extLst>
          </p:cNvPr>
          <p:cNvSpPr>
            <a:spLocks noGrp="1"/>
          </p:cNvSpPr>
          <p:nvPr>
            <p:custDataLst>
              <p:tags r:id="rId26"/>
            </p:custDataLst>
          </p:nvPr>
        </p:nvSpPr>
        <p:spPr bwMode="auto">
          <a:xfrm>
            <a:off x="655638" y="3389313"/>
            <a:ext cx="20891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92BF3B7-60A5-44C4-B5A6-69E06269C010}" type="datetime'Time since cu''stomer opened their fi''rst ''''depo''''s''it'">
              <a:rPr lang="en-US" altLang="en-US" sz="800" smtClean="0">
                <a:cs typeface="+mn-cs"/>
              </a:rPr>
              <a:pPr/>
              <a:t>Time since customer opened their first deposit</a:t>
            </a:fld>
            <a:endParaRPr lang="en-US" sz="800" dirty="0">
              <a:cs typeface="+mn-cs"/>
            </a:endParaRPr>
          </a:p>
        </p:txBody>
      </p:sp>
      <p:sp>
        <p:nvSpPr>
          <p:cNvPr id="51" name="Text Placeholder 4">
            <a:extLst>
              <a:ext uri="{FF2B5EF4-FFF2-40B4-BE49-F238E27FC236}">
                <a16:creationId xmlns:a16="http://schemas.microsoft.com/office/drawing/2014/main" id="{F1849DB4-9311-14AF-2CC9-E33B0475FA96}"/>
              </a:ext>
            </a:extLst>
          </p:cNvPr>
          <p:cNvSpPr>
            <a:spLocks noGrp="1"/>
          </p:cNvSpPr>
          <p:nvPr>
            <p:custDataLst>
              <p:tags r:id="rId27"/>
            </p:custDataLst>
          </p:nvPr>
        </p:nvSpPr>
        <p:spPr bwMode="auto">
          <a:xfrm>
            <a:off x="655638" y="4260850"/>
            <a:ext cx="29035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5AB608E-1899-47D3-9163-0B1D9FF8C2C1}" type="thinkcell&lt;?xml version=&quot;1.0&quot; encoding=&quot;UTF-16&quot; standalone=&quot;yes&quot;?&gt;&lt;root reqver=&quot;27037&quot;&gt;&lt;version val=&quot;33093&quot;/&gt;&lt;PersistentType&gt;&lt;m_guid val=&quot;38f3377a-583c-4bae-8e49-c3baefa3c7e3&quot;/&gt;&lt;m_prec&gt;&lt;m_yearfmt&gt;&lt;begin val=&quot;0&quot;/&gt;&lt;end val=&quot;4&quot;/&gt;&lt;/m_yearfmt&gt;&lt;/m_prec&gt;&lt;/PersistentType&gt;&lt;/root&gt;">
              <a:rPr lang="en-US" altLang="en-US" sz="800" smtClean="0">
                <a:cs typeface="+mn-cs"/>
              </a:rPr>
              <a:pPr/>
              <a:t>Account transactions CR month average count - last 1-3 months</a:t>
            </a:fld>
            <a:endParaRPr lang="en-US" sz="800" dirty="0">
              <a:cs typeface="+mn-cs"/>
            </a:endParaRPr>
          </a:p>
        </p:txBody>
      </p:sp>
      <p:sp>
        <p:nvSpPr>
          <p:cNvPr id="24" name="Text Placeholder 4">
            <a:extLst>
              <a:ext uri="{FF2B5EF4-FFF2-40B4-BE49-F238E27FC236}">
                <a16:creationId xmlns:a16="http://schemas.microsoft.com/office/drawing/2014/main" id="{B670E91A-8564-DF99-C1EE-6A62FA1036D8}"/>
              </a:ext>
            </a:extLst>
          </p:cNvPr>
          <p:cNvSpPr>
            <a:spLocks noGrp="1"/>
          </p:cNvSpPr>
          <p:nvPr>
            <p:custDataLst>
              <p:tags r:id="rId28"/>
            </p:custDataLst>
          </p:nvPr>
        </p:nvSpPr>
        <p:spPr bwMode="auto">
          <a:xfrm>
            <a:off x="655638" y="4151313"/>
            <a:ext cx="20288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4CC68CDB-3CFE-4D51-A362-EDDE55F22210}" type="datetime'''Acc''ount t''ransacti''ons'''' DR coun''t over'' ''a month'">
              <a:rPr lang="en-US" altLang="en-US" sz="800" smtClean="0">
                <a:cs typeface="+mn-cs"/>
              </a:rPr>
              <a:pPr/>
              <a:t>Account transactions DR count over a month</a:t>
            </a:fld>
            <a:endParaRPr lang="en-US" sz="800" dirty="0">
              <a:cs typeface="+mn-cs"/>
            </a:endParaRPr>
          </a:p>
        </p:txBody>
      </p:sp>
      <p:sp>
        <p:nvSpPr>
          <p:cNvPr id="43" name="Text Placeholder 4">
            <a:extLst>
              <a:ext uri="{FF2B5EF4-FFF2-40B4-BE49-F238E27FC236}">
                <a16:creationId xmlns:a16="http://schemas.microsoft.com/office/drawing/2014/main" id="{248A5359-7061-F1B0-57BD-E468CD4DC0E8}"/>
              </a:ext>
            </a:extLst>
          </p:cNvPr>
          <p:cNvSpPr>
            <a:spLocks noGrp="1"/>
          </p:cNvSpPr>
          <p:nvPr>
            <p:custDataLst>
              <p:tags r:id="rId29"/>
            </p:custDataLst>
          </p:nvPr>
        </p:nvSpPr>
        <p:spPr bwMode="auto">
          <a:xfrm>
            <a:off x="655638" y="3716338"/>
            <a:ext cx="19700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469DAF0-4035-4D8D-AB91-0D2BE79D24B7}" type="datetime'''''Account transact''''ions'' DR ''s''um over a'''''' month'">
              <a:rPr lang="en-US" altLang="en-US" sz="800" smtClean="0">
                <a:cs typeface="+mn-cs"/>
              </a:rPr>
              <a:pPr/>
              <a:t>Account transactions DR sum over a month</a:t>
            </a:fld>
            <a:endParaRPr lang="en-US" sz="800" dirty="0">
              <a:cs typeface="+mn-cs"/>
            </a:endParaRPr>
          </a:p>
        </p:txBody>
      </p:sp>
      <p:sp>
        <p:nvSpPr>
          <p:cNvPr id="41" name="Text Placeholder 4">
            <a:extLst>
              <a:ext uri="{FF2B5EF4-FFF2-40B4-BE49-F238E27FC236}">
                <a16:creationId xmlns:a16="http://schemas.microsoft.com/office/drawing/2014/main" id="{3DEB8106-7624-3C39-6BD5-2ACB11F0DDE9}"/>
              </a:ext>
            </a:extLst>
          </p:cNvPr>
          <p:cNvSpPr>
            <a:spLocks noGrp="1"/>
          </p:cNvSpPr>
          <p:nvPr>
            <p:custDataLst>
              <p:tags r:id="rId30"/>
            </p:custDataLst>
          </p:nvPr>
        </p:nvSpPr>
        <p:spPr bwMode="auto">
          <a:xfrm>
            <a:off x="655638" y="3606800"/>
            <a:ext cx="17637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49CE6DA-821E-4377-A611-C54F15F88C79}" type="datetime'Custo''me''r catego''ry ''(i''''ndividua''l, vip, ''e''''tc)'">
              <a:rPr lang="en-US" altLang="en-US" sz="800" smtClean="0">
                <a:cs typeface="+mn-cs"/>
              </a:rPr>
              <a:pPr/>
              <a:t>Customer category (individual, vip, etc)</a:t>
            </a:fld>
            <a:endParaRPr lang="en-US" sz="800" dirty="0">
              <a:cs typeface="+mn-cs"/>
            </a:endParaRPr>
          </a:p>
        </p:txBody>
      </p:sp>
      <p:sp>
        <p:nvSpPr>
          <p:cNvPr id="14" name="Text Placeholder 4">
            <a:extLst>
              <a:ext uri="{FF2B5EF4-FFF2-40B4-BE49-F238E27FC236}">
                <a16:creationId xmlns:a16="http://schemas.microsoft.com/office/drawing/2014/main" id="{0726FB4C-8545-0CEB-3763-92026BE472FB}"/>
              </a:ext>
            </a:extLst>
          </p:cNvPr>
          <p:cNvSpPr>
            <a:spLocks noGrp="1"/>
          </p:cNvSpPr>
          <p:nvPr>
            <p:custDataLst>
              <p:tags r:id="rId31"/>
            </p:custDataLst>
          </p:nvPr>
        </p:nvSpPr>
        <p:spPr bwMode="auto">
          <a:xfrm>
            <a:off x="655638" y="2082800"/>
            <a:ext cx="15430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D1D1E8A-65C6-4B57-B564-022A9807C084}" type="datetime'Deposit'' ac''''count ''open''i''''n''g  ''''bala''''n''''ce'">
              <a:rPr lang="en-US" altLang="en-US" sz="800" smtClean="0">
                <a:cs typeface="+mn-cs"/>
              </a:rPr>
              <a:pPr/>
              <a:t>Deposit account opening  balance</a:t>
            </a:fld>
            <a:endParaRPr lang="en-US" sz="800" dirty="0">
              <a:cs typeface="+mn-cs"/>
            </a:endParaRPr>
          </a:p>
        </p:txBody>
      </p:sp>
      <p:sp>
        <p:nvSpPr>
          <p:cNvPr id="39" name="Text Placeholder 4">
            <a:extLst>
              <a:ext uri="{FF2B5EF4-FFF2-40B4-BE49-F238E27FC236}">
                <a16:creationId xmlns:a16="http://schemas.microsoft.com/office/drawing/2014/main" id="{8EFF7651-97E2-F02E-3223-AC0D6AAC5065}"/>
              </a:ext>
            </a:extLst>
          </p:cNvPr>
          <p:cNvSpPr>
            <a:spLocks noGrp="1"/>
          </p:cNvSpPr>
          <p:nvPr>
            <p:custDataLst>
              <p:tags r:id="rId32"/>
            </p:custDataLst>
          </p:nvPr>
        </p:nvSpPr>
        <p:spPr bwMode="auto">
          <a:xfrm>
            <a:off x="655638" y="3498850"/>
            <a:ext cx="24130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9D5BB26-7651-4DBD-93D6-0B82C33375EF}" type="datetime'Account transacti''ons CR'' sum total'' - la''st 7-12 months'">
              <a:rPr lang="en-US" altLang="en-US" sz="800" smtClean="0">
                <a:cs typeface="+mn-cs"/>
              </a:rPr>
              <a:pPr/>
              <a:t>Account transactions CR sum total - last 7-12 months</a:t>
            </a:fld>
            <a:endParaRPr lang="en-US" sz="800" dirty="0">
              <a:cs typeface="+mn-cs"/>
            </a:endParaRPr>
          </a:p>
        </p:txBody>
      </p:sp>
      <p:sp>
        <p:nvSpPr>
          <p:cNvPr id="26" name="Text Placeholder 4">
            <a:extLst>
              <a:ext uri="{FF2B5EF4-FFF2-40B4-BE49-F238E27FC236}">
                <a16:creationId xmlns:a16="http://schemas.microsoft.com/office/drawing/2014/main" id="{E492652D-1718-6534-A5CF-6BCF696F1783}"/>
              </a:ext>
            </a:extLst>
          </p:cNvPr>
          <p:cNvSpPr>
            <a:spLocks noGrp="1"/>
          </p:cNvSpPr>
          <p:nvPr>
            <p:custDataLst>
              <p:tags r:id="rId33"/>
            </p:custDataLst>
          </p:nvPr>
        </p:nvSpPr>
        <p:spPr bwMode="auto">
          <a:xfrm>
            <a:off x="655638" y="3171825"/>
            <a:ext cx="20113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C112B08-08EF-4A5C-A7BF-93A9C9F34034}" type="datetime'Accou''''nt trans''actions C''R - 1''-3 m''o ago c''o''un''t'">
              <a:rPr lang="en-US" altLang="en-US" sz="800" smtClean="0">
                <a:cs typeface="+mn-cs"/>
              </a:rPr>
              <a:pPr/>
              <a:t>Account transactions CR - 1-3 mo ago count</a:t>
            </a:fld>
            <a:endParaRPr lang="en-US" sz="800" dirty="0">
              <a:cs typeface="+mn-cs"/>
            </a:endParaRPr>
          </a:p>
        </p:txBody>
      </p:sp>
      <p:sp>
        <p:nvSpPr>
          <p:cNvPr id="46" name="Text Placeholder 4">
            <a:extLst>
              <a:ext uri="{FF2B5EF4-FFF2-40B4-BE49-F238E27FC236}">
                <a16:creationId xmlns:a16="http://schemas.microsoft.com/office/drawing/2014/main" id="{59BF5A8B-FAA9-ECAA-B03C-8406973CC5EB}"/>
              </a:ext>
            </a:extLst>
          </p:cNvPr>
          <p:cNvSpPr>
            <a:spLocks noGrp="1"/>
          </p:cNvSpPr>
          <p:nvPr>
            <p:custDataLst>
              <p:tags r:id="rId34"/>
            </p:custDataLst>
          </p:nvPr>
        </p:nvSpPr>
        <p:spPr bwMode="auto">
          <a:xfrm>
            <a:off x="655638" y="3825875"/>
            <a:ext cx="25892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4396B07-1EFB-40DE-AC23-FEC3D81EACA3}" type="datetime'Account tra''nsactions DR - in ''last month over 1-3 months '">
              <a:rPr lang="en-US" altLang="en-US" sz="800" smtClean="0">
                <a:cs typeface="+mn-cs"/>
              </a:rPr>
              <a:pPr/>
              <a:t>Account transactions DR - in last month over 1-3 months </a:t>
            </a:fld>
            <a:endParaRPr lang="en-US" sz="800" dirty="0">
              <a:cs typeface="+mn-cs"/>
            </a:endParaRPr>
          </a:p>
        </p:txBody>
      </p:sp>
      <p:sp>
        <p:nvSpPr>
          <p:cNvPr id="12" name="Text Placeholder 4">
            <a:extLst>
              <a:ext uri="{FF2B5EF4-FFF2-40B4-BE49-F238E27FC236}">
                <a16:creationId xmlns:a16="http://schemas.microsoft.com/office/drawing/2014/main" id="{BF10536A-265F-FC51-5426-1E3D4038F1BF}"/>
              </a:ext>
            </a:extLst>
          </p:cNvPr>
          <p:cNvSpPr>
            <a:spLocks noGrp="1"/>
          </p:cNvSpPr>
          <p:nvPr>
            <p:custDataLst>
              <p:tags r:id="rId35"/>
            </p:custDataLst>
          </p:nvPr>
        </p:nvSpPr>
        <p:spPr bwMode="auto">
          <a:xfrm>
            <a:off x="655638" y="2844800"/>
            <a:ext cx="12525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EDFB1B7-B826-447A-B049-309B493B078A}" type="datetime'Ag''e o''''''f'' oldest a''c''tive d''ep''os''i''''''t'">
              <a:rPr lang="en-ZA" altLang="en-US" sz="800" smtClean="0">
                <a:cs typeface="+mn-cs"/>
              </a:rPr>
              <a:pPr/>
              <a:t>Age of oldest active deposit</a:t>
            </a:fld>
            <a:endParaRPr lang="en-US" sz="800" dirty="0">
              <a:cs typeface="+mn-cs"/>
            </a:endParaRPr>
          </a:p>
        </p:txBody>
      </p:sp>
      <p:sp>
        <p:nvSpPr>
          <p:cNvPr id="50" name="Text Placeholder 4">
            <a:extLst>
              <a:ext uri="{FF2B5EF4-FFF2-40B4-BE49-F238E27FC236}">
                <a16:creationId xmlns:a16="http://schemas.microsoft.com/office/drawing/2014/main" id="{3EFE6FB2-3853-D762-94D7-3665538F9F9E}"/>
              </a:ext>
            </a:extLst>
          </p:cNvPr>
          <p:cNvSpPr>
            <a:spLocks noGrp="1"/>
          </p:cNvSpPr>
          <p:nvPr>
            <p:custDataLst>
              <p:tags r:id="rId36"/>
            </p:custDataLst>
          </p:nvPr>
        </p:nvSpPr>
        <p:spPr bwMode="auto">
          <a:xfrm>
            <a:off x="655638" y="3933825"/>
            <a:ext cx="21732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78B4D01-7CA3-498D-8DFD-C90A5E3B62F4}" type="datetime'Act''ive ''secured c''ash loan a''t or be''fore th''e period'">
              <a:rPr lang="en-US" altLang="en-US" sz="800" smtClean="0">
                <a:cs typeface="+mn-cs"/>
              </a:rPr>
              <a:pPr/>
              <a:t>Active secured cash loan at or before the period</a:t>
            </a:fld>
            <a:endParaRPr lang="en-US" sz="800" dirty="0">
              <a:cs typeface="+mn-cs"/>
            </a:endParaRPr>
          </a:p>
        </p:txBody>
      </p:sp>
      <p:sp>
        <p:nvSpPr>
          <p:cNvPr id="18" name="Text Placeholder 4">
            <a:extLst>
              <a:ext uri="{FF2B5EF4-FFF2-40B4-BE49-F238E27FC236}">
                <a16:creationId xmlns:a16="http://schemas.microsoft.com/office/drawing/2014/main" id="{9FAA61D8-623F-9813-7A9F-12B6231BB8B0}"/>
              </a:ext>
            </a:extLst>
          </p:cNvPr>
          <p:cNvSpPr>
            <a:spLocks noGrp="1"/>
          </p:cNvSpPr>
          <p:nvPr>
            <p:custDataLst>
              <p:tags r:id="rId37"/>
            </p:custDataLst>
          </p:nvPr>
        </p:nvSpPr>
        <p:spPr bwMode="auto">
          <a:xfrm>
            <a:off x="655638" y="2627313"/>
            <a:ext cx="17716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A673125C-084B-47E2-9AA4-D145AE11441D}" type="datetime'Ac''c''ount'' t''ransa''ctions CR ''- la''s''t m''on''th #'''">
              <a:rPr lang="en-ZA" altLang="en-US" sz="800" smtClean="0">
                <a:cs typeface="+mn-cs"/>
              </a:rPr>
              <a:pPr/>
              <a:t>Account transactions CR - last month #</a:t>
            </a:fld>
            <a:endParaRPr lang="en-US" sz="800" dirty="0">
              <a:cs typeface="+mn-cs"/>
            </a:endParaRPr>
          </a:p>
        </p:txBody>
      </p:sp>
      <p:sp>
        <p:nvSpPr>
          <p:cNvPr id="9" name="Text Placeholder 4">
            <a:extLst>
              <a:ext uri="{FF2B5EF4-FFF2-40B4-BE49-F238E27FC236}">
                <a16:creationId xmlns:a16="http://schemas.microsoft.com/office/drawing/2014/main" id="{48100AF0-4F6C-34F9-3E77-35B7CCEB1577}"/>
              </a:ext>
            </a:extLst>
          </p:cNvPr>
          <p:cNvSpPr>
            <a:spLocks noGrp="1"/>
          </p:cNvSpPr>
          <p:nvPr>
            <p:custDataLst>
              <p:tags r:id="rId38"/>
            </p:custDataLst>
          </p:nvPr>
        </p:nvSpPr>
        <p:spPr bwMode="auto">
          <a:xfrm>
            <a:off x="655638" y="1974850"/>
            <a:ext cx="16049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BCBFC2C-924F-4201-8A8D-44C219262063}" type="datetime'A''ge o''f'' oldest act''''iv''e s''av''''ing ac''c''o''unt'''">
              <a:rPr lang="en-ZA" altLang="en-US" sz="800" smtClean="0">
                <a:cs typeface="+mn-cs"/>
              </a:rPr>
              <a:pPr/>
              <a:t>Age of oldest active saving account</a:t>
            </a:fld>
            <a:endParaRPr lang="en-US" sz="800" dirty="0">
              <a:cs typeface="+mn-cs"/>
            </a:endParaRPr>
          </a:p>
        </p:txBody>
      </p:sp>
      <p:sp>
        <p:nvSpPr>
          <p:cNvPr id="15" name="Text Placeholder 4">
            <a:extLst>
              <a:ext uri="{FF2B5EF4-FFF2-40B4-BE49-F238E27FC236}">
                <a16:creationId xmlns:a16="http://schemas.microsoft.com/office/drawing/2014/main" id="{CD8B40BA-DC32-EFC1-E5BD-7B8B6252DCAB}"/>
              </a:ext>
            </a:extLst>
          </p:cNvPr>
          <p:cNvSpPr>
            <a:spLocks noGrp="1"/>
          </p:cNvSpPr>
          <p:nvPr>
            <p:custDataLst>
              <p:tags r:id="rId39"/>
            </p:custDataLst>
          </p:nvPr>
        </p:nvSpPr>
        <p:spPr bwMode="auto">
          <a:xfrm>
            <a:off x="655638" y="2300288"/>
            <a:ext cx="14890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0877AAB2-6710-4B36-8195-A523ABFCDB71}" type="datetime'A''''ccou''nt t''r''''an''''sacti''o''ns'' ''over mo''nt''''h'">
              <a:rPr lang="en-ZA" altLang="en-US" sz="800" smtClean="0">
                <a:cs typeface="+mn-cs"/>
              </a:rPr>
              <a:pPr/>
              <a:t>Account transactions over month</a:t>
            </a:fld>
            <a:endParaRPr lang="en-US" sz="800" dirty="0">
              <a:cs typeface="+mn-cs"/>
            </a:endParaRPr>
          </a:p>
        </p:txBody>
      </p:sp>
      <p:sp>
        <p:nvSpPr>
          <p:cNvPr id="10" name="Text Placeholder 4">
            <a:extLst>
              <a:ext uri="{FF2B5EF4-FFF2-40B4-BE49-F238E27FC236}">
                <a16:creationId xmlns:a16="http://schemas.microsoft.com/office/drawing/2014/main" id="{9B96C6C4-A602-4F2B-47D0-395F60BAB9B7}"/>
              </a:ext>
            </a:extLst>
          </p:cNvPr>
          <p:cNvSpPr>
            <a:spLocks noGrp="1"/>
          </p:cNvSpPr>
          <p:nvPr>
            <p:custDataLst>
              <p:tags r:id="rId40"/>
            </p:custDataLst>
          </p:nvPr>
        </p:nvSpPr>
        <p:spPr bwMode="auto">
          <a:xfrm>
            <a:off x="655638" y="2409825"/>
            <a:ext cx="23002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E452383-1D35-4BA3-B6B5-22E818EFEB6E}" type="datetime'''''''Time since cus''tomer opened their last ne''w deposit'">
              <a:rPr lang="en-US" altLang="en-US" sz="800" smtClean="0">
                <a:cs typeface="+mn-cs"/>
              </a:rPr>
              <a:pPr/>
              <a:t>Time since customer opened their last new deposit</a:t>
            </a:fld>
            <a:endParaRPr lang="en-US" sz="800" dirty="0">
              <a:cs typeface="+mn-cs"/>
            </a:endParaRPr>
          </a:p>
        </p:txBody>
      </p:sp>
      <p:sp>
        <p:nvSpPr>
          <p:cNvPr id="16" name="Text Placeholder 4">
            <a:extLst>
              <a:ext uri="{FF2B5EF4-FFF2-40B4-BE49-F238E27FC236}">
                <a16:creationId xmlns:a16="http://schemas.microsoft.com/office/drawing/2014/main" id="{C3BFEF40-7AAC-2202-23F4-EA9BAF1C47C1}"/>
              </a:ext>
            </a:extLst>
          </p:cNvPr>
          <p:cNvSpPr>
            <a:spLocks noGrp="1"/>
          </p:cNvSpPr>
          <p:nvPr>
            <p:custDataLst>
              <p:tags r:id="rId41"/>
            </p:custDataLst>
          </p:nvPr>
        </p:nvSpPr>
        <p:spPr bwMode="auto">
          <a:xfrm>
            <a:off x="655638" y="2192338"/>
            <a:ext cx="6413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D6405E84-C3DE-4188-BFA1-A85E1061535E}" type="datetime'C''u''''s''''''''t''''''''''''om''e''''''''''r'''''' ''''age'">
              <a:rPr lang="en-US" altLang="en-US" sz="800" smtClean="0">
                <a:cs typeface="+mn-cs"/>
              </a:rPr>
              <a:pPr/>
              <a:t>Customer age</a:t>
            </a:fld>
            <a:endParaRPr lang="en-US" sz="800" dirty="0">
              <a:cs typeface="+mn-cs"/>
            </a:endParaRPr>
          </a:p>
        </p:txBody>
      </p:sp>
      <p:sp>
        <p:nvSpPr>
          <p:cNvPr id="17" name="Text Placeholder 4">
            <a:extLst>
              <a:ext uri="{FF2B5EF4-FFF2-40B4-BE49-F238E27FC236}">
                <a16:creationId xmlns:a16="http://schemas.microsoft.com/office/drawing/2014/main" id="{77F892DF-0D5C-63AC-1EF0-1DC53A05C1D1}"/>
              </a:ext>
            </a:extLst>
          </p:cNvPr>
          <p:cNvSpPr>
            <a:spLocks noGrp="1"/>
          </p:cNvSpPr>
          <p:nvPr>
            <p:custDataLst>
              <p:tags r:id="rId42"/>
            </p:custDataLst>
          </p:nvPr>
        </p:nvSpPr>
        <p:spPr bwMode="auto">
          <a:xfrm>
            <a:off x="655638" y="2519363"/>
            <a:ext cx="10763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4F5C16F-89E7-4497-BA3D-98B7D2CF57F9}" type="datetime'Cust''''omer m''arita''l'''''' st''''''a''''''''''''tu''''s'">
              <a:rPr lang="en-ZA" altLang="en-US" sz="800" smtClean="0">
                <a:cs typeface="+mn-cs"/>
              </a:rPr>
              <a:pPr/>
              <a:t>Customer marital status</a:t>
            </a:fld>
            <a:endParaRPr lang="en-US" sz="800" dirty="0">
              <a:cs typeface="+mn-cs"/>
            </a:endParaRPr>
          </a:p>
        </p:txBody>
      </p:sp>
      <p:sp>
        <p:nvSpPr>
          <p:cNvPr id="59" name="Text Placeholder 4">
            <a:extLst>
              <a:ext uri="{FF2B5EF4-FFF2-40B4-BE49-F238E27FC236}">
                <a16:creationId xmlns:a16="http://schemas.microsoft.com/office/drawing/2014/main" id="{EA6286F8-D095-1E1F-0BB2-18E509C9C1BD}"/>
              </a:ext>
            </a:extLst>
          </p:cNvPr>
          <p:cNvSpPr>
            <a:spLocks noGrp="1"/>
          </p:cNvSpPr>
          <p:nvPr>
            <p:custDataLst>
              <p:tags r:id="rId43"/>
            </p:custDataLst>
          </p:nvPr>
        </p:nvSpPr>
        <p:spPr bwMode="auto">
          <a:xfrm>
            <a:off x="655638" y="5457825"/>
            <a:ext cx="31940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A1CAF06-D114-4683-ADA7-413CED726D11}" type="thinkcell&lt;?xml version=&quot;1.0&quot; encoding=&quot;UTF-16&quot; standalone=&quot;yes&quot;?&gt;&lt;root reqver=&quot;27037&quot;&gt;&lt;version val=&quot;33093&quot;/&gt;&lt;PersistentType&gt;&lt;m_guid val=&quot;fa00d338-133a-488e-a1c0-1a4769b1fa23&quot;/&gt;&lt;m_prec&gt;&lt;m_yearfmt&gt;&lt;begin val=&quot;0&quot;/&gt;&lt;end val=&quot;4&quot;/&gt;&lt;/m_yearfmt&gt;&lt;/m_prec&gt;&lt;/PersistentType&gt;&lt;/root&gt;">
              <a:rPr lang="en-US" altLang="en-US" sz="800" smtClean="0">
                <a:cs typeface="+mn-cs"/>
              </a:rPr>
              <a:pPr/>
              <a:t>Account transactions DR - trend over the last 3 months to 7-12 months</a:t>
            </a:fld>
            <a:endParaRPr lang="en-US" sz="800" dirty="0">
              <a:cs typeface="+mn-cs"/>
            </a:endParaRPr>
          </a:p>
        </p:txBody>
      </p:sp>
      <p:sp>
        <p:nvSpPr>
          <p:cNvPr id="33" name="Text Placeholder 4">
            <a:extLst>
              <a:ext uri="{FF2B5EF4-FFF2-40B4-BE49-F238E27FC236}">
                <a16:creationId xmlns:a16="http://schemas.microsoft.com/office/drawing/2014/main" id="{0C362B2C-1003-888B-5B75-EBC5D30BA06D}"/>
              </a:ext>
            </a:extLst>
          </p:cNvPr>
          <p:cNvSpPr>
            <a:spLocks noGrp="1"/>
          </p:cNvSpPr>
          <p:nvPr>
            <p:custDataLst>
              <p:tags r:id="rId44"/>
            </p:custDataLst>
          </p:nvPr>
        </p:nvSpPr>
        <p:spPr bwMode="auto">
          <a:xfrm>
            <a:off x="655638" y="4478338"/>
            <a:ext cx="25558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5906C0F5-C1E4-4733-89FA-9F304F58665D}" type="datetime'Time since customer ''opened their la''st new secured loa''n'">
              <a:rPr lang="en-US" altLang="en-US" sz="800" smtClean="0">
                <a:cs typeface="+mn-cs"/>
              </a:rPr>
              <a:pPr/>
              <a:t>Time since customer opened their last new secured loan</a:t>
            </a:fld>
            <a:endParaRPr lang="en-US" sz="800" dirty="0">
              <a:cs typeface="+mn-cs"/>
            </a:endParaRPr>
          </a:p>
        </p:txBody>
      </p:sp>
      <p:graphicFrame>
        <p:nvGraphicFramePr>
          <p:cNvPr id="5" name="Chart 4">
            <a:extLst>
              <a:ext uri="{FF2B5EF4-FFF2-40B4-BE49-F238E27FC236}">
                <a16:creationId xmlns:a16="http://schemas.microsoft.com/office/drawing/2014/main" id="{7179069C-F18C-83F5-EB42-491B82C95908}"/>
              </a:ext>
            </a:extLst>
          </p:cNvPr>
          <p:cNvGraphicFramePr/>
          <p:nvPr>
            <p:custDataLst>
              <p:tags r:id="rId45"/>
            </p:custDataLst>
            <p:extLst>
              <p:ext uri="{D42A27DB-BD31-4B8C-83A1-F6EECF244321}">
                <p14:modId xmlns:p14="http://schemas.microsoft.com/office/powerpoint/2010/main" val="3769452217"/>
              </p:ext>
            </p:extLst>
          </p:nvPr>
        </p:nvGraphicFramePr>
        <p:xfrm>
          <a:off x="6350000" y="1700213"/>
          <a:ext cx="5227638" cy="917575"/>
        </p:xfrm>
        <a:graphic>
          <a:graphicData uri="http://schemas.openxmlformats.org/drawingml/2006/chart">
            <c:chart xmlns:c="http://schemas.openxmlformats.org/drawingml/2006/chart" xmlns:r="http://schemas.openxmlformats.org/officeDocument/2006/relationships" r:id="rId87"/>
          </a:graphicData>
        </a:graphic>
      </p:graphicFrame>
      <p:sp>
        <p:nvSpPr>
          <p:cNvPr id="140" name="Text Placeholder 4">
            <a:extLst>
              <a:ext uri="{FF2B5EF4-FFF2-40B4-BE49-F238E27FC236}">
                <a16:creationId xmlns:a16="http://schemas.microsoft.com/office/drawing/2014/main" id="{F3423F29-EDB1-AC9C-A066-14581925E80D}"/>
              </a:ext>
            </a:extLst>
          </p:cNvPr>
          <p:cNvSpPr>
            <a:spLocks noGrp="1"/>
          </p:cNvSpPr>
          <p:nvPr>
            <p:custDataLst>
              <p:tags r:id="rId46"/>
            </p:custDataLst>
          </p:nvPr>
        </p:nvSpPr>
        <p:spPr bwMode="auto">
          <a:xfrm>
            <a:off x="7773988" y="2579688"/>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63D9112-A970-4C86-9EF6-5040A8113B24}" type="datetime'''''''31''''''''-''''''''90'''''''''''">
              <a:rPr lang="en-US" altLang="en-US" sz="1050" smtClean="0">
                <a:cs typeface="+mn-cs"/>
              </a:rPr>
              <a:pPr/>
              <a:t>31-90</a:t>
            </a:fld>
            <a:endParaRPr lang="en-US" sz="1050" dirty="0">
              <a:cs typeface="+mn-cs"/>
            </a:endParaRPr>
          </a:p>
        </p:txBody>
      </p:sp>
      <p:sp>
        <p:nvSpPr>
          <p:cNvPr id="143" name="Text Placeholder 4">
            <a:extLst>
              <a:ext uri="{FF2B5EF4-FFF2-40B4-BE49-F238E27FC236}">
                <a16:creationId xmlns:a16="http://schemas.microsoft.com/office/drawing/2014/main" id="{FCD81949-A0F7-C6E0-AE6D-48665ABAEE2F}"/>
              </a:ext>
            </a:extLst>
          </p:cNvPr>
          <p:cNvSpPr>
            <a:spLocks noGrp="1"/>
          </p:cNvSpPr>
          <p:nvPr>
            <p:custDataLst>
              <p:tags r:id="rId47"/>
            </p:custDataLst>
          </p:nvPr>
        </p:nvSpPr>
        <p:spPr bwMode="auto">
          <a:xfrm>
            <a:off x="10831513" y="2579688"/>
            <a:ext cx="3143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AA181C2-34EC-48D8-8C0D-A54D49CFE006}" type="datetime'''''''''''''''''''''''''''3''''''''6''''''0+'''''''">
              <a:rPr lang="en-US" altLang="en-US" sz="1050" smtClean="0">
                <a:cs typeface="+mn-cs"/>
              </a:rPr>
              <a:pPr/>
              <a:t>360+</a:t>
            </a:fld>
            <a:endParaRPr lang="en-US" sz="1050" dirty="0">
              <a:cs typeface="+mn-cs"/>
            </a:endParaRPr>
          </a:p>
        </p:txBody>
      </p:sp>
      <p:sp>
        <p:nvSpPr>
          <p:cNvPr id="139" name="Text Placeholder 4">
            <a:extLst>
              <a:ext uri="{FF2B5EF4-FFF2-40B4-BE49-F238E27FC236}">
                <a16:creationId xmlns:a16="http://schemas.microsoft.com/office/drawing/2014/main" id="{DD3FCF2C-E7DC-0C23-7C19-3A47A8FF5453}"/>
              </a:ext>
            </a:extLst>
          </p:cNvPr>
          <p:cNvSpPr>
            <a:spLocks noGrp="1"/>
          </p:cNvSpPr>
          <p:nvPr>
            <p:custDataLst>
              <p:tags r:id="rId48"/>
            </p:custDataLst>
          </p:nvPr>
        </p:nvSpPr>
        <p:spPr bwMode="auto">
          <a:xfrm>
            <a:off x="6486525" y="2579688"/>
            <a:ext cx="904875" cy="3206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E897617-DE1D-475A-9345-B2FE8BF24062}" type="datetime'Does'' ''not ''h''''ave s''''''''avin''''''''''g ''''account'">
              <a:rPr lang="en-US" altLang="en-US" sz="1050" smtClean="0">
                <a:cs typeface="+mn-cs"/>
              </a:rPr>
              <a:pPr/>
              <a:t>Does not have saving account</a:t>
            </a:fld>
            <a:endParaRPr lang="en-US" sz="1050" dirty="0">
              <a:cs typeface="+mn-cs"/>
            </a:endParaRPr>
          </a:p>
        </p:txBody>
      </p:sp>
      <p:sp>
        <p:nvSpPr>
          <p:cNvPr id="142" name="Text Placeholder 4">
            <a:extLst>
              <a:ext uri="{FF2B5EF4-FFF2-40B4-BE49-F238E27FC236}">
                <a16:creationId xmlns:a16="http://schemas.microsoft.com/office/drawing/2014/main" id="{DC20AB62-FAC0-4589-6C13-D74A707E7A7F}"/>
              </a:ext>
            </a:extLst>
          </p:cNvPr>
          <p:cNvSpPr>
            <a:spLocks noGrp="1"/>
          </p:cNvSpPr>
          <p:nvPr>
            <p:custDataLst>
              <p:tags r:id="rId49"/>
            </p:custDataLst>
          </p:nvPr>
        </p:nvSpPr>
        <p:spPr bwMode="auto">
          <a:xfrm>
            <a:off x="9723438" y="2579688"/>
            <a:ext cx="5048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A9FAD7E-AB16-4540-A702-3F52CF1892DD}" type="datetime'''1''8''''1''''-''''''''''''3''''''''''''6''''''''''''''''0'">
              <a:rPr lang="en-US" altLang="en-US" sz="1050" smtClean="0">
                <a:cs typeface="+mn-cs"/>
              </a:rPr>
              <a:pPr/>
              <a:t>181-360</a:t>
            </a:fld>
            <a:endParaRPr lang="en-US" sz="1050" dirty="0">
              <a:cs typeface="+mn-cs"/>
            </a:endParaRPr>
          </a:p>
        </p:txBody>
      </p:sp>
      <p:sp>
        <p:nvSpPr>
          <p:cNvPr id="141" name="Text Placeholder 4">
            <a:extLst>
              <a:ext uri="{FF2B5EF4-FFF2-40B4-BE49-F238E27FC236}">
                <a16:creationId xmlns:a16="http://schemas.microsoft.com/office/drawing/2014/main" id="{9AF5E14E-518C-8FDF-A526-BC50332D499A}"/>
              </a:ext>
            </a:extLst>
          </p:cNvPr>
          <p:cNvSpPr>
            <a:spLocks noGrp="1"/>
          </p:cNvSpPr>
          <p:nvPr>
            <p:custDataLst>
              <p:tags r:id="rId50"/>
            </p:custDataLst>
          </p:nvPr>
        </p:nvSpPr>
        <p:spPr bwMode="auto">
          <a:xfrm>
            <a:off x="8748713" y="2579688"/>
            <a:ext cx="430213"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5F02AC7-56F4-4758-BC64-11078423A4E3}" type="datetime'''''''''''9''1''''-''1''''''''''''''''''''''''''''''''80'''">
              <a:rPr lang="en-US" altLang="en-US" sz="1050" smtClean="0">
                <a:cs typeface="+mn-cs"/>
              </a:rPr>
              <a:pPr/>
              <a:t>91-180</a:t>
            </a:fld>
            <a:endParaRPr lang="en-US" sz="1050" dirty="0">
              <a:cs typeface="+mn-cs"/>
            </a:endParaRPr>
          </a:p>
        </p:txBody>
      </p:sp>
      <p:graphicFrame>
        <p:nvGraphicFramePr>
          <p:cNvPr id="7" name="Chart 6">
            <a:extLst>
              <a:ext uri="{FF2B5EF4-FFF2-40B4-BE49-F238E27FC236}">
                <a16:creationId xmlns:a16="http://schemas.microsoft.com/office/drawing/2014/main" id="{73B83654-A034-5EB9-0DC3-100CE68DA5C3}"/>
              </a:ext>
            </a:extLst>
          </p:cNvPr>
          <p:cNvGraphicFramePr/>
          <p:nvPr>
            <p:custDataLst>
              <p:tags r:id="rId51"/>
            </p:custDataLst>
            <p:extLst>
              <p:ext uri="{D42A27DB-BD31-4B8C-83A1-F6EECF244321}">
                <p14:modId xmlns:p14="http://schemas.microsoft.com/office/powerpoint/2010/main" val="4049365857"/>
              </p:ext>
            </p:extLst>
          </p:nvPr>
        </p:nvGraphicFramePr>
        <p:xfrm>
          <a:off x="6350000" y="3209925"/>
          <a:ext cx="5227638" cy="917575"/>
        </p:xfrm>
        <a:graphic>
          <a:graphicData uri="http://schemas.openxmlformats.org/drawingml/2006/chart">
            <c:chart xmlns:c="http://schemas.openxmlformats.org/drawingml/2006/chart" xmlns:r="http://schemas.openxmlformats.org/officeDocument/2006/relationships" r:id="rId88"/>
          </a:graphicData>
        </a:graphic>
      </p:graphicFrame>
      <p:sp>
        <p:nvSpPr>
          <p:cNvPr id="154" name="Text Placeholder 4">
            <a:extLst>
              <a:ext uri="{FF2B5EF4-FFF2-40B4-BE49-F238E27FC236}">
                <a16:creationId xmlns:a16="http://schemas.microsoft.com/office/drawing/2014/main" id="{46263766-411A-3589-86DE-A9B2231D8990}"/>
              </a:ext>
            </a:extLst>
          </p:cNvPr>
          <p:cNvSpPr>
            <a:spLocks noGrp="1"/>
          </p:cNvSpPr>
          <p:nvPr>
            <p:custDataLst>
              <p:tags r:id="rId52"/>
            </p:custDataLst>
          </p:nvPr>
        </p:nvSpPr>
        <p:spPr bwMode="auto">
          <a:xfrm>
            <a:off x="10653713" y="4089400"/>
            <a:ext cx="1619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2529F8B-A2A0-4F77-8E32-3FD3C446B9C6}" type="datetime'''''''''''''''''''''80'''''''''''''''''''''''''''''">
              <a:rPr lang="en-US" altLang="en-US" sz="1050" smtClean="0">
                <a:cs typeface="+mn-cs"/>
              </a:rPr>
              <a:pPr/>
              <a:t>80</a:t>
            </a:fld>
            <a:endParaRPr lang="en-US" sz="1050" dirty="0">
              <a:cs typeface="+mn-cs"/>
            </a:endParaRPr>
          </a:p>
        </p:txBody>
      </p:sp>
      <p:sp>
        <p:nvSpPr>
          <p:cNvPr id="152" name="Text Placeholder 4">
            <a:extLst>
              <a:ext uri="{FF2B5EF4-FFF2-40B4-BE49-F238E27FC236}">
                <a16:creationId xmlns:a16="http://schemas.microsoft.com/office/drawing/2014/main" id="{450C1673-58DC-DB41-4271-C57E3D32ADA0}"/>
              </a:ext>
            </a:extLst>
          </p:cNvPr>
          <p:cNvSpPr>
            <a:spLocks noGrp="1"/>
          </p:cNvSpPr>
          <p:nvPr>
            <p:custDataLst>
              <p:tags r:id="rId53"/>
            </p:custDataLst>
          </p:nvPr>
        </p:nvSpPr>
        <p:spPr bwMode="auto">
          <a:xfrm>
            <a:off x="8629650" y="4089400"/>
            <a:ext cx="1619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8F48B7E-CF3E-4865-91AB-6E14ADEA69F1}" type="datetime'''''''4''''''''''''''''''''''''''''''0'''''''''''''''''''">
              <a:rPr lang="en-US" altLang="en-US" sz="1050" smtClean="0">
                <a:cs typeface="+mn-cs"/>
              </a:rPr>
              <a:pPr/>
              <a:t>40</a:t>
            </a:fld>
            <a:endParaRPr lang="en-US" sz="1050" dirty="0">
              <a:cs typeface="+mn-cs"/>
            </a:endParaRPr>
          </a:p>
        </p:txBody>
      </p:sp>
      <p:sp>
        <p:nvSpPr>
          <p:cNvPr id="146" name="Text Placeholder 4">
            <a:extLst>
              <a:ext uri="{FF2B5EF4-FFF2-40B4-BE49-F238E27FC236}">
                <a16:creationId xmlns:a16="http://schemas.microsoft.com/office/drawing/2014/main" id="{6CB15647-6153-616E-8EC9-352B3AD45D6B}"/>
              </a:ext>
            </a:extLst>
          </p:cNvPr>
          <p:cNvSpPr>
            <a:spLocks noGrp="1"/>
          </p:cNvSpPr>
          <p:nvPr>
            <p:custDataLst>
              <p:tags r:id="rId54"/>
            </p:custDataLst>
          </p:nvPr>
        </p:nvSpPr>
        <p:spPr bwMode="auto">
          <a:xfrm>
            <a:off x="9136063" y="4089400"/>
            <a:ext cx="1619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33457A8-E0EF-4348-81ED-1EACA4BC3788}" type="datetime'''''''5''''''''''''''''''''''''''''''''''''''''0'''">
              <a:rPr lang="en-US" altLang="en-US" sz="1050" smtClean="0">
                <a:cs typeface="+mn-cs"/>
              </a:rPr>
              <a:pPr/>
              <a:t>50</a:t>
            </a:fld>
            <a:endParaRPr lang="en-US" sz="1050" dirty="0">
              <a:cs typeface="+mn-cs"/>
            </a:endParaRPr>
          </a:p>
        </p:txBody>
      </p:sp>
      <p:sp>
        <p:nvSpPr>
          <p:cNvPr id="149" name="Text Placeholder 4">
            <a:extLst>
              <a:ext uri="{FF2B5EF4-FFF2-40B4-BE49-F238E27FC236}">
                <a16:creationId xmlns:a16="http://schemas.microsoft.com/office/drawing/2014/main" id="{3C298486-10D7-7B67-C990-4E6A31EBF20F}"/>
              </a:ext>
            </a:extLst>
          </p:cNvPr>
          <p:cNvSpPr>
            <a:spLocks noGrp="1"/>
          </p:cNvSpPr>
          <p:nvPr>
            <p:custDataLst>
              <p:tags r:id="rId55"/>
            </p:custDataLst>
          </p:nvPr>
        </p:nvSpPr>
        <p:spPr bwMode="auto">
          <a:xfrm>
            <a:off x="7110413" y="4089400"/>
            <a:ext cx="1619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A7C5D66-C8AD-4E78-8459-CDC1DEA31E54}" type="datetime'''''''''''1''''''''''''''''0'''''''''''''''''''''">
              <a:rPr lang="en-US" altLang="en-US" sz="1050" smtClean="0">
                <a:cs typeface="+mn-cs"/>
              </a:rPr>
              <a:pPr/>
              <a:t>10</a:t>
            </a:fld>
            <a:endParaRPr lang="en-US" sz="1050" dirty="0">
              <a:cs typeface="+mn-cs"/>
            </a:endParaRPr>
          </a:p>
        </p:txBody>
      </p:sp>
      <p:sp>
        <p:nvSpPr>
          <p:cNvPr id="155" name="Text Placeholder 4">
            <a:extLst>
              <a:ext uri="{FF2B5EF4-FFF2-40B4-BE49-F238E27FC236}">
                <a16:creationId xmlns:a16="http://schemas.microsoft.com/office/drawing/2014/main" id="{1D6EBB88-5ADB-E77C-D358-94AC8A1A8BA6}"/>
              </a:ext>
            </a:extLst>
          </p:cNvPr>
          <p:cNvSpPr>
            <a:spLocks noGrp="1"/>
          </p:cNvSpPr>
          <p:nvPr>
            <p:custDataLst>
              <p:tags r:id="rId56"/>
            </p:custDataLst>
          </p:nvPr>
        </p:nvSpPr>
        <p:spPr bwMode="auto">
          <a:xfrm>
            <a:off x="11160125" y="4089400"/>
            <a:ext cx="1619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25F0A2C-DA28-4279-AC60-208A871BE694}" type="datetime'''''''''''''''''''''''''''''9''''''''''''''0'''">
              <a:rPr lang="en-US" altLang="en-US" sz="1050" smtClean="0">
                <a:cs typeface="+mn-cs"/>
              </a:rPr>
              <a:pPr/>
              <a:t>90</a:t>
            </a:fld>
            <a:endParaRPr lang="en-US" sz="1050" dirty="0">
              <a:cs typeface="+mn-cs"/>
            </a:endParaRPr>
          </a:p>
        </p:txBody>
      </p:sp>
      <p:sp>
        <p:nvSpPr>
          <p:cNvPr id="148" name="Text Placeholder 4">
            <a:extLst>
              <a:ext uri="{FF2B5EF4-FFF2-40B4-BE49-F238E27FC236}">
                <a16:creationId xmlns:a16="http://schemas.microsoft.com/office/drawing/2014/main" id="{9378A7EB-AAAB-95E9-5B3A-A22478DE6EA3}"/>
              </a:ext>
            </a:extLst>
          </p:cNvPr>
          <p:cNvSpPr>
            <a:spLocks noGrp="1"/>
          </p:cNvSpPr>
          <p:nvPr>
            <p:custDataLst>
              <p:tags r:id="rId57"/>
            </p:custDataLst>
          </p:nvPr>
        </p:nvSpPr>
        <p:spPr bwMode="auto">
          <a:xfrm>
            <a:off x="6523038" y="4089400"/>
            <a:ext cx="325438" cy="4810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E76A3D8-8A76-4985-9E41-85233EB0A6C2}" type="datetime'Do''es ''''''no''''t'' h''''''''a''''''''''''ve'''''">
              <a:rPr lang="en-US" altLang="en-US" sz="1050" smtClean="0">
                <a:cs typeface="+mn-cs"/>
              </a:rPr>
              <a:pPr/>
              <a:t>Does not have</a:t>
            </a:fld>
            <a:endParaRPr lang="en-US" sz="1050" dirty="0">
              <a:cs typeface="+mn-cs"/>
            </a:endParaRPr>
          </a:p>
        </p:txBody>
      </p:sp>
      <p:sp>
        <p:nvSpPr>
          <p:cNvPr id="151" name="Text Placeholder 4">
            <a:extLst>
              <a:ext uri="{FF2B5EF4-FFF2-40B4-BE49-F238E27FC236}">
                <a16:creationId xmlns:a16="http://schemas.microsoft.com/office/drawing/2014/main" id="{62AB9BEA-FCB5-BCC7-CA30-08FC6F09CC2C}"/>
              </a:ext>
            </a:extLst>
          </p:cNvPr>
          <p:cNvSpPr>
            <a:spLocks noGrp="1"/>
          </p:cNvSpPr>
          <p:nvPr>
            <p:custDataLst>
              <p:tags r:id="rId58"/>
            </p:custDataLst>
          </p:nvPr>
        </p:nvSpPr>
        <p:spPr bwMode="auto">
          <a:xfrm>
            <a:off x="7616825" y="4089400"/>
            <a:ext cx="1619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1F5E853-0EA8-42E9-9A9B-1A2F302E99FD}" type="datetime'''''''''''''''20'''''''''''''''''''''''''''">
              <a:rPr lang="en-US" altLang="en-US" sz="1050" smtClean="0">
                <a:cs typeface="+mn-cs"/>
              </a:rPr>
              <a:pPr/>
              <a:t>20</a:t>
            </a:fld>
            <a:endParaRPr lang="en-US" sz="1050" dirty="0">
              <a:cs typeface="+mn-cs"/>
            </a:endParaRPr>
          </a:p>
        </p:txBody>
      </p:sp>
      <p:sp>
        <p:nvSpPr>
          <p:cNvPr id="150" name="Text Placeholder 4">
            <a:extLst>
              <a:ext uri="{FF2B5EF4-FFF2-40B4-BE49-F238E27FC236}">
                <a16:creationId xmlns:a16="http://schemas.microsoft.com/office/drawing/2014/main" id="{DA87459D-0B3D-F9C4-DEDF-E278329FCCAE}"/>
              </a:ext>
            </a:extLst>
          </p:cNvPr>
          <p:cNvSpPr>
            <a:spLocks noGrp="1"/>
          </p:cNvSpPr>
          <p:nvPr>
            <p:custDataLst>
              <p:tags r:id="rId59"/>
            </p:custDataLst>
          </p:nvPr>
        </p:nvSpPr>
        <p:spPr bwMode="auto">
          <a:xfrm>
            <a:off x="10147300" y="4089400"/>
            <a:ext cx="1619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D269AD8-72DC-4DF6-AB71-61D277E6481E}" type="datetime'''''''''''''''''''''''''''''''''''''''''7''''''''0'''''''''">
              <a:rPr lang="en-US" altLang="en-US" sz="1050" smtClean="0">
                <a:cs typeface="+mn-cs"/>
              </a:rPr>
              <a:pPr/>
              <a:t>70</a:t>
            </a:fld>
            <a:endParaRPr lang="en-US" sz="1050" dirty="0">
              <a:cs typeface="+mn-cs"/>
            </a:endParaRPr>
          </a:p>
        </p:txBody>
      </p:sp>
      <p:sp>
        <p:nvSpPr>
          <p:cNvPr id="153" name="Text Placeholder 4">
            <a:extLst>
              <a:ext uri="{FF2B5EF4-FFF2-40B4-BE49-F238E27FC236}">
                <a16:creationId xmlns:a16="http://schemas.microsoft.com/office/drawing/2014/main" id="{CE186CFC-1F41-FA7D-4B43-5FF0262FD62C}"/>
              </a:ext>
            </a:extLst>
          </p:cNvPr>
          <p:cNvSpPr>
            <a:spLocks noGrp="1"/>
          </p:cNvSpPr>
          <p:nvPr>
            <p:custDataLst>
              <p:tags r:id="rId60"/>
            </p:custDataLst>
          </p:nvPr>
        </p:nvSpPr>
        <p:spPr bwMode="auto">
          <a:xfrm>
            <a:off x="9640888" y="4089400"/>
            <a:ext cx="1619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AF38A47-5884-4978-ABCC-B54BB843DDED}" type="datetime'''''''''''''''''''''''''''''''''''6''''''''''''''''0'''''''">
              <a:rPr lang="en-US" altLang="en-US" sz="1050" smtClean="0">
                <a:cs typeface="+mn-cs"/>
              </a:rPr>
              <a:pPr/>
              <a:t>60</a:t>
            </a:fld>
            <a:endParaRPr lang="en-US" sz="1050" dirty="0">
              <a:cs typeface="+mn-cs"/>
            </a:endParaRPr>
          </a:p>
        </p:txBody>
      </p:sp>
      <p:sp>
        <p:nvSpPr>
          <p:cNvPr id="145" name="Text Placeholder 4">
            <a:extLst>
              <a:ext uri="{FF2B5EF4-FFF2-40B4-BE49-F238E27FC236}">
                <a16:creationId xmlns:a16="http://schemas.microsoft.com/office/drawing/2014/main" id="{1E48F5BD-3059-FF41-2598-CEC7B6DCA31B}"/>
              </a:ext>
            </a:extLst>
          </p:cNvPr>
          <p:cNvSpPr>
            <a:spLocks noGrp="1"/>
          </p:cNvSpPr>
          <p:nvPr>
            <p:custDataLst>
              <p:tags r:id="rId61"/>
            </p:custDataLst>
          </p:nvPr>
        </p:nvSpPr>
        <p:spPr bwMode="auto">
          <a:xfrm>
            <a:off x="8123238" y="4089400"/>
            <a:ext cx="1619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C14C59D-2028-44E5-96E2-9E29D913FF9E}" type="datetime'''''''''''''''''''''''3''0'''''''''''''''''''''''">
              <a:rPr lang="en-US" altLang="en-US" sz="1050" smtClean="0">
                <a:cs typeface="+mn-cs"/>
              </a:rPr>
              <a:pPr/>
              <a:t>30</a:t>
            </a:fld>
            <a:endParaRPr lang="en-US" sz="1050" dirty="0">
              <a:cs typeface="+mn-cs"/>
            </a:endParaRPr>
          </a:p>
        </p:txBody>
      </p:sp>
      <p:graphicFrame>
        <p:nvGraphicFramePr>
          <p:cNvPr id="34" name="Chart 33">
            <a:extLst>
              <a:ext uri="{FF2B5EF4-FFF2-40B4-BE49-F238E27FC236}">
                <a16:creationId xmlns:a16="http://schemas.microsoft.com/office/drawing/2014/main" id="{5B1BA225-5A55-B606-3712-E5B93A65BA52}"/>
              </a:ext>
            </a:extLst>
          </p:cNvPr>
          <p:cNvGraphicFramePr/>
          <p:nvPr>
            <p:custDataLst>
              <p:tags r:id="rId62"/>
            </p:custDataLst>
            <p:extLst>
              <p:ext uri="{D42A27DB-BD31-4B8C-83A1-F6EECF244321}">
                <p14:modId xmlns:p14="http://schemas.microsoft.com/office/powerpoint/2010/main" val="524026608"/>
              </p:ext>
            </p:extLst>
          </p:nvPr>
        </p:nvGraphicFramePr>
        <p:xfrm>
          <a:off x="6350000" y="4856163"/>
          <a:ext cx="5227638" cy="917575"/>
        </p:xfrm>
        <a:graphic>
          <a:graphicData uri="http://schemas.openxmlformats.org/drawingml/2006/chart">
            <c:chart xmlns:c="http://schemas.openxmlformats.org/drawingml/2006/chart" xmlns:r="http://schemas.openxmlformats.org/officeDocument/2006/relationships" r:id="rId89"/>
          </a:graphicData>
        </a:graphic>
      </p:graphicFrame>
      <p:sp>
        <p:nvSpPr>
          <p:cNvPr id="157" name="Text Placeholder 4">
            <a:extLst>
              <a:ext uri="{FF2B5EF4-FFF2-40B4-BE49-F238E27FC236}">
                <a16:creationId xmlns:a16="http://schemas.microsoft.com/office/drawing/2014/main" id="{9F6DBBD3-3E86-E21B-577C-F180F0D13E32}"/>
              </a:ext>
            </a:extLst>
          </p:cNvPr>
          <p:cNvSpPr>
            <a:spLocks noGrp="1"/>
          </p:cNvSpPr>
          <p:nvPr>
            <p:custDataLst>
              <p:tags r:id="rId63"/>
            </p:custDataLst>
          </p:nvPr>
        </p:nvSpPr>
        <p:spPr bwMode="auto">
          <a:xfrm>
            <a:off x="9723438" y="5735638"/>
            <a:ext cx="5048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CDD168A-02FA-4644-8520-1F336DB10576}" type="datetime'1''8''''''''''''1-''''3''''''''''''''''''''''''''''6''0'">
              <a:rPr lang="en-US" altLang="en-US" sz="1050" smtClean="0">
                <a:cs typeface="+mn-cs"/>
              </a:rPr>
              <a:pPr/>
              <a:t>181-360</a:t>
            </a:fld>
            <a:endParaRPr lang="en-US" sz="1050" dirty="0">
              <a:cs typeface="+mn-cs"/>
            </a:endParaRPr>
          </a:p>
        </p:txBody>
      </p:sp>
      <p:sp>
        <p:nvSpPr>
          <p:cNvPr id="161" name="Text Placeholder 4">
            <a:extLst>
              <a:ext uri="{FF2B5EF4-FFF2-40B4-BE49-F238E27FC236}">
                <a16:creationId xmlns:a16="http://schemas.microsoft.com/office/drawing/2014/main" id="{E1BD49CA-D839-0886-4C15-0AA06AD3143C}"/>
              </a:ext>
            </a:extLst>
          </p:cNvPr>
          <p:cNvSpPr>
            <a:spLocks noGrp="1"/>
          </p:cNvSpPr>
          <p:nvPr>
            <p:custDataLst>
              <p:tags r:id="rId64"/>
            </p:custDataLst>
          </p:nvPr>
        </p:nvSpPr>
        <p:spPr bwMode="auto">
          <a:xfrm>
            <a:off x="8748713" y="5735638"/>
            <a:ext cx="430213"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D04403C-5964-41ED-9EA7-9426206E9DAB}" type="datetime'''''''''''''9''''''''1-''''''''1''''''''''''''''80'''''''''''">
              <a:rPr lang="en-US" altLang="en-US" sz="1050" smtClean="0">
                <a:cs typeface="+mn-cs"/>
              </a:rPr>
              <a:pPr/>
              <a:t>91-180</a:t>
            </a:fld>
            <a:endParaRPr lang="en-US" sz="1050" dirty="0">
              <a:cs typeface="+mn-cs"/>
            </a:endParaRPr>
          </a:p>
        </p:txBody>
      </p:sp>
      <p:sp>
        <p:nvSpPr>
          <p:cNvPr id="159" name="Text Placeholder 4">
            <a:extLst>
              <a:ext uri="{FF2B5EF4-FFF2-40B4-BE49-F238E27FC236}">
                <a16:creationId xmlns:a16="http://schemas.microsoft.com/office/drawing/2014/main" id="{B3D59C4E-6444-3147-FD41-7FD20FA856D7}"/>
              </a:ext>
            </a:extLst>
          </p:cNvPr>
          <p:cNvSpPr>
            <a:spLocks noGrp="1"/>
          </p:cNvSpPr>
          <p:nvPr>
            <p:custDataLst>
              <p:tags r:id="rId65"/>
            </p:custDataLst>
          </p:nvPr>
        </p:nvSpPr>
        <p:spPr bwMode="auto">
          <a:xfrm>
            <a:off x="6545263" y="5735638"/>
            <a:ext cx="7874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4B42C23-E894-412E-AC4C-795E202FC4E3}" type="datetime'''''N''o''''t a''''''v''a''il''''''''''''''''ab''''l''e'''''''">
              <a:rPr lang="en-US" altLang="en-US" sz="1050" smtClean="0">
                <a:cs typeface="+mn-cs"/>
              </a:rPr>
              <a:pPr/>
              <a:t>Not available</a:t>
            </a:fld>
            <a:endParaRPr lang="en-US" sz="1050" dirty="0">
              <a:cs typeface="+mn-cs"/>
            </a:endParaRPr>
          </a:p>
        </p:txBody>
      </p:sp>
      <p:sp>
        <p:nvSpPr>
          <p:cNvPr id="163" name="Text Placeholder 4">
            <a:extLst>
              <a:ext uri="{FF2B5EF4-FFF2-40B4-BE49-F238E27FC236}">
                <a16:creationId xmlns:a16="http://schemas.microsoft.com/office/drawing/2014/main" id="{E5724D2F-C275-538A-4123-A6C0B52A3369}"/>
              </a:ext>
            </a:extLst>
          </p:cNvPr>
          <p:cNvSpPr>
            <a:spLocks noGrp="1"/>
          </p:cNvSpPr>
          <p:nvPr>
            <p:custDataLst>
              <p:tags r:id="rId66"/>
            </p:custDataLst>
          </p:nvPr>
        </p:nvSpPr>
        <p:spPr bwMode="auto">
          <a:xfrm>
            <a:off x="10831513" y="5735638"/>
            <a:ext cx="3143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C85F408-E5EF-4A24-9B5C-B536B8928D9C}" type="datetime'''3''''6''''''''''''''''0''''''+'''''''''''''''''''''''''''">
              <a:rPr lang="en-US" altLang="en-US" sz="1050" smtClean="0">
                <a:cs typeface="+mn-cs"/>
              </a:rPr>
              <a:pPr/>
              <a:t>360+</a:t>
            </a:fld>
            <a:endParaRPr lang="en-US" sz="1050" dirty="0">
              <a:cs typeface="+mn-cs"/>
            </a:endParaRPr>
          </a:p>
        </p:txBody>
      </p:sp>
      <p:sp>
        <p:nvSpPr>
          <p:cNvPr id="158" name="Text Placeholder 4">
            <a:extLst>
              <a:ext uri="{FF2B5EF4-FFF2-40B4-BE49-F238E27FC236}">
                <a16:creationId xmlns:a16="http://schemas.microsoft.com/office/drawing/2014/main" id="{A2639509-BBF9-8E01-A61A-68ED09CEC4C5}"/>
              </a:ext>
            </a:extLst>
          </p:cNvPr>
          <p:cNvSpPr>
            <a:spLocks noGrp="1"/>
          </p:cNvSpPr>
          <p:nvPr>
            <p:custDataLst>
              <p:tags r:id="rId67"/>
            </p:custDataLst>
          </p:nvPr>
        </p:nvSpPr>
        <p:spPr bwMode="auto">
          <a:xfrm>
            <a:off x="7773988" y="5735638"/>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C9A652F-1536-4DC8-931A-44CFEB4BA5FE}" type="datetime'''''''''''''''''''''3''''''''1''-''''''''9''''''''''''''0'''">
              <a:rPr lang="en-US" altLang="en-US" sz="1050" smtClean="0">
                <a:cs typeface="+mn-cs"/>
              </a:rPr>
              <a:pPr/>
              <a:t>31-90</a:t>
            </a:fld>
            <a:endParaRPr lang="en-US" sz="1050" dirty="0">
              <a:cs typeface="+mn-cs"/>
            </a:endParaRPr>
          </a:p>
        </p:txBody>
      </p:sp>
      <p:sp>
        <p:nvSpPr>
          <p:cNvPr id="666" name="Rectangle 665">
            <a:extLst>
              <a:ext uri="{FF2B5EF4-FFF2-40B4-BE49-F238E27FC236}">
                <a16:creationId xmlns:a16="http://schemas.microsoft.com/office/drawing/2014/main" id="{E4D5B7B9-D885-B05D-4140-97748D746004}"/>
              </a:ext>
            </a:extLst>
          </p:cNvPr>
          <p:cNvSpPr/>
          <p:nvPr>
            <p:custDataLst>
              <p:tags r:id="rId68"/>
            </p:custDataLst>
          </p:nvPr>
        </p:nvSpPr>
        <p:spPr bwMode="auto">
          <a:xfrm>
            <a:off x="9569450" y="903288"/>
            <a:ext cx="109538" cy="109538"/>
          </a:xfrm>
          <a:prstGeom prst="rect">
            <a:avLst/>
          </a:prstGeom>
          <a:solidFill>
            <a:schemeClr val="accent1"/>
          </a:solidFill>
          <a:ln w="9525" cap="sq">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64" name="Rectangle 663">
            <a:extLst>
              <a:ext uri="{FF2B5EF4-FFF2-40B4-BE49-F238E27FC236}">
                <a16:creationId xmlns:a16="http://schemas.microsoft.com/office/drawing/2014/main" id="{2BE0652D-ADFD-1B66-7AF3-9D6CC06752E7}"/>
              </a:ext>
            </a:extLst>
          </p:cNvPr>
          <p:cNvSpPr/>
          <p:nvPr>
            <p:custDataLst>
              <p:tags r:id="rId69"/>
            </p:custDataLst>
          </p:nvPr>
        </p:nvSpPr>
        <p:spPr bwMode="auto">
          <a:xfrm>
            <a:off x="8228013" y="903288"/>
            <a:ext cx="109538" cy="109538"/>
          </a:xfrm>
          <a:prstGeom prst="rect">
            <a:avLst/>
          </a:prstGeom>
          <a:solidFill>
            <a:schemeClr val="accent3"/>
          </a:solidFill>
          <a:ln w="9525" cap="sq">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61" name="Rectangle 660">
            <a:extLst>
              <a:ext uri="{FF2B5EF4-FFF2-40B4-BE49-F238E27FC236}">
                <a16:creationId xmlns:a16="http://schemas.microsoft.com/office/drawing/2014/main" id="{DB410F09-CF89-4EC0-9681-4AA31ABCEF82}"/>
              </a:ext>
            </a:extLst>
          </p:cNvPr>
          <p:cNvSpPr/>
          <p:nvPr>
            <p:custDataLst>
              <p:tags r:id="rId70"/>
            </p:custDataLst>
          </p:nvPr>
        </p:nvSpPr>
        <p:spPr bwMode="auto">
          <a:xfrm>
            <a:off x="6330949" y="1076325"/>
            <a:ext cx="109538" cy="109538"/>
          </a:xfrm>
          <a:prstGeom prst="rect">
            <a:avLst/>
          </a:prstGeom>
          <a:solidFill>
            <a:srgbClr val="E14675"/>
          </a:solidFill>
          <a:ln w="9525" cap="sq">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62" name="Rectangle 661">
            <a:extLst>
              <a:ext uri="{FF2B5EF4-FFF2-40B4-BE49-F238E27FC236}">
                <a16:creationId xmlns:a16="http://schemas.microsoft.com/office/drawing/2014/main" id="{DAA60F33-F6A0-E2EC-BDAA-3DFD98D90985}"/>
              </a:ext>
            </a:extLst>
          </p:cNvPr>
          <p:cNvSpPr/>
          <p:nvPr>
            <p:custDataLst>
              <p:tags r:id="rId71"/>
            </p:custDataLst>
          </p:nvPr>
        </p:nvSpPr>
        <p:spPr bwMode="auto">
          <a:xfrm>
            <a:off x="7199313" y="903288"/>
            <a:ext cx="109538" cy="109538"/>
          </a:xfrm>
          <a:prstGeom prst="rect">
            <a:avLst/>
          </a:prstGeom>
          <a:solidFill>
            <a:srgbClr val="B1D97D"/>
          </a:solidFill>
          <a:ln w="9525" cap="sq">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65" name="Rectangle 664">
            <a:extLst>
              <a:ext uri="{FF2B5EF4-FFF2-40B4-BE49-F238E27FC236}">
                <a16:creationId xmlns:a16="http://schemas.microsoft.com/office/drawing/2014/main" id="{0BA1888A-42CA-D53E-382E-F1A33ACE3F96}"/>
              </a:ext>
            </a:extLst>
          </p:cNvPr>
          <p:cNvSpPr/>
          <p:nvPr>
            <p:custDataLst>
              <p:tags r:id="rId72"/>
            </p:custDataLst>
          </p:nvPr>
        </p:nvSpPr>
        <p:spPr bwMode="auto">
          <a:xfrm>
            <a:off x="8228013" y="1076325"/>
            <a:ext cx="109538" cy="109538"/>
          </a:xfrm>
          <a:prstGeom prst="rect">
            <a:avLst/>
          </a:prstGeom>
          <a:solidFill>
            <a:schemeClr val="accent1"/>
          </a:solidFill>
          <a:ln w="9525" cap="sq">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60" name="Rectangle 659">
            <a:extLst>
              <a:ext uri="{FF2B5EF4-FFF2-40B4-BE49-F238E27FC236}">
                <a16:creationId xmlns:a16="http://schemas.microsoft.com/office/drawing/2014/main" id="{1A19F21D-83FF-9BFB-48F7-F079B0DE5FF0}"/>
              </a:ext>
            </a:extLst>
          </p:cNvPr>
          <p:cNvSpPr/>
          <p:nvPr>
            <p:custDataLst>
              <p:tags r:id="rId73"/>
            </p:custDataLst>
          </p:nvPr>
        </p:nvSpPr>
        <p:spPr bwMode="auto">
          <a:xfrm>
            <a:off x="6330949" y="903288"/>
            <a:ext cx="109538" cy="109538"/>
          </a:xfrm>
          <a:prstGeom prst="rect">
            <a:avLst/>
          </a:prstGeom>
          <a:solidFill>
            <a:schemeClr val="accent6"/>
          </a:solidFill>
          <a:ln w="9525" cap="sq">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63" name="Rectangle 662">
            <a:extLst>
              <a:ext uri="{FF2B5EF4-FFF2-40B4-BE49-F238E27FC236}">
                <a16:creationId xmlns:a16="http://schemas.microsoft.com/office/drawing/2014/main" id="{BD39C359-FFA0-6C68-8B19-9CA96B19EA18}"/>
              </a:ext>
            </a:extLst>
          </p:cNvPr>
          <p:cNvSpPr/>
          <p:nvPr>
            <p:custDataLst>
              <p:tags r:id="rId74"/>
            </p:custDataLst>
          </p:nvPr>
        </p:nvSpPr>
        <p:spPr bwMode="auto">
          <a:xfrm>
            <a:off x="7199313" y="1076325"/>
            <a:ext cx="109538" cy="109538"/>
          </a:xfrm>
          <a:prstGeom prst="rect">
            <a:avLst/>
          </a:prstGeom>
          <a:solidFill>
            <a:schemeClr val="accent4"/>
          </a:solidFill>
          <a:ln w="9525" cap="sq">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55" name="Text Placeholder 4">
            <a:extLst>
              <a:ext uri="{FF2B5EF4-FFF2-40B4-BE49-F238E27FC236}">
                <a16:creationId xmlns:a16="http://schemas.microsoft.com/office/drawing/2014/main" id="{399D6206-92CA-15E9-2297-1C423D60CD7F}"/>
              </a:ext>
            </a:extLst>
          </p:cNvPr>
          <p:cNvSpPr txBox="1">
            <a:spLocks/>
          </p:cNvSpPr>
          <p:nvPr>
            <p:custDataLst>
              <p:tags r:id="rId75"/>
            </p:custDataLst>
          </p:nvPr>
        </p:nvSpPr>
        <p:spPr bwMode="auto">
          <a:xfrm>
            <a:off x="6491288" y="900113"/>
            <a:ext cx="606425"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3D55041-5857-4C73-AEFF-6775F0F420C2}" type="datetime'D''''''e''''''''''''''m''''ogra''p''''''h''''''''''i''''c'''">
              <a:rPr lang="en-US" altLang="en-US" sz="800" smtClean="0">
                <a:effectLst/>
                <a:cs typeface="+mn-cs"/>
              </a:rPr>
              <a:pPr>
                <a:spcBef>
                  <a:spcPct val="0"/>
                </a:spcBef>
                <a:spcAft>
                  <a:spcPct val="0"/>
                </a:spcAft>
              </a:pPr>
              <a:t>Demographic</a:t>
            </a:fld>
            <a:endParaRPr lang="en-US" sz="800" dirty="0">
              <a:cs typeface="+mn-cs"/>
            </a:endParaRPr>
          </a:p>
        </p:txBody>
      </p:sp>
      <p:sp>
        <p:nvSpPr>
          <p:cNvPr id="656" name="Text Placeholder 4">
            <a:extLst>
              <a:ext uri="{FF2B5EF4-FFF2-40B4-BE49-F238E27FC236}">
                <a16:creationId xmlns:a16="http://schemas.microsoft.com/office/drawing/2014/main" id="{81BB222B-E6E6-9F72-0D18-C9D553FAFBC5}"/>
              </a:ext>
            </a:extLst>
          </p:cNvPr>
          <p:cNvSpPr txBox="1">
            <a:spLocks/>
          </p:cNvSpPr>
          <p:nvPr>
            <p:custDataLst>
              <p:tags r:id="rId76"/>
            </p:custDataLst>
          </p:nvPr>
        </p:nvSpPr>
        <p:spPr bwMode="auto">
          <a:xfrm>
            <a:off x="7359650" y="900113"/>
            <a:ext cx="363538"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5AFC894A-ED29-4D11-A3B4-7EEDDA95DAC9}" type="datetime'''''S''''avi''''''''''''''ng''''''''''''s'''''''">
              <a:rPr lang="en-US" altLang="en-US" sz="800" smtClean="0">
                <a:effectLst/>
                <a:cs typeface="+mn-cs"/>
              </a:rPr>
              <a:pPr>
                <a:spcBef>
                  <a:spcPct val="0"/>
                </a:spcBef>
                <a:spcAft>
                  <a:spcPct val="0"/>
                </a:spcAft>
              </a:pPr>
              <a:t>Savings</a:t>
            </a:fld>
            <a:endParaRPr lang="en-US" sz="800" dirty="0">
              <a:cs typeface="+mn-cs"/>
            </a:endParaRPr>
          </a:p>
        </p:txBody>
      </p:sp>
      <p:sp>
        <p:nvSpPr>
          <p:cNvPr id="658" name="Text Placeholder 4">
            <a:extLst>
              <a:ext uri="{FF2B5EF4-FFF2-40B4-BE49-F238E27FC236}">
                <a16:creationId xmlns:a16="http://schemas.microsoft.com/office/drawing/2014/main" id="{03C92C74-FA0F-A4E2-5D3C-3B341B8F33AE}"/>
              </a:ext>
            </a:extLst>
          </p:cNvPr>
          <p:cNvSpPr txBox="1">
            <a:spLocks/>
          </p:cNvSpPr>
          <p:nvPr>
            <p:custDataLst>
              <p:tags r:id="rId77"/>
            </p:custDataLst>
          </p:nvPr>
        </p:nvSpPr>
        <p:spPr bwMode="auto">
          <a:xfrm>
            <a:off x="9729788" y="900113"/>
            <a:ext cx="70485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9EE7DC1-E5E6-473D-BDA5-3153B7B5F885}" type="datetime'''''B''anc''''''ass''u''''''''ran''''''c''''''''''e'''''">
              <a:rPr lang="en-US" altLang="en-US" sz="800" smtClean="0">
                <a:effectLst/>
                <a:cs typeface="+mn-cs"/>
              </a:rPr>
              <a:pPr>
                <a:spcBef>
                  <a:spcPct val="0"/>
                </a:spcBef>
                <a:spcAft>
                  <a:spcPct val="0"/>
                </a:spcAft>
              </a:pPr>
              <a:t>Bancassurance</a:t>
            </a:fld>
            <a:endParaRPr lang="en-US" sz="800" dirty="0">
              <a:cs typeface="+mn-cs"/>
            </a:endParaRPr>
          </a:p>
        </p:txBody>
      </p:sp>
      <p:sp>
        <p:nvSpPr>
          <p:cNvPr id="654" name="Text Placeholder 4">
            <a:extLst>
              <a:ext uri="{FF2B5EF4-FFF2-40B4-BE49-F238E27FC236}">
                <a16:creationId xmlns:a16="http://schemas.microsoft.com/office/drawing/2014/main" id="{5ECE4B5A-9A67-7E34-6339-9E535B4586BA}"/>
              </a:ext>
            </a:extLst>
          </p:cNvPr>
          <p:cNvSpPr txBox="1">
            <a:spLocks/>
          </p:cNvSpPr>
          <p:nvPr>
            <p:custDataLst>
              <p:tags r:id="rId78"/>
            </p:custDataLst>
          </p:nvPr>
        </p:nvSpPr>
        <p:spPr bwMode="auto">
          <a:xfrm>
            <a:off x="8388350" y="1073150"/>
            <a:ext cx="231775"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63CA560-1878-46F6-84AE-B495CF7E1A48}" type="datetime'''''''''''''''''''''''B''''M''O'''''''''''''''''''''''''''''''">
              <a:rPr lang="en-US" altLang="en-US" sz="800" smtClean="0">
                <a:effectLst/>
                <a:cs typeface="+mn-cs"/>
              </a:rPr>
              <a:pPr>
                <a:spcBef>
                  <a:spcPct val="0"/>
                </a:spcBef>
                <a:spcAft>
                  <a:spcPct val="0"/>
                </a:spcAft>
              </a:pPr>
              <a:t>BMO</a:t>
            </a:fld>
            <a:endParaRPr lang="en-US" sz="800" dirty="0">
              <a:cs typeface="+mn-cs"/>
            </a:endParaRPr>
          </a:p>
        </p:txBody>
      </p:sp>
      <p:sp>
        <p:nvSpPr>
          <p:cNvPr id="653" name="Text Placeholder 4">
            <a:extLst>
              <a:ext uri="{FF2B5EF4-FFF2-40B4-BE49-F238E27FC236}">
                <a16:creationId xmlns:a16="http://schemas.microsoft.com/office/drawing/2014/main" id="{B87A2102-B993-1EB3-ABB3-51C070369614}"/>
              </a:ext>
            </a:extLst>
          </p:cNvPr>
          <p:cNvSpPr txBox="1">
            <a:spLocks/>
          </p:cNvSpPr>
          <p:nvPr>
            <p:custDataLst>
              <p:tags r:id="rId79"/>
            </p:custDataLst>
          </p:nvPr>
        </p:nvSpPr>
        <p:spPr bwMode="auto">
          <a:xfrm>
            <a:off x="8388350" y="900113"/>
            <a:ext cx="107950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14913CF-4359-4A51-A4FE-D351E2723A0E}" type="datetime'''''''''Tra''ns''a''cti''o''ns / b''''''a''''''lanc''''es'''">
              <a:rPr lang="en-US" altLang="en-US" sz="800" smtClean="0">
                <a:effectLst/>
                <a:cs typeface="+mn-cs"/>
              </a:rPr>
              <a:pPr>
                <a:spcBef>
                  <a:spcPct val="0"/>
                </a:spcBef>
                <a:spcAft>
                  <a:spcPct val="0"/>
                </a:spcAft>
              </a:pPr>
              <a:t>Transactions / balances</a:t>
            </a:fld>
            <a:endParaRPr lang="en-US" sz="800" dirty="0">
              <a:cs typeface="+mn-cs"/>
            </a:endParaRPr>
          </a:p>
        </p:txBody>
      </p:sp>
      <p:sp>
        <p:nvSpPr>
          <p:cNvPr id="657" name="Text Placeholder 4">
            <a:extLst>
              <a:ext uri="{FF2B5EF4-FFF2-40B4-BE49-F238E27FC236}">
                <a16:creationId xmlns:a16="http://schemas.microsoft.com/office/drawing/2014/main" id="{7B31324E-D405-DCEB-2B3A-7FB8EC91918B}"/>
              </a:ext>
            </a:extLst>
          </p:cNvPr>
          <p:cNvSpPr txBox="1">
            <a:spLocks/>
          </p:cNvSpPr>
          <p:nvPr>
            <p:custDataLst>
              <p:tags r:id="rId80"/>
            </p:custDataLst>
          </p:nvPr>
        </p:nvSpPr>
        <p:spPr bwMode="auto">
          <a:xfrm>
            <a:off x="7359650" y="1073150"/>
            <a:ext cx="766763"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62FC20F-5DC8-4B7E-9604-775EFCCAE947}" type="datetime'''C''a''rds'''''' ''/'''''' a''cc''o''''u''''''''n''''ts'">
              <a:rPr lang="en-US" altLang="en-US" sz="800" smtClean="0">
                <a:effectLst/>
                <a:cs typeface="+mn-cs"/>
              </a:rPr>
              <a:pPr>
                <a:spcBef>
                  <a:spcPct val="0"/>
                </a:spcBef>
                <a:spcAft>
                  <a:spcPct val="0"/>
                </a:spcAft>
              </a:pPr>
              <a:t>Cards / accounts</a:t>
            </a:fld>
            <a:endParaRPr lang="en-US" sz="800" dirty="0">
              <a:cs typeface="+mn-cs"/>
            </a:endParaRPr>
          </a:p>
        </p:txBody>
      </p:sp>
      <p:sp>
        <p:nvSpPr>
          <p:cNvPr id="651" name="Text Placeholder 4">
            <a:extLst>
              <a:ext uri="{FF2B5EF4-FFF2-40B4-BE49-F238E27FC236}">
                <a16:creationId xmlns:a16="http://schemas.microsoft.com/office/drawing/2014/main" id="{4F8D70A3-4B78-0D8F-7AF9-231D6D6D77FE}"/>
              </a:ext>
            </a:extLst>
          </p:cNvPr>
          <p:cNvSpPr txBox="1">
            <a:spLocks/>
          </p:cNvSpPr>
          <p:nvPr>
            <p:custDataLst>
              <p:tags r:id="rId81"/>
            </p:custDataLst>
          </p:nvPr>
        </p:nvSpPr>
        <p:spPr bwMode="auto">
          <a:xfrm>
            <a:off x="6491288" y="1073150"/>
            <a:ext cx="279400" cy="122238"/>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1265EEC-2FD5-4224-969C-406E5E74E9AE}" type="datetime'''''''L''''''''''''''''''''''''o''''''''''''an''''s'''">
              <a:rPr lang="en-US" altLang="en-US" sz="800" smtClean="0">
                <a:effectLst/>
                <a:cs typeface="+mn-cs"/>
              </a:rPr>
              <a:pPr>
                <a:spcBef>
                  <a:spcPct val="0"/>
                </a:spcBef>
                <a:spcAft>
                  <a:spcPct val="0"/>
                </a:spcAft>
              </a:pPr>
              <a:t>Loans</a:t>
            </a:fld>
            <a:endParaRPr lang="en-US" sz="800" dirty="0">
              <a:cs typeface="+mn-cs"/>
            </a:endParaRPr>
          </a:p>
        </p:txBody>
      </p:sp>
    </p:spTree>
    <p:extLst>
      <p:ext uri="{BB962C8B-B14F-4D97-AF65-F5344CB8AC3E}">
        <p14:creationId xmlns:p14="http://schemas.microsoft.com/office/powerpoint/2010/main" val="3550115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7CAF51EB-14AA-4553-9937-465734B4D917}"/>
              </a:ext>
            </a:extLst>
          </p:cNvPr>
          <p:cNvGraphicFramePr>
            <a:graphicFrameLocks noChangeAspect="1"/>
          </p:cNvGraphicFramePr>
          <p:nvPr>
            <p:custDataLst>
              <p:tags r:id="rId1"/>
            </p:custDataLst>
            <p:extLst>
              <p:ext uri="{D42A27DB-BD31-4B8C-83A1-F6EECF244321}">
                <p14:modId xmlns:p14="http://schemas.microsoft.com/office/powerpoint/2010/main" val="984871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0" imgW="473" imgH="476" progId="TCLayout.ActiveDocument.1">
                  <p:embed/>
                </p:oleObj>
              </mc:Choice>
              <mc:Fallback>
                <p:oleObj name="think-cell Slide" r:id="rId80" imgW="473" imgH="476" progId="TCLayout.ActiveDocument.1">
                  <p:embed/>
                  <p:pic>
                    <p:nvPicPr>
                      <p:cNvPr id="6" name="Object 6" hidden="1">
                        <a:extLst>
                          <a:ext uri="{FF2B5EF4-FFF2-40B4-BE49-F238E27FC236}">
                            <a16:creationId xmlns:a16="http://schemas.microsoft.com/office/drawing/2014/main" id="{7CAF51EB-14AA-4553-9937-465734B4D917}"/>
                          </a:ext>
                        </a:extLst>
                      </p:cNvPr>
                      <p:cNvPicPr/>
                      <p:nvPr/>
                    </p:nvPicPr>
                    <p:blipFill>
                      <a:blip r:embed="rId81"/>
                      <a:stretch>
                        <a:fillRect/>
                      </a:stretch>
                    </p:blipFill>
                    <p:spPr>
                      <a:xfrm>
                        <a:off x="1588" y="1588"/>
                        <a:ext cx="1588" cy="1588"/>
                      </a:xfrm>
                      <a:prstGeom prst="rect">
                        <a:avLst/>
                      </a:prstGeom>
                    </p:spPr>
                  </p:pic>
                </p:oleObj>
              </mc:Fallback>
            </mc:AlternateContent>
          </a:graphicData>
        </a:graphic>
      </p:graphicFrame>
      <p:sp>
        <p:nvSpPr>
          <p:cNvPr id="21" name="1. On-page tracker">
            <a:extLst>
              <a:ext uri="{FF2B5EF4-FFF2-40B4-BE49-F238E27FC236}">
                <a16:creationId xmlns:a16="http://schemas.microsoft.com/office/drawing/2014/main" id="{C59407D8-E22D-E95B-A574-0D51F0427234}"/>
              </a:ext>
            </a:extLst>
          </p:cNvPr>
          <p:cNvSpPr>
            <a:spLocks noGrp="1"/>
          </p:cNvSpPr>
          <p:nvPr>
            <p:ph type="body" sz="quarter" idx="10"/>
            <p:custDataLst>
              <p:tags r:id="rId2"/>
            </p:custDataLst>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4" name="2. Slide Title">
            <a:extLst>
              <a:ext uri="{FF2B5EF4-FFF2-40B4-BE49-F238E27FC236}">
                <a16:creationId xmlns:a16="http://schemas.microsoft.com/office/drawing/2014/main" id="{116F7CC5-B92F-406F-8A83-80E383FB43E4}"/>
              </a:ext>
            </a:extLst>
          </p:cNvPr>
          <p:cNvSpPr>
            <a:spLocks noGrp="1"/>
          </p:cNvSpPr>
          <p:nvPr>
            <p:ph type="title"/>
            <p:custDataLst>
              <p:tags r:id="rId3"/>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pl-PL" dirty="0">
                <a:latin typeface="Arial" panose="020B0604020202020204" pitchFamily="34" charset="0"/>
              </a:rPr>
              <a:t>3F: </a:t>
            </a:r>
            <a:r>
              <a:rPr lang="en-ZA" dirty="0">
                <a:latin typeface="Arial" panose="020B0604020202020204" pitchFamily="34" charset="0"/>
              </a:rPr>
              <a:t>Latest version of </a:t>
            </a:r>
            <a:r>
              <a:rPr lang="en-ZA" b="1" dirty="0">
                <a:latin typeface="Arial" panose="020B0604020202020204" pitchFamily="34" charset="0"/>
              </a:rPr>
              <a:t>unsecured loans propensity model</a:t>
            </a:r>
            <a:r>
              <a:rPr lang="en-ZA" dirty="0">
                <a:latin typeface="Arial" panose="020B0604020202020204" pitchFamily="34" charset="0"/>
              </a:rPr>
              <a:t> (outbound) driven by customer’s current account and deposit activity</a:t>
            </a:r>
            <a:endParaRPr lang="en-US" dirty="0">
              <a:latin typeface="Arial" panose="020B0604020202020204" pitchFamily="34" charset="0"/>
            </a:endParaRPr>
          </a:p>
        </p:txBody>
      </p:sp>
      <p:sp>
        <p:nvSpPr>
          <p:cNvPr id="13" name="Rectangle 12">
            <a:extLst>
              <a:ext uri="{FF2B5EF4-FFF2-40B4-BE49-F238E27FC236}">
                <a16:creationId xmlns:a16="http://schemas.microsoft.com/office/drawing/2014/main" id="{4AE53B85-3F80-4C8B-9064-A75E7017CA24}"/>
              </a:ext>
            </a:extLst>
          </p:cNvPr>
          <p:cNvSpPr/>
          <p:nvPr/>
        </p:nvSpPr>
        <p:spPr>
          <a:xfrm>
            <a:off x="554036" y="1336250"/>
            <a:ext cx="5216526" cy="487782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147" name="Straight Connector 146">
            <a:extLst>
              <a:ext uri="{FF2B5EF4-FFF2-40B4-BE49-F238E27FC236}">
                <a16:creationId xmlns:a16="http://schemas.microsoft.com/office/drawing/2014/main" id="{E61615F5-2E35-48A3-8523-1B04740A83DB}"/>
              </a:ext>
            </a:extLst>
          </p:cNvPr>
          <p:cNvCxnSpPr>
            <a:cxnSpLocks/>
          </p:cNvCxnSpPr>
          <p:nvPr/>
        </p:nvCxnSpPr>
        <p:spPr>
          <a:xfrm>
            <a:off x="681036" y="1698625"/>
            <a:ext cx="4962526"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725FCFE-94C3-41B5-B53D-FB6BC1041D5D}"/>
              </a:ext>
            </a:extLst>
          </p:cNvPr>
          <p:cNvSpPr/>
          <p:nvPr/>
        </p:nvSpPr>
        <p:spPr>
          <a:xfrm>
            <a:off x="6289676" y="1336250"/>
            <a:ext cx="5348288" cy="487782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162" name="Straight Connector 161">
            <a:extLst>
              <a:ext uri="{FF2B5EF4-FFF2-40B4-BE49-F238E27FC236}">
                <a16:creationId xmlns:a16="http://schemas.microsoft.com/office/drawing/2014/main" id="{FF1F1053-2C06-401E-A49D-077A7E0CC04C}"/>
              </a:ext>
            </a:extLst>
          </p:cNvPr>
          <p:cNvCxnSpPr>
            <a:cxnSpLocks/>
          </p:cNvCxnSpPr>
          <p:nvPr/>
        </p:nvCxnSpPr>
        <p:spPr>
          <a:xfrm>
            <a:off x="6432552" y="1724025"/>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FA960F3-E0BF-44A4-BF2A-D42176AB2D8A}"/>
              </a:ext>
            </a:extLst>
          </p:cNvPr>
          <p:cNvCxnSpPr>
            <a:cxnSpLocks/>
          </p:cNvCxnSpPr>
          <p:nvPr/>
        </p:nvCxnSpPr>
        <p:spPr>
          <a:xfrm>
            <a:off x="6432552" y="3143250"/>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3276B22-CEEC-405B-8B25-C9D3EECBD232}"/>
              </a:ext>
            </a:extLst>
          </p:cNvPr>
          <p:cNvCxnSpPr>
            <a:cxnSpLocks/>
          </p:cNvCxnSpPr>
          <p:nvPr/>
        </p:nvCxnSpPr>
        <p:spPr>
          <a:xfrm>
            <a:off x="6432552" y="4649788"/>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Sticker">
            <a:extLst>
              <a:ext uri="{FF2B5EF4-FFF2-40B4-BE49-F238E27FC236}">
                <a16:creationId xmlns:a16="http://schemas.microsoft.com/office/drawing/2014/main" id="{55E18760-6C39-830F-AE88-651F1EE9601C}"/>
              </a:ext>
            </a:extLst>
          </p:cNvPr>
          <p:cNvSpPr txBox="1"/>
          <p:nvPr/>
        </p:nvSpPr>
        <p:spPr>
          <a:xfrm>
            <a:off x="558489" y="964729"/>
            <a:ext cx="2128788"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UNSECURED LOANS PROPENSITY MODEL</a:t>
            </a:r>
          </a:p>
        </p:txBody>
      </p:sp>
      <p:sp>
        <p:nvSpPr>
          <p:cNvPr id="27" name="TextBox 26">
            <a:extLst>
              <a:ext uri="{FF2B5EF4-FFF2-40B4-BE49-F238E27FC236}">
                <a16:creationId xmlns:a16="http://schemas.microsoft.com/office/drawing/2014/main" id="{0769FB10-4742-997D-CE85-AAAC43B8C8DD}"/>
              </a:ext>
            </a:extLst>
          </p:cNvPr>
          <p:cNvSpPr txBox="1"/>
          <p:nvPr/>
        </p:nvSpPr>
        <p:spPr>
          <a:xfrm>
            <a:off x="681036" y="1448425"/>
            <a:ext cx="4962526"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b="1" dirty="0">
                <a:solidFill>
                  <a:schemeClr val="accent3"/>
                </a:solidFill>
              </a:rPr>
              <a:t>Feature importance (does not indicate direction)</a:t>
            </a:r>
          </a:p>
        </p:txBody>
      </p:sp>
      <p:sp>
        <p:nvSpPr>
          <p:cNvPr id="45" name="TextBox 44">
            <a:extLst>
              <a:ext uri="{FF2B5EF4-FFF2-40B4-BE49-F238E27FC236}">
                <a16:creationId xmlns:a16="http://schemas.microsoft.com/office/drawing/2014/main" id="{446B19CB-AC27-6C62-4270-1A3CA2CAE692}"/>
              </a:ext>
            </a:extLst>
          </p:cNvPr>
          <p:cNvSpPr txBox="1">
            <a:spLocks/>
          </p:cNvSpPr>
          <p:nvPr/>
        </p:nvSpPr>
        <p:spPr>
          <a:xfrm>
            <a:off x="8627806" y="2839667"/>
            <a:ext cx="2867281"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000" b="1" dirty="0">
                <a:solidFill>
                  <a:schemeClr val="accent3"/>
                </a:solidFill>
              </a:rPr>
              <a:t>Customer tenure, </a:t>
            </a:r>
            <a:r>
              <a:rPr lang="en-US" sz="1000" dirty="0"/>
              <a:t>years</a:t>
            </a:r>
          </a:p>
        </p:txBody>
      </p:sp>
      <p:sp>
        <p:nvSpPr>
          <p:cNvPr id="47" name="TextBox 46">
            <a:extLst>
              <a:ext uri="{FF2B5EF4-FFF2-40B4-BE49-F238E27FC236}">
                <a16:creationId xmlns:a16="http://schemas.microsoft.com/office/drawing/2014/main" id="{778675B1-2F8E-86C6-E358-AC6730539B8F}"/>
              </a:ext>
            </a:extLst>
          </p:cNvPr>
          <p:cNvSpPr txBox="1">
            <a:spLocks/>
          </p:cNvSpPr>
          <p:nvPr/>
        </p:nvSpPr>
        <p:spPr>
          <a:xfrm>
            <a:off x="8627806" y="4352925"/>
            <a:ext cx="2867281" cy="1539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000" b="1" dirty="0">
                <a:solidFill>
                  <a:schemeClr val="accent3"/>
                </a:solidFill>
              </a:rPr>
              <a:t>Customer age, </a:t>
            </a:r>
            <a:r>
              <a:rPr lang="en-US" sz="1000" dirty="0"/>
              <a:t>years</a:t>
            </a:r>
          </a:p>
        </p:txBody>
      </p:sp>
      <p:sp>
        <p:nvSpPr>
          <p:cNvPr id="49" name="TextBox 48">
            <a:extLst>
              <a:ext uri="{FF2B5EF4-FFF2-40B4-BE49-F238E27FC236}">
                <a16:creationId xmlns:a16="http://schemas.microsoft.com/office/drawing/2014/main" id="{E9FB9E3A-869B-1E8E-4372-41EAA4308BC1}"/>
              </a:ext>
            </a:extLst>
          </p:cNvPr>
          <p:cNvSpPr txBox="1">
            <a:spLocks/>
          </p:cNvSpPr>
          <p:nvPr/>
        </p:nvSpPr>
        <p:spPr>
          <a:xfrm>
            <a:off x="8627807" y="5964238"/>
            <a:ext cx="2867281"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000" b="1" dirty="0">
                <a:solidFill>
                  <a:schemeClr val="accent3"/>
                </a:solidFill>
              </a:rPr>
              <a:t>Age of oldest current account, </a:t>
            </a:r>
            <a:r>
              <a:rPr lang="en-US" sz="1000" dirty="0"/>
              <a:t>days</a:t>
            </a:r>
          </a:p>
        </p:txBody>
      </p:sp>
      <p:sp>
        <p:nvSpPr>
          <p:cNvPr id="55" name="TextBox 54">
            <a:extLst>
              <a:ext uri="{FF2B5EF4-FFF2-40B4-BE49-F238E27FC236}">
                <a16:creationId xmlns:a16="http://schemas.microsoft.com/office/drawing/2014/main" id="{62E124D5-8537-8A34-0BFD-F7F88655E137}"/>
              </a:ext>
            </a:extLst>
          </p:cNvPr>
          <p:cNvSpPr txBox="1">
            <a:spLocks/>
          </p:cNvSpPr>
          <p:nvPr/>
        </p:nvSpPr>
        <p:spPr>
          <a:xfrm>
            <a:off x="6432552" y="1448425"/>
            <a:ext cx="5062537"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Top variables average-prediction plot</a:t>
            </a:r>
          </a:p>
        </p:txBody>
      </p:sp>
      <p:graphicFrame>
        <p:nvGraphicFramePr>
          <p:cNvPr id="188" name="Chart 187">
            <a:extLst>
              <a:ext uri="{FF2B5EF4-FFF2-40B4-BE49-F238E27FC236}">
                <a16:creationId xmlns:a16="http://schemas.microsoft.com/office/drawing/2014/main" id="{D9538B3B-692A-ED2E-F91F-CFB3A6761C44}"/>
              </a:ext>
            </a:extLst>
          </p:cNvPr>
          <p:cNvGraphicFramePr/>
          <p:nvPr>
            <p:custDataLst>
              <p:tags r:id="rId4"/>
            </p:custDataLst>
            <p:extLst>
              <p:ext uri="{D42A27DB-BD31-4B8C-83A1-F6EECF244321}">
                <p14:modId xmlns:p14="http://schemas.microsoft.com/office/powerpoint/2010/main" val="4017742526"/>
              </p:ext>
            </p:extLst>
          </p:nvPr>
        </p:nvGraphicFramePr>
        <p:xfrm>
          <a:off x="4079875" y="1681163"/>
          <a:ext cx="1646238" cy="4519612"/>
        </p:xfrm>
        <a:graphic>
          <a:graphicData uri="http://schemas.openxmlformats.org/drawingml/2006/chart">
            <c:chart xmlns:c="http://schemas.openxmlformats.org/drawingml/2006/chart" xmlns:r="http://schemas.openxmlformats.org/officeDocument/2006/relationships" r:id="rId82"/>
          </a:graphicData>
        </a:graphic>
      </p:graphicFrame>
      <p:sp>
        <p:nvSpPr>
          <p:cNvPr id="108" name="Text Placeholder 4">
            <a:extLst>
              <a:ext uri="{FF2B5EF4-FFF2-40B4-BE49-F238E27FC236}">
                <a16:creationId xmlns:a16="http://schemas.microsoft.com/office/drawing/2014/main" id="{BF1C734F-B7BF-E9D7-5F08-2FF88B54E608}"/>
              </a:ext>
            </a:extLst>
          </p:cNvPr>
          <p:cNvSpPr>
            <a:spLocks noGrp="1"/>
          </p:cNvSpPr>
          <p:nvPr>
            <p:custDataLst>
              <p:tags r:id="rId5"/>
            </p:custDataLst>
          </p:nvPr>
        </p:nvSpPr>
        <p:spPr bwMode="auto">
          <a:xfrm>
            <a:off x="598488" y="5892800"/>
            <a:ext cx="29606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9107A25-1255-47F3-B192-7DE009CB0341}" type="thinkcell&lt;?xml version=&quot;1.0&quot; encoding=&quot;UTF-16&quot; standalone=&quot;yes&quot;?&gt;&lt;root reqver=&quot;27037&quot;&gt;&lt;version val=&quot;33093&quot;/&gt;&lt;PersistentType&gt;&lt;m_guid val=&quot;09230556-375e-4332-a33d-c963519f06d0&quot;/&gt;&lt;m_prec&gt;&lt;m_yearfmt&gt;&lt;begin val=&quot;0&quot;/&gt;&lt;end val=&quot;4&quot;/&gt;&lt;/m_yearfmt&gt;&lt;/m_prec&gt;&lt;/PersistentType&gt;&lt;/root&gt;">
              <a:rPr lang="en-US" altLang="en-US" sz="800" smtClean="0">
                <a:cs typeface="+mn-cs"/>
              </a:rPr>
              <a:pPr/>
              <a:t>Account transactions DR month average count - last 7-12 months</a:t>
            </a:fld>
            <a:endParaRPr lang="en-US" sz="800" dirty="0">
              <a:cs typeface="+mn-cs"/>
            </a:endParaRPr>
          </a:p>
        </p:txBody>
      </p:sp>
      <p:sp>
        <p:nvSpPr>
          <p:cNvPr id="102" name="Text Placeholder 4">
            <a:extLst>
              <a:ext uri="{FF2B5EF4-FFF2-40B4-BE49-F238E27FC236}">
                <a16:creationId xmlns:a16="http://schemas.microsoft.com/office/drawing/2014/main" id="{10F9F33D-B475-511F-D13B-1917E0D16F97}"/>
              </a:ext>
            </a:extLst>
          </p:cNvPr>
          <p:cNvSpPr>
            <a:spLocks noGrp="1"/>
          </p:cNvSpPr>
          <p:nvPr>
            <p:custDataLst>
              <p:tags r:id="rId6"/>
            </p:custDataLst>
          </p:nvPr>
        </p:nvSpPr>
        <p:spPr bwMode="auto">
          <a:xfrm>
            <a:off x="598488" y="5784850"/>
            <a:ext cx="18097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74344D3-21D8-449A-A4EB-451506989397}" type="datetime'A''ctiv''''e cas''h loa''n at or be''fo''re the p''er''iod '">
              <a:rPr lang="en-US" altLang="en-US" sz="800" smtClean="0">
                <a:cs typeface="+mn-cs"/>
              </a:rPr>
              <a:pPr/>
              <a:t>Active cash loan at or before the period </a:t>
            </a:fld>
            <a:endParaRPr lang="en-US" sz="800" dirty="0">
              <a:cs typeface="+mn-cs"/>
            </a:endParaRPr>
          </a:p>
        </p:txBody>
      </p:sp>
      <p:sp>
        <p:nvSpPr>
          <p:cNvPr id="97" name="Text Placeholder 4">
            <a:extLst>
              <a:ext uri="{FF2B5EF4-FFF2-40B4-BE49-F238E27FC236}">
                <a16:creationId xmlns:a16="http://schemas.microsoft.com/office/drawing/2014/main" id="{1F2C803E-DAB8-2297-FDC7-87011165474C}"/>
              </a:ext>
            </a:extLst>
          </p:cNvPr>
          <p:cNvSpPr>
            <a:spLocks noGrp="1"/>
          </p:cNvSpPr>
          <p:nvPr>
            <p:custDataLst>
              <p:tags r:id="rId7"/>
            </p:custDataLst>
          </p:nvPr>
        </p:nvSpPr>
        <p:spPr bwMode="auto">
          <a:xfrm>
            <a:off x="598488" y="5675313"/>
            <a:ext cx="24463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3AA9164-AA09-4384-8ACC-0B78CC6DDE54}" type="datetime'''Ti''me since customer opene''d their last new credi''t card'">
              <a:rPr lang="en-ZA" altLang="en-US" sz="800" smtClean="0">
                <a:cs typeface="+mn-cs"/>
              </a:rPr>
              <a:pPr/>
              <a:t>Time since customer opened their last new credit card</a:t>
            </a:fld>
            <a:endParaRPr lang="en-US" sz="800" dirty="0">
              <a:cs typeface="+mn-cs"/>
            </a:endParaRPr>
          </a:p>
        </p:txBody>
      </p:sp>
      <p:sp>
        <p:nvSpPr>
          <p:cNvPr id="105" name="Text Placeholder 4">
            <a:extLst>
              <a:ext uri="{FF2B5EF4-FFF2-40B4-BE49-F238E27FC236}">
                <a16:creationId xmlns:a16="http://schemas.microsoft.com/office/drawing/2014/main" id="{B00554E1-CD63-4DE1-CF58-BD10B61E19C0}"/>
              </a:ext>
            </a:extLst>
          </p:cNvPr>
          <p:cNvSpPr>
            <a:spLocks noGrp="1"/>
          </p:cNvSpPr>
          <p:nvPr>
            <p:custDataLst>
              <p:tags r:id="rId8"/>
            </p:custDataLst>
          </p:nvPr>
        </p:nvSpPr>
        <p:spPr bwMode="auto">
          <a:xfrm>
            <a:off x="598488" y="5457825"/>
            <a:ext cx="28305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8DF5B6A-D8C4-4872-9E60-AF4DF44222D1}" type="thinkcell&lt;?xml version=&quot;1.0&quot; encoding=&quot;UTF-16&quot; standalone=&quot;yes&quot;?&gt;&lt;root reqver=&quot;27037&quot;&gt;&lt;version val=&quot;33093&quot;/&gt;&lt;PersistentType&gt;&lt;m_guid val=&quot;82b6c9ae-9a90-443f-97b0-ed263cac2d81&quot;/&gt;&lt;m_prec&gt;&lt;m_yearfmt&gt;&lt;begin val=&quot;0&quot;/&gt;&lt;end val=&quot;4&quot;/&gt;&lt;/m_yearfmt&gt;&lt;/m_prec&gt;&lt;/PersistentType&gt;&lt;/root&gt;">
              <a:rPr lang="en-ZA" altLang="en-US" sz="800" smtClean="0">
                <a:cs typeface="+mn-cs"/>
              </a:rPr>
              <a:pPr/>
              <a:t>Active ’I-Relax’ bank insurance product at or before the period </a:t>
            </a:fld>
            <a:endParaRPr lang="en-US" sz="800" dirty="0">
              <a:cs typeface="+mn-cs"/>
            </a:endParaRPr>
          </a:p>
        </p:txBody>
      </p:sp>
      <p:sp>
        <p:nvSpPr>
          <p:cNvPr id="103" name="Text Placeholder 4">
            <a:extLst>
              <a:ext uri="{FF2B5EF4-FFF2-40B4-BE49-F238E27FC236}">
                <a16:creationId xmlns:a16="http://schemas.microsoft.com/office/drawing/2014/main" id="{CAD5CC69-5A5F-39BA-EB0F-40A56F53E03C}"/>
              </a:ext>
            </a:extLst>
          </p:cNvPr>
          <p:cNvSpPr>
            <a:spLocks noGrp="1"/>
          </p:cNvSpPr>
          <p:nvPr>
            <p:custDataLst>
              <p:tags r:id="rId9"/>
            </p:custDataLst>
          </p:nvPr>
        </p:nvSpPr>
        <p:spPr bwMode="auto">
          <a:xfrm>
            <a:off x="598488" y="5240338"/>
            <a:ext cx="17637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D704071A-3FFC-4E1F-9D0C-14D8BB886CF2}" type="datetime'''Custo''me''r'' ca''tegory ''(individual,'' ''vip, etc'')'">
              <a:rPr lang="en-US" altLang="en-US" sz="800" smtClean="0">
                <a:cs typeface="+mn-cs"/>
              </a:rPr>
              <a:pPr/>
              <a:t>Customer category (individual, vip, etc)</a:t>
            </a:fld>
            <a:endParaRPr lang="en-US" sz="800" dirty="0">
              <a:cs typeface="+mn-cs"/>
            </a:endParaRPr>
          </a:p>
        </p:txBody>
      </p:sp>
      <p:sp>
        <p:nvSpPr>
          <p:cNvPr id="107" name="Text Placeholder 4">
            <a:extLst>
              <a:ext uri="{FF2B5EF4-FFF2-40B4-BE49-F238E27FC236}">
                <a16:creationId xmlns:a16="http://schemas.microsoft.com/office/drawing/2014/main" id="{1D108B69-41E7-CBAD-4BAF-5ABBF1BDEB48}"/>
              </a:ext>
            </a:extLst>
          </p:cNvPr>
          <p:cNvSpPr>
            <a:spLocks noGrp="1"/>
          </p:cNvSpPr>
          <p:nvPr>
            <p:custDataLst>
              <p:tags r:id="rId10"/>
            </p:custDataLst>
          </p:nvPr>
        </p:nvSpPr>
        <p:spPr bwMode="auto">
          <a:xfrm>
            <a:off x="598488" y="6002338"/>
            <a:ext cx="12525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B042F4F-6A3F-43C1-A9AB-A2BEA49F9DC0}" type="datetime'''Age'''' o''''''''f o''''ldest a''ctiv''e'''' deposi''t'''">
              <a:rPr lang="en-US" altLang="en-US" sz="800" smtClean="0">
                <a:cs typeface="+mn-cs"/>
              </a:rPr>
              <a:pPr/>
              <a:t>Age of oldest active deposit</a:t>
            </a:fld>
            <a:endParaRPr lang="en-US" sz="800" dirty="0">
              <a:cs typeface="+mn-cs"/>
            </a:endParaRPr>
          </a:p>
        </p:txBody>
      </p:sp>
      <p:sp>
        <p:nvSpPr>
          <p:cNvPr id="104" name="Text Placeholder 4">
            <a:extLst>
              <a:ext uri="{FF2B5EF4-FFF2-40B4-BE49-F238E27FC236}">
                <a16:creationId xmlns:a16="http://schemas.microsoft.com/office/drawing/2014/main" id="{142B657C-2DB9-9712-3604-8612394E7FC4}"/>
              </a:ext>
            </a:extLst>
          </p:cNvPr>
          <p:cNvSpPr>
            <a:spLocks noGrp="1"/>
          </p:cNvSpPr>
          <p:nvPr>
            <p:custDataLst>
              <p:tags r:id="rId11"/>
            </p:custDataLst>
          </p:nvPr>
        </p:nvSpPr>
        <p:spPr bwMode="auto">
          <a:xfrm>
            <a:off x="598488" y="5349875"/>
            <a:ext cx="20891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852085B7-81BA-4796-AF27-39470A4977D4}" type="datetime'Time sinc''e cu''s''t''omer ''opened ''their f''irst deposit'">
              <a:rPr lang="en-US" altLang="en-US" sz="800" smtClean="0">
                <a:cs typeface="+mn-cs"/>
              </a:rPr>
              <a:pPr/>
              <a:t>Time since customer opened their first deposit</a:t>
            </a:fld>
            <a:endParaRPr lang="en-US" sz="800" dirty="0">
              <a:cs typeface="+mn-cs"/>
            </a:endParaRPr>
          </a:p>
        </p:txBody>
      </p:sp>
      <p:sp>
        <p:nvSpPr>
          <p:cNvPr id="101" name="Text Placeholder 4">
            <a:extLst>
              <a:ext uri="{FF2B5EF4-FFF2-40B4-BE49-F238E27FC236}">
                <a16:creationId xmlns:a16="http://schemas.microsoft.com/office/drawing/2014/main" id="{7569427F-0B81-7C6C-5EBA-6374CA753060}"/>
              </a:ext>
            </a:extLst>
          </p:cNvPr>
          <p:cNvSpPr>
            <a:spLocks noGrp="1"/>
          </p:cNvSpPr>
          <p:nvPr>
            <p:custDataLst>
              <p:tags r:id="rId12"/>
            </p:custDataLst>
          </p:nvPr>
        </p:nvSpPr>
        <p:spPr bwMode="auto">
          <a:xfrm>
            <a:off x="598488" y="5130800"/>
            <a:ext cx="21923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4B310338-9B13-4DDE-8661-509CC599E15D}" type="datetime'Time since c''us''''tomer op''ened'' last n''e''w debit card'">
              <a:rPr lang="en-US" altLang="en-US" sz="800" smtClean="0">
                <a:cs typeface="+mn-cs"/>
              </a:rPr>
              <a:pPr/>
              <a:t>Time since customer opened last new debit card</a:t>
            </a:fld>
            <a:endParaRPr lang="en-US" sz="800" dirty="0">
              <a:cs typeface="+mn-cs"/>
            </a:endParaRPr>
          </a:p>
        </p:txBody>
      </p:sp>
      <p:sp>
        <p:nvSpPr>
          <p:cNvPr id="93" name="Text Placeholder 4">
            <a:extLst>
              <a:ext uri="{FF2B5EF4-FFF2-40B4-BE49-F238E27FC236}">
                <a16:creationId xmlns:a16="http://schemas.microsoft.com/office/drawing/2014/main" id="{4B220886-3ACA-1561-05A2-057FDFF57F2B}"/>
              </a:ext>
            </a:extLst>
          </p:cNvPr>
          <p:cNvSpPr>
            <a:spLocks noGrp="1"/>
          </p:cNvSpPr>
          <p:nvPr>
            <p:custDataLst>
              <p:tags r:id="rId13"/>
            </p:custDataLst>
          </p:nvPr>
        </p:nvSpPr>
        <p:spPr bwMode="auto">
          <a:xfrm>
            <a:off x="598488" y="4478338"/>
            <a:ext cx="17113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8254D4B-98A8-4A0C-9B3B-7CF4BD9C4503}" type="datetime'Time ''to'' th''e ''n''ext d''''''eposit m''a''turity date'">
              <a:rPr lang="en-US" altLang="en-US" sz="800" smtClean="0">
                <a:cs typeface="+mn-cs"/>
              </a:rPr>
              <a:pPr/>
              <a:t>Time to the next deposit maturity date</a:t>
            </a:fld>
            <a:endParaRPr lang="en-US" sz="800" dirty="0">
              <a:cs typeface="+mn-cs"/>
            </a:endParaRPr>
          </a:p>
        </p:txBody>
      </p:sp>
      <p:sp>
        <p:nvSpPr>
          <p:cNvPr id="96" name="Text Placeholder 4">
            <a:extLst>
              <a:ext uri="{FF2B5EF4-FFF2-40B4-BE49-F238E27FC236}">
                <a16:creationId xmlns:a16="http://schemas.microsoft.com/office/drawing/2014/main" id="{E3A2B2D6-8C77-5974-B894-2DD9D52EF4D3}"/>
              </a:ext>
            </a:extLst>
          </p:cNvPr>
          <p:cNvSpPr>
            <a:spLocks noGrp="1"/>
          </p:cNvSpPr>
          <p:nvPr>
            <p:custDataLst>
              <p:tags r:id="rId14"/>
            </p:custDataLst>
          </p:nvPr>
        </p:nvSpPr>
        <p:spPr bwMode="auto">
          <a:xfrm>
            <a:off x="598488" y="4368800"/>
            <a:ext cx="24590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4B5604E-1068-46B3-84E2-9FD6D1731D89}" type="datetime'Time sin''ce'' customer opened their first ''unsecured l''oan'">
              <a:rPr lang="en-US" altLang="en-US" sz="800" smtClean="0">
                <a:cs typeface="+mn-cs"/>
              </a:rPr>
              <a:pPr/>
              <a:t>Time since customer opened their first unsecured loan</a:t>
            </a:fld>
            <a:endParaRPr lang="en-US" sz="800" dirty="0">
              <a:cs typeface="+mn-cs"/>
            </a:endParaRPr>
          </a:p>
        </p:txBody>
      </p:sp>
      <p:sp>
        <p:nvSpPr>
          <p:cNvPr id="95" name="Text Placeholder 4">
            <a:extLst>
              <a:ext uri="{FF2B5EF4-FFF2-40B4-BE49-F238E27FC236}">
                <a16:creationId xmlns:a16="http://schemas.microsoft.com/office/drawing/2014/main" id="{D4B76413-6E1B-B2F9-13F1-D3EBA792817E}"/>
              </a:ext>
            </a:extLst>
          </p:cNvPr>
          <p:cNvSpPr>
            <a:spLocks noGrp="1"/>
          </p:cNvSpPr>
          <p:nvPr>
            <p:custDataLst>
              <p:tags r:id="rId15"/>
            </p:custDataLst>
          </p:nvPr>
        </p:nvSpPr>
        <p:spPr bwMode="auto">
          <a:xfrm>
            <a:off x="598488" y="4260850"/>
            <a:ext cx="15430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50D35919-383D-4A2E-8E82-94C99065597B}" type="datetime'''Depos''it'''' ac''co''un''''t'' o''''pe''ning  bala''nce'''">
              <a:rPr lang="en-US" altLang="en-US" sz="800" smtClean="0">
                <a:cs typeface="+mn-cs"/>
              </a:rPr>
              <a:pPr/>
              <a:t>Deposit account opening  balance</a:t>
            </a:fld>
            <a:endParaRPr lang="en-US" sz="800" dirty="0">
              <a:cs typeface="+mn-cs"/>
            </a:endParaRPr>
          </a:p>
        </p:txBody>
      </p:sp>
      <p:sp>
        <p:nvSpPr>
          <p:cNvPr id="94" name="Text Placeholder 4">
            <a:extLst>
              <a:ext uri="{FF2B5EF4-FFF2-40B4-BE49-F238E27FC236}">
                <a16:creationId xmlns:a16="http://schemas.microsoft.com/office/drawing/2014/main" id="{5E527DA9-37AE-29D3-A996-8995CA8EFF7E}"/>
              </a:ext>
            </a:extLst>
          </p:cNvPr>
          <p:cNvSpPr>
            <a:spLocks noGrp="1"/>
          </p:cNvSpPr>
          <p:nvPr>
            <p:custDataLst>
              <p:tags r:id="rId16"/>
            </p:custDataLst>
          </p:nvPr>
        </p:nvSpPr>
        <p:spPr bwMode="auto">
          <a:xfrm>
            <a:off x="598488" y="4151313"/>
            <a:ext cx="26558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0FE3F4AE-F638-4CE7-AA3A-83B0E8137DDB}" type="datetime'HPS card transactions CR - in last month over 1-3'' ''months '">
              <a:rPr lang="en-US" altLang="en-US" sz="800" smtClean="0">
                <a:cs typeface="+mn-cs"/>
              </a:rPr>
              <a:pPr/>
              <a:t>HPS card transactions CR - in last month over 1-3 months </a:t>
            </a:fld>
            <a:endParaRPr lang="en-US" sz="800" dirty="0">
              <a:cs typeface="+mn-cs"/>
            </a:endParaRPr>
          </a:p>
        </p:txBody>
      </p:sp>
      <p:sp>
        <p:nvSpPr>
          <p:cNvPr id="92" name="Text Placeholder 4">
            <a:extLst>
              <a:ext uri="{FF2B5EF4-FFF2-40B4-BE49-F238E27FC236}">
                <a16:creationId xmlns:a16="http://schemas.microsoft.com/office/drawing/2014/main" id="{447DEF32-B2A8-69C7-9709-F2020189AD5F}"/>
              </a:ext>
            </a:extLst>
          </p:cNvPr>
          <p:cNvSpPr>
            <a:spLocks noGrp="1"/>
          </p:cNvSpPr>
          <p:nvPr>
            <p:custDataLst>
              <p:tags r:id="rId17"/>
            </p:custDataLst>
          </p:nvPr>
        </p:nvSpPr>
        <p:spPr bwMode="auto">
          <a:xfrm>
            <a:off x="598488" y="3933825"/>
            <a:ext cx="24130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8499FAA9-5375-4C56-BC30-84A5F63B708C}" type="datetime'Acc''ount t''ransactions DR sum total - last 7-12'''' months'">
              <a:rPr lang="en-US" altLang="en-US" sz="800" smtClean="0">
                <a:cs typeface="+mn-cs"/>
              </a:rPr>
              <a:pPr/>
              <a:t>Account transactions DR sum total - last 7-12 months</a:t>
            </a:fld>
            <a:endParaRPr lang="en-US" sz="800" dirty="0">
              <a:cs typeface="+mn-cs"/>
            </a:endParaRPr>
          </a:p>
        </p:txBody>
      </p:sp>
      <p:sp>
        <p:nvSpPr>
          <p:cNvPr id="100" name="Text Placeholder 4">
            <a:extLst>
              <a:ext uri="{FF2B5EF4-FFF2-40B4-BE49-F238E27FC236}">
                <a16:creationId xmlns:a16="http://schemas.microsoft.com/office/drawing/2014/main" id="{198D1496-7770-8B5F-7403-523F6302EDB1}"/>
              </a:ext>
            </a:extLst>
          </p:cNvPr>
          <p:cNvSpPr>
            <a:spLocks noGrp="1"/>
          </p:cNvSpPr>
          <p:nvPr>
            <p:custDataLst>
              <p:tags r:id="rId18"/>
            </p:custDataLst>
          </p:nvPr>
        </p:nvSpPr>
        <p:spPr bwMode="auto">
          <a:xfrm>
            <a:off x="598488" y="4913313"/>
            <a:ext cx="15303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4058A236-1D8D-4117-9DA3-B140F83AC9A1}" type="datetime'S''um ''''of credit'' ''limits o''f'' credi''t'' ''''car''ds'">
              <a:rPr lang="en-US" altLang="en-US" sz="800" smtClean="0">
                <a:cs typeface="+mn-cs"/>
              </a:rPr>
              <a:pPr/>
              <a:t>Sum of credit limits of credit cards</a:t>
            </a:fld>
            <a:endParaRPr lang="en-US" sz="800" dirty="0">
              <a:cs typeface="+mn-cs"/>
            </a:endParaRPr>
          </a:p>
        </p:txBody>
      </p:sp>
      <p:sp>
        <p:nvSpPr>
          <p:cNvPr id="87" name="Text Placeholder 4">
            <a:extLst>
              <a:ext uri="{FF2B5EF4-FFF2-40B4-BE49-F238E27FC236}">
                <a16:creationId xmlns:a16="http://schemas.microsoft.com/office/drawing/2014/main" id="{9B9C354D-601C-76A3-B3E7-1A590496D650}"/>
              </a:ext>
            </a:extLst>
          </p:cNvPr>
          <p:cNvSpPr>
            <a:spLocks noGrp="1"/>
          </p:cNvSpPr>
          <p:nvPr>
            <p:custDataLst>
              <p:tags r:id="rId19"/>
            </p:custDataLst>
          </p:nvPr>
        </p:nvSpPr>
        <p:spPr bwMode="auto">
          <a:xfrm>
            <a:off x="598488" y="3498850"/>
            <a:ext cx="29035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25D9876-40D4-4B07-BDDC-C56DE1D08471}" type="thinkcell&lt;?xml version=&quot;1.0&quot; encoding=&quot;UTF-16&quot; standalone=&quot;yes&quot;?&gt;&lt;root reqver=&quot;27037&quot;&gt;&lt;version val=&quot;33093&quot;/&gt;&lt;PersistentType&gt;&lt;m_guid val=&quot;30b58ad7-6576-42a6-a198-e15c9b1f07da&quot;/&gt;&lt;m_prec&gt;&lt;m_yearfmt&gt;&lt;begin val=&quot;0&quot;/&gt;&lt;end val=&quot;4&quot;/&gt;&lt;/m_yearfmt&gt;&lt;/m_prec&gt;&lt;/PersistentType&gt;&lt;/root&gt;">
              <a:rPr lang="en-US" altLang="en-US" sz="800" smtClean="0">
                <a:cs typeface="+mn-cs"/>
              </a:rPr>
              <a:pPr/>
              <a:t>Account transactions CR month average count - last 1-3 months</a:t>
            </a:fld>
            <a:endParaRPr lang="en-US" sz="800" dirty="0">
              <a:cs typeface="+mn-cs"/>
            </a:endParaRPr>
          </a:p>
        </p:txBody>
      </p:sp>
      <p:sp>
        <p:nvSpPr>
          <p:cNvPr id="38" name="Text Placeholder 4">
            <a:extLst>
              <a:ext uri="{FF2B5EF4-FFF2-40B4-BE49-F238E27FC236}">
                <a16:creationId xmlns:a16="http://schemas.microsoft.com/office/drawing/2014/main" id="{7B0C7B3D-C031-AD7F-EDC3-C56EF801009C}"/>
              </a:ext>
            </a:extLst>
          </p:cNvPr>
          <p:cNvSpPr>
            <a:spLocks noGrp="1"/>
          </p:cNvSpPr>
          <p:nvPr>
            <p:custDataLst>
              <p:tags r:id="rId20"/>
            </p:custDataLst>
          </p:nvPr>
        </p:nvSpPr>
        <p:spPr bwMode="auto">
          <a:xfrm>
            <a:off x="598488" y="2192338"/>
            <a:ext cx="10112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D579E390-05D0-41B6-A320-B52E2598E553}" type="datetime'C''''''usto''m''''''er'''''' ''go''ver''no''''''''t''a''t''e'">
              <a:rPr lang="en-ZA" altLang="en-US" sz="800" smtClean="0">
                <a:cs typeface="+mn-cs"/>
              </a:rPr>
              <a:pPr/>
              <a:t>Customer governotate</a:t>
            </a:fld>
            <a:endParaRPr lang="en-US" sz="800" dirty="0">
              <a:cs typeface="+mn-cs"/>
            </a:endParaRPr>
          </a:p>
        </p:txBody>
      </p:sp>
      <p:sp>
        <p:nvSpPr>
          <p:cNvPr id="88" name="Text Placeholder 4">
            <a:extLst>
              <a:ext uri="{FF2B5EF4-FFF2-40B4-BE49-F238E27FC236}">
                <a16:creationId xmlns:a16="http://schemas.microsoft.com/office/drawing/2014/main" id="{63CB6A13-334D-2A9A-13D4-7D8ECA6A320A}"/>
              </a:ext>
            </a:extLst>
          </p:cNvPr>
          <p:cNvSpPr>
            <a:spLocks noGrp="1"/>
          </p:cNvSpPr>
          <p:nvPr>
            <p:custDataLst>
              <p:tags r:id="rId21"/>
            </p:custDataLst>
          </p:nvPr>
        </p:nvSpPr>
        <p:spPr bwMode="auto">
          <a:xfrm>
            <a:off x="598488" y="3606800"/>
            <a:ext cx="20859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DE96C980-59B5-4549-8038-D2DC4F6BE6C1}" type="datetime'Time to'' the next ma''tu''rity'''' dat''e of a credit card '">
              <a:rPr lang="en-US" altLang="en-US" sz="800" smtClean="0">
                <a:cs typeface="+mn-cs"/>
              </a:rPr>
              <a:pPr/>
              <a:t>Time to the next maturity date of a credit card </a:t>
            </a:fld>
            <a:endParaRPr lang="en-US" sz="800" dirty="0">
              <a:cs typeface="+mn-cs"/>
            </a:endParaRPr>
          </a:p>
        </p:txBody>
      </p:sp>
      <p:sp>
        <p:nvSpPr>
          <p:cNvPr id="85" name="Text Placeholder 4">
            <a:extLst>
              <a:ext uri="{FF2B5EF4-FFF2-40B4-BE49-F238E27FC236}">
                <a16:creationId xmlns:a16="http://schemas.microsoft.com/office/drawing/2014/main" id="{34314396-7781-19B8-3EEF-18F953B0A7E9}"/>
              </a:ext>
            </a:extLst>
          </p:cNvPr>
          <p:cNvSpPr>
            <a:spLocks noGrp="1"/>
          </p:cNvSpPr>
          <p:nvPr>
            <p:custDataLst>
              <p:tags r:id="rId22"/>
            </p:custDataLst>
          </p:nvPr>
        </p:nvSpPr>
        <p:spPr bwMode="auto">
          <a:xfrm>
            <a:off x="598488" y="3171825"/>
            <a:ext cx="17526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04FEC8D1-C764-4412-89F8-D3CBB21068C3}" type="datetime'D''eposit acc''ou''nt op''en''i''n''g''''  balanc''e'' ''T-1 '">
              <a:rPr lang="en-US" altLang="en-US" sz="800" smtClean="0">
                <a:cs typeface="+mn-cs"/>
              </a:rPr>
              <a:pPr/>
              <a:t>Deposit account opening  balance T-1 </a:t>
            </a:fld>
            <a:endParaRPr lang="en-US" sz="800" dirty="0">
              <a:cs typeface="+mn-cs"/>
            </a:endParaRPr>
          </a:p>
        </p:txBody>
      </p:sp>
      <p:sp>
        <p:nvSpPr>
          <p:cNvPr id="77" name="Text Placeholder 4">
            <a:extLst>
              <a:ext uri="{FF2B5EF4-FFF2-40B4-BE49-F238E27FC236}">
                <a16:creationId xmlns:a16="http://schemas.microsoft.com/office/drawing/2014/main" id="{D1E3CCB0-C713-642F-C88C-7D6C7A1D9931}"/>
              </a:ext>
            </a:extLst>
          </p:cNvPr>
          <p:cNvSpPr>
            <a:spLocks noGrp="1"/>
          </p:cNvSpPr>
          <p:nvPr>
            <p:custDataLst>
              <p:tags r:id="rId23"/>
            </p:custDataLst>
          </p:nvPr>
        </p:nvSpPr>
        <p:spPr bwMode="auto">
          <a:xfrm>
            <a:off x="598488" y="4587875"/>
            <a:ext cx="24066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BB3101A5-AF21-4F3A-8C91-9D7B59AD3EB7}" type="datetime'Tim''e s''ince custom''er last closed their unsecu''red loan'">
              <a:rPr lang="en-US" altLang="en-US" sz="800" smtClean="0">
                <a:cs typeface="+mn-cs"/>
              </a:rPr>
              <a:pPr/>
              <a:t>Time since customer last closed their unsecured loan</a:t>
            </a:fld>
            <a:endParaRPr lang="en-US" sz="800" dirty="0">
              <a:cs typeface="+mn-cs"/>
            </a:endParaRPr>
          </a:p>
        </p:txBody>
      </p:sp>
      <p:sp>
        <p:nvSpPr>
          <p:cNvPr id="79" name="Text Placeholder 4">
            <a:extLst>
              <a:ext uri="{FF2B5EF4-FFF2-40B4-BE49-F238E27FC236}">
                <a16:creationId xmlns:a16="http://schemas.microsoft.com/office/drawing/2014/main" id="{B4C923C0-4E5A-5B9E-04FC-08570954447D}"/>
              </a:ext>
            </a:extLst>
          </p:cNvPr>
          <p:cNvSpPr>
            <a:spLocks noGrp="1"/>
          </p:cNvSpPr>
          <p:nvPr>
            <p:custDataLst>
              <p:tags r:id="rId24"/>
            </p:custDataLst>
          </p:nvPr>
        </p:nvSpPr>
        <p:spPr bwMode="auto">
          <a:xfrm>
            <a:off x="598488" y="2519363"/>
            <a:ext cx="20113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DB61CAA4-74CA-47A4-B1B2-4A2F5DE616E4}" type="datetime'Acco''unt transactio''ns ''CR ''- ''1''-3 ''mo ''ago c''ount'">
              <a:rPr lang="en-US" altLang="en-US" sz="800" smtClean="0">
                <a:cs typeface="+mn-cs"/>
              </a:rPr>
              <a:pPr/>
              <a:t>Account transactions CR - 1-3 mo ago count</a:t>
            </a:fld>
            <a:endParaRPr lang="en-US" sz="800" dirty="0">
              <a:cs typeface="+mn-cs"/>
            </a:endParaRPr>
          </a:p>
        </p:txBody>
      </p:sp>
      <p:sp>
        <p:nvSpPr>
          <p:cNvPr id="65" name="Text Placeholder 4">
            <a:extLst>
              <a:ext uri="{FF2B5EF4-FFF2-40B4-BE49-F238E27FC236}">
                <a16:creationId xmlns:a16="http://schemas.microsoft.com/office/drawing/2014/main" id="{59E8CFEE-D389-BABB-FF50-6EE6B1E9D680}"/>
              </a:ext>
            </a:extLst>
          </p:cNvPr>
          <p:cNvSpPr>
            <a:spLocks noGrp="1"/>
          </p:cNvSpPr>
          <p:nvPr>
            <p:custDataLst>
              <p:tags r:id="rId25"/>
            </p:custDataLst>
          </p:nvPr>
        </p:nvSpPr>
        <p:spPr bwMode="auto">
          <a:xfrm>
            <a:off x="598488" y="3062288"/>
            <a:ext cx="13716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DC68999-303F-42CC-BD19-9C98D0BF9E39}" type="datetime'A''''ge'''' ''of'' ''oldes''t'' ''active ''''d''''ebit c''ard'">
              <a:rPr lang="en-US" altLang="en-US" sz="800" smtClean="0">
                <a:cs typeface="+mn-cs"/>
              </a:rPr>
              <a:pPr/>
              <a:t>Age of oldest active debit card</a:t>
            </a:fld>
            <a:endParaRPr lang="en-US" sz="800" dirty="0">
              <a:cs typeface="+mn-cs"/>
            </a:endParaRPr>
          </a:p>
        </p:txBody>
      </p:sp>
      <p:sp>
        <p:nvSpPr>
          <p:cNvPr id="98" name="Text Placeholder 4">
            <a:extLst>
              <a:ext uri="{FF2B5EF4-FFF2-40B4-BE49-F238E27FC236}">
                <a16:creationId xmlns:a16="http://schemas.microsoft.com/office/drawing/2014/main" id="{4FD0B64C-EDC3-067B-D4B0-F5232298BEED}"/>
              </a:ext>
            </a:extLst>
          </p:cNvPr>
          <p:cNvSpPr>
            <a:spLocks noGrp="1"/>
          </p:cNvSpPr>
          <p:nvPr>
            <p:custDataLst>
              <p:tags r:id="rId26"/>
            </p:custDataLst>
          </p:nvPr>
        </p:nvSpPr>
        <p:spPr bwMode="auto">
          <a:xfrm>
            <a:off x="598488" y="4695825"/>
            <a:ext cx="34972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150785F-2236-488B-9EDA-0E32D020555D}" type="thinkcell&lt;?xml version=&quot;1.0&quot; encoding=&quot;UTF-16&quot; standalone=&quot;yes&quot;?&gt;&lt;root reqver=&quot;27037&quot;&gt;&lt;version val=&quot;33093&quot;/&gt;&lt;PersistentType&gt;&lt;m_guid val=&quot;db8b19c3-1741-4f09-9b0c-3dbd112a5a00&quot;/&gt;&lt;m_prec&gt;&lt;m_yearfmt&gt;&lt;begin val=&quot;0&quot;/&gt;&lt;end val=&quot;4&quot;/&gt;&lt;/m_yearfmt&gt;&lt;/m_prec&gt;&lt;/PersistentType&gt;&lt;/root&gt;">
              <a:rPr lang="en-ZA" altLang="en-US" sz="800" smtClean="0">
                <a:cs typeface="+mn-cs"/>
              </a:rPr>
              <a:pPr/>
              <a:t>Deposit balances  over the last 3 months in relation to the previous 3 months </a:t>
            </a:fld>
            <a:endParaRPr lang="en-US" sz="800" dirty="0">
              <a:cs typeface="+mn-cs"/>
            </a:endParaRPr>
          </a:p>
        </p:txBody>
      </p:sp>
      <p:sp>
        <p:nvSpPr>
          <p:cNvPr id="40" name="Text Placeholder 4">
            <a:extLst>
              <a:ext uri="{FF2B5EF4-FFF2-40B4-BE49-F238E27FC236}">
                <a16:creationId xmlns:a16="http://schemas.microsoft.com/office/drawing/2014/main" id="{B4AB73B4-5098-F171-104D-4D50F13A7345}"/>
              </a:ext>
            </a:extLst>
          </p:cNvPr>
          <p:cNvSpPr>
            <a:spLocks noGrp="1"/>
          </p:cNvSpPr>
          <p:nvPr>
            <p:custDataLst>
              <p:tags r:id="rId27"/>
            </p:custDataLst>
          </p:nvPr>
        </p:nvSpPr>
        <p:spPr bwMode="auto">
          <a:xfrm>
            <a:off x="598488" y="4043363"/>
            <a:ext cx="31940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D2B584F-CF6E-4779-ACF4-ABF02A1909AF}" type="thinkcell&lt;?xml version=&quot;1.0&quot; encoding=&quot;UTF-16&quot; standalone=&quot;yes&quot;?&gt;&lt;root reqver=&quot;27037&quot;&gt;&lt;version val=&quot;33093&quot;/&gt;&lt;PersistentType&gt;&lt;m_guid val=&quot;6f7ac287-a851-45bc-afed-9313381fdfb4&quot;/&gt;&lt;m_prec&gt;&lt;m_yearfmt&gt;&lt;begin val=&quot;0&quot;/&gt;&lt;end val=&quot;4&quot;/&gt;&lt;/m_yearfmt&gt;&lt;/m_prec&gt;&lt;/PersistentType&gt;&lt;/root&gt;">
              <a:rPr lang="en-US" altLang="en-US" sz="800" smtClean="0">
                <a:cs typeface="+mn-cs"/>
              </a:rPr>
              <a:pPr/>
              <a:t>Account transactions CR - trend over the last 3 months to 7-12 months</a:t>
            </a:fld>
            <a:endParaRPr lang="en-US" sz="800" dirty="0">
              <a:cs typeface="+mn-cs"/>
            </a:endParaRPr>
          </a:p>
        </p:txBody>
      </p:sp>
      <p:sp>
        <p:nvSpPr>
          <p:cNvPr id="80" name="Text Placeholder 4">
            <a:extLst>
              <a:ext uri="{FF2B5EF4-FFF2-40B4-BE49-F238E27FC236}">
                <a16:creationId xmlns:a16="http://schemas.microsoft.com/office/drawing/2014/main" id="{28862A70-C8B3-DF78-BDDD-FF2F1668721C}"/>
              </a:ext>
            </a:extLst>
          </p:cNvPr>
          <p:cNvSpPr>
            <a:spLocks noGrp="1"/>
          </p:cNvSpPr>
          <p:nvPr>
            <p:custDataLst>
              <p:tags r:id="rId28"/>
            </p:custDataLst>
          </p:nvPr>
        </p:nvSpPr>
        <p:spPr bwMode="auto">
          <a:xfrm>
            <a:off x="598488" y="2082800"/>
            <a:ext cx="6413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2163593-69CC-46A9-B730-FCFFD8406006}" type="datetime'Cu''''''s''t''o''''m''''''''er'''''''' a''''''''''''''''''ge'">
              <a:rPr lang="en-US" altLang="en-US" sz="800" smtClean="0">
                <a:cs typeface="+mn-cs"/>
              </a:rPr>
              <a:pPr/>
              <a:t>Customer age</a:t>
            </a:fld>
            <a:endParaRPr lang="en-US" sz="800" dirty="0">
              <a:cs typeface="+mn-cs"/>
            </a:endParaRPr>
          </a:p>
        </p:txBody>
      </p:sp>
      <p:sp>
        <p:nvSpPr>
          <p:cNvPr id="86" name="Text Placeholder 4">
            <a:extLst>
              <a:ext uri="{FF2B5EF4-FFF2-40B4-BE49-F238E27FC236}">
                <a16:creationId xmlns:a16="http://schemas.microsoft.com/office/drawing/2014/main" id="{18295204-2A5E-3D9E-9565-B371DE913F76}"/>
              </a:ext>
            </a:extLst>
          </p:cNvPr>
          <p:cNvSpPr>
            <a:spLocks noGrp="1"/>
          </p:cNvSpPr>
          <p:nvPr>
            <p:custDataLst>
              <p:tags r:id="rId29"/>
            </p:custDataLst>
          </p:nvPr>
        </p:nvSpPr>
        <p:spPr bwMode="auto">
          <a:xfrm>
            <a:off x="598488" y="3281363"/>
            <a:ext cx="22082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EE6292F-3B4D-4901-B9EE-134129A665D2}" type="datetime'''T''ime since customer op''ened the''ir first debit'' card'">
              <a:rPr lang="en-US" altLang="en-US" sz="800" smtClean="0">
                <a:cs typeface="+mn-cs"/>
              </a:rPr>
              <a:pPr/>
              <a:t>Time since customer opened their first debit card</a:t>
            </a:fld>
            <a:endParaRPr lang="en-US" sz="800" dirty="0">
              <a:cs typeface="+mn-cs"/>
            </a:endParaRPr>
          </a:p>
        </p:txBody>
      </p:sp>
      <p:sp>
        <p:nvSpPr>
          <p:cNvPr id="37" name="Text Placeholder 4">
            <a:extLst>
              <a:ext uri="{FF2B5EF4-FFF2-40B4-BE49-F238E27FC236}">
                <a16:creationId xmlns:a16="http://schemas.microsoft.com/office/drawing/2014/main" id="{F00723E1-92D6-B9E3-A0D6-46B1EA3A540C}"/>
              </a:ext>
            </a:extLst>
          </p:cNvPr>
          <p:cNvSpPr>
            <a:spLocks noGrp="1"/>
          </p:cNvSpPr>
          <p:nvPr>
            <p:custDataLst>
              <p:tags r:id="rId30"/>
            </p:custDataLst>
          </p:nvPr>
        </p:nvSpPr>
        <p:spPr bwMode="auto">
          <a:xfrm>
            <a:off x="598488" y="2954338"/>
            <a:ext cx="19700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AD9931F9-392B-4D7F-A248-90E9E2B7EC77}" type="datetime'Accoun''''t tr''''''ansacti''''ons'''' DR sum over a'' month'">
              <a:rPr lang="en-US" altLang="en-US" sz="800" smtClean="0">
                <a:cs typeface="+mn-cs"/>
              </a:rPr>
              <a:pPr/>
              <a:t>Account transactions DR sum over a month</a:t>
            </a:fld>
            <a:endParaRPr lang="en-US" sz="800" dirty="0">
              <a:cs typeface="+mn-cs"/>
            </a:endParaRPr>
          </a:p>
        </p:txBody>
      </p:sp>
      <p:sp>
        <p:nvSpPr>
          <p:cNvPr id="83" name="Text Placeholder 4">
            <a:extLst>
              <a:ext uri="{FF2B5EF4-FFF2-40B4-BE49-F238E27FC236}">
                <a16:creationId xmlns:a16="http://schemas.microsoft.com/office/drawing/2014/main" id="{AC99A91A-E109-4CF3-DDDF-806D937C248C}"/>
              </a:ext>
            </a:extLst>
          </p:cNvPr>
          <p:cNvSpPr>
            <a:spLocks noGrp="1"/>
          </p:cNvSpPr>
          <p:nvPr>
            <p:custDataLst>
              <p:tags r:id="rId31"/>
            </p:custDataLst>
          </p:nvPr>
        </p:nvSpPr>
        <p:spPr bwMode="auto">
          <a:xfrm>
            <a:off x="598488" y="2736850"/>
            <a:ext cx="25892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AF0E2F8-B5D9-44E3-AAA8-211946466898}" type="datetime'Account transactions ''CR - in'' last month over 1-3 months '">
              <a:rPr lang="en-US" altLang="en-US" sz="800" smtClean="0">
                <a:cs typeface="+mn-cs"/>
              </a:rPr>
              <a:pPr/>
              <a:t>Account transactions CR - in last month over 1-3 months </a:t>
            </a:fld>
            <a:endParaRPr lang="en-US" sz="800" dirty="0">
              <a:cs typeface="+mn-cs"/>
            </a:endParaRPr>
          </a:p>
        </p:txBody>
      </p:sp>
      <p:sp>
        <p:nvSpPr>
          <p:cNvPr id="90" name="Text Placeholder 4">
            <a:extLst>
              <a:ext uri="{FF2B5EF4-FFF2-40B4-BE49-F238E27FC236}">
                <a16:creationId xmlns:a16="http://schemas.microsoft.com/office/drawing/2014/main" id="{111D2D5A-83E9-8AE2-10EE-F733E6B2DF84}"/>
              </a:ext>
            </a:extLst>
          </p:cNvPr>
          <p:cNvSpPr>
            <a:spLocks noGrp="1"/>
          </p:cNvSpPr>
          <p:nvPr>
            <p:custDataLst>
              <p:tags r:id="rId32"/>
            </p:custDataLst>
          </p:nvPr>
        </p:nvSpPr>
        <p:spPr bwMode="auto">
          <a:xfrm>
            <a:off x="598488" y="3825875"/>
            <a:ext cx="20288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0BC30274-D98C-42AD-BFF3-E85582F44782}" type="datetime'Account trans''a''c''tions DR ''co''''''unt over a m''o''nth'">
              <a:rPr lang="en-US" altLang="en-US" sz="800" smtClean="0">
                <a:cs typeface="+mn-cs"/>
              </a:rPr>
              <a:pPr/>
              <a:t>Account transactions DR count over a month</a:t>
            </a:fld>
            <a:endParaRPr lang="en-US" sz="800" dirty="0">
              <a:cs typeface="+mn-cs"/>
            </a:endParaRPr>
          </a:p>
        </p:txBody>
      </p:sp>
      <p:sp>
        <p:nvSpPr>
          <p:cNvPr id="81" name="Text Placeholder 4">
            <a:extLst>
              <a:ext uri="{FF2B5EF4-FFF2-40B4-BE49-F238E27FC236}">
                <a16:creationId xmlns:a16="http://schemas.microsoft.com/office/drawing/2014/main" id="{622D86BF-74FA-D992-171B-281CF326B778}"/>
              </a:ext>
            </a:extLst>
          </p:cNvPr>
          <p:cNvSpPr>
            <a:spLocks noGrp="1"/>
          </p:cNvSpPr>
          <p:nvPr>
            <p:custDataLst>
              <p:tags r:id="rId33"/>
            </p:custDataLst>
          </p:nvPr>
        </p:nvSpPr>
        <p:spPr bwMode="auto">
          <a:xfrm>
            <a:off x="598488" y="4805363"/>
            <a:ext cx="17716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545DAE7-344D-45A3-8982-FB671A59E051}" type="datetime'Acc''o''''un''''t tra''nsacti''ons CR ''''- las''t month #'''">
              <a:rPr lang="en-ZA" altLang="en-US" sz="800" smtClean="0">
                <a:cs typeface="+mn-cs"/>
              </a:rPr>
              <a:pPr/>
              <a:t>Account transactions CR - last month #</a:t>
            </a:fld>
            <a:endParaRPr lang="en-US" sz="800" dirty="0">
              <a:cs typeface="+mn-cs"/>
            </a:endParaRPr>
          </a:p>
        </p:txBody>
      </p:sp>
      <p:sp>
        <p:nvSpPr>
          <p:cNvPr id="35" name="Text Placeholder 4">
            <a:extLst>
              <a:ext uri="{FF2B5EF4-FFF2-40B4-BE49-F238E27FC236}">
                <a16:creationId xmlns:a16="http://schemas.microsoft.com/office/drawing/2014/main" id="{7F1B45B8-D637-7879-EF56-E4EFD4D69E95}"/>
              </a:ext>
            </a:extLst>
          </p:cNvPr>
          <p:cNvSpPr>
            <a:spLocks noGrp="1"/>
          </p:cNvSpPr>
          <p:nvPr>
            <p:custDataLst>
              <p:tags r:id="rId34"/>
            </p:custDataLst>
          </p:nvPr>
        </p:nvSpPr>
        <p:spPr bwMode="auto">
          <a:xfrm>
            <a:off x="598488" y="2409825"/>
            <a:ext cx="8128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B404223D-C578-41AA-800B-099DA999B958}" type="datetime'''''D''ep''''''''o''s''''''''it'''''' b''a''l''a''''n''ces '''">
              <a:rPr lang="en-US" altLang="en-US" sz="800" smtClean="0">
                <a:cs typeface="+mn-cs"/>
              </a:rPr>
              <a:pPr/>
              <a:t>Deposit balances </a:t>
            </a:fld>
            <a:endParaRPr lang="en-US" sz="800" dirty="0">
              <a:cs typeface="+mn-cs"/>
            </a:endParaRPr>
          </a:p>
        </p:txBody>
      </p:sp>
      <p:sp>
        <p:nvSpPr>
          <p:cNvPr id="106" name="Text Placeholder 4">
            <a:extLst>
              <a:ext uri="{FF2B5EF4-FFF2-40B4-BE49-F238E27FC236}">
                <a16:creationId xmlns:a16="http://schemas.microsoft.com/office/drawing/2014/main" id="{597C650C-DB4A-7232-E89E-5BA4893051A6}"/>
              </a:ext>
            </a:extLst>
          </p:cNvPr>
          <p:cNvSpPr>
            <a:spLocks noGrp="1"/>
          </p:cNvSpPr>
          <p:nvPr>
            <p:custDataLst>
              <p:tags r:id="rId35"/>
            </p:custDataLst>
          </p:nvPr>
        </p:nvSpPr>
        <p:spPr bwMode="auto">
          <a:xfrm>
            <a:off x="598488" y="5567363"/>
            <a:ext cx="24415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8EA67414-F143-487C-B3E7-AB715BE1EDDA}" type="datetime'Time since cus''tomer'' opened their first saving accou''n''t'">
              <a:rPr lang="en-US" altLang="en-US" sz="800" smtClean="0">
                <a:cs typeface="+mn-cs"/>
              </a:rPr>
              <a:pPr/>
              <a:t>Time since customer opened their first saving account</a:t>
            </a:fld>
            <a:endParaRPr lang="en-US" sz="800" dirty="0">
              <a:cs typeface="+mn-cs"/>
            </a:endParaRPr>
          </a:p>
        </p:txBody>
      </p:sp>
      <p:sp>
        <p:nvSpPr>
          <p:cNvPr id="91" name="Text Placeholder 4">
            <a:extLst>
              <a:ext uri="{FF2B5EF4-FFF2-40B4-BE49-F238E27FC236}">
                <a16:creationId xmlns:a16="http://schemas.microsoft.com/office/drawing/2014/main" id="{C16C8D25-6FC6-E406-0085-5A1A4AB35999}"/>
              </a:ext>
            </a:extLst>
          </p:cNvPr>
          <p:cNvSpPr>
            <a:spLocks noGrp="1"/>
          </p:cNvSpPr>
          <p:nvPr>
            <p:custDataLst>
              <p:tags r:id="rId36"/>
            </p:custDataLst>
          </p:nvPr>
        </p:nvSpPr>
        <p:spPr bwMode="auto">
          <a:xfrm>
            <a:off x="598488" y="5022850"/>
            <a:ext cx="30178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C85E57A-375E-483D-9095-BA5B3D1062BB}" type="thinkcell&lt;?xml version=&quot;1.0&quot; encoding=&quot;UTF-16&quot; standalone=&quot;yes&quot;?&gt;&lt;root reqver=&quot;27037&quot;&gt;&lt;version val=&quot;33093&quot;/&gt;&lt;PersistentType&gt;&lt;m_guid val=&quot;344b40dc-b6af-4021-bdc6-3f2fa8fe5dac&quot;/&gt;&lt;m_prec&gt;&lt;m_yearfmt&gt;&lt;begin val=&quot;0&quot;/&gt;&lt;end val=&quot;4&quot;/&gt;&lt;/m_yearfmt&gt;&lt;/m_prec&gt;&lt;/PersistentType&gt;&lt;/root&gt;">
              <a:rPr lang="en-US" altLang="en-US" sz="800" smtClean="0">
                <a:cs typeface="+mn-cs"/>
              </a:rPr>
              <a:pPr/>
              <a:t>HPS card transactions total month average count - last 1-3 months</a:t>
            </a:fld>
            <a:endParaRPr lang="en-US" sz="800" dirty="0">
              <a:cs typeface="+mn-cs"/>
            </a:endParaRPr>
          </a:p>
        </p:txBody>
      </p:sp>
      <p:sp>
        <p:nvSpPr>
          <p:cNvPr id="78" name="Text Placeholder 4">
            <a:extLst>
              <a:ext uri="{FF2B5EF4-FFF2-40B4-BE49-F238E27FC236}">
                <a16:creationId xmlns:a16="http://schemas.microsoft.com/office/drawing/2014/main" id="{6A4350FA-6B58-BDE7-9ED8-4F2754E38C49}"/>
              </a:ext>
            </a:extLst>
          </p:cNvPr>
          <p:cNvSpPr>
            <a:spLocks noGrp="1"/>
          </p:cNvSpPr>
          <p:nvPr>
            <p:custDataLst>
              <p:tags r:id="rId37"/>
            </p:custDataLst>
          </p:nvPr>
        </p:nvSpPr>
        <p:spPr bwMode="auto">
          <a:xfrm>
            <a:off x="598488" y="3389313"/>
            <a:ext cx="29606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5E902E0-9008-47F9-9D87-2CE5B64A3EF8}" type="thinkcell&lt;?xml version=&quot;1.0&quot; encoding=&quot;UTF-16&quot; standalone=&quot;yes&quot;?&gt;&lt;root reqver=&quot;27037&quot;&gt;&lt;version val=&quot;33093&quot;/&gt;&lt;PersistentType&gt;&lt;m_guid val=&quot;df3c160b-cff2-413e-b06f-9b37b6a53894&quot;/&gt;&lt;m_prec&gt;&lt;m_yearfmt&gt;&lt;begin val=&quot;0&quot;/&gt;&lt;end val=&quot;4&quot;/&gt;&lt;/m_yearfmt&gt;&lt;/m_prec&gt;&lt;/PersistentType&gt;&lt;/root&gt;">
              <a:rPr lang="en-US" altLang="en-US" sz="800" smtClean="0">
                <a:cs typeface="+mn-cs"/>
              </a:rPr>
              <a:pPr/>
              <a:t>Account transactions CR month average count - last 7-12 months</a:t>
            </a:fld>
            <a:endParaRPr lang="en-US" sz="800" dirty="0">
              <a:cs typeface="+mn-cs"/>
            </a:endParaRPr>
          </a:p>
        </p:txBody>
      </p:sp>
      <p:sp>
        <p:nvSpPr>
          <p:cNvPr id="82" name="Text Placeholder 4">
            <a:extLst>
              <a:ext uri="{FF2B5EF4-FFF2-40B4-BE49-F238E27FC236}">
                <a16:creationId xmlns:a16="http://schemas.microsoft.com/office/drawing/2014/main" id="{D7D67301-9A73-FAE8-C628-5A91EC81CC2A}"/>
              </a:ext>
            </a:extLst>
          </p:cNvPr>
          <p:cNvSpPr>
            <a:spLocks noGrp="1"/>
          </p:cNvSpPr>
          <p:nvPr>
            <p:custDataLst>
              <p:tags r:id="rId38"/>
            </p:custDataLst>
          </p:nvPr>
        </p:nvSpPr>
        <p:spPr bwMode="auto">
          <a:xfrm>
            <a:off x="598488" y="2627313"/>
            <a:ext cx="17319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3FA390C-793D-41B5-B948-4435D9071E18}" type="datetime'Ac''coun''''''t tran''sactio''''ns'''' C''R'' - 1-''3 mo ago'">
              <a:rPr lang="en-US" altLang="en-US" sz="800" smtClean="0">
                <a:cs typeface="+mn-cs"/>
              </a:rPr>
              <a:pPr/>
              <a:t>Account transactions CR - 1-3 mo ago</a:t>
            </a:fld>
            <a:endParaRPr lang="en-US" sz="800" dirty="0">
              <a:cs typeface="+mn-cs"/>
            </a:endParaRPr>
          </a:p>
        </p:txBody>
      </p:sp>
      <p:sp>
        <p:nvSpPr>
          <p:cNvPr id="76" name="Text Placeholder 4">
            <a:extLst>
              <a:ext uri="{FF2B5EF4-FFF2-40B4-BE49-F238E27FC236}">
                <a16:creationId xmlns:a16="http://schemas.microsoft.com/office/drawing/2014/main" id="{681CADF5-A875-919B-70D9-03F97EED7BDA}"/>
              </a:ext>
            </a:extLst>
          </p:cNvPr>
          <p:cNvSpPr>
            <a:spLocks noGrp="1"/>
          </p:cNvSpPr>
          <p:nvPr>
            <p:custDataLst>
              <p:tags r:id="rId39"/>
            </p:custDataLst>
          </p:nvPr>
        </p:nvSpPr>
        <p:spPr bwMode="auto">
          <a:xfrm>
            <a:off x="598488" y="1974850"/>
            <a:ext cx="26749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8349A00-50F3-4017-860D-E13C21E1EADB}" type="datetime'Time'' since customer opened their last new curre''nt account'">
              <a:rPr lang="en-US" altLang="en-US" sz="800" smtClean="0">
                <a:cs typeface="+mn-cs"/>
              </a:rPr>
              <a:pPr/>
              <a:t>Time since customer opened their last new current account</a:t>
            </a:fld>
            <a:endParaRPr lang="en-US" sz="800" dirty="0">
              <a:cs typeface="+mn-cs"/>
            </a:endParaRPr>
          </a:p>
        </p:txBody>
      </p:sp>
      <p:sp>
        <p:nvSpPr>
          <p:cNvPr id="69" name="Text Placeholder 4">
            <a:extLst>
              <a:ext uri="{FF2B5EF4-FFF2-40B4-BE49-F238E27FC236}">
                <a16:creationId xmlns:a16="http://schemas.microsoft.com/office/drawing/2014/main" id="{DC3FB44A-764D-EB72-5777-34305FE2E505}"/>
              </a:ext>
            </a:extLst>
          </p:cNvPr>
          <p:cNvSpPr>
            <a:spLocks noGrp="1"/>
          </p:cNvSpPr>
          <p:nvPr>
            <p:custDataLst>
              <p:tags r:id="rId40"/>
            </p:custDataLst>
          </p:nvPr>
        </p:nvSpPr>
        <p:spPr bwMode="auto">
          <a:xfrm>
            <a:off x="598488" y="1865313"/>
            <a:ext cx="32924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F5EABB2-4134-4D3B-94D9-E2CAF5BF646D}" type="thinkcell&lt;?xml version=&quot;1.0&quot; encoding=&quot;UTF-16&quot; standalone=&quot;yes&quot;?&gt;&lt;root reqver=&quot;27037&quot;&gt;&lt;version val=&quot;33093&quot;/&gt;&lt;PersistentType&gt;&lt;m_guid val=&quot;eb38c4d9-7581-44aa-ab59-5d95668dda31&quot;/&gt;&lt;m_prec&gt;&lt;m_yearfmt&gt;&lt;begin val=&quot;0&quot;/&gt;&lt;end val=&quot;4&quot;/&gt;&lt;/m_yearfmt&gt;&lt;/m_prec&gt;&lt;/PersistentType&gt;&lt;/root&gt;">
              <a:rPr lang="en-ZA" altLang="en-US" sz="800" smtClean="0">
                <a:cs typeface="+mn-cs"/>
              </a:rPr>
              <a:pPr/>
              <a:t>Current account opening  balance last month vs the previous 1-3 months</a:t>
            </a:fld>
            <a:endParaRPr lang="en-US" sz="800" dirty="0">
              <a:cs typeface="+mn-cs"/>
            </a:endParaRPr>
          </a:p>
        </p:txBody>
      </p:sp>
      <p:sp>
        <p:nvSpPr>
          <p:cNvPr id="44" name="Text Placeholder 4">
            <a:extLst>
              <a:ext uri="{FF2B5EF4-FFF2-40B4-BE49-F238E27FC236}">
                <a16:creationId xmlns:a16="http://schemas.microsoft.com/office/drawing/2014/main" id="{0B127C94-5EF3-8392-5FCD-F17DCCE5336D}"/>
              </a:ext>
            </a:extLst>
          </p:cNvPr>
          <p:cNvSpPr>
            <a:spLocks noGrp="1"/>
          </p:cNvSpPr>
          <p:nvPr>
            <p:custDataLst>
              <p:tags r:id="rId41"/>
            </p:custDataLst>
          </p:nvPr>
        </p:nvSpPr>
        <p:spPr bwMode="auto">
          <a:xfrm>
            <a:off x="598488" y="1757363"/>
            <a:ext cx="16271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04B567E1-A098-425D-96B5-2B1DCA58ADAD}" type="datetime'''Age o''f ''old''est ''active c''''''''urre''n''t accoun''t'">
              <a:rPr lang="en-ZA" altLang="en-US" sz="800" smtClean="0">
                <a:cs typeface="+mn-cs"/>
              </a:rPr>
              <a:pPr/>
              <a:t>Age of oldest active current account</a:t>
            </a:fld>
            <a:endParaRPr lang="en-US" sz="800" dirty="0">
              <a:cs typeface="+mn-cs"/>
            </a:endParaRPr>
          </a:p>
        </p:txBody>
      </p:sp>
      <p:sp>
        <p:nvSpPr>
          <p:cNvPr id="89" name="Text Placeholder 4">
            <a:extLst>
              <a:ext uri="{FF2B5EF4-FFF2-40B4-BE49-F238E27FC236}">
                <a16:creationId xmlns:a16="http://schemas.microsoft.com/office/drawing/2014/main" id="{E23E81B6-D081-35FE-16CB-80F8205F2499}"/>
              </a:ext>
            </a:extLst>
          </p:cNvPr>
          <p:cNvSpPr>
            <a:spLocks noGrp="1"/>
          </p:cNvSpPr>
          <p:nvPr>
            <p:custDataLst>
              <p:tags r:id="rId42"/>
            </p:custDataLst>
          </p:nvPr>
        </p:nvSpPr>
        <p:spPr bwMode="auto">
          <a:xfrm>
            <a:off x="598488" y="3716338"/>
            <a:ext cx="20288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E4DCE61-4143-4BA6-9735-FB1B38574F82}" type="datetime'Account transa''''ctions ''CR ''c''o''unt over ''a ''month'">
              <a:rPr lang="en-US" altLang="en-US" sz="800" smtClean="0">
                <a:cs typeface="+mn-cs"/>
              </a:rPr>
              <a:pPr/>
              <a:t>Account transactions CR count over a month</a:t>
            </a:fld>
            <a:endParaRPr lang="en-US" sz="800" dirty="0">
              <a:cs typeface="+mn-cs"/>
            </a:endParaRPr>
          </a:p>
        </p:txBody>
      </p:sp>
      <p:sp>
        <p:nvSpPr>
          <p:cNvPr id="84" name="Text Placeholder 4">
            <a:extLst>
              <a:ext uri="{FF2B5EF4-FFF2-40B4-BE49-F238E27FC236}">
                <a16:creationId xmlns:a16="http://schemas.microsoft.com/office/drawing/2014/main" id="{9AD00554-19C7-0B09-D6BD-4B8B3ACF9251}"/>
              </a:ext>
            </a:extLst>
          </p:cNvPr>
          <p:cNvSpPr>
            <a:spLocks noGrp="1"/>
          </p:cNvSpPr>
          <p:nvPr>
            <p:custDataLst>
              <p:tags r:id="rId43"/>
            </p:custDataLst>
          </p:nvPr>
        </p:nvSpPr>
        <p:spPr bwMode="auto">
          <a:xfrm>
            <a:off x="598488" y="2844800"/>
            <a:ext cx="19129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A00F148-81F1-4195-9D40-9F1801BE5CEF}" type="datetime'''A''ccount t''ransac''tion''s D''R - last ''1''''-3 mont''hs'">
              <a:rPr lang="en-ZA" altLang="en-US" sz="800" smtClean="0">
                <a:cs typeface="+mn-cs"/>
              </a:rPr>
              <a:pPr/>
              <a:t>Account transactions DR - last 1-3 months</a:t>
            </a:fld>
            <a:endParaRPr lang="en-US" sz="800" dirty="0">
              <a:cs typeface="+mn-cs"/>
            </a:endParaRPr>
          </a:p>
        </p:txBody>
      </p:sp>
      <p:sp>
        <p:nvSpPr>
          <p:cNvPr id="36" name="Text Placeholder 4">
            <a:extLst>
              <a:ext uri="{FF2B5EF4-FFF2-40B4-BE49-F238E27FC236}">
                <a16:creationId xmlns:a16="http://schemas.microsoft.com/office/drawing/2014/main" id="{247F02DF-B4D0-12EA-CA65-7B7D8C7C6C8C}"/>
              </a:ext>
            </a:extLst>
          </p:cNvPr>
          <p:cNvSpPr>
            <a:spLocks noGrp="1"/>
          </p:cNvSpPr>
          <p:nvPr>
            <p:custDataLst>
              <p:tags r:id="rId44"/>
            </p:custDataLst>
          </p:nvPr>
        </p:nvSpPr>
        <p:spPr bwMode="auto">
          <a:xfrm>
            <a:off x="598488" y="2300288"/>
            <a:ext cx="10763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10A88FD-44C3-4717-BDCE-A1E9A065D819}" type="datetime'C''u''''''''''s''tome''r ''m''ari''''''ta''l ''statu''''s'''">
              <a:rPr lang="en-ZA" altLang="en-US" sz="800" smtClean="0">
                <a:cs typeface="+mn-cs"/>
              </a:rPr>
              <a:pPr/>
              <a:t>Customer marital status</a:t>
            </a:fld>
            <a:endParaRPr lang="en-US" sz="800" dirty="0">
              <a:cs typeface="+mn-cs"/>
            </a:endParaRPr>
          </a:p>
        </p:txBody>
      </p:sp>
      <p:sp>
        <p:nvSpPr>
          <p:cNvPr id="110" name="Rectangle 109">
            <a:extLst>
              <a:ext uri="{FF2B5EF4-FFF2-40B4-BE49-F238E27FC236}">
                <a16:creationId xmlns:a16="http://schemas.microsoft.com/office/drawing/2014/main" id="{CF539398-3B0E-18A7-5CE5-DFD2FC6469DE}"/>
              </a:ext>
            </a:extLst>
          </p:cNvPr>
          <p:cNvSpPr/>
          <p:nvPr>
            <p:custDataLst>
              <p:tags r:id="rId45"/>
            </p:custDataLst>
          </p:nvPr>
        </p:nvSpPr>
        <p:spPr bwMode="auto">
          <a:xfrm>
            <a:off x="9639300" y="1009650"/>
            <a:ext cx="109538" cy="109538"/>
          </a:xfrm>
          <a:prstGeom prst="rect">
            <a:avLst/>
          </a:prstGeom>
          <a:solidFill>
            <a:srgbClr val="B3B3B3"/>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12" name="Rectangle 111">
            <a:extLst>
              <a:ext uri="{FF2B5EF4-FFF2-40B4-BE49-F238E27FC236}">
                <a16:creationId xmlns:a16="http://schemas.microsoft.com/office/drawing/2014/main" id="{C91E87DC-5D8D-3A04-8AB1-FA611F9A9C06}"/>
              </a:ext>
            </a:extLst>
          </p:cNvPr>
          <p:cNvSpPr/>
          <p:nvPr>
            <p:custDataLst>
              <p:tags r:id="rId46"/>
            </p:custDataLst>
          </p:nvPr>
        </p:nvSpPr>
        <p:spPr bwMode="auto">
          <a:xfrm>
            <a:off x="6400800" y="1009650"/>
            <a:ext cx="109538" cy="109538"/>
          </a:xfrm>
          <a:prstGeom prst="rect">
            <a:avLst/>
          </a:prstGeom>
          <a:solidFill>
            <a:schemeClr val="accent6"/>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11" name="Rectangle 110">
            <a:extLst>
              <a:ext uri="{FF2B5EF4-FFF2-40B4-BE49-F238E27FC236}">
                <a16:creationId xmlns:a16="http://schemas.microsoft.com/office/drawing/2014/main" id="{E7116A65-FA7F-307B-EF0B-3456346182E2}"/>
              </a:ext>
            </a:extLst>
          </p:cNvPr>
          <p:cNvSpPr/>
          <p:nvPr>
            <p:custDataLst>
              <p:tags r:id="rId47"/>
            </p:custDataLst>
          </p:nvPr>
        </p:nvSpPr>
        <p:spPr bwMode="auto">
          <a:xfrm>
            <a:off x="6400800" y="1182688"/>
            <a:ext cx="109538" cy="109538"/>
          </a:xfrm>
          <a:prstGeom prst="rect">
            <a:avLst/>
          </a:prstGeom>
          <a:solidFill>
            <a:srgbClr val="E14675"/>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15" name="Rectangle 114">
            <a:extLst>
              <a:ext uri="{FF2B5EF4-FFF2-40B4-BE49-F238E27FC236}">
                <a16:creationId xmlns:a16="http://schemas.microsoft.com/office/drawing/2014/main" id="{8DA93D8E-0554-6C16-275F-FBA5153C4DD0}"/>
              </a:ext>
            </a:extLst>
          </p:cNvPr>
          <p:cNvSpPr/>
          <p:nvPr>
            <p:custDataLst>
              <p:tags r:id="rId48"/>
            </p:custDataLst>
          </p:nvPr>
        </p:nvSpPr>
        <p:spPr bwMode="auto">
          <a:xfrm>
            <a:off x="8297863" y="1182688"/>
            <a:ext cx="109538" cy="109538"/>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09" name="Rectangle 108">
            <a:extLst>
              <a:ext uri="{FF2B5EF4-FFF2-40B4-BE49-F238E27FC236}">
                <a16:creationId xmlns:a16="http://schemas.microsoft.com/office/drawing/2014/main" id="{0F35F38D-CFE2-7D6D-52A6-28C1F784C15B}"/>
              </a:ext>
            </a:extLst>
          </p:cNvPr>
          <p:cNvSpPr/>
          <p:nvPr>
            <p:custDataLst>
              <p:tags r:id="rId49"/>
            </p:custDataLst>
          </p:nvPr>
        </p:nvSpPr>
        <p:spPr bwMode="auto">
          <a:xfrm>
            <a:off x="7269163" y="1009650"/>
            <a:ext cx="109538" cy="109538"/>
          </a:xfrm>
          <a:prstGeom prst="rect">
            <a:avLst/>
          </a:prstGeom>
          <a:solidFill>
            <a:srgbClr val="B1D97D"/>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14" name="Rectangle 113">
            <a:extLst>
              <a:ext uri="{FF2B5EF4-FFF2-40B4-BE49-F238E27FC236}">
                <a16:creationId xmlns:a16="http://schemas.microsoft.com/office/drawing/2014/main" id="{D7A04830-E798-6D11-DDAD-2D2D35AB5348}"/>
              </a:ext>
            </a:extLst>
          </p:cNvPr>
          <p:cNvSpPr/>
          <p:nvPr>
            <p:custDataLst>
              <p:tags r:id="rId50"/>
            </p:custDataLst>
          </p:nvPr>
        </p:nvSpPr>
        <p:spPr bwMode="auto">
          <a:xfrm>
            <a:off x="8297863" y="1009650"/>
            <a:ext cx="109538" cy="109538"/>
          </a:xfrm>
          <a:prstGeom prst="rect">
            <a:avLst/>
          </a:prstGeom>
          <a:solidFill>
            <a:schemeClr val="accent3"/>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13" name="Rectangle 112">
            <a:extLst>
              <a:ext uri="{FF2B5EF4-FFF2-40B4-BE49-F238E27FC236}">
                <a16:creationId xmlns:a16="http://schemas.microsoft.com/office/drawing/2014/main" id="{9BDB999C-9DFF-EC23-E56F-A74D3B75FF02}"/>
              </a:ext>
            </a:extLst>
          </p:cNvPr>
          <p:cNvSpPr/>
          <p:nvPr>
            <p:custDataLst>
              <p:tags r:id="rId51"/>
            </p:custDataLst>
          </p:nvPr>
        </p:nvSpPr>
        <p:spPr bwMode="auto">
          <a:xfrm>
            <a:off x="7269163" y="1182688"/>
            <a:ext cx="109538" cy="109538"/>
          </a:xfrm>
          <a:prstGeom prst="rect">
            <a:avLst/>
          </a:prstGeom>
          <a:solidFill>
            <a:schemeClr val="accent4"/>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20" name="Text Placeholder 4">
            <a:extLst>
              <a:ext uri="{FF2B5EF4-FFF2-40B4-BE49-F238E27FC236}">
                <a16:creationId xmlns:a16="http://schemas.microsoft.com/office/drawing/2014/main" id="{C9AA2AD6-E1A7-A6C9-9FB5-8F81F672BAFC}"/>
              </a:ext>
            </a:extLst>
          </p:cNvPr>
          <p:cNvSpPr>
            <a:spLocks noGrp="1"/>
          </p:cNvSpPr>
          <p:nvPr>
            <p:custDataLst>
              <p:tags r:id="rId52"/>
            </p:custDataLst>
          </p:nvPr>
        </p:nvSpPr>
        <p:spPr bwMode="auto">
          <a:xfrm>
            <a:off x="7429500" y="1006475"/>
            <a:ext cx="3635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B27F409-B7F7-4D37-A580-41CF2EADBC2E}" type="datetime'Sa''''''''''v''i''''''n''''''''g''''''''''''''''s'''''''">
              <a:rPr lang="en-US" altLang="en-US" sz="800" smtClean="0">
                <a:cs typeface="+mn-cs"/>
              </a:rPr>
              <a:pPr/>
              <a:t>Savings</a:t>
            </a:fld>
            <a:endParaRPr lang="en-US" sz="800" dirty="0">
              <a:cs typeface="+mn-cs"/>
            </a:endParaRPr>
          </a:p>
        </p:txBody>
      </p:sp>
      <p:sp>
        <p:nvSpPr>
          <p:cNvPr id="118" name="Text Placeholder 4">
            <a:extLst>
              <a:ext uri="{FF2B5EF4-FFF2-40B4-BE49-F238E27FC236}">
                <a16:creationId xmlns:a16="http://schemas.microsoft.com/office/drawing/2014/main" id="{528D2994-1B77-6BEA-32BD-A81B006C1C6D}"/>
              </a:ext>
            </a:extLst>
          </p:cNvPr>
          <p:cNvSpPr>
            <a:spLocks noGrp="1"/>
          </p:cNvSpPr>
          <p:nvPr>
            <p:custDataLst>
              <p:tags r:id="rId53"/>
            </p:custDataLst>
          </p:nvPr>
        </p:nvSpPr>
        <p:spPr bwMode="auto">
          <a:xfrm>
            <a:off x="8458200" y="1006475"/>
            <a:ext cx="10795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E2DBC14-0D09-413B-BE60-9D0B212B5AC0}" type="datetime'Tr''''''an''sa''ctions'' ''''''''/ ''ba''l''anc''''''''''es'''">
              <a:rPr lang="en-US" altLang="en-US" sz="800" smtClean="0">
                <a:cs typeface="+mn-cs"/>
              </a:rPr>
              <a:pPr/>
              <a:t>Transactions / balances</a:t>
            </a:fld>
            <a:endParaRPr lang="en-US" sz="800" dirty="0">
              <a:cs typeface="+mn-cs"/>
            </a:endParaRPr>
          </a:p>
        </p:txBody>
      </p:sp>
      <p:sp>
        <p:nvSpPr>
          <p:cNvPr id="122" name="Text Placeholder 4">
            <a:extLst>
              <a:ext uri="{FF2B5EF4-FFF2-40B4-BE49-F238E27FC236}">
                <a16:creationId xmlns:a16="http://schemas.microsoft.com/office/drawing/2014/main" id="{96569D4D-3764-2E46-E331-90BDBB0ABF87}"/>
              </a:ext>
            </a:extLst>
          </p:cNvPr>
          <p:cNvSpPr>
            <a:spLocks noGrp="1"/>
          </p:cNvSpPr>
          <p:nvPr>
            <p:custDataLst>
              <p:tags r:id="rId54"/>
            </p:custDataLst>
          </p:nvPr>
        </p:nvSpPr>
        <p:spPr bwMode="auto">
          <a:xfrm>
            <a:off x="9799638" y="1006475"/>
            <a:ext cx="7048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AC71568B-1CBF-49F4-8FA5-545EF533A495}" type="datetime'Ba''''''n''cas''su''''r''''a''''''''n''''''''c''''e'''">
              <a:rPr lang="en-US" altLang="en-US" sz="800" smtClean="0">
                <a:cs typeface="+mn-cs"/>
              </a:rPr>
              <a:pPr/>
              <a:t>Bancassurance</a:t>
            </a:fld>
            <a:endParaRPr lang="en-US" sz="800" dirty="0">
              <a:cs typeface="+mn-cs"/>
            </a:endParaRPr>
          </a:p>
        </p:txBody>
      </p:sp>
      <p:sp>
        <p:nvSpPr>
          <p:cNvPr id="116" name="Text Placeholder 4">
            <a:extLst>
              <a:ext uri="{FF2B5EF4-FFF2-40B4-BE49-F238E27FC236}">
                <a16:creationId xmlns:a16="http://schemas.microsoft.com/office/drawing/2014/main" id="{CEAEC259-F62A-3CDA-2B17-AB82D5DA32D2}"/>
              </a:ext>
            </a:extLst>
          </p:cNvPr>
          <p:cNvSpPr>
            <a:spLocks noGrp="1"/>
          </p:cNvSpPr>
          <p:nvPr>
            <p:custDataLst>
              <p:tags r:id="rId55"/>
            </p:custDataLst>
          </p:nvPr>
        </p:nvSpPr>
        <p:spPr bwMode="auto">
          <a:xfrm>
            <a:off x="7429500" y="1179513"/>
            <a:ext cx="7667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5ED4098-EBDD-4632-A60B-5128BE2A090B}" type="datetime'C''ards /'''''''''''''''' ''''a''''c''''''cou''n''t''s'''''''">
              <a:rPr lang="en-US" altLang="en-US" sz="800" smtClean="0">
                <a:cs typeface="+mn-cs"/>
              </a:rPr>
              <a:pPr/>
              <a:t>Cards / accounts</a:t>
            </a:fld>
            <a:endParaRPr lang="en-US" sz="800" dirty="0">
              <a:cs typeface="+mn-cs"/>
            </a:endParaRPr>
          </a:p>
        </p:txBody>
      </p:sp>
      <p:sp>
        <p:nvSpPr>
          <p:cNvPr id="119" name="Text Placeholder 4">
            <a:extLst>
              <a:ext uri="{FF2B5EF4-FFF2-40B4-BE49-F238E27FC236}">
                <a16:creationId xmlns:a16="http://schemas.microsoft.com/office/drawing/2014/main" id="{9BAA33EA-0389-9B96-4BB5-92C60B82FEA5}"/>
              </a:ext>
            </a:extLst>
          </p:cNvPr>
          <p:cNvSpPr>
            <a:spLocks noGrp="1"/>
          </p:cNvSpPr>
          <p:nvPr>
            <p:custDataLst>
              <p:tags r:id="rId56"/>
            </p:custDataLst>
          </p:nvPr>
        </p:nvSpPr>
        <p:spPr bwMode="auto">
          <a:xfrm>
            <a:off x="6561138" y="1179513"/>
            <a:ext cx="2794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515B1C0C-8531-4036-A35B-860F3468F12D}" type="datetime'''''L''''''o''''''''''a''''n''''''''''''''s'''''">
              <a:rPr lang="en-US" altLang="en-US" sz="800" smtClean="0">
                <a:cs typeface="+mn-cs"/>
              </a:rPr>
              <a:pPr/>
              <a:t>Loans</a:t>
            </a:fld>
            <a:endParaRPr lang="en-US" sz="800" dirty="0">
              <a:cs typeface="+mn-cs"/>
            </a:endParaRPr>
          </a:p>
        </p:txBody>
      </p:sp>
      <p:sp>
        <p:nvSpPr>
          <p:cNvPr id="117" name="Text Placeholder 4">
            <a:extLst>
              <a:ext uri="{FF2B5EF4-FFF2-40B4-BE49-F238E27FC236}">
                <a16:creationId xmlns:a16="http://schemas.microsoft.com/office/drawing/2014/main" id="{FE0B709E-D0C1-7D50-434F-DB942FD28D6E}"/>
              </a:ext>
            </a:extLst>
          </p:cNvPr>
          <p:cNvSpPr>
            <a:spLocks noGrp="1"/>
          </p:cNvSpPr>
          <p:nvPr>
            <p:custDataLst>
              <p:tags r:id="rId57"/>
            </p:custDataLst>
          </p:nvPr>
        </p:nvSpPr>
        <p:spPr bwMode="auto">
          <a:xfrm>
            <a:off x="6561138" y="1006475"/>
            <a:ext cx="6064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CFE2EF6-FCB9-477C-B56C-93321190AC5E}" type="datetime'D''''e''''mo''''''''''g''ra''''''''''p''''h''''''i''''''''''c'">
              <a:rPr lang="en-US" altLang="en-US" sz="800" smtClean="0">
                <a:cs typeface="+mn-cs"/>
              </a:rPr>
              <a:pPr/>
              <a:t>Demographic</a:t>
            </a:fld>
            <a:endParaRPr lang="en-US" sz="800" dirty="0">
              <a:cs typeface="+mn-cs"/>
            </a:endParaRPr>
          </a:p>
        </p:txBody>
      </p:sp>
      <p:sp>
        <p:nvSpPr>
          <p:cNvPr id="121" name="Text Placeholder 4">
            <a:extLst>
              <a:ext uri="{FF2B5EF4-FFF2-40B4-BE49-F238E27FC236}">
                <a16:creationId xmlns:a16="http://schemas.microsoft.com/office/drawing/2014/main" id="{DF047A46-EA7A-A99A-CCC4-8BD3DDA299A3}"/>
              </a:ext>
            </a:extLst>
          </p:cNvPr>
          <p:cNvSpPr>
            <a:spLocks noGrp="1"/>
          </p:cNvSpPr>
          <p:nvPr>
            <p:custDataLst>
              <p:tags r:id="rId58"/>
            </p:custDataLst>
          </p:nvPr>
        </p:nvSpPr>
        <p:spPr bwMode="auto">
          <a:xfrm>
            <a:off x="8458200" y="1179513"/>
            <a:ext cx="2317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574A009-EEDF-4DEB-B17B-DC21B9579B71}" type="datetime'''''''B''''''''''''''''M''''''''''O'''''''">
              <a:rPr lang="en-US" altLang="en-US" sz="800" smtClean="0">
                <a:cs typeface="+mn-cs"/>
              </a:rPr>
              <a:pPr/>
              <a:t>BMO</a:t>
            </a:fld>
            <a:endParaRPr lang="en-US" sz="800" dirty="0">
              <a:cs typeface="+mn-cs"/>
            </a:endParaRPr>
          </a:p>
        </p:txBody>
      </p:sp>
      <p:graphicFrame>
        <p:nvGraphicFramePr>
          <p:cNvPr id="5" name="Chart 4">
            <a:extLst>
              <a:ext uri="{FF2B5EF4-FFF2-40B4-BE49-F238E27FC236}">
                <a16:creationId xmlns:a16="http://schemas.microsoft.com/office/drawing/2014/main" id="{DC63C674-1646-6C82-C67F-D0840BDFBC60}"/>
              </a:ext>
            </a:extLst>
          </p:cNvPr>
          <p:cNvGraphicFramePr/>
          <p:nvPr>
            <p:custDataLst>
              <p:tags r:id="rId59"/>
            </p:custDataLst>
            <p:extLst>
              <p:ext uri="{D42A27DB-BD31-4B8C-83A1-F6EECF244321}">
                <p14:modId xmlns:p14="http://schemas.microsoft.com/office/powerpoint/2010/main" val="3655864449"/>
              </p:ext>
            </p:extLst>
          </p:nvPr>
        </p:nvGraphicFramePr>
        <p:xfrm>
          <a:off x="6350000" y="1700213"/>
          <a:ext cx="5227638" cy="917575"/>
        </p:xfrm>
        <a:graphic>
          <a:graphicData uri="http://schemas.openxmlformats.org/drawingml/2006/chart">
            <c:chart xmlns:c="http://schemas.openxmlformats.org/drawingml/2006/chart" xmlns:r="http://schemas.openxmlformats.org/officeDocument/2006/relationships" r:id="rId83"/>
          </a:graphicData>
        </a:graphic>
      </p:graphicFrame>
      <p:sp>
        <p:nvSpPr>
          <p:cNvPr id="164" name="Text Placeholder 4">
            <a:extLst>
              <a:ext uri="{FF2B5EF4-FFF2-40B4-BE49-F238E27FC236}">
                <a16:creationId xmlns:a16="http://schemas.microsoft.com/office/drawing/2014/main" id="{7454770F-4B75-8620-C7DD-6A5BFF2A59E3}"/>
              </a:ext>
            </a:extLst>
          </p:cNvPr>
          <p:cNvSpPr>
            <a:spLocks noGrp="1"/>
          </p:cNvSpPr>
          <p:nvPr>
            <p:custDataLst>
              <p:tags r:id="rId60"/>
            </p:custDataLst>
          </p:nvPr>
        </p:nvSpPr>
        <p:spPr bwMode="auto">
          <a:xfrm>
            <a:off x="10126663" y="2579688"/>
            <a:ext cx="20637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5B15C2A-F469-4E9A-BF92-885D2D075609}" type="datetime'''4''''''''''''''''''''''''-''''5'''''">
              <a:rPr lang="en-US" altLang="en-US" sz="1050" smtClean="0">
                <a:cs typeface="+mn-cs"/>
              </a:rPr>
              <a:pPr/>
              <a:t>4-5</a:t>
            </a:fld>
            <a:endParaRPr lang="en-US" sz="1050" dirty="0">
              <a:cs typeface="+mn-cs"/>
            </a:endParaRPr>
          </a:p>
        </p:txBody>
      </p:sp>
      <p:sp>
        <p:nvSpPr>
          <p:cNvPr id="168" name="Text Placeholder 4">
            <a:extLst>
              <a:ext uri="{FF2B5EF4-FFF2-40B4-BE49-F238E27FC236}">
                <a16:creationId xmlns:a16="http://schemas.microsoft.com/office/drawing/2014/main" id="{04CB9794-796D-2619-D5D8-404BC939B53C}"/>
              </a:ext>
            </a:extLst>
          </p:cNvPr>
          <p:cNvSpPr>
            <a:spLocks noGrp="1"/>
          </p:cNvSpPr>
          <p:nvPr>
            <p:custDataLst>
              <p:tags r:id="rId61"/>
            </p:custDataLst>
          </p:nvPr>
        </p:nvSpPr>
        <p:spPr bwMode="auto">
          <a:xfrm>
            <a:off x="9282113" y="2579688"/>
            <a:ext cx="20637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6DB16B4-25EF-4494-B87C-EAA3FD83190D}" type="datetime'''''3''''''''''''''''''-4'''''''''''''''''''''''''''''''''''''">
              <a:rPr lang="en-US" altLang="en-US" sz="1050" smtClean="0">
                <a:cs typeface="+mn-cs"/>
              </a:rPr>
              <a:pPr/>
              <a:t>3-4</a:t>
            </a:fld>
            <a:endParaRPr lang="en-US" sz="1050" dirty="0">
              <a:cs typeface="+mn-cs"/>
            </a:endParaRPr>
          </a:p>
        </p:txBody>
      </p:sp>
      <p:sp>
        <p:nvSpPr>
          <p:cNvPr id="167" name="Text Placeholder 4">
            <a:extLst>
              <a:ext uri="{FF2B5EF4-FFF2-40B4-BE49-F238E27FC236}">
                <a16:creationId xmlns:a16="http://schemas.microsoft.com/office/drawing/2014/main" id="{0FB675DC-82A2-ED73-967A-39D69258FF47}"/>
              </a:ext>
            </a:extLst>
          </p:cNvPr>
          <p:cNvSpPr>
            <a:spLocks noGrp="1"/>
          </p:cNvSpPr>
          <p:nvPr>
            <p:custDataLst>
              <p:tags r:id="rId62"/>
            </p:custDataLst>
          </p:nvPr>
        </p:nvSpPr>
        <p:spPr bwMode="auto">
          <a:xfrm>
            <a:off x="8439150" y="2579688"/>
            <a:ext cx="20637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C058D05-9A11-4523-9C1A-9B0E15CE4AA3}" type="datetime'''2''''''''''''''''''''''''''-''''''3'''''''''">
              <a:rPr lang="en-US" altLang="en-US" sz="1050" smtClean="0">
                <a:cs typeface="+mn-cs"/>
              </a:rPr>
              <a:pPr/>
              <a:t>2-3</a:t>
            </a:fld>
            <a:endParaRPr lang="en-US" sz="1050" dirty="0">
              <a:cs typeface="+mn-cs"/>
            </a:endParaRPr>
          </a:p>
        </p:txBody>
      </p:sp>
      <p:sp>
        <p:nvSpPr>
          <p:cNvPr id="166" name="Text Placeholder 4">
            <a:extLst>
              <a:ext uri="{FF2B5EF4-FFF2-40B4-BE49-F238E27FC236}">
                <a16:creationId xmlns:a16="http://schemas.microsoft.com/office/drawing/2014/main" id="{FCA72288-9BCA-768F-8446-32C210144C7C}"/>
              </a:ext>
            </a:extLst>
          </p:cNvPr>
          <p:cNvSpPr>
            <a:spLocks noGrp="1"/>
          </p:cNvSpPr>
          <p:nvPr>
            <p:custDataLst>
              <p:tags r:id="rId63"/>
            </p:custDataLst>
          </p:nvPr>
        </p:nvSpPr>
        <p:spPr bwMode="auto">
          <a:xfrm>
            <a:off x="7594600" y="2579688"/>
            <a:ext cx="20637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E235B15-E855-4D56-BF26-6A8BC57042E4}" type="datetime'''''''''''''''''1-''''''''''''''''''''''''2'''''''''">
              <a:rPr lang="en-US" altLang="en-US" sz="1050" smtClean="0">
                <a:cs typeface="+mn-cs"/>
              </a:rPr>
              <a:pPr/>
              <a:t>1-2</a:t>
            </a:fld>
            <a:endParaRPr lang="en-US" sz="1050" dirty="0">
              <a:cs typeface="+mn-cs"/>
            </a:endParaRPr>
          </a:p>
        </p:txBody>
      </p:sp>
      <p:sp>
        <p:nvSpPr>
          <p:cNvPr id="156" name="Text Placeholder 4">
            <a:extLst>
              <a:ext uri="{FF2B5EF4-FFF2-40B4-BE49-F238E27FC236}">
                <a16:creationId xmlns:a16="http://schemas.microsoft.com/office/drawing/2014/main" id="{60B23FCA-CDA3-8129-B8F2-89047647E6F2}"/>
              </a:ext>
            </a:extLst>
          </p:cNvPr>
          <p:cNvSpPr>
            <a:spLocks noGrp="1"/>
          </p:cNvSpPr>
          <p:nvPr>
            <p:custDataLst>
              <p:tags r:id="rId64"/>
            </p:custDataLst>
          </p:nvPr>
        </p:nvSpPr>
        <p:spPr bwMode="auto">
          <a:xfrm>
            <a:off x="10990263" y="2579688"/>
            <a:ext cx="1651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1EF5672-0301-4DD1-A776-36B4746545E9}" type="datetime'''''''''''''''''''5''''''''''+'''''''''''''''''">
              <a:rPr lang="en-US" altLang="en-US" sz="1050" smtClean="0">
                <a:cs typeface="+mn-cs"/>
              </a:rPr>
              <a:pPr/>
              <a:t>5+</a:t>
            </a:fld>
            <a:endParaRPr lang="en-US" sz="1050" dirty="0">
              <a:cs typeface="+mn-cs"/>
            </a:endParaRPr>
          </a:p>
        </p:txBody>
      </p:sp>
      <p:sp>
        <p:nvSpPr>
          <p:cNvPr id="165" name="Text Placeholder 4">
            <a:extLst>
              <a:ext uri="{FF2B5EF4-FFF2-40B4-BE49-F238E27FC236}">
                <a16:creationId xmlns:a16="http://schemas.microsoft.com/office/drawing/2014/main" id="{990F4730-78A5-FB0D-3F10-CC3EADF78C32}"/>
              </a:ext>
            </a:extLst>
          </p:cNvPr>
          <p:cNvSpPr>
            <a:spLocks noGrp="1"/>
          </p:cNvSpPr>
          <p:nvPr>
            <p:custDataLst>
              <p:tags r:id="rId65"/>
            </p:custDataLst>
          </p:nvPr>
        </p:nvSpPr>
        <p:spPr bwMode="auto">
          <a:xfrm>
            <a:off x="6751638" y="2579688"/>
            <a:ext cx="20637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6AF186E-0F9E-4DE5-BF4A-901891F3BA5A}" type="datetime'''''''0''''''''''''-''1'">
              <a:rPr lang="en-US" altLang="en-US" sz="1050" smtClean="0">
                <a:cs typeface="+mn-cs"/>
              </a:rPr>
              <a:pPr/>
              <a:t>0-1</a:t>
            </a:fld>
            <a:endParaRPr lang="en-US" sz="1050" dirty="0">
              <a:cs typeface="+mn-cs"/>
            </a:endParaRPr>
          </a:p>
        </p:txBody>
      </p:sp>
      <p:graphicFrame>
        <p:nvGraphicFramePr>
          <p:cNvPr id="7" name="Chart 6">
            <a:extLst>
              <a:ext uri="{FF2B5EF4-FFF2-40B4-BE49-F238E27FC236}">
                <a16:creationId xmlns:a16="http://schemas.microsoft.com/office/drawing/2014/main" id="{21F7CE20-093A-6F81-43A9-0BF4A8CE273D}"/>
              </a:ext>
            </a:extLst>
          </p:cNvPr>
          <p:cNvGraphicFramePr/>
          <p:nvPr>
            <p:custDataLst>
              <p:tags r:id="rId66"/>
            </p:custDataLst>
            <p:extLst>
              <p:ext uri="{D42A27DB-BD31-4B8C-83A1-F6EECF244321}">
                <p14:modId xmlns:p14="http://schemas.microsoft.com/office/powerpoint/2010/main" val="418767235"/>
              </p:ext>
            </p:extLst>
          </p:nvPr>
        </p:nvGraphicFramePr>
        <p:xfrm>
          <a:off x="6350000" y="3209925"/>
          <a:ext cx="5227638" cy="917575"/>
        </p:xfrm>
        <a:graphic>
          <a:graphicData uri="http://schemas.openxmlformats.org/drawingml/2006/chart">
            <c:chart xmlns:c="http://schemas.openxmlformats.org/drawingml/2006/chart" xmlns:r="http://schemas.openxmlformats.org/officeDocument/2006/relationships" r:id="rId84"/>
          </a:graphicData>
        </a:graphic>
      </p:graphicFrame>
      <p:sp>
        <p:nvSpPr>
          <p:cNvPr id="170" name="Text Placeholder 4">
            <a:extLst>
              <a:ext uri="{FF2B5EF4-FFF2-40B4-BE49-F238E27FC236}">
                <a16:creationId xmlns:a16="http://schemas.microsoft.com/office/drawing/2014/main" id="{0671FDB9-FEA5-FF7B-E7BB-5710871AB9B4}"/>
              </a:ext>
            </a:extLst>
          </p:cNvPr>
          <p:cNvSpPr>
            <a:spLocks noGrp="1"/>
          </p:cNvSpPr>
          <p:nvPr>
            <p:custDataLst>
              <p:tags r:id="rId67"/>
            </p:custDataLst>
          </p:nvPr>
        </p:nvSpPr>
        <p:spPr bwMode="auto">
          <a:xfrm>
            <a:off x="10953750" y="4089400"/>
            <a:ext cx="239713"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B8AD5D0-8530-4811-9EA4-AF59C59409A5}" type="datetime'''''''''6''0''''''+'''''''''''''''''''''''">
              <a:rPr lang="en-US" altLang="en-US" sz="1050" smtClean="0">
                <a:cs typeface="+mn-cs"/>
              </a:rPr>
              <a:pPr/>
              <a:t>60+</a:t>
            </a:fld>
            <a:endParaRPr lang="en-US" sz="1050" dirty="0">
              <a:cs typeface="+mn-cs"/>
            </a:endParaRPr>
          </a:p>
        </p:txBody>
      </p:sp>
      <p:sp>
        <p:nvSpPr>
          <p:cNvPr id="174" name="Text Placeholder 4">
            <a:extLst>
              <a:ext uri="{FF2B5EF4-FFF2-40B4-BE49-F238E27FC236}">
                <a16:creationId xmlns:a16="http://schemas.microsoft.com/office/drawing/2014/main" id="{319C2D60-03EA-8CAD-F302-76439D7ECFEE}"/>
              </a:ext>
            </a:extLst>
          </p:cNvPr>
          <p:cNvSpPr>
            <a:spLocks noGrp="1"/>
          </p:cNvSpPr>
          <p:nvPr>
            <p:custDataLst>
              <p:tags r:id="rId68"/>
            </p:custDataLst>
          </p:nvPr>
        </p:nvSpPr>
        <p:spPr bwMode="auto">
          <a:xfrm>
            <a:off x="9207500" y="4089400"/>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96CDA78-DF2B-4881-B2CB-7EA6C6E3938C}" type="datetime'4''''''''''''''0''''''''''-''''''''''''''5''''''''''''0'''''''">
              <a:rPr lang="en-US" altLang="en-US" sz="1050" smtClean="0">
                <a:cs typeface="+mn-cs"/>
              </a:rPr>
              <a:pPr/>
              <a:t>40-50</a:t>
            </a:fld>
            <a:endParaRPr lang="en-US" sz="1050" dirty="0">
              <a:cs typeface="+mn-cs"/>
            </a:endParaRPr>
          </a:p>
        </p:txBody>
      </p:sp>
      <p:sp>
        <p:nvSpPr>
          <p:cNvPr id="172" name="Text Placeholder 4">
            <a:extLst>
              <a:ext uri="{FF2B5EF4-FFF2-40B4-BE49-F238E27FC236}">
                <a16:creationId xmlns:a16="http://schemas.microsoft.com/office/drawing/2014/main" id="{DC94DBA4-7A0B-7515-D0E6-3A473116E2D7}"/>
              </a:ext>
            </a:extLst>
          </p:cNvPr>
          <p:cNvSpPr>
            <a:spLocks noGrp="1"/>
          </p:cNvSpPr>
          <p:nvPr>
            <p:custDataLst>
              <p:tags r:id="rId69"/>
            </p:custDataLst>
          </p:nvPr>
        </p:nvSpPr>
        <p:spPr bwMode="auto">
          <a:xfrm>
            <a:off x="8364538" y="4089400"/>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07CC066-F6A2-4489-8F4D-0D34C5599061}" type="datetime'''''''''''''''''''''''''''3''''0-''''''''''4''''''''''''''''0'">
              <a:rPr lang="en-US" altLang="en-US" sz="1050" smtClean="0">
                <a:cs typeface="+mn-cs"/>
              </a:rPr>
              <a:pPr/>
              <a:t>30-40</a:t>
            </a:fld>
            <a:endParaRPr lang="en-US" sz="1050" dirty="0">
              <a:cs typeface="+mn-cs"/>
            </a:endParaRPr>
          </a:p>
        </p:txBody>
      </p:sp>
      <p:sp>
        <p:nvSpPr>
          <p:cNvPr id="171" name="Text Placeholder 4">
            <a:extLst>
              <a:ext uri="{FF2B5EF4-FFF2-40B4-BE49-F238E27FC236}">
                <a16:creationId xmlns:a16="http://schemas.microsoft.com/office/drawing/2014/main" id="{38FBC6AC-9AFC-9B19-705D-FB3FCD342116}"/>
              </a:ext>
            </a:extLst>
          </p:cNvPr>
          <p:cNvSpPr>
            <a:spLocks noGrp="1"/>
          </p:cNvSpPr>
          <p:nvPr>
            <p:custDataLst>
              <p:tags r:id="rId70"/>
            </p:custDataLst>
          </p:nvPr>
        </p:nvSpPr>
        <p:spPr bwMode="auto">
          <a:xfrm>
            <a:off x="7519988" y="4089400"/>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C4ABBE8-43A9-436B-884E-0BEAE4C059EB}" type="datetime'''''''''''''''''2''0-''''''''''''3''''''''''''''''''''''0'''''">
              <a:rPr lang="en-US" altLang="en-US" sz="1050" smtClean="0">
                <a:cs typeface="+mn-cs"/>
              </a:rPr>
              <a:pPr/>
              <a:t>20-30</a:t>
            </a:fld>
            <a:endParaRPr lang="en-US" sz="1050" dirty="0">
              <a:cs typeface="+mn-cs"/>
            </a:endParaRPr>
          </a:p>
        </p:txBody>
      </p:sp>
      <p:sp>
        <p:nvSpPr>
          <p:cNvPr id="175" name="Text Placeholder 4">
            <a:extLst>
              <a:ext uri="{FF2B5EF4-FFF2-40B4-BE49-F238E27FC236}">
                <a16:creationId xmlns:a16="http://schemas.microsoft.com/office/drawing/2014/main" id="{CAB92CE5-3823-83E5-2A56-3B63610FFD3F}"/>
              </a:ext>
            </a:extLst>
          </p:cNvPr>
          <p:cNvSpPr>
            <a:spLocks noGrp="1"/>
          </p:cNvSpPr>
          <p:nvPr>
            <p:custDataLst>
              <p:tags r:id="rId71"/>
            </p:custDataLst>
          </p:nvPr>
        </p:nvSpPr>
        <p:spPr bwMode="auto">
          <a:xfrm>
            <a:off x="10052050" y="4089400"/>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93BA8FB-A38E-4E35-965E-74C3043FC84E}" type="datetime'''''5''''''''''''0''''''''''''''-6''''''''''''''''0'''">
              <a:rPr lang="en-US" altLang="en-US" sz="1050" smtClean="0">
                <a:cs typeface="+mn-cs"/>
              </a:rPr>
              <a:pPr/>
              <a:t>50-60</a:t>
            </a:fld>
            <a:endParaRPr lang="en-US" sz="1050" dirty="0">
              <a:cs typeface="+mn-cs"/>
            </a:endParaRPr>
          </a:p>
        </p:txBody>
      </p:sp>
      <p:sp>
        <p:nvSpPr>
          <p:cNvPr id="173" name="Text Placeholder 4">
            <a:extLst>
              <a:ext uri="{FF2B5EF4-FFF2-40B4-BE49-F238E27FC236}">
                <a16:creationId xmlns:a16="http://schemas.microsoft.com/office/drawing/2014/main" id="{0C63C7B5-2E68-C826-E9C6-8F42C2322851}"/>
              </a:ext>
            </a:extLst>
          </p:cNvPr>
          <p:cNvSpPr>
            <a:spLocks noGrp="1"/>
          </p:cNvSpPr>
          <p:nvPr>
            <p:custDataLst>
              <p:tags r:id="rId72"/>
            </p:custDataLst>
          </p:nvPr>
        </p:nvSpPr>
        <p:spPr bwMode="auto">
          <a:xfrm>
            <a:off x="6735763" y="4089400"/>
            <a:ext cx="239713"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08333FE-A585-49FA-A9A4-1D6399EC2728}" type="datetime'''''''''''&lt;''2''''''''''''''''''''''''''''''''0'''">
              <a:rPr lang="en-US" altLang="en-US" sz="1050" smtClean="0">
                <a:cs typeface="+mn-cs"/>
              </a:rPr>
              <a:pPr/>
              <a:t>&lt;20</a:t>
            </a:fld>
            <a:endParaRPr lang="en-US" sz="1050" dirty="0">
              <a:cs typeface="+mn-cs"/>
            </a:endParaRPr>
          </a:p>
        </p:txBody>
      </p:sp>
      <p:graphicFrame>
        <p:nvGraphicFramePr>
          <p:cNvPr id="8" name="Chart 7">
            <a:extLst>
              <a:ext uri="{FF2B5EF4-FFF2-40B4-BE49-F238E27FC236}">
                <a16:creationId xmlns:a16="http://schemas.microsoft.com/office/drawing/2014/main" id="{26532133-4493-89F2-7FF7-708717DE8AC1}"/>
              </a:ext>
            </a:extLst>
          </p:cNvPr>
          <p:cNvGraphicFramePr/>
          <p:nvPr>
            <p:custDataLst>
              <p:tags r:id="rId73"/>
            </p:custDataLst>
            <p:extLst>
              <p:ext uri="{D42A27DB-BD31-4B8C-83A1-F6EECF244321}">
                <p14:modId xmlns:p14="http://schemas.microsoft.com/office/powerpoint/2010/main" val="3883234629"/>
              </p:ext>
            </p:extLst>
          </p:nvPr>
        </p:nvGraphicFramePr>
        <p:xfrm>
          <a:off x="6350000" y="4708525"/>
          <a:ext cx="5227638" cy="917575"/>
        </p:xfrm>
        <a:graphic>
          <a:graphicData uri="http://schemas.openxmlformats.org/drawingml/2006/chart">
            <c:chart xmlns:c="http://schemas.openxmlformats.org/drawingml/2006/chart" xmlns:r="http://schemas.openxmlformats.org/officeDocument/2006/relationships" r:id="rId85"/>
          </a:graphicData>
        </a:graphic>
      </p:graphicFrame>
      <p:sp>
        <p:nvSpPr>
          <p:cNvPr id="179" name="Text Placeholder 4">
            <a:extLst>
              <a:ext uri="{FF2B5EF4-FFF2-40B4-BE49-F238E27FC236}">
                <a16:creationId xmlns:a16="http://schemas.microsoft.com/office/drawing/2014/main" id="{63B085F2-70DE-6583-D42B-3A816608B1C2}"/>
              </a:ext>
            </a:extLst>
          </p:cNvPr>
          <p:cNvSpPr>
            <a:spLocks noGrp="1"/>
          </p:cNvSpPr>
          <p:nvPr>
            <p:custDataLst>
              <p:tags r:id="rId74"/>
            </p:custDataLst>
          </p:nvPr>
        </p:nvSpPr>
        <p:spPr bwMode="auto">
          <a:xfrm>
            <a:off x="9344025" y="5588000"/>
            <a:ext cx="5048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1326FD9-C9E8-4489-9E70-A1A37B527649}" type="datetime'''''''''1''''''''''''''''''''8''''''''''1''-''''3''''''6''0'''">
              <a:rPr lang="en-US" altLang="en-US" sz="1050" smtClean="0">
                <a:cs typeface="+mn-cs"/>
              </a:rPr>
              <a:pPr/>
              <a:t>181-360</a:t>
            </a:fld>
            <a:endParaRPr lang="en-US" sz="1050" dirty="0">
              <a:cs typeface="+mn-cs"/>
            </a:endParaRPr>
          </a:p>
        </p:txBody>
      </p:sp>
      <p:sp>
        <p:nvSpPr>
          <p:cNvPr id="180" name="Text Placeholder 4">
            <a:extLst>
              <a:ext uri="{FF2B5EF4-FFF2-40B4-BE49-F238E27FC236}">
                <a16:creationId xmlns:a16="http://schemas.microsoft.com/office/drawing/2014/main" id="{217937D9-3F42-74FD-40EB-5098AC9C11BB}"/>
              </a:ext>
            </a:extLst>
          </p:cNvPr>
          <p:cNvSpPr>
            <a:spLocks noGrp="1"/>
          </p:cNvSpPr>
          <p:nvPr>
            <p:custDataLst>
              <p:tags r:id="rId75"/>
            </p:custDataLst>
          </p:nvPr>
        </p:nvSpPr>
        <p:spPr bwMode="auto">
          <a:xfrm>
            <a:off x="10704513" y="5588000"/>
            <a:ext cx="3143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301E860-96F6-4B33-9F59-12B8BEFC82D9}" type="datetime'3''''6''''''''''''''''''''''''''''0''''''''''''+'''''''">
              <a:rPr lang="en-US" altLang="en-US" sz="1050" smtClean="0">
                <a:cs typeface="+mn-cs"/>
              </a:rPr>
              <a:pPr/>
              <a:t>360+</a:t>
            </a:fld>
            <a:endParaRPr lang="en-US" sz="1050" dirty="0">
              <a:cs typeface="+mn-cs"/>
            </a:endParaRPr>
          </a:p>
        </p:txBody>
      </p:sp>
      <p:sp>
        <p:nvSpPr>
          <p:cNvPr id="178" name="Text Placeholder 4">
            <a:extLst>
              <a:ext uri="{FF2B5EF4-FFF2-40B4-BE49-F238E27FC236}">
                <a16:creationId xmlns:a16="http://schemas.microsoft.com/office/drawing/2014/main" id="{83AE6232-B3EC-7934-ABB5-86E63B5B2664}"/>
              </a:ext>
            </a:extLst>
          </p:cNvPr>
          <p:cNvSpPr>
            <a:spLocks noGrp="1"/>
          </p:cNvSpPr>
          <p:nvPr>
            <p:custDataLst>
              <p:tags r:id="rId76"/>
            </p:custDataLst>
          </p:nvPr>
        </p:nvSpPr>
        <p:spPr bwMode="auto">
          <a:xfrm>
            <a:off x="8153400" y="5588000"/>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7AA69DA-266A-4DD4-9D18-F161470A23E9}" type="datetime'3''''''''''''''''1''''''-''''''''''9''''''''''''0'''''''''''''">
              <a:rPr lang="en-US" altLang="en-US" sz="1050" smtClean="0">
                <a:cs typeface="+mn-cs"/>
              </a:rPr>
              <a:pPr/>
              <a:t>31-90</a:t>
            </a:fld>
            <a:endParaRPr lang="en-US" sz="1050" dirty="0">
              <a:cs typeface="+mn-cs"/>
            </a:endParaRPr>
          </a:p>
        </p:txBody>
      </p:sp>
      <p:sp>
        <p:nvSpPr>
          <p:cNvPr id="177" name="Text Placeholder 4">
            <a:extLst>
              <a:ext uri="{FF2B5EF4-FFF2-40B4-BE49-F238E27FC236}">
                <a16:creationId xmlns:a16="http://schemas.microsoft.com/office/drawing/2014/main" id="{B0AF4832-8837-59DA-A98A-55EFF00EDF4A}"/>
              </a:ext>
            </a:extLst>
          </p:cNvPr>
          <p:cNvSpPr>
            <a:spLocks noGrp="1"/>
          </p:cNvSpPr>
          <p:nvPr>
            <p:custDataLst>
              <p:tags r:id="rId77"/>
            </p:custDataLst>
          </p:nvPr>
        </p:nvSpPr>
        <p:spPr bwMode="auto">
          <a:xfrm>
            <a:off x="6597650" y="5588000"/>
            <a:ext cx="933450" cy="3206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2539B16-4400-4D9B-9C43-6FBF1237FFC3}" type="datetime'''Do''e''''s ''not'' h''''a''ve'' cu''r''rent'' account'''''">
              <a:rPr lang="en-US" altLang="en-US" sz="1050" smtClean="0">
                <a:cs typeface="+mn-cs"/>
              </a:rPr>
              <a:pPr/>
              <a:t>Does not have current account</a:t>
            </a:fld>
            <a:endParaRPr lang="en-US" sz="1050" dirty="0">
              <a:cs typeface="+mn-cs"/>
            </a:endParaRPr>
          </a:p>
        </p:txBody>
      </p:sp>
    </p:spTree>
    <p:extLst>
      <p:ext uri="{BB962C8B-B14F-4D97-AF65-F5344CB8AC3E}">
        <p14:creationId xmlns:p14="http://schemas.microsoft.com/office/powerpoint/2010/main" val="446199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7CAF51EB-14AA-4553-9937-465734B4D917}"/>
              </a:ext>
            </a:extLst>
          </p:cNvPr>
          <p:cNvGraphicFramePr>
            <a:graphicFrameLocks noChangeAspect="1"/>
          </p:cNvGraphicFramePr>
          <p:nvPr>
            <p:custDataLst>
              <p:tags r:id="rId1"/>
            </p:custDataLst>
            <p:extLst>
              <p:ext uri="{D42A27DB-BD31-4B8C-83A1-F6EECF244321}">
                <p14:modId xmlns:p14="http://schemas.microsoft.com/office/powerpoint/2010/main" val="3585728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4" imgW="473" imgH="476" progId="TCLayout.ActiveDocument.1">
                  <p:embed/>
                </p:oleObj>
              </mc:Choice>
              <mc:Fallback>
                <p:oleObj name="think-cell Slide" r:id="rId74" imgW="473" imgH="476" progId="TCLayout.ActiveDocument.1">
                  <p:embed/>
                  <p:pic>
                    <p:nvPicPr>
                      <p:cNvPr id="6" name="Object 6" hidden="1">
                        <a:extLst>
                          <a:ext uri="{FF2B5EF4-FFF2-40B4-BE49-F238E27FC236}">
                            <a16:creationId xmlns:a16="http://schemas.microsoft.com/office/drawing/2014/main" id="{7CAF51EB-14AA-4553-9937-465734B4D917}"/>
                          </a:ext>
                        </a:extLst>
                      </p:cNvPr>
                      <p:cNvPicPr/>
                      <p:nvPr/>
                    </p:nvPicPr>
                    <p:blipFill>
                      <a:blip r:embed="rId75"/>
                      <a:stretch>
                        <a:fillRect/>
                      </a:stretch>
                    </p:blipFill>
                    <p:spPr>
                      <a:xfrm>
                        <a:off x="1588" y="1588"/>
                        <a:ext cx="1588" cy="1588"/>
                      </a:xfrm>
                      <a:prstGeom prst="rect">
                        <a:avLst/>
                      </a:prstGeom>
                    </p:spPr>
                  </p:pic>
                </p:oleObj>
              </mc:Fallback>
            </mc:AlternateContent>
          </a:graphicData>
        </a:graphic>
      </p:graphicFrame>
      <p:sp>
        <p:nvSpPr>
          <p:cNvPr id="21" name="1. On-page tracker">
            <a:extLst>
              <a:ext uri="{FF2B5EF4-FFF2-40B4-BE49-F238E27FC236}">
                <a16:creationId xmlns:a16="http://schemas.microsoft.com/office/drawing/2014/main" id="{C59407D8-E22D-E95B-A574-0D51F0427234}"/>
              </a:ext>
            </a:extLst>
          </p:cNvPr>
          <p:cNvSpPr>
            <a:spLocks noGrp="1"/>
          </p:cNvSpPr>
          <p:nvPr>
            <p:ph type="body" sz="quarter" idx="10"/>
            <p:custDataLst>
              <p:tags r:id="rId2"/>
            </p:custDataLst>
          </p:nvPr>
        </p:nvSpPr>
        <p:spPr>
          <a:xfrm>
            <a:off x="554735" y="41597"/>
            <a:ext cx="3843338"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US"/>
          </a:p>
        </p:txBody>
      </p:sp>
      <p:sp>
        <p:nvSpPr>
          <p:cNvPr id="4" name="2. Slide Title">
            <a:extLst>
              <a:ext uri="{FF2B5EF4-FFF2-40B4-BE49-F238E27FC236}">
                <a16:creationId xmlns:a16="http://schemas.microsoft.com/office/drawing/2014/main" id="{116F7CC5-B92F-406F-8A83-80E383FB43E4}"/>
              </a:ext>
            </a:extLst>
          </p:cNvPr>
          <p:cNvSpPr>
            <a:spLocks noGrp="1"/>
          </p:cNvSpPr>
          <p:nvPr>
            <p:ph type="title"/>
            <p:custDataLst>
              <p:tags r:id="rId3"/>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pl-PL" dirty="0">
                <a:latin typeface="Arial" panose="020B0604020202020204" pitchFamily="34" charset="0"/>
              </a:rPr>
              <a:t>3F: </a:t>
            </a:r>
            <a:r>
              <a:rPr lang="en-ZA" dirty="0">
                <a:latin typeface="Arial" panose="020B0604020202020204" pitchFamily="34" charset="0"/>
              </a:rPr>
              <a:t>Latest version of </a:t>
            </a:r>
            <a:r>
              <a:rPr lang="en-ZA" b="1" dirty="0">
                <a:latin typeface="Arial" panose="020B0604020202020204" pitchFamily="34" charset="0"/>
              </a:rPr>
              <a:t>saving accounts propensity model </a:t>
            </a:r>
            <a:r>
              <a:rPr lang="en-ZA" dirty="0">
                <a:latin typeface="Arial" panose="020B0604020202020204" pitchFamily="34" charset="0"/>
              </a:rPr>
              <a:t>(outbound) driven by demographics and customer’s prior saving activity</a:t>
            </a:r>
            <a:endParaRPr lang="en-US" dirty="0">
              <a:latin typeface="Arial" panose="020B0604020202020204" pitchFamily="34" charset="0"/>
            </a:endParaRPr>
          </a:p>
        </p:txBody>
      </p:sp>
      <p:sp>
        <p:nvSpPr>
          <p:cNvPr id="13" name="Rectangle 12">
            <a:extLst>
              <a:ext uri="{FF2B5EF4-FFF2-40B4-BE49-F238E27FC236}">
                <a16:creationId xmlns:a16="http://schemas.microsoft.com/office/drawing/2014/main" id="{4AE53B85-3F80-4C8B-9064-A75E7017CA24}"/>
              </a:ext>
            </a:extLst>
          </p:cNvPr>
          <p:cNvSpPr/>
          <p:nvPr/>
        </p:nvSpPr>
        <p:spPr>
          <a:xfrm>
            <a:off x="554036" y="1336250"/>
            <a:ext cx="5216526" cy="487782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147" name="Straight Connector 146">
            <a:extLst>
              <a:ext uri="{FF2B5EF4-FFF2-40B4-BE49-F238E27FC236}">
                <a16:creationId xmlns:a16="http://schemas.microsoft.com/office/drawing/2014/main" id="{E61615F5-2E35-48A3-8523-1B04740A83DB}"/>
              </a:ext>
            </a:extLst>
          </p:cNvPr>
          <p:cNvCxnSpPr>
            <a:cxnSpLocks/>
          </p:cNvCxnSpPr>
          <p:nvPr/>
        </p:nvCxnSpPr>
        <p:spPr>
          <a:xfrm>
            <a:off x="681036" y="1698625"/>
            <a:ext cx="4962526"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E725FCFE-94C3-41B5-B53D-FB6BC1041D5D}"/>
              </a:ext>
            </a:extLst>
          </p:cNvPr>
          <p:cNvSpPr/>
          <p:nvPr/>
        </p:nvSpPr>
        <p:spPr>
          <a:xfrm>
            <a:off x="6289676" y="1336250"/>
            <a:ext cx="5348288" cy="487782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162" name="Straight Connector 161">
            <a:extLst>
              <a:ext uri="{FF2B5EF4-FFF2-40B4-BE49-F238E27FC236}">
                <a16:creationId xmlns:a16="http://schemas.microsoft.com/office/drawing/2014/main" id="{FF1F1053-2C06-401E-A49D-077A7E0CC04C}"/>
              </a:ext>
            </a:extLst>
          </p:cNvPr>
          <p:cNvCxnSpPr>
            <a:cxnSpLocks/>
          </p:cNvCxnSpPr>
          <p:nvPr/>
        </p:nvCxnSpPr>
        <p:spPr>
          <a:xfrm>
            <a:off x="6432552" y="1724025"/>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FA960F3-E0BF-44A4-BF2A-D42176AB2D8A}"/>
              </a:ext>
            </a:extLst>
          </p:cNvPr>
          <p:cNvCxnSpPr>
            <a:cxnSpLocks/>
          </p:cNvCxnSpPr>
          <p:nvPr/>
        </p:nvCxnSpPr>
        <p:spPr>
          <a:xfrm>
            <a:off x="6432552" y="3143250"/>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3276B22-CEEC-405B-8B25-C9D3EECBD232}"/>
              </a:ext>
            </a:extLst>
          </p:cNvPr>
          <p:cNvCxnSpPr>
            <a:cxnSpLocks/>
          </p:cNvCxnSpPr>
          <p:nvPr/>
        </p:nvCxnSpPr>
        <p:spPr>
          <a:xfrm>
            <a:off x="6432552" y="4808538"/>
            <a:ext cx="5062537"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Sticker">
            <a:extLst>
              <a:ext uri="{FF2B5EF4-FFF2-40B4-BE49-F238E27FC236}">
                <a16:creationId xmlns:a16="http://schemas.microsoft.com/office/drawing/2014/main" id="{55E18760-6C39-830F-AE88-651F1EE9601C}"/>
              </a:ext>
            </a:extLst>
          </p:cNvPr>
          <p:cNvSpPr txBox="1"/>
          <p:nvPr/>
        </p:nvSpPr>
        <p:spPr>
          <a:xfrm>
            <a:off x="558489" y="964729"/>
            <a:ext cx="2128788"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dirty="0"/>
              <a:t>SAVING ACCOUNTS PROPENSITY MODEL</a:t>
            </a:r>
          </a:p>
        </p:txBody>
      </p:sp>
      <p:sp>
        <p:nvSpPr>
          <p:cNvPr id="27" name="TextBox 26">
            <a:extLst>
              <a:ext uri="{FF2B5EF4-FFF2-40B4-BE49-F238E27FC236}">
                <a16:creationId xmlns:a16="http://schemas.microsoft.com/office/drawing/2014/main" id="{0769FB10-4742-997D-CE85-AAAC43B8C8DD}"/>
              </a:ext>
            </a:extLst>
          </p:cNvPr>
          <p:cNvSpPr txBox="1"/>
          <p:nvPr/>
        </p:nvSpPr>
        <p:spPr>
          <a:xfrm>
            <a:off x="681036" y="1448425"/>
            <a:ext cx="4962526"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b="1" dirty="0">
                <a:solidFill>
                  <a:schemeClr val="accent3"/>
                </a:solidFill>
              </a:rPr>
              <a:t>Feature importance (does not indicate direction)</a:t>
            </a:r>
          </a:p>
        </p:txBody>
      </p:sp>
      <p:sp>
        <p:nvSpPr>
          <p:cNvPr id="45" name="TextBox 44">
            <a:extLst>
              <a:ext uri="{FF2B5EF4-FFF2-40B4-BE49-F238E27FC236}">
                <a16:creationId xmlns:a16="http://schemas.microsoft.com/office/drawing/2014/main" id="{446B19CB-AC27-6C62-4270-1A3CA2CAE692}"/>
              </a:ext>
            </a:extLst>
          </p:cNvPr>
          <p:cNvSpPr txBox="1">
            <a:spLocks/>
          </p:cNvSpPr>
          <p:nvPr/>
        </p:nvSpPr>
        <p:spPr>
          <a:xfrm>
            <a:off x="8627806" y="2839667"/>
            <a:ext cx="2867281"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000" b="1" dirty="0">
                <a:solidFill>
                  <a:schemeClr val="accent3"/>
                </a:solidFill>
              </a:rPr>
              <a:t>Customer </a:t>
            </a:r>
            <a:r>
              <a:rPr lang="pl-PL" sz="1000" b="1" dirty="0">
                <a:solidFill>
                  <a:schemeClr val="accent3"/>
                </a:solidFill>
              </a:rPr>
              <a:t>age</a:t>
            </a:r>
            <a:r>
              <a:rPr lang="en-US" sz="1000" b="1" dirty="0">
                <a:solidFill>
                  <a:schemeClr val="accent3"/>
                </a:solidFill>
              </a:rPr>
              <a:t>, </a:t>
            </a:r>
            <a:r>
              <a:rPr lang="en-US" sz="1000" dirty="0"/>
              <a:t>years</a:t>
            </a:r>
          </a:p>
        </p:txBody>
      </p:sp>
      <p:sp>
        <p:nvSpPr>
          <p:cNvPr id="47" name="TextBox 46">
            <a:extLst>
              <a:ext uri="{FF2B5EF4-FFF2-40B4-BE49-F238E27FC236}">
                <a16:creationId xmlns:a16="http://schemas.microsoft.com/office/drawing/2014/main" id="{778675B1-2F8E-86C6-E358-AC6730539B8F}"/>
              </a:ext>
            </a:extLst>
          </p:cNvPr>
          <p:cNvSpPr txBox="1">
            <a:spLocks/>
          </p:cNvSpPr>
          <p:nvPr/>
        </p:nvSpPr>
        <p:spPr>
          <a:xfrm>
            <a:off x="8627806" y="4511675"/>
            <a:ext cx="2867281" cy="1539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en-US" sz="1000" b="1" dirty="0">
                <a:solidFill>
                  <a:schemeClr val="accent3"/>
                </a:solidFill>
              </a:rPr>
              <a:t>Total amount invested in deposits, </a:t>
            </a:r>
            <a:r>
              <a:rPr lang="pl-PL" sz="1000" dirty="0"/>
              <a:t>rank</a:t>
            </a:r>
            <a:endParaRPr lang="en-US" sz="1000" dirty="0"/>
          </a:p>
        </p:txBody>
      </p:sp>
      <p:sp>
        <p:nvSpPr>
          <p:cNvPr id="49" name="TextBox 48">
            <a:extLst>
              <a:ext uri="{FF2B5EF4-FFF2-40B4-BE49-F238E27FC236}">
                <a16:creationId xmlns:a16="http://schemas.microsoft.com/office/drawing/2014/main" id="{E9FB9E3A-869B-1E8E-4372-41EAA4308BC1}"/>
              </a:ext>
            </a:extLst>
          </p:cNvPr>
          <p:cNvSpPr txBox="1">
            <a:spLocks/>
          </p:cNvSpPr>
          <p:nvPr/>
        </p:nvSpPr>
        <p:spPr>
          <a:xfrm>
            <a:off x="8627807" y="5964238"/>
            <a:ext cx="2867281"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r"/>
            <a:r>
              <a:rPr lang="pl-PL" sz="1000" b="1" dirty="0">
                <a:solidFill>
                  <a:schemeClr val="accent3"/>
                </a:solidFill>
              </a:rPr>
              <a:t>Marital status</a:t>
            </a:r>
            <a:endParaRPr lang="en-US" sz="1000" dirty="0"/>
          </a:p>
        </p:txBody>
      </p:sp>
      <p:sp>
        <p:nvSpPr>
          <p:cNvPr id="55" name="TextBox 54">
            <a:extLst>
              <a:ext uri="{FF2B5EF4-FFF2-40B4-BE49-F238E27FC236}">
                <a16:creationId xmlns:a16="http://schemas.microsoft.com/office/drawing/2014/main" id="{62E124D5-8537-8A34-0BFD-F7F88655E137}"/>
              </a:ext>
            </a:extLst>
          </p:cNvPr>
          <p:cNvSpPr txBox="1">
            <a:spLocks/>
          </p:cNvSpPr>
          <p:nvPr/>
        </p:nvSpPr>
        <p:spPr>
          <a:xfrm>
            <a:off x="6432552" y="1448425"/>
            <a:ext cx="5062537"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Top variables average-prediction plot</a:t>
            </a:r>
          </a:p>
        </p:txBody>
      </p:sp>
      <p:graphicFrame>
        <p:nvGraphicFramePr>
          <p:cNvPr id="175" name="Chart 174">
            <a:extLst>
              <a:ext uri="{FF2B5EF4-FFF2-40B4-BE49-F238E27FC236}">
                <a16:creationId xmlns:a16="http://schemas.microsoft.com/office/drawing/2014/main" id="{170EC597-1077-6101-87EE-B581825ED555}"/>
              </a:ext>
            </a:extLst>
          </p:cNvPr>
          <p:cNvGraphicFramePr/>
          <p:nvPr>
            <p:custDataLst>
              <p:tags r:id="rId4"/>
            </p:custDataLst>
            <p:extLst>
              <p:ext uri="{D42A27DB-BD31-4B8C-83A1-F6EECF244321}">
                <p14:modId xmlns:p14="http://schemas.microsoft.com/office/powerpoint/2010/main" val="2989348744"/>
              </p:ext>
            </p:extLst>
          </p:nvPr>
        </p:nvGraphicFramePr>
        <p:xfrm>
          <a:off x="3952875" y="1681163"/>
          <a:ext cx="1773238" cy="4519612"/>
        </p:xfrm>
        <a:graphic>
          <a:graphicData uri="http://schemas.openxmlformats.org/drawingml/2006/chart">
            <c:chart xmlns:c="http://schemas.openxmlformats.org/drawingml/2006/chart" xmlns:r="http://schemas.openxmlformats.org/officeDocument/2006/relationships" r:id="rId76"/>
          </a:graphicData>
        </a:graphic>
      </p:graphicFrame>
      <p:sp>
        <p:nvSpPr>
          <p:cNvPr id="62" name="Text Placeholder 4">
            <a:extLst>
              <a:ext uri="{FF2B5EF4-FFF2-40B4-BE49-F238E27FC236}">
                <a16:creationId xmlns:a16="http://schemas.microsoft.com/office/drawing/2014/main" id="{97BD6BA0-B4CE-36D7-45B8-748EB111DFC6}"/>
              </a:ext>
            </a:extLst>
          </p:cNvPr>
          <p:cNvSpPr>
            <a:spLocks noGrp="1"/>
          </p:cNvSpPr>
          <p:nvPr>
            <p:custDataLst>
              <p:tags r:id="rId5"/>
            </p:custDataLst>
          </p:nvPr>
        </p:nvSpPr>
        <p:spPr bwMode="auto">
          <a:xfrm>
            <a:off x="676275" y="5675313"/>
            <a:ext cx="24812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B5F5893-F70F-40C9-8DC8-D8CFA40F2440}" type="datetime'HPS card transactio''ns CR -total over the las''t 3 mo''nths'">
              <a:rPr lang="en-US" altLang="en-US" sz="800" smtClean="0">
                <a:cs typeface="+mn-cs"/>
              </a:rPr>
              <a:pPr/>
              <a:t>HPS card transactions CR -total over the last 3 months</a:t>
            </a:fld>
            <a:endParaRPr lang="en-US" sz="800" dirty="0">
              <a:cs typeface="+mn-cs"/>
            </a:endParaRPr>
          </a:p>
        </p:txBody>
      </p:sp>
      <p:sp>
        <p:nvSpPr>
          <p:cNvPr id="39" name="Text Placeholder 4">
            <a:extLst>
              <a:ext uri="{FF2B5EF4-FFF2-40B4-BE49-F238E27FC236}">
                <a16:creationId xmlns:a16="http://schemas.microsoft.com/office/drawing/2014/main" id="{C72F27AD-816F-4A64-3C4D-D40C683A249F}"/>
              </a:ext>
            </a:extLst>
          </p:cNvPr>
          <p:cNvSpPr>
            <a:spLocks noGrp="1"/>
          </p:cNvSpPr>
          <p:nvPr>
            <p:custDataLst>
              <p:tags r:id="rId6"/>
            </p:custDataLst>
          </p:nvPr>
        </p:nvSpPr>
        <p:spPr bwMode="auto">
          <a:xfrm>
            <a:off x="676275" y="5457825"/>
            <a:ext cx="23002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83D71136-ACB5-42E2-B8D0-90359F85CCA2}" type="datetime'Time since'' c''usto''mer opened their last ne''''w deposi''t'">
              <a:rPr lang="en-US" altLang="en-US" sz="800" smtClean="0">
                <a:cs typeface="+mn-cs"/>
              </a:rPr>
              <a:pPr/>
              <a:t>Time since customer opened their last new deposit</a:t>
            </a:fld>
            <a:endParaRPr lang="en-US" sz="800" dirty="0">
              <a:cs typeface="+mn-cs"/>
            </a:endParaRPr>
          </a:p>
        </p:txBody>
      </p:sp>
      <p:sp>
        <p:nvSpPr>
          <p:cNvPr id="33" name="Text Placeholder 4">
            <a:extLst>
              <a:ext uri="{FF2B5EF4-FFF2-40B4-BE49-F238E27FC236}">
                <a16:creationId xmlns:a16="http://schemas.microsoft.com/office/drawing/2014/main" id="{2F0932AA-21D1-E653-1214-31E283CC57DE}"/>
              </a:ext>
            </a:extLst>
          </p:cNvPr>
          <p:cNvSpPr>
            <a:spLocks noGrp="1"/>
          </p:cNvSpPr>
          <p:nvPr>
            <p:custDataLst>
              <p:tags r:id="rId7"/>
            </p:custDataLst>
          </p:nvPr>
        </p:nvSpPr>
        <p:spPr bwMode="auto">
          <a:xfrm>
            <a:off x="676275" y="5349875"/>
            <a:ext cx="29606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1D6AE10-9BCE-415C-8BFB-9A2D66C811E7}" type="thinkcell&lt;?xml version=&quot;1.0&quot; encoding=&quot;UTF-16&quot; standalone=&quot;yes&quot;?&gt;&lt;root reqver=&quot;27037&quot;&gt;&lt;version val=&quot;33093&quot;/&gt;&lt;PersistentType&gt;&lt;m_guid val=&quot;0e8a6eab-4fe6-488f-be53-52346bf5dd8a&quot;/&gt;&lt;m_prec&gt;&lt;m_yearfmt&gt;&lt;begin val=&quot;0&quot;/&gt;&lt;end val=&quot;4&quot;/&gt;&lt;/m_yearfmt&gt;&lt;/m_prec&gt;&lt;/PersistentType&gt;&lt;/root&gt;">
              <a:rPr lang="en-US" altLang="en-US" sz="800" smtClean="0">
                <a:cs typeface="+mn-cs"/>
              </a:rPr>
              <a:pPr/>
              <a:t>Account transactions CR month average count - last 7-12 months</a:t>
            </a:fld>
            <a:endParaRPr lang="en-US" sz="800" dirty="0">
              <a:cs typeface="+mn-cs"/>
            </a:endParaRPr>
          </a:p>
        </p:txBody>
      </p:sp>
      <p:sp>
        <p:nvSpPr>
          <p:cNvPr id="59" name="Text Placeholder 4">
            <a:extLst>
              <a:ext uri="{FF2B5EF4-FFF2-40B4-BE49-F238E27FC236}">
                <a16:creationId xmlns:a16="http://schemas.microsoft.com/office/drawing/2014/main" id="{F10C1738-249C-603C-2C74-9856023B9B6B}"/>
              </a:ext>
            </a:extLst>
          </p:cNvPr>
          <p:cNvSpPr>
            <a:spLocks noGrp="1"/>
          </p:cNvSpPr>
          <p:nvPr>
            <p:custDataLst>
              <p:tags r:id="rId8"/>
            </p:custDataLst>
          </p:nvPr>
        </p:nvSpPr>
        <p:spPr bwMode="auto">
          <a:xfrm>
            <a:off x="676275" y="5130800"/>
            <a:ext cx="20891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0C595D1-3BE8-4015-8C3F-F96983A7B38E}" type="datetime'Time since'' cust''om''er ''opened'' th''''eir first deposit'">
              <a:rPr lang="en-US" altLang="en-US" sz="800" smtClean="0">
                <a:cs typeface="+mn-cs"/>
              </a:rPr>
              <a:pPr/>
              <a:t>Time since customer opened their first deposit</a:t>
            </a:fld>
            <a:endParaRPr lang="en-US" sz="800" dirty="0">
              <a:cs typeface="+mn-cs"/>
            </a:endParaRPr>
          </a:p>
        </p:txBody>
      </p:sp>
      <p:sp>
        <p:nvSpPr>
          <p:cNvPr id="58" name="Text Placeholder 4">
            <a:extLst>
              <a:ext uri="{FF2B5EF4-FFF2-40B4-BE49-F238E27FC236}">
                <a16:creationId xmlns:a16="http://schemas.microsoft.com/office/drawing/2014/main" id="{A81C6C21-48B4-046A-C3D2-FC8304011B8F}"/>
              </a:ext>
            </a:extLst>
          </p:cNvPr>
          <p:cNvSpPr>
            <a:spLocks noGrp="1"/>
          </p:cNvSpPr>
          <p:nvPr>
            <p:custDataLst>
              <p:tags r:id="rId9"/>
            </p:custDataLst>
          </p:nvPr>
        </p:nvSpPr>
        <p:spPr bwMode="auto">
          <a:xfrm>
            <a:off x="676275" y="5022850"/>
            <a:ext cx="22352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B5F61F4-EC3F-43D6-87BA-6FE2F358ED11}" type="datetime'Time ''since customer opened their first'' credit ''''c''ard'">
              <a:rPr lang="en-US" altLang="en-US" sz="800" smtClean="0">
                <a:cs typeface="+mn-cs"/>
              </a:rPr>
              <a:pPr/>
              <a:t>Time since customer opened their first credit card</a:t>
            </a:fld>
            <a:endParaRPr lang="en-US" sz="800" dirty="0">
              <a:cs typeface="+mn-cs"/>
            </a:endParaRPr>
          </a:p>
        </p:txBody>
      </p:sp>
      <p:sp>
        <p:nvSpPr>
          <p:cNvPr id="61" name="Text Placeholder 4">
            <a:extLst>
              <a:ext uri="{FF2B5EF4-FFF2-40B4-BE49-F238E27FC236}">
                <a16:creationId xmlns:a16="http://schemas.microsoft.com/office/drawing/2014/main" id="{FBD6B518-0149-0E4C-29CB-107FF1BC62F6}"/>
              </a:ext>
            </a:extLst>
          </p:cNvPr>
          <p:cNvSpPr>
            <a:spLocks noGrp="1"/>
          </p:cNvSpPr>
          <p:nvPr>
            <p:custDataLst>
              <p:tags r:id="rId10"/>
            </p:custDataLst>
          </p:nvPr>
        </p:nvSpPr>
        <p:spPr bwMode="auto">
          <a:xfrm>
            <a:off x="676275" y="5567363"/>
            <a:ext cx="32924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DBFF2322-423E-4964-BC6F-327CC927C599}" type="thinkcell&lt;?xml version=&quot;1.0&quot; encoding=&quot;UTF-16&quot; standalone=&quot;yes&quot;?&gt;&lt;root reqver=&quot;27037&quot;&gt;&lt;version val=&quot;33093&quot;/&gt;&lt;PersistentType&gt;&lt;m_guid val=&quot;aaa0d44f-6a30-4958-a088-94fae66a073c&quot;/&gt;&lt;m_prec&gt;&lt;m_yearfmt&gt;&lt;begin val=&quot;0&quot;/&gt;&lt;end val=&quot;4&quot;/&gt;&lt;/m_yearfmt&gt;&lt;/m_prec&gt;&lt;/PersistentType&gt;&lt;/root&gt;">
              <a:rPr lang="en-ZA" altLang="en-US" sz="800" smtClean="0">
                <a:cs typeface="+mn-cs"/>
              </a:rPr>
              <a:pPr/>
              <a:t>Current account opening  balance last month vs the previous 1-3 months</a:t>
            </a:fld>
            <a:endParaRPr lang="en-US" sz="800" dirty="0">
              <a:cs typeface="+mn-cs"/>
            </a:endParaRPr>
          </a:p>
        </p:txBody>
      </p:sp>
      <p:sp>
        <p:nvSpPr>
          <p:cNvPr id="57" name="Text Placeholder 4">
            <a:extLst>
              <a:ext uri="{FF2B5EF4-FFF2-40B4-BE49-F238E27FC236}">
                <a16:creationId xmlns:a16="http://schemas.microsoft.com/office/drawing/2014/main" id="{F1DC20DC-4006-6208-E02B-D509437AB8A6}"/>
              </a:ext>
            </a:extLst>
          </p:cNvPr>
          <p:cNvSpPr>
            <a:spLocks noGrp="1"/>
          </p:cNvSpPr>
          <p:nvPr>
            <p:custDataLst>
              <p:tags r:id="rId11"/>
            </p:custDataLst>
          </p:nvPr>
        </p:nvSpPr>
        <p:spPr bwMode="auto">
          <a:xfrm>
            <a:off x="676275" y="4913313"/>
            <a:ext cx="12525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E05FFA8-BCB5-484C-9354-12C5F79B85C1}" type="datetime'Ag''e'' o''f'' old''''est a''c''tive'' ''''dep''os''i''t'''">
              <a:rPr lang="en-US" altLang="en-US" sz="800" smtClean="0">
                <a:cs typeface="+mn-cs"/>
              </a:rPr>
              <a:pPr/>
              <a:t>Age of oldest active deposit</a:t>
            </a:fld>
            <a:endParaRPr lang="en-US" sz="800" dirty="0">
              <a:cs typeface="+mn-cs"/>
            </a:endParaRPr>
          </a:p>
        </p:txBody>
      </p:sp>
      <p:sp>
        <p:nvSpPr>
          <p:cNvPr id="56" name="Text Placeholder 4">
            <a:extLst>
              <a:ext uri="{FF2B5EF4-FFF2-40B4-BE49-F238E27FC236}">
                <a16:creationId xmlns:a16="http://schemas.microsoft.com/office/drawing/2014/main" id="{E3AB47EC-2447-452C-AB5D-B2FB42CF87B1}"/>
              </a:ext>
            </a:extLst>
          </p:cNvPr>
          <p:cNvSpPr>
            <a:spLocks noGrp="1"/>
          </p:cNvSpPr>
          <p:nvPr>
            <p:custDataLst>
              <p:tags r:id="rId12"/>
            </p:custDataLst>
          </p:nvPr>
        </p:nvSpPr>
        <p:spPr bwMode="auto">
          <a:xfrm>
            <a:off x="676275" y="4695825"/>
            <a:ext cx="15303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966B0B0-F76E-4C89-AC02-6D53B0FD28FE}" type="datetime'Sum ''of ''c''re''dit'' l''''''im''its of cred''it'' card''s'">
              <a:rPr lang="en-US" altLang="en-US" sz="800" smtClean="0">
                <a:cs typeface="+mn-cs"/>
              </a:rPr>
              <a:pPr/>
              <a:t>Sum of credit limits of credit cards</a:t>
            </a:fld>
            <a:endParaRPr lang="en-US" sz="800" dirty="0">
              <a:cs typeface="+mn-cs"/>
            </a:endParaRPr>
          </a:p>
        </p:txBody>
      </p:sp>
      <p:sp>
        <p:nvSpPr>
          <p:cNvPr id="52" name="Text Placeholder 4">
            <a:extLst>
              <a:ext uri="{FF2B5EF4-FFF2-40B4-BE49-F238E27FC236}">
                <a16:creationId xmlns:a16="http://schemas.microsoft.com/office/drawing/2014/main" id="{3C53EA7B-8E5E-C8CF-97B1-271911521FAE}"/>
              </a:ext>
            </a:extLst>
          </p:cNvPr>
          <p:cNvSpPr>
            <a:spLocks noGrp="1"/>
          </p:cNvSpPr>
          <p:nvPr>
            <p:custDataLst>
              <p:tags r:id="rId13"/>
            </p:custDataLst>
          </p:nvPr>
        </p:nvSpPr>
        <p:spPr bwMode="auto">
          <a:xfrm>
            <a:off x="676275" y="5892800"/>
            <a:ext cx="22304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CDDF834-34A3-45FB-9CE6-C8D1E95678FC}" type="datetime'Time'' since custom''er open''ed the''ir last credit car''d'''">
              <a:rPr lang="en-US" altLang="en-US" sz="800" smtClean="0">
                <a:cs typeface="+mn-cs"/>
              </a:rPr>
              <a:pPr/>
              <a:t>Time since customer opened their last credit card</a:t>
            </a:fld>
            <a:endParaRPr lang="en-US" sz="800" dirty="0">
              <a:cs typeface="+mn-cs"/>
            </a:endParaRPr>
          </a:p>
        </p:txBody>
      </p:sp>
      <p:sp>
        <p:nvSpPr>
          <p:cNvPr id="54" name="Text Placeholder 4">
            <a:extLst>
              <a:ext uri="{FF2B5EF4-FFF2-40B4-BE49-F238E27FC236}">
                <a16:creationId xmlns:a16="http://schemas.microsoft.com/office/drawing/2014/main" id="{5DC8A2CC-4277-CCA3-00D6-452B90E60533}"/>
              </a:ext>
            </a:extLst>
          </p:cNvPr>
          <p:cNvSpPr>
            <a:spLocks noGrp="1"/>
          </p:cNvSpPr>
          <p:nvPr>
            <p:custDataLst>
              <p:tags r:id="rId14"/>
            </p:custDataLst>
          </p:nvPr>
        </p:nvSpPr>
        <p:spPr bwMode="auto">
          <a:xfrm>
            <a:off x="676275" y="4587875"/>
            <a:ext cx="19129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497DD5C-DBBF-4B52-BBAE-814ED758D213}" type="datetime'Ac''''coun''t transactions'' ''''DR -'' l''''ast 1-3 months'">
              <a:rPr lang="en-US" altLang="en-US" sz="800" smtClean="0">
                <a:cs typeface="+mn-cs"/>
              </a:rPr>
              <a:pPr/>
              <a:t>Account transactions DR - last 1-3 months</a:t>
            </a:fld>
            <a:endParaRPr lang="en-US" sz="800" dirty="0">
              <a:cs typeface="+mn-cs"/>
            </a:endParaRPr>
          </a:p>
        </p:txBody>
      </p:sp>
      <p:sp>
        <p:nvSpPr>
          <p:cNvPr id="53" name="Text Placeholder 4">
            <a:extLst>
              <a:ext uri="{FF2B5EF4-FFF2-40B4-BE49-F238E27FC236}">
                <a16:creationId xmlns:a16="http://schemas.microsoft.com/office/drawing/2014/main" id="{9EF4E34F-2604-0219-8B5A-3D0FE25F1B92}"/>
              </a:ext>
            </a:extLst>
          </p:cNvPr>
          <p:cNvSpPr>
            <a:spLocks noGrp="1"/>
          </p:cNvSpPr>
          <p:nvPr>
            <p:custDataLst>
              <p:tags r:id="rId15"/>
            </p:custDataLst>
          </p:nvPr>
        </p:nvSpPr>
        <p:spPr bwMode="auto">
          <a:xfrm>
            <a:off x="676275" y="4478338"/>
            <a:ext cx="13716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2BB4417-6A41-4858-B330-202D819F7825}" type="datetime'Act''ive c''''''a''''sh loan at'''''' ''''t''''he pe''rio''d '">
              <a:rPr lang="en-US" altLang="en-US" sz="800" smtClean="0">
                <a:cs typeface="+mn-cs"/>
              </a:rPr>
              <a:pPr/>
              <a:t>Active cash loan at the period </a:t>
            </a:fld>
            <a:endParaRPr lang="en-US" sz="800" dirty="0">
              <a:cs typeface="+mn-cs"/>
            </a:endParaRPr>
          </a:p>
        </p:txBody>
      </p:sp>
      <p:sp>
        <p:nvSpPr>
          <p:cNvPr id="51" name="Text Placeholder 4">
            <a:extLst>
              <a:ext uri="{FF2B5EF4-FFF2-40B4-BE49-F238E27FC236}">
                <a16:creationId xmlns:a16="http://schemas.microsoft.com/office/drawing/2014/main" id="{797E8030-6732-5197-2CC9-6B5FF743A069}"/>
              </a:ext>
            </a:extLst>
          </p:cNvPr>
          <p:cNvSpPr>
            <a:spLocks noGrp="1"/>
          </p:cNvSpPr>
          <p:nvPr>
            <p:custDataLst>
              <p:tags r:id="rId16"/>
            </p:custDataLst>
          </p:nvPr>
        </p:nvSpPr>
        <p:spPr bwMode="auto">
          <a:xfrm>
            <a:off x="676275" y="4151313"/>
            <a:ext cx="22082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944DA46-15C4-4A89-9F4D-44072E06475B}" type="datetime'Time sin''ce cus''to''mer ''open''e''d their first debit card'">
              <a:rPr lang="en-ZA" altLang="en-US" sz="800" smtClean="0">
                <a:cs typeface="+mn-cs"/>
              </a:rPr>
              <a:pPr/>
              <a:t>Time since customer opened their first debit card</a:t>
            </a:fld>
            <a:endParaRPr lang="en-US" sz="800" dirty="0">
              <a:cs typeface="+mn-cs"/>
            </a:endParaRPr>
          </a:p>
        </p:txBody>
      </p:sp>
      <p:sp>
        <p:nvSpPr>
          <p:cNvPr id="46" name="Text Placeholder 4">
            <a:extLst>
              <a:ext uri="{FF2B5EF4-FFF2-40B4-BE49-F238E27FC236}">
                <a16:creationId xmlns:a16="http://schemas.microsoft.com/office/drawing/2014/main" id="{041D978E-66BE-40CD-15D2-D7ECE1419B7F}"/>
              </a:ext>
            </a:extLst>
          </p:cNvPr>
          <p:cNvSpPr>
            <a:spLocks noGrp="1"/>
          </p:cNvSpPr>
          <p:nvPr>
            <p:custDataLst>
              <p:tags r:id="rId17"/>
            </p:custDataLst>
          </p:nvPr>
        </p:nvSpPr>
        <p:spPr bwMode="auto">
          <a:xfrm>
            <a:off x="676275" y="3933825"/>
            <a:ext cx="24638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56FA65B6-09F3-48B6-A4D3-0D0101BD2BDF}" type="datetime'Time si''nce customer op''ened their first curren''t account'">
              <a:rPr lang="en-US" altLang="en-US" sz="800" smtClean="0">
                <a:cs typeface="+mn-cs"/>
              </a:rPr>
              <a:pPr/>
              <a:t>Time since customer opened their first current account</a:t>
            </a:fld>
            <a:endParaRPr lang="en-US" sz="800" dirty="0">
              <a:cs typeface="+mn-cs"/>
            </a:endParaRPr>
          </a:p>
        </p:txBody>
      </p:sp>
      <p:sp>
        <p:nvSpPr>
          <p:cNvPr id="43" name="Text Placeholder 4">
            <a:extLst>
              <a:ext uri="{FF2B5EF4-FFF2-40B4-BE49-F238E27FC236}">
                <a16:creationId xmlns:a16="http://schemas.microsoft.com/office/drawing/2014/main" id="{40E7498F-F82B-94BF-F580-B3BC14B9944B}"/>
              </a:ext>
            </a:extLst>
          </p:cNvPr>
          <p:cNvSpPr>
            <a:spLocks noGrp="1"/>
          </p:cNvSpPr>
          <p:nvPr>
            <p:custDataLst>
              <p:tags r:id="rId18"/>
            </p:custDataLst>
          </p:nvPr>
        </p:nvSpPr>
        <p:spPr bwMode="auto">
          <a:xfrm>
            <a:off x="676275" y="4368800"/>
            <a:ext cx="24130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8E558E7-353D-4E93-9F9C-43A9436377D8}" type="datetime'Ac''count transacti''ons CR sum'' total - last 7''-12 months'">
              <a:rPr lang="en-US" altLang="en-US" sz="800" smtClean="0">
                <a:cs typeface="+mn-cs"/>
              </a:rPr>
              <a:pPr/>
              <a:t>Account transactions CR sum total - last 7-12 months</a:t>
            </a:fld>
            <a:endParaRPr lang="en-US" sz="800" dirty="0">
              <a:cs typeface="+mn-cs"/>
            </a:endParaRPr>
          </a:p>
        </p:txBody>
      </p:sp>
      <p:sp>
        <p:nvSpPr>
          <p:cNvPr id="26" name="Text Placeholder 4">
            <a:extLst>
              <a:ext uri="{FF2B5EF4-FFF2-40B4-BE49-F238E27FC236}">
                <a16:creationId xmlns:a16="http://schemas.microsoft.com/office/drawing/2014/main" id="{9FAA5413-F175-BAD0-AFE1-980EFAE269C8}"/>
              </a:ext>
            </a:extLst>
          </p:cNvPr>
          <p:cNvSpPr>
            <a:spLocks noGrp="1"/>
          </p:cNvSpPr>
          <p:nvPr>
            <p:custDataLst>
              <p:tags r:id="rId19"/>
            </p:custDataLst>
          </p:nvPr>
        </p:nvSpPr>
        <p:spPr bwMode="auto">
          <a:xfrm>
            <a:off x="676275" y="4260850"/>
            <a:ext cx="29606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B425F10-79EB-40A7-9F1E-754C253B7F4A}" type="thinkcell&lt;?xml version=&quot;1.0&quot; encoding=&quot;UTF-16&quot; standalone=&quot;yes&quot;?&gt;&lt;root reqver=&quot;27037&quot;&gt;&lt;version val=&quot;33093&quot;/&gt;&lt;PersistentType&gt;&lt;m_guid val=&quot;939a8047-4ae4-478c-929c-fc5d9684347e&quot;/&gt;&lt;m_prec&gt;&lt;m_yearfmt&gt;&lt;begin val=&quot;0&quot;/&gt;&lt;end val=&quot;4&quot;/&gt;&lt;/m_yearfmt&gt;&lt;/m_prec&gt;&lt;/PersistentType&gt;&lt;/root&gt;">
              <a:rPr lang="en-US" altLang="en-US" sz="800" smtClean="0">
                <a:cs typeface="+mn-cs"/>
              </a:rPr>
              <a:pPr/>
              <a:t>Account transactions DR month average count - last 7-12 months</a:t>
            </a:fld>
            <a:endParaRPr lang="en-US" sz="800" dirty="0">
              <a:cs typeface="+mn-cs"/>
            </a:endParaRPr>
          </a:p>
        </p:txBody>
      </p:sp>
      <p:sp>
        <p:nvSpPr>
          <p:cNvPr id="50" name="Text Placeholder 4">
            <a:extLst>
              <a:ext uri="{FF2B5EF4-FFF2-40B4-BE49-F238E27FC236}">
                <a16:creationId xmlns:a16="http://schemas.microsoft.com/office/drawing/2014/main" id="{7457F03C-A932-7E4A-1866-69CD1706A0C2}"/>
              </a:ext>
            </a:extLst>
          </p:cNvPr>
          <p:cNvSpPr>
            <a:spLocks noGrp="1"/>
          </p:cNvSpPr>
          <p:nvPr>
            <p:custDataLst>
              <p:tags r:id="rId20"/>
            </p:custDataLst>
          </p:nvPr>
        </p:nvSpPr>
        <p:spPr bwMode="auto">
          <a:xfrm>
            <a:off x="676275" y="4043363"/>
            <a:ext cx="17716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9EE0702-5F54-4E6B-AE50-F6D512CA45A5}" type="datetime'Account t''ra''''''''nsac''t''''ions CR -'' la''st mon''th #'">
              <a:rPr lang="en-US" altLang="en-US" sz="800" smtClean="0">
                <a:cs typeface="+mn-cs"/>
              </a:rPr>
              <a:pPr/>
              <a:t>Account transactions CR - last month #</a:t>
            </a:fld>
            <a:endParaRPr lang="en-US" sz="800" dirty="0">
              <a:cs typeface="+mn-cs"/>
            </a:endParaRPr>
          </a:p>
        </p:txBody>
      </p:sp>
      <p:sp>
        <p:nvSpPr>
          <p:cNvPr id="42" name="Text Placeholder 4">
            <a:extLst>
              <a:ext uri="{FF2B5EF4-FFF2-40B4-BE49-F238E27FC236}">
                <a16:creationId xmlns:a16="http://schemas.microsoft.com/office/drawing/2014/main" id="{03CFA1AC-D317-6C16-04DA-B3AF1983B1C3}"/>
              </a:ext>
            </a:extLst>
          </p:cNvPr>
          <p:cNvSpPr>
            <a:spLocks noGrp="1"/>
          </p:cNvSpPr>
          <p:nvPr>
            <p:custDataLst>
              <p:tags r:id="rId21"/>
            </p:custDataLst>
          </p:nvPr>
        </p:nvSpPr>
        <p:spPr bwMode="auto">
          <a:xfrm>
            <a:off x="676275" y="3825875"/>
            <a:ext cx="26527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026D4003-CB4B-4521-B1C5-170A686B6856}" type="datetime'Time since ''customer opened their last new saving accoun''t'">
              <a:rPr lang="en-ZA" altLang="en-US" sz="800" smtClean="0">
                <a:cs typeface="+mn-cs"/>
              </a:rPr>
              <a:pPr/>
              <a:t>Time since customer opened their last new saving account</a:t>
            </a:fld>
            <a:endParaRPr lang="en-US" sz="800" dirty="0">
              <a:cs typeface="+mn-cs"/>
            </a:endParaRPr>
          </a:p>
        </p:txBody>
      </p:sp>
      <p:sp>
        <p:nvSpPr>
          <p:cNvPr id="41" name="Text Placeholder 4">
            <a:extLst>
              <a:ext uri="{FF2B5EF4-FFF2-40B4-BE49-F238E27FC236}">
                <a16:creationId xmlns:a16="http://schemas.microsoft.com/office/drawing/2014/main" id="{13927C1F-C68E-12BA-D1BD-4E2558097A1A}"/>
              </a:ext>
            </a:extLst>
          </p:cNvPr>
          <p:cNvSpPr>
            <a:spLocks noGrp="1"/>
          </p:cNvSpPr>
          <p:nvPr>
            <p:custDataLst>
              <p:tags r:id="rId22"/>
            </p:custDataLst>
          </p:nvPr>
        </p:nvSpPr>
        <p:spPr bwMode="auto">
          <a:xfrm>
            <a:off x="676275" y="3716338"/>
            <a:ext cx="8128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19FA12A-1C6A-4EAE-915F-6BFE0B83CEA5}" type="datetime'D''''''e''pos''''i''t bala''''''''''''n''c''''''es'''''' '''">
              <a:rPr lang="en-US" altLang="en-US" sz="800" smtClean="0">
                <a:cs typeface="+mn-cs"/>
              </a:rPr>
              <a:pPr/>
              <a:t>Deposit balances </a:t>
            </a:fld>
            <a:endParaRPr lang="en-US" sz="800" dirty="0">
              <a:cs typeface="+mn-cs"/>
            </a:endParaRPr>
          </a:p>
        </p:txBody>
      </p:sp>
      <p:sp>
        <p:nvSpPr>
          <p:cNvPr id="32" name="Text Placeholder 4">
            <a:extLst>
              <a:ext uri="{FF2B5EF4-FFF2-40B4-BE49-F238E27FC236}">
                <a16:creationId xmlns:a16="http://schemas.microsoft.com/office/drawing/2014/main" id="{98499632-F87A-1A36-35E1-E7B00FFB7686}"/>
              </a:ext>
            </a:extLst>
          </p:cNvPr>
          <p:cNvSpPr>
            <a:spLocks noGrp="1"/>
          </p:cNvSpPr>
          <p:nvPr>
            <p:custDataLst>
              <p:tags r:id="rId23"/>
            </p:custDataLst>
          </p:nvPr>
        </p:nvSpPr>
        <p:spPr bwMode="auto">
          <a:xfrm>
            <a:off x="676275" y="3171825"/>
            <a:ext cx="22288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89068DF-854F-4B11-B99E-61877B8C238B}" type="datetime'Current account balan''c''es  ov''er t''he last 3'' mon''ths'">
              <a:rPr lang="en-US" altLang="en-US" sz="800" smtClean="0">
                <a:cs typeface="+mn-cs"/>
              </a:rPr>
              <a:pPr/>
              <a:t>Current account balances  over the last 3 months</a:t>
            </a:fld>
            <a:endParaRPr lang="en-US" sz="800" dirty="0">
              <a:cs typeface="+mn-cs"/>
            </a:endParaRPr>
          </a:p>
        </p:txBody>
      </p:sp>
      <p:sp>
        <p:nvSpPr>
          <p:cNvPr id="20" name="Text Placeholder 4">
            <a:extLst>
              <a:ext uri="{FF2B5EF4-FFF2-40B4-BE49-F238E27FC236}">
                <a16:creationId xmlns:a16="http://schemas.microsoft.com/office/drawing/2014/main" id="{6379110F-618D-5B0F-2135-56DA0196E911}"/>
              </a:ext>
            </a:extLst>
          </p:cNvPr>
          <p:cNvSpPr>
            <a:spLocks noGrp="1"/>
          </p:cNvSpPr>
          <p:nvPr>
            <p:custDataLst>
              <p:tags r:id="rId24"/>
            </p:custDataLst>
          </p:nvPr>
        </p:nvSpPr>
        <p:spPr bwMode="auto">
          <a:xfrm>
            <a:off x="676275" y="3498850"/>
            <a:ext cx="25892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BA55551E-14DB-4CCB-B34D-A8DDCFD4FAEA}" type="datetime'Account transactio''ns ''DR - in last month over 1-3 months '">
              <a:rPr lang="en-US" altLang="en-US" sz="800" smtClean="0">
                <a:cs typeface="+mn-cs"/>
              </a:rPr>
              <a:pPr/>
              <a:t>Account transactions DR - in last month over 1-3 months </a:t>
            </a:fld>
            <a:endParaRPr lang="en-US" sz="800" dirty="0">
              <a:cs typeface="+mn-cs"/>
            </a:endParaRPr>
          </a:p>
        </p:txBody>
      </p:sp>
      <p:sp>
        <p:nvSpPr>
          <p:cNvPr id="34" name="Text Placeholder 4">
            <a:extLst>
              <a:ext uri="{FF2B5EF4-FFF2-40B4-BE49-F238E27FC236}">
                <a16:creationId xmlns:a16="http://schemas.microsoft.com/office/drawing/2014/main" id="{693DDE2B-445B-FEB2-DB78-83375A34DB7F}"/>
              </a:ext>
            </a:extLst>
          </p:cNvPr>
          <p:cNvSpPr>
            <a:spLocks noGrp="1"/>
          </p:cNvSpPr>
          <p:nvPr>
            <p:custDataLst>
              <p:tags r:id="rId25"/>
            </p:custDataLst>
          </p:nvPr>
        </p:nvSpPr>
        <p:spPr bwMode="auto">
          <a:xfrm>
            <a:off x="676275" y="3281363"/>
            <a:ext cx="26749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784BBE5-A5E6-4102-96B7-4FC406328944}" type="datetime'Time since ''customer opened their last new cu''rrent account'">
              <a:rPr lang="en-US" altLang="en-US" sz="800" smtClean="0">
                <a:cs typeface="+mn-cs"/>
              </a:rPr>
              <a:pPr/>
              <a:t>Time since customer opened their last new current account</a:t>
            </a:fld>
            <a:endParaRPr lang="en-US" sz="800" dirty="0">
              <a:cs typeface="+mn-cs"/>
            </a:endParaRPr>
          </a:p>
        </p:txBody>
      </p:sp>
      <p:sp>
        <p:nvSpPr>
          <p:cNvPr id="30" name="Text Placeholder 4">
            <a:extLst>
              <a:ext uri="{FF2B5EF4-FFF2-40B4-BE49-F238E27FC236}">
                <a16:creationId xmlns:a16="http://schemas.microsoft.com/office/drawing/2014/main" id="{B47BAB1E-0C0A-E287-3E92-77A86EFA332A}"/>
              </a:ext>
            </a:extLst>
          </p:cNvPr>
          <p:cNvSpPr>
            <a:spLocks noGrp="1"/>
          </p:cNvSpPr>
          <p:nvPr>
            <p:custDataLst>
              <p:tags r:id="rId26"/>
            </p:custDataLst>
          </p:nvPr>
        </p:nvSpPr>
        <p:spPr bwMode="auto">
          <a:xfrm>
            <a:off x="676275" y="2954338"/>
            <a:ext cx="20288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4E52CF9-0D55-4B8E-834B-2AC28A942B54}" type="datetime'Ac''c''ount tr''an''saction''''s ''CR count over a m''onth'">
              <a:rPr lang="en-US" altLang="en-US" sz="800" smtClean="0">
                <a:cs typeface="+mn-cs"/>
              </a:rPr>
              <a:pPr/>
              <a:t>Account transactions CR count over a month</a:t>
            </a:fld>
            <a:endParaRPr lang="en-US" sz="800" dirty="0">
              <a:cs typeface="+mn-cs"/>
            </a:endParaRPr>
          </a:p>
        </p:txBody>
      </p:sp>
      <p:sp>
        <p:nvSpPr>
          <p:cNvPr id="31" name="Text Placeholder 4">
            <a:extLst>
              <a:ext uri="{FF2B5EF4-FFF2-40B4-BE49-F238E27FC236}">
                <a16:creationId xmlns:a16="http://schemas.microsoft.com/office/drawing/2014/main" id="{09853939-F81A-C69F-0D6A-174A8F80CE22}"/>
              </a:ext>
            </a:extLst>
          </p:cNvPr>
          <p:cNvSpPr>
            <a:spLocks noGrp="1"/>
          </p:cNvSpPr>
          <p:nvPr>
            <p:custDataLst>
              <p:tags r:id="rId27"/>
            </p:custDataLst>
          </p:nvPr>
        </p:nvSpPr>
        <p:spPr bwMode="auto">
          <a:xfrm>
            <a:off x="676275" y="3062288"/>
            <a:ext cx="20113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A39595B3-C7DB-4638-9861-39E8DDB100B0}" type="datetime'''A''cc''ount transa''ctio''ns'' CR ''-'' 1-3 mo'' ago count'">
              <a:rPr lang="en-US" altLang="en-US" sz="800" smtClean="0">
                <a:cs typeface="+mn-cs"/>
              </a:rPr>
              <a:pPr/>
              <a:t>Account transactions CR - 1-3 mo ago count</a:t>
            </a:fld>
            <a:endParaRPr lang="en-US" sz="800" dirty="0">
              <a:cs typeface="+mn-cs"/>
            </a:endParaRPr>
          </a:p>
        </p:txBody>
      </p:sp>
      <p:sp>
        <p:nvSpPr>
          <p:cNvPr id="15" name="Text Placeholder 4">
            <a:extLst>
              <a:ext uri="{FF2B5EF4-FFF2-40B4-BE49-F238E27FC236}">
                <a16:creationId xmlns:a16="http://schemas.microsoft.com/office/drawing/2014/main" id="{DE8330D6-70B5-9944-A97D-19E3100C3AC4}"/>
              </a:ext>
            </a:extLst>
          </p:cNvPr>
          <p:cNvSpPr>
            <a:spLocks noGrp="1"/>
          </p:cNvSpPr>
          <p:nvPr>
            <p:custDataLst>
              <p:tags r:id="rId28"/>
            </p:custDataLst>
          </p:nvPr>
        </p:nvSpPr>
        <p:spPr bwMode="auto">
          <a:xfrm>
            <a:off x="676275" y="2844800"/>
            <a:ext cx="16271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BAB250A-91FE-46A4-9473-E6D9BA750B6F}" type="datetime'''Age o''f'' o''''''l''des''t a''ctive cu''''rre''nt account'">
              <a:rPr lang="en-US" altLang="en-US" sz="800" smtClean="0">
                <a:cs typeface="+mn-cs"/>
              </a:rPr>
              <a:pPr/>
              <a:t>Age of oldest active current account</a:t>
            </a:fld>
            <a:endParaRPr lang="en-US" sz="800" dirty="0">
              <a:cs typeface="+mn-cs"/>
            </a:endParaRPr>
          </a:p>
        </p:txBody>
      </p:sp>
      <p:sp>
        <p:nvSpPr>
          <p:cNvPr id="60" name="Text Placeholder 4">
            <a:extLst>
              <a:ext uri="{FF2B5EF4-FFF2-40B4-BE49-F238E27FC236}">
                <a16:creationId xmlns:a16="http://schemas.microsoft.com/office/drawing/2014/main" id="{84E9FB2F-2717-5DC5-1E00-B6912C8E67CE}"/>
              </a:ext>
            </a:extLst>
          </p:cNvPr>
          <p:cNvSpPr>
            <a:spLocks noGrp="1"/>
          </p:cNvSpPr>
          <p:nvPr>
            <p:custDataLst>
              <p:tags r:id="rId29"/>
            </p:custDataLst>
          </p:nvPr>
        </p:nvSpPr>
        <p:spPr bwMode="auto">
          <a:xfrm>
            <a:off x="676275" y="5240338"/>
            <a:ext cx="17113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C6B52BD-669F-41D3-AF18-34E0638AE3FB}" type="datetime'Time to t''''he ne''''xt ''dep''osit maturi''ty'''' dat''''e'">
              <a:rPr lang="en-US" altLang="en-US" sz="800" smtClean="0">
                <a:cs typeface="+mn-cs"/>
              </a:rPr>
              <a:pPr/>
              <a:t>Time to the next deposit maturity date</a:t>
            </a:fld>
            <a:endParaRPr lang="en-US" sz="800" dirty="0">
              <a:cs typeface="+mn-cs"/>
            </a:endParaRPr>
          </a:p>
        </p:txBody>
      </p:sp>
      <p:sp>
        <p:nvSpPr>
          <p:cNvPr id="29" name="Text Placeholder 4">
            <a:extLst>
              <a:ext uri="{FF2B5EF4-FFF2-40B4-BE49-F238E27FC236}">
                <a16:creationId xmlns:a16="http://schemas.microsoft.com/office/drawing/2014/main" id="{A7F0932D-B234-86E8-4E76-8FD7C1F6485D}"/>
              </a:ext>
            </a:extLst>
          </p:cNvPr>
          <p:cNvSpPr>
            <a:spLocks noGrp="1"/>
          </p:cNvSpPr>
          <p:nvPr>
            <p:custDataLst>
              <p:tags r:id="rId30"/>
            </p:custDataLst>
          </p:nvPr>
        </p:nvSpPr>
        <p:spPr bwMode="auto">
          <a:xfrm>
            <a:off x="676275" y="2736850"/>
            <a:ext cx="23891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F87AB80-DE86-41D3-94D7-5F20DD47D312}" type="datetime'Ti''me since c''ustomer last closed thei''r s''aving account'">
              <a:rPr lang="en-US" altLang="en-US" sz="800" smtClean="0">
                <a:cs typeface="+mn-cs"/>
              </a:rPr>
              <a:pPr/>
              <a:t>Time since customer last closed their saving account</a:t>
            </a:fld>
            <a:endParaRPr lang="en-US" sz="800" dirty="0">
              <a:cs typeface="+mn-cs"/>
            </a:endParaRPr>
          </a:p>
        </p:txBody>
      </p:sp>
      <p:sp>
        <p:nvSpPr>
          <p:cNvPr id="25" name="Text Placeholder 4">
            <a:extLst>
              <a:ext uri="{FF2B5EF4-FFF2-40B4-BE49-F238E27FC236}">
                <a16:creationId xmlns:a16="http://schemas.microsoft.com/office/drawing/2014/main" id="{2D733A9B-D9B9-7BAF-DBED-0905671BD8A4}"/>
              </a:ext>
            </a:extLst>
          </p:cNvPr>
          <p:cNvSpPr>
            <a:spLocks noGrp="1"/>
          </p:cNvSpPr>
          <p:nvPr>
            <p:custDataLst>
              <p:tags r:id="rId31"/>
            </p:custDataLst>
          </p:nvPr>
        </p:nvSpPr>
        <p:spPr bwMode="auto">
          <a:xfrm>
            <a:off x="676275" y="5784850"/>
            <a:ext cx="12636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483703A8-E0E2-47C5-9161-ACB0C2B9C171}" type="datetime'''S''u''m o''''''f cr''edit cads ''''lim''''it ''T''-1'' '''''">
              <a:rPr lang="en-US" altLang="en-US" sz="800" smtClean="0">
                <a:cs typeface="+mn-cs"/>
              </a:rPr>
              <a:pPr/>
              <a:t>Sum of credit cads limit T-1 </a:t>
            </a:fld>
            <a:endParaRPr lang="en-US" sz="800" dirty="0">
              <a:cs typeface="+mn-cs"/>
            </a:endParaRPr>
          </a:p>
        </p:txBody>
      </p:sp>
      <p:sp>
        <p:nvSpPr>
          <p:cNvPr id="28" name="Text Placeholder 4">
            <a:extLst>
              <a:ext uri="{FF2B5EF4-FFF2-40B4-BE49-F238E27FC236}">
                <a16:creationId xmlns:a16="http://schemas.microsoft.com/office/drawing/2014/main" id="{9EF933E7-6588-35CD-237A-964D44122F31}"/>
              </a:ext>
            </a:extLst>
          </p:cNvPr>
          <p:cNvSpPr>
            <a:spLocks noGrp="1"/>
          </p:cNvSpPr>
          <p:nvPr>
            <p:custDataLst>
              <p:tags r:id="rId32"/>
            </p:custDataLst>
          </p:nvPr>
        </p:nvSpPr>
        <p:spPr bwMode="auto">
          <a:xfrm>
            <a:off x="676275" y="2627313"/>
            <a:ext cx="21923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176EC31-5F79-489D-8C8A-A82D824DEBFE}" type="datetime'Time ''since custom''er op''ened last n''ew de''b''it card'''">
              <a:rPr lang="en-US" altLang="en-US" sz="800" smtClean="0">
                <a:cs typeface="+mn-cs"/>
              </a:rPr>
              <a:pPr/>
              <a:t>Time since customer opened last new debit card</a:t>
            </a:fld>
            <a:endParaRPr lang="en-US" sz="800" dirty="0">
              <a:cs typeface="+mn-cs"/>
            </a:endParaRPr>
          </a:p>
        </p:txBody>
      </p:sp>
      <p:sp>
        <p:nvSpPr>
          <p:cNvPr id="16" name="Text Placeholder 4">
            <a:extLst>
              <a:ext uri="{FF2B5EF4-FFF2-40B4-BE49-F238E27FC236}">
                <a16:creationId xmlns:a16="http://schemas.microsoft.com/office/drawing/2014/main" id="{EC9B8DB1-016B-61B0-29B1-C6CCA97AB866}"/>
              </a:ext>
            </a:extLst>
          </p:cNvPr>
          <p:cNvSpPr>
            <a:spLocks noGrp="1"/>
          </p:cNvSpPr>
          <p:nvPr>
            <p:custDataLst>
              <p:tags r:id="rId33"/>
            </p:custDataLst>
          </p:nvPr>
        </p:nvSpPr>
        <p:spPr bwMode="auto">
          <a:xfrm>
            <a:off x="676275" y="2519363"/>
            <a:ext cx="24415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8A9DD58-34F3-4B6F-AAA4-0523686B0101}" type="datetime'Time since custom''er ''opened t''heir first saving ''account'">
              <a:rPr lang="en-US" altLang="en-US" sz="800" smtClean="0">
                <a:cs typeface="+mn-cs"/>
              </a:rPr>
              <a:pPr/>
              <a:t>Time since customer opened their first saving account</a:t>
            </a:fld>
            <a:endParaRPr lang="en-US" sz="800" dirty="0">
              <a:cs typeface="+mn-cs"/>
            </a:endParaRPr>
          </a:p>
        </p:txBody>
      </p:sp>
      <p:sp>
        <p:nvSpPr>
          <p:cNvPr id="48" name="Text Placeholder 4">
            <a:extLst>
              <a:ext uri="{FF2B5EF4-FFF2-40B4-BE49-F238E27FC236}">
                <a16:creationId xmlns:a16="http://schemas.microsoft.com/office/drawing/2014/main" id="{98C3E2EC-AF1F-FF6B-4374-231475AE85B1}"/>
              </a:ext>
            </a:extLst>
          </p:cNvPr>
          <p:cNvSpPr>
            <a:spLocks noGrp="1"/>
          </p:cNvSpPr>
          <p:nvPr>
            <p:custDataLst>
              <p:tags r:id="rId34"/>
            </p:custDataLst>
          </p:nvPr>
        </p:nvSpPr>
        <p:spPr bwMode="auto">
          <a:xfrm>
            <a:off x="676275" y="4805363"/>
            <a:ext cx="17319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EC26E1C-3917-4FC5-9929-8C61D80841DA}" type="datetime'''''Acc''''ount'' transact''ions'' CR -'''' ''1-3 mo ago'''">
              <a:rPr lang="en-US" altLang="en-US" sz="800" smtClean="0">
                <a:cs typeface="+mn-cs"/>
              </a:rPr>
              <a:pPr/>
              <a:t>Account transactions CR - 1-3 mo ago</a:t>
            </a:fld>
            <a:endParaRPr lang="en-US" sz="800" dirty="0">
              <a:cs typeface="+mn-cs"/>
            </a:endParaRPr>
          </a:p>
        </p:txBody>
      </p:sp>
      <p:sp>
        <p:nvSpPr>
          <p:cNvPr id="12" name="Text Placeholder 4">
            <a:extLst>
              <a:ext uri="{FF2B5EF4-FFF2-40B4-BE49-F238E27FC236}">
                <a16:creationId xmlns:a16="http://schemas.microsoft.com/office/drawing/2014/main" id="{D9B6191E-EAD4-1456-16B6-ED35C243BE4E}"/>
              </a:ext>
            </a:extLst>
          </p:cNvPr>
          <p:cNvSpPr>
            <a:spLocks noGrp="1"/>
          </p:cNvSpPr>
          <p:nvPr>
            <p:custDataLst>
              <p:tags r:id="rId35"/>
            </p:custDataLst>
          </p:nvPr>
        </p:nvSpPr>
        <p:spPr bwMode="auto">
          <a:xfrm>
            <a:off x="676275" y="2409825"/>
            <a:ext cx="208597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4240ED5D-AEEF-438B-9415-BB36D98190C1}" type="datetime'Ti''me to t''he n''ext maturity dat''e of a credit'' ca''rd '">
              <a:rPr lang="en-US" altLang="en-US" sz="800" smtClean="0">
                <a:cs typeface="+mn-cs"/>
              </a:rPr>
              <a:pPr/>
              <a:t>Time to the next maturity date of a credit card </a:t>
            </a:fld>
            <a:endParaRPr lang="en-US" sz="800" dirty="0">
              <a:cs typeface="+mn-cs"/>
            </a:endParaRPr>
          </a:p>
        </p:txBody>
      </p:sp>
      <p:sp>
        <p:nvSpPr>
          <p:cNvPr id="22" name="Text Placeholder 4">
            <a:extLst>
              <a:ext uri="{FF2B5EF4-FFF2-40B4-BE49-F238E27FC236}">
                <a16:creationId xmlns:a16="http://schemas.microsoft.com/office/drawing/2014/main" id="{257AE87D-5035-293D-B175-1ABCF95049E8}"/>
              </a:ext>
            </a:extLst>
          </p:cNvPr>
          <p:cNvSpPr>
            <a:spLocks noGrp="1"/>
          </p:cNvSpPr>
          <p:nvPr>
            <p:custDataLst>
              <p:tags r:id="rId36"/>
            </p:custDataLst>
          </p:nvPr>
        </p:nvSpPr>
        <p:spPr bwMode="auto">
          <a:xfrm>
            <a:off x="676275" y="2192338"/>
            <a:ext cx="78898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69188CFE-A293-4239-9AB2-578C32F2CA65}" type="datetime'C''''ust''''''o''''me''r'''''' ge''''''''nd''''''er'''">
              <a:rPr lang="en-ZA" altLang="en-US" sz="800" smtClean="0">
                <a:cs typeface="+mn-cs"/>
              </a:rPr>
              <a:pPr/>
              <a:t>Customer gender</a:t>
            </a:fld>
            <a:endParaRPr lang="en-US" sz="800" dirty="0">
              <a:cs typeface="+mn-cs"/>
            </a:endParaRPr>
          </a:p>
        </p:txBody>
      </p:sp>
      <p:sp>
        <p:nvSpPr>
          <p:cNvPr id="63" name="Text Placeholder 4">
            <a:extLst>
              <a:ext uri="{FF2B5EF4-FFF2-40B4-BE49-F238E27FC236}">
                <a16:creationId xmlns:a16="http://schemas.microsoft.com/office/drawing/2014/main" id="{B3EF52A3-53AC-7706-9BA1-EED88B4170A0}"/>
              </a:ext>
            </a:extLst>
          </p:cNvPr>
          <p:cNvSpPr>
            <a:spLocks noGrp="1"/>
          </p:cNvSpPr>
          <p:nvPr>
            <p:custDataLst>
              <p:tags r:id="rId37"/>
            </p:custDataLst>
          </p:nvPr>
        </p:nvSpPr>
        <p:spPr bwMode="auto">
          <a:xfrm>
            <a:off x="676275" y="6002338"/>
            <a:ext cx="24130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091A75A3-6616-4D7F-B55D-B8F895BF05E9}" type="datetime'Account'' transactions DR ''sum total - last 7-12 month''''s'">
              <a:rPr lang="en-US" altLang="en-US" sz="800" smtClean="0">
                <a:cs typeface="+mn-cs"/>
              </a:rPr>
              <a:pPr/>
              <a:t>Account transactions DR sum total - last 7-12 months</a:t>
            </a:fld>
            <a:endParaRPr lang="en-US" sz="800" dirty="0">
              <a:cs typeface="+mn-cs"/>
            </a:endParaRPr>
          </a:p>
        </p:txBody>
      </p:sp>
      <p:sp>
        <p:nvSpPr>
          <p:cNvPr id="17" name="Text Placeholder 4">
            <a:extLst>
              <a:ext uri="{FF2B5EF4-FFF2-40B4-BE49-F238E27FC236}">
                <a16:creationId xmlns:a16="http://schemas.microsoft.com/office/drawing/2014/main" id="{58D0C76F-CFCC-0906-BEEF-00B65956DD39}"/>
              </a:ext>
            </a:extLst>
          </p:cNvPr>
          <p:cNvSpPr>
            <a:spLocks noGrp="1"/>
          </p:cNvSpPr>
          <p:nvPr>
            <p:custDataLst>
              <p:tags r:id="rId38"/>
            </p:custDataLst>
          </p:nvPr>
        </p:nvSpPr>
        <p:spPr bwMode="auto">
          <a:xfrm>
            <a:off x="676275" y="2082800"/>
            <a:ext cx="10763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D4E36438-B4A2-4A88-80A5-C8CE669460A8}" type="datetime'''''''''Custom''er m''ar''it''a''''l'' sta''''''''''tu''s'''">
              <a:rPr lang="en-ZA" altLang="en-US" sz="800" smtClean="0">
                <a:cs typeface="+mn-cs"/>
              </a:rPr>
              <a:pPr/>
              <a:t>Customer marital status</a:t>
            </a:fld>
            <a:endParaRPr lang="en-US" sz="800" dirty="0">
              <a:cs typeface="+mn-cs"/>
            </a:endParaRPr>
          </a:p>
        </p:txBody>
      </p:sp>
      <p:sp>
        <p:nvSpPr>
          <p:cNvPr id="10" name="Text Placeholder 4">
            <a:extLst>
              <a:ext uri="{FF2B5EF4-FFF2-40B4-BE49-F238E27FC236}">
                <a16:creationId xmlns:a16="http://schemas.microsoft.com/office/drawing/2014/main" id="{263634D3-050F-B8A2-EDCA-F10FD2E70E90}"/>
              </a:ext>
            </a:extLst>
          </p:cNvPr>
          <p:cNvSpPr>
            <a:spLocks noGrp="1"/>
          </p:cNvSpPr>
          <p:nvPr>
            <p:custDataLst>
              <p:tags r:id="rId39"/>
            </p:custDataLst>
          </p:nvPr>
        </p:nvSpPr>
        <p:spPr bwMode="auto">
          <a:xfrm>
            <a:off x="676275" y="3389313"/>
            <a:ext cx="29035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C749288-3A5C-438C-A61F-86AD99CBEE3C}" type="thinkcell&lt;?xml version=&quot;1.0&quot; encoding=&quot;UTF-16&quot; standalone=&quot;yes&quot;?&gt;&lt;root reqver=&quot;27037&quot;&gt;&lt;version val=&quot;33093&quot;/&gt;&lt;PersistentType&gt;&lt;m_guid val=&quot;18b26404-f4b0-4839-9b10-8328ff1c9a9f&quot;/&gt;&lt;m_prec&gt;&lt;m_yearfmt&gt;&lt;begin val=&quot;0&quot;/&gt;&lt;end val=&quot;4&quot;/&gt;&lt;/m_yearfmt&gt;&lt;/m_prec&gt;&lt;/PersistentType&gt;&lt;/root&gt;">
              <a:rPr lang="en-ZA" altLang="en-US" sz="800" smtClean="0">
                <a:cs typeface="+mn-cs"/>
              </a:rPr>
              <a:pPr/>
              <a:t>Account transactions CR month average count - last 1-3 months</a:t>
            </a:fld>
            <a:endParaRPr lang="en-US" sz="800" dirty="0">
              <a:cs typeface="+mn-cs"/>
            </a:endParaRPr>
          </a:p>
        </p:txBody>
      </p:sp>
      <p:sp>
        <p:nvSpPr>
          <p:cNvPr id="24" name="Text Placeholder 4">
            <a:extLst>
              <a:ext uri="{FF2B5EF4-FFF2-40B4-BE49-F238E27FC236}">
                <a16:creationId xmlns:a16="http://schemas.microsoft.com/office/drawing/2014/main" id="{2DB33E33-548D-7285-D717-16FC7F1D5AE7}"/>
              </a:ext>
            </a:extLst>
          </p:cNvPr>
          <p:cNvSpPr>
            <a:spLocks noGrp="1"/>
          </p:cNvSpPr>
          <p:nvPr>
            <p:custDataLst>
              <p:tags r:id="rId40"/>
            </p:custDataLst>
          </p:nvPr>
        </p:nvSpPr>
        <p:spPr bwMode="auto">
          <a:xfrm>
            <a:off x="676275" y="2300288"/>
            <a:ext cx="13716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E53A4AB8-9804-4076-98F4-163AAEC1854D}" type="datetime'A''''g''e'' ''of old''e''st ac''t''iv''e d''''eb''i''t ''card'">
              <a:rPr lang="en-US" altLang="en-US" sz="800" smtClean="0">
                <a:cs typeface="+mn-cs"/>
              </a:rPr>
              <a:pPr/>
              <a:t>Age of oldest active debit card</a:t>
            </a:fld>
            <a:endParaRPr lang="en-US" sz="800" dirty="0">
              <a:cs typeface="+mn-cs"/>
            </a:endParaRPr>
          </a:p>
        </p:txBody>
      </p:sp>
      <p:sp>
        <p:nvSpPr>
          <p:cNvPr id="14" name="Text Placeholder 4">
            <a:extLst>
              <a:ext uri="{FF2B5EF4-FFF2-40B4-BE49-F238E27FC236}">
                <a16:creationId xmlns:a16="http://schemas.microsoft.com/office/drawing/2014/main" id="{756C7746-BA8B-4316-C4B4-7A680F00C996}"/>
              </a:ext>
            </a:extLst>
          </p:cNvPr>
          <p:cNvSpPr>
            <a:spLocks noGrp="1"/>
          </p:cNvSpPr>
          <p:nvPr>
            <p:custDataLst>
              <p:tags r:id="rId41"/>
            </p:custDataLst>
          </p:nvPr>
        </p:nvSpPr>
        <p:spPr bwMode="auto">
          <a:xfrm>
            <a:off x="676275" y="1865313"/>
            <a:ext cx="10112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AA545638-252A-465B-AE0A-6CAE45ABB1DE}" type="datetime'C''u''''''st''''omer'''' ''govern''o''''t''''''at''e'''''''">
              <a:rPr lang="en-US" altLang="en-US" sz="800" smtClean="0">
                <a:cs typeface="+mn-cs"/>
              </a:rPr>
              <a:pPr/>
              <a:t>Customer governotate</a:t>
            </a:fld>
            <a:endParaRPr lang="en-US" sz="800" dirty="0">
              <a:cs typeface="+mn-cs"/>
            </a:endParaRPr>
          </a:p>
        </p:txBody>
      </p:sp>
      <p:sp>
        <p:nvSpPr>
          <p:cNvPr id="19" name="Text Placeholder 4">
            <a:extLst>
              <a:ext uri="{FF2B5EF4-FFF2-40B4-BE49-F238E27FC236}">
                <a16:creationId xmlns:a16="http://schemas.microsoft.com/office/drawing/2014/main" id="{B52F4FD8-91A5-DD98-30F6-48A29131B8EE}"/>
              </a:ext>
            </a:extLst>
          </p:cNvPr>
          <p:cNvSpPr>
            <a:spLocks noGrp="1"/>
          </p:cNvSpPr>
          <p:nvPr>
            <p:custDataLst>
              <p:tags r:id="rId42"/>
            </p:custDataLst>
          </p:nvPr>
        </p:nvSpPr>
        <p:spPr bwMode="auto">
          <a:xfrm>
            <a:off x="676275" y="3606800"/>
            <a:ext cx="15430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6151F68-ABC1-4CEB-8CDF-5F885BE9A112}" type="datetime'''Dep''osi''''t'' acc''ount o''pe''ni''''ng''  bal''''ance'">
              <a:rPr lang="en-US" altLang="en-US" sz="800" smtClean="0">
                <a:cs typeface="+mn-cs"/>
              </a:rPr>
              <a:pPr/>
              <a:t>Deposit account opening  balance</a:t>
            </a:fld>
            <a:endParaRPr lang="en-US" sz="800" dirty="0">
              <a:cs typeface="+mn-cs"/>
            </a:endParaRPr>
          </a:p>
        </p:txBody>
      </p:sp>
      <p:sp>
        <p:nvSpPr>
          <p:cNvPr id="11" name="Text Placeholder 4">
            <a:extLst>
              <a:ext uri="{FF2B5EF4-FFF2-40B4-BE49-F238E27FC236}">
                <a16:creationId xmlns:a16="http://schemas.microsoft.com/office/drawing/2014/main" id="{8FD9752E-C0B5-49A3-D673-6D0AC1E16BD1}"/>
              </a:ext>
            </a:extLst>
          </p:cNvPr>
          <p:cNvSpPr>
            <a:spLocks noGrp="1"/>
          </p:cNvSpPr>
          <p:nvPr>
            <p:custDataLst>
              <p:tags r:id="rId43"/>
            </p:custDataLst>
          </p:nvPr>
        </p:nvSpPr>
        <p:spPr bwMode="auto">
          <a:xfrm>
            <a:off x="676275" y="1757363"/>
            <a:ext cx="6413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44774B85-BD89-4F2C-BD1E-9179367DDC2C}" type="datetime'Cu''''''''s''''to''m''''''''e''r'''''''' ''''a''ge'''''''''">
              <a:rPr lang="en-ZA" altLang="en-US" sz="800" smtClean="0">
                <a:cs typeface="+mn-cs"/>
              </a:rPr>
              <a:pPr/>
              <a:t>Customer age</a:t>
            </a:fld>
            <a:endParaRPr lang="en-US" sz="800" dirty="0">
              <a:cs typeface="+mn-cs"/>
            </a:endParaRPr>
          </a:p>
        </p:txBody>
      </p:sp>
      <p:sp>
        <p:nvSpPr>
          <p:cNvPr id="18" name="Text Placeholder 4">
            <a:extLst>
              <a:ext uri="{FF2B5EF4-FFF2-40B4-BE49-F238E27FC236}">
                <a16:creationId xmlns:a16="http://schemas.microsoft.com/office/drawing/2014/main" id="{05277B05-7141-5BB6-43D0-FBF37619F493}"/>
              </a:ext>
            </a:extLst>
          </p:cNvPr>
          <p:cNvSpPr>
            <a:spLocks noGrp="1"/>
          </p:cNvSpPr>
          <p:nvPr>
            <p:custDataLst>
              <p:tags r:id="rId44"/>
            </p:custDataLst>
          </p:nvPr>
        </p:nvSpPr>
        <p:spPr bwMode="auto">
          <a:xfrm>
            <a:off x="676275" y="1974850"/>
            <a:ext cx="17637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40A78D7A-8766-4B3C-8C99-ABBBEDEC80C9}" type="datetime'C''ustomer category (indiv''''idua''l'', v''''i''''p,'' etc)'">
              <a:rPr lang="en-ZA" altLang="en-US" sz="800" smtClean="0">
                <a:cs typeface="+mn-cs"/>
              </a:rPr>
              <a:pPr/>
              <a:t>Customer category (individual, vip, etc)</a:t>
            </a:fld>
            <a:endParaRPr lang="en-US" sz="800" dirty="0">
              <a:cs typeface="+mn-cs"/>
            </a:endParaRPr>
          </a:p>
        </p:txBody>
      </p:sp>
      <p:sp>
        <p:nvSpPr>
          <p:cNvPr id="67" name="Rectangle 66">
            <a:extLst>
              <a:ext uri="{FF2B5EF4-FFF2-40B4-BE49-F238E27FC236}">
                <a16:creationId xmlns:a16="http://schemas.microsoft.com/office/drawing/2014/main" id="{D3F83769-FFC3-DEA2-3D15-A6F98BEE3ADD}"/>
              </a:ext>
            </a:extLst>
          </p:cNvPr>
          <p:cNvSpPr/>
          <p:nvPr>
            <p:custDataLst>
              <p:tags r:id="rId45"/>
            </p:custDataLst>
          </p:nvPr>
        </p:nvSpPr>
        <p:spPr bwMode="auto">
          <a:xfrm>
            <a:off x="6330950" y="1009650"/>
            <a:ext cx="109538" cy="109538"/>
          </a:xfrm>
          <a:prstGeom prst="rect">
            <a:avLst/>
          </a:prstGeom>
          <a:solidFill>
            <a:schemeClr val="accent6"/>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70" name="Rectangle 69">
            <a:extLst>
              <a:ext uri="{FF2B5EF4-FFF2-40B4-BE49-F238E27FC236}">
                <a16:creationId xmlns:a16="http://schemas.microsoft.com/office/drawing/2014/main" id="{6F82CBBD-9B34-A9D4-8B24-B35C38B09B36}"/>
              </a:ext>
            </a:extLst>
          </p:cNvPr>
          <p:cNvSpPr/>
          <p:nvPr>
            <p:custDataLst>
              <p:tags r:id="rId46"/>
            </p:custDataLst>
          </p:nvPr>
        </p:nvSpPr>
        <p:spPr bwMode="auto">
          <a:xfrm>
            <a:off x="7199313" y="1009650"/>
            <a:ext cx="109538" cy="109538"/>
          </a:xfrm>
          <a:prstGeom prst="rect">
            <a:avLst/>
          </a:prstGeom>
          <a:solidFill>
            <a:srgbClr val="E14675"/>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4" name="Rectangle 63">
            <a:extLst>
              <a:ext uri="{FF2B5EF4-FFF2-40B4-BE49-F238E27FC236}">
                <a16:creationId xmlns:a16="http://schemas.microsoft.com/office/drawing/2014/main" id="{4A4DA633-1788-5DC6-0B6F-40747C61CE70}"/>
              </a:ext>
            </a:extLst>
          </p:cNvPr>
          <p:cNvSpPr/>
          <p:nvPr>
            <p:custDataLst>
              <p:tags r:id="rId47"/>
            </p:custDataLst>
          </p:nvPr>
        </p:nvSpPr>
        <p:spPr bwMode="auto">
          <a:xfrm>
            <a:off x="9394825" y="1009650"/>
            <a:ext cx="109538" cy="109538"/>
          </a:xfrm>
          <a:prstGeom prst="rect">
            <a:avLst/>
          </a:prstGeom>
          <a:solidFill>
            <a:schemeClr val="accent3"/>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8" name="Rectangle 67">
            <a:extLst>
              <a:ext uri="{FF2B5EF4-FFF2-40B4-BE49-F238E27FC236}">
                <a16:creationId xmlns:a16="http://schemas.microsoft.com/office/drawing/2014/main" id="{DA4D9E69-47DE-1918-415A-F1F51D751D7E}"/>
              </a:ext>
            </a:extLst>
          </p:cNvPr>
          <p:cNvSpPr/>
          <p:nvPr>
            <p:custDataLst>
              <p:tags r:id="rId48"/>
            </p:custDataLst>
          </p:nvPr>
        </p:nvSpPr>
        <p:spPr bwMode="auto">
          <a:xfrm>
            <a:off x="8366125" y="1009650"/>
            <a:ext cx="109538" cy="109538"/>
          </a:xfrm>
          <a:prstGeom prst="rect">
            <a:avLst/>
          </a:prstGeom>
          <a:solidFill>
            <a:schemeClr val="accent4"/>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6" name="Rectangle 65">
            <a:extLst>
              <a:ext uri="{FF2B5EF4-FFF2-40B4-BE49-F238E27FC236}">
                <a16:creationId xmlns:a16="http://schemas.microsoft.com/office/drawing/2014/main" id="{FAC52222-EE22-1F80-B4FC-CD3127ED2048}"/>
              </a:ext>
            </a:extLst>
          </p:cNvPr>
          <p:cNvSpPr/>
          <p:nvPr>
            <p:custDataLst>
              <p:tags r:id="rId49"/>
            </p:custDataLst>
          </p:nvPr>
        </p:nvSpPr>
        <p:spPr bwMode="auto">
          <a:xfrm>
            <a:off x="7740650" y="1009650"/>
            <a:ext cx="109538" cy="109538"/>
          </a:xfrm>
          <a:prstGeom prst="rect">
            <a:avLst/>
          </a:prstGeom>
          <a:solidFill>
            <a:srgbClr val="B1D97D"/>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99" name="Text Placeholder 4">
            <a:extLst>
              <a:ext uri="{FF2B5EF4-FFF2-40B4-BE49-F238E27FC236}">
                <a16:creationId xmlns:a16="http://schemas.microsoft.com/office/drawing/2014/main" id="{24F82579-CE97-D63A-A7B8-C56E03F2C80A}"/>
              </a:ext>
            </a:extLst>
          </p:cNvPr>
          <p:cNvSpPr>
            <a:spLocks noGrp="1"/>
          </p:cNvSpPr>
          <p:nvPr>
            <p:custDataLst>
              <p:tags r:id="rId50"/>
            </p:custDataLst>
          </p:nvPr>
        </p:nvSpPr>
        <p:spPr bwMode="auto">
          <a:xfrm>
            <a:off x="7900988" y="1006475"/>
            <a:ext cx="363538"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2869E16B-4A74-4E05-BE99-F42AAF9B73D3}" type="datetime'''''''''''''''''S''''''''a''''''''''''vi''''''''''''''''ng''s'">
              <a:rPr lang="en-US" altLang="en-US" sz="800" smtClean="0">
                <a:cs typeface="+mn-cs"/>
              </a:rPr>
              <a:pPr/>
              <a:t>Savings</a:t>
            </a:fld>
            <a:endParaRPr lang="en-US" sz="800" dirty="0">
              <a:cs typeface="+mn-cs"/>
            </a:endParaRPr>
          </a:p>
        </p:txBody>
      </p:sp>
      <p:sp>
        <p:nvSpPr>
          <p:cNvPr id="123" name="Text Placeholder 4">
            <a:extLst>
              <a:ext uri="{FF2B5EF4-FFF2-40B4-BE49-F238E27FC236}">
                <a16:creationId xmlns:a16="http://schemas.microsoft.com/office/drawing/2014/main" id="{BCFDCA96-74B4-1AA8-932B-EB6BC327F28C}"/>
              </a:ext>
            </a:extLst>
          </p:cNvPr>
          <p:cNvSpPr>
            <a:spLocks noGrp="1"/>
          </p:cNvSpPr>
          <p:nvPr>
            <p:custDataLst>
              <p:tags r:id="rId51"/>
            </p:custDataLst>
          </p:nvPr>
        </p:nvSpPr>
        <p:spPr bwMode="auto">
          <a:xfrm>
            <a:off x="9555163" y="1006475"/>
            <a:ext cx="10795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41019C2-C641-4754-89D3-782C5F736DAE}" type="datetime'''''''Tra''ns''a''ct''ion''''s'' ''/'' balanc''''es'''''''''">
              <a:rPr lang="en-US" altLang="en-US" sz="800" smtClean="0">
                <a:cs typeface="+mn-cs"/>
              </a:rPr>
              <a:pPr/>
              <a:t>Transactions / balances</a:t>
            </a:fld>
            <a:endParaRPr lang="en-US" sz="800" dirty="0">
              <a:cs typeface="+mn-cs"/>
            </a:endParaRPr>
          </a:p>
        </p:txBody>
      </p:sp>
      <p:sp>
        <p:nvSpPr>
          <p:cNvPr id="74" name="Text Placeholder 4">
            <a:extLst>
              <a:ext uri="{FF2B5EF4-FFF2-40B4-BE49-F238E27FC236}">
                <a16:creationId xmlns:a16="http://schemas.microsoft.com/office/drawing/2014/main" id="{72BDE2B6-65E2-B257-D6E7-6F163CF530B6}"/>
              </a:ext>
            </a:extLst>
          </p:cNvPr>
          <p:cNvSpPr>
            <a:spLocks noGrp="1"/>
          </p:cNvSpPr>
          <p:nvPr>
            <p:custDataLst>
              <p:tags r:id="rId52"/>
            </p:custDataLst>
          </p:nvPr>
        </p:nvSpPr>
        <p:spPr bwMode="auto">
          <a:xfrm>
            <a:off x="7359650" y="1006475"/>
            <a:ext cx="2794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BD4DCA9C-D774-4CA3-8F38-CB6681E93534}" type="datetime'''''''L''''''''''''''o''a''n''''''''''''''''''''s'">
              <a:rPr lang="en-US" altLang="en-US" sz="800" smtClean="0">
                <a:cs typeface="+mn-cs"/>
              </a:rPr>
              <a:pPr/>
              <a:t>Loans</a:t>
            </a:fld>
            <a:endParaRPr lang="en-US" sz="800" dirty="0">
              <a:cs typeface="+mn-cs"/>
            </a:endParaRPr>
          </a:p>
        </p:txBody>
      </p:sp>
      <p:sp>
        <p:nvSpPr>
          <p:cNvPr id="75" name="Text Placeholder 4">
            <a:extLst>
              <a:ext uri="{FF2B5EF4-FFF2-40B4-BE49-F238E27FC236}">
                <a16:creationId xmlns:a16="http://schemas.microsoft.com/office/drawing/2014/main" id="{6C0851BA-64E6-216C-58B9-652486C7052E}"/>
              </a:ext>
            </a:extLst>
          </p:cNvPr>
          <p:cNvSpPr>
            <a:spLocks noGrp="1"/>
          </p:cNvSpPr>
          <p:nvPr>
            <p:custDataLst>
              <p:tags r:id="rId53"/>
            </p:custDataLst>
          </p:nvPr>
        </p:nvSpPr>
        <p:spPr bwMode="auto">
          <a:xfrm>
            <a:off x="8526463" y="1006475"/>
            <a:ext cx="7667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82A35BAD-6D36-47C2-A2F3-6CD31570E348}" type="datetime'C''ar''''ds ''/'' a''cco''''''u''n''''''''''''''t''''''s'''''">
              <a:rPr lang="en-US" altLang="en-US" sz="800" smtClean="0">
                <a:cs typeface="+mn-cs"/>
              </a:rPr>
              <a:pPr/>
              <a:t>Cards / accounts</a:t>
            </a:fld>
            <a:endParaRPr lang="en-US" sz="800" dirty="0">
              <a:cs typeface="+mn-cs"/>
            </a:endParaRPr>
          </a:p>
        </p:txBody>
      </p:sp>
      <p:sp>
        <p:nvSpPr>
          <p:cNvPr id="73" name="Text Placeholder 4">
            <a:extLst>
              <a:ext uri="{FF2B5EF4-FFF2-40B4-BE49-F238E27FC236}">
                <a16:creationId xmlns:a16="http://schemas.microsoft.com/office/drawing/2014/main" id="{2C2333F6-3500-C2B0-343E-5481F238233D}"/>
              </a:ext>
            </a:extLst>
          </p:cNvPr>
          <p:cNvSpPr>
            <a:spLocks noGrp="1"/>
          </p:cNvSpPr>
          <p:nvPr>
            <p:custDataLst>
              <p:tags r:id="rId54"/>
            </p:custDataLst>
          </p:nvPr>
        </p:nvSpPr>
        <p:spPr bwMode="auto">
          <a:xfrm>
            <a:off x="6491288" y="1006475"/>
            <a:ext cx="6064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AA65881C-8BA9-4E21-9888-5C9D7F216987}" type="datetime'''''''''''''''''D''e''''mo''''g''r''''''''ap''h''''''i''c'''">
              <a:rPr lang="en-US" altLang="en-US" sz="800" smtClean="0">
                <a:cs typeface="+mn-cs"/>
              </a:rPr>
              <a:pPr/>
              <a:t>Demographic</a:t>
            </a:fld>
            <a:endParaRPr lang="en-US" sz="800" dirty="0">
              <a:cs typeface="+mn-cs"/>
            </a:endParaRPr>
          </a:p>
        </p:txBody>
      </p:sp>
      <p:graphicFrame>
        <p:nvGraphicFramePr>
          <p:cNvPr id="5" name="Chart 4">
            <a:extLst>
              <a:ext uri="{FF2B5EF4-FFF2-40B4-BE49-F238E27FC236}">
                <a16:creationId xmlns:a16="http://schemas.microsoft.com/office/drawing/2014/main" id="{4814256A-5322-DFFC-61C2-53CBF659FA04}"/>
              </a:ext>
            </a:extLst>
          </p:cNvPr>
          <p:cNvGraphicFramePr/>
          <p:nvPr>
            <p:custDataLst>
              <p:tags r:id="rId55"/>
            </p:custDataLst>
            <p:extLst>
              <p:ext uri="{D42A27DB-BD31-4B8C-83A1-F6EECF244321}">
                <p14:modId xmlns:p14="http://schemas.microsoft.com/office/powerpoint/2010/main" val="4069931969"/>
              </p:ext>
            </p:extLst>
          </p:nvPr>
        </p:nvGraphicFramePr>
        <p:xfrm>
          <a:off x="6350000" y="1700213"/>
          <a:ext cx="5227638" cy="917575"/>
        </p:xfrm>
        <a:graphic>
          <a:graphicData uri="http://schemas.openxmlformats.org/drawingml/2006/chart">
            <c:chart xmlns:c="http://schemas.openxmlformats.org/drawingml/2006/chart" xmlns:r="http://schemas.openxmlformats.org/officeDocument/2006/relationships" r:id="rId77"/>
          </a:graphicData>
        </a:graphic>
      </p:graphicFrame>
      <p:sp>
        <p:nvSpPr>
          <p:cNvPr id="69" name="Text Placeholder 4">
            <a:extLst>
              <a:ext uri="{FF2B5EF4-FFF2-40B4-BE49-F238E27FC236}">
                <a16:creationId xmlns:a16="http://schemas.microsoft.com/office/drawing/2014/main" id="{FB619F3E-6B3B-945D-4152-86BD08F6A30B}"/>
              </a:ext>
            </a:extLst>
          </p:cNvPr>
          <p:cNvSpPr>
            <a:spLocks noGrp="1"/>
          </p:cNvSpPr>
          <p:nvPr>
            <p:custDataLst>
              <p:tags r:id="rId56"/>
            </p:custDataLst>
          </p:nvPr>
        </p:nvSpPr>
        <p:spPr bwMode="auto">
          <a:xfrm>
            <a:off x="10052050" y="2579688"/>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ABE5179-FCCD-471D-9929-F384A8281C0C}" type="datetime'''''''''''5''''''0''-''''''''''''''''''''''60'''''''''''''">
              <a:rPr lang="en-US" altLang="en-US" sz="1050" smtClean="0">
                <a:cs typeface="+mn-cs"/>
              </a:rPr>
              <a:pPr/>
              <a:t>50-60</a:t>
            </a:fld>
            <a:endParaRPr lang="en-US" sz="1050" dirty="0">
              <a:cs typeface="+mn-cs"/>
            </a:endParaRPr>
          </a:p>
        </p:txBody>
      </p:sp>
      <p:sp>
        <p:nvSpPr>
          <p:cNvPr id="65" name="Text Placeholder 4">
            <a:extLst>
              <a:ext uri="{FF2B5EF4-FFF2-40B4-BE49-F238E27FC236}">
                <a16:creationId xmlns:a16="http://schemas.microsoft.com/office/drawing/2014/main" id="{69C35390-B2D4-C7F8-7543-13B7AD9239CF}"/>
              </a:ext>
            </a:extLst>
          </p:cNvPr>
          <p:cNvSpPr>
            <a:spLocks noGrp="1"/>
          </p:cNvSpPr>
          <p:nvPr>
            <p:custDataLst>
              <p:tags r:id="rId57"/>
            </p:custDataLst>
          </p:nvPr>
        </p:nvSpPr>
        <p:spPr bwMode="auto">
          <a:xfrm>
            <a:off x="9207500" y="2579688"/>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D429A03-2BD6-439B-B2B0-C949DC24C2F5}" type="datetime'''''''''4''''''''''''''''''''''''''''''''''''0''-5''''0'''''''">
              <a:rPr lang="en-US" altLang="en-US" sz="1050" smtClean="0">
                <a:cs typeface="+mn-cs"/>
              </a:rPr>
              <a:pPr/>
              <a:t>40-50</a:t>
            </a:fld>
            <a:endParaRPr lang="en-US" sz="1050" dirty="0">
              <a:cs typeface="+mn-cs"/>
            </a:endParaRPr>
          </a:p>
        </p:txBody>
      </p:sp>
      <p:sp>
        <p:nvSpPr>
          <p:cNvPr id="40" name="Text Placeholder 4">
            <a:extLst>
              <a:ext uri="{FF2B5EF4-FFF2-40B4-BE49-F238E27FC236}">
                <a16:creationId xmlns:a16="http://schemas.microsoft.com/office/drawing/2014/main" id="{2BCF097D-461C-B187-7E42-44F89B382A6A}"/>
              </a:ext>
            </a:extLst>
          </p:cNvPr>
          <p:cNvSpPr>
            <a:spLocks noGrp="1"/>
          </p:cNvSpPr>
          <p:nvPr>
            <p:custDataLst>
              <p:tags r:id="rId58"/>
            </p:custDataLst>
          </p:nvPr>
        </p:nvSpPr>
        <p:spPr bwMode="auto">
          <a:xfrm>
            <a:off x="10953750" y="2579688"/>
            <a:ext cx="239713"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3C513E8-6B47-4AE5-824D-94B9AF61BE74}" type="datetime'''6''''''''''''''''0''''''''+'''''''''''''''''''''''''''''">
              <a:rPr lang="en-US" altLang="en-US" sz="1050" smtClean="0">
                <a:cs typeface="+mn-cs"/>
              </a:rPr>
              <a:pPr/>
              <a:t>60+</a:t>
            </a:fld>
            <a:endParaRPr lang="en-US" sz="1050" dirty="0">
              <a:cs typeface="+mn-cs"/>
            </a:endParaRPr>
          </a:p>
        </p:txBody>
      </p:sp>
      <p:sp>
        <p:nvSpPr>
          <p:cNvPr id="37" name="Text Placeholder 4">
            <a:extLst>
              <a:ext uri="{FF2B5EF4-FFF2-40B4-BE49-F238E27FC236}">
                <a16:creationId xmlns:a16="http://schemas.microsoft.com/office/drawing/2014/main" id="{0038CFA9-4EA0-2CDD-09CD-F830B28C6BC0}"/>
              </a:ext>
            </a:extLst>
          </p:cNvPr>
          <p:cNvSpPr>
            <a:spLocks noGrp="1"/>
          </p:cNvSpPr>
          <p:nvPr>
            <p:custDataLst>
              <p:tags r:id="rId59"/>
            </p:custDataLst>
          </p:nvPr>
        </p:nvSpPr>
        <p:spPr bwMode="auto">
          <a:xfrm>
            <a:off x="6735763" y="2579688"/>
            <a:ext cx="239713"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3E80E1F-0283-4957-9FC1-D505C09D643E}" type="datetime'''''''''''''&lt;''''''2''''''''''''''''''''''''''''''0'''">
              <a:rPr lang="en-US" altLang="en-US" sz="1050" smtClean="0">
                <a:cs typeface="+mn-cs"/>
              </a:rPr>
              <a:pPr/>
              <a:t>&lt;20</a:t>
            </a:fld>
            <a:endParaRPr lang="en-US" sz="1050" dirty="0">
              <a:cs typeface="+mn-cs"/>
            </a:endParaRPr>
          </a:p>
        </p:txBody>
      </p:sp>
      <p:sp>
        <p:nvSpPr>
          <p:cNvPr id="44" name="Text Placeholder 4">
            <a:extLst>
              <a:ext uri="{FF2B5EF4-FFF2-40B4-BE49-F238E27FC236}">
                <a16:creationId xmlns:a16="http://schemas.microsoft.com/office/drawing/2014/main" id="{D8FFC71E-03A3-B5F4-22F8-18304A78FF61}"/>
              </a:ext>
            </a:extLst>
          </p:cNvPr>
          <p:cNvSpPr>
            <a:spLocks noGrp="1"/>
          </p:cNvSpPr>
          <p:nvPr>
            <p:custDataLst>
              <p:tags r:id="rId60"/>
            </p:custDataLst>
          </p:nvPr>
        </p:nvSpPr>
        <p:spPr bwMode="auto">
          <a:xfrm>
            <a:off x="8364538" y="2579688"/>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8418E76-B2D7-4B40-94A3-6EE381D988AB}" type="datetime'''''30-''''''''''''''''''''''''''''''''4''''''''0'''''''''">
              <a:rPr lang="en-US" altLang="en-US" sz="1050" smtClean="0">
                <a:cs typeface="+mn-cs"/>
              </a:rPr>
              <a:pPr/>
              <a:t>30-40</a:t>
            </a:fld>
            <a:endParaRPr lang="en-US" sz="1050" dirty="0">
              <a:cs typeface="+mn-cs"/>
            </a:endParaRPr>
          </a:p>
        </p:txBody>
      </p:sp>
      <p:sp>
        <p:nvSpPr>
          <p:cNvPr id="38" name="Text Placeholder 4">
            <a:extLst>
              <a:ext uri="{FF2B5EF4-FFF2-40B4-BE49-F238E27FC236}">
                <a16:creationId xmlns:a16="http://schemas.microsoft.com/office/drawing/2014/main" id="{4DF00209-D684-A6E5-2BFC-8DE8B7B9E321}"/>
              </a:ext>
            </a:extLst>
          </p:cNvPr>
          <p:cNvSpPr>
            <a:spLocks noGrp="1"/>
          </p:cNvSpPr>
          <p:nvPr>
            <p:custDataLst>
              <p:tags r:id="rId61"/>
            </p:custDataLst>
          </p:nvPr>
        </p:nvSpPr>
        <p:spPr bwMode="auto">
          <a:xfrm>
            <a:off x="7519988" y="2579688"/>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E3E798A-3058-4996-AF8E-5F11BDDEE56F}" type="datetime'''''''''2''''''''''''''0''''''-''3''''''''''''''0'''''''">
              <a:rPr lang="en-US" altLang="en-US" sz="1050" smtClean="0">
                <a:cs typeface="+mn-cs"/>
              </a:rPr>
              <a:pPr/>
              <a:t>20-30</a:t>
            </a:fld>
            <a:endParaRPr lang="en-US" sz="1050" dirty="0">
              <a:cs typeface="+mn-cs"/>
            </a:endParaRPr>
          </a:p>
        </p:txBody>
      </p:sp>
      <p:graphicFrame>
        <p:nvGraphicFramePr>
          <p:cNvPr id="7" name="Chart 6">
            <a:extLst>
              <a:ext uri="{FF2B5EF4-FFF2-40B4-BE49-F238E27FC236}">
                <a16:creationId xmlns:a16="http://schemas.microsoft.com/office/drawing/2014/main" id="{00E30721-4F7B-39B2-4EAB-2061AB4C4ACC}"/>
              </a:ext>
            </a:extLst>
          </p:cNvPr>
          <p:cNvGraphicFramePr/>
          <p:nvPr>
            <p:custDataLst>
              <p:tags r:id="rId62"/>
            </p:custDataLst>
            <p:extLst>
              <p:ext uri="{D42A27DB-BD31-4B8C-83A1-F6EECF244321}">
                <p14:modId xmlns:p14="http://schemas.microsoft.com/office/powerpoint/2010/main" val="2835642055"/>
              </p:ext>
            </p:extLst>
          </p:nvPr>
        </p:nvGraphicFramePr>
        <p:xfrm>
          <a:off x="6350000" y="3209925"/>
          <a:ext cx="5227638" cy="917575"/>
        </p:xfrm>
        <a:graphic>
          <a:graphicData uri="http://schemas.openxmlformats.org/drawingml/2006/chart">
            <c:chart xmlns:c="http://schemas.openxmlformats.org/drawingml/2006/chart" xmlns:r="http://schemas.openxmlformats.org/officeDocument/2006/relationships" r:id="rId78"/>
          </a:graphicData>
        </a:graphic>
      </p:graphicFrame>
      <p:sp>
        <p:nvSpPr>
          <p:cNvPr id="77" name="Text Placeholder 4">
            <a:extLst>
              <a:ext uri="{FF2B5EF4-FFF2-40B4-BE49-F238E27FC236}">
                <a16:creationId xmlns:a16="http://schemas.microsoft.com/office/drawing/2014/main" id="{2BA66D1B-09A9-032E-8829-8C1D403DACF2}"/>
              </a:ext>
            </a:extLst>
          </p:cNvPr>
          <p:cNvSpPr>
            <a:spLocks noGrp="1"/>
          </p:cNvSpPr>
          <p:nvPr>
            <p:custDataLst>
              <p:tags r:id="rId63"/>
            </p:custDataLst>
          </p:nvPr>
        </p:nvSpPr>
        <p:spPr bwMode="auto">
          <a:xfrm>
            <a:off x="10831513" y="4089400"/>
            <a:ext cx="3143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2D43D7C-AB2B-45C8-92ED-72782B9338A0}" type="datetime'''''''360''+'''''''''''''''''''''''''''''''''''''''''''''''">
              <a:rPr lang="en-US" altLang="en-US" sz="1050" smtClean="0">
                <a:cs typeface="+mn-cs"/>
              </a:rPr>
              <a:pPr/>
              <a:t>360+</a:t>
            </a:fld>
            <a:endParaRPr lang="en-US" sz="1050" dirty="0">
              <a:cs typeface="+mn-cs"/>
            </a:endParaRPr>
          </a:p>
        </p:txBody>
      </p:sp>
      <p:sp>
        <p:nvSpPr>
          <p:cNvPr id="79" name="Text Placeholder 4">
            <a:extLst>
              <a:ext uri="{FF2B5EF4-FFF2-40B4-BE49-F238E27FC236}">
                <a16:creationId xmlns:a16="http://schemas.microsoft.com/office/drawing/2014/main" id="{D691713D-B557-0B18-029D-32E4CA2F2D7B}"/>
              </a:ext>
            </a:extLst>
          </p:cNvPr>
          <p:cNvSpPr>
            <a:spLocks noGrp="1"/>
          </p:cNvSpPr>
          <p:nvPr>
            <p:custDataLst>
              <p:tags r:id="rId64"/>
            </p:custDataLst>
          </p:nvPr>
        </p:nvSpPr>
        <p:spPr bwMode="auto">
          <a:xfrm>
            <a:off x="9723438" y="4089400"/>
            <a:ext cx="5048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9722A25-26AD-44EB-89A7-25F32B8537AA}" type="datetime'''''''''''''''''''''''''''1''''81-''3''''6''''''0'''">
              <a:rPr lang="en-US" altLang="en-US" sz="1050" smtClean="0">
                <a:cs typeface="+mn-cs"/>
              </a:rPr>
              <a:pPr/>
              <a:t>181-360</a:t>
            </a:fld>
            <a:endParaRPr lang="en-US" sz="1050" dirty="0">
              <a:cs typeface="+mn-cs"/>
            </a:endParaRPr>
          </a:p>
        </p:txBody>
      </p:sp>
      <p:sp>
        <p:nvSpPr>
          <p:cNvPr id="81" name="Text Placeholder 4">
            <a:extLst>
              <a:ext uri="{FF2B5EF4-FFF2-40B4-BE49-F238E27FC236}">
                <a16:creationId xmlns:a16="http://schemas.microsoft.com/office/drawing/2014/main" id="{87006C6D-DDC5-B248-53F4-29ABF1CD4BE4}"/>
              </a:ext>
            </a:extLst>
          </p:cNvPr>
          <p:cNvSpPr>
            <a:spLocks noGrp="1"/>
          </p:cNvSpPr>
          <p:nvPr>
            <p:custDataLst>
              <p:tags r:id="rId65"/>
            </p:custDataLst>
          </p:nvPr>
        </p:nvSpPr>
        <p:spPr bwMode="auto">
          <a:xfrm>
            <a:off x="8748713" y="4089400"/>
            <a:ext cx="430213"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AEFBD0E-C40F-431C-8CF9-736B8EA8244C}" type="datetime'''''''''''''9''''''1''''''-''''''''180'''''">
              <a:rPr lang="en-US" altLang="en-US" sz="1050" smtClean="0">
                <a:cs typeface="+mn-cs"/>
              </a:rPr>
              <a:pPr/>
              <a:t>91-180</a:t>
            </a:fld>
            <a:endParaRPr lang="en-US" sz="1050" dirty="0">
              <a:cs typeface="+mn-cs"/>
            </a:endParaRPr>
          </a:p>
        </p:txBody>
      </p:sp>
      <p:sp>
        <p:nvSpPr>
          <p:cNvPr id="80" name="Text Placeholder 4">
            <a:extLst>
              <a:ext uri="{FF2B5EF4-FFF2-40B4-BE49-F238E27FC236}">
                <a16:creationId xmlns:a16="http://schemas.microsoft.com/office/drawing/2014/main" id="{275BCDA5-EE61-9146-F2C8-C1CDEAC99873}"/>
              </a:ext>
            </a:extLst>
          </p:cNvPr>
          <p:cNvSpPr>
            <a:spLocks noGrp="1"/>
          </p:cNvSpPr>
          <p:nvPr>
            <p:custDataLst>
              <p:tags r:id="rId66"/>
            </p:custDataLst>
          </p:nvPr>
        </p:nvSpPr>
        <p:spPr bwMode="auto">
          <a:xfrm>
            <a:off x="7773988" y="4089400"/>
            <a:ext cx="35560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CBFC59B-1E89-4C13-8C2C-BA7C9F8EEC83}" type="datetime'''''3''''''''''''1''-''''''9''0'''''''''''''''''''''">
              <a:rPr lang="en-US" altLang="en-US" sz="1050" smtClean="0">
                <a:cs typeface="+mn-cs"/>
              </a:rPr>
              <a:pPr/>
              <a:t>31-90</a:t>
            </a:fld>
            <a:endParaRPr lang="en-US" sz="1050" dirty="0">
              <a:cs typeface="+mn-cs"/>
            </a:endParaRPr>
          </a:p>
        </p:txBody>
      </p:sp>
      <p:sp>
        <p:nvSpPr>
          <p:cNvPr id="78" name="Text Placeholder 4">
            <a:extLst>
              <a:ext uri="{FF2B5EF4-FFF2-40B4-BE49-F238E27FC236}">
                <a16:creationId xmlns:a16="http://schemas.microsoft.com/office/drawing/2014/main" id="{3B48FD07-D416-048B-63A0-414A7A328489}"/>
              </a:ext>
            </a:extLst>
          </p:cNvPr>
          <p:cNvSpPr>
            <a:spLocks noGrp="1"/>
          </p:cNvSpPr>
          <p:nvPr>
            <p:custDataLst>
              <p:tags r:id="rId67"/>
            </p:custDataLst>
          </p:nvPr>
        </p:nvSpPr>
        <p:spPr bwMode="auto">
          <a:xfrm>
            <a:off x="6553200" y="4089400"/>
            <a:ext cx="771525" cy="3206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257E59F-C6CB-44B6-84B7-39C8A6F6FBC8}" type="datetime'D''o''''''''es n''''o''t'' ''''''''h''ave'' ''d''e''pos''''it'">
              <a:rPr lang="en-US" altLang="en-US" sz="1050" smtClean="0">
                <a:cs typeface="+mn-cs"/>
              </a:rPr>
              <a:pPr/>
              <a:t>Does not have deposit</a:t>
            </a:fld>
            <a:endParaRPr lang="en-US" sz="1050" dirty="0">
              <a:cs typeface="+mn-cs"/>
            </a:endParaRPr>
          </a:p>
        </p:txBody>
      </p:sp>
      <p:graphicFrame>
        <p:nvGraphicFramePr>
          <p:cNvPr id="8" name="Chart 7">
            <a:extLst>
              <a:ext uri="{FF2B5EF4-FFF2-40B4-BE49-F238E27FC236}">
                <a16:creationId xmlns:a16="http://schemas.microsoft.com/office/drawing/2014/main" id="{3B1C4387-2FF8-1ECF-A3E9-A8F2001D3B5E}"/>
              </a:ext>
            </a:extLst>
          </p:cNvPr>
          <p:cNvGraphicFramePr/>
          <p:nvPr>
            <p:custDataLst>
              <p:tags r:id="rId68"/>
            </p:custDataLst>
            <p:extLst>
              <p:ext uri="{D42A27DB-BD31-4B8C-83A1-F6EECF244321}">
                <p14:modId xmlns:p14="http://schemas.microsoft.com/office/powerpoint/2010/main" val="842632452"/>
              </p:ext>
            </p:extLst>
          </p:nvPr>
        </p:nvGraphicFramePr>
        <p:xfrm>
          <a:off x="6350000" y="4867275"/>
          <a:ext cx="5227638" cy="917575"/>
        </p:xfrm>
        <a:graphic>
          <a:graphicData uri="http://schemas.openxmlformats.org/drawingml/2006/chart">
            <c:chart xmlns:c="http://schemas.openxmlformats.org/drawingml/2006/chart" xmlns:r="http://schemas.openxmlformats.org/officeDocument/2006/relationships" r:id="rId79"/>
          </a:graphicData>
        </a:graphic>
      </p:graphicFrame>
      <p:sp>
        <p:nvSpPr>
          <p:cNvPr id="85" name="Text Placeholder 4">
            <a:extLst>
              <a:ext uri="{FF2B5EF4-FFF2-40B4-BE49-F238E27FC236}">
                <a16:creationId xmlns:a16="http://schemas.microsoft.com/office/drawing/2014/main" id="{A75D1CF8-E3B6-F18A-7DDC-2AB64465D492}"/>
              </a:ext>
            </a:extLst>
          </p:cNvPr>
          <p:cNvSpPr>
            <a:spLocks noGrp="1"/>
          </p:cNvSpPr>
          <p:nvPr>
            <p:custDataLst>
              <p:tags r:id="rId69"/>
            </p:custDataLst>
          </p:nvPr>
        </p:nvSpPr>
        <p:spPr bwMode="auto">
          <a:xfrm>
            <a:off x="10417175" y="5746750"/>
            <a:ext cx="4667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7B13DE5-3F19-4F98-AC9E-D6026CB5F1B6}" type="datetime'''''''''''D''''''i''v''''''''''''orc''''''''''''''''''e'">
              <a:rPr lang="en-US" altLang="en-US" sz="1050" smtClean="0">
                <a:cs typeface="+mn-cs"/>
              </a:rPr>
              <a:pPr/>
              <a:t>Divorce</a:t>
            </a:fld>
            <a:endParaRPr lang="en-US" sz="1050" dirty="0">
              <a:cs typeface="+mn-cs"/>
            </a:endParaRPr>
          </a:p>
        </p:txBody>
      </p:sp>
      <p:sp>
        <p:nvSpPr>
          <p:cNvPr id="84" name="Text Placeholder 4">
            <a:extLst>
              <a:ext uri="{FF2B5EF4-FFF2-40B4-BE49-F238E27FC236}">
                <a16:creationId xmlns:a16="http://schemas.microsoft.com/office/drawing/2014/main" id="{51839D04-9021-2844-3066-E0BCEAF50A40}"/>
              </a:ext>
            </a:extLst>
          </p:cNvPr>
          <p:cNvSpPr>
            <a:spLocks noGrp="1"/>
          </p:cNvSpPr>
          <p:nvPr>
            <p:custDataLst>
              <p:tags r:id="rId70"/>
            </p:custDataLst>
          </p:nvPr>
        </p:nvSpPr>
        <p:spPr bwMode="auto">
          <a:xfrm>
            <a:off x="8770938" y="5746750"/>
            <a:ext cx="385763"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B9E8614-7384-46B7-B271-BC491724E558}" type="datetime'''S''''''''i''''''''''''''''ngl''''''''''''''''''''''e'''''''">
              <a:rPr lang="en-US" altLang="en-US" sz="1050" smtClean="0">
                <a:cs typeface="+mn-cs"/>
              </a:rPr>
              <a:pPr/>
              <a:t>Single</a:t>
            </a:fld>
            <a:endParaRPr lang="en-US" sz="1050" dirty="0">
              <a:cs typeface="+mn-cs"/>
            </a:endParaRPr>
          </a:p>
        </p:txBody>
      </p:sp>
      <p:sp>
        <p:nvSpPr>
          <p:cNvPr id="83" name="Text Placeholder 4">
            <a:extLst>
              <a:ext uri="{FF2B5EF4-FFF2-40B4-BE49-F238E27FC236}">
                <a16:creationId xmlns:a16="http://schemas.microsoft.com/office/drawing/2014/main" id="{89B9E059-6C23-9E39-A73A-94189FFF6511}"/>
              </a:ext>
            </a:extLst>
          </p:cNvPr>
          <p:cNvSpPr>
            <a:spLocks noGrp="1"/>
          </p:cNvSpPr>
          <p:nvPr>
            <p:custDataLst>
              <p:tags r:id="rId71"/>
            </p:custDataLst>
          </p:nvPr>
        </p:nvSpPr>
        <p:spPr bwMode="auto">
          <a:xfrm>
            <a:off x="7042150" y="5746750"/>
            <a:ext cx="46672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FE95542-4627-41C2-85AF-979AC2388A01}" type="datetime'''''M''''''''ar''r''''i''''''''''''''e''''''''''d'''''''''">
              <a:rPr lang="en-ZA" altLang="en-US" sz="1050" smtClean="0">
                <a:cs typeface="+mn-cs"/>
              </a:rPr>
              <a:pPr/>
              <a:t>Married</a:t>
            </a:fld>
            <a:endParaRPr lang="en-US" sz="1050" dirty="0">
              <a:cs typeface="+mn-cs"/>
            </a:endParaRPr>
          </a:p>
        </p:txBody>
      </p:sp>
    </p:spTree>
    <p:extLst>
      <p:ext uri="{BB962C8B-B14F-4D97-AF65-F5344CB8AC3E}">
        <p14:creationId xmlns:p14="http://schemas.microsoft.com/office/powerpoint/2010/main" val="2597817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37232AAC-4D11-4DD9-8AEF-C66E70EA08E0}"/>
              </a:ext>
            </a:extLst>
          </p:cNvPr>
          <p:cNvGraphicFramePr>
            <a:graphicFrameLocks noChangeAspect="1"/>
          </p:cNvGraphicFramePr>
          <p:nvPr>
            <p:custDataLst>
              <p:tags r:id="rId1"/>
            </p:custDataLst>
            <p:extLst>
              <p:ext uri="{D42A27DB-BD31-4B8C-83A1-F6EECF244321}">
                <p14:modId xmlns:p14="http://schemas.microsoft.com/office/powerpoint/2010/main" val="3705931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95" imgH="396" progId="TCLayout.ActiveDocument.1">
                  <p:embed/>
                </p:oleObj>
              </mc:Choice>
              <mc:Fallback>
                <p:oleObj name="think-cell Slide" r:id="rId20" imgW="395" imgH="396" progId="TCLayout.ActiveDocument.1">
                  <p:embed/>
                  <p:pic>
                    <p:nvPicPr>
                      <p:cNvPr id="8" name="Object 6" hidden="1">
                        <a:extLst>
                          <a:ext uri="{FF2B5EF4-FFF2-40B4-BE49-F238E27FC236}">
                            <a16:creationId xmlns:a16="http://schemas.microsoft.com/office/drawing/2014/main" id="{37232AAC-4D11-4DD9-8AEF-C66E70EA08E0}"/>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CE251262-84F8-4A23-B720-36295FE6DEE2}"/>
              </a:ext>
            </a:extLst>
          </p:cNvPr>
          <p:cNvSpPr>
            <a:spLocks noGrp="1"/>
          </p:cNvSpPr>
          <p:nvPr>
            <p:ph type="title"/>
            <p:custDataLst>
              <p:tags r:id="rId2"/>
            </p:custDataLst>
          </p:nvPr>
        </p:nvSpPr>
        <p:spPr>
          <a:xfrm>
            <a:off x="554736" y="172212"/>
            <a:ext cx="11082528" cy="1154162"/>
          </a:xfrm>
          <a:noFill/>
          <a:ln/>
          <a:extLst>
            <a:ext uri="{909E8E84-426E-40DD-AFC4-6F175D3DCCD1}">
              <a14:hiddenFill xmlns:a14="http://schemas.microsoft.com/office/drawing/2010/main">
                <a:solidFill>
                  <a:srgbClr val="FFFFFF"/>
                </a:solidFill>
              </a14:hiddenFill>
            </a:ext>
          </a:extLst>
        </p:spPr>
        <p:txBody>
          <a:bodyPr vert="horz" wrap="square" anchor="t" anchorCtr="0">
            <a:noAutofit/>
          </a:bodyPr>
          <a:lstStyle/>
          <a:p>
            <a:pPr marR="0">
              <a:spcAft>
                <a:spcPts val="0"/>
              </a:spcAft>
            </a:pPr>
            <a:r>
              <a:rPr lang="en-US" dirty="0">
                <a:latin typeface="Arial" panose="020B0604020202020204" pitchFamily="34" charset="0"/>
              </a:rPr>
              <a:t>3F.i: Outbound model train-test-split code </a:t>
            </a:r>
            <a:r>
              <a:rPr lang="en-GB" dirty="0">
                <a:effectLst/>
                <a:latin typeface="Arial" panose="020B0604020202020204" pitchFamily="34" charset="0"/>
              </a:rPr>
              <a:t>is a part of a data preparation process for building propensity models for  savings accounts, loans, credit cards, BMO, and bank insurance</a:t>
            </a:r>
            <a:endParaRPr lang="en-US" dirty="0">
              <a:latin typeface="Arial" panose="020B0604020202020204" pitchFamily="34" charset="0"/>
            </a:endParaRPr>
          </a:p>
        </p:txBody>
      </p:sp>
      <p:sp>
        <p:nvSpPr>
          <p:cNvPr id="26" name="Text Placeholder 25">
            <a:extLst>
              <a:ext uri="{FF2B5EF4-FFF2-40B4-BE49-F238E27FC236}">
                <a16:creationId xmlns:a16="http://schemas.microsoft.com/office/drawing/2014/main" id="{94B80DAE-9659-8971-A153-FE99867264A4}"/>
              </a:ext>
            </a:extLst>
          </p:cNvPr>
          <p:cNvSpPr>
            <a:spLocks noGrp="1"/>
          </p:cNvSpPr>
          <p:nvPr>
            <p:ph type="body" sz="quarter" idx="10"/>
          </p:nvPr>
        </p:nvSpPr>
        <p:spPr/>
        <p:txBody>
          <a:bodyPr/>
          <a:lstStyle/>
          <a:p>
            <a:endParaRPr lang="en-US"/>
          </a:p>
        </p:txBody>
      </p:sp>
      <p:grpSp>
        <p:nvGrpSpPr>
          <p:cNvPr id="12" name="CustomIcon">
            <a:extLst>
              <a:ext uri="{FF2B5EF4-FFF2-40B4-BE49-F238E27FC236}">
                <a16:creationId xmlns:a16="http://schemas.microsoft.com/office/drawing/2014/main" id="{64C0735B-F1EC-4277-941C-CD41AE1F53AD}"/>
              </a:ext>
            </a:extLst>
          </p:cNvPr>
          <p:cNvGrpSpPr>
            <a:grpSpLocks/>
          </p:cNvGrpSpPr>
          <p:nvPr>
            <p:custDataLst>
              <p:tags r:id="rId3"/>
            </p:custDataLst>
          </p:nvPr>
        </p:nvGrpSpPr>
        <p:grpSpPr>
          <a:xfrm>
            <a:off x="554736" y="1406929"/>
            <a:ext cx="432000" cy="432000"/>
            <a:chOff x="-205105" y="-205105"/>
            <a:chExt cx="1019810" cy="1019810"/>
          </a:xfrm>
          <a:solidFill>
            <a:schemeClr val="accent5"/>
          </a:solidFill>
        </p:grpSpPr>
        <p:sp>
          <p:nvSpPr>
            <p:cNvPr id="9" name="Oval 8">
              <a:extLst>
                <a:ext uri="{FF2B5EF4-FFF2-40B4-BE49-F238E27FC236}">
                  <a16:creationId xmlns:a16="http://schemas.microsoft.com/office/drawing/2014/main" id="{C439EF6D-5E94-4CD5-AC6B-462DB62CAE72}"/>
                </a:ext>
              </a:extLst>
            </p:cNvPr>
            <p:cNvSpPr>
              <a:spLocks noChangeAspect="1"/>
            </p:cNvSpPr>
            <p:nvPr/>
          </p:nvSpPr>
          <p:spPr>
            <a:xfrm>
              <a:off x="-205105" y="-205105"/>
              <a:ext cx="1019810" cy="101981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1" name="Graphic 10">
              <a:extLst>
                <a:ext uri="{FF2B5EF4-FFF2-40B4-BE49-F238E27FC236}">
                  <a16:creationId xmlns:a16="http://schemas.microsoft.com/office/drawing/2014/main" id="{306BF5B3-1341-492F-B707-CF9C1A3412F2}"/>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0" y="0"/>
              <a:ext cx="609600" cy="609600"/>
            </a:xfrm>
            <a:prstGeom prst="rect">
              <a:avLst/>
            </a:prstGeom>
          </p:spPr>
        </p:pic>
      </p:grpSp>
      <p:grpSp>
        <p:nvGrpSpPr>
          <p:cNvPr id="22" name="CustomIcon">
            <a:extLst>
              <a:ext uri="{FF2B5EF4-FFF2-40B4-BE49-F238E27FC236}">
                <a16:creationId xmlns:a16="http://schemas.microsoft.com/office/drawing/2014/main" id="{E8152C28-13D5-4D18-A33E-F3EC8F28F10E}"/>
              </a:ext>
            </a:extLst>
          </p:cNvPr>
          <p:cNvGrpSpPr>
            <a:grpSpLocks/>
          </p:cNvGrpSpPr>
          <p:nvPr>
            <p:custDataLst>
              <p:tags r:id="rId4"/>
            </p:custDataLst>
          </p:nvPr>
        </p:nvGrpSpPr>
        <p:grpSpPr>
          <a:xfrm>
            <a:off x="8418021" y="1406929"/>
            <a:ext cx="432000" cy="432000"/>
            <a:chOff x="-205105" y="-205105"/>
            <a:chExt cx="1019810" cy="1019810"/>
          </a:xfrm>
          <a:solidFill>
            <a:schemeClr val="accent5"/>
          </a:solidFill>
        </p:grpSpPr>
        <p:sp>
          <p:nvSpPr>
            <p:cNvPr id="13" name="Oval 12">
              <a:extLst>
                <a:ext uri="{FF2B5EF4-FFF2-40B4-BE49-F238E27FC236}">
                  <a16:creationId xmlns:a16="http://schemas.microsoft.com/office/drawing/2014/main" id="{C226FACD-0F85-410B-B466-78188542E8EF}"/>
                </a:ext>
              </a:extLst>
            </p:cNvPr>
            <p:cNvSpPr>
              <a:spLocks noChangeAspect="1"/>
            </p:cNvSpPr>
            <p:nvPr/>
          </p:nvSpPr>
          <p:spPr>
            <a:xfrm>
              <a:off x="-205105" y="-205105"/>
              <a:ext cx="1019810" cy="101981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21" name="Graphic 20">
              <a:extLst>
                <a:ext uri="{FF2B5EF4-FFF2-40B4-BE49-F238E27FC236}">
                  <a16:creationId xmlns:a16="http://schemas.microsoft.com/office/drawing/2014/main" id="{715C99E6-88D7-450F-A2A5-74C730443E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0" y="0"/>
              <a:ext cx="609600" cy="609600"/>
            </a:xfrm>
            <a:prstGeom prst="rect">
              <a:avLst/>
            </a:prstGeom>
          </p:spPr>
        </p:pic>
      </p:grpSp>
      <p:sp>
        <p:nvSpPr>
          <p:cNvPr id="14" name="TextBox 13">
            <a:extLst>
              <a:ext uri="{FF2B5EF4-FFF2-40B4-BE49-F238E27FC236}">
                <a16:creationId xmlns:a16="http://schemas.microsoft.com/office/drawing/2014/main" id="{B86B69BB-DF7B-196B-8D34-9395CD3B88DF}"/>
              </a:ext>
            </a:extLst>
          </p:cNvPr>
          <p:cNvSpPr txBox="1">
            <a:spLocks/>
          </p:cNvSpPr>
          <p:nvPr/>
        </p:nvSpPr>
        <p:spPr>
          <a:xfrm>
            <a:off x="8418021" y="4944690"/>
            <a:ext cx="3219243" cy="400110"/>
          </a:xfrm>
          <a:prstGeom prst="rect">
            <a:avLst/>
          </a:prstGeom>
          <a:solidFill>
            <a:schemeClr val="accent5"/>
          </a:solidFill>
          <a:ln w="6350">
            <a:noFill/>
            <a:miter lim="800000"/>
          </a:ln>
        </p:spPr>
        <p:txBody>
          <a:bodyPr wrap="square">
            <a:spAutoFit/>
          </a:bodyPr>
          <a:lstStyle/>
          <a:p>
            <a:pPr>
              <a:buClr>
                <a:schemeClr val="tx2"/>
              </a:buClr>
            </a:pPr>
            <a:r>
              <a:rPr lang="en-GB" sz="1000" dirty="0">
                <a:solidFill>
                  <a:schemeClr val="tx2"/>
                </a:solidFill>
                <a:effectLst/>
                <a:latin typeface="Arial" panose="020B0604020202020204" pitchFamily="34" charset="0"/>
                <a:cs typeface="Arial" panose="020B0604020202020204" pitchFamily="34" charset="0"/>
              </a:rPr>
              <a:t>analyatics_zone.xs3_1_C360_TSPropensity_test_+p + _ +</a:t>
            </a:r>
            <a:r>
              <a:rPr lang="en-GB" sz="1000" dirty="0" err="1">
                <a:solidFill>
                  <a:schemeClr val="tx2"/>
                </a:solidFill>
                <a:effectLst/>
                <a:latin typeface="Arial" panose="020B0604020202020204" pitchFamily="34" charset="0"/>
                <a:cs typeface="Arial" panose="020B0604020202020204" pitchFamily="34" charset="0"/>
              </a:rPr>
              <a:t>model_version_prefix</a:t>
            </a:r>
            <a:endParaRPr lang="en-GB" sz="1000" dirty="0">
              <a:solidFill>
                <a:schemeClr val="tx2"/>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41C561AD-74AA-C6F8-6A72-2F1FA5C7E173}"/>
              </a:ext>
            </a:extLst>
          </p:cNvPr>
          <p:cNvSpPr txBox="1">
            <a:spLocks/>
          </p:cNvSpPr>
          <p:nvPr/>
        </p:nvSpPr>
        <p:spPr>
          <a:xfrm>
            <a:off x="8418021" y="4687145"/>
            <a:ext cx="321924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200" b="1" dirty="0"/>
              <a:t>Output</a:t>
            </a:r>
          </a:p>
        </p:txBody>
      </p:sp>
      <p:sp>
        <p:nvSpPr>
          <p:cNvPr id="24" name="TextBox 23">
            <a:extLst>
              <a:ext uri="{FF2B5EF4-FFF2-40B4-BE49-F238E27FC236}">
                <a16:creationId xmlns:a16="http://schemas.microsoft.com/office/drawing/2014/main" id="{6A373CBE-A1C0-23A9-F64A-B9E47FB43D02}"/>
              </a:ext>
            </a:extLst>
          </p:cNvPr>
          <p:cNvSpPr txBox="1">
            <a:spLocks/>
          </p:cNvSpPr>
          <p:nvPr/>
        </p:nvSpPr>
        <p:spPr>
          <a:xfrm>
            <a:off x="4486378" y="4930732"/>
            <a:ext cx="321924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200" b="1" dirty="0"/>
              <a:t>Output</a:t>
            </a:r>
          </a:p>
        </p:txBody>
      </p:sp>
      <p:sp>
        <p:nvSpPr>
          <p:cNvPr id="20" name="TextBox 19">
            <a:extLst>
              <a:ext uri="{FF2B5EF4-FFF2-40B4-BE49-F238E27FC236}">
                <a16:creationId xmlns:a16="http://schemas.microsoft.com/office/drawing/2014/main" id="{6E013C2B-E28E-3F6F-80EA-44211C536A4B}"/>
              </a:ext>
            </a:extLst>
          </p:cNvPr>
          <p:cNvSpPr txBox="1">
            <a:spLocks/>
          </p:cNvSpPr>
          <p:nvPr/>
        </p:nvSpPr>
        <p:spPr>
          <a:xfrm>
            <a:off x="4486378" y="5188277"/>
            <a:ext cx="3219243" cy="400110"/>
          </a:xfrm>
          <a:prstGeom prst="rect">
            <a:avLst/>
          </a:prstGeom>
          <a:solidFill>
            <a:schemeClr val="accent5"/>
          </a:solidFill>
          <a:ln w="6350">
            <a:noFill/>
            <a:miter lim="800000"/>
          </a:ln>
        </p:spPr>
        <p:txBody>
          <a:bodyPr wrap="square">
            <a:spAutoFit/>
          </a:bodyPr>
          <a:lstStyle/>
          <a:p>
            <a:pPr>
              <a:buClr>
                <a:schemeClr val="tx2"/>
              </a:buClr>
            </a:pPr>
            <a:r>
              <a:rPr lang="en-GB" sz="1000" dirty="0">
                <a:solidFill>
                  <a:schemeClr val="tx2"/>
                </a:solidFill>
                <a:effectLst/>
                <a:latin typeface="Arial" panose="020B0604020202020204" pitchFamily="34" charset="0"/>
                <a:cs typeface="Arial" panose="020B0604020202020204" pitchFamily="34" charset="0"/>
              </a:rPr>
              <a:t>analyatics_zone.xs3_1_C360_TSPropensity_train_2_ + p + _ +</a:t>
            </a:r>
            <a:r>
              <a:rPr lang="en-GB" sz="1000" dirty="0" err="1">
                <a:solidFill>
                  <a:schemeClr val="tx2"/>
                </a:solidFill>
                <a:effectLst/>
                <a:latin typeface="Arial" panose="020B0604020202020204" pitchFamily="34" charset="0"/>
                <a:cs typeface="Arial" panose="020B0604020202020204" pitchFamily="34" charset="0"/>
              </a:rPr>
              <a:t>model_version_prefix</a:t>
            </a:r>
            <a:endParaRPr lang="en-GB" sz="1000" dirty="0">
              <a:solidFill>
                <a:schemeClr val="tx2"/>
              </a:solidFill>
              <a:effectLst/>
              <a:latin typeface="Arial" panose="020B0604020202020204" pitchFamily="34" charset="0"/>
              <a:cs typeface="Arial" panose="020B0604020202020204" pitchFamily="34" charset="0"/>
            </a:endParaRPr>
          </a:p>
        </p:txBody>
      </p:sp>
      <p:grpSp>
        <p:nvGrpSpPr>
          <p:cNvPr id="28" name="CustomIcon">
            <a:extLst>
              <a:ext uri="{FF2B5EF4-FFF2-40B4-BE49-F238E27FC236}">
                <a16:creationId xmlns:a16="http://schemas.microsoft.com/office/drawing/2014/main" id="{A702EDCC-A10E-559C-8401-1E82B7722A2A}"/>
              </a:ext>
            </a:extLst>
          </p:cNvPr>
          <p:cNvGrpSpPr>
            <a:grpSpLocks/>
          </p:cNvGrpSpPr>
          <p:nvPr>
            <p:custDataLst>
              <p:tags r:id="rId5"/>
            </p:custDataLst>
          </p:nvPr>
        </p:nvGrpSpPr>
        <p:grpSpPr>
          <a:xfrm>
            <a:off x="4486378" y="1406929"/>
            <a:ext cx="432000" cy="432000"/>
            <a:chOff x="-205105" y="-205105"/>
            <a:chExt cx="1019810" cy="1019810"/>
          </a:xfrm>
          <a:solidFill>
            <a:schemeClr val="accent5"/>
          </a:solidFill>
        </p:grpSpPr>
        <p:sp>
          <p:nvSpPr>
            <p:cNvPr id="31" name="Oval 30">
              <a:extLst>
                <a:ext uri="{FF2B5EF4-FFF2-40B4-BE49-F238E27FC236}">
                  <a16:creationId xmlns:a16="http://schemas.microsoft.com/office/drawing/2014/main" id="{EC235EFC-3B1F-165D-37BB-62316C6E44AF}"/>
                </a:ext>
              </a:extLst>
            </p:cNvPr>
            <p:cNvSpPr>
              <a:spLocks noChangeAspect="1"/>
            </p:cNvSpPr>
            <p:nvPr/>
          </p:nvSpPr>
          <p:spPr>
            <a:xfrm>
              <a:off x="-205105" y="-205105"/>
              <a:ext cx="1019810" cy="1019810"/>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36" name="Graphic 35">
              <a:extLst>
                <a:ext uri="{FF2B5EF4-FFF2-40B4-BE49-F238E27FC236}">
                  <a16:creationId xmlns:a16="http://schemas.microsoft.com/office/drawing/2014/main" id="{D728BA10-166F-CFA7-2CC2-EDC9C113C0BF}"/>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0" y="0"/>
              <a:ext cx="609600" cy="609600"/>
            </a:xfrm>
            <a:prstGeom prst="rect">
              <a:avLst/>
            </a:prstGeom>
          </p:spPr>
        </p:pic>
      </p:grpSp>
      <p:pic>
        <p:nvPicPr>
          <p:cNvPr id="38" name="Graphic 37">
            <a:extLst>
              <a:ext uri="{FF2B5EF4-FFF2-40B4-BE49-F238E27FC236}">
                <a16:creationId xmlns:a16="http://schemas.microsoft.com/office/drawing/2014/main" id="{BEDA8AB5-CE20-8AE3-30B6-451520CEB25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5969999" y="4679783"/>
            <a:ext cx="252000" cy="252000"/>
          </a:xfrm>
          <a:prstGeom prst="rect">
            <a:avLst/>
          </a:prstGeom>
        </p:spPr>
      </p:pic>
      <p:pic>
        <p:nvPicPr>
          <p:cNvPr id="39" name="Graphic 38">
            <a:extLst>
              <a:ext uri="{FF2B5EF4-FFF2-40B4-BE49-F238E27FC236}">
                <a16:creationId xmlns:a16="http://schemas.microsoft.com/office/drawing/2014/main" id="{66267ABB-28CB-3A23-4055-196F4EDA0C5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9921602" y="4436196"/>
            <a:ext cx="252000" cy="252000"/>
          </a:xfrm>
          <a:prstGeom prst="rect">
            <a:avLst/>
          </a:prstGeom>
        </p:spPr>
      </p:pic>
      <p:cxnSp>
        <p:nvCxnSpPr>
          <p:cNvPr id="65" name="impact_1point5b">
            <a:extLst>
              <a:ext uri="{FF2B5EF4-FFF2-40B4-BE49-F238E27FC236}">
                <a16:creationId xmlns:a16="http://schemas.microsoft.com/office/drawing/2014/main" id="{361E2F2D-879D-6698-1D93-860F5693AD04}"/>
              </a:ext>
            </a:extLst>
          </p:cNvPr>
          <p:cNvCxnSpPr>
            <a:cxnSpLocks/>
          </p:cNvCxnSpPr>
          <p:nvPr/>
        </p:nvCxnSpPr>
        <p:spPr>
          <a:xfrm>
            <a:off x="554736" y="5656743"/>
            <a:ext cx="11082528"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192B2A3-AB3B-C77F-3CAF-A49EC45E4FEA}"/>
              </a:ext>
            </a:extLst>
          </p:cNvPr>
          <p:cNvSpPr txBox="1"/>
          <p:nvPr/>
        </p:nvSpPr>
        <p:spPr>
          <a:xfrm>
            <a:off x="881630" y="5756155"/>
            <a:ext cx="10800960" cy="15388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dirty="0"/>
              <a:t>Code: </a:t>
            </a:r>
            <a:r>
              <a:rPr lang="en-GB" sz="1000" b="1" dirty="0"/>
              <a:t>Step3a_Customer_360TS_XS_PropensityModel/</a:t>
            </a:r>
            <a:r>
              <a:rPr lang="en-GB" sz="1000" dirty="0"/>
              <a:t>3_1_TrainTestSplit_dev</a:t>
            </a:r>
          </a:p>
        </p:txBody>
      </p:sp>
      <p:grpSp>
        <p:nvGrpSpPr>
          <p:cNvPr id="77" name="Group 76">
            <a:extLst>
              <a:ext uri="{FF2B5EF4-FFF2-40B4-BE49-F238E27FC236}">
                <a16:creationId xmlns:a16="http://schemas.microsoft.com/office/drawing/2014/main" id="{D2048FDA-BC4F-1BFB-1A74-E92F75A112C1}"/>
              </a:ext>
            </a:extLst>
          </p:cNvPr>
          <p:cNvGrpSpPr>
            <a:grpSpLocks/>
          </p:cNvGrpSpPr>
          <p:nvPr/>
        </p:nvGrpSpPr>
        <p:grpSpPr>
          <a:xfrm>
            <a:off x="554736" y="5725099"/>
            <a:ext cx="216000" cy="216000"/>
            <a:chOff x="518544" y="5788011"/>
            <a:chExt cx="288000" cy="288000"/>
          </a:xfrm>
        </p:grpSpPr>
        <p:sp>
          <p:nvSpPr>
            <p:cNvPr id="68" name="Oval 67">
              <a:extLst>
                <a:ext uri="{FF2B5EF4-FFF2-40B4-BE49-F238E27FC236}">
                  <a16:creationId xmlns:a16="http://schemas.microsoft.com/office/drawing/2014/main" id="{09FECDF4-4B48-3C92-A81D-9E5B793662E0}"/>
                </a:ext>
              </a:extLst>
            </p:cNvPr>
            <p:cNvSpPr>
              <a:spLocks noChangeAspect="1"/>
            </p:cNvSpPr>
            <p:nvPr/>
          </p:nvSpPr>
          <p:spPr>
            <a:xfrm>
              <a:off x="518544" y="5788011"/>
              <a:ext cx="288000" cy="28800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69" name="Graphic 68">
              <a:extLst>
                <a:ext uri="{FF2B5EF4-FFF2-40B4-BE49-F238E27FC236}">
                  <a16:creationId xmlns:a16="http://schemas.microsoft.com/office/drawing/2014/main" id="{10682CD5-E4E3-9A4A-0E9C-A71583722AB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72973" y="5842440"/>
              <a:ext cx="179143" cy="179143"/>
            </a:xfrm>
            <a:prstGeom prst="rect">
              <a:avLst/>
            </a:prstGeom>
          </p:spPr>
        </p:pic>
      </p:grpSp>
      <p:grpSp>
        <p:nvGrpSpPr>
          <p:cNvPr id="70" name="Group 69">
            <a:extLst>
              <a:ext uri="{FF2B5EF4-FFF2-40B4-BE49-F238E27FC236}">
                <a16:creationId xmlns:a16="http://schemas.microsoft.com/office/drawing/2014/main" id="{39A948C2-0750-57E3-25A2-C63DBF02F6C2}"/>
              </a:ext>
            </a:extLst>
          </p:cNvPr>
          <p:cNvGrpSpPr>
            <a:grpSpLocks/>
          </p:cNvGrpSpPr>
          <p:nvPr/>
        </p:nvGrpSpPr>
        <p:grpSpPr>
          <a:xfrm>
            <a:off x="554736" y="6009455"/>
            <a:ext cx="216000" cy="216000"/>
            <a:chOff x="554736" y="6059030"/>
            <a:chExt cx="242088" cy="242088"/>
          </a:xfrm>
          <a:solidFill>
            <a:schemeClr val="accent5"/>
          </a:solidFill>
        </p:grpSpPr>
        <p:sp>
          <p:nvSpPr>
            <p:cNvPr id="71" name="Oval 70">
              <a:extLst>
                <a:ext uri="{FF2B5EF4-FFF2-40B4-BE49-F238E27FC236}">
                  <a16:creationId xmlns:a16="http://schemas.microsoft.com/office/drawing/2014/main" id="{E6EDB38A-0198-410D-601D-575D60BFEBAD}"/>
                </a:ext>
              </a:extLst>
            </p:cNvPr>
            <p:cNvSpPr>
              <a:spLocks noChangeAspect="1"/>
            </p:cNvSpPr>
            <p:nvPr/>
          </p:nvSpPr>
          <p:spPr>
            <a:xfrm>
              <a:off x="554736" y="6059030"/>
              <a:ext cx="242088" cy="24208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dirty="0">
                <a:solidFill>
                  <a:schemeClr val="bg1"/>
                </a:solidFill>
                <a:latin typeface="Arial" panose="020B0604020202020204" pitchFamily="34" charset="0"/>
                <a:cs typeface="Arial" panose="020B0604020202020204" pitchFamily="34" charset="0"/>
              </a:endParaRPr>
            </a:p>
          </p:txBody>
        </p:sp>
        <p:pic>
          <p:nvPicPr>
            <p:cNvPr id="72" name="Graphic 71">
              <a:extLst>
                <a:ext uri="{FF2B5EF4-FFF2-40B4-BE49-F238E27FC236}">
                  <a16:creationId xmlns:a16="http://schemas.microsoft.com/office/drawing/2014/main" id="{4C5057AA-D877-733E-A22E-E626CFEA3CA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87881" y="6089963"/>
              <a:ext cx="180221" cy="180221"/>
            </a:xfrm>
            <a:prstGeom prst="rect">
              <a:avLst/>
            </a:prstGeom>
          </p:spPr>
        </p:pic>
      </p:grpSp>
      <p:sp>
        <p:nvSpPr>
          <p:cNvPr id="73" name="TextBox 72">
            <a:extLst>
              <a:ext uri="{FF2B5EF4-FFF2-40B4-BE49-F238E27FC236}">
                <a16:creationId xmlns:a16="http://schemas.microsoft.com/office/drawing/2014/main" id="{61F30554-A440-DD55-0567-CF4003B1D644}"/>
              </a:ext>
            </a:extLst>
          </p:cNvPr>
          <p:cNvSpPr txBox="1"/>
          <p:nvPr/>
        </p:nvSpPr>
        <p:spPr>
          <a:xfrm>
            <a:off x="881630" y="6040511"/>
            <a:ext cx="10800960" cy="153888"/>
          </a:xfrm>
          <a:prstGeom prst="rect">
            <a:avLst/>
          </a:prstGeom>
          <a:noFill/>
          <a:extLst>
            <a:ext uri="{909E8E84-426E-40DD-AFC4-6F175D3DCCD1}">
              <a14:hiddenFill xmlns:a14="http://schemas.microsoft.com/office/drawing/2010/main">
                <a:solidFill>
                  <a:srgbClr val="FFFFFF"/>
                </a:solidFill>
              </a14:hiddenFill>
            </a:ext>
          </a:extLst>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000" dirty="0">
                <a:solidFill>
                  <a:srgbClr val="000000"/>
                </a:solidFill>
                <a:sym typeface=""/>
              </a:rPr>
              <a:t>Checks: </a:t>
            </a:r>
            <a:r>
              <a:rPr lang="en-US" sz="1000" b="1" dirty="0">
                <a:solidFill>
                  <a:srgbClr val="000000"/>
                </a:solidFill>
                <a:sym typeface=""/>
              </a:rPr>
              <a:t>Step3a_Customer_360TS_XS_PropensityModel/</a:t>
            </a:r>
            <a:r>
              <a:rPr lang="en-US" sz="1000" dirty="0">
                <a:solidFill>
                  <a:srgbClr val="000000"/>
                </a:solidFill>
                <a:sym typeface=""/>
              </a:rPr>
              <a:t>Check_3_1</a:t>
            </a:r>
            <a:endParaRPr lang="en-GB" sz="1000" dirty="0">
              <a:solidFill>
                <a:srgbClr val="000000"/>
              </a:solidFill>
              <a:sym typeface=""/>
            </a:endParaRPr>
          </a:p>
        </p:txBody>
      </p:sp>
      <p:sp>
        <p:nvSpPr>
          <p:cNvPr id="15" name="TextBox 14">
            <a:extLst>
              <a:ext uri="{FF2B5EF4-FFF2-40B4-BE49-F238E27FC236}">
                <a16:creationId xmlns:a16="http://schemas.microsoft.com/office/drawing/2014/main" id="{21A22C20-872E-40F0-BED8-0E1BEAB0B42D}"/>
              </a:ext>
            </a:extLst>
          </p:cNvPr>
          <p:cNvSpPr txBox="1">
            <a:spLocks/>
          </p:cNvSpPr>
          <p:nvPr>
            <p:custDataLst>
              <p:tags r:id="rId6"/>
            </p:custDataLst>
          </p:nvPr>
        </p:nvSpPr>
        <p:spPr>
          <a:xfrm>
            <a:off x="554735" y="1898815"/>
            <a:ext cx="3219243" cy="215444"/>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700"/>
              </a:spcBef>
              <a:spcAft>
                <a:spcPts val="0"/>
              </a:spcAft>
              <a:buClr>
                <a:schemeClr val="tx1"/>
              </a:buClr>
              <a:buNone/>
            </a:pPr>
            <a:r>
              <a:rPr lang="en-GB" sz="1400" b="1" i="0" dirty="0">
                <a:solidFill>
                  <a:schemeClr val="accent5"/>
                </a:solidFill>
                <a:effectLst/>
                <a:latin typeface="Arial" panose="020B0604020202020204" pitchFamily="34" charset="0"/>
              </a:rPr>
              <a:t>Step 1: Load Customer360 View</a:t>
            </a:r>
          </a:p>
        </p:txBody>
      </p:sp>
      <p:pic>
        <p:nvPicPr>
          <p:cNvPr id="45" name="Graphic 44">
            <a:extLst>
              <a:ext uri="{FF2B5EF4-FFF2-40B4-BE49-F238E27FC236}">
                <a16:creationId xmlns:a16="http://schemas.microsoft.com/office/drawing/2014/main" id="{E0AEFF38-3DC7-944E-C828-A9C65FAD58D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5969999" y="4095678"/>
            <a:ext cx="252000" cy="252000"/>
          </a:xfrm>
          <a:prstGeom prst="rect">
            <a:avLst/>
          </a:prstGeom>
        </p:spPr>
      </p:pic>
      <p:pic>
        <p:nvPicPr>
          <p:cNvPr id="46" name="Graphic 45">
            <a:extLst>
              <a:ext uri="{FF2B5EF4-FFF2-40B4-BE49-F238E27FC236}">
                <a16:creationId xmlns:a16="http://schemas.microsoft.com/office/drawing/2014/main" id="{BD7B9BEC-79E5-5801-75A6-CD950A05B3F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5969999" y="3511573"/>
            <a:ext cx="252000" cy="252000"/>
          </a:xfrm>
          <a:prstGeom prst="rect">
            <a:avLst/>
          </a:prstGeom>
        </p:spPr>
      </p:pic>
      <p:pic>
        <p:nvPicPr>
          <p:cNvPr id="47" name="Graphic 46">
            <a:extLst>
              <a:ext uri="{FF2B5EF4-FFF2-40B4-BE49-F238E27FC236}">
                <a16:creationId xmlns:a16="http://schemas.microsoft.com/office/drawing/2014/main" id="{35247B25-2860-6AB0-64EB-E7E6253705D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5969999" y="2927468"/>
            <a:ext cx="252000" cy="252000"/>
          </a:xfrm>
          <a:prstGeom prst="rect">
            <a:avLst/>
          </a:prstGeom>
        </p:spPr>
      </p:pic>
      <p:pic>
        <p:nvPicPr>
          <p:cNvPr id="52" name="Graphic 51">
            <a:extLst>
              <a:ext uri="{FF2B5EF4-FFF2-40B4-BE49-F238E27FC236}">
                <a16:creationId xmlns:a16="http://schemas.microsoft.com/office/drawing/2014/main" id="{50D05E70-C193-A4D3-BC0F-D155E0C4353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9921602" y="3681832"/>
            <a:ext cx="252000" cy="252000"/>
          </a:xfrm>
          <a:prstGeom prst="rect">
            <a:avLst/>
          </a:prstGeom>
        </p:spPr>
      </p:pic>
      <p:pic>
        <p:nvPicPr>
          <p:cNvPr id="53" name="Graphic 52">
            <a:extLst>
              <a:ext uri="{FF2B5EF4-FFF2-40B4-BE49-F238E27FC236}">
                <a16:creationId xmlns:a16="http://schemas.microsoft.com/office/drawing/2014/main" id="{AEE9B277-4F30-54DB-4995-A77A8ACC6C1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9921602" y="2927468"/>
            <a:ext cx="252000" cy="252000"/>
          </a:xfrm>
          <a:prstGeom prst="rect">
            <a:avLst/>
          </a:prstGeom>
        </p:spPr>
      </p:pic>
      <p:grpSp>
        <p:nvGrpSpPr>
          <p:cNvPr id="98" name="Group 97">
            <a:extLst>
              <a:ext uri="{FF2B5EF4-FFF2-40B4-BE49-F238E27FC236}">
                <a16:creationId xmlns:a16="http://schemas.microsoft.com/office/drawing/2014/main" id="{7263BD4C-255A-A613-8931-8F6A2F0ECBA9}"/>
              </a:ext>
            </a:extLst>
          </p:cNvPr>
          <p:cNvGrpSpPr/>
          <p:nvPr/>
        </p:nvGrpSpPr>
        <p:grpSpPr>
          <a:xfrm>
            <a:off x="8418021" y="3932781"/>
            <a:ext cx="3219243" cy="504466"/>
            <a:chOff x="8418021" y="4083050"/>
            <a:chExt cx="3219243" cy="504466"/>
          </a:xfrm>
        </p:grpSpPr>
        <p:sp>
          <p:nvSpPr>
            <p:cNvPr id="51" name="TextBox 50">
              <a:extLst>
                <a:ext uri="{FF2B5EF4-FFF2-40B4-BE49-F238E27FC236}">
                  <a16:creationId xmlns:a16="http://schemas.microsoft.com/office/drawing/2014/main" id="{C147B401-0BE3-785A-0C62-9C853D872AD1}"/>
                </a:ext>
              </a:extLst>
            </p:cNvPr>
            <p:cNvSpPr txBox="1">
              <a:spLocks/>
            </p:cNvSpPr>
            <p:nvPr/>
          </p:nvSpPr>
          <p:spPr>
            <a:xfrm>
              <a:off x="8559061" y="4161868"/>
              <a:ext cx="3078203" cy="425648"/>
            </a:xfrm>
            <a:prstGeom prst="roundRect">
              <a:avLst>
                <a:gd name="adj" fmla="val 16667"/>
              </a:avLst>
            </a:prstGeom>
            <a:solidFill>
              <a:srgbClr val="FFFFFF"/>
            </a:solidFill>
            <a:ln>
              <a:solidFill>
                <a:srgbClr val="B3B3B3"/>
              </a:solidFill>
            </a:ln>
          </p:spPr>
          <p:txBody>
            <a:bodyPr vert="horz" lIns="38100" tIns="38100" rIns="38100" bIns="3810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000" dirty="0">
                  <a:solidFill>
                    <a:srgbClr val="000000"/>
                  </a:solidFill>
                  <a:latin typeface="Arial" panose="020B0604020202020204" pitchFamily="34" charset="0"/>
                  <a:sym typeface=""/>
                </a:rPr>
                <a:t>Saving the test datasets for each product as separate tables.</a:t>
              </a:r>
            </a:p>
          </p:txBody>
        </p:sp>
        <p:sp>
          <p:nvSpPr>
            <p:cNvPr id="59" name="TrackerNumBlue 54">
              <a:extLst>
                <a:ext uri="{FF2B5EF4-FFF2-40B4-BE49-F238E27FC236}">
                  <a16:creationId xmlns:a16="http://schemas.microsoft.com/office/drawing/2014/main" id="{17CFAB7A-F1B9-56C1-B95B-8D0AB7B1B0BE}"/>
                </a:ext>
              </a:extLst>
            </p:cNvPr>
            <p:cNvSpPr>
              <a:spLocks/>
            </p:cNvSpPr>
            <p:nvPr>
              <p:custDataLst>
                <p:tags r:id="rId18"/>
              </p:custDataLst>
            </p:nvPr>
          </p:nvSpPr>
          <p:spPr>
            <a:xfrm>
              <a:off x="8418021" y="4083050"/>
              <a:ext cx="180000" cy="1800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000" dirty="0">
                  <a:solidFill>
                    <a:schemeClr val="bg1"/>
                  </a:solidFill>
                </a:rPr>
                <a:t>3</a:t>
              </a:r>
            </a:p>
          </p:txBody>
        </p:sp>
      </p:grpSp>
      <p:grpSp>
        <p:nvGrpSpPr>
          <p:cNvPr id="97" name="Group 96">
            <a:extLst>
              <a:ext uri="{FF2B5EF4-FFF2-40B4-BE49-F238E27FC236}">
                <a16:creationId xmlns:a16="http://schemas.microsoft.com/office/drawing/2014/main" id="{599000C0-850C-1EE9-D2E7-1C221D25B8D4}"/>
              </a:ext>
            </a:extLst>
          </p:cNvPr>
          <p:cNvGrpSpPr/>
          <p:nvPr/>
        </p:nvGrpSpPr>
        <p:grpSpPr>
          <a:xfrm>
            <a:off x="8418021" y="3178417"/>
            <a:ext cx="3219243" cy="504466"/>
            <a:chOff x="8418021" y="3289300"/>
            <a:chExt cx="3219243" cy="504466"/>
          </a:xfrm>
        </p:grpSpPr>
        <p:sp>
          <p:nvSpPr>
            <p:cNvPr id="50" name="TextBox 49">
              <a:extLst>
                <a:ext uri="{FF2B5EF4-FFF2-40B4-BE49-F238E27FC236}">
                  <a16:creationId xmlns:a16="http://schemas.microsoft.com/office/drawing/2014/main" id="{5529325D-4703-DEB5-8B85-61F4F42E21B6}"/>
                </a:ext>
              </a:extLst>
            </p:cNvPr>
            <p:cNvSpPr txBox="1">
              <a:spLocks/>
            </p:cNvSpPr>
            <p:nvPr/>
          </p:nvSpPr>
          <p:spPr>
            <a:xfrm>
              <a:off x="8559061" y="3368118"/>
              <a:ext cx="3078203" cy="425648"/>
            </a:xfrm>
            <a:prstGeom prst="roundRect">
              <a:avLst>
                <a:gd name="adj" fmla="val 16667"/>
              </a:avLst>
            </a:prstGeom>
            <a:solidFill>
              <a:srgbClr val="FFFFFF"/>
            </a:solidFill>
            <a:ln>
              <a:solidFill>
                <a:srgbClr val="B3B3B3"/>
              </a:solidFill>
            </a:ln>
          </p:spPr>
          <p:txBody>
            <a:bodyPr vert="horz" lIns="38100" tIns="38100" rIns="38100" bIns="3810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000" dirty="0">
                  <a:solidFill>
                    <a:srgbClr val="000000"/>
                  </a:solidFill>
                  <a:latin typeface="Arial" panose="020B0604020202020204" pitchFamily="34" charset="0"/>
                  <a:sym typeface=""/>
                </a:rPr>
                <a:t>Filtering to include only the required periods for testing.</a:t>
              </a:r>
            </a:p>
          </p:txBody>
        </p:sp>
        <p:sp>
          <p:nvSpPr>
            <p:cNvPr id="60" name="TrackerNumBlue 54">
              <a:extLst>
                <a:ext uri="{FF2B5EF4-FFF2-40B4-BE49-F238E27FC236}">
                  <a16:creationId xmlns:a16="http://schemas.microsoft.com/office/drawing/2014/main" id="{E71A5E51-0413-CE32-AC44-8EEA81933445}"/>
                </a:ext>
              </a:extLst>
            </p:cNvPr>
            <p:cNvSpPr>
              <a:spLocks/>
            </p:cNvSpPr>
            <p:nvPr>
              <p:custDataLst>
                <p:tags r:id="rId17"/>
              </p:custDataLst>
            </p:nvPr>
          </p:nvSpPr>
          <p:spPr>
            <a:xfrm>
              <a:off x="8418021" y="3289300"/>
              <a:ext cx="180000" cy="1800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000" dirty="0">
                  <a:solidFill>
                    <a:schemeClr val="bg1"/>
                  </a:solidFill>
                </a:rPr>
                <a:t>2</a:t>
              </a:r>
            </a:p>
          </p:txBody>
        </p:sp>
      </p:grpSp>
      <p:grpSp>
        <p:nvGrpSpPr>
          <p:cNvPr id="101" name="Group 100">
            <a:extLst>
              <a:ext uri="{FF2B5EF4-FFF2-40B4-BE49-F238E27FC236}">
                <a16:creationId xmlns:a16="http://schemas.microsoft.com/office/drawing/2014/main" id="{2B9936D3-22E5-371E-49D1-0BDF3B2FFD4F}"/>
              </a:ext>
            </a:extLst>
          </p:cNvPr>
          <p:cNvGrpSpPr/>
          <p:nvPr/>
        </p:nvGrpSpPr>
        <p:grpSpPr>
          <a:xfrm>
            <a:off x="8418021" y="2438935"/>
            <a:ext cx="3219243" cy="489584"/>
            <a:chOff x="8418021" y="2679700"/>
            <a:chExt cx="3219243" cy="489584"/>
          </a:xfrm>
        </p:grpSpPr>
        <p:sp>
          <p:nvSpPr>
            <p:cNvPr id="49" name="TextBox 48">
              <a:extLst>
                <a:ext uri="{FF2B5EF4-FFF2-40B4-BE49-F238E27FC236}">
                  <a16:creationId xmlns:a16="http://schemas.microsoft.com/office/drawing/2014/main" id="{CAC68F4B-705A-BEAC-C9C0-2E421DB4A384}"/>
                </a:ext>
              </a:extLst>
            </p:cNvPr>
            <p:cNvSpPr txBox="1">
              <a:spLocks/>
            </p:cNvSpPr>
            <p:nvPr/>
          </p:nvSpPr>
          <p:spPr>
            <a:xfrm>
              <a:off x="8559061" y="2758518"/>
              <a:ext cx="3078203" cy="410766"/>
            </a:xfrm>
            <a:prstGeom prst="roundRect">
              <a:avLst>
                <a:gd name="adj" fmla="val 11427"/>
              </a:avLst>
            </a:prstGeom>
            <a:solidFill>
              <a:srgbClr val="FFFFFF"/>
            </a:solidFill>
            <a:ln>
              <a:solidFill>
                <a:srgbClr val="B3B3B3"/>
              </a:solidFill>
            </a:ln>
          </p:spPr>
          <p:txBody>
            <a:bodyPr vert="horz" lIns="38100" tIns="38100" rIns="38100" bIns="3810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000" dirty="0">
                  <a:solidFill>
                    <a:srgbClr val="000000"/>
                  </a:solidFill>
                  <a:latin typeface="Arial" panose="020B0604020202020204" pitchFamily="34" charset="0"/>
                  <a:sym typeface=""/>
                </a:rPr>
                <a:t>Include only active customers who did not have the product at the start of the observation period (SOP).</a:t>
              </a:r>
            </a:p>
          </p:txBody>
        </p:sp>
        <p:sp>
          <p:nvSpPr>
            <p:cNvPr id="61" name="TrackerNumBlue 54">
              <a:extLst>
                <a:ext uri="{FF2B5EF4-FFF2-40B4-BE49-F238E27FC236}">
                  <a16:creationId xmlns:a16="http://schemas.microsoft.com/office/drawing/2014/main" id="{7519D052-943C-CADD-8B91-0EAACC16EA4B}"/>
                </a:ext>
              </a:extLst>
            </p:cNvPr>
            <p:cNvSpPr>
              <a:spLocks/>
            </p:cNvSpPr>
            <p:nvPr>
              <p:custDataLst>
                <p:tags r:id="rId16"/>
              </p:custDataLst>
            </p:nvPr>
          </p:nvSpPr>
          <p:spPr>
            <a:xfrm>
              <a:off x="8418021" y="2679700"/>
              <a:ext cx="180000" cy="1800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000" dirty="0">
                  <a:solidFill>
                    <a:schemeClr val="bg1"/>
                  </a:solidFill>
                </a:rPr>
                <a:t>1</a:t>
              </a:r>
            </a:p>
          </p:txBody>
        </p:sp>
      </p:grpSp>
      <p:cxnSp>
        <p:nvCxnSpPr>
          <p:cNvPr id="32" name="Straight Connector 31">
            <a:extLst>
              <a:ext uri="{FF2B5EF4-FFF2-40B4-BE49-F238E27FC236}">
                <a16:creationId xmlns:a16="http://schemas.microsoft.com/office/drawing/2014/main" id="{6D8A70D0-30F6-4D81-814F-CCAAFCD1BAFD}"/>
              </a:ext>
            </a:extLst>
          </p:cNvPr>
          <p:cNvCxnSpPr>
            <a:cxnSpLocks/>
          </p:cNvCxnSpPr>
          <p:nvPr/>
        </p:nvCxnSpPr>
        <p:spPr>
          <a:xfrm>
            <a:off x="4130177" y="1406929"/>
            <a:ext cx="0" cy="4181458"/>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63" name="ChevronBlue 63">
            <a:extLst>
              <a:ext uri="{FF2B5EF4-FFF2-40B4-BE49-F238E27FC236}">
                <a16:creationId xmlns:a16="http://schemas.microsoft.com/office/drawing/2014/main" id="{8597411A-3AE2-A452-F182-1E1B5E3CB1C1}"/>
              </a:ext>
            </a:extLst>
          </p:cNvPr>
          <p:cNvGrpSpPr>
            <a:grpSpLocks/>
          </p:cNvGrpSpPr>
          <p:nvPr>
            <p:custDataLst>
              <p:tags r:id="rId7"/>
            </p:custDataLst>
          </p:nvPr>
        </p:nvGrpSpPr>
        <p:grpSpPr>
          <a:xfrm>
            <a:off x="3990819" y="1867179"/>
            <a:ext cx="278717" cy="278717"/>
            <a:chOff x="1016000" y="1016000"/>
            <a:chExt cx="396228" cy="396228"/>
          </a:xfrm>
          <a:solidFill>
            <a:schemeClr val="accent5"/>
          </a:solidFill>
        </p:grpSpPr>
        <p:sp>
          <p:nvSpPr>
            <p:cNvPr id="37" name="Oval 36">
              <a:extLst>
                <a:ext uri="{FF2B5EF4-FFF2-40B4-BE49-F238E27FC236}">
                  <a16:creationId xmlns:a16="http://schemas.microsoft.com/office/drawing/2014/main" id="{ED5137BE-5035-5475-2872-A89467C98AF0}"/>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s-CL" sz="1600" dirty="0" err="1">
                <a:solidFill>
                  <a:schemeClr val="bg1"/>
                </a:solidFill>
              </a:endParaRPr>
            </a:p>
          </p:txBody>
        </p:sp>
        <p:pic>
          <p:nvPicPr>
            <p:cNvPr id="62" name="Graphic 61">
              <a:extLst>
                <a:ext uri="{FF2B5EF4-FFF2-40B4-BE49-F238E27FC236}">
                  <a16:creationId xmlns:a16="http://schemas.microsoft.com/office/drawing/2014/main" id="{D058FE8D-7CAF-76A7-A0A0-02E70489FC3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23614" y="1023614"/>
              <a:ext cx="381000" cy="381000"/>
            </a:xfrm>
            <a:prstGeom prst="rect">
              <a:avLst/>
            </a:prstGeom>
          </p:spPr>
        </p:pic>
      </p:grpSp>
      <p:cxnSp>
        <p:nvCxnSpPr>
          <p:cNvPr id="33" name="Straight Connector 32">
            <a:extLst>
              <a:ext uri="{FF2B5EF4-FFF2-40B4-BE49-F238E27FC236}">
                <a16:creationId xmlns:a16="http://schemas.microsoft.com/office/drawing/2014/main" id="{EDD50A87-00AB-4F2E-B2CA-2705177FE8B3}"/>
              </a:ext>
            </a:extLst>
          </p:cNvPr>
          <p:cNvCxnSpPr>
            <a:cxnSpLocks/>
          </p:cNvCxnSpPr>
          <p:nvPr/>
        </p:nvCxnSpPr>
        <p:spPr>
          <a:xfrm>
            <a:off x="8061822" y="1406929"/>
            <a:ext cx="0" cy="4181458"/>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74" name="ChevronBlue 63">
            <a:extLst>
              <a:ext uri="{FF2B5EF4-FFF2-40B4-BE49-F238E27FC236}">
                <a16:creationId xmlns:a16="http://schemas.microsoft.com/office/drawing/2014/main" id="{188D9CFF-DF00-EBDB-709F-B3E102B83E98}"/>
              </a:ext>
            </a:extLst>
          </p:cNvPr>
          <p:cNvGrpSpPr>
            <a:grpSpLocks/>
          </p:cNvGrpSpPr>
          <p:nvPr>
            <p:custDataLst>
              <p:tags r:id="rId8"/>
            </p:custDataLst>
          </p:nvPr>
        </p:nvGrpSpPr>
        <p:grpSpPr>
          <a:xfrm>
            <a:off x="7922463" y="1867179"/>
            <a:ext cx="278717" cy="278717"/>
            <a:chOff x="1016000" y="1016000"/>
            <a:chExt cx="396228" cy="396228"/>
          </a:xfrm>
          <a:solidFill>
            <a:schemeClr val="accent5"/>
          </a:solidFill>
        </p:grpSpPr>
        <p:sp>
          <p:nvSpPr>
            <p:cNvPr id="75" name="Oval 74">
              <a:extLst>
                <a:ext uri="{FF2B5EF4-FFF2-40B4-BE49-F238E27FC236}">
                  <a16:creationId xmlns:a16="http://schemas.microsoft.com/office/drawing/2014/main" id="{DC035417-1C2B-51CB-FF28-646C42353020}"/>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s-CL" sz="1600" dirty="0" err="1">
                <a:solidFill>
                  <a:schemeClr val="bg1"/>
                </a:solidFill>
              </a:endParaRPr>
            </a:p>
          </p:txBody>
        </p:sp>
        <p:pic>
          <p:nvPicPr>
            <p:cNvPr id="76" name="Graphic 75">
              <a:extLst>
                <a:ext uri="{FF2B5EF4-FFF2-40B4-BE49-F238E27FC236}">
                  <a16:creationId xmlns:a16="http://schemas.microsoft.com/office/drawing/2014/main" id="{7C01F3C1-A479-B0CC-75DC-14C22F16198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23614" y="1023614"/>
              <a:ext cx="381000" cy="381000"/>
            </a:xfrm>
            <a:prstGeom prst="rect">
              <a:avLst/>
            </a:prstGeom>
          </p:spPr>
        </p:pic>
      </p:grpSp>
      <p:sp>
        <p:nvSpPr>
          <p:cNvPr id="78" name="TextBox 77">
            <a:extLst>
              <a:ext uri="{FF2B5EF4-FFF2-40B4-BE49-F238E27FC236}">
                <a16:creationId xmlns:a16="http://schemas.microsoft.com/office/drawing/2014/main" id="{D55228AF-4F4F-2F3A-9C2D-758C4E23E78F}"/>
              </a:ext>
            </a:extLst>
          </p:cNvPr>
          <p:cNvSpPr txBox="1">
            <a:spLocks/>
          </p:cNvSpPr>
          <p:nvPr/>
        </p:nvSpPr>
        <p:spPr>
          <a:xfrm>
            <a:off x="554735" y="2234635"/>
            <a:ext cx="3219243"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Load the latest version of the Customer360 view. The view contains information about customers, their financial product holdings, and transaction history.</a:t>
            </a:r>
            <a:endParaRPr lang="es-CL" sz="1000" dirty="0"/>
          </a:p>
        </p:txBody>
      </p:sp>
      <p:sp>
        <p:nvSpPr>
          <p:cNvPr id="82" name="TextBox 81">
            <a:extLst>
              <a:ext uri="{FF2B5EF4-FFF2-40B4-BE49-F238E27FC236}">
                <a16:creationId xmlns:a16="http://schemas.microsoft.com/office/drawing/2014/main" id="{53725896-4A55-E22A-A1CD-0905DBFA7DC6}"/>
              </a:ext>
            </a:extLst>
          </p:cNvPr>
          <p:cNvSpPr txBox="1">
            <a:spLocks/>
          </p:cNvSpPr>
          <p:nvPr/>
        </p:nvSpPr>
        <p:spPr>
          <a:xfrm>
            <a:off x="8418021" y="2234635"/>
            <a:ext cx="3219243"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Prepare test datasets for each product (p). </a:t>
            </a:r>
            <a:endParaRPr lang="es-CL" sz="1000" dirty="0"/>
          </a:p>
        </p:txBody>
      </p:sp>
      <p:sp>
        <p:nvSpPr>
          <p:cNvPr id="80" name="TextBox 79">
            <a:extLst>
              <a:ext uri="{FF2B5EF4-FFF2-40B4-BE49-F238E27FC236}">
                <a16:creationId xmlns:a16="http://schemas.microsoft.com/office/drawing/2014/main" id="{8921ABF6-CCC6-3CDD-5A91-1D83566D217D}"/>
              </a:ext>
            </a:extLst>
          </p:cNvPr>
          <p:cNvSpPr txBox="1">
            <a:spLocks/>
          </p:cNvSpPr>
          <p:nvPr/>
        </p:nvSpPr>
        <p:spPr>
          <a:xfrm>
            <a:off x="4486378" y="2234635"/>
            <a:ext cx="3219243" cy="15388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dirty="0"/>
              <a:t>Prepare train datasets for each product (p). </a:t>
            </a:r>
            <a:endParaRPr lang="es-CL" sz="1000" dirty="0"/>
          </a:p>
        </p:txBody>
      </p:sp>
      <p:sp>
        <p:nvSpPr>
          <p:cNvPr id="84" name="TextBox 83">
            <a:extLst>
              <a:ext uri="{FF2B5EF4-FFF2-40B4-BE49-F238E27FC236}">
                <a16:creationId xmlns:a16="http://schemas.microsoft.com/office/drawing/2014/main" id="{D09BD002-55E6-40A5-C88C-A72E299F419D}"/>
              </a:ext>
            </a:extLst>
          </p:cNvPr>
          <p:cNvSpPr txBox="1">
            <a:spLocks/>
          </p:cNvSpPr>
          <p:nvPr/>
        </p:nvSpPr>
        <p:spPr>
          <a:xfrm>
            <a:off x="4486378" y="1898815"/>
            <a:ext cx="3219243"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5"/>
                </a:solidFill>
              </a:rPr>
              <a:t>Step 2: Prepare Train Datasets</a:t>
            </a:r>
            <a:endParaRPr lang="es-CL" sz="1400" b="1" dirty="0">
              <a:solidFill>
                <a:schemeClr val="accent5"/>
              </a:solidFill>
            </a:endParaRPr>
          </a:p>
        </p:txBody>
      </p:sp>
      <p:sp>
        <p:nvSpPr>
          <p:cNvPr id="86" name="TextBox 85">
            <a:extLst>
              <a:ext uri="{FF2B5EF4-FFF2-40B4-BE49-F238E27FC236}">
                <a16:creationId xmlns:a16="http://schemas.microsoft.com/office/drawing/2014/main" id="{44FEC2F1-6AED-1750-8121-1DFF073AD1F2}"/>
              </a:ext>
            </a:extLst>
          </p:cNvPr>
          <p:cNvSpPr txBox="1">
            <a:spLocks/>
          </p:cNvSpPr>
          <p:nvPr/>
        </p:nvSpPr>
        <p:spPr>
          <a:xfrm>
            <a:off x="8418021" y="1898815"/>
            <a:ext cx="3219243"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5"/>
                </a:solidFill>
              </a:rPr>
              <a:t>Step 3: Prepare Test Datasets</a:t>
            </a:r>
            <a:endParaRPr lang="es-CL" sz="1400" b="1" dirty="0">
              <a:solidFill>
                <a:schemeClr val="accent5"/>
              </a:solidFill>
            </a:endParaRPr>
          </a:p>
        </p:txBody>
      </p:sp>
      <p:cxnSp>
        <p:nvCxnSpPr>
          <p:cNvPr id="91" name="LineContentSeparatorDefault 91">
            <a:extLst>
              <a:ext uri="{FF2B5EF4-FFF2-40B4-BE49-F238E27FC236}">
                <a16:creationId xmlns:a16="http://schemas.microsoft.com/office/drawing/2014/main" id="{322172D6-A655-1D99-FE26-F324EA5B53C8}"/>
              </a:ext>
            </a:extLst>
          </p:cNvPr>
          <p:cNvCxnSpPr>
            <a:cxnSpLocks/>
          </p:cNvCxnSpPr>
          <p:nvPr>
            <p:custDataLst>
              <p:tags r:id="rId9"/>
            </p:custDataLst>
          </p:nvPr>
        </p:nvCxnSpPr>
        <p:spPr>
          <a:xfrm>
            <a:off x="554735" y="2174447"/>
            <a:ext cx="3219243"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LineContentSeparatorDefault 91">
            <a:extLst>
              <a:ext uri="{FF2B5EF4-FFF2-40B4-BE49-F238E27FC236}">
                <a16:creationId xmlns:a16="http://schemas.microsoft.com/office/drawing/2014/main" id="{11E3BA11-0ED2-56E1-8F8A-A55FE6A6D932}"/>
              </a:ext>
            </a:extLst>
          </p:cNvPr>
          <p:cNvCxnSpPr>
            <a:cxnSpLocks/>
          </p:cNvCxnSpPr>
          <p:nvPr>
            <p:custDataLst>
              <p:tags r:id="rId10"/>
            </p:custDataLst>
          </p:nvPr>
        </p:nvCxnSpPr>
        <p:spPr>
          <a:xfrm>
            <a:off x="4486378" y="2174447"/>
            <a:ext cx="3219243"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4" name="LineContentSeparatorDefault 91">
            <a:extLst>
              <a:ext uri="{FF2B5EF4-FFF2-40B4-BE49-F238E27FC236}">
                <a16:creationId xmlns:a16="http://schemas.microsoft.com/office/drawing/2014/main" id="{466738CC-7AF4-80FA-6842-ED20F141CB57}"/>
              </a:ext>
            </a:extLst>
          </p:cNvPr>
          <p:cNvCxnSpPr>
            <a:cxnSpLocks/>
          </p:cNvCxnSpPr>
          <p:nvPr>
            <p:custDataLst>
              <p:tags r:id="rId11"/>
            </p:custDataLst>
          </p:nvPr>
        </p:nvCxnSpPr>
        <p:spPr>
          <a:xfrm>
            <a:off x="8418021" y="2174447"/>
            <a:ext cx="3219243"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19AE219F-C0A2-FA2C-C67A-BA455C4006C1}"/>
              </a:ext>
            </a:extLst>
          </p:cNvPr>
          <p:cNvGrpSpPr/>
          <p:nvPr/>
        </p:nvGrpSpPr>
        <p:grpSpPr>
          <a:xfrm>
            <a:off x="4486378" y="2438935"/>
            <a:ext cx="3219243" cy="489584"/>
            <a:chOff x="4486378" y="2679700"/>
            <a:chExt cx="3219243" cy="489584"/>
          </a:xfrm>
        </p:grpSpPr>
        <p:sp>
          <p:nvSpPr>
            <p:cNvPr id="35" name="TextBox 34">
              <a:extLst>
                <a:ext uri="{FF2B5EF4-FFF2-40B4-BE49-F238E27FC236}">
                  <a16:creationId xmlns:a16="http://schemas.microsoft.com/office/drawing/2014/main" id="{27BAB05E-81BB-0A66-7CB7-26D2026FF787}"/>
                </a:ext>
              </a:extLst>
            </p:cNvPr>
            <p:cNvSpPr txBox="1">
              <a:spLocks/>
            </p:cNvSpPr>
            <p:nvPr/>
          </p:nvSpPr>
          <p:spPr>
            <a:xfrm>
              <a:off x="4627418" y="2758518"/>
              <a:ext cx="3078203" cy="410766"/>
            </a:xfrm>
            <a:prstGeom prst="roundRect">
              <a:avLst>
                <a:gd name="adj" fmla="val 11427"/>
              </a:avLst>
            </a:prstGeom>
            <a:solidFill>
              <a:srgbClr val="FFFFFF"/>
            </a:solidFill>
            <a:ln>
              <a:solidFill>
                <a:srgbClr val="B3B3B3"/>
              </a:solidFill>
            </a:ln>
          </p:spPr>
          <p:txBody>
            <a:bodyPr vert="horz" wrap="square" lIns="38100" tIns="38100" rIns="38100" bIns="3810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000" dirty="0">
                  <a:solidFill>
                    <a:srgbClr val="000000"/>
                  </a:solidFill>
                  <a:latin typeface="Arial" panose="020B0604020202020204" pitchFamily="34" charset="0"/>
                  <a:sym typeface=""/>
                </a:rPr>
                <a:t>Include only active customers who did not have the product at the start of the observation period (SOP).</a:t>
              </a:r>
            </a:p>
          </p:txBody>
        </p:sp>
        <p:sp>
          <p:nvSpPr>
            <p:cNvPr id="54" name="TrackerNumBlue 54">
              <a:extLst>
                <a:ext uri="{FF2B5EF4-FFF2-40B4-BE49-F238E27FC236}">
                  <a16:creationId xmlns:a16="http://schemas.microsoft.com/office/drawing/2014/main" id="{71DB9268-9EBE-132B-9BF4-351B9F346700}"/>
                </a:ext>
              </a:extLst>
            </p:cNvPr>
            <p:cNvSpPr>
              <a:spLocks/>
            </p:cNvSpPr>
            <p:nvPr>
              <p:custDataLst>
                <p:tags r:id="rId15"/>
              </p:custDataLst>
            </p:nvPr>
          </p:nvSpPr>
          <p:spPr>
            <a:xfrm>
              <a:off x="4486378" y="2679700"/>
              <a:ext cx="180000" cy="1800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000">
                  <a:solidFill>
                    <a:schemeClr val="bg1"/>
                  </a:solidFill>
                </a:rPr>
                <a:t>1</a:t>
              </a:r>
              <a:endParaRPr lang="en-US" sz="1000" dirty="0" err="1">
                <a:solidFill>
                  <a:schemeClr val="bg1"/>
                </a:solidFill>
              </a:endParaRPr>
            </a:p>
          </p:txBody>
        </p:sp>
      </p:grpSp>
      <p:grpSp>
        <p:nvGrpSpPr>
          <p:cNvPr id="96" name="Group 95">
            <a:extLst>
              <a:ext uri="{FF2B5EF4-FFF2-40B4-BE49-F238E27FC236}">
                <a16:creationId xmlns:a16="http://schemas.microsoft.com/office/drawing/2014/main" id="{452A5E93-D8D9-06F1-2A79-8FD203D3D47A}"/>
              </a:ext>
            </a:extLst>
          </p:cNvPr>
          <p:cNvGrpSpPr/>
          <p:nvPr/>
        </p:nvGrpSpPr>
        <p:grpSpPr>
          <a:xfrm>
            <a:off x="4486378" y="3178417"/>
            <a:ext cx="3219243" cy="334207"/>
            <a:chOff x="4486378" y="3289300"/>
            <a:chExt cx="3219243" cy="334207"/>
          </a:xfrm>
        </p:grpSpPr>
        <p:sp>
          <p:nvSpPr>
            <p:cNvPr id="42" name="TextBox 41">
              <a:extLst>
                <a:ext uri="{FF2B5EF4-FFF2-40B4-BE49-F238E27FC236}">
                  <a16:creationId xmlns:a16="http://schemas.microsoft.com/office/drawing/2014/main" id="{14D8CA5D-9288-3E20-E288-698AE1CEABD5}"/>
                </a:ext>
              </a:extLst>
            </p:cNvPr>
            <p:cNvSpPr txBox="1">
              <a:spLocks/>
            </p:cNvSpPr>
            <p:nvPr/>
          </p:nvSpPr>
          <p:spPr>
            <a:xfrm>
              <a:off x="4627418" y="3368118"/>
              <a:ext cx="3078203" cy="255389"/>
            </a:xfrm>
            <a:prstGeom prst="roundRect">
              <a:avLst>
                <a:gd name="adj" fmla="val 16667"/>
              </a:avLst>
            </a:prstGeom>
            <a:solidFill>
              <a:srgbClr val="FFFFFF"/>
            </a:solidFill>
            <a:ln>
              <a:solidFill>
                <a:srgbClr val="B3B3B3"/>
              </a:solidFill>
            </a:ln>
          </p:spPr>
          <p:txBody>
            <a:bodyPr vert="horz" lIns="38100" tIns="38100" rIns="38100" bIns="381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000" dirty="0">
                  <a:solidFill>
                    <a:srgbClr val="000000"/>
                  </a:solidFill>
                  <a:latin typeface="Arial" panose="020B0604020202020204" pitchFamily="34" charset="0"/>
                  <a:sym typeface=""/>
                </a:rPr>
                <a:t>Include only the required periods for training.</a:t>
              </a:r>
            </a:p>
          </p:txBody>
        </p:sp>
        <p:sp>
          <p:nvSpPr>
            <p:cNvPr id="56" name="TrackerNumBlue 54">
              <a:extLst>
                <a:ext uri="{FF2B5EF4-FFF2-40B4-BE49-F238E27FC236}">
                  <a16:creationId xmlns:a16="http://schemas.microsoft.com/office/drawing/2014/main" id="{19FD78E6-A776-463E-ED2B-1D271E09346A}"/>
                </a:ext>
              </a:extLst>
            </p:cNvPr>
            <p:cNvSpPr>
              <a:spLocks/>
            </p:cNvSpPr>
            <p:nvPr>
              <p:custDataLst>
                <p:tags r:id="rId14"/>
              </p:custDataLst>
            </p:nvPr>
          </p:nvSpPr>
          <p:spPr>
            <a:xfrm>
              <a:off x="4486378" y="3289300"/>
              <a:ext cx="180000" cy="1800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000" dirty="0">
                  <a:solidFill>
                    <a:schemeClr val="bg1"/>
                  </a:solidFill>
                </a:rPr>
                <a:t>2</a:t>
              </a:r>
            </a:p>
          </p:txBody>
        </p:sp>
      </p:grpSp>
      <p:grpSp>
        <p:nvGrpSpPr>
          <p:cNvPr id="95" name="Group 94">
            <a:extLst>
              <a:ext uri="{FF2B5EF4-FFF2-40B4-BE49-F238E27FC236}">
                <a16:creationId xmlns:a16="http://schemas.microsoft.com/office/drawing/2014/main" id="{44BCAE2D-AC74-6964-5CB2-6DBDE106E23C}"/>
              </a:ext>
            </a:extLst>
          </p:cNvPr>
          <p:cNvGrpSpPr/>
          <p:nvPr/>
        </p:nvGrpSpPr>
        <p:grpSpPr>
          <a:xfrm>
            <a:off x="4486378" y="3762522"/>
            <a:ext cx="3219243" cy="334207"/>
            <a:chOff x="4486378" y="3810000"/>
            <a:chExt cx="3219243" cy="334207"/>
          </a:xfrm>
        </p:grpSpPr>
        <p:sp>
          <p:nvSpPr>
            <p:cNvPr id="43" name="TextBox 42">
              <a:extLst>
                <a:ext uri="{FF2B5EF4-FFF2-40B4-BE49-F238E27FC236}">
                  <a16:creationId xmlns:a16="http://schemas.microsoft.com/office/drawing/2014/main" id="{6EF0D298-D448-8A67-0246-1238A517D2EC}"/>
                </a:ext>
              </a:extLst>
            </p:cNvPr>
            <p:cNvSpPr txBox="1">
              <a:spLocks/>
            </p:cNvSpPr>
            <p:nvPr/>
          </p:nvSpPr>
          <p:spPr>
            <a:xfrm>
              <a:off x="4627418" y="3888818"/>
              <a:ext cx="3078203" cy="255389"/>
            </a:xfrm>
            <a:prstGeom prst="roundRect">
              <a:avLst>
                <a:gd name="adj" fmla="val 16667"/>
              </a:avLst>
            </a:prstGeom>
            <a:solidFill>
              <a:srgbClr val="FFFFFF"/>
            </a:solidFill>
            <a:ln>
              <a:solidFill>
                <a:srgbClr val="B3B3B3"/>
              </a:solidFill>
            </a:ln>
          </p:spPr>
          <p:txBody>
            <a:bodyPr vert="horz" lIns="38100" tIns="38100" rIns="38100" bIns="381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000">
                  <a:solidFill>
                    <a:srgbClr val="000000"/>
                  </a:solidFill>
                  <a:latin typeface="Arial" panose="020B0604020202020204" pitchFamily="34" charset="0"/>
                  <a:sym typeface=""/>
                </a:rPr>
                <a:t>Sample the data </a:t>
              </a:r>
              <a:endParaRPr lang="en-US" sz="1000" dirty="0">
                <a:solidFill>
                  <a:srgbClr val="000000"/>
                </a:solidFill>
                <a:latin typeface="Arial" panose="020B0604020202020204" pitchFamily="34" charset="0"/>
                <a:sym typeface=""/>
              </a:endParaRPr>
            </a:p>
          </p:txBody>
        </p:sp>
        <p:sp>
          <p:nvSpPr>
            <p:cNvPr id="57" name="TrackerNumBlue 54">
              <a:extLst>
                <a:ext uri="{FF2B5EF4-FFF2-40B4-BE49-F238E27FC236}">
                  <a16:creationId xmlns:a16="http://schemas.microsoft.com/office/drawing/2014/main" id="{C6085527-5722-6165-E264-B8F50C8C9099}"/>
                </a:ext>
              </a:extLst>
            </p:cNvPr>
            <p:cNvSpPr>
              <a:spLocks/>
            </p:cNvSpPr>
            <p:nvPr>
              <p:custDataLst>
                <p:tags r:id="rId13"/>
              </p:custDataLst>
            </p:nvPr>
          </p:nvSpPr>
          <p:spPr>
            <a:xfrm>
              <a:off x="4486378" y="3810000"/>
              <a:ext cx="180000" cy="1800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000" dirty="0">
                  <a:solidFill>
                    <a:schemeClr val="bg1"/>
                  </a:solidFill>
                </a:rPr>
                <a:t>3</a:t>
              </a:r>
            </a:p>
          </p:txBody>
        </p:sp>
      </p:grpSp>
      <p:grpSp>
        <p:nvGrpSpPr>
          <p:cNvPr id="99" name="Group 98">
            <a:extLst>
              <a:ext uri="{FF2B5EF4-FFF2-40B4-BE49-F238E27FC236}">
                <a16:creationId xmlns:a16="http://schemas.microsoft.com/office/drawing/2014/main" id="{ABA01DC2-41BB-9319-C302-A67A856539CD}"/>
              </a:ext>
            </a:extLst>
          </p:cNvPr>
          <p:cNvGrpSpPr/>
          <p:nvPr/>
        </p:nvGrpSpPr>
        <p:grpSpPr>
          <a:xfrm>
            <a:off x="4486378" y="4346627"/>
            <a:ext cx="3219243" cy="334207"/>
            <a:chOff x="4486378" y="4305300"/>
            <a:chExt cx="3219243" cy="334207"/>
          </a:xfrm>
        </p:grpSpPr>
        <p:sp>
          <p:nvSpPr>
            <p:cNvPr id="44" name="TextBox 43">
              <a:extLst>
                <a:ext uri="{FF2B5EF4-FFF2-40B4-BE49-F238E27FC236}">
                  <a16:creationId xmlns:a16="http://schemas.microsoft.com/office/drawing/2014/main" id="{10E1BE90-A798-2F61-99E8-15B06673D501}"/>
                </a:ext>
              </a:extLst>
            </p:cNvPr>
            <p:cNvSpPr txBox="1">
              <a:spLocks/>
            </p:cNvSpPr>
            <p:nvPr/>
          </p:nvSpPr>
          <p:spPr>
            <a:xfrm>
              <a:off x="4627418" y="4384118"/>
              <a:ext cx="3078203" cy="255389"/>
            </a:xfrm>
            <a:prstGeom prst="roundRect">
              <a:avLst/>
            </a:prstGeom>
            <a:solidFill>
              <a:srgbClr val="FFFFFF"/>
            </a:solidFill>
            <a:ln>
              <a:solidFill>
                <a:srgbClr val="B3B3B3"/>
              </a:solidFill>
            </a:ln>
          </p:spPr>
          <p:txBody>
            <a:bodyPr vert="horz" lIns="38100" tIns="38100" rIns="38100" bIns="381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000">
                  <a:solidFill>
                    <a:srgbClr val="000000"/>
                  </a:solidFill>
                  <a:latin typeface="Arial" panose="020B0604020202020204" pitchFamily="34" charset="0"/>
                  <a:sym typeface=""/>
                </a:rPr>
                <a:t>Saving the train datasets</a:t>
              </a:r>
              <a:endParaRPr lang="en-US" sz="1000" dirty="0">
                <a:solidFill>
                  <a:srgbClr val="000000"/>
                </a:solidFill>
                <a:latin typeface="Arial" panose="020B0604020202020204" pitchFamily="34" charset="0"/>
                <a:sym typeface=""/>
              </a:endParaRPr>
            </a:p>
          </p:txBody>
        </p:sp>
        <p:sp>
          <p:nvSpPr>
            <p:cNvPr id="58" name="TrackerNumBlue 54">
              <a:extLst>
                <a:ext uri="{FF2B5EF4-FFF2-40B4-BE49-F238E27FC236}">
                  <a16:creationId xmlns:a16="http://schemas.microsoft.com/office/drawing/2014/main" id="{372997B1-5CF3-BEB5-50D4-251AC018A40F}"/>
                </a:ext>
              </a:extLst>
            </p:cNvPr>
            <p:cNvSpPr>
              <a:spLocks/>
            </p:cNvSpPr>
            <p:nvPr>
              <p:custDataLst>
                <p:tags r:id="rId12"/>
              </p:custDataLst>
            </p:nvPr>
          </p:nvSpPr>
          <p:spPr>
            <a:xfrm>
              <a:off x="4486378" y="4305300"/>
              <a:ext cx="180000" cy="1800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000" dirty="0">
                  <a:solidFill>
                    <a:schemeClr val="bg1"/>
                  </a:solidFill>
                </a:rPr>
                <a:t>4</a:t>
              </a:r>
            </a:p>
          </p:txBody>
        </p:sp>
      </p:grpSp>
    </p:spTree>
    <p:extLst>
      <p:ext uri="{BB962C8B-B14F-4D97-AF65-F5344CB8AC3E}">
        <p14:creationId xmlns:p14="http://schemas.microsoft.com/office/powerpoint/2010/main" val="2636502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1C88301-2151-B1DD-2761-9D1C6D505E2A}"/>
              </a:ext>
            </a:extLst>
          </p:cNvPr>
          <p:cNvGraphicFramePr>
            <a:graphicFrameLocks noChangeAspect="1"/>
          </p:cNvGraphicFramePr>
          <p:nvPr>
            <p:custDataLst>
              <p:tags r:id="rId1"/>
            </p:custDataLst>
            <p:extLst>
              <p:ext uri="{D42A27DB-BD31-4B8C-83A1-F6EECF244321}">
                <p14:modId xmlns:p14="http://schemas.microsoft.com/office/powerpoint/2010/main" val="19847065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D1C88301-2151-B1DD-2761-9D1C6D505E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Subtitle 5">
            <a:extLst>
              <a:ext uri="{FF2B5EF4-FFF2-40B4-BE49-F238E27FC236}">
                <a16:creationId xmlns:a16="http://schemas.microsoft.com/office/drawing/2014/main" id="{4902A69E-453B-CAFD-8FD3-4D174A761841}"/>
              </a:ext>
            </a:extLst>
          </p:cNvPr>
          <p:cNvSpPr>
            <a:spLocks noGrp="1"/>
          </p:cNvSpPr>
          <p:nvPr>
            <p:ph type="subTitle" idx="1"/>
          </p:nvPr>
        </p:nvSpPr>
        <p:spPr>
          <a:xfrm>
            <a:off x="554736" y="3659644"/>
            <a:ext cx="2514600" cy="246221"/>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err="1"/>
              <a:t>Trainin</a:t>
            </a:r>
            <a:r>
              <a:rPr lang="pl-PL" dirty="0"/>
              <a:t>g</a:t>
            </a:r>
            <a:endParaRPr lang="en-US" dirty="0"/>
          </a:p>
        </p:txBody>
      </p:sp>
      <p:sp>
        <p:nvSpPr>
          <p:cNvPr id="9" name="Text Placeholder 8">
            <a:extLst>
              <a:ext uri="{FF2B5EF4-FFF2-40B4-BE49-F238E27FC236}">
                <a16:creationId xmlns:a16="http://schemas.microsoft.com/office/drawing/2014/main" id="{8D53F37B-CE5F-A2B9-3024-65BB1BEECF49}"/>
              </a:ext>
            </a:extLst>
          </p:cNvPr>
          <p:cNvSpPr>
            <a:spLocks noGrp="1"/>
          </p:cNvSpPr>
          <p:nvPr>
            <p:ph type="body" sz="quarter" idx="10"/>
          </p:nvPr>
        </p:nvSpPr>
        <p:spPr>
          <a:xfrm>
            <a:off x="554735" y="41597"/>
            <a:ext cx="2514601" cy="123111"/>
          </a:xfrm>
          <a:noFill/>
          <a:ln>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endParaRPr lang="en-GB"/>
          </a:p>
        </p:txBody>
      </p:sp>
      <p:sp>
        <p:nvSpPr>
          <p:cNvPr id="4" name="Title 3">
            <a:extLst>
              <a:ext uri="{FF2B5EF4-FFF2-40B4-BE49-F238E27FC236}">
                <a16:creationId xmlns:a16="http://schemas.microsoft.com/office/drawing/2014/main" id="{D872DD6F-7FA5-8B54-8303-ECEA00EE97B1}"/>
              </a:ext>
            </a:extLst>
          </p:cNvPr>
          <p:cNvSpPr>
            <a:spLocks noGrp="1"/>
          </p:cNvSpPr>
          <p:nvPr>
            <p:ph type="title"/>
          </p:nvPr>
        </p:nvSpPr>
        <p:spPr>
          <a:xfrm>
            <a:off x="554736" y="2744369"/>
            <a:ext cx="2514600" cy="76944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pl-PL" dirty="0">
                <a:latin typeface="Arial" panose="020B0604020202020204" pitchFamily="34" charset="0"/>
              </a:rPr>
              <a:t>3F.ii: </a:t>
            </a:r>
            <a:r>
              <a:rPr lang="en-US" dirty="0">
                <a:latin typeface="Arial" panose="020B0604020202020204" pitchFamily="34" charset="0"/>
              </a:rPr>
              <a:t>Outbound models</a:t>
            </a:r>
            <a:endParaRPr lang="en-GB" dirty="0">
              <a:latin typeface="Arial" panose="020B0604020202020204" pitchFamily="34" charset="0"/>
            </a:endParaRPr>
          </a:p>
        </p:txBody>
      </p:sp>
      <p:cxnSp>
        <p:nvCxnSpPr>
          <p:cNvPr id="12" name="impact_1point5b">
            <a:extLst>
              <a:ext uri="{FF2B5EF4-FFF2-40B4-BE49-F238E27FC236}">
                <a16:creationId xmlns:a16="http://schemas.microsoft.com/office/drawing/2014/main" id="{38F32AD2-C6F2-6D2D-CA20-923FF4B73437}"/>
              </a:ext>
            </a:extLst>
          </p:cNvPr>
          <p:cNvCxnSpPr>
            <a:cxnSpLocks/>
          </p:cNvCxnSpPr>
          <p:nvPr/>
        </p:nvCxnSpPr>
        <p:spPr>
          <a:xfrm>
            <a:off x="3730735" y="4787253"/>
            <a:ext cx="7906022" cy="0"/>
          </a:xfrm>
          <a:prstGeom prst="straightConnector1">
            <a:avLst/>
          </a:prstGeom>
          <a:ln w="12700" cap="flat" cmpd="sng" algn="ctr">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37E9684-8FB6-97E9-B15A-D1CBC11DF39E}"/>
              </a:ext>
            </a:extLst>
          </p:cNvPr>
          <p:cNvCxnSpPr>
            <a:cxnSpLocks/>
          </p:cNvCxnSpPr>
          <p:nvPr/>
        </p:nvCxnSpPr>
        <p:spPr>
          <a:xfrm>
            <a:off x="3730735" y="3286627"/>
            <a:ext cx="7906022"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179E6A-1045-D4B5-0545-E90C17A32172}"/>
              </a:ext>
            </a:extLst>
          </p:cNvPr>
          <p:cNvCxnSpPr>
            <a:cxnSpLocks/>
          </p:cNvCxnSpPr>
          <p:nvPr/>
        </p:nvCxnSpPr>
        <p:spPr>
          <a:xfrm>
            <a:off x="3730735" y="4075412"/>
            <a:ext cx="7906022"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22D37699-D472-6906-44B2-6B558EA84118}"/>
              </a:ext>
            </a:extLst>
          </p:cNvPr>
          <p:cNvGrpSpPr/>
          <p:nvPr/>
        </p:nvGrpSpPr>
        <p:grpSpPr>
          <a:xfrm>
            <a:off x="3730735" y="4927730"/>
            <a:ext cx="432000" cy="432000"/>
            <a:chOff x="3973674" y="5307204"/>
            <a:chExt cx="506694" cy="506694"/>
          </a:xfrm>
        </p:grpSpPr>
        <p:sp>
          <p:nvSpPr>
            <p:cNvPr id="17" name="Oval 16">
              <a:extLst>
                <a:ext uri="{FF2B5EF4-FFF2-40B4-BE49-F238E27FC236}">
                  <a16:creationId xmlns:a16="http://schemas.microsoft.com/office/drawing/2014/main" id="{09041DCB-AA6E-9732-B1C7-7519786FAFDF}"/>
                </a:ext>
              </a:extLst>
            </p:cNvPr>
            <p:cNvSpPr>
              <a:spLocks noChangeAspect="1"/>
            </p:cNvSpPr>
            <p:nvPr/>
          </p:nvSpPr>
          <p:spPr>
            <a:xfrm>
              <a:off x="3973674" y="5307204"/>
              <a:ext cx="506694" cy="506694"/>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8" name="Graphic 17">
              <a:extLst>
                <a:ext uri="{FF2B5EF4-FFF2-40B4-BE49-F238E27FC236}">
                  <a16:creationId xmlns:a16="http://schemas.microsoft.com/office/drawing/2014/main" id="{9D6F927B-6EEF-1147-28CB-7523FD4540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69433" y="5402963"/>
              <a:ext cx="315177" cy="315177"/>
            </a:xfrm>
            <a:prstGeom prst="rect">
              <a:avLst/>
            </a:prstGeom>
          </p:spPr>
        </p:pic>
      </p:grpSp>
      <p:sp>
        <p:nvSpPr>
          <p:cNvPr id="29" name="TextBox 28">
            <a:extLst>
              <a:ext uri="{FF2B5EF4-FFF2-40B4-BE49-F238E27FC236}">
                <a16:creationId xmlns:a16="http://schemas.microsoft.com/office/drawing/2014/main" id="{7D1A5EA6-A9D3-31C5-58EE-0B92DDEA9826}"/>
              </a:ext>
            </a:extLst>
          </p:cNvPr>
          <p:cNvSpPr txBox="1"/>
          <p:nvPr/>
        </p:nvSpPr>
        <p:spPr>
          <a:xfrm>
            <a:off x="4237429" y="5036008"/>
            <a:ext cx="7395772"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Code:</a:t>
            </a:r>
            <a:r>
              <a:rPr lang="pl-PL" sz="1400" dirty="0"/>
              <a:t> </a:t>
            </a:r>
            <a:r>
              <a:rPr lang="en-US" sz="1400" b="1" dirty="0"/>
              <a:t>Step3a_Customer_360TS_XS_PropensityModel/</a:t>
            </a:r>
            <a:r>
              <a:rPr lang="en-US" sz="1400" dirty="0"/>
              <a:t>3_2_TrainPropensity_PySpark_dev</a:t>
            </a:r>
            <a:endParaRPr lang="en-GB" sz="1400" dirty="0"/>
          </a:p>
        </p:txBody>
      </p:sp>
      <p:sp>
        <p:nvSpPr>
          <p:cNvPr id="33" name="TextBox 32">
            <a:extLst>
              <a:ext uri="{FF2B5EF4-FFF2-40B4-BE49-F238E27FC236}">
                <a16:creationId xmlns:a16="http://schemas.microsoft.com/office/drawing/2014/main" id="{97AF906E-A069-D4DF-4E23-653FBC7EB21B}"/>
              </a:ext>
            </a:extLst>
          </p:cNvPr>
          <p:cNvSpPr txBox="1">
            <a:spLocks/>
          </p:cNvSpPr>
          <p:nvPr/>
        </p:nvSpPr>
        <p:spPr>
          <a:xfrm>
            <a:off x="5117690" y="3427104"/>
            <a:ext cx="6519067" cy="50783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The models are built using Gradient Boosting Trees (GBT) classifiers. </a:t>
            </a:r>
          </a:p>
          <a:p>
            <a:r>
              <a:rPr lang="en-US" sz="1400" dirty="0"/>
              <a:t>Features a lagged T-1 to targe</a:t>
            </a:r>
            <a:r>
              <a:rPr lang="pl-PL" sz="1400" dirty="0"/>
              <a:t>t</a:t>
            </a:r>
            <a:endParaRPr lang="en-US" sz="1400" dirty="0"/>
          </a:p>
        </p:txBody>
      </p:sp>
      <p:sp>
        <p:nvSpPr>
          <p:cNvPr id="50" name="TextBox 49">
            <a:extLst>
              <a:ext uri="{FF2B5EF4-FFF2-40B4-BE49-F238E27FC236}">
                <a16:creationId xmlns:a16="http://schemas.microsoft.com/office/drawing/2014/main" id="{019ED495-38DF-8F0E-97DC-FFD56787DC1F}"/>
              </a:ext>
            </a:extLst>
          </p:cNvPr>
          <p:cNvSpPr txBox="1"/>
          <p:nvPr/>
        </p:nvSpPr>
        <p:spPr>
          <a:xfrm>
            <a:off x="3730735" y="3427104"/>
            <a:ext cx="112886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a:solidFill>
                  <a:schemeClr val="accent5"/>
                </a:solidFill>
                <a:cs typeface="+mn-cs"/>
              </a:rPr>
              <a:t>Algorithm</a:t>
            </a:r>
          </a:p>
        </p:txBody>
      </p:sp>
      <p:sp>
        <p:nvSpPr>
          <p:cNvPr id="35" name="TextBox 34">
            <a:extLst>
              <a:ext uri="{FF2B5EF4-FFF2-40B4-BE49-F238E27FC236}">
                <a16:creationId xmlns:a16="http://schemas.microsoft.com/office/drawing/2014/main" id="{18ED1926-C4C2-7AFF-E871-6885F2BD86A1}"/>
              </a:ext>
            </a:extLst>
          </p:cNvPr>
          <p:cNvSpPr txBox="1">
            <a:spLocks/>
          </p:cNvSpPr>
          <p:nvPr/>
        </p:nvSpPr>
        <p:spPr>
          <a:xfrm>
            <a:off x="5117690" y="1407212"/>
            <a:ext cx="6519067" cy="173893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t>The provided code is responsible for building and evaluating propensity models for:</a:t>
            </a:r>
          </a:p>
          <a:p>
            <a:pPr lvl="1"/>
            <a:r>
              <a:rPr lang="en-GB" sz="1400" dirty="0"/>
              <a:t>savings accounts, </a:t>
            </a:r>
          </a:p>
          <a:p>
            <a:pPr lvl="1"/>
            <a:r>
              <a:rPr lang="en-GB" sz="1400" dirty="0"/>
              <a:t>unsecured loans, </a:t>
            </a:r>
          </a:p>
          <a:p>
            <a:pPr lvl="1"/>
            <a:r>
              <a:rPr lang="en-GB" sz="1400" dirty="0"/>
              <a:t>secured loans, </a:t>
            </a:r>
          </a:p>
          <a:p>
            <a:pPr lvl="1"/>
            <a:r>
              <a:rPr lang="en-GB" sz="1400" dirty="0"/>
              <a:t>credit cards, </a:t>
            </a:r>
          </a:p>
          <a:p>
            <a:pPr lvl="1"/>
            <a:r>
              <a:rPr lang="en-GB" sz="1400" dirty="0"/>
              <a:t>BMO, </a:t>
            </a:r>
          </a:p>
          <a:p>
            <a:pPr lvl="1"/>
            <a:r>
              <a:rPr lang="en-GB" sz="1400" dirty="0"/>
              <a:t>and bank </a:t>
            </a:r>
            <a:r>
              <a:rPr lang="en-GB" sz="1400" dirty="0" err="1"/>
              <a:t>insuranc</a:t>
            </a:r>
            <a:r>
              <a:rPr lang="pl-PL" sz="1400" dirty="0"/>
              <a:t>e</a:t>
            </a:r>
          </a:p>
        </p:txBody>
      </p:sp>
      <p:sp>
        <p:nvSpPr>
          <p:cNvPr id="54" name="TextBox 53">
            <a:extLst>
              <a:ext uri="{FF2B5EF4-FFF2-40B4-BE49-F238E27FC236}">
                <a16:creationId xmlns:a16="http://schemas.microsoft.com/office/drawing/2014/main" id="{4F0709E5-CEF2-CBDD-4C57-AEA0A1970F14}"/>
              </a:ext>
            </a:extLst>
          </p:cNvPr>
          <p:cNvSpPr txBox="1"/>
          <p:nvPr/>
        </p:nvSpPr>
        <p:spPr>
          <a:xfrm>
            <a:off x="3730735" y="1407212"/>
            <a:ext cx="112886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a:solidFill>
                  <a:schemeClr val="accent5"/>
                </a:solidFill>
                <a:cs typeface="+mn-cs"/>
              </a:rPr>
              <a:t>Purpose</a:t>
            </a:r>
          </a:p>
        </p:txBody>
      </p:sp>
      <p:grpSp>
        <p:nvGrpSpPr>
          <p:cNvPr id="28" name="Group 27">
            <a:extLst>
              <a:ext uri="{FF2B5EF4-FFF2-40B4-BE49-F238E27FC236}">
                <a16:creationId xmlns:a16="http://schemas.microsoft.com/office/drawing/2014/main" id="{39378F47-83AA-B430-1C7D-FD11DE94DCE9}"/>
              </a:ext>
            </a:extLst>
          </p:cNvPr>
          <p:cNvGrpSpPr/>
          <p:nvPr/>
        </p:nvGrpSpPr>
        <p:grpSpPr>
          <a:xfrm>
            <a:off x="3730735" y="5500205"/>
            <a:ext cx="432000" cy="432000"/>
            <a:chOff x="3973674" y="5911039"/>
            <a:chExt cx="506694" cy="506694"/>
          </a:xfrm>
        </p:grpSpPr>
        <p:sp>
          <p:nvSpPr>
            <p:cNvPr id="47" name="Oval 46">
              <a:extLst>
                <a:ext uri="{FF2B5EF4-FFF2-40B4-BE49-F238E27FC236}">
                  <a16:creationId xmlns:a16="http://schemas.microsoft.com/office/drawing/2014/main" id="{04751134-1C39-129F-4DA8-A75B7CF19D07}"/>
                </a:ext>
              </a:extLst>
            </p:cNvPr>
            <p:cNvSpPr>
              <a:spLocks noChangeAspect="1"/>
            </p:cNvSpPr>
            <p:nvPr/>
          </p:nvSpPr>
          <p:spPr>
            <a:xfrm>
              <a:off x="3973674" y="5911039"/>
              <a:ext cx="506694" cy="506694"/>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48" name="Graphic 47">
              <a:extLst>
                <a:ext uri="{FF2B5EF4-FFF2-40B4-BE49-F238E27FC236}">
                  <a16:creationId xmlns:a16="http://schemas.microsoft.com/office/drawing/2014/main" id="{CA149E09-E36B-6EE1-73BC-1FE6FE5F35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69433" y="6006798"/>
              <a:ext cx="315177" cy="315177"/>
            </a:xfrm>
            <a:prstGeom prst="rect">
              <a:avLst/>
            </a:prstGeom>
          </p:spPr>
        </p:pic>
      </p:grpSp>
      <p:sp>
        <p:nvSpPr>
          <p:cNvPr id="31" name="TextBox 30">
            <a:extLst>
              <a:ext uri="{FF2B5EF4-FFF2-40B4-BE49-F238E27FC236}">
                <a16:creationId xmlns:a16="http://schemas.microsoft.com/office/drawing/2014/main" id="{67BDBE63-4257-0F4B-DBB3-785BCEDDB23E}"/>
              </a:ext>
            </a:extLst>
          </p:cNvPr>
          <p:cNvSpPr txBox="1"/>
          <p:nvPr/>
        </p:nvSpPr>
        <p:spPr>
          <a:xfrm>
            <a:off x="4237429" y="5608483"/>
            <a:ext cx="7395772" cy="21544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Code: </a:t>
            </a:r>
            <a:r>
              <a:rPr lang="en-GB" sz="1400" b="1" dirty="0"/>
              <a:t>Step3b_Customer_360TS_XS_HoldingModel/</a:t>
            </a:r>
            <a:r>
              <a:rPr lang="en-GB" sz="1400" dirty="0"/>
              <a:t>3b_2_ </a:t>
            </a:r>
            <a:r>
              <a:rPr lang="en-GB" sz="1400" dirty="0" err="1"/>
              <a:t>TrainPropensity_PySpark_dev</a:t>
            </a:r>
            <a:endParaRPr lang="en-GB" sz="1400" dirty="0"/>
          </a:p>
        </p:txBody>
      </p:sp>
      <p:sp>
        <p:nvSpPr>
          <p:cNvPr id="42" name="TextBox 41">
            <a:extLst>
              <a:ext uri="{FF2B5EF4-FFF2-40B4-BE49-F238E27FC236}">
                <a16:creationId xmlns:a16="http://schemas.microsoft.com/office/drawing/2014/main" id="{B7BBFD82-138B-930E-1671-71928312D63C}"/>
              </a:ext>
            </a:extLst>
          </p:cNvPr>
          <p:cNvSpPr txBox="1">
            <a:spLocks/>
          </p:cNvSpPr>
          <p:nvPr/>
        </p:nvSpPr>
        <p:spPr>
          <a:xfrm>
            <a:off x="5117690" y="4215889"/>
            <a:ext cx="6519067"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The code performs both regular training and training with grid search for hyperparameter tuning.</a:t>
            </a:r>
            <a:endParaRPr lang="en-GB" sz="1400" dirty="0">
              <a:cs typeface="+mn-cs"/>
            </a:endParaRPr>
          </a:p>
        </p:txBody>
      </p:sp>
      <p:sp>
        <p:nvSpPr>
          <p:cNvPr id="56" name="TextBox 55">
            <a:extLst>
              <a:ext uri="{FF2B5EF4-FFF2-40B4-BE49-F238E27FC236}">
                <a16:creationId xmlns:a16="http://schemas.microsoft.com/office/drawing/2014/main" id="{958EA825-5DCA-9752-766D-FC5598814BA6}"/>
              </a:ext>
            </a:extLst>
          </p:cNvPr>
          <p:cNvSpPr txBox="1"/>
          <p:nvPr/>
        </p:nvSpPr>
        <p:spPr>
          <a:xfrm>
            <a:off x="3730735" y="4215889"/>
            <a:ext cx="112886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err="1">
                <a:solidFill>
                  <a:schemeClr val="accent5"/>
                </a:solidFill>
                <a:cs typeface="+mn-cs"/>
              </a:rPr>
              <a:t>GridSearch</a:t>
            </a:r>
            <a:endParaRPr lang="en-GB" b="1" dirty="0">
              <a:solidFill>
                <a:schemeClr val="accent5"/>
              </a:solidFill>
              <a:cs typeface="+mn-cs"/>
            </a:endParaRPr>
          </a:p>
        </p:txBody>
      </p:sp>
    </p:spTree>
    <p:extLst>
      <p:ext uri="{BB962C8B-B14F-4D97-AF65-F5344CB8AC3E}">
        <p14:creationId xmlns:p14="http://schemas.microsoft.com/office/powerpoint/2010/main" val="312647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a:extLst>
              <a:ext uri="{FF2B5EF4-FFF2-40B4-BE49-F238E27FC236}">
                <a16:creationId xmlns:a16="http://schemas.microsoft.com/office/drawing/2014/main" id="{90E7D990-6FBC-47DF-A93B-48605E42C806}"/>
              </a:ext>
            </a:extLst>
          </p:cNvPr>
          <p:cNvGraphicFramePr>
            <a:graphicFrameLocks noChangeAspect="1"/>
          </p:cNvGraphicFramePr>
          <p:nvPr>
            <p:custDataLst>
              <p:tags r:id="rId1"/>
            </p:custDataLst>
            <p:extLst>
              <p:ext uri="{D42A27DB-BD31-4B8C-83A1-F6EECF244321}">
                <p14:modId xmlns:p14="http://schemas.microsoft.com/office/powerpoint/2010/main" val="42479520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3" imgH="476" progId="TCLayout.ActiveDocument.1">
                  <p:embed/>
                </p:oleObj>
              </mc:Choice>
              <mc:Fallback>
                <p:oleObj name="think-cell Slide" r:id="rId8" imgW="473" imgH="476" progId="TCLayout.ActiveDocument.1">
                  <p:embed/>
                  <p:pic>
                    <p:nvPicPr>
                      <p:cNvPr id="25" name="Object 24" hidden="1">
                        <a:extLst>
                          <a:ext uri="{FF2B5EF4-FFF2-40B4-BE49-F238E27FC236}">
                            <a16:creationId xmlns:a16="http://schemas.microsoft.com/office/drawing/2014/main" id="{90E7D990-6FBC-47DF-A93B-48605E42C80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ADAD7BE5-9765-4124-A4BC-448B2AFC99D3}"/>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noAutofit/>
          </a:bodyPr>
          <a:lstStyle/>
          <a:p>
            <a:r>
              <a:rPr lang="en-ZA" dirty="0">
                <a:latin typeface="Arial" panose="020B0604020202020204" pitchFamily="34" charset="0"/>
              </a:rPr>
              <a:t>To address business requirement, we prepared four types of models and data assets</a:t>
            </a:r>
            <a:endParaRPr lang="en-US" dirty="0">
              <a:latin typeface="Arial" panose="020B0604020202020204" pitchFamily="34" charset="0"/>
            </a:endParaRPr>
          </a:p>
        </p:txBody>
      </p:sp>
      <p:pic>
        <p:nvPicPr>
          <p:cNvPr id="9" name="Picture 8">
            <a:extLst>
              <a:ext uri="{FF2B5EF4-FFF2-40B4-BE49-F238E27FC236}">
                <a16:creationId xmlns:a16="http://schemas.microsoft.com/office/drawing/2014/main" id="{A614384E-6710-41B5-8045-7298E41711B6}"/>
              </a:ext>
            </a:extLst>
          </p:cNvPr>
          <p:cNvPicPr>
            <a:picLocks/>
          </p:cNvPicPr>
          <p:nvPr/>
        </p:nvPicPr>
        <p:blipFill>
          <a:blip r:embed="rId10">
            <a:extLst>
              <a:ext uri="{BEBA8EAE-BF5A-486C-A8C5-ECC9F3942E4B}">
                <a14:imgProps xmlns:a14="http://schemas.microsoft.com/office/drawing/2010/main">
                  <a14:imgLayer r:embed="rId11">
                    <a14:imgEffect>
                      <a14:artisticCement/>
                    </a14:imgEffect>
                  </a14:imgLayer>
                </a14:imgProps>
              </a:ext>
            </a:extLst>
          </a:blip>
          <a:stretch>
            <a:fillRect/>
          </a:stretch>
        </p:blipFill>
        <p:spPr>
          <a:xfrm>
            <a:off x="3395842" y="1332504"/>
            <a:ext cx="2410276" cy="1350425"/>
          </a:xfrm>
          <a:prstGeom prst="rect">
            <a:avLst/>
          </a:prstGeom>
          <a:ln w="6350">
            <a:solidFill>
              <a:srgbClr val="D0D0D0"/>
            </a:solidFill>
          </a:ln>
        </p:spPr>
      </p:pic>
      <p:pic>
        <p:nvPicPr>
          <p:cNvPr id="14" name="Picture 13">
            <a:extLst>
              <a:ext uri="{FF2B5EF4-FFF2-40B4-BE49-F238E27FC236}">
                <a16:creationId xmlns:a16="http://schemas.microsoft.com/office/drawing/2014/main" id="{19917050-DD25-4466-A1F4-D5D4BE861FC4}"/>
              </a:ext>
            </a:extLst>
          </p:cNvPr>
          <p:cNvPicPr>
            <a:picLocks/>
          </p:cNvPicPr>
          <p:nvPr/>
        </p:nvPicPr>
        <p:blipFill>
          <a:blip r:embed="rId12">
            <a:extLst>
              <a:ext uri="{BEBA8EAE-BF5A-486C-A8C5-ECC9F3942E4B}">
                <a14:imgProps xmlns:a14="http://schemas.microsoft.com/office/drawing/2010/main">
                  <a14:imgLayer r:embed="rId13">
                    <a14:imgEffect>
                      <a14:artisticCement/>
                    </a14:imgEffect>
                  </a14:imgLayer>
                </a14:imgProps>
              </a:ext>
            </a:extLst>
          </a:blip>
          <a:stretch>
            <a:fillRect/>
          </a:stretch>
        </p:blipFill>
        <p:spPr>
          <a:xfrm>
            <a:off x="554736" y="1338120"/>
            <a:ext cx="2410276" cy="1350425"/>
          </a:xfrm>
          <a:prstGeom prst="rect">
            <a:avLst/>
          </a:prstGeom>
          <a:ln w="6350">
            <a:solidFill>
              <a:srgbClr val="D0D0D0"/>
            </a:solidFill>
          </a:ln>
        </p:spPr>
      </p:pic>
      <p:pic>
        <p:nvPicPr>
          <p:cNvPr id="37" name="Picture 36">
            <a:extLst>
              <a:ext uri="{FF2B5EF4-FFF2-40B4-BE49-F238E27FC236}">
                <a16:creationId xmlns:a16="http://schemas.microsoft.com/office/drawing/2014/main" id="{A4D18D66-89D4-4669-9513-7D5209C6CDB5}"/>
              </a:ext>
            </a:extLst>
          </p:cNvPr>
          <p:cNvPicPr>
            <a:picLocks/>
          </p:cNvPicPr>
          <p:nvPr/>
        </p:nvPicPr>
        <p:blipFill>
          <a:blip r:embed="rId14">
            <a:extLst>
              <a:ext uri="{BEBA8EAE-BF5A-486C-A8C5-ECC9F3942E4B}">
                <a14:imgProps xmlns:a14="http://schemas.microsoft.com/office/drawing/2010/main">
                  <a14:imgLayer r:embed="rId15">
                    <a14:imgEffect>
                      <a14:artisticCement/>
                    </a14:imgEffect>
                  </a14:imgLayer>
                </a14:imgProps>
              </a:ext>
            </a:extLst>
          </a:blip>
          <a:stretch>
            <a:fillRect/>
          </a:stretch>
        </p:blipFill>
        <p:spPr>
          <a:xfrm>
            <a:off x="6236948" y="1332504"/>
            <a:ext cx="2410276" cy="1350425"/>
          </a:xfrm>
          <a:prstGeom prst="rect">
            <a:avLst/>
          </a:prstGeom>
          <a:ln w="6350">
            <a:solidFill>
              <a:srgbClr val="D0D0D0"/>
            </a:solidFill>
          </a:ln>
        </p:spPr>
      </p:pic>
      <p:cxnSp>
        <p:nvCxnSpPr>
          <p:cNvPr id="6" name="Straight Connector 5">
            <a:extLst>
              <a:ext uri="{FF2B5EF4-FFF2-40B4-BE49-F238E27FC236}">
                <a16:creationId xmlns:a16="http://schemas.microsoft.com/office/drawing/2014/main" id="{CE96D555-08F4-49B9-B493-E1D7C3F1709D}"/>
              </a:ext>
            </a:extLst>
          </p:cNvPr>
          <p:cNvCxnSpPr>
            <a:cxnSpLocks/>
          </p:cNvCxnSpPr>
          <p:nvPr/>
        </p:nvCxnSpPr>
        <p:spPr>
          <a:xfrm>
            <a:off x="554736" y="2990785"/>
            <a:ext cx="1108252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TrackerNumBlue 13">
            <a:extLst>
              <a:ext uri="{FF2B5EF4-FFF2-40B4-BE49-F238E27FC236}">
                <a16:creationId xmlns:a16="http://schemas.microsoft.com/office/drawing/2014/main" id="{A46DF266-86CF-4CAE-959F-7657D3551D4E}"/>
              </a:ext>
            </a:extLst>
          </p:cNvPr>
          <p:cNvSpPr/>
          <p:nvPr>
            <p:custDataLst>
              <p:tags r:id="rId3"/>
            </p:custDataLst>
          </p:nvPr>
        </p:nvSpPr>
        <p:spPr>
          <a:xfrm>
            <a:off x="1590904" y="2821816"/>
            <a:ext cx="337939" cy="33793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dirty="0">
                <a:solidFill>
                  <a:schemeClr val="bg1"/>
                </a:solidFill>
              </a:rPr>
              <a:t>1</a:t>
            </a:r>
          </a:p>
        </p:txBody>
      </p:sp>
      <p:sp>
        <p:nvSpPr>
          <p:cNvPr id="16" name="TrackerNumBlue 13">
            <a:extLst>
              <a:ext uri="{FF2B5EF4-FFF2-40B4-BE49-F238E27FC236}">
                <a16:creationId xmlns:a16="http://schemas.microsoft.com/office/drawing/2014/main" id="{A136F4B2-87A4-455B-94A9-4555C73528C3}"/>
              </a:ext>
            </a:extLst>
          </p:cNvPr>
          <p:cNvSpPr/>
          <p:nvPr>
            <p:custDataLst>
              <p:tags r:id="rId4"/>
            </p:custDataLst>
          </p:nvPr>
        </p:nvSpPr>
        <p:spPr>
          <a:xfrm>
            <a:off x="4432010" y="2821816"/>
            <a:ext cx="337939" cy="33793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dirty="0">
                <a:solidFill>
                  <a:schemeClr val="bg1"/>
                </a:solidFill>
              </a:rPr>
              <a:t>2</a:t>
            </a:r>
          </a:p>
        </p:txBody>
      </p:sp>
      <p:sp>
        <p:nvSpPr>
          <p:cNvPr id="18" name="TrackerNumBlue 13">
            <a:extLst>
              <a:ext uri="{FF2B5EF4-FFF2-40B4-BE49-F238E27FC236}">
                <a16:creationId xmlns:a16="http://schemas.microsoft.com/office/drawing/2014/main" id="{A3F34294-DB97-45B3-A5F1-82B5B0FBD8D0}"/>
              </a:ext>
            </a:extLst>
          </p:cNvPr>
          <p:cNvSpPr/>
          <p:nvPr>
            <p:custDataLst>
              <p:tags r:id="rId5"/>
            </p:custDataLst>
          </p:nvPr>
        </p:nvSpPr>
        <p:spPr>
          <a:xfrm>
            <a:off x="7273117" y="2821816"/>
            <a:ext cx="337939" cy="33793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dirty="0">
                <a:solidFill>
                  <a:srgbClr val="FFFFFF"/>
                </a:solidFill>
                <a:latin typeface="Arial"/>
              </a:rPr>
              <a:t>3</a:t>
            </a:r>
          </a:p>
        </p:txBody>
      </p:sp>
      <p:sp>
        <p:nvSpPr>
          <p:cNvPr id="2" name="TrackerNumBlue 13">
            <a:extLst>
              <a:ext uri="{FF2B5EF4-FFF2-40B4-BE49-F238E27FC236}">
                <a16:creationId xmlns:a16="http://schemas.microsoft.com/office/drawing/2014/main" id="{01ABCDC5-1B2A-4ABA-A93A-1E05D5C3280D}"/>
              </a:ext>
            </a:extLst>
          </p:cNvPr>
          <p:cNvSpPr/>
          <p:nvPr>
            <p:custDataLst>
              <p:tags r:id="rId6"/>
            </p:custDataLst>
          </p:nvPr>
        </p:nvSpPr>
        <p:spPr>
          <a:xfrm>
            <a:off x="10188689" y="2821816"/>
            <a:ext cx="337939" cy="337939"/>
          </a:xfrm>
          <a:prstGeom prst="ellipse">
            <a:avLst/>
          </a:prstGeom>
          <a:solidFill>
            <a:schemeClr val="accent3"/>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600" dirty="0">
                <a:solidFill>
                  <a:srgbClr val="FFFFFF"/>
                </a:solidFill>
                <a:latin typeface="Arial"/>
              </a:rPr>
              <a:t>4</a:t>
            </a:r>
          </a:p>
        </p:txBody>
      </p:sp>
      <p:pic>
        <p:nvPicPr>
          <p:cNvPr id="5" name="Picture 4">
            <a:extLst>
              <a:ext uri="{FF2B5EF4-FFF2-40B4-BE49-F238E27FC236}">
                <a16:creationId xmlns:a16="http://schemas.microsoft.com/office/drawing/2014/main" id="{AF4710E2-F016-AF1F-A6D9-BF536CFA7732}"/>
              </a:ext>
            </a:extLst>
          </p:cNvPr>
          <p:cNvPicPr>
            <a:picLocks noChangeAspect="1"/>
          </p:cNvPicPr>
          <p:nvPr/>
        </p:nvPicPr>
        <p:blipFill>
          <a:blip r:embed="rId16">
            <a:extLst>
              <a:ext uri="{BEBA8EAE-BF5A-486C-A8C5-ECC9F3942E4B}">
                <a14:imgProps xmlns:a14="http://schemas.microsoft.com/office/drawing/2010/main">
                  <a14:imgLayer r:embed="rId17">
                    <a14:imgEffect>
                      <a14:artisticCement/>
                    </a14:imgEffect>
                  </a14:imgLayer>
                </a14:imgProps>
              </a:ext>
            </a:extLst>
          </a:blip>
          <a:stretch>
            <a:fillRect/>
          </a:stretch>
        </p:blipFill>
        <p:spPr>
          <a:xfrm>
            <a:off x="9078053" y="1332504"/>
            <a:ext cx="2559211" cy="1350423"/>
          </a:xfrm>
          <a:prstGeom prst="rect">
            <a:avLst/>
          </a:prstGeom>
          <a:ln w="6350">
            <a:solidFill>
              <a:srgbClr val="D0D0D0"/>
            </a:solidFill>
          </a:ln>
        </p:spPr>
      </p:pic>
      <p:sp>
        <p:nvSpPr>
          <p:cNvPr id="21" name="TextBox 20">
            <a:extLst>
              <a:ext uri="{FF2B5EF4-FFF2-40B4-BE49-F238E27FC236}">
                <a16:creationId xmlns:a16="http://schemas.microsoft.com/office/drawing/2014/main" id="{77D3668F-5B98-4DC6-BB6D-9A1947743965}"/>
              </a:ext>
            </a:extLst>
          </p:cNvPr>
          <p:cNvSpPr txBox="1">
            <a:spLocks/>
          </p:cNvSpPr>
          <p:nvPr/>
        </p:nvSpPr>
        <p:spPr>
          <a:xfrm>
            <a:off x="554736" y="3268161"/>
            <a:ext cx="2455572" cy="172354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ea typeface="Arial Unicode MS"/>
              </a:rPr>
              <a:t>360-degree data asset </a:t>
            </a:r>
            <a:r>
              <a:rPr lang="en-US" dirty="0">
                <a:ea typeface="Arial Unicode MS"/>
              </a:rPr>
              <a:t>of unlocks multiple retail use cases (beyond just cross-sell) using all available sources of information to understand customer’s life circumstances</a:t>
            </a:r>
            <a:endParaRPr lang="en-GB" dirty="0">
              <a:ea typeface="Arial Unicode MS"/>
            </a:endParaRPr>
          </a:p>
        </p:txBody>
      </p:sp>
      <p:sp>
        <p:nvSpPr>
          <p:cNvPr id="23" name="TextBox 22">
            <a:extLst>
              <a:ext uri="{FF2B5EF4-FFF2-40B4-BE49-F238E27FC236}">
                <a16:creationId xmlns:a16="http://schemas.microsoft.com/office/drawing/2014/main" id="{9294B4FA-BB7E-4BBB-AA07-A3FCA10A78E1}"/>
              </a:ext>
            </a:extLst>
          </p:cNvPr>
          <p:cNvSpPr txBox="1">
            <a:spLocks/>
          </p:cNvSpPr>
          <p:nvPr/>
        </p:nvSpPr>
        <p:spPr>
          <a:xfrm>
            <a:off x="6369084" y="3268161"/>
            <a:ext cx="2455572" cy="147732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ea typeface="Arial Unicode MS"/>
              </a:rPr>
              <a:t>1x inbound model (“what product”)</a:t>
            </a:r>
            <a:r>
              <a:rPr lang="en-US" dirty="0">
                <a:ea typeface="Arial Unicode MS"/>
              </a:rPr>
              <a:t> to rank products to offer a customer during inbound interactions using C360, ML and eligibility rules</a:t>
            </a:r>
          </a:p>
        </p:txBody>
      </p:sp>
      <p:sp>
        <p:nvSpPr>
          <p:cNvPr id="7" name="TextBox 6">
            <a:extLst>
              <a:ext uri="{FF2B5EF4-FFF2-40B4-BE49-F238E27FC236}">
                <a16:creationId xmlns:a16="http://schemas.microsoft.com/office/drawing/2014/main" id="{6977C3B0-7ECC-3198-6EC3-3A2A2BD5DEAB}"/>
              </a:ext>
            </a:extLst>
          </p:cNvPr>
          <p:cNvSpPr txBox="1">
            <a:spLocks/>
          </p:cNvSpPr>
          <p:nvPr/>
        </p:nvSpPr>
        <p:spPr>
          <a:xfrm>
            <a:off x="9240836" y="3268161"/>
            <a:ext cx="2455572" cy="147732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ea typeface="Arial Unicode MS"/>
              </a:rPr>
              <a:t>Business rules </a:t>
            </a:r>
            <a:r>
              <a:rPr lang="en-US" dirty="0">
                <a:solidFill>
                  <a:srgbClr val="000000"/>
                </a:solidFill>
                <a:latin typeface="Arial" panose="020B0604020202020204" pitchFamily="34" charset="0"/>
                <a:sym typeface=""/>
              </a:rPr>
              <a:t>aligned with business leaders on correct set of </a:t>
            </a:r>
            <a:r>
              <a:rPr lang="en-US" b="1" dirty="0">
                <a:solidFill>
                  <a:schemeClr val="accent3"/>
                </a:solidFill>
                <a:latin typeface="Arial" panose="020B0604020202020204" pitchFamily="34" charset="0"/>
                <a:sym typeface=""/>
              </a:rPr>
              <a:t>filters to apply </a:t>
            </a:r>
            <a:r>
              <a:rPr lang="en-US" dirty="0">
                <a:solidFill>
                  <a:srgbClr val="000000"/>
                </a:solidFill>
                <a:latin typeface="Arial" panose="020B0604020202020204" pitchFamily="34" charset="0"/>
                <a:sym typeface=""/>
              </a:rPr>
              <a:t>to exclude account types in accordance with sales policies</a:t>
            </a:r>
            <a:endParaRPr lang="en-US" dirty="0">
              <a:ea typeface="Arial Unicode MS"/>
            </a:endParaRPr>
          </a:p>
        </p:txBody>
      </p:sp>
      <p:sp>
        <p:nvSpPr>
          <p:cNvPr id="24" name="TextBox 23">
            <a:extLst>
              <a:ext uri="{FF2B5EF4-FFF2-40B4-BE49-F238E27FC236}">
                <a16:creationId xmlns:a16="http://schemas.microsoft.com/office/drawing/2014/main" id="{6A2FEF5E-4437-DED7-637A-56F49E399D98}"/>
              </a:ext>
            </a:extLst>
          </p:cNvPr>
          <p:cNvSpPr txBox="1"/>
          <p:nvPr/>
        </p:nvSpPr>
        <p:spPr>
          <a:xfrm>
            <a:off x="3511182" y="3268161"/>
            <a:ext cx="2487282" cy="147732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ea typeface="Arial Unicode MS" panose="020B0604020202020204" pitchFamily="34" charset="-128"/>
              </a:rPr>
              <a:t>N outbound models (“which customers”)</a:t>
            </a:r>
            <a:r>
              <a:rPr lang="en-US" dirty="0">
                <a:ea typeface="Arial Unicode MS" panose="020B0604020202020204" pitchFamily="34" charset="-128"/>
              </a:rPr>
              <a:t> to identify outbound leads using C360, ML and eligibility rules for N bank products</a:t>
            </a:r>
          </a:p>
        </p:txBody>
      </p:sp>
      <p:sp>
        <p:nvSpPr>
          <p:cNvPr id="3" name="Rectangle 2">
            <a:extLst>
              <a:ext uri="{FF2B5EF4-FFF2-40B4-BE49-F238E27FC236}">
                <a16:creationId xmlns:a16="http://schemas.microsoft.com/office/drawing/2014/main" id="{CE3DBD81-70C5-3CCB-D8E8-ED7002905A22}"/>
              </a:ext>
            </a:extLst>
          </p:cNvPr>
          <p:cNvSpPr/>
          <p:nvPr/>
        </p:nvSpPr>
        <p:spPr>
          <a:xfrm>
            <a:off x="9118948" y="2448838"/>
            <a:ext cx="1252603" cy="169102"/>
          </a:xfrm>
          <a:prstGeom prst="rect">
            <a:avLst/>
          </a:prstGeom>
          <a:solidFill>
            <a:srgbClr val="FBFBFB"/>
          </a:solidFill>
          <a:ln w="6350" cap="sq">
            <a:solidFill>
              <a:srgbClr val="FBFBF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600" dirty="0">
                <a:solidFill>
                  <a:schemeClr val="bg1">
                    <a:lumMod val="85000"/>
                  </a:schemeClr>
                </a:solidFill>
              </a:rPr>
              <a:t>rule</a:t>
            </a:r>
          </a:p>
        </p:txBody>
      </p:sp>
      <p:sp>
        <p:nvSpPr>
          <p:cNvPr id="8" name="Rectangle 7">
            <a:extLst>
              <a:ext uri="{FF2B5EF4-FFF2-40B4-BE49-F238E27FC236}">
                <a16:creationId xmlns:a16="http://schemas.microsoft.com/office/drawing/2014/main" id="{58719EC8-9761-2225-8E51-7DD2F075274C}"/>
              </a:ext>
            </a:extLst>
          </p:cNvPr>
          <p:cNvSpPr/>
          <p:nvPr/>
        </p:nvSpPr>
        <p:spPr>
          <a:xfrm>
            <a:off x="9108538" y="2282160"/>
            <a:ext cx="1252603" cy="169102"/>
          </a:xfrm>
          <a:prstGeom prst="rect">
            <a:avLst/>
          </a:prstGeom>
          <a:solidFill>
            <a:srgbClr val="FBFBFB"/>
          </a:solidFill>
          <a:ln w="6350" cap="sq">
            <a:solidFill>
              <a:srgbClr val="FBFBF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600" dirty="0">
                <a:solidFill>
                  <a:schemeClr val="bg1">
                    <a:lumMod val="85000"/>
                  </a:schemeClr>
                </a:solidFill>
              </a:rPr>
              <a:t>rule</a:t>
            </a:r>
          </a:p>
        </p:txBody>
      </p:sp>
      <p:sp>
        <p:nvSpPr>
          <p:cNvPr id="10" name="Rectangle 9">
            <a:extLst>
              <a:ext uri="{FF2B5EF4-FFF2-40B4-BE49-F238E27FC236}">
                <a16:creationId xmlns:a16="http://schemas.microsoft.com/office/drawing/2014/main" id="{84F2157A-0B59-588D-2145-AF05D3CDDC73}"/>
              </a:ext>
            </a:extLst>
          </p:cNvPr>
          <p:cNvSpPr/>
          <p:nvPr/>
        </p:nvSpPr>
        <p:spPr>
          <a:xfrm>
            <a:off x="4050349" y="1332505"/>
            <a:ext cx="45719" cy="110090"/>
          </a:xfrm>
          <a:prstGeom prst="rect">
            <a:avLst/>
          </a:prstGeom>
          <a:solidFill>
            <a:srgbClr val="FBFBFB"/>
          </a:solidFill>
          <a:ln w="6350" cap="sq">
            <a:solidFill>
              <a:srgbClr val="FBFBF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800" dirty="0">
              <a:solidFill>
                <a:schemeClr val="bg1">
                  <a:lumMod val="85000"/>
                </a:schemeClr>
              </a:solidFill>
            </a:endParaRPr>
          </a:p>
        </p:txBody>
      </p:sp>
      <p:sp>
        <p:nvSpPr>
          <p:cNvPr id="11" name="Rectangle 10">
            <a:extLst>
              <a:ext uri="{FF2B5EF4-FFF2-40B4-BE49-F238E27FC236}">
                <a16:creationId xmlns:a16="http://schemas.microsoft.com/office/drawing/2014/main" id="{7A17F8F8-177B-A9B4-6E07-3CF461669A6D}"/>
              </a:ext>
            </a:extLst>
          </p:cNvPr>
          <p:cNvSpPr/>
          <p:nvPr/>
        </p:nvSpPr>
        <p:spPr>
          <a:xfrm>
            <a:off x="4195822" y="1484905"/>
            <a:ext cx="45719" cy="110090"/>
          </a:xfrm>
          <a:prstGeom prst="rect">
            <a:avLst/>
          </a:prstGeom>
          <a:solidFill>
            <a:srgbClr val="FBFBFB"/>
          </a:solidFill>
          <a:ln w="6350" cap="sq">
            <a:solidFill>
              <a:srgbClr val="FBFBF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800" dirty="0">
              <a:solidFill>
                <a:schemeClr val="bg1">
                  <a:lumMod val="85000"/>
                </a:schemeClr>
              </a:solidFill>
            </a:endParaRPr>
          </a:p>
        </p:txBody>
      </p:sp>
      <p:sp>
        <p:nvSpPr>
          <p:cNvPr id="13" name="Rectangle 12">
            <a:extLst>
              <a:ext uri="{FF2B5EF4-FFF2-40B4-BE49-F238E27FC236}">
                <a16:creationId xmlns:a16="http://schemas.microsoft.com/office/drawing/2014/main" id="{A3F32121-726E-3DB7-507F-C78519F0570C}"/>
              </a:ext>
            </a:extLst>
          </p:cNvPr>
          <p:cNvSpPr/>
          <p:nvPr/>
        </p:nvSpPr>
        <p:spPr>
          <a:xfrm>
            <a:off x="644236" y="2282160"/>
            <a:ext cx="200891" cy="93895"/>
          </a:xfrm>
          <a:prstGeom prst="rect">
            <a:avLst/>
          </a:prstGeom>
          <a:solidFill>
            <a:srgbClr val="FBFBFB"/>
          </a:solidFill>
          <a:ln w="6350" cap="sq">
            <a:solidFill>
              <a:srgbClr val="FBFBF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800" dirty="0">
              <a:solidFill>
                <a:schemeClr val="bg1">
                  <a:lumMod val="85000"/>
                </a:schemeClr>
              </a:solidFill>
            </a:endParaRPr>
          </a:p>
        </p:txBody>
      </p:sp>
    </p:spTree>
    <p:extLst>
      <p:ext uri="{BB962C8B-B14F-4D97-AF65-F5344CB8AC3E}">
        <p14:creationId xmlns:p14="http://schemas.microsoft.com/office/powerpoint/2010/main" val="440613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37232AAC-4D11-4DD9-8AEF-C66E70EA08E0}"/>
              </a:ext>
            </a:extLst>
          </p:cNvPr>
          <p:cNvGraphicFramePr>
            <a:graphicFrameLocks noChangeAspect="1"/>
          </p:cNvGraphicFramePr>
          <p:nvPr>
            <p:custDataLst>
              <p:tags r:id="rId1"/>
            </p:custDataLst>
            <p:extLst>
              <p:ext uri="{D42A27DB-BD31-4B8C-83A1-F6EECF244321}">
                <p14:modId xmlns:p14="http://schemas.microsoft.com/office/powerpoint/2010/main" val="225561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395" imgH="396" progId="TCLayout.ActiveDocument.1">
                  <p:embed/>
                </p:oleObj>
              </mc:Choice>
              <mc:Fallback>
                <p:oleObj name="think-cell Slide" r:id="rId18" imgW="395" imgH="396" progId="TCLayout.ActiveDocument.1">
                  <p:embed/>
                  <p:pic>
                    <p:nvPicPr>
                      <p:cNvPr id="8" name="Object 6" hidden="1">
                        <a:extLst>
                          <a:ext uri="{FF2B5EF4-FFF2-40B4-BE49-F238E27FC236}">
                            <a16:creationId xmlns:a16="http://schemas.microsoft.com/office/drawing/2014/main" id="{37232AAC-4D11-4DD9-8AEF-C66E70EA08E0}"/>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45" name="TextBox 44">
            <a:extLst>
              <a:ext uri="{FF2B5EF4-FFF2-40B4-BE49-F238E27FC236}">
                <a16:creationId xmlns:a16="http://schemas.microsoft.com/office/drawing/2014/main" id="{98D61E26-90EE-579E-9F1B-17311E24FFA9}"/>
              </a:ext>
            </a:extLst>
          </p:cNvPr>
          <p:cNvSpPr txBox="1">
            <a:spLocks/>
          </p:cNvSpPr>
          <p:nvPr/>
        </p:nvSpPr>
        <p:spPr>
          <a:xfrm>
            <a:off x="575600" y="3840840"/>
            <a:ext cx="3346604" cy="1154162"/>
          </a:xfrm>
          <a:prstGeom prst="rect">
            <a:avLst/>
          </a:prstGeom>
          <a:noFill/>
          <a:ln w="6350">
            <a:noFill/>
            <a:miter lim="800000"/>
          </a:ln>
        </p:spPr>
        <p:txBody>
          <a:bodyPr wrap="square" lIns="0" tIns="0" rIns="0" bIns="0">
            <a:spAutoFit/>
          </a:bodyPr>
          <a:lstStyle/>
          <a:p>
            <a:pPr algn="l"/>
            <a:r>
              <a:rPr lang="en-GB" sz="900" b="0" i="0" dirty="0">
                <a:effectLst/>
              </a:rPr>
              <a:t>The code contains various HDFS paths for saving the trained models and feature </a:t>
            </a:r>
            <a:r>
              <a:rPr lang="en-GB" sz="900" b="0" i="0" dirty="0" err="1">
                <a:effectLst/>
              </a:rPr>
              <a:t>importances</a:t>
            </a:r>
            <a:r>
              <a:rPr lang="en-GB" sz="900" b="0" i="0" dirty="0">
                <a:effectLst/>
              </a:rPr>
              <a:t>. Each product has a corresponding HDFS path for saving its trained model. </a:t>
            </a:r>
          </a:p>
          <a:p>
            <a:pPr algn="l"/>
            <a:endParaRPr lang="en-GB" sz="900" dirty="0"/>
          </a:p>
          <a:p>
            <a:pPr algn="l"/>
            <a:r>
              <a:rPr lang="en-GB" sz="1200" b="1" dirty="0" err="1">
                <a:solidFill>
                  <a:schemeClr val="accent5"/>
                </a:solidFill>
              </a:rPr>
              <a:t>df_train_dict</a:t>
            </a:r>
            <a:r>
              <a:rPr lang="en-GB" sz="1200" b="1" dirty="0">
                <a:solidFill>
                  <a:schemeClr val="accent5"/>
                </a:solidFill>
              </a:rPr>
              <a:t> </a:t>
            </a:r>
            <a:r>
              <a:rPr lang="en-GB" sz="900" i="0" dirty="0">
                <a:effectLst/>
              </a:rPr>
              <a:t>and</a:t>
            </a:r>
            <a:r>
              <a:rPr lang="en-GB" sz="900" b="1" i="0" dirty="0">
                <a:effectLst/>
              </a:rPr>
              <a:t> </a:t>
            </a:r>
            <a:r>
              <a:rPr lang="en-GB" sz="1200" b="1" dirty="0" err="1">
                <a:solidFill>
                  <a:schemeClr val="accent5"/>
                </a:solidFill>
              </a:rPr>
              <a:t>df_test_dict</a:t>
            </a:r>
            <a:br>
              <a:rPr lang="en-GB" sz="1200" b="1" dirty="0">
                <a:solidFill>
                  <a:schemeClr val="accent5"/>
                </a:solidFill>
              </a:rPr>
            </a:br>
            <a:r>
              <a:rPr lang="en-GB" sz="900" b="0" i="0" dirty="0">
                <a:effectLst/>
              </a:rPr>
              <a:t>Dictionaries containing Spark </a:t>
            </a:r>
            <a:r>
              <a:rPr lang="en-GB" sz="900" b="0" i="0" dirty="0" err="1">
                <a:effectLst/>
              </a:rPr>
              <a:t>DataFrames</a:t>
            </a:r>
            <a:r>
              <a:rPr lang="en-GB" sz="900" b="0" i="0" dirty="0">
                <a:effectLst/>
              </a:rPr>
              <a:t> for train and test datasets of each product. The </a:t>
            </a:r>
            <a:r>
              <a:rPr lang="en-GB" sz="900" b="0" i="0" dirty="0" err="1">
                <a:effectLst/>
              </a:rPr>
              <a:t>DataFrames</a:t>
            </a:r>
            <a:r>
              <a:rPr lang="en-GB" sz="900" b="0" i="0" dirty="0">
                <a:effectLst/>
              </a:rPr>
              <a:t> are loaded from Hive tables.</a:t>
            </a:r>
          </a:p>
        </p:txBody>
      </p:sp>
      <p:sp>
        <p:nvSpPr>
          <p:cNvPr id="23" name="TextBox 22">
            <a:extLst>
              <a:ext uri="{FF2B5EF4-FFF2-40B4-BE49-F238E27FC236}">
                <a16:creationId xmlns:a16="http://schemas.microsoft.com/office/drawing/2014/main" id="{F11EBE2C-4C3A-C5EF-9CA9-D92AF7BAD83A}"/>
              </a:ext>
            </a:extLst>
          </p:cNvPr>
          <p:cNvSpPr txBox="1">
            <a:spLocks/>
          </p:cNvSpPr>
          <p:nvPr/>
        </p:nvSpPr>
        <p:spPr>
          <a:xfrm>
            <a:off x="575600" y="1619739"/>
            <a:ext cx="3346604" cy="1384995"/>
          </a:xfrm>
          <a:prstGeom prst="rect">
            <a:avLst/>
          </a:prstGeom>
          <a:noFill/>
          <a:ln w="6350">
            <a:noFill/>
            <a:miter lim="800000"/>
          </a:ln>
        </p:spPr>
        <p:txBody>
          <a:bodyPr wrap="square" lIns="0" tIns="0" rIns="0" bIns="0">
            <a:spAutoFit/>
          </a:bodyPr>
          <a:lstStyle/>
          <a:p>
            <a:pPr algn="l"/>
            <a:r>
              <a:rPr lang="en-GB" sz="1200" b="1" i="0" dirty="0">
                <a:solidFill>
                  <a:schemeClr val="accent5"/>
                </a:solidFill>
                <a:effectLst/>
              </a:rPr>
              <a:t>models: </a:t>
            </a:r>
            <a:br>
              <a:rPr lang="en-GB" sz="1400" b="1" i="0" dirty="0">
                <a:solidFill>
                  <a:schemeClr val="accent5"/>
                </a:solidFill>
                <a:effectLst/>
              </a:rPr>
            </a:br>
            <a:r>
              <a:rPr lang="en-GB" sz="900" b="0" i="0" dirty="0">
                <a:effectLst/>
              </a:rPr>
              <a:t>A list containing names of the financial products for which the propensity models need to be built.</a:t>
            </a:r>
            <a:endParaRPr lang="en-GB" sz="1200" b="1" dirty="0">
              <a:solidFill>
                <a:schemeClr val="accent5"/>
              </a:solidFill>
            </a:endParaRPr>
          </a:p>
          <a:p>
            <a:pPr algn="l"/>
            <a:r>
              <a:rPr lang="en-GB" sz="1200" b="1" dirty="0" err="1">
                <a:solidFill>
                  <a:schemeClr val="accent5"/>
                </a:solidFill>
              </a:rPr>
              <a:t>do_grid_search</a:t>
            </a:r>
            <a:r>
              <a:rPr lang="en-GB" sz="1200" b="1" dirty="0">
                <a:solidFill>
                  <a:schemeClr val="accent5"/>
                </a:solidFill>
              </a:rPr>
              <a:t>: </a:t>
            </a:r>
            <a:br>
              <a:rPr lang="en-GB" sz="1400" b="1" dirty="0">
                <a:solidFill>
                  <a:schemeClr val="accent5"/>
                </a:solidFill>
              </a:rPr>
            </a:br>
            <a:r>
              <a:rPr lang="en-GB" sz="900" b="0" i="0" dirty="0">
                <a:effectLst/>
              </a:rPr>
              <a:t>A </a:t>
            </a:r>
            <a:r>
              <a:rPr lang="en-GB" sz="900" b="0" i="0" dirty="0" err="1">
                <a:effectLst/>
              </a:rPr>
              <a:t>boolean</a:t>
            </a:r>
            <a:r>
              <a:rPr lang="en-GB" sz="900" b="0" i="0" dirty="0">
                <a:effectLst/>
              </a:rPr>
              <a:t> flag indicating whether to perform hyperparameter tuning using grid search.</a:t>
            </a:r>
          </a:p>
          <a:p>
            <a:pPr algn="l"/>
            <a:r>
              <a:rPr lang="en-GB" sz="1200" b="1" dirty="0" err="1">
                <a:solidFill>
                  <a:schemeClr val="accent5"/>
                </a:solidFill>
              </a:rPr>
              <a:t>target_variable_suffix</a:t>
            </a:r>
            <a:r>
              <a:rPr lang="en-GB" sz="1200" b="1" dirty="0">
                <a:solidFill>
                  <a:schemeClr val="accent5"/>
                </a:solidFill>
              </a:rPr>
              <a:t>: </a:t>
            </a:r>
            <a:br>
              <a:rPr lang="en-GB" sz="1400" b="1" dirty="0">
                <a:solidFill>
                  <a:schemeClr val="accent5"/>
                </a:solidFill>
              </a:rPr>
            </a:br>
            <a:r>
              <a:rPr lang="en-GB" sz="900" b="0" i="0" dirty="0">
                <a:effectLst/>
              </a:rPr>
              <a:t>A suffix that will be appended to the names of target variables (e.g., "___</a:t>
            </a:r>
            <a:r>
              <a:rPr lang="en-GB" sz="900" b="0" i="0" dirty="0" err="1">
                <a:effectLst/>
              </a:rPr>
              <a:t>new_in_period_ind</a:t>
            </a:r>
            <a:r>
              <a:rPr lang="en-GB" sz="900" b="0" i="0" dirty="0">
                <a:effectLst/>
              </a:rPr>
              <a:t>").</a:t>
            </a:r>
          </a:p>
        </p:txBody>
      </p:sp>
      <p:sp>
        <p:nvSpPr>
          <p:cNvPr id="5" name="1. On-page tracker">
            <a:extLst>
              <a:ext uri="{FF2B5EF4-FFF2-40B4-BE49-F238E27FC236}">
                <a16:creationId xmlns:a16="http://schemas.microsoft.com/office/drawing/2014/main" id="{092C385F-C7A1-2647-8BFD-B68C0C661068}"/>
              </a:ext>
            </a:extLst>
          </p:cNvPr>
          <p:cNvSpPr>
            <a:spLocks noGrp="1"/>
          </p:cNvSpPr>
          <p:nvPr>
            <p:ph type="body" sz="quarter" idx="10"/>
            <p:custDataLst>
              <p:tags r:id="rId2"/>
            </p:custDataLst>
          </p:nvPr>
        </p:nvSpPr>
        <p:spPr/>
        <p:txBody>
          <a:bodyPr/>
          <a:lstStyle/>
          <a:p>
            <a:endParaRPr lang="en-US"/>
          </a:p>
        </p:txBody>
      </p:sp>
      <p:sp>
        <p:nvSpPr>
          <p:cNvPr id="2" name="2. Slide Title">
            <a:extLst>
              <a:ext uri="{FF2B5EF4-FFF2-40B4-BE49-F238E27FC236}">
                <a16:creationId xmlns:a16="http://schemas.microsoft.com/office/drawing/2014/main" id="{CE251262-84F8-4A23-B720-36295FE6DEE2}"/>
              </a:ext>
            </a:extLst>
          </p:cNvPr>
          <p:cNvSpPr>
            <a:spLocks noGrp="1"/>
          </p:cNvSpPr>
          <p:nvPr>
            <p:ph type="title"/>
            <p:custDataLst>
              <p:tags r:id="rId3"/>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pPr marR="0">
              <a:spcAft>
                <a:spcPts val="0"/>
              </a:spcAft>
            </a:pPr>
            <a:r>
              <a:rPr lang="en-US" dirty="0">
                <a:latin typeface="Arial" panose="020B0604020202020204" pitchFamily="34" charset="0"/>
              </a:rPr>
              <a:t>3F.ii: Outbound model training pipeline is built to </a:t>
            </a:r>
            <a:r>
              <a:rPr lang="en-GB" dirty="0">
                <a:effectLst/>
                <a:latin typeface="Arial" panose="020B0604020202020204" pitchFamily="34" charset="0"/>
              </a:rPr>
              <a:t>predict the likelihood of customers acquiring these financial products</a:t>
            </a:r>
            <a:endParaRPr lang="en-US" dirty="0">
              <a:latin typeface="Arial" panose="020B0604020202020204" pitchFamily="34" charset="0"/>
            </a:endParaRPr>
          </a:p>
        </p:txBody>
      </p:sp>
      <p:cxnSp>
        <p:nvCxnSpPr>
          <p:cNvPr id="32" name="Straight Connector 31">
            <a:extLst>
              <a:ext uri="{FF2B5EF4-FFF2-40B4-BE49-F238E27FC236}">
                <a16:creationId xmlns:a16="http://schemas.microsoft.com/office/drawing/2014/main" id="{6D8A70D0-30F6-4D81-814F-CCAAFCD1BAFD}"/>
              </a:ext>
            </a:extLst>
          </p:cNvPr>
          <p:cNvCxnSpPr>
            <a:cxnSpLocks/>
          </p:cNvCxnSpPr>
          <p:nvPr/>
        </p:nvCxnSpPr>
        <p:spPr>
          <a:xfrm>
            <a:off x="4155623" y="1231543"/>
            <a:ext cx="0" cy="4683040"/>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D50A87-00AB-4F2E-B2CA-2705177FE8B3}"/>
              </a:ext>
            </a:extLst>
          </p:cNvPr>
          <p:cNvCxnSpPr>
            <a:cxnSpLocks/>
          </p:cNvCxnSpPr>
          <p:nvPr/>
        </p:nvCxnSpPr>
        <p:spPr>
          <a:xfrm>
            <a:off x="8036374" y="1231543"/>
            <a:ext cx="0" cy="3342437"/>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6B69BB-DF7B-196B-8D34-9395CD3B88DF}"/>
              </a:ext>
            </a:extLst>
          </p:cNvPr>
          <p:cNvSpPr txBox="1">
            <a:spLocks/>
          </p:cNvSpPr>
          <p:nvPr/>
        </p:nvSpPr>
        <p:spPr>
          <a:xfrm>
            <a:off x="6937375" y="5151171"/>
            <a:ext cx="4439182" cy="1566159"/>
          </a:xfrm>
          <a:prstGeom prst="rect">
            <a:avLst/>
          </a:prstGeom>
          <a:solidFill>
            <a:schemeClr val="bg1"/>
          </a:solidFill>
          <a:ln w="6350">
            <a:solidFill>
              <a:schemeClr val="tx1"/>
            </a:solidFill>
            <a:miter lim="800000"/>
          </a:ln>
        </p:spPr>
        <p:txBody>
          <a:bodyPr wrap="square" lIns="36000" tIns="36000" rIns="36000" bIns="36000" anchor="ctr">
            <a:noAutofit/>
          </a:bodyPr>
          <a:lstStyle/>
          <a:p>
            <a:pPr marL="9525" lvl="1"/>
            <a:r>
              <a:rPr lang="en-GB" sz="800" b="1" dirty="0">
                <a:effectLst/>
                <a:latin typeface="Arial" panose="020B0604020202020204" pitchFamily="34" charset="0"/>
                <a:cs typeface="Arial" panose="020B0604020202020204" pitchFamily="34" charset="0"/>
              </a:rPr>
              <a:t>Feature </a:t>
            </a:r>
            <a:r>
              <a:rPr lang="en-GB" sz="800" b="1" dirty="0" err="1">
                <a:effectLst/>
                <a:latin typeface="Arial" panose="020B0604020202020204" pitchFamily="34" charset="0"/>
                <a:cs typeface="Arial" panose="020B0604020202020204" pitchFamily="34" charset="0"/>
              </a:rPr>
              <a:t>Importances</a:t>
            </a:r>
            <a:r>
              <a:rPr lang="en-GB" sz="800" b="1" dirty="0">
                <a:effectLst/>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GB" sz="800" dirty="0">
                <a:effectLst/>
                <a:latin typeface="Arial" panose="020B0604020202020204" pitchFamily="34" charset="0"/>
                <a:cs typeface="Arial" panose="020B0604020202020204" pitchFamily="34" charset="0"/>
              </a:rPr>
              <a:t>analyatics_zone.xs3_2_PropensityModelSpark_feature_importances_2_ + p + _ + </a:t>
            </a:r>
            <a:r>
              <a:rPr lang="en-GB" sz="800" dirty="0" err="1">
                <a:effectLst/>
                <a:latin typeface="Arial" panose="020B0604020202020204" pitchFamily="34" charset="0"/>
                <a:cs typeface="Arial" panose="020B0604020202020204" pitchFamily="34" charset="0"/>
              </a:rPr>
              <a:t>model_version_prefix</a:t>
            </a:r>
            <a:endParaRPr lang="en-GB" sz="800" dirty="0">
              <a:latin typeface="Arial" panose="020B0604020202020204" pitchFamily="34" charset="0"/>
              <a:cs typeface="Arial" panose="020B0604020202020204" pitchFamily="34" charset="0"/>
            </a:endParaRPr>
          </a:p>
          <a:p>
            <a:r>
              <a:rPr lang="en-GB" sz="800" b="1" dirty="0">
                <a:latin typeface="Arial" panose="020B0604020202020204" pitchFamily="34" charset="0"/>
                <a:cs typeface="Arial" panose="020B0604020202020204" pitchFamily="34" charset="0"/>
              </a:rPr>
              <a:t>Model paths:</a:t>
            </a:r>
          </a:p>
          <a:p>
            <a:pPr marL="180975" lvl="1" indent="-180975">
              <a:buFont typeface="Arial" panose="020B0604020202020204" pitchFamily="34" charset="0"/>
              <a:buChar char="•"/>
            </a:pPr>
            <a:r>
              <a:rPr lang="en-GB" sz="800" dirty="0" err="1">
                <a:effectLst/>
                <a:latin typeface="Arial" panose="020B0604020202020204" pitchFamily="34" charset="0"/>
                <a:cs typeface="Arial" panose="020B0604020202020204" pitchFamily="34" charset="0"/>
              </a:rPr>
              <a:t>savacc_path</a:t>
            </a:r>
            <a:r>
              <a:rPr lang="en-GB" sz="800" dirty="0">
                <a:effectLst/>
                <a:latin typeface="Arial" panose="020B0604020202020204" pitchFamily="34" charset="0"/>
                <a:cs typeface="Arial" panose="020B0604020202020204" pitchFamily="34" charset="0"/>
              </a:rPr>
              <a:t>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://…/propensity_2_savacc_{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endParaRPr lang="en-GB" sz="800" dirty="0">
              <a:effectLst/>
              <a:latin typeface="Arial" panose="020B0604020202020204" pitchFamily="34" charset="0"/>
              <a:cs typeface="Arial" panose="020B0604020202020204" pitchFamily="34" charset="0"/>
            </a:endParaRPr>
          </a:p>
          <a:p>
            <a:pPr marL="180975" lvl="1" indent="-180975">
              <a:buFont typeface="Arial" panose="020B0604020202020204" pitchFamily="34" charset="0"/>
              <a:buChar char="•"/>
            </a:pPr>
            <a:r>
              <a:rPr lang="en-GB" sz="800" dirty="0" err="1">
                <a:effectLst/>
                <a:latin typeface="Arial" panose="020B0604020202020204" pitchFamily="34" charset="0"/>
                <a:cs typeface="Arial" panose="020B0604020202020204" pitchFamily="34" charset="0"/>
              </a:rPr>
              <a:t>secured_loans_path</a:t>
            </a:r>
            <a:r>
              <a:rPr lang="en-GB" sz="800" dirty="0">
                <a:effectLst/>
                <a:latin typeface="Arial" panose="020B0604020202020204" pitchFamily="34" charset="0"/>
                <a:cs typeface="Arial" panose="020B0604020202020204" pitchFamily="34" charset="0"/>
              </a:rPr>
              <a:t>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://…/propensity_2_secured_loans_{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endParaRPr lang="en-GB" sz="800" dirty="0">
              <a:effectLst/>
              <a:latin typeface="Arial" panose="020B0604020202020204" pitchFamily="34" charset="0"/>
              <a:cs typeface="Arial" panose="020B0604020202020204" pitchFamily="34" charset="0"/>
            </a:endParaRPr>
          </a:p>
          <a:p>
            <a:pPr marL="180975" lvl="1" indent="-180975">
              <a:buFont typeface="Arial" panose="020B0604020202020204" pitchFamily="34" charset="0"/>
              <a:buChar char="•"/>
            </a:pPr>
            <a:r>
              <a:rPr lang="en-GB" sz="800" dirty="0" err="1">
                <a:effectLst/>
                <a:latin typeface="Arial" panose="020B0604020202020204" pitchFamily="34" charset="0"/>
                <a:cs typeface="Arial" panose="020B0604020202020204" pitchFamily="34" charset="0"/>
              </a:rPr>
              <a:t>unsecured_loans_path</a:t>
            </a:r>
            <a:r>
              <a:rPr lang="en-GB" sz="800" dirty="0">
                <a:effectLst/>
                <a:latin typeface="Arial" panose="020B0604020202020204" pitchFamily="34" charset="0"/>
                <a:cs typeface="Arial" panose="020B0604020202020204" pitchFamily="34" charset="0"/>
              </a:rPr>
              <a:t>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 propensity_2_unsecured_loans_{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br>
              <a:rPr lang="en-GB" sz="800" dirty="0">
                <a:effectLst/>
                <a:latin typeface="Arial" panose="020B0604020202020204" pitchFamily="34" charset="0"/>
                <a:cs typeface="Arial" panose="020B0604020202020204" pitchFamily="34" charset="0"/>
              </a:rPr>
            </a:br>
            <a:r>
              <a:rPr lang="en-GB" sz="800" dirty="0" err="1">
                <a:effectLst/>
                <a:latin typeface="Arial" panose="020B0604020202020204" pitchFamily="34" charset="0"/>
                <a:cs typeface="Arial" panose="020B0604020202020204" pitchFamily="34" charset="0"/>
              </a:rPr>
              <a:t>credit_cards_path</a:t>
            </a:r>
            <a:r>
              <a:rPr lang="en-GB" sz="800" dirty="0">
                <a:effectLst/>
                <a:latin typeface="Arial" panose="020B0604020202020204" pitchFamily="34" charset="0"/>
                <a:cs typeface="Arial" panose="020B0604020202020204" pitchFamily="34" charset="0"/>
              </a:rPr>
              <a:t>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://…/propensity_2_credit_cards_{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br>
              <a:rPr lang="en-GB" sz="800" dirty="0">
                <a:effectLst/>
                <a:latin typeface="Arial" panose="020B0604020202020204" pitchFamily="34" charset="0"/>
                <a:cs typeface="Arial" panose="020B0604020202020204" pitchFamily="34" charset="0"/>
              </a:rPr>
            </a:br>
            <a:r>
              <a:rPr lang="en-GB" sz="800" dirty="0" err="1">
                <a:effectLst/>
                <a:latin typeface="Arial" panose="020B0604020202020204" pitchFamily="34" charset="0"/>
                <a:cs typeface="Arial" panose="020B0604020202020204" pitchFamily="34" charset="0"/>
              </a:rPr>
              <a:t>bank_insurance_path</a:t>
            </a:r>
            <a:r>
              <a:rPr lang="en-GB" sz="800" dirty="0">
                <a:effectLst/>
                <a:latin typeface="Arial" panose="020B0604020202020204" pitchFamily="34" charset="0"/>
                <a:cs typeface="Arial" panose="020B0604020202020204" pitchFamily="34" charset="0"/>
              </a:rPr>
              <a:t>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://…/propensity_2_bank_insurance_{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br>
              <a:rPr lang="en-GB" sz="800" dirty="0">
                <a:effectLst/>
                <a:latin typeface="Arial" panose="020B0604020202020204" pitchFamily="34" charset="0"/>
                <a:cs typeface="Arial" panose="020B0604020202020204" pitchFamily="34" charset="0"/>
              </a:rPr>
            </a:br>
            <a:r>
              <a:rPr lang="en-GB" sz="800" dirty="0" err="1">
                <a:effectLst/>
                <a:latin typeface="Arial" panose="020B0604020202020204" pitchFamily="34" charset="0"/>
                <a:cs typeface="Arial" panose="020B0604020202020204" pitchFamily="34" charset="0"/>
              </a:rPr>
              <a:t>bmo_path</a:t>
            </a:r>
            <a:r>
              <a:rPr lang="en-GB" sz="800" dirty="0">
                <a:effectLst/>
                <a:latin typeface="Arial" panose="020B0604020202020204" pitchFamily="34" charset="0"/>
                <a:cs typeface="Arial" panose="020B0604020202020204" pitchFamily="34" charset="0"/>
              </a:rPr>
              <a:t>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://…/propensity_2_bmo_{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endParaRPr lang="en-GB" sz="800" dirty="0">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41C561AD-74AA-C6F8-6A72-2F1FA5C7E173}"/>
              </a:ext>
            </a:extLst>
          </p:cNvPr>
          <p:cNvSpPr txBox="1">
            <a:spLocks/>
          </p:cNvSpPr>
          <p:nvPr/>
        </p:nvSpPr>
        <p:spPr>
          <a:xfrm>
            <a:off x="7038757" y="4405621"/>
            <a:ext cx="506549" cy="1846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200" b="1" dirty="0"/>
              <a:t>Output</a:t>
            </a:r>
          </a:p>
        </p:txBody>
      </p:sp>
      <p:sp>
        <p:nvSpPr>
          <p:cNvPr id="24" name="Freeform: Shape 23">
            <a:extLst>
              <a:ext uri="{FF2B5EF4-FFF2-40B4-BE49-F238E27FC236}">
                <a16:creationId xmlns:a16="http://schemas.microsoft.com/office/drawing/2014/main" id="{0C338938-381B-4938-6935-8783F1B97F19}"/>
              </a:ext>
            </a:extLst>
          </p:cNvPr>
          <p:cNvSpPr/>
          <p:nvPr/>
        </p:nvSpPr>
        <p:spPr>
          <a:xfrm>
            <a:off x="4024462" y="1104625"/>
            <a:ext cx="262321" cy="262321"/>
          </a:xfrm>
          <a:custGeom>
            <a:avLst/>
            <a:gdLst>
              <a:gd name="connsiteX0" fmla="*/ 262322 w 262321"/>
              <a:gd name="connsiteY0" fmla="*/ 131161 h 262321"/>
              <a:gd name="connsiteX1" fmla="*/ 131161 w 262321"/>
              <a:gd name="connsiteY1" fmla="*/ 262322 h 262321"/>
              <a:gd name="connsiteX2" fmla="*/ 0 w 262321"/>
              <a:gd name="connsiteY2" fmla="*/ 131161 h 262321"/>
              <a:gd name="connsiteX3" fmla="*/ 131161 w 262321"/>
              <a:gd name="connsiteY3" fmla="*/ 0 h 262321"/>
              <a:gd name="connsiteX4" fmla="*/ 262322 w 262321"/>
              <a:gd name="connsiteY4" fmla="*/ 131161 h 26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21" h="262321">
                <a:moveTo>
                  <a:pt x="262322" y="131161"/>
                </a:moveTo>
                <a:cubicBezTo>
                  <a:pt x="262322" y="203599"/>
                  <a:pt x="203599" y="262322"/>
                  <a:pt x="131161" y="262322"/>
                </a:cubicBezTo>
                <a:cubicBezTo>
                  <a:pt x="58723" y="262322"/>
                  <a:pt x="0" y="203599"/>
                  <a:pt x="0" y="131161"/>
                </a:cubicBezTo>
                <a:cubicBezTo>
                  <a:pt x="0" y="58723"/>
                  <a:pt x="58723" y="0"/>
                  <a:pt x="131161" y="0"/>
                </a:cubicBezTo>
                <a:cubicBezTo>
                  <a:pt x="203599" y="0"/>
                  <a:pt x="262322" y="58723"/>
                  <a:pt x="262322" y="131161"/>
                </a:cubicBezTo>
                <a:close/>
              </a:path>
            </a:pathLst>
          </a:custGeom>
          <a:solidFill>
            <a:schemeClr val="accent5"/>
          </a:solidFill>
          <a:ln w="8124" cap="rnd">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0B945EB-ACE8-50F5-DF49-EE1EC8451D52}"/>
              </a:ext>
            </a:extLst>
          </p:cNvPr>
          <p:cNvSpPr/>
          <p:nvPr/>
        </p:nvSpPr>
        <p:spPr>
          <a:xfrm>
            <a:off x="4127751" y="1180042"/>
            <a:ext cx="55743" cy="111486"/>
          </a:xfrm>
          <a:custGeom>
            <a:avLst/>
            <a:gdLst>
              <a:gd name="connsiteX0" fmla="*/ 0 w 55743"/>
              <a:gd name="connsiteY0" fmla="*/ 0 h 111486"/>
              <a:gd name="connsiteX1" fmla="*/ 55743 w 55743"/>
              <a:gd name="connsiteY1" fmla="*/ 55743 h 111486"/>
              <a:gd name="connsiteX2" fmla="*/ 0 w 55743"/>
              <a:gd name="connsiteY2" fmla="*/ 111487 h 111486"/>
            </a:gdLst>
            <a:ahLst/>
            <a:cxnLst>
              <a:cxn ang="0">
                <a:pos x="connsiteX0" y="connsiteY0"/>
              </a:cxn>
              <a:cxn ang="0">
                <a:pos x="connsiteX1" y="connsiteY1"/>
              </a:cxn>
              <a:cxn ang="0">
                <a:pos x="connsiteX2" y="connsiteY2"/>
              </a:cxn>
            </a:cxnLst>
            <a:rect l="l" t="t" r="r" b="b"/>
            <a:pathLst>
              <a:path w="55743" h="111486">
                <a:moveTo>
                  <a:pt x="0" y="0"/>
                </a:moveTo>
                <a:lnTo>
                  <a:pt x="55743" y="55743"/>
                </a:lnTo>
                <a:lnTo>
                  <a:pt x="0" y="111487"/>
                </a:lnTo>
              </a:path>
            </a:pathLst>
          </a:custGeom>
          <a:solidFill>
            <a:schemeClr val="accent5"/>
          </a:solidFill>
          <a:ln w="8124" cap="rnd">
            <a:solidFill>
              <a:srgbClr val="FFFFFF"/>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25AC921-AD23-6101-14F3-043F5B63F8C0}"/>
              </a:ext>
            </a:extLst>
          </p:cNvPr>
          <p:cNvSpPr/>
          <p:nvPr/>
        </p:nvSpPr>
        <p:spPr>
          <a:xfrm>
            <a:off x="7905214" y="1104625"/>
            <a:ext cx="262321" cy="262321"/>
          </a:xfrm>
          <a:custGeom>
            <a:avLst/>
            <a:gdLst>
              <a:gd name="connsiteX0" fmla="*/ 262322 w 262321"/>
              <a:gd name="connsiteY0" fmla="*/ 131161 h 262321"/>
              <a:gd name="connsiteX1" fmla="*/ 131161 w 262321"/>
              <a:gd name="connsiteY1" fmla="*/ 262322 h 262321"/>
              <a:gd name="connsiteX2" fmla="*/ 0 w 262321"/>
              <a:gd name="connsiteY2" fmla="*/ 131161 h 262321"/>
              <a:gd name="connsiteX3" fmla="*/ 131161 w 262321"/>
              <a:gd name="connsiteY3" fmla="*/ 0 h 262321"/>
              <a:gd name="connsiteX4" fmla="*/ 262322 w 262321"/>
              <a:gd name="connsiteY4" fmla="*/ 131161 h 26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21" h="262321">
                <a:moveTo>
                  <a:pt x="262322" y="131161"/>
                </a:moveTo>
                <a:cubicBezTo>
                  <a:pt x="262322" y="203599"/>
                  <a:pt x="203599" y="262322"/>
                  <a:pt x="131161" y="262322"/>
                </a:cubicBezTo>
                <a:cubicBezTo>
                  <a:pt x="58723" y="262322"/>
                  <a:pt x="0" y="203599"/>
                  <a:pt x="0" y="131161"/>
                </a:cubicBezTo>
                <a:cubicBezTo>
                  <a:pt x="0" y="58723"/>
                  <a:pt x="58723" y="0"/>
                  <a:pt x="131161" y="0"/>
                </a:cubicBezTo>
                <a:cubicBezTo>
                  <a:pt x="203599" y="0"/>
                  <a:pt x="262322" y="58723"/>
                  <a:pt x="262322" y="131161"/>
                </a:cubicBezTo>
                <a:close/>
              </a:path>
            </a:pathLst>
          </a:custGeom>
          <a:solidFill>
            <a:schemeClr val="accent5"/>
          </a:solidFill>
          <a:ln w="8124" cap="rnd">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68DA9B8-AF54-1B76-550A-73819789915F}"/>
              </a:ext>
            </a:extLst>
          </p:cNvPr>
          <p:cNvSpPr/>
          <p:nvPr/>
        </p:nvSpPr>
        <p:spPr>
          <a:xfrm>
            <a:off x="8008503" y="1180042"/>
            <a:ext cx="55743" cy="111486"/>
          </a:xfrm>
          <a:custGeom>
            <a:avLst/>
            <a:gdLst>
              <a:gd name="connsiteX0" fmla="*/ 0 w 55743"/>
              <a:gd name="connsiteY0" fmla="*/ 0 h 111486"/>
              <a:gd name="connsiteX1" fmla="*/ 55743 w 55743"/>
              <a:gd name="connsiteY1" fmla="*/ 55743 h 111486"/>
              <a:gd name="connsiteX2" fmla="*/ 0 w 55743"/>
              <a:gd name="connsiteY2" fmla="*/ 111487 h 111486"/>
            </a:gdLst>
            <a:ahLst/>
            <a:cxnLst>
              <a:cxn ang="0">
                <a:pos x="connsiteX0" y="connsiteY0"/>
              </a:cxn>
              <a:cxn ang="0">
                <a:pos x="connsiteX1" y="connsiteY1"/>
              </a:cxn>
              <a:cxn ang="0">
                <a:pos x="connsiteX2" y="connsiteY2"/>
              </a:cxn>
            </a:cxnLst>
            <a:rect l="l" t="t" r="r" b="b"/>
            <a:pathLst>
              <a:path w="55743" h="111486">
                <a:moveTo>
                  <a:pt x="0" y="0"/>
                </a:moveTo>
                <a:lnTo>
                  <a:pt x="55743" y="55743"/>
                </a:lnTo>
                <a:lnTo>
                  <a:pt x="0" y="111487"/>
                </a:lnTo>
              </a:path>
            </a:pathLst>
          </a:custGeom>
          <a:solidFill>
            <a:schemeClr val="accent5"/>
          </a:solidFill>
          <a:ln w="8124" cap="rnd">
            <a:solidFill>
              <a:srgbClr val="FFFFFF"/>
            </a:solid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30DA0B4E-8ABD-0A55-5855-3553DC1BBD0D}"/>
              </a:ext>
            </a:extLst>
          </p:cNvPr>
          <p:cNvSpPr txBox="1">
            <a:spLocks/>
          </p:cNvSpPr>
          <p:nvPr/>
        </p:nvSpPr>
        <p:spPr>
          <a:xfrm>
            <a:off x="1170354" y="1093794"/>
            <a:ext cx="2705405" cy="338554"/>
          </a:xfrm>
          <a:prstGeom prst="rect">
            <a:avLst/>
          </a:prstGeom>
          <a:noFill/>
          <a:ln w="6350">
            <a:noFill/>
            <a:miter lim="800000"/>
          </a:ln>
        </p:spPr>
        <p:txBody>
          <a:bodyPr wrap="square">
            <a:spAutoFit/>
          </a:bodyPr>
          <a:lstStyle/>
          <a:p>
            <a:pPr algn="l"/>
            <a:r>
              <a:rPr lang="en-GB" sz="1600" b="1" i="0" dirty="0">
                <a:effectLst/>
                <a:latin typeface="Arial" panose="020B0604020202020204" pitchFamily="34" charset="0"/>
                <a:cs typeface="Arial" panose="020B0604020202020204" pitchFamily="34" charset="0"/>
              </a:rPr>
              <a:t>Configuration</a:t>
            </a:r>
          </a:p>
        </p:txBody>
      </p:sp>
      <p:grpSp>
        <p:nvGrpSpPr>
          <p:cNvPr id="44" name="Group 43">
            <a:extLst>
              <a:ext uri="{FF2B5EF4-FFF2-40B4-BE49-F238E27FC236}">
                <a16:creationId xmlns:a16="http://schemas.microsoft.com/office/drawing/2014/main" id="{C2D9AAF2-C43C-A3B4-086C-14611702A548}"/>
              </a:ext>
            </a:extLst>
          </p:cNvPr>
          <p:cNvGrpSpPr/>
          <p:nvPr/>
        </p:nvGrpSpPr>
        <p:grpSpPr>
          <a:xfrm>
            <a:off x="554736" y="953629"/>
            <a:ext cx="564313" cy="564313"/>
            <a:chOff x="529155" y="1485049"/>
            <a:chExt cx="564313" cy="564313"/>
          </a:xfrm>
        </p:grpSpPr>
        <p:sp>
          <p:nvSpPr>
            <p:cNvPr id="9" name="Oval 8">
              <a:extLst>
                <a:ext uri="{FF2B5EF4-FFF2-40B4-BE49-F238E27FC236}">
                  <a16:creationId xmlns:a16="http://schemas.microsoft.com/office/drawing/2014/main" id="{C439EF6D-5E94-4CD5-AC6B-462DB62CAE72}"/>
                </a:ext>
              </a:extLst>
            </p:cNvPr>
            <p:cNvSpPr>
              <a:spLocks noChangeAspect="1"/>
            </p:cNvSpPr>
            <p:nvPr/>
          </p:nvSpPr>
          <p:spPr>
            <a:xfrm>
              <a:off x="529155" y="1485049"/>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30" name="Graphic 29">
              <a:extLst>
                <a:ext uri="{FF2B5EF4-FFF2-40B4-BE49-F238E27FC236}">
                  <a16:creationId xmlns:a16="http://schemas.microsoft.com/office/drawing/2014/main" id="{0BFB51A0-B35E-7143-AC3C-1D117DDD2B31}"/>
                </a:ext>
              </a:extLst>
            </p:cNvPr>
            <p:cNvPicPr>
              <a:picLocks/>
            </p:cNvPicPr>
            <p:nvPr/>
          </p:nvPicPr>
          <p:blipFill>
            <a:blip r:embed="rId20">
              <a:extLst>
                <a:ext uri="{96DAC541-7B7A-43D3-8B79-37D633B846F1}">
                  <asvg:svgBlip xmlns:asvg="http://schemas.microsoft.com/office/drawing/2016/SVG/main" r:embed="rId21"/>
                </a:ext>
              </a:extLst>
            </a:blip>
            <a:stretch>
              <a:fillRect/>
            </a:stretch>
          </p:blipFill>
          <p:spPr>
            <a:xfrm>
              <a:off x="625758" y="1558527"/>
              <a:ext cx="371106" cy="371106"/>
            </a:xfrm>
            <a:prstGeom prst="rect">
              <a:avLst/>
            </a:prstGeom>
          </p:spPr>
        </p:pic>
      </p:grpSp>
      <p:sp>
        <p:nvSpPr>
          <p:cNvPr id="35" name="TextBox 34">
            <a:extLst>
              <a:ext uri="{FF2B5EF4-FFF2-40B4-BE49-F238E27FC236}">
                <a16:creationId xmlns:a16="http://schemas.microsoft.com/office/drawing/2014/main" id="{19889075-DE34-C857-B8E7-D316A866A88B}"/>
              </a:ext>
            </a:extLst>
          </p:cNvPr>
          <p:cNvSpPr txBox="1"/>
          <p:nvPr/>
        </p:nvSpPr>
        <p:spPr>
          <a:xfrm>
            <a:off x="1217012" y="3512014"/>
            <a:ext cx="1251081" cy="246221"/>
          </a:xfrm>
          <a:prstGeom prst="rect">
            <a:avLst/>
          </a:prstGeom>
          <a:noFill/>
          <a:ln w="6350">
            <a:noFill/>
            <a:miter lim="800000"/>
          </a:ln>
        </p:spPr>
        <p:txBody>
          <a:bodyPr wrap="square" lIns="0" tIns="0" rIns="0" bIns="0">
            <a:spAutoFit/>
          </a:bodyPr>
          <a:lstStyle/>
          <a:p>
            <a:pPr algn="l"/>
            <a:r>
              <a:rPr lang="en-GB" sz="1600" b="1" i="0" dirty="0">
                <a:effectLst/>
                <a:latin typeface="Arial" panose="020B0604020202020204" pitchFamily="34" charset="0"/>
                <a:cs typeface="Arial" panose="020B0604020202020204" pitchFamily="34" charset="0"/>
              </a:rPr>
              <a:t>Paths</a:t>
            </a:r>
          </a:p>
        </p:txBody>
      </p:sp>
      <p:sp>
        <p:nvSpPr>
          <p:cNvPr id="46" name="Rounded Rectangle 45">
            <a:extLst>
              <a:ext uri="{FF2B5EF4-FFF2-40B4-BE49-F238E27FC236}">
                <a16:creationId xmlns:a16="http://schemas.microsoft.com/office/drawing/2014/main" id="{DBBA714D-6785-9824-0E11-BF798764C13B}"/>
              </a:ext>
            </a:extLst>
          </p:cNvPr>
          <p:cNvSpPr/>
          <p:nvPr/>
        </p:nvSpPr>
        <p:spPr>
          <a:xfrm>
            <a:off x="427822" y="4732181"/>
            <a:ext cx="1089692" cy="262790"/>
          </a:xfrm>
          <a:prstGeom prst="round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0" name="TextBox 49">
            <a:extLst>
              <a:ext uri="{FF2B5EF4-FFF2-40B4-BE49-F238E27FC236}">
                <a16:creationId xmlns:a16="http://schemas.microsoft.com/office/drawing/2014/main" id="{B9E9CF4B-B87A-E89C-6B9A-D88FEBDB35FD}"/>
              </a:ext>
            </a:extLst>
          </p:cNvPr>
          <p:cNvSpPr txBox="1">
            <a:spLocks/>
          </p:cNvSpPr>
          <p:nvPr/>
        </p:nvSpPr>
        <p:spPr>
          <a:xfrm>
            <a:off x="575600" y="5071885"/>
            <a:ext cx="3346604" cy="923330"/>
          </a:xfrm>
          <a:prstGeom prst="rect">
            <a:avLst/>
          </a:prstGeom>
          <a:noFill/>
          <a:ln w="6350">
            <a:noFill/>
            <a:miter lim="800000"/>
          </a:ln>
        </p:spPr>
        <p:txBody>
          <a:bodyPr wrap="square" lIns="0" tIns="0" rIns="0" bIns="0">
            <a:spAutoFit/>
          </a:bodyPr>
          <a:lstStyle/>
          <a:p>
            <a:pPr algn="l"/>
            <a:r>
              <a:rPr lang="en-GB" sz="1200" b="1" dirty="0">
                <a:solidFill>
                  <a:schemeClr val="accent5"/>
                </a:solidFill>
              </a:rPr>
              <a:t>Metrics</a:t>
            </a:r>
            <a:br>
              <a:rPr lang="en-GB" sz="1200" b="1" dirty="0">
                <a:solidFill>
                  <a:schemeClr val="accent5"/>
                </a:solidFill>
              </a:rPr>
            </a:br>
            <a:r>
              <a:rPr lang="en-GB" sz="900" b="0" i="0" dirty="0">
                <a:effectLst/>
                <a:cs typeface="Arial" panose="020B0604020202020204" pitchFamily="34" charset="0"/>
              </a:rPr>
              <a:t>A pandas </a:t>
            </a:r>
            <a:r>
              <a:rPr lang="en-GB" sz="900" b="0" i="0" dirty="0" err="1">
                <a:effectLst/>
                <a:cs typeface="Arial" panose="020B0604020202020204" pitchFamily="34" charset="0"/>
              </a:rPr>
              <a:t>DataFrame</a:t>
            </a:r>
            <a:r>
              <a:rPr lang="en-GB" sz="900" b="0" i="0" dirty="0">
                <a:effectLst/>
                <a:cs typeface="Arial" panose="020B0604020202020204" pitchFamily="34" charset="0"/>
              </a:rPr>
              <a:t> to store evaluation metrics (Gini coefficient) for each product's propensity model.</a:t>
            </a:r>
          </a:p>
          <a:p>
            <a:pPr algn="l"/>
            <a:r>
              <a:rPr lang="en-GB" sz="1200" b="1" dirty="0" err="1">
                <a:solidFill>
                  <a:schemeClr val="accent5"/>
                </a:solidFill>
              </a:rPr>
              <a:t>final_models</a:t>
            </a:r>
            <a:br>
              <a:rPr lang="en-GB" sz="1200" b="1" dirty="0">
                <a:solidFill>
                  <a:schemeClr val="accent5"/>
                </a:solidFill>
              </a:rPr>
            </a:br>
            <a:r>
              <a:rPr lang="en-GB" sz="900" b="0" i="0" dirty="0">
                <a:effectLst/>
                <a:cs typeface="Arial" panose="020B0604020202020204" pitchFamily="34" charset="0"/>
              </a:rPr>
              <a:t>A dictionary to store the trained propensity models for each financial product.</a:t>
            </a:r>
          </a:p>
        </p:txBody>
      </p:sp>
      <p:sp>
        <p:nvSpPr>
          <p:cNvPr id="54" name="TextBox 53">
            <a:extLst>
              <a:ext uri="{FF2B5EF4-FFF2-40B4-BE49-F238E27FC236}">
                <a16:creationId xmlns:a16="http://schemas.microsoft.com/office/drawing/2014/main" id="{5D0242EB-B776-0963-9EDE-AF2339A9C480}"/>
              </a:ext>
            </a:extLst>
          </p:cNvPr>
          <p:cNvSpPr txBox="1">
            <a:spLocks/>
          </p:cNvSpPr>
          <p:nvPr/>
        </p:nvSpPr>
        <p:spPr>
          <a:xfrm>
            <a:off x="4382973" y="1619739"/>
            <a:ext cx="3373539" cy="276999"/>
          </a:xfrm>
          <a:prstGeom prst="rect">
            <a:avLst/>
          </a:prstGeom>
          <a:noFill/>
          <a:ln w="6350">
            <a:noFill/>
            <a:miter lim="800000"/>
          </a:ln>
        </p:spPr>
        <p:txBody>
          <a:bodyPr wrap="square" lIns="0" tIns="0" rIns="0" bIns="0">
            <a:spAutoFit/>
          </a:bodyPr>
          <a:lstStyle/>
          <a:p>
            <a:pPr algn="l"/>
            <a:r>
              <a:rPr lang="en-GB" sz="900" b="0" i="0" dirty="0">
                <a:effectLst/>
                <a:cs typeface="Arial" panose="020B0604020202020204" pitchFamily="34" charset="0"/>
              </a:rPr>
              <a:t>The code defines various lists of features that will be used to train the propensity models. The features are categorized as follows:</a:t>
            </a:r>
          </a:p>
        </p:txBody>
      </p:sp>
      <p:grpSp>
        <p:nvGrpSpPr>
          <p:cNvPr id="29" name="Group 28">
            <a:extLst>
              <a:ext uri="{FF2B5EF4-FFF2-40B4-BE49-F238E27FC236}">
                <a16:creationId xmlns:a16="http://schemas.microsoft.com/office/drawing/2014/main" id="{73DAADAB-0555-94E0-3619-07B747E2EBBB}"/>
              </a:ext>
            </a:extLst>
          </p:cNvPr>
          <p:cNvGrpSpPr/>
          <p:nvPr/>
        </p:nvGrpSpPr>
        <p:grpSpPr>
          <a:xfrm>
            <a:off x="4435488" y="942013"/>
            <a:ext cx="564313" cy="564313"/>
            <a:chOff x="4033012" y="1473433"/>
            <a:chExt cx="564313" cy="564313"/>
          </a:xfrm>
        </p:grpSpPr>
        <p:sp>
          <p:nvSpPr>
            <p:cNvPr id="31" name="Oval 30">
              <a:extLst>
                <a:ext uri="{FF2B5EF4-FFF2-40B4-BE49-F238E27FC236}">
                  <a16:creationId xmlns:a16="http://schemas.microsoft.com/office/drawing/2014/main" id="{EC235EFC-3B1F-165D-37BB-62316C6E44AF}"/>
                </a:ext>
              </a:extLst>
            </p:cNvPr>
            <p:cNvSpPr>
              <a:spLocks noChangeAspect="1"/>
            </p:cNvSpPr>
            <p:nvPr/>
          </p:nvSpPr>
          <p:spPr>
            <a:xfrm>
              <a:off x="4033012" y="1473433"/>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36" name="Graphic 35">
              <a:extLst>
                <a:ext uri="{FF2B5EF4-FFF2-40B4-BE49-F238E27FC236}">
                  <a16:creationId xmlns:a16="http://schemas.microsoft.com/office/drawing/2014/main" id="{D728BA10-166F-CFA7-2CC2-EDC9C113C0BF}"/>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146507" y="1586928"/>
              <a:ext cx="337323" cy="337323"/>
            </a:xfrm>
            <a:prstGeom prst="rect">
              <a:avLst/>
            </a:prstGeom>
          </p:spPr>
        </p:pic>
      </p:grpSp>
      <p:sp>
        <p:nvSpPr>
          <p:cNvPr id="56" name="TextBox 55">
            <a:extLst>
              <a:ext uri="{FF2B5EF4-FFF2-40B4-BE49-F238E27FC236}">
                <a16:creationId xmlns:a16="http://schemas.microsoft.com/office/drawing/2014/main" id="{26CE5E8D-A22B-D044-568D-4DCBBC386508}"/>
              </a:ext>
            </a:extLst>
          </p:cNvPr>
          <p:cNvSpPr txBox="1">
            <a:spLocks/>
          </p:cNvSpPr>
          <p:nvPr/>
        </p:nvSpPr>
        <p:spPr>
          <a:xfrm>
            <a:off x="5051106" y="1031305"/>
            <a:ext cx="2705405" cy="369332"/>
          </a:xfrm>
          <a:prstGeom prst="rect">
            <a:avLst/>
          </a:prstGeom>
          <a:noFill/>
          <a:ln w="6350">
            <a:noFill/>
            <a:miter lim="800000"/>
          </a:ln>
        </p:spPr>
        <p:txBody>
          <a:bodyPr wrap="square">
            <a:noAutofit/>
          </a:bodyPr>
          <a:lstStyle/>
          <a:p>
            <a:pPr algn="l"/>
            <a:r>
              <a:rPr lang="en-GB" sz="1800" b="1" i="0" dirty="0">
                <a:effectLst/>
                <a:latin typeface="Arial" panose="020B0604020202020204" pitchFamily="34" charset="0"/>
                <a:cs typeface="Arial" panose="020B0604020202020204" pitchFamily="34" charset="0"/>
              </a:rPr>
              <a:t>Feature Lists</a:t>
            </a:r>
          </a:p>
        </p:txBody>
      </p:sp>
      <p:grpSp>
        <p:nvGrpSpPr>
          <p:cNvPr id="34" name="Group 33">
            <a:extLst>
              <a:ext uri="{FF2B5EF4-FFF2-40B4-BE49-F238E27FC236}">
                <a16:creationId xmlns:a16="http://schemas.microsoft.com/office/drawing/2014/main" id="{14FE223F-2D08-F6B9-85BF-A2EF6C62BEE0}"/>
              </a:ext>
            </a:extLst>
          </p:cNvPr>
          <p:cNvGrpSpPr/>
          <p:nvPr/>
        </p:nvGrpSpPr>
        <p:grpSpPr>
          <a:xfrm>
            <a:off x="8316240" y="953629"/>
            <a:ext cx="564313" cy="564313"/>
            <a:chOff x="8209095" y="1485049"/>
            <a:chExt cx="564313" cy="564313"/>
          </a:xfrm>
        </p:grpSpPr>
        <p:sp>
          <p:nvSpPr>
            <p:cNvPr id="13" name="Oval 12">
              <a:extLst>
                <a:ext uri="{FF2B5EF4-FFF2-40B4-BE49-F238E27FC236}">
                  <a16:creationId xmlns:a16="http://schemas.microsoft.com/office/drawing/2014/main" id="{C226FACD-0F85-410B-B466-78188542E8EF}"/>
                </a:ext>
              </a:extLst>
            </p:cNvPr>
            <p:cNvSpPr>
              <a:spLocks noChangeAspect="1"/>
            </p:cNvSpPr>
            <p:nvPr/>
          </p:nvSpPr>
          <p:spPr>
            <a:xfrm>
              <a:off x="8209095" y="1485049"/>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21" name="Graphic 20">
              <a:extLst>
                <a:ext uri="{FF2B5EF4-FFF2-40B4-BE49-F238E27FC236}">
                  <a16:creationId xmlns:a16="http://schemas.microsoft.com/office/drawing/2014/main" id="{715C99E6-88D7-450F-A2A5-74C730443E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8322590" y="1598544"/>
              <a:ext cx="337323" cy="337323"/>
            </a:xfrm>
            <a:prstGeom prst="rect">
              <a:avLst/>
            </a:prstGeom>
          </p:spPr>
        </p:pic>
      </p:grpSp>
      <p:sp>
        <p:nvSpPr>
          <p:cNvPr id="58" name="TextBox 57">
            <a:extLst>
              <a:ext uri="{FF2B5EF4-FFF2-40B4-BE49-F238E27FC236}">
                <a16:creationId xmlns:a16="http://schemas.microsoft.com/office/drawing/2014/main" id="{FE1F152F-AA4C-99F5-0C03-77A549CE22FC}"/>
              </a:ext>
            </a:extLst>
          </p:cNvPr>
          <p:cNvSpPr txBox="1">
            <a:spLocks/>
          </p:cNvSpPr>
          <p:nvPr/>
        </p:nvSpPr>
        <p:spPr>
          <a:xfrm>
            <a:off x="8931858" y="1063016"/>
            <a:ext cx="2705405" cy="369332"/>
          </a:xfrm>
          <a:prstGeom prst="rect">
            <a:avLst/>
          </a:prstGeom>
          <a:noFill/>
          <a:ln w="6350">
            <a:noFill/>
            <a:miter lim="800000"/>
          </a:ln>
        </p:spPr>
        <p:txBody>
          <a:bodyPr wrap="square">
            <a:noAutofit/>
          </a:bodyPr>
          <a:lstStyle/>
          <a:p>
            <a:pPr algn="l"/>
            <a:r>
              <a:rPr lang="en-GB" b="1" i="0" dirty="0">
                <a:effectLst/>
                <a:latin typeface="Arial" panose="020B0604020202020204" pitchFamily="34" charset="0"/>
                <a:cs typeface="Arial" panose="020B0604020202020204" pitchFamily="34" charset="0"/>
              </a:rPr>
              <a:t>Model Training</a:t>
            </a:r>
          </a:p>
        </p:txBody>
      </p:sp>
      <p:grpSp>
        <p:nvGrpSpPr>
          <p:cNvPr id="90" name="Group 89">
            <a:extLst>
              <a:ext uri="{FF2B5EF4-FFF2-40B4-BE49-F238E27FC236}">
                <a16:creationId xmlns:a16="http://schemas.microsoft.com/office/drawing/2014/main" id="{D60E0572-E58D-9638-CAA4-2DC4B1BB50E4}"/>
              </a:ext>
            </a:extLst>
          </p:cNvPr>
          <p:cNvGrpSpPr/>
          <p:nvPr/>
        </p:nvGrpSpPr>
        <p:grpSpPr>
          <a:xfrm>
            <a:off x="554736" y="3193922"/>
            <a:ext cx="564313" cy="564313"/>
            <a:chOff x="529155" y="3361275"/>
            <a:chExt cx="564313" cy="564313"/>
          </a:xfrm>
        </p:grpSpPr>
        <p:sp>
          <p:nvSpPr>
            <p:cNvPr id="42" name="Oval 41">
              <a:extLst>
                <a:ext uri="{FF2B5EF4-FFF2-40B4-BE49-F238E27FC236}">
                  <a16:creationId xmlns:a16="http://schemas.microsoft.com/office/drawing/2014/main" id="{F2137424-32C7-366C-B341-35702008AC03}"/>
                </a:ext>
              </a:extLst>
            </p:cNvPr>
            <p:cNvSpPr>
              <a:spLocks noChangeAspect="1"/>
            </p:cNvSpPr>
            <p:nvPr/>
          </p:nvSpPr>
          <p:spPr>
            <a:xfrm>
              <a:off x="529155" y="3361275"/>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1" name="Graphic 60">
              <a:extLst>
                <a:ext uri="{FF2B5EF4-FFF2-40B4-BE49-F238E27FC236}">
                  <a16:creationId xmlns:a16="http://schemas.microsoft.com/office/drawing/2014/main" id="{5227CE6A-9289-69D2-7D5F-A895453454A5}"/>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625758" y="3442004"/>
              <a:ext cx="371106" cy="371106"/>
            </a:xfrm>
            <a:prstGeom prst="rect">
              <a:avLst/>
            </a:prstGeom>
          </p:spPr>
        </p:pic>
      </p:grpSp>
      <p:cxnSp>
        <p:nvCxnSpPr>
          <p:cNvPr id="63" name="Elbow Connector 62">
            <a:extLst>
              <a:ext uri="{FF2B5EF4-FFF2-40B4-BE49-F238E27FC236}">
                <a16:creationId xmlns:a16="http://schemas.microsoft.com/office/drawing/2014/main" id="{A8D7EB5B-FB6E-04CD-262F-B01917507ADF}"/>
              </a:ext>
            </a:extLst>
          </p:cNvPr>
          <p:cNvCxnSpPr>
            <a:cxnSpLocks/>
            <a:stCxn id="108" idx="2"/>
            <a:endCxn id="14" idx="1"/>
          </p:cNvCxnSpPr>
          <p:nvPr/>
        </p:nvCxnSpPr>
        <p:spPr>
          <a:xfrm rot="10800000" flipV="1">
            <a:off x="6937376" y="4966519"/>
            <a:ext cx="1378865" cy="967731"/>
          </a:xfrm>
          <a:prstGeom prst="bentConnector3">
            <a:avLst>
              <a:gd name="adj1" fmla="val 116579"/>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E730F8D-317B-BD53-2405-12A1FF66FFBD}"/>
              </a:ext>
            </a:extLst>
          </p:cNvPr>
          <p:cNvSpPr txBox="1">
            <a:spLocks/>
          </p:cNvSpPr>
          <p:nvPr/>
        </p:nvSpPr>
        <p:spPr>
          <a:xfrm>
            <a:off x="4382973" y="4668088"/>
            <a:ext cx="2227779" cy="523101"/>
          </a:xfrm>
          <a:prstGeom prst="rect">
            <a:avLst/>
          </a:prstGeom>
          <a:solidFill>
            <a:schemeClr val="bg1"/>
          </a:solidFill>
          <a:ln>
            <a:solidFill>
              <a:schemeClr val="tx1"/>
            </a:solidFill>
          </a:ln>
        </p:spPr>
        <p:txBody>
          <a:bodyPr vert="horz" wrap="square" lIns="76200" tIns="76200" rIns="76200" bIns="762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buNone/>
            </a:pPr>
            <a:r>
              <a:rPr lang="en-GB" sz="800" b="1" dirty="0">
                <a:effectLst/>
              </a:rPr>
              <a:t>p + "___</a:t>
            </a:r>
            <a:r>
              <a:rPr lang="en-GB" sz="800" b="1" dirty="0" err="1">
                <a:effectLst/>
              </a:rPr>
              <a:t>new_in_period_ind</a:t>
            </a:r>
            <a:endParaRPr lang="en-GB" sz="800" b="1" dirty="0">
              <a:effectLst/>
            </a:endParaRPr>
          </a:p>
          <a:p>
            <a:pPr marL="3175" lvl="1" indent="0">
              <a:buNone/>
            </a:pPr>
            <a:r>
              <a:rPr lang="en-US" sz="800" dirty="0"/>
              <a:t>A fact of a new purchase of a product in a period</a:t>
            </a:r>
          </a:p>
        </p:txBody>
      </p:sp>
      <p:pic>
        <p:nvPicPr>
          <p:cNvPr id="82" name="Graphic 81">
            <a:extLst>
              <a:ext uri="{FF2B5EF4-FFF2-40B4-BE49-F238E27FC236}">
                <a16:creationId xmlns:a16="http://schemas.microsoft.com/office/drawing/2014/main" id="{77101B1E-B3B5-7E29-564A-7A75978A3A1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5984505" y="2406717"/>
            <a:ext cx="222991" cy="222991"/>
          </a:xfrm>
          <a:prstGeom prst="rect">
            <a:avLst/>
          </a:prstGeom>
        </p:spPr>
      </p:pic>
      <p:pic>
        <p:nvPicPr>
          <p:cNvPr id="83" name="Graphic 82">
            <a:extLst>
              <a:ext uri="{FF2B5EF4-FFF2-40B4-BE49-F238E27FC236}">
                <a16:creationId xmlns:a16="http://schemas.microsoft.com/office/drawing/2014/main" id="{8C3A1BEA-4A4E-19BA-7106-D106D6C4121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5984505" y="2837155"/>
            <a:ext cx="222991" cy="222991"/>
          </a:xfrm>
          <a:prstGeom prst="rect">
            <a:avLst/>
          </a:prstGeom>
        </p:spPr>
      </p:pic>
      <p:pic>
        <p:nvPicPr>
          <p:cNvPr id="84" name="Graphic 83">
            <a:extLst>
              <a:ext uri="{FF2B5EF4-FFF2-40B4-BE49-F238E27FC236}">
                <a16:creationId xmlns:a16="http://schemas.microsoft.com/office/drawing/2014/main" id="{A7D6BA13-FC74-43E6-D833-B1C0E3359C1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5984505" y="3267593"/>
            <a:ext cx="222991" cy="222991"/>
          </a:xfrm>
          <a:prstGeom prst="rect">
            <a:avLst/>
          </a:prstGeom>
        </p:spPr>
      </p:pic>
      <p:pic>
        <p:nvPicPr>
          <p:cNvPr id="85" name="Graphic 84">
            <a:extLst>
              <a:ext uri="{FF2B5EF4-FFF2-40B4-BE49-F238E27FC236}">
                <a16:creationId xmlns:a16="http://schemas.microsoft.com/office/drawing/2014/main" id="{009D1E72-48E2-BF6D-E885-2AB506D0666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5984505" y="3570480"/>
            <a:ext cx="222991" cy="222991"/>
          </a:xfrm>
          <a:prstGeom prst="rect">
            <a:avLst/>
          </a:prstGeom>
        </p:spPr>
      </p:pic>
      <p:grpSp>
        <p:nvGrpSpPr>
          <p:cNvPr id="91" name="Group 90">
            <a:extLst>
              <a:ext uri="{FF2B5EF4-FFF2-40B4-BE49-F238E27FC236}">
                <a16:creationId xmlns:a16="http://schemas.microsoft.com/office/drawing/2014/main" id="{AE11F31C-370A-748F-DB10-699D4CADC12C}"/>
              </a:ext>
            </a:extLst>
          </p:cNvPr>
          <p:cNvGrpSpPr/>
          <p:nvPr/>
        </p:nvGrpSpPr>
        <p:grpSpPr>
          <a:xfrm>
            <a:off x="4382973" y="2007242"/>
            <a:ext cx="3373539" cy="443627"/>
            <a:chOff x="4382973" y="2007242"/>
            <a:chExt cx="3373539" cy="443627"/>
          </a:xfrm>
        </p:grpSpPr>
        <p:sp>
          <p:nvSpPr>
            <p:cNvPr id="49" name="TextBox 48">
              <a:extLst>
                <a:ext uri="{FF2B5EF4-FFF2-40B4-BE49-F238E27FC236}">
                  <a16:creationId xmlns:a16="http://schemas.microsoft.com/office/drawing/2014/main" id="{56B22F82-58CD-F5C5-A8D3-85FE3FBF7046}"/>
                </a:ext>
              </a:extLst>
            </p:cNvPr>
            <p:cNvSpPr txBox="1">
              <a:spLocks/>
            </p:cNvSpPr>
            <p:nvPr/>
          </p:nvSpPr>
          <p:spPr>
            <a:xfrm>
              <a:off x="4382973" y="2007242"/>
              <a:ext cx="3373539" cy="443627"/>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GB" sz="900" b="1" i="0" dirty="0">
                  <a:effectLst/>
                  <a:cs typeface="Arial" panose="020B0604020202020204" pitchFamily="34" charset="0"/>
                </a:rPr>
                <a:t>Product Holding Features</a:t>
              </a:r>
              <a:r>
                <a:rPr lang="en-GB" sz="900" b="0" i="0" dirty="0">
                  <a:effectLst/>
                  <a:cs typeface="Arial" panose="020B0604020202020204" pitchFamily="34" charset="0"/>
                </a:rPr>
                <a:t>: Features related to product holdings, such as active status, time since last transaction, and deposit balances.</a:t>
              </a:r>
            </a:p>
          </p:txBody>
        </p:sp>
        <p:sp>
          <p:nvSpPr>
            <p:cNvPr id="94" name="TrackerNumBlue 54">
              <a:extLst>
                <a:ext uri="{FF2B5EF4-FFF2-40B4-BE49-F238E27FC236}">
                  <a16:creationId xmlns:a16="http://schemas.microsoft.com/office/drawing/2014/main" id="{4C49207D-D74F-7391-A058-50A341E45960}"/>
                </a:ext>
              </a:extLst>
            </p:cNvPr>
            <p:cNvSpPr/>
            <p:nvPr>
              <p:custDataLst>
                <p:tags r:id="rId15"/>
              </p:custDataLst>
            </p:nvPr>
          </p:nvSpPr>
          <p:spPr>
            <a:xfrm>
              <a:off x="4382973" y="2007242"/>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1</a:t>
              </a:r>
            </a:p>
          </p:txBody>
        </p:sp>
      </p:grpSp>
      <p:grpSp>
        <p:nvGrpSpPr>
          <p:cNvPr id="89" name="Group 88">
            <a:extLst>
              <a:ext uri="{FF2B5EF4-FFF2-40B4-BE49-F238E27FC236}">
                <a16:creationId xmlns:a16="http://schemas.microsoft.com/office/drawing/2014/main" id="{DDCD68B3-11F3-073F-5890-640FEA0B4754}"/>
              </a:ext>
            </a:extLst>
          </p:cNvPr>
          <p:cNvGrpSpPr/>
          <p:nvPr/>
        </p:nvGrpSpPr>
        <p:grpSpPr>
          <a:xfrm>
            <a:off x="4382973" y="2585556"/>
            <a:ext cx="3373539" cy="295751"/>
            <a:chOff x="4382973" y="2561373"/>
            <a:chExt cx="3373539" cy="295751"/>
          </a:xfrm>
        </p:grpSpPr>
        <p:sp>
          <p:nvSpPr>
            <p:cNvPr id="53" name="TextBox 52">
              <a:extLst>
                <a:ext uri="{FF2B5EF4-FFF2-40B4-BE49-F238E27FC236}">
                  <a16:creationId xmlns:a16="http://schemas.microsoft.com/office/drawing/2014/main" id="{6488599A-B83B-5848-8B11-DAD98A0744AB}"/>
                </a:ext>
              </a:extLst>
            </p:cNvPr>
            <p:cNvSpPr txBox="1">
              <a:spLocks/>
            </p:cNvSpPr>
            <p:nvPr/>
          </p:nvSpPr>
          <p:spPr>
            <a:xfrm>
              <a:off x="4382973" y="2561373"/>
              <a:ext cx="3373539"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GB" sz="900" b="1" i="0" dirty="0">
                  <a:effectLst/>
                  <a:cs typeface="Arial" panose="020B0604020202020204" pitchFamily="34" charset="0"/>
                </a:rPr>
                <a:t>Card Transaction and Account Balance Features: </a:t>
              </a:r>
              <a:r>
                <a:rPr lang="en-GB" sz="900" b="0" i="0" dirty="0">
                  <a:effectLst/>
                  <a:cs typeface="Arial" panose="020B0604020202020204" pitchFamily="34" charset="0"/>
                </a:rPr>
                <a:t>Features related to card transactions and account balances.</a:t>
              </a:r>
            </a:p>
          </p:txBody>
        </p:sp>
        <p:sp>
          <p:nvSpPr>
            <p:cNvPr id="95" name="TrackerNumBlue 54">
              <a:extLst>
                <a:ext uri="{FF2B5EF4-FFF2-40B4-BE49-F238E27FC236}">
                  <a16:creationId xmlns:a16="http://schemas.microsoft.com/office/drawing/2014/main" id="{6F6853E1-E002-6A78-CBA2-EF96381F60A0}"/>
                </a:ext>
              </a:extLst>
            </p:cNvPr>
            <p:cNvSpPr/>
            <p:nvPr>
              <p:custDataLst>
                <p:tags r:id="rId14"/>
              </p:custDataLst>
            </p:nvPr>
          </p:nvSpPr>
          <p:spPr>
            <a:xfrm>
              <a:off x="4382973" y="2561373"/>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2</a:t>
              </a:r>
            </a:p>
          </p:txBody>
        </p:sp>
      </p:grpSp>
      <p:grpSp>
        <p:nvGrpSpPr>
          <p:cNvPr id="88" name="Group 87">
            <a:extLst>
              <a:ext uri="{FF2B5EF4-FFF2-40B4-BE49-F238E27FC236}">
                <a16:creationId xmlns:a16="http://schemas.microsoft.com/office/drawing/2014/main" id="{AFE75F4B-DF9E-C407-C13F-4D93C026C731}"/>
              </a:ext>
            </a:extLst>
          </p:cNvPr>
          <p:cNvGrpSpPr/>
          <p:nvPr/>
        </p:nvGrpSpPr>
        <p:grpSpPr>
          <a:xfrm>
            <a:off x="4382973" y="3015994"/>
            <a:ext cx="3373539" cy="295751"/>
            <a:chOff x="4382973" y="2967628"/>
            <a:chExt cx="3373539" cy="295751"/>
          </a:xfrm>
        </p:grpSpPr>
        <p:sp>
          <p:nvSpPr>
            <p:cNvPr id="55" name="TextBox 54">
              <a:extLst>
                <a:ext uri="{FF2B5EF4-FFF2-40B4-BE49-F238E27FC236}">
                  <a16:creationId xmlns:a16="http://schemas.microsoft.com/office/drawing/2014/main" id="{EB257E64-AEEC-7770-54BD-8F62E5FB5A34}"/>
                </a:ext>
              </a:extLst>
            </p:cNvPr>
            <p:cNvSpPr txBox="1">
              <a:spLocks/>
            </p:cNvSpPr>
            <p:nvPr/>
          </p:nvSpPr>
          <p:spPr>
            <a:xfrm>
              <a:off x="4382973" y="2967628"/>
              <a:ext cx="3373539"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GB" sz="900" b="1" i="0" dirty="0">
                  <a:effectLst/>
                  <a:cs typeface="Arial" panose="020B0604020202020204" pitchFamily="34" charset="0"/>
                </a:rPr>
                <a:t>Numerical Features: </a:t>
              </a:r>
              <a:r>
                <a:rPr lang="en-GB" sz="900" b="0" i="0" dirty="0">
                  <a:effectLst/>
                  <a:cs typeface="Arial" panose="020B0604020202020204" pitchFamily="34" charset="0"/>
                </a:rPr>
                <a:t>Numeric features like age, employment status, and tenure.</a:t>
              </a:r>
            </a:p>
          </p:txBody>
        </p:sp>
        <p:sp>
          <p:nvSpPr>
            <p:cNvPr id="96" name="TrackerNumBlue 54">
              <a:extLst>
                <a:ext uri="{FF2B5EF4-FFF2-40B4-BE49-F238E27FC236}">
                  <a16:creationId xmlns:a16="http://schemas.microsoft.com/office/drawing/2014/main" id="{8E634A6D-EAFA-35D4-48CC-04D27553BE80}"/>
                </a:ext>
              </a:extLst>
            </p:cNvPr>
            <p:cNvSpPr/>
            <p:nvPr>
              <p:custDataLst>
                <p:tags r:id="rId13"/>
              </p:custDataLst>
            </p:nvPr>
          </p:nvSpPr>
          <p:spPr>
            <a:xfrm>
              <a:off x="4382973" y="2967628"/>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3</a:t>
              </a:r>
            </a:p>
          </p:txBody>
        </p:sp>
      </p:grpSp>
      <p:grpSp>
        <p:nvGrpSpPr>
          <p:cNvPr id="87" name="Group 86">
            <a:extLst>
              <a:ext uri="{FF2B5EF4-FFF2-40B4-BE49-F238E27FC236}">
                <a16:creationId xmlns:a16="http://schemas.microsoft.com/office/drawing/2014/main" id="{E994E671-A63F-E8F5-6B92-6A914E753E0A}"/>
              </a:ext>
            </a:extLst>
          </p:cNvPr>
          <p:cNvGrpSpPr/>
          <p:nvPr/>
        </p:nvGrpSpPr>
        <p:grpSpPr>
          <a:xfrm>
            <a:off x="4382973" y="3446432"/>
            <a:ext cx="3373539" cy="168200"/>
            <a:chOff x="4382973" y="3353559"/>
            <a:chExt cx="3373539" cy="168200"/>
          </a:xfrm>
        </p:grpSpPr>
        <p:sp>
          <p:nvSpPr>
            <p:cNvPr id="62" name="TextBox 61">
              <a:extLst>
                <a:ext uri="{FF2B5EF4-FFF2-40B4-BE49-F238E27FC236}">
                  <a16:creationId xmlns:a16="http://schemas.microsoft.com/office/drawing/2014/main" id="{1BBE4299-6420-BB46-306A-F9006DC0038E}"/>
                </a:ext>
              </a:extLst>
            </p:cNvPr>
            <p:cNvSpPr txBox="1">
              <a:spLocks/>
            </p:cNvSpPr>
            <p:nvPr/>
          </p:nvSpPr>
          <p:spPr>
            <a:xfrm>
              <a:off x="4382973" y="3363721"/>
              <a:ext cx="3373539" cy="147876"/>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GB" sz="900" b="1" i="0" dirty="0">
                  <a:effectLst/>
                  <a:cs typeface="Arial" panose="020B0604020202020204" pitchFamily="34" charset="0"/>
                </a:rPr>
                <a:t>Categorical Columns: </a:t>
              </a:r>
              <a:r>
                <a:rPr lang="en-GB" sz="900" b="0" i="0" dirty="0">
                  <a:effectLst/>
                  <a:cs typeface="Arial" panose="020B0604020202020204" pitchFamily="34" charset="0"/>
                </a:rPr>
                <a:t>List of categorical feature columns.</a:t>
              </a:r>
            </a:p>
          </p:txBody>
        </p:sp>
        <p:sp>
          <p:nvSpPr>
            <p:cNvPr id="97" name="TrackerNumBlue 54">
              <a:extLst>
                <a:ext uri="{FF2B5EF4-FFF2-40B4-BE49-F238E27FC236}">
                  <a16:creationId xmlns:a16="http://schemas.microsoft.com/office/drawing/2014/main" id="{05A621C5-A454-9B41-875F-14A7531D2352}"/>
                </a:ext>
              </a:extLst>
            </p:cNvPr>
            <p:cNvSpPr/>
            <p:nvPr>
              <p:custDataLst>
                <p:tags r:id="rId12"/>
              </p:custDataLst>
            </p:nvPr>
          </p:nvSpPr>
          <p:spPr>
            <a:xfrm>
              <a:off x="4382973" y="3353559"/>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4</a:t>
              </a:r>
            </a:p>
          </p:txBody>
        </p:sp>
      </p:grpSp>
      <p:grpSp>
        <p:nvGrpSpPr>
          <p:cNvPr id="86" name="Group 85">
            <a:extLst>
              <a:ext uri="{FF2B5EF4-FFF2-40B4-BE49-F238E27FC236}">
                <a16:creationId xmlns:a16="http://schemas.microsoft.com/office/drawing/2014/main" id="{AE65B85E-5968-E7C7-24D2-AB6470C65A9F}"/>
              </a:ext>
            </a:extLst>
          </p:cNvPr>
          <p:cNvGrpSpPr/>
          <p:nvPr/>
        </p:nvGrpSpPr>
        <p:grpSpPr>
          <a:xfrm>
            <a:off x="4382973" y="3749317"/>
            <a:ext cx="3373539" cy="306467"/>
            <a:chOff x="4382973" y="3632261"/>
            <a:chExt cx="3373539" cy="306467"/>
          </a:xfrm>
        </p:grpSpPr>
        <p:sp>
          <p:nvSpPr>
            <p:cNvPr id="64" name="TextBox 63">
              <a:extLst>
                <a:ext uri="{FF2B5EF4-FFF2-40B4-BE49-F238E27FC236}">
                  <a16:creationId xmlns:a16="http://schemas.microsoft.com/office/drawing/2014/main" id="{438ED174-23C6-CD8E-ADBC-1115649B7AA6}"/>
                </a:ext>
              </a:extLst>
            </p:cNvPr>
            <p:cNvSpPr txBox="1">
              <a:spLocks/>
            </p:cNvSpPr>
            <p:nvPr/>
          </p:nvSpPr>
          <p:spPr>
            <a:xfrm>
              <a:off x="4382973" y="3632261"/>
              <a:ext cx="3373539" cy="306467"/>
            </a:xfrm>
            <a:prstGeom prst="roundRect">
              <a:avLst>
                <a:gd name="adj" fmla="val 17529"/>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GB" sz="900" b="1" i="0" dirty="0">
                  <a:effectLst/>
                  <a:cs typeface="Arial" panose="020B0604020202020204" pitchFamily="34" charset="0"/>
                </a:rPr>
                <a:t>Full Feature List: </a:t>
              </a:r>
              <a:r>
                <a:rPr lang="en-GB" sz="900" b="0" i="0" dirty="0">
                  <a:effectLst/>
                  <a:cs typeface="Arial" panose="020B0604020202020204" pitchFamily="34" charset="0"/>
                </a:rPr>
                <a:t>Combined list of all features, with categorical features encoded.</a:t>
              </a:r>
            </a:p>
          </p:txBody>
        </p:sp>
        <p:sp>
          <p:nvSpPr>
            <p:cNvPr id="98" name="TrackerNumBlue 54">
              <a:extLst>
                <a:ext uri="{FF2B5EF4-FFF2-40B4-BE49-F238E27FC236}">
                  <a16:creationId xmlns:a16="http://schemas.microsoft.com/office/drawing/2014/main" id="{DFADE9CB-F9EF-53D9-EF7B-2EB13D22C814}"/>
                </a:ext>
              </a:extLst>
            </p:cNvPr>
            <p:cNvSpPr/>
            <p:nvPr>
              <p:custDataLst>
                <p:tags r:id="rId11"/>
              </p:custDataLst>
            </p:nvPr>
          </p:nvSpPr>
          <p:spPr>
            <a:xfrm>
              <a:off x="4382973" y="3632261"/>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5</a:t>
              </a:r>
            </a:p>
          </p:txBody>
        </p:sp>
      </p:grpSp>
      <p:grpSp>
        <p:nvGrpSpPr>
          <p:cNvPr id="101" name="Group 100">
            <a:extLst>
              <a:ext uri="{FF2B5EF4-FFF2-40B4-BE49-F238E27FC236}">
                <a16:creationId xmlns:a16="http://schemas.microsoft.com/office/drawing/2014/main" id="{54AF34FB-8C7C-4154-D781-E8FAE01916F1}"/>
              </a:ext>
            </a:extLst>
          </p:cNvPr>
          <p:cNvGrpSpPr/>
          <p:nvPr/>
        </p:nvGrpSpPr>
        <p:grpSpPr>
          <a:xfrm>
            <a:off x="8316240" y="1945073"/>
            <a:ext cx="3321023" cy="295751"/>
            <a:chOff x="8316240" y="1913195"/>
            <a:chExt cx="3321023" cy="295751"/>
          </a:xfrm>
        </p:grpSpPr>
        <p:sp>
          <p:nvSpPr>
            <p:cNvPr id="67" name="TextBox 66">
              <a:extLst>
                <a:ext uri="{FF2B5EF4-FFF2-40B4-BE49-F238E27FC236}">
                  <a16:creationId xmlns:a16="http://schemas.microsoft.com/office/drawing/2014/main" id="{A817F323-9260-63C0-59A1-4DFE8A3BC1D2}"/>
                </a:ext>
              </a:extLst>
            </p:cNvPr>
            <p:cNvSpPr txBox="1">
              <a:spLocks/>
            </p:cNvSpPr>
            <p:nvPr/>
          </p:nvSpPr>
          <p:spPr>
            <a:xfrm>
              <a:off x="8316240" y="1913195"/>
              <a:ext cx="3321023"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i="0" dirty="0">
                  <a:effectLst/>
                  <a:cs typeface="Arial" panose="020B0604020202020204" pitchFamily="34" charset="0"/>
                </a:rPr>
                <a:t>Feature encoding using </a:t>
              </a:r>
              <a:r>
                <a:rPr lang="en-US" sz="900" i="0" dirty="0" err="1">
                  <a:effectLst/>
                  <a:cs typeface="Arial" panose="020B0604020202020204" pitchFamily="34" charset="0"/>
                </a:rPr>
                <a:t>StringIndexer</a:t>
              </a:r>
              <a:r>
                <a:rPr lang="en-US" sz="900" i="0" dirty="0">
                  <a:effectLst/>
                  <a:cs typeface="Arial" panose="020B0604020202020204" pitchFamily="34" charset="0"/>
                </a:rPr>
                <a:t> for categorical columns.</a:t>
              </a:r>
            </a:p>
          </p:txBody>
        </p:sp>
        <p:sp>
          <p:nvSpPr>
            <p:cNvPr id="99" name="TrackerNumBlue 54">
              <a:extLst>
                <a:ext uri="{FF2B5EF4-FFF2-40B4-BE49-F238E27FC236}">
                  <a16:creationId xmlns:a16="http://schemas.microsoft.com/office/drawing/2014/main" id="{C341450B-6770-6477-8503-7954F746F55C}"/>
                </a:ext>
              </a:extLst>
            </p:cNvPr>
            <p:cNvSpPr/>
            <p:nvPr>
              <p:custDataLst>
                <p:tags r:id="rId10"/>
              </p:custDataLst>
            </p:nvPr>
          </p:nvSpPr>
          <p:spPr>
            <a:xfrm>
              <a:off x="8316240" y="1913195"/>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1</a:t>
              </a:r>
            </a:p>
          </p:txBody>
        </p:sp>
      </p:grpSp>
      <p:grpSp>
        <p:nvGrpSpPr>
          <p:cNvPr id="107" name="Group 106">
            <a:extLst>
              <a:ext uri="{FF2B5EF4-FFF2-40B4-BE49-F238E27FC236}">
                <a16:creationId xmlns:a16="http://schemas.microsoft.com/office/drawing/2014/main" id="{4C242846-1E0D-08BA-2465-C15CDCA0BCE5}"/>
              </a:ext>
            </a:extLst>
          </p:cNvPr>
          <p:cNvGrpSpPr/>
          <p:nvPr/>
        </p:nvGrpSpPr>
        <p:grpSpPr>
          <a:xfrm>
            <a:off x="8316240" y="2288819"/>
            <a:ext cx="3321023" cy="295751"/>
            <a:chOff x="8316240" y="2200044"/>
            <a:chExt cx="3321023" cy="295751"/>
          </a:xfrm>
        </p:grpSpPr>
        <p:sp>
          <p:nvSpPr>
            <p:cNvPr id="68" name="TextBox 67">
              <a:extLst>
                <a:ext uri="{FF2B5EF4-FFF2-40B4-BE49-F238E27FC236}">
                  <a16:creationId xmlns:a16="http://schemas.microsoft.com/office/drawing/2014/main" id="{101A49D0-9131-EBC3-A6D8-0E9AB5058154}"/>
                </a:ext>
              </a:extLst>
            </p:cNvPr>
            <p:cNvSpPr txBox="1">
              <a:spLocks/>
            </p:cNvSpPr>
            <p:nvPr/>
          </p:nvSpPr>
          <p:spPr>
            <a:xfrm>
              <a:off x="8316240" y="2200044"/>
              <a:ext cx="3321023"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i="0" dirty="0" err="1">
                  <a:effectLst/>
                  <a:cs typeface="Arial" panose="020B0604020202020204" pitchFamily="34" charset="0"/>
                </a:rPr>
                <a:t>VectorAssembler</a:t>
              </a:r>
              <a:r>
                <a:rPr lang="en-US" sz="900" i="0" dirty="0">
                  <a:effectLst/>
                  <a:cs typeface="Arial" panose="020B0604020202020204" pitchFamily="34" charset="0"/>
                </a:rPr>
                <a:t> to create a single feature vector from the selected features.</a:t>
              </a:r>
            </a:p>
          </p:txBody>
        </p:sp>
        <p:sp>
          <p:nvSpPr>
            <p:cNvPr id="102" name="TrackerNumBlue 54">
              <a:extLst>
                <a:ext uri="{FF2B5EF4-FFF2-40B4-BE49-F238E27FC236}">
                  <a16:creationId xmlns:a16="http://schemas.microsoft.com/office/drawing/2014/main" id="{F1A5DD65-FA80-1AC7-36C6-65FC244B22A4}"/>
                </a:ext>
              </a:extLst>
            </p:cNvPr>
            <p:cNvSpPr/>
            <p:nvPr>
              <p:custDataLst>
                <p:tags r:id="rId9"/>
              </p:custDataLst>
            </p:nvPr>
          </p:nvSpPr>
          <p:spPr>
            <a:xfrm>
              <a:off x="8316240" y="2200044"/>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2</a:t>
              </a:r>
            </a:p>
          </p:txBody>
        </p:sp>
      </p:grpSp>
      <p:grpSp>
        <p:nvGrpSpPr>
          <p:cNvPr id="109" name="Group 108">
            <a:extLst>
              <a:ext uri="{FF2B5EF4-FFF2-40B4-BE49-F238E27FC236}">
                <a16:creationId xmlns:a16="http://schemas.microsoft.com/office/drawing/2014/main" id="{97580BF7-85FE-67D9-096F-4F7E4E9CA2B5}"/>
              </a:ext>
            </a:extLst>
          </p:cNvPr>
          <p:cNvGrpSpPr/>
          <p:nvPr/>
        </p:nvGrpSpPr>
        <p:grpSpPr>
          <a:xfrm>
            <a:off x="8316240" y="2632565"/>
            <a:ext cx="3321023" cy="443627"/>
            <a:chOff x="8316240" y="2470462"/>
            <a:chExt cx="3321023" cy="443627"/>
          </a:xfrm>
        </p:grpSpPr>
        <p:sp>
          <p:nvSpPr>
            <p:cNvPr id="69" name="TextBox 68">
              <a:extLst>
                <a:ext uri="{FF2B5EF4-FFF2-40B4-BE49-F238E27FC236}">
                  <a16:creationId xmlns:a16="http://schemas.microsoft.com/office/drawing/2014/main" id="{E7C1A007-B251-EF95-2BA1-FAB52FC0507C}"/>
                </a:ext>
              </a:extLst>
            </p:cNvPr>
            <p:cNvSpPr txBox="1">
              <a:spLocks/>
            </p:cNvSpPr>
            <p:nvPr/>
          </p:nvSpPr>
          <p:spPr>
            <a:xfrm>
              <a:off x="8316240" y="2470462"/>
              <a:ext cx="3321023" cy="443627"/>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i="0" dirty="0">
                  <a:effectLst/>
                  <a:cs typeface="Arial" panose="020B0604020202020204" pitchFamily="34" charset="0"/>
                </a:rPr>
                <a:t>Train the GBT classifier with hyperparameters, such as </a:t>
              </a:r>
              <a:r>
                <a:rPr lang="en-US" sz="900" i="0" dirty="0" err="1">
                  <a:effectLst/>
                  <a:cs typeface="Arial" panose="020B0604020202020204" pitchFamily="34" charset="0"/>
                </a:rPr>
                <a:t>maxDepth</a:t>
              </a:r>
              <a:r>
                <a:rPr lang="en-US" sz="900" i="0" dirty="0">
                  <a:effectLst/>
                  <a:cs typeface="Arial" panose="020B0604020202020204" pitchFamily="34" charset="0"/>
                </a:rPr>
                <a:t>, </a:t>
              </a:r>
              <a:r>
                <a:rPr lang="en-US" sz="900" i="0" dirty="0" err="1">
                  <a:effectLst/>
                  <a:cs typeface="Arial" panose="020B0604020202020204" pitchFamily="34" charset="0"/>
                </a:rPr>
                <a:t>maxBins</a:t>
              </a:r>
              <a:r>
                <a:rPr lang="en-US" sz="900" i="0" dirty="0">
                  <a:effectLst/>
                  <a:cs typeface="Arial" panose="020B0604020202020204" pitchFamily="34" charset="0"/>
                </a:rPr>
                <a:t>, </a:t>
              </a:r>
              <a:r>
                <a:rPr lang="en-US" sz="900" i="0" dirty="0" err="1">
                  <a:effectLst/>
                  <a:cs typeface="Arial" panose="020B0604020202020204" pitchFamily="34" charset="0"/>
                </a:rPr>
                <a:t>minInstancesPerNode</a:t>
              </a:r>
              <a:r>
                <a:rPr lang="en-US" sz="900" i="0" dirty="0">
                  <a:effectLst/>
                  <a:cs typeface="Arial" panose="020B0604020202020204" pitchFamily="34" charset="0"/>
                </a:rPr>
                <a:t>, and </a:t>
              </a:r>
              <a:r>
                <a:rPr lang="en-US" sz="900" i="0" dirty="0" err="1">
                  <a:effectLst/>
                  <a:cs typeface="Arial" panose="020B0604020202020204" pitchFamily="34" charset="0"/>
                </a:rPr>
                <a:t>subsamplingRate</a:t>
              </a:r>
              <a:r>
                <a:rPr lang="en-US" sz="900" i="0" dirty="0">
                  <a:effectLst/>
                  <a:cs typeface="Arial" panose="020B0604020202020204" pitchFamily="34" charset="0"/>
                </a:rPr>
                <a:t>.</a:t>
              </a:r>
            </a:p>
          </p:txBody>
        </p:sp>
        <p:sp>
          <p:nvSpPr>
            <p:cNvPr id="103" name="TrackerNumBlue 54">
              <a:extLst>
                <a:ext uri="{FF2B5EF4-FFF2-40B4-BE49-F238E27FC236}">
                  <a16:creationId xmlns:a16="http://schemas.microsoft.com/office/drawing/2014/main" id="{83C65FAB-3D83-1850-1EC7-4C1204CDE442}"/>
                </a:ext>
              </a:extLst>
            </p:cNvPr>
            <p:cNvSpPr/>
            <p:nvPr>
              <p:custDataLst>
                <p:tags r:id="rId8"/>
              </p:custDataLst>
            </p:nvPr>
          </p:nvSpPr>
          <p:spPr>
            <a:xfrm>
              <a:off x="8316240" y="2470462"/>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3</a:t>
              </a:r>
            </a:p>
          </p:txBody>
        </p:sp>
      </p:grpSp>
      <p:grpSp>
        <p:nvGrpSpPr>
          <p:cNvPr id="110" name="Group 109">
            <a:extLst>
              <a:ext uri="{FF2B5EF4-FFF2-40B4-BE49-F238E27FC236}">
                <a16:creationId xmlns:a16="http://schemas.microsoft.com/office/drawing/2014/main" id="{5054AA41-DB01-9C90-5BD0-0B27DB11241B}"/>
              </a:ext>
            </a:extLst>
          </p:cNvPr>
          <p:cNvGrpSpPr/>
          <p:nvPr/>
        </p:nvGrpSpPr>
        <p:grpSpPr>
          <a:xfrm>
            <a:off x="8316240" y="3259680"/>
            <a:ext cx="3321023" cy="295751"/>
            <a:chOff x="8316240" y="2888756"/>
            <a:chExt cx="3321023" cy="295751"/>
          </a:xfrm>
        </p:grpSpPr>
        <p:sp>
          <p:nvSpPr>
            <p:cNvPr id="70" name="TextBox 69">
              <a:extLst>
                <a:ext uri="{FF2B5EF4-FFF2-40B4-BE49-F238E27FC236}">
                  <a16:creationId xmlns:a16="http://schemas.microsoft.com/office/drawing/2014/main" id="{983D9882-B688-4326-03C0-E2C884F5FAE7}"/>
                </a:ext>
              </a:extLst>
            </p:cNvPr>
            <p:cNvSpPr txBox="1">
              <a:spLocks/>
            </p:cNvSpPr>
            <p:nvPr/>
          </p:nvSpPr>
          <p:spPr>
            <a:xfrm>
              <a:off x="8316240" y="2888756"/>
              <a:ext cx="3321023"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i="0" dirty="0">
                  <a:effectLst/>
                  <a:cs typeface="Arial" panose="020B0604020202020204" pitchFamily="34" charset="0"/>
                </a:rPr>
                <a:t>Store the trained model and feature </a:t>
              </a:r>
              <a:r>
                <a:rPr lang="en-US" sz="900" i="0" dirty="0" err="1">
                  <a:effectLst/>
                  <a:cs typeface="Arial" panose="020B0604020202020204" pitchFamily="34" charset="0"/>
                </a:rPr>
                <a:t>importances</a:t>
              </a:r>
              <a:r>
                <a:rPr lang="en-US" sz="900" i="0" dirty="0">
                  <a:effectLst/>
                  <a:cs typeface="Arial" panose="020B0604020202020204" pitchFamily="34" charset="0"/>
                </a:rPr>
                <a:t> in Hive tables.</a:t>
              </a:r>
            </a:p>
          </p:txBody>
        </p:sp>
        <p:sp>
          <p:nvSpPr>
            <p:cNvPr id="104" name="TrackerNumBlue 54">
              <a:extLst>
                <a:ext uri="{FF2B5EF4-FFF2-40B4-BE49-F238E27FC236}">
                  <a16:creationId xmlns:a16="http://schemas.microsoft.com/office/drawing/2014/main" id="{F2D028B3-20F1-97EB-6364-8264C47491A2}"/>
                </a:ext>
              </a:extLst>
            </p:cNvPr>
            <p:cNvSpPr/>
            <p:nvPr>
              <p:custDataLst>
                <p:tags r:id="rId7"/>
              </p:custDataLst>
            </p:nvPr>
          </p:nvSpPr>
          <p:spPr>
            <a:xfrm>
              <a:off x="8316240" y="2888756"/>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4</a:t>
              </a:r>
            </a:p>
          </p:txBody>
        </p:sp>
      </p:grpSp>
      <p:grpSp>
        <p:nvGrpSpPr>
          <p:cNvPr id="111" name="Group 110">
            <a:extLst>
              <a:ext uri="{FF2B5EF4-FFF2-40B4-BE49-F238E27FC236}">
                <a16:creationId xmlns:a16="http://schemas.microsoft.com/office/drawing/2014/main" id="{FFD95664-3A36-F308-0C6B-7133BB6FD045}"/>
              </a:ext>
            </a:extLst>
          </p:cNvPr>
          <p:cNvGrpSpPr/>
          <p:nvPr/>
        </p:nvGrpSpPr>
        <p:grpSpPr>
          <a:xfrm>
            <a:off x="8316240" y="3603426"/>
            <a:ext cx="3321023" cy="295751"/>
            <a:chOff x="8316240" y="3175605"/>
            <a:chExt cx="3321023" cy="295751"/>
          </a:xfrm>
        </p:grpSpPr>
        <p:sp>
          <p:nvSpPr>
            <p:cNvPr id="71" name="TextBox 70">
              <a:extLst>
                <a:ext uri="{FF2B5EF4-FFF2-40B4-BE49-F238E27FC236}">
                  <a16:creationId xmlns:a16="http://schemas.microsoft.com/office/drawing/2014/main" id="{C5720DA2-9786-5926-7DB5-2F4DC64B3DE1}"/>
                </a:ext>
              </a:extLst>
            </p:cNvPr>
            <p:cNvSpPr txBox="1">
              <a:spLocks/>
            </p:cNvSpPr>
            <p:nvPr/>
          </p:nvSpPr>
          <p:spPr>
            <a:xfrm>
              <a:off x="8316240" y="3175605"/>
              <a:ext cx="3321023"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i="0" dirty="0">
                  <a:effectLst/>
                  <a:cs typeface="Arial" panose="020B0604020202020204" pitchFamily="34" charset="0"/>
                </a:rPr>
                <a:t>Evaluate the models on the train dataset using the Gini coefficient.</a:t>
              </a:r>
            </a:p>
          </p:txBody>
        </p:sp>
        <p:sp>
          <p:nvSpPr>
            <p:cNvPr id="105" name="TrackerNumBlue 54">
              <a:extLst>
                <a:ext uri="{FF2B5EF4-FFF2-40B4-BE49-F238E27FC236}">
                  <a16:creationId xmlns:a16="http://schemas.microsoft.com/office/drawing/2014/main" id="{95D7BF23-7042-DD27-3101-38FB7B6AF556}"/>
                </a:ext>
              </a:extLst>
            </p:cNvPr>
            <p:cNvSpPr/>
            <p:nvPr>
              <p:custDataLst>
                <p:tags r:id="rId6"/>
              </p:custDataLst>
            </p:nvPr>
          </p:nvSpPr>
          <p:spPr>
            <a:xfrm>
              <a:off x="8316240" y="3175605"/>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5</a:t>
              </a:r>
            </a:p>
          </p:txBody>
        </p:sp>
      </p:grpSp>
      <p:grpSp>
        <p:nvGrpSpPr>
          <p:cNvPr id="112" name="Group 111">
            <a:extLst>
              <a:ext uri="{FF2B5EF4-FFF2-40B4-BE49-F238E27FC236}">
                <a16:creationId xmlns:a16="http://schemas.microsoft.com/office/drawing/2014/main" id="{9A63A636-2F76-70BA-D184-1FC100E87492}"/>
              </a:ext>
            </a:extLst>
          </p:cNvPr>
          <p:cNvGrpSpPr/>
          <p:nvPr/>
        </p:nvGrpSpPr>
        <p:grpSpPr>
          <a:xfrm>
            <a:off x="8316240" y="3947172"/>
            <a:ext cx="3321023" cy="887254"/>
            <a:chOff x="8316240" y="3396731"/>
            <a:chExt cx="3321023" cy="887254"/>
          </a:xfrm>
        </p:grpSpPr>
        <p:sp>
          <p:nvSpPr>
            <p:cNvPr id="72" name="TextBox 71">
              <a:extLst>
                <a:ext uri="{FF2B5EF4-FFF2-40B4-BE49-F238E27FC236}">
                  <a16:creationId xmlns:a16="http://schemas.microsoft.com/office/drawing/2014/main" id="{99DF6DB7-751F-82CB-2F6D-532F63885E9E}"/>
                </a:ext>
              </a:extLst>
            </p:cNvPr>
            <p:cNvSpPr txBox="1">
              <a:spLocks/>
            </p:cNvSpPr>
            <p:nvPr/>
          </p:nvSpPr>
          <p:spPr>
            <a:xfrm>
              <a:off x="8316240" y="3396731"/>
              <a:ext cx="3321023" cy="887254"/>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r>
                <a:rPr lang="en-GB" sz="900" b="1" i="0" dirty="0">
                  <a:effectLst/>
                  <a:cs typeface="Arial" panose="020B0604020202020204" pitchFamily="34" charset="0"/>
                </a:rPr>
                <a:t>* Training with Grid Search </a:t>
              </a:r>
              <a:r>
                <a:rPr lang="en-GB" sz="900" b="0" i="0" dirty="0">
                  <a:effectLst/>
                  <a:cs typeface="Arial" panose="020B0604020202020204" pitchFamily="34" charset="0"/>
                </a:rPr>
                <a:t>(</a:t>
              </a:r>
              <a:r>
                <a:rPr lang="en-GB" sz="900" b="0" i="0" dirty="0" err="1">
                  <a:effectLst/>
                  <a:cs typeface="Arial" panose="020B0604020202020204" pitchFamily="34" charset="0"/>
                </a:rPr>
                <a:t>do_grid_search</a:t>
              </a:r>
              <a:r>
                <a:rPr lang="en-GB" sz="900" b="0" i="0" dirty="0">
                  <a:effectLst/>
                  <a:cs typeface="Arial" panose="020B0604020202020204" pitchFamily="34" charset="0"/>
                </a:rPr>
                <a:t> = True)</a:t>
              </a:r>
              <a:br>
                <a:rPr lang="en-GB" sz="900" b="0" i="0" dirty="0">
                  <a:effectLst/>
                  <a:cs typeface="Arial" panose="020B0604020202020204" pitchFamily="34" charset="0"/>
                </a:rPr>
              </a:br>
              <a:r>
                <a:rPr lang="en-GB" sz="900" b="0" i="0" dirty="0">
                  <a:effectLst/>
                  <a:cs typeface="Arial" panose="020B0604020202020204" pitchFamily="34" charset="0"/>
                </a:rPr>
                <a:t>If the </a:t>
              </a:r>
              <a:r>
                <a:rPr lang="en-GB" sz="900" b="0" i="0" dirty="0" err="1">
                  <a:effectLst/>
                  <a:cs typeface="Arial" panose="020B0604020202020204" pitchFamily="34" charset="0"/>
                </a:rPr>
                <a:t>do_grid_search</a:t>
              </a:r>
              <a:r>
                <a:rPr lang="en-GB" sz="900" b="0" i="0" dirty="0">
                  <a:effectLst/>
                  <a:cs typeface="Arial" panose="020B0604020202020204" pitchFamily="34" charset="0"/>
                </a:rPr>
                <a:t> flag is set to True, the code performs hyperparameter tuning using grid search for each financial product. The steps are similar to regular training, but instead of fixed hyperparameters, multiple combinations of hyperparameters are tested using cross-validation</a:t>
              </a:r>
              <a:endParaRPr lang="en-US" sz="900" i="0" dirty="0">
                <a:effectLst/>
                <a:cs typeface="Arial" panose="020B0604020202020204" pitchFamily="34" charset="0"/>
              </a:endParaRPr>
            </a:p>
          </p:txBody>
        </p:sp>
        <p:sp>
          <p:nvSpPr>
            <p:cNvPr id="106" name="TrackerNumBlue 54">
              <a:extLst>
                <a:ext uri="{FF2B5EF4-FFF2-40B4-BE49-F238E27FC236}">
                  <a16:creationId xmlns:a16="http://schemas.microsoft.com/office/drawing/2014/main" id="{5A9059F0-962E-405E-4A8C-CDFA8B635AEF}"/>
                </a:ext>
              </a:extLst>
            </p:cNvPr>
            <p:cNvSpPr/>
            <p:nvPr>
              <p:custDataLst>
                <p:tags r:id="rId5"/>
              </p:custDataLst>
            </p:nvPr>
          </p:nvSpPr>
          <p:spPr>
            <a:xfrm>
              <a:off x="8316240" y="3396731"/>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a:solidFill>
                    <a:schemeClr val="bg1"/>
                  </a:solidFill>
                </a:rPr>
                <a:t>6</a:t>
              </a:r>
              <a:endParaRPr lang="en-US" sz="900" dirty="0">
                <a:solidFill>
                  <a:schemeClr val="bg1"/>
                </a:solidFill>
              </a:endParaRPr>
            </a:p>
          </p:txBody>
        </p:sp>
      </p:grpSp>
      <p:grpSp>
        <p:nvGrpSpPr>
          <p:cNvPr id="113" name="Group 112">
            <a:extLst>
              <a:ext uri="{FF2B5EF4-FFF2-40B4-BE49-F238E27FC236}">
                <a16:creationId xmlns:a16="http://schemas.microsoft.com/office/drawing/2014/main" id="{A3D1BCFB-7D5B-E3F2-2714-0729127F9D14}"/>
              </a:ext>
            </a:extLst>
          </p:cNvPr>
          <p:cNvGrpSpPr/>
          <p:nvPr/>
        </p:nvGrpSpPr>
        <p:grpSpPr>
          <a:xfrm>
            <a:off x="8316240" y="4882420"/>
            <a:ext cx="3321023" cy="168200"/>
            <a:chOff x="8316240" y="4230584"/>
            <a:chExt cx="3321023" cy="168200"/>
          </a:xfrm>
        </p:grpSpPr>
        <p:sp>
          <p:nvSpPr>
            <p:cNvPr id="73" name="TextBox 72">
              <a:extLst>
                <a:ext uri="{FF2B5EF4-FFF2-40B4-BE49-F238E27FC236}">
                  <a16:creationId xmlns:a16="http://schemas.microsoft.com/office/drawing/2014/main" id="{D3216CA5-5FEC-AC38-E95C-B62DDB8224BF}"/>
                </a:ext>
              </a:extLst>
            </p:cNvPr>
            <p:cNvSpPr txBox="1">
              <a:spLocks/>
            </p:cNvSpPr>
            <p:nvPr/>
          </p:nvSpPr>
          <p:spPr>
            <a:xfrm>
              <a:off x="8316240" y="4238068"/>
              <a:ext cx="3321023" cy="153233"/>
            </a:xfrm>
            <a:prstGeom prst="roundRect">
              <a:avLst>
                <a:gd name="adj" fmla="val 17868"/>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b="1" i="0" dirty="0">
                  <a:effectLst/>
                  <a:cs typeface="Arial" panose="020B0604020202020204" pitchFamily="34" charset="0"/>
                </a:rPr>
                <a:t>Evaluation on a test set</a:t>
              </a:r>
            </a:p>
          </p:txBody>
        </p:sp>
        <p:sp>
          <p:nvSpPr>
            <p:cNvPr id="108" name="TrackerNumBlue 54">
              <a:extLst>
                <a:ext uri="{FF2B5EF4-FFF2-40B4-BE49-F238E27FC236}">
                  <a16:creationId xmlns:a16="http://schemas.microsoft.com/office/drawing/2014/main" id="{33989DB1-64DB-A52D-BDAB-0C818AAAE66D}"/>
                </a:ext>
              </a:extLst>
            </p:cNvPr>
            <p:cNvSpPr/>
            <p:nvPr>
              <p:custDataLst>
                <p:tags r:id="rId4"/>
              </p:custDataLst>
            </p:nvPr>
          </p:nvSpPr>
          <p:spPr>
            <a:xfrm>
              <a:off x="8316240" y="4230584"/>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7</a:t>
              </a:r>
            </a:p>
          </p:txBody>
        </p:sp>
      </p:grpSp>
      <p:sp>
        <p:nvSpPr>
          <p:cNvPr id="4" name="TextBox 3">
            <a:extLst>
              <a:ext uri="{FF2B5EF4-FFF2-40B4-BE49-F238E27FC236}">
                <a16:creationId xmlns:a16="http://schemas.microsoft.com/office/drawing/2014/main" id="{BD6E51EF-856F-E6F3-EE03-6A92CC93D8FB}"/>
              </a:ext>
            </a:extLst>
          </p:cNvPr>
          <p:cNvSpPr txBox="1">
            <a:spLocks/>
          </p:cNvSpPr>
          <p:nvPr/>
        </p:nvSpPr>
        <p:spPr>
          <a:xfrm>
            <a:off x="4382973" y="4412158"/>
            <a:ext cx="2227779" cy="276999"/>
          </a:xfrm>
          <a:prstGeom prst="rect">
            <a:avLst/>
          </a:prstGeom>
          <a:noFill/>
          <a:ln w="6350">
            <a:noFill/>
            <a:miter lim="800000"/>
          </a:ln>
        </p:spPr>
        <p:txBody>
          <a:bodyPr wrap="square" lIns="0" tIns="0" rIns="0" bIns="0">
            <a:noAutofit/>
          </a:bodyPr>
          <a:lstStyle/>
          <a:p>
            <a:pPr marL="3175" lvl="1" indent="0">
              <a:buNone/>
            </a:pPr>
            <a:r>
              <a:rPr lang="en-US" sz="1200" b="1" dirty="0"/>
              <a:t>Target var</a:t>
            </a:r>
          </a:p>
        </p:txBody>
      </p:sp>
      <p:grpSp>
        <p:nvGrpSpPr>
          <p:cNvPr id="74" name="Group 73">
            <a:extLst>
              <a:ext uri="{FF2B5EF4-FFF2-40B4-BE49-F238E27FC236}">
                <a16:creationId xmlns:a16="http://schemas.microsoft.com/office/drawing/2014/main" id="{85A28131-932A-BEFF-09B6-0C5659DCE20A}"/>
              </a:ext>
            </a:extLst>
          </p:cNvPr>
          <p:cNvGrpSpPr/>
          <p:nvPr/>
        </p:nvGrpSpPr>
        <p:grpSpPr>
          <a:xfrm>
            <a:off x="554736" y="6520994"/>
            <a:ext cx="11109619" cy="242088"/>
            <a:chOff x="158439" y="6520994"/>
            <a:chExt cx="11109619" cy="242088"/>
          </a:xfrm>
        </p:grpSpPr>
        <p:sp>
          <p:nvSpPr>
            <p:cNvPr id="12" name="TextBox 11">
              <a:extLst>
                <a:ext uri="{FF2B5EF4-FFF2-40B4-BE49-F238E27FC236}">
                  <a16:creationId xmlns:a16="http://schemas.microsoft.com/office/drawing/2014/main" id="{68F9E98F-66CA-AA64-77FC-D060787F405A}"/>
                </a:ext>
              </a:extLst>
            </p:cNvPr>
            <p:cNvSpPr txBox="1"/>
            <p:nvPr/>
          </p:nvSpPr>
          <p:spPr>
            <a:xfrm>
              <a:off x="467098" y="6563351"/>
              <a:ext cx="10800960" cy="16927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100" dirty="0"/>
                <a:t>Code: </a:t>
              </a:r>
              <a:r>
                <a:rPr lang="en-GB" sz="1100" b="1" dirty="0"/>
                <a:t>Step3a_Customer_360TS_XS_PropensityModel/</a:t>
              </a:r>
              <a:r>
                <a:rPr lang="en-GB" sz="1100" dirty="0"/>
                <a:t>3_2_TrainPropensity_PySpark</a:t>
              </a:r>
            </a:p>
          </p:txBody>
        </p:sp>
        <p:grpSp>
          <p:nvGrpSpPr>
            <p:cNvPr id="15" name="Group 14">
              <a:extLst>
                <a:ext uri="{FF2B5EF4-FFF2-40B4-BE49-F238E27FC236}">
                  <a16:creationId xmlns:a16="http://schemas.microsoft.com/office/drawing/2014/main" id="{64CA307B-B769-0E13-D2BE-3E8F7EB14876}"/>
                </a:ext>
              </a:extLst>
            </p:cNvPr>
            <p:cNvGrpSpPr/>
            <p:nvPr/>
          </p:nvGrpSpPr>
          <p:grpSpPr>
            <a:xfrm>
              <a:off x="158439" y="6520994"/>
              <a:ext cx="242088" cy="242088"/>
              <a:chOff x="269453" y="5985661"/>
              <a:chExt cx="242088" cy="242088"/>
            </a:xfrm>
          </p:grpSpPr>
          <p:sp>
            <p:nvSpPr>
              <p:cNvPr id="16" name="Oval 15">
                <a:extLst>
                  <a:ext uri="{FF2B5EF4-FFF2-40B4-BE49-F238E27FC236}">
                    <a16:creationId xmlns:a16="http://schemas.microsoft.com/office/drawing/2014/main" id="{30CD5AAC-B143-D0FB-3BF5-B5D623977C5A}"/>
                  </a:ext>
                </a:extLst>
              </p:cNvPr>
              <p:cNvSpPr>
                <a:spLocks noChangeAspect="1"/>
              </p:cNvSpPr>
              <p:nvPr/>
            </p:nvSpPr>
            <p:spPr>
              <a:xfrm>
                <a:off x="269453" y="5985661"/>
                <a:ext cx="242088" cy="242088"/>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7" name="Graphic 16">
                <a:extLst>
                  <a:ext uri="{FF2B5EF4-FFF2-40B4-BE49-F238E27FC236}">
                    <a16:creationId xmlns:a16="http://schemas.microsoft.com/office/drawing/2014/main" id="{A6BCA2E1-4CC4-4B3F-BC66-C039BFF8C5A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15204" y="6031412"/>
                <a:ext cx="150585" cy="150585"/>
              </a:xfrm>
              <a:prstGeom prst="rect">
                <a:avLst/>
              </a:prstGeom>
            </p:spPr>
          </p:pic>
        </p:grpSp>
      </p:grpSp>
      <p:sp>
        <p:nvSpPr>
          <p:cNvPr id="92" name="TextBox 91">
            <a:extLst>
              <a:ext uri="{FF2B5EF4-FFF2-40B4-BE49-F238E27FC236}">
                <a16:creationId xmlns:a16="http://schemas.microsoft.com/office/drawing/2014/main" id="{9CCB5317-573B-84EA-B287-6AD2175CE1D8}"/>
              </a:ext>
            </a:extLst>
          </p:cNvPr>
          <p:cNvSpPr txBox="1"/>
          <p:nvPr/>
        </p:nvSpPr>
        <p:spPr>
          <a:xfrm>
            <a:off x="8316241" y="1619739"/>
            <a:ext cx="3321023" cy="1384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900" dirty="0">
                <a:solidFill>
                  <a:srgbClr val="000000"/>
                </a:solidFill>
                <a:latin typeface="Arial" panose="020B0604020202020204" pitchFamily="34" charset="0"/>
                <a:sym typeface=""/>
              </a:rPr>
              <a:t>Regular Training (</a:t>
            </a:r>
            <a:r>
              <a:rPr lang="en-US" sz="900" dirty="0" err="1">
                <a:solidFill>
                  <a:srgbClr val="000000"/>
                </a:solidFill>
                <a:latin typeface="Arial" panose="020B0604020202020204" pitchFamily="34" charset="0"/>
                <a:sym typeface=""/>
              </a:rPr>
              <a:t>do_grid_search</a:t>
            </a:r>
            <a:r>
              <a:rPr lang="en-US" sz="900" dirty="0">
                <a:solidFill>
                  <a:srgbClr val="000000"/>
                </a:solidFill>
                <a:latin typeface="Arial" panose="020B0604020202020204" pitchFamily="34" charset="0"/>
                <a:sym typeface=""/>
              </a:rPr>
              <a:t> = False)</a:t>
            </a:r>
          </a:p>
        </p:txBody>
      </p:sp>
      <p:sp>
        <p:nvSpPr>
          <p:cNvPr id="100" name="TextBox 99">
            <a:extLst>
              <a:ext uri="{FF2B5EF4-FFF2-40B4-BE49-F238E27FC236}">
                <a16:creationId xmlns:a16="http://schemas.microsoft.com/office/drawing/2014/main" id="{EF24605E-B188-9BB4-CA13-47891451FD5E}"/>
              </a:ext>
            </a:extLst>
          </p:cNvPr>
          <p:cNvSpPr txBox="1"/>
          <p:nvPr/>
        </p:nvSpPr>
        <p:spPr>
          <a:xfrm>
            <a:off x="8316241" y="1782406"/>
            <a:ext cx="3321023" cy="1384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900" dirty="0">
                <a:solidFill>
                  <a:srgbClr val="000000"/>
                </a:solidFill>
                <a:latin typeface="Arial" panose="020B0604020202020204" pitchFamily="34" charset="0"/>
                <a:sym typeface=""/>
              </a:rPr>
              <a:t>The key steps include:</a:t>
            </a:r>
          </a:p>
        </p:txBody>
      </p:sp>
      <p:pic>
        <p:nvPicPr>
          <p:cNvPr id="76" name="Graphic 75">
            <a:extLst>
              <a:ext uri="{FF2B5EF4-FFF2-40B4-BE49-F238E27FC236}">
                <a16:creationId xmlns:a16="http://schemas.microsoft.com/office/drawing/2014/main" id="{4C45050C-BEA2-19CA-6FE5-9208A3EDE64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9865256" y="2153326"/>
            <a:ext cx="222991" cy="222991"/>
          </a:xfrm>
          <a:prstGeom prst="rect">
            <a:avLst/>
          </a:prstGeom>
        </p:spPr>
      </p:pic>
      <p:pic>
        <p:nvPicPr>
          <p:cNvPr id="77" name="Graphic 76">
            <a:extLst>
              <a:ext uri="{FF2B5EF4-FFF2-40B4-BE49-F238E27FC236}">
                <a16:creationId xmlns:a16="http://schemas.microsoft.com/office/drawing/2014/main" id="{DBD288F2-C65A-3736-5C78-E30CD66CF14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9865256" y="2497072"/>
            <a:ext cx="222991" cy="222991"/>
          </a:xfrm>
          <a:prstGeom prst="rect">
            <a:avLst/>
          </a:prstGeom>
        </p:spPr>
      </p:pic>
      <p:pic>
        <p:nvPicPr>
          <p:cNvPr id="79" name="Graphic 78">
            <a:extLst>
              <a:ext uri="{FF2B5EF4-FFF2-40B4-BE49-F238E27FC236}">
                <a16:creationId xmlns:a16="http://schemas.microsoft.com/office/drawing/2014/main" id="{4F45F827-152D-B5FE-80E8-CDBC5B0A7B2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9865256" y="3124187"/>
            <a:ext cx="222991" cy="222991"/>
          </a:xfrm>
          <a:prstGeom prst="rect">
            <a:avLst/>
          </a:prstGeom>
        </p:spPr>
      </p:pic>
      <p:pic>
        <p:nvPicPr>
          <p:cNvPr id="80" name="Graphic 79">
            <a:extLst>
              <a:ext uri="{FF2B5EF4-FFF2-40B4-BE49-F238E27FC236}">
                <a16:creationId xmlns:a16="http://schemas.microsoft.com/office/drawing/2014/main" id="{70127009-DA23-50D6-7A18-3A67879CBF6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9865256" y="3467933"/>
            <a:ext cx="222991" cy="222991"/>
          </a:xfrm>
          <a:prstGeom prst="rect">
            <a:avLst/>
          </a:prstGeom>
        </p:spPr>
      </p:pic>
      <p:pic>
        <p:nvPicPr>
          <p:cNvPr id="81" name="Graphic 80">
            <a:extLst>
              <a:ext uri="{FF2B5EF4-FFF2-40B4-BE49-F238E27FC236}">
                <a16:creationId xmlns:a16="http://schemas.microsoft.com/office/drawing/2014/main" id="{923E768D-B6C8-E852-D4ED-D95F1027AA5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9865256" y="4746928"/>
            <a:ext cx="222991" cy="222991"/>
          </a:xfrm>
          <a:prstGeom prst="rect">
            <a:avLst/>
          </a:prstGeom>
        </p:spPr>
      </p:pic>
      <p:pic>
        <p:nvPicPr>
          <p:cNvPr id="118" name="Graphic 117">
            <a:extLst>
              <a:ext uri="{FF2B5EF4-FFF2-40B4-BE49-F238E27FC236}">
                <a16:creationId xmlns:a16="http://schemas.microsoft.com/office/drawing/2014/main" id="{F1F59E6E-957B-8003-4DB2-2CFF85FD554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5400000">
            <a:off x="9865256" y="3811679"/>
            <a:ext cx="222991" cy="222991"/>
          </a:xfrm>
          <a:prstGeom prst="rect">
            <a:avLst/>
          </a:prstGeom>
        </p:spPr>
      </p:pic>
      <p:sp>
        <p:nvSpPr>
          <p:cNvPr id="66" name="TextBox 65">
            <a:extLst>
              <a:ext uri="{FF2B5EF4-FFF2-40B4-BE49-F238E27FC236}">
                <a16:creationId xmlns:a16="http://schemas.microsoft.com/office/drawing/2014/main" id="{4A1F969D-B87D-D78B-2F79-F6588E8C3ECE}"/>
              </a:ext>
            </a:extLst>
          </p:cNvPr>
          <p:cNvSpPr txBox="1">
            <a:spLocks/>
          </p:cNvSpPr>
          <p:nvPr/>
        </p:nvSpPr>
        <p:spPr>
          <a:xfrm>
            <a:off x="11207658" y="4966520"/>
            <a:ext cx="429605" cy="107722"/>
          </a:xfrm>
          <a:prstGeom prst="rect">
            <a:avLst/>
          </a:prstGeom>
          <a:noFill/>
          <a:ln w="6350">
            <a:noFill/>
            <a:miter lim="800000"/>
          </a:ln>
        </p:spPr>
        <p:txBody>
          <a:bodyPr wrap="none" lIns="0" tIns="0" rIns="0" bIns="0">
            <a:spAutoFit/>
          </a:bodyPr>
          <a:lstStyle/>
          <a:p>
            <a:pPr algn="l"/>
            <a:r>
              <a:rPr lang="en-GB" sz="700" b="0" i="0" dirty="0">
                <a:effectLst/>
                <a:cs typeface="Arial" panose="020B0604020202020204" pitchFamily="34" charset="0"/>
              </a:rPr>
              <a:t>* - optional</a:t>
            </a:r>
          </a:p>
        </p:txBody>
      </p:sp>
    </p:spTree>
    <p:extLst>
      <p:ext uri="{BB962C8B-B14F-4D97-AF65-F5344CB8AC3E}">
        <p14:creationId xmlns:p14="http://schemas.microsoft.com/office/powerpoint/2010/main" val="319868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37232AAC-4D11-4DD9-8AEF-C66E70EA08E0}"/>
              </a:ext>
            </a:extLst>
          </p:cNvPr>
          <p:cNvGraphicFramePr>
            <a:graphicFrameLocks noChangeAspect="1"/>
          </p:cNvGraphicFramePr>
          <p:nvPr>
            <p:custDataLst>
              <p:tags r:id="rId1"/>
            </p:custDataLst>
            <p:extLst>
              <p:ext uri="{D42A27DB-BD31-4B8C-83A1-F6EECF244321}">
                <p14:modId xmlns:p14="http://schemas.microsoft.com/office/powerpoint/2010/main" val="1922477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95" imgH="396" progId="TCLayout.ActiveDocument.1">
                  <p:embed/>
                </p:oleObj>
              </mc:Choice>
              <mc:Fallback>
                <p:oleObj name="think-cell Slide" r:id="rId11" imgW="395" imgH="396" progId="TCLayout.ActiveDocument.1">
                  <p:embed/>
                  <p:pic>
                    <p:nvPicPr>
                      <p:cNvPr id="8" name="Object 6" hidden="1">
                        <a:extLst>
                          <a:ext uri="{FF2B5EF4-FFF2-40B4-BE49-F238E27FC236}">
                            <a16:creationId xmlns:a16="http://schemas.microsoft.com/office/drawing/2014/main" id="{37232AAC-4D11-4DD9-8AEF-C66E70EA08E0}"/>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3" name="TextBox 22">
            <a:extLst>
              <a:ext uri="{FF2B5EF4-FFF2-40B4-BE49-F238E27FC236}">
                <a16:creationId xmlns:a16="http://schemas.microsoft.com/office/drawing/2014/main" id="{F11EBE2C-4C3A-C5EF-9CA9-D92AF7BAD83A}"/>
              </a:ext>
            </a:extLst>
          </p:cNvPr>
          <p:cNvSpPr txBox="1">
            <a:spLocks/>
          </p:cNvSpPr>
          <p:nvPr/>
        </p:nvSpPr>
        <p:spPr>
          <a:xfrm>
            <a:off x="575600" y="1921214"/>
            <a:ext cx="2408900" cy="692497"/>
          </a:xfrm>
          <a:prstGeom prst="rect">
            <a:avLst/>
          </a:prstGeom>
          <a:noFill/>
          <a:ln w="6350">
            <a:noFill/>
            <a:miter lim="800000"/>
          </a:ln>
        </p:spPr>
        <p:txBody>
          <a:bodyPr wrap="square" lIns="0" tIns="0" rIns="0" bIns="0">
            <a:spAutoFit/>
          </a:bodyPr>
          <a:lstStyle/>
          <a:p>
            <a:pPr algn="l"/>
            <a:r>
              <a:rPr lang="en-GB" sz="900" b="0" i="0" dirty="0">
                <a:effectLst/>
                <a:latin typeface="Arial" panose="020B0604020202020204" pitchFamily="34" charset="0"/>
                <a:cs typeface="Arial" panose="020B0604020202020204" pitchFamily="34" charset="0"/>
              </a:rPr>
              <a:t>Loading configuration settings from a Spark table named "analyatics_zone.xs0_config." The configuration includes several date ranges for training and testing, model version prefix, and a list of model names.</a:t>
            </a:r>
          </a:p>
        </p:txBody>
      </p:sp>
      <p:sp>
        <p:nvSpPr>
          <p:cNvPr id="6" name="Text Placeholder 5">
            <a:extLst>
              <a:ext uri="{FF2B5EF4-FFF2-40B4-BE49-F238E27FC236}">
                <a16:creationId xmlns:a16="http://schemas.microsoft.com/office/drawing/2014/main" id="{DC0C29F2-FF4E-DD60-41FE-5626F3FFC25B}"/>
              </a:ext>
            </a:extLst>
          </p:cNvPr>
          <p:cNvSpPr>
            <a:spLocks noGrp="1"/>
          </p:cNvSpPr>
          <p:nvPr>
            <p:ph type="body" sz="quarter" idx="10"/>
          </p:nvPr>
        </p:nvSpPr>
        <p:spPr/>
        <p:txBody>
          <a:bodyPr/>
          <a:lstStyle/>
          <a:p>
            <a:endParaRPr lang="en-US"/>
          </a:p>
        </p:txBody>
      </p:sp>
      <p:sp>
        <p:nvSpPr>
          <p:cNvPr id="2" name="2. Slide Title">
            <a:extLst>
              <a:ext uri="{FF2B5EF4-FFF2-40B4-BE49-F238E27FC236}">
                <a16:creationId xmlns:a16="http://schemas.microsoft.com/office/drawing/2014/main" id="{CE251262-84F8-4A23-B720-36295FE6DEE2}"/>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pPr marR="0">
              <a:spcAft>
                <a:spcPts val="0"/>
              </a:spcAft>
            </a:pPr>
            <a:r>
              <a:rPr lang="en-US" dirty="0">
                <a:latin typeface="Arial" panose="020B0604020202020204" pitchFamily="34" charset="0"/>
              </a:rPr>
              <a:t>3F.iii: Outbound model estimation pipeline </a:t>
            </a:r>
            <a:r>
              <a:rPr lang="en-GB" dirty="0">
                <a:effectLst/>
                <a:latin typeface="Arial" panose="020B0604020202020204" pitchFamily="34" charset="0"/>
              </a:rPr>
              <a:t>evaluates model performance across the main dimensions</a:t>
            </a:r>
            <a:endParaRPr lang="en-US" dirty="0">
              <a:latin typeface="Arial" panose="020B0604020202020204" pitchFamily="34" charset="0"/>
            </a:endParaRPr>
          </a:p>
        </p:txBody>
      </p:sp>
      <p:cxnSp>
        <p:nvCxnSpPr>
          <p:cNvPr id="32" name="Straight Connector 31">
            <a:extLst>
              <a:ext uri="{FF2B5EF4-FFF2-40B4-BE49-F238E27FC236}">
                <a16:creationId xmlns:a16="http://schemas.microsoft.com/office/drawing/2014/main" id="{6D8A70D0-30F6-4D81-814F-CCAAFCD1BAFD}"/>
              </a:ext>
            </a:extLst>
          </p:cNvPr>
          <p:cNvCxnSpPr>
            <a:cxnSpLocks/>
          </p:cNvCxnSpPr>
          <p:nvPr/>
        </p:nvCxnSpPr>
        <p:spPr>
          <a:xfrm>
            <a:off x="3268495" y="1533018"/>
            <a:ext cx="0" cy="4683040"/>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C90DB1FC-1C77-3215-CD02-E077B14D1DC9}"/>
              </a:ext>
            </a:extLst>
          </p:cNvPr>
          <p:cNvSpPr/>
          <p:nvPr/>
        </p:nvSpPr>
        <p:spPr>
          <a:xfrm>
            <a:off x="3137335" y="1403466"/>
            <a:ext cx="262321" cy="262321"/>
          </a:xfrm>
          <a:custGeom>
            <a:avLst/>
            <a:gdLst>
              <a:gd name="connsiteX0" fmla="*/ 262322 w 262321"/>
              <a:gd name="connsiteY0" fmla="*/ 131161 h 262321"/>
              <a:gd name="connsiteX1" fmla="*/ 131161 w 262321"/>
              <a:gd name="connsiteY1" fmla="*/ 262322 h 262321"/>
              <a:gd name="connsiteX2" fmla="*/ 0 w 262321"/>
              <a:gd name="connsiteY2" fmla="*/ 131161 h 262321"/>
              <a:gd name="connsiteX3" fmla="*/ 131161 w 262321"/>
              <a:gd name="connsiteY3" fmla="*/ 0 h 262321"/>
              <a:gd name="connsiteX4" fmla="*/ 262322 w 262321"/>
              <a:gd name="connsiteY4" fmla="*/ 131161 h 26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21" h="262321">
                <a:moveTo>
                  <a:pt x="262322" y="131161"/>
                </a:moveTo>
                <a:cubicBezTo>
                  <a:pt x="262322" y="203599"/>
                  <a:pt x="203599" y="262322"/>
                  <a:pt x="131161" y="262322"/>
                </a:cubicBezTo>
                <a:cubicBezTo>
                  <a:pt x="58723" y="262322"/>
                  <a:pt x="0" y="203599"/>
                  <a:pt x="0" y="131161"/>
                </a:cubicBezTo>
                <a:cubicBezTo>
                  <a:pt x="0" y="58723"/>
                  <a:pt x="58723" y="0"/>
                  <a:pt x="131161" y="0"/>
                </a:cubicBezTo>
                <a:cubicBezTo>
                  <a:pt x="203599" y="0"/>
                  <a:pt x="262322" y="58723"/>
                  <a:pt x="262322" y="131161"/>
                </a:cubicBezTo>
                <a:close/>
              </a:path>
            </a:pathLst>
          </a:custGeom>
          <a:solidFill>
            <a:schemeClr val="accent5"/>
          </a:solidFill>
          <a:ln w="8124" cap="rnd">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DC88B35-83BF-210C-A6E8-915533B171B9}"/>
              </a:ext>
            </a:extLst>
          </p:cNvPr>
          <p:cNvSpPr/>
          <p:nvPr/>
        </p:nvSpPr>
        <p:spPr>
          <a:xfrm>
            <a:off x="3240624" y="1478884"/>
            <a:ext cx="55743" cy="111486"/>
          </a:xfrm>
          <a:custGeom>
            <a:avLst/>
            <a:gdLst>
              <a:gd name="connsiteX0" fmla="*/ 0 w 55743"/>
              <a:gd name="connsiteY0" fmla="*/ 0 h 111486"/>
              <a:gd name="connsiteX1" fmla="*/ 55743 w 55743"/>
              <a:gd name="connsiteY1" fmla="*/ 55743 h 111486"/>
              <a:gd name="connsiteX2" fmla="*/ 0 w 55743"/>
              <a:gd name="connsiteY2" fmla="*/ 111487 h 111486"/>
            </a:gdLst>
            <a:ahLst/>
            <a:cxnLst>
              <a:cxn ang="0">
                <a:pos x="connsiteX0" y="connsiteY0"/>
              </a:cxn>
              <a:cxn ang="0">
                <a:pos x="connsiteX1" y="connsiteY1"/>
              </a:cxn>
              <a:cxn ang="0">
                <a:pos x="connsiteX2" y="connsiteY2"/>
              </a:cxn>
            </a:cxnLst>
            <a:rect l="l" t="t" r="r" b="b"/>
            <a:pathLst>
              <a:path w="55743" h="111486">
                <a:moveTo>
                  <a:pt x="0" y="0"/>
                </a:moveTo>
                <a:lnTo>
                  <a:pt x="55743" y="55743"/>
                </a:lnTo>
                <a:lnTo>
                  <a:pt x="0" y="111487"/>
                </a:lnTo>
              </a:path>
            </a:pathLst>
          </a:custGeom>
          <a:solidFill>
            <a:schemeClr val="accent5"/>
          </a:solidFill>
          <a:ln w="8124" cap="rnd">
            <a:solidFill>
              <a:srgbClr val="FFFFFF"/>
            </a:solid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30DA0B4E-8ABD-0A55-5855-3553DC1BBD0D}"/>
              </a:ext>
            </a:extLst>
          </p:cNvPr>
          <p:cNvSpPr txBox="1">
            <a:spLocks/>
          </p:cNvSpPr>
          <p:nvPr/>
        </p:nvSpPr>
        <p:spPr>
          <a:xfrm>
            <a:off x="1295400" y="1408342"/>
            <a:ext cx="1689100" cy="246221"/>
          </a:xfrm>
          <a:prstGeom prst="rect">
            <a:avLst/>
          </a:prstGeom>
          <a:noFill/>
          <a:ln w="6350">
            <a:noFill/>
            <a:miter lim="800000"/>
          </a:ln>
        </p:spPr>
        <p:txBody>
          <a:bodyPr wrap="square" lIns="0" tIns="0" rIns="0" bIns="0">
            <a:noAutofit/>
          </a:bodyPr>
          <a:lstStyle/>
          <a:p>
            <a:pPr algn="l"/>
            <a:r>
              <a:rPr lang="en-GB" sz="1600" b="1" i="0" dirty="0">
                <a:effectLst/>
                <a:latin typeface="Arial" panose="020B0604020202020204" pitchFamily="34" charset="0"/>
                <a:cs typeface="Arial" panose="020B0604020202020204" pitchFamily="34" charset="0"/>
              </a:rPr>
              <a:t>Configuration</a:t>
            </a:r>
          </a:p>
        </p:txBody>
      </p:sp>
      <p:sp>
        <p:nvSpPr>
          <p:cNvPr id="9" name="Oval 8">
            <a:extLst>
              <a:ext uri="{FF2B5EF4-FFF2-40B4-BE49-F238E27FC236}">
                <a16:creationId xmlns:a16="http://schemas.microsoft.com/office/drawing/2014/main" id="{C439EF6D-5E94-4CD5-AC6B-462DB62CAE72}"/>
              </a:ext>
            </a:extLst>
          </p:cNvPr>
          <p:cNvSpPr>
            <a:spLocks noChangeAspect="1"/>
          </p:cNvSpPr>
          <p:nvPr/>
        </p:nvSpPr>
        <p:spPr>
          <a:xfrm>
            <a:off x="590513" y="1249296"/>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30" name="Graphic 29">
            <a:extLst>
              <a:ext uri="{FF2B5EF4-FFF2-40B4-BE49-F238E27FC236}">
                <a16:creationId xmlns:a16="http://schemas.microsoft.com/office/drawing/2014/main" id="{0BFB51A0-B35E-7143-AC3C-1D117DDD2B31}"/>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687116" y="1322774"/>
            <a:ext cx="371106" cy="371106"/>
          </a:xfrm>
          <a:prstGeom prst="rect">
            <a:avLst/>
          </a:prstGeom>
        </p:spPr>
      </p:pic>
      <p:sp>
        <p:nvSpPr>
          <p:cNvPr id="45" name="TextBox 44">
            <a:extLst>
              <a:ext uri="{FF2B5EF4-FFF2-40B4-BE49-F238E27FC236}">
                <a16:creationId xmlns:a16="http://schemas.microsoft.com/office/drawing/2014/main" id="{98D61E26-90EE-579E-9F1B-17311E24FFA9}"/>
              </a:ext>
            </a:extLst>
          </p:cNvPr>
          <p:cNvSpPr txBox="1">
            <a:spLocks/>
          </p:cNvSpPr>
          <p:nvPr/>
        </p:nvSpPr>
        <p:spPr>
          <a:xfrm>
            <a:off x="601297" y="3558488"/>
            <a:ext cx="2408900" cy="830997"/>
          </a:xfrm>
          <a:prstGeom prst="rect">
            <a:avLst/>
          </a:prstGeom>
          <a:noFill/>
          <a:ln w="6350">
            <a:noFill/>
            <a:miter lim="800000"/>
          </a:ln>
        </p:spPr>
        <p:txBody>
          <a:bodyPr wrap="square" lIns="0" tIns="0" rIns="0" bIns="0">
            <a:spAutoFit/>
          </a:bodyPr>
          <a:lstStyle/>
          <a:p>
            <a:pPr algn="l"/>
            <a:r>
              <a:rPr lang="en-GB" sz="900" b="0" i="0" dirty="0">
                <a:effectLst/>
                <a:latin typeface="Arial" panose="020B0604020202020204" pitchFamily="34" charset="0"/>
                <a:cs typeface="Arial" panose="020B0604020202020204" pitchFamily="34" charset="0"/>
              </a:rPr>
              <a:t>This section defines file paths for loading pre-trained machine learning models for different products. The models are loaded and stored in a dictionary called </a:t>
            </a:r>
            <a:r>
              <a:rPr lang="en-GB" sz="900" b="1" dirty="0" err="1">
                <a:solidFill>
                  <a:schemeClr val="accent5"/>
                </a:solidFill>
                <a:latin typeface="Arial" panose="020B0604020202020204" pitchFamily="34" charset="0"/>
                <a:cs typeface="Arial" panose="020B0604020202020204" pitchFamily="34" charset="0"/>
              </a:rPr>
              <a:t>final_models</a:t>
            </a:r>
            <a:r>
              <a:rPr lang="en-GB" sz="900" b="1" i="0" dirty="0">
                <a:solidFill>
                  <a:schemeClr val="accent5"/>
                </a:solidFill>
                <a:effectLst/>
                <a:latin typeface="Arial" panose="020B0604020202020204" pitchFamily="34" charset="0"/>
                <a:cs typeface="Arial" panose="020B0604020202020204" pitchFamily="34" charset="0"/>
              </a:rPr>
              <a:t>, </a:t>
            </a:r>
            <a:r>
              <a:rPr lang="en-GB" sz="900" b="0" i="0" dirty="0">
                <a:effectLst/>
                <a:latin typeface="Arial" panose="020B0604020202020204" pitchFamily="34" charset="0"/>
                <a:cs typeface="Arial" panose="020B0604020202020204" pitchFamily="34" charset="0"/>
              </a:rPr>
              <a:t>where the product name serves as the key and the corresponding model as the value.</a:t>
            </a:r>
          </a:p>
        </p:txBody>
      </p:sp>
      <p:sp>
        <p:nvSpPr>
          <p:cNvPr id="35" name="TextBox 34">
            <a:extLst>
              <a:ext uri="{FF2B5EF4-FFF2-40B4-BE49-F238E27FC236}">
                <a16:creationId xmlns:a16="http://schemas.microsoft.com/office/drawing/2014/main" id="{19889075-DE34-C857-B8E7-D316A866A88B}"/>
              </a:ext>
            </a:extLst>
          </p:cNvPr>
          <p:cNvSpPr txBox="1">
            <a:spLocks/>
          </p:cNvSpPr>
          <p:nvPr/>
        </p:nvSpPr>
        <p:spPr>
          <a:xfrm>
            <a:off x="1295400" y="3097512"/>
            <a:ext cx="1689100" cy="246221"/>
          </a:xfrm>
          <a:prstGeom prst="rect">
            <a:avLst/>
          </a:prstGeom>
          <a:noFill/>
          <a:ln w="6350">
            <a:noFill/>
            <a:miter lim="800000"/>
          </a:ln>
        </p:spPr>
        <p:txBody>
          <a:bodyPr wrap="square" lIns="0" tIns="0" rIns="0" bIns="0">
            <a:noAutofit/>
          </a:bodyPr>
          <a:lstStyle/>
          <a:p>
            <a:pPr algn="l"/>
            <a:r>
              <a:rPr lang="en-GB" sz="1600" b="1" i="0" dirty="0">
                <a:effectLst/>
                <a:latin typeface="Arial" panose="020B0604020202020204" pitchFamily="34" charset="0"/>
                <a:cs typeface="Arial" panose="020B0604020202020204" pitchFamily="34" charset="0"/>
              </a:rPr>
              <a:t>Models</a:t>
            </a:r>
          </a:p>
        </p:txBody>
      </p:sp>
      <p:sp>
        <p:nvSpPr>
          <p:cNvPr id="42" name="Oval 41">
            <a:extLst>
              <a:ext uri="{FF2B5EF4-FFF2-40B4-BE49-F238E27FC236}">
                <a16:creationId xmlns:a16="http://schemas.microsoft.com/office/drawing/2014/main" id="{F2137424-32C7-366C-B341-35702008AC03}"/>
              </a:ext>
            </a:extLst>
          </p:cNvPr>
          <p:cNvSpPr>
            <a:spLocks noChangeAspect="1"/>
          </p:cNvSpPr>
          <p:nvPr/>
        </p:nvSpPr>
        <p:spPr>
          <a:xfrm>
            <a:off x="590513" y="2915592"/>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1" name="Graphic 60">
            <a:extLst>
              <a:ext uri="{FF2B5EF4-FFF2-40B4-BE49-F238E27FC236}">
                <a16:creationId xmlns:a16="http://schemas.microsoft.com/office/drawing/2014/main" id="{5227CE6A-9289-69D2-7D5F-A895453454A5}"/>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687116" y="2996321"/>
            <a:ext cx="371106" cy="371106"/>
          </a:xfrm>
          <a:prstGeom prst="rect">
            <a:avLst/>
          </a:prstGeom>
        </p:spPr>
      </p:pic>
      <p:sp>
        <p:nvSpPr>
          <p:cNvPr id="3" name="TextBox 2">
            <a:extLst>
              <a:ext uri="{FF2B5EF4-FFF2-40B4-BE49-F238E27FC236}">
                <a16:creationId xmlns:a16="http://schemas.microsoft.com/office/drawing/2014/main" id="{1A2AF883-00FC-5192-FC03-C846264D0D2C}"/>
              </a:ext>
            </a:extLst>
          </p:cNvPr>
          <p:cNvSpPr txBox="1">
            <a:spLocks/>
          </p:cNvSpPr>
          <p:nvPr/>
        </p:nvSpPr>
        <p:spPr>
          <a:xfrm>
            <a:off x="638435" y="5385061"/>
            <a:ext cx="2408900" cy="830997"/>
          </a:xfrm>
          <a:prstGeom prst="rect">
            <a:avLst/>
          </a:prstGeom>
          <a:noFill/>
          <a:ln w="6350">
            <a:noFill/>
            <a:miter lim="800000"/>
          </a:ln>
        </p:spPr>
        <p:txBody>
          <a:bodyPr wrap="square" lIns="0" tIns="0" rIns="0" bIns="0">
            <a:spAutoFit/>
          </a:bodyPr>
          <a:lstStyle/>
          <a:p>
            <a:pPr algn="l"/>
            <a:r>
              <a:rPr lang="en-GB" sz="900" b="0" i="0" dirty="0">
                <a:effectLst/>
                <a:latin typeface="Arial" panose="020B0604020202020204" pitchFamily="34" charset="0"/>
                <a:cs typeface="Arial" panose="020B0604020202020204" pitchFamily="34" charset="0"/>
              </a:rPr>
              <a:t>The code performs SQL queries to load training and testing datasets for each product. The datasets are stored in dictionaries (</a:t>
            </a:r>
            <a:r>
              <a:rPr lang="en-GB" sz="900" b="1" dirty="0" err="1">
                <a:solidFill>
                  <a:schemeClr val="accent5"/>
                </a:solidFill>
                <a:latin typeface="Arial" panose="020B0604020202020204" pitchFamily="34" charset="0"/>
                <a:cs typeface="Arial" panose="020B0604020202020204" pitchFamily="34" charset="0"/>
              </a:rPr>
              <a:t>df_train_dict</a:t>
            </a:r>
            <a:r>
              <a:rPr lang="en-GB" sz="900" b="1" i="0" dirty="0">
                <a:solidFill>
                  <a:schemeClr val="accent5"/>
                </a:solidFill>
                <a:effectLst/>
                <a:latin typeface="Arial" panose="020B0604020202020204" pitchFamily="34" charset="0"/>
                <a:cs typeface="Arial" panose="020B0604020202020204" pitchFamily="34" charset="0"/>
              </a:rPr>
              <a:t> </a:t>
            </a:r>
            <a:r>
              <a:rPr lang="en-GB" sz="900" b="0" i="0" dirty="0">
                <a:effectLst/>
                <a:latin typeface="Arial" panose="020B0604020202020204" pitchFamily="34" charset="0"/>
                <a:cs typeface="Arial" panose="020B0604020202020204" pitchFamily="34" charset="0"/>
              </a:rPr>
              <a:t>and </a:t>
            </a:r>
            <a:r>
              <a:rPr lang="en-GB" sz="900" b="1" dirty="0" err="1">
                <a:solidFill>
                  <a:schemeClr val="accent5"/>
                </a:solidFill>
                <a:latin typeface="Arial" panose="020B0604020202020204" pitchFamily="34" charset="0"/>
                <a:cs typeface="Arial" panose="020B0604020202020204" pitchFamily="34" charset="0"/>
              </a:rPr>
              <a:t>df_test_dict</a:t>
            </a:r>
            <a:r>
              <a:rPr lang="en-GB" sz="900" b="0" i="0" dirty="0">
                <a:effectLst/>
                <a:latin typeface="Arial" panose="020B0604020202020204" pitchFamily="34" charset="0"/>
                <a:cs typeface="Arial" panose="020B0604020202020204" pitchFamily="34" charset="0"/>
              </a:rPr>
              <a:t>) with product names as keys and the corresponding Spark </a:t>
            </a:r>
            <a:r>
              <a:rPr lang="en-GB" sz="900" b="0" i="0" dirty="0" err="1">
                <a:effectLst/>
                <a:latin typeface="Arial" panose="020B0604020202020204" pitchFamily="34" charset="0"/>
                <a:cs typeface="Arial" panose="020B0604020202020204" pitchFamily="34" charset="0"/>
              </a:rPr>
              <a:t>DataFrames</a:t>
            </a:r>
            <a:r>
              <a:rPr lang="en-GB" sz="900" b="0" i="0" dirty="0">
                <a:effectLst/>
                <a:latin typeface="Arial" panose="020B0604020202020204" pitchFamily="34" charset="0"/>
                <a:cs typeface="Arial" panose="020B0604020202020204" pitchFamily="34" charset="0"/>
              </a:rPr>
              <a:t> as values.</a:t>
            </a:r>
          </a:p>
        </p:txBody>
      </p:sp>
      <p:sp>
        <p:nvSpPr>
          <p:cNvPr id="5" name="TextBox 4">
            <a:extLst>
              <a:ext uri="{FF2B5EF4-FFF2-40B4-BE49-F238E27FC236}">
                <a16:creationId xmlns:a16="http://schemas.microsoft.com/office/drawing/2014/main" id="{01EE19E7-50EA-9522-0678-2CBF82FE77A8}"/>
              </a:ext>
            </a:extLst>
          </p:cNvPr>
          <p:cNvSpPr txBox="1">
            <a:spLocks/>
          </p:cNvSpPr>
          <p:nvPr/>
        </p:nvSpPr>
        <p:spPr>
          <a:xfrm>
            <a:off x="1295400" y="4873285"/>
            <a:ext cx="1689100" cy="246221"/>
          </a:xfrm>
          <a:prstGeom prst="rect">
            <a:avLst/>
          </a:prstGeom>
          <a:noFill/>
          <a:ln w="6350">
            <a:noFill/>
            <a:miter lim="800000"/>
          </a:ln>
        </p:spPr>
        <p:txBody>
          <a:bodyPr wrap="square" lIns="0" tIns="0" rIns="0" bIns="0">
            <a:noAutofit/>
          </a:bodyPr>
          <a:lstStyle/>
          <a:p>
            <a:pPr algn="l"/>
            <a:r>
              <a:rPr lang="en-GB" sz="1600" b="1" i="0" dirty="0">
                <a:effectLst/>
                <a:latin typeface="Arial" panose="020B0604020202020204" pitchFamily="34" charset="0"/>
                <a:cs typeface="Arial" panose="020B0604020202020204" pitchFamily="34" charset="0"/>
              </a:rPr>
              <a:t>Data</a:t>
            </a:r>
          </a:p>
        </p:txBody>
      </p:sp>
      <p:sp>
        <p:nvSpPr>
          <p:cNvPr id="12" name="Oval 11">
            <a:extLst>
              <a:ext uri="{FF2B5EF4-FFF2-40B4-BE49-F238E27FC236}">
                <a16:creationId xmlns:a16="http://schemas.microsoft.com/office/drawing/2014/main" id="{6D81EDCB-DBBF-CA92-A107-45A67591D3B1}"/>
              </a:ext>
            </a:extLst>
          </p:cNvPr>
          <p:cNvSpPr>
            <a:spLocks noChangeAspect="1"/>
          </p:cNvSpPr>
          <p:nvPr/>
        </p:nvSpPr>
        <p:spPr>
          <a:xfrm>
            <a:off x="590513" y="4691365"/>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6" name="Graphic 15">
            <a:extLst>
              <a:ext uri="{FF2B5EF4-FFF2-40B4-BE49-F238E27FC236}">
                <a16:creationId xmlns:a16="http://schemas.microsoft.com/office/drawing/2014/main" id="{A8A74CE8-6064-8077-5F6D-CDFEC5C2FB8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3020" y="4763872"/>
            <a:ext cx="419298" cy="419298"/>
          </a:xfrm>
          <a:prstGeom prst="rect">
            <a:avLst/>
          </a:prstGeom>
        </p:spPr>
      </p:pic>
      <p:grpSp>
        <p:nvGrpSpPr>
          <p:cNvPr id="53" name="Group 52">
            <a:extLst>
              <a:ext uri="{FF2B5EF4-FFF2-40B4-BE49-F238E27FC236}">
                <a16:creationId xmlns:a16="http://schemas.microsoft.com/office/drawing/2014/main" id="{691D62EA-9F15-8B15-1BC0-B0D432D9E5AE}"/>
              </a:ext>
            </a:extLst>
          </p:cNvPr>
          <p:cNvGrpSpPr/>
          <p:nvPr/>
        </p:nvGrpSpPr>
        <p:grpSpPr>
          <a:xfrm>
            <a:off x="554736" y="6520994"/>
            <a:ext cx="11109619" cy="242088"/>
            <a:chOff x="158439" y="6520994"/>
            <a:chExt cx="11109619" cy="242088"/>
          </a:xfrm>
        </p:grpSpPr>
        <p:sp>
          <p:nvSpPr>
            <p:cNvPr id="174" name="TextBox 173">
              <a:extLst>
                <a:ext uri="{FF2B5EF4-FFF2-40B4-BE49-F238E27FC236}">
                  <a16:creationId xmlns:a16="http://schemas.microsoft.com/office/drawing/2014/main" id="{CF4E10DD-78BF-E3BE-6DC5-15EAE530733E}"/>
                </a:ext>
              </a:extLst>
            </p:cNvPr>
            <p:cNvSpPr txBox="1"/>
            <p:nvPr/>
          </p:nvSpPr>
          <p:spPr>
            <a:xfrm>
              <a:off x="467098" y="6563351"/>
              <a:ext cx="10800960" cy="16927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100" dirty="0"/>
                <a:t>Code: </a:t>
              </a:r>
              <a:r>
                <a:rPr lang="en-GB" sz="1100" b="1" dirty="0"/>
                <a:t>Step3a_Customer_360TS_XS_PropensityModel/</a:t>
              </a:r>
              <a:r>
                <a:rPr lang="en-GB" sz="1100" dirty="0"/>
                <a:t>3_3_Model Metrics</a:t>
              </a:r>
            </a:p>
          </p:txBody>
        </p:sp>
        <p:grpSp>
          <p:nvGrpSpPr>
            <p:cNvPr id="175" name="Group 174">
              <a:extLst>
                <a:ext uri="{FF2B5EF4-FFF2-40B4-BE49-F238E27FC236}">
                  <a16:creationId xmlns:a16="http://schemas.microsoft.com/office/drawing/2014/main" id="{0B5CFD16-9396-FB17-47A9-3E39B715E172}"/>
                </a:ext>
              </a:extLst>
            </p:cNvPr>
            <p:cNvGrpSpPr/>
            <p:nvPr/>
          </p:nvGrpSpPr>
          <p:grpSpPr>
            <a:xfrm>
              <a:off x="158439" y="6520994"/>
              <a:ext cx="242088" cy="242088"/>
              <a:chOff x="269453" y="5985661"/>
              <a:chExt cx="242088" cy="242088"/>
            </a:xfrm>
          </p:grpSpPr>
          <p:sp>
            <p:nvSpPr>
              <p:cNvPr id="176" name="Oval 175">
                <a:extLst>
                  <a:ext uri="{FF2B5EF4-FFF2-40B4-BE49-F238E27FC236}">
                    <a16:creationId xmlns:a16="http://schemas.microsoft.com/office/drawing/2014/main" id="{840DC677-8CE0-4A6C-8D5F-F996F0562F23}"/>
                  </a:ext>
                </a:extLst>
              </p:cNvPr>
              <p:cNvSpPr>
                <a:spLocks noChangeAspect="1"/>
              </p:cNvSpPr>
              <p:nvPr/>
            </p:nvSpPr>
            <p:spPr>
              <a:xfrm>
                <a:off x="269453" y="5985661"/>
                <a:ext cx="242088" cy="242088"/>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77" name="Graphic 176">
                <a:extLst>
                  <a:ext uri="{FF2B5EF4-FFF2-40B4-BE49-F238E27FC236}">
                    <a16:creationId xmlns:a16="http://schemas.microsoft.com/office/drawing/2014/main" id="{B96B1A4A-3A99-DE85-1677-336022D6FC8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5204" y="6031412"/>
                <a:ext cx="150585" cy="150585"/>
              </a:xfrm>
              <a:prstGeom prst="rect">
                <a:avLst/>
              </a:prstGeom>
            </p:spPr>
          </p:pic>
        </p:grpSp>
      </p:grpSp>
      <p:cxnSp>
        <p:nvCxnSpPr>
          <p:cNvPr id="33" name="Straight Connector 32">
            <a:extLst>
              <a:ext uri="{FF2B5EF4-FFF2-40B4-BE49-F238E27FC236}">
                <a16:creationId xmlns:a16="http://schemas.microsoft.com/office/drawing/2014/main" id="{EDD50A87-00AB-4F2E-B2CA-2705177FE8B3}"/>
              </a:ext>
            </a:extLst>
          </p:cNvPr>
          <p:cNvCxnSpPr>
            <a:cxnSpLocks/>
          </p:cNvCxnSpPr>
          <p:nvPr/>
        </p:nvCxnSpPr>
        <p:spPr>
          <a:xfrm>
            <a:off x="7799174" y="1940577"/>
            <a:ext cx="0" cy="4467863"/>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1C561AD-74AA-C6F8-6A72-2F1FA5C7E173}"/>
              </a:ext>
            </a:extLst>
          </p:cNvPr>
          <p:cNvSpPr txBox="1">
            <a:spLocks/>
          </p:cNvSpPr>
          <p:nvPr/>
        </p:nvSpPr>
        <p:spPr>
          <a:xfrm>
            <a:off x="7960127" y="5696632"/>
            <a:ext cx="4131242" cy="184666"/>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200" b="1" dirty="0"/>
              <a:t>Output</a:t>
            </a:r>
          </a:p>
        </p:txBody>
      </p:sp>
      <p:pic>
        <p:nvPicPr>
          <p:cNvPr id="120" name="Picture 119">
            <a:extLst>
              <a:ext uri="{FF2B5EF4-FFF2-40B4-BE49-F238E27FC236}">
                <a16:creationId xmlns:a16="http://schemas.microsoft.com/office/drawing/2014/main" id="{2536B6C8-A250-A8FA-DAF7-1DCD77E691B5}"/>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contrast="40000"/>
                    </a14:imgEffect>
                  </a14:imgLayer>
                </a14:imgProps>
              </a:ext>
            </a:extLst>
          </a:blip>
          <a:srcRect l="7399" t="7986"/>
          <a:stretch/>
        </p:blipFill>
        <p:spPr>
          <a:xfrm>
            <a:off x="10025748" y="2269958"/>
            <a:ext cx="1611516" cy="846843"/>
          </a:xfrm>
          <a:prstGeom prst="rect">
            <a:avLst/>
          </a:prstGeom>
        </p:spPr>
      </p:pic>
      <p:sp>
        <p:nvSpPr>
          <p:cNvPr id="14" name="TextBox 13">
            <a:extLst>
              <a:ext uri="{FF2B5EF4-FFF2-40B4-BE49-F238E27FC236}">
                <a16:creationId xmlns:a16="http://schemas.microsoft.com/office/drawing/2014/main" id="{B86B69BB-DF7B-196B-8D34-9395CD3B88DF}"/>
              </a:ext>
            </a:extLst>
          </p:cNvPr>
          <p:cNvSpPr txBox="1">
            <a:spLocks/>
          </p:cNvSpPr>
          <p:nvPr/>
        </p:nvSpPr>
        <p:spPr>
          <a:xfrm>
            <a:off x="7960127" y="5954219"/>
            <a:ext cx="3685256" cy="565146"/>
          </a:xfrm>
          <a:prstGeom prst="rect">
            <a:avLst/>
          </a:prstGeom>
          <a:solidFill>
            <a:schemeClr val="bg1"/>
          </a:solidFill>
          <a:ln w="6350">
            <a:solidFill>
              <a:schemeClr val="accent1"/>
            </a:solidFill>
            <a:miter lim="800000"/>
          </a:ln>
        </p:spPr>
        <p:txBody>
          <a:bodyPr wrap="square" lIns="36000" tIns="36000" rIns="36000" bIns="36000">
            <a:spAutoFit/>
          </a:bodyPr>
          <a:lstStyle/>
          <a:p>
            <a:pPr marL="9525" lvl="1"/>
            <a:r>
              <a:rPr lang="en-GB" sz="800" b="1" dirty="0">
                <a:effectLst/>
                <a:latin typeface="Arial" panose="020B0604020202020204" pitchFamily="34" charset="0"/>
                <a:cs typeface="Arial" panose="020B0604020202020204" pitchFamily="34" charset="0"/>
              </a:rPr>
              <a:t>Confusion Matrices:</a:t>
            </a:r>
          </a:p>
          <a:p>
            <a:r>
              <a:rPr lang="en-GB" sz="800" dirty="0">
                <a:effectLst/>
                <a:latin typeface="Arial" panose="020B0604020202020204" pitchFamily="34" charset="0"/>
                <a:cs typeface="Arial" panose="020B0604020202020204" pitchFamily="34" charset="0"/>
              </a:rPr>
              <a:t>analyatics_zone.xs3_3_PropensityModelSpark_confusion_matrices_"+model_version_</a:t>
            </a:r>
            <a:br>
              <a:rPr lang="en-GB" sz="800" dirty="0">
                <a:effectLst/>
                <a:latin typeface="Arial" panose="020B0604020202020204" pitchFamily="34" charset="0"/>
                <a:cs typeface="Arial" panose="020B0604020202020204" pitchFamily="34" charset="0"/>
              </a:rPr>
            </a:br>
            <a:r>
              <a:rPr lang="en-GB" sz="800" dirty="0">
                <a:effectLst/>
                <a:latin typeface="Arial" panose="020B0604020202020204" pitchFamily="34" charset="0"/>
                <a:cs typeface="Arial" panose="020B0604020202020204" pitchFamily="34" charset="0"/>
              </a:rPr>
              <a:t>prefix</a:t>
            </a:r>
          </a:p>
        </p:txBody>
      </p:sp>
      <p:sp>
        <p:nvSpPr>
          <p:cNvPr id="24" name="TextBox 23">
            <a:extLst>
              <a:ext uri="{FF2B5EF4-FFF2-40B4-BE49-F238E27FC236}">
                <a16:creationId xmlns:a16="http://schemas.microsoft.com/office/drawing/2014/main" id="{584AD8D3-1443-EC5B-4524-4D4DC0658AEB}"/>
              </a:ext>
            </a:extLst>
          </p:cNvPr>
          <p:cNvSpPr txBox="1">
            <a:spLocks/>
          </p:cNvSpPr>
          <p:nvPr/>
        </p:nvSpPr>
        <p:spPr>
          <a:xfrm>
            <a:off x="7952008" y="1940577"/>
            <a:ext cx="3685256" cy="215444"/>
          </a:xfrm>
          <a:prstGeom prst="rect">
            <a:avLst/>
          </a:prstGeom>
          <a:noFill/>
          <a:ln w="6350">
            <a:noFill/>
            <a:miter lim="800000"/>
          </a:ln>
        </p:spPr>
        <p:txBody>
          <a:bodyPr wrap="square" lIns="252000" tIns="0" rIns="0" bIns="0">
            <a:spAutoFit/>
          </a:bodyPr>
          <a:lstStyle/>
          <a:p>
            <a:pPr algn="l"/>
            <a:r>
              <a:rPr lang="en-GB" sz="1400" b="1" i="0" dirty="0">
                <a:effectLst/>
                <a:latin typeface="Arial" panose="020B0604020202020204" pitchFamily="34" charset="0"/>
                <a:cs typeface="Arial" panose="020B0604020202020204" pitchFamily="34" charset="0"/>
              </a:rPr>
              <a:t>Feature Importance Plots</a:t>
            </a:r>
          </a:p>
        </p:txBody>
      </p:sp>
      <p:sp>
        <p:nvSpPr>
          <p:cNvPr id="74" name="TextBox 73">
            <a:extLst>
              <a:ext uri="{FF2B5EF4-FFF2-40B4-BE49-F238E27FC236}">
                <a16:creationId xmlns:a16="http://schemas.microsoft.com/office/drawing/2014/main" id="{E552A967-F7F8-F1F0-D872-9C7BB4F425D8}"/>
              </a:ext>
            </a:extLst>
          </p:cNvPr>
          <p:cNvSpPr txBox="1"/>
          <p:nvPr/>
        </p:nvSpPr>
        <p:spPr>
          <a:xfrm>
            <a:off x="7952008" y="2258472"/>
            <a:ext cx="1982567" cy="415498"/>
          </a:xfrm>
          <a:prstGeom prst="rect">
            <a:avLst/>
          </a:prstGeom>
          <a:noFill/>
          <a:ln w="6350">
            <a:noFill/>
            <a:miter lim="800000"/>
          </a:ln>
        </p:spPr>
        <p:txBody>
          <a:bodyPr wrap="square" lIns="0" tIns="0" rIns="0" bIns="0">
            <a:spAutoFit/>
          </a:bodyPr>
          <a:lstStyle/>
          <a:p>
            <a:r>
              <a:rPr lang="en-GB" sz="900" b="0" i="0" dirty="0">
                <a:effectLst/>
                <a:latin typeface="Arial" panose="020B0604020202020204" pitchFamily="34" charset="0"/>
                <a:cs typeface="Arial" panose="020B0604020202020204" pitchFamily="34" charset="0"/>
              </a:rPr>
              <a:t>Feature importance measures the relative contribution of each input feature in making predictions</a:t>
            </a:r>
            <a:endParaRPr lang="en-US" sz="900" dirty="0">
              <a:latin typeface="Arial" panose="020B0604020202020204" pitchFamily="34" charset="0"/>
              <a:cs typeface="Arial" panose="020B0604020202020204" pitchFamily="34" charset="0"/>
            </a:endParaRPr>
          </a:p>
        </p:txBody>
      </p:sp>
      <p:sp>
        <p:nvSpPr>
          <p:cNvPr id="181" name="TrackerNumBlue 54">
            <a:extLst>
              <a:ext uri="{FF2B5EF4-FFF2-40B4-BE49-F238E27FC236}">
                <a16:creationId xmlns:a16="http://schemas.microsoft.com/office/drawing/2014/main" id="{15622E0E-CC1E-E4C9-0B63-69C20969697C}"/>
              </a:ext>
            </a:extLst>
          </p:cNvPr>
          <p:cNvSpPr/>
          <p:nvPr>
            <p:custDataLst>
              <p:tags r:id="rId3"/>
            </p:custDataLst>
          </p:nvPr>
        </p:nvSpPr>
        <p:spPr>
          <a:xfrm>
            <a:off x="7952008" y="1949591"/>
            <a:ext cx="197416" cy="197416"/>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4</a:t>
            </a:r>
          </a:p>
        </p:txBody>
      </p:sp>
      <p:pic>
        <p:nvPicPr>
          <p:cNvPr id="124" name="Picture 123">
            <a:extLst>
              <a:ext uri="{FF2B5EF4-FFF2-40B4-BE49-F238E27FC236}">
                <a16:creationId xmlns:a16="http://schemas.microsoft.com/office/drawing/2014/main" id="{59C21B3C-2D6E-0B33-B7A0-1DCCA40764FF}"/>
              </a:ext>
            </a:extLst>
          </p:cNvPr>
          <p:cNvPicPr>
            <a:picLocks noChangeAspect="1"/>
          </p:cNvPicPr>
          <p:nvPr/>
        </p:nvPicPr>
        <p:blipFill>
          <a:blip r:embed="rId23"/>
          <a:stretch>
            <a:fillRect/>
          </a:stretch>
        </p:blipFill>
        <p:spPr>
          <a:xfrm>
            <a:off x="10116982" y="3560631"/>
            <a:ext cx="1520282" cy="442220"/>
          </a:xfrm>
          <a:prstGeom prst="rect">
            <a:avLst/>
          </a:prstGeom>
        </p:spPr>
      </p:pic>
      <p:sp>
        <p:nvSpPr>
          <p:cNvPr id="37" name="TextBox 36">
            <a:extLst>
              <a:ext uri="{FF2B5EF4-FFF2-40B4-BE49-F238E27FC236}">
                <a16:creationId xmlns:a16="http://schemas.microsoft.com/office/drawing/2014/main" id="{79AE20F3-B446-5DED-411A-3810DBDA95B1}"/>
              </a:ext>
            </a:extLst>
          </p:cNvPr>
          <p:cNvSpPr txBox="1">
            <a:spLocks/>
          </p:cNvSpPr>
          <p:nvPr/>
        </p:nvSpPr>
        <p:spPr>
          <a:xfrm>
            <a:off x="7952008" y="3277886"/>
            <a:ext cx="3685256" cy="215444"/>
          </a:xfrm>
          <a:prstGeom prst="rect">
            <a:avLst/>
          </a:prstGeom>
          <a:noFill/>
          <a:ln w="6350">
            <a:noFill/>
            <a:miter lim="800000"/>
          </a:ln>
        </p:spPr>
        <p:txBody>
          <a:bodyPr wrap="square" lIns="252000" tIns="0" rIns="0" bIns="0">
            <a:noAutofit/>
          </a:bodyPr>
          <a:lstStyle/>
          <a:p>
            <a:pPr algn="l"/>
            <a:r>
              <a:rPr lang="en-GB" sz="1400" b="1" i="0" dirty="0">
                <a:effectLst/>
                <a:latin typeface="Arial" panose="020B0604020202020204" pitchFamily="34" charset="0"/>
                <a:cs typeface="Arial" panose="020B0604020202020204" pitchFamily="34" charset="0"/>
              </a:rPr>
              <a:t>Lift Charts</a:t>
            </a:r>
          </a:p>
        </p:txBody>
      </p:sp>
      <p:sp>
        <p:nvSpPr>
          <p:cNvPr id="86" name="TextBox 85">
            <a:extLst>
              <a:ext uri="{FF2B5EF4-FFF2-40B4-BE49-F238E27FC236}">
                <a16:creationId xmlns:a16="http://schemas.microsoft.com/office/drawing/2014/main" id="{F1BA49F9-35B0-8335-AA4A-0EF8883EC71F}"/>
              </a:ext>
            </a:extLst>
          </p:cNvPr>
          <p:cNvSpPr txBox="1">
            <a:spLocks/>
          </p:cNvSpPr>
          <p:nvPr/>
        </p:nvSpPr>
        <p:spPr>
          <a:xfrm>
            <a:off x="7952008" y="3560631"/>
            <a:ext cx="3685256" cy="969496"/>
          </a:xfrm>
          <a:prstGeom prst="rect">
            <a:avLst/>
          </a:prstGeom>
          <a:noFill/>
          <a:ln w="6350">
            <a:noFill/>
            <a:miter lim="800000"/>
          </a:ln>
        </p:spPr>
        <p:txBody>
          <a:bodyPr wrap="square" lIns="0" tIns="0" rIns="0" bIns="0">
            <a:spAutoFit/>
          </a:bodyPr>
          <a:lstStyle/>
          <a:p>
            <a:r>
              <a:rPr lang="en-GB" sz="900" b="0" i="0" dirty="0">
                <a:effectLst/>
                <a:latin typeface="Arial" panose="020B0604020202020204" pitchFamily="34" charset="0"/>
                <a:cs typeface="Arial" panose="020B0604020202020204" pitchFamily="34" charset="0"/>
              </a:rPr>
              <a:t>A lift chart shows how much better </a:t>
            </a:r>
            <a:br>
              <a:rPr lang="en-GB" sz="900" b="0" i="0" dirty="0">
                <a:effectLst/>
                <a:latin typeface="Arial" panose="020B0604020202020204" pitchFamily="34" charset="0"/>
                <a:cs typeface="Arial" panose="020B0604020202020204" pitchFamily="34" charset="0"/>
              </a:rPr>
            </a:br>
            <a:r>
              <a:rPr lang="en-GB" sz="900" b="0" i="0" dirty="0">
                <a:effectLst/>
                <a:latin typeface="Arial" panose="020B0604020202020204" pitchFamily="34" charset="0"/>
                <a:cs typeface="Arial" panose="020B0604020202020204" pitchFamily="34" charset="0"/>
              </a:rPr>
              <a:t>the model is at predicting the positive </a:t>
            </a:r>
            <a:br>
              <a:rPr lang="en-GB" sz="900" b="0" i="0" dirty="0">
                <a:effectLst/>
                <a:latin typeface="Arial" panose="020B0604020202020204" pitchFamily="34" charset="0"/>
                <a:cs typeface="Arial" panose="020B0604020202020204" pitchFamily="34" charset="0"/>
              </a:rPr>
            </a:br>
            <a:r>
              <a:rPr lang="en-GB" sz="900" b="0" i="0" dirty="0">
                <a:effectLst/>
                <a:latin typeface="Arial" panose="020B0604020202020204" pitchFamily="34" charset="0"/>
                <a:cs typeface="Arial" panose="020B0604020202020204" pitchFamily="34" charset="0"/>
              </a:rPr>
              <a:t>class (e.g., customers who make </a:t>
            </a:r>
            <a:br>
              <a:rPr lang="en-GB" sz="900" b="0" i="0" dirty="0">
                <a:effectLst/>
                <a:latin typeface="Arial" panose="020B0604020202020204" pitchFamily="34" charset="0"/>
                <a:cs typeface="Arial" panose="020B0604020202020204" pitchFamily="34" charset="0"/>
              </a:rPr>
            </a:br>
            <a:r>
              <a:rPr lang="en-GB" sz="900" b="0" i="0" dirty="0">
                <a:effectLst/>
                <a:latin typeface="Arial" panose="020B0604020202020204" pitchFamily="34" charset="0"/>
                <a:cs typeface="Arial" panose="020B0604020202020204" pitchFamily="34" charset="0"/>
              </a:rPr>
              <a:t>a purchase) compared to random </a:t>
            </a:r>
            <a:br>
              <a:rPr lang="en-GB" sz="900" b="0" i="0" dirty="0">
                <a:effectLst/>
                <a:latin typeface="Arial" panose="020B0604020202020204" pitchFamily="34" charset="0"/>
                <a:cs typeface="Arial" panose="020B0604020202020204" pitchFamily="34" charset="0"/>
              </a:rPr>
            </a:br>
            <a:r>
              <a:rPr lang="en-GB" sz="900" b="0" i="0" dirty="0">
                <a:effectLst/>
                <a:latin typeface="Arial" panose="020B0604020202020204" pitchFamily="34" charset="0"/>
                <a:cs typeface="Arial" panose="020B0604020202020204" pitchFamily="34" charset="0"/>
              </a:rPr>
              <a:t>guessing. It does this by dividing customers into buckets based on model prediction probabilities and calculating the conversion rate (actual positive rate) in each bucket.</a:t>
            </a:r>
            <a:endParaRPr lang="en-US" sz="900" dirty="0">
              <a:latin typeface="Arial" panose="020B0604020202020204" pitchFamily="34" charset="0"/>
              <a:cs typeface="Arial" panose="020B0604020202020204" pitchFamily="34" charset="0"/>
            </a:endParaRPr>
          </a:p>
        </p:txBody>
      </p:sp>
      <p:sp>
        <p:nvSpPr>
          <p:cNvPr id="182" name="TrackerNumBlue 54">
            <a:extLst>
              <a:ext uri="{FF2B5EF4-FFF2-40B4-BE49-F238E27FC236}">
                <a16:creationId xmlns:a16="http://schemas.microsoft.com/office/drawing/2014/main" id="{B9EA8FF1-7684-C433-35B6-2949B461194A}"/>
              </a:ext>
            </a:extLst>
          </p:cNvPr>
          <p:cNvSpPr/>
          <p:nvPr>
            <p:custDataLst>
              <p:tags r:id="rId4"/>
            </p:custDataLst>
          </p:nvPr>
        </p:nvSpPr>
        <p:spPr>
          <a:xfrm>
            <a:off x="7952008" y="3286900"/>
            <a:ext cx="197416" cy="197416"/>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5</a:t>
            </a:r>
          </a:p>
        </p:txBody>
      </p:sp>
      <p:pic>
        <p:nvPicPr>
          <p:cNvPr id="168" name="Picture 167">
            <a:extLst>
              <a:ext uri="{FF2B5EF4-FFF2-40B4-BE49-F238E27FC236}">
                <a16:creationId xmlns:a16="http://schemas.microsoft.com/office/drawing/2014/main" id="{1F8390DC-AF6E-1C42-BC4F-9C026E8DC45F}"/>
              </a:ext>
            </a:extLst>
          </p:cNvPr>
          <p:cNvPicPr>
            <a:picLocks noChangeAspect="1"/>
          </p:cNvPicPr>
          <p:nvPr/>
        </p:nvPicPr>
        <p:blipFill>
          <a:blip r:embed="rId24"/>
          <a:stretch>
            <a:fillRect/>
          </a:stretch>
        </p:blipFill>
        <p:spPr>
          <a:xfrm>
            <a:off x="8734358" y="4956715"/>
            <a:ext cx="2902906" cy="519428"/>
          </a:xfrm>
          <a:prstGeom prst="rect">
            <a:avLst/>
          </a:prstGeom>
        </p:spPr>
      </p:pic>
      <p:sp>
        <p:nvSpPr>
          <p:cNvPr id="170" name="TextBox 169">
            <a:extLst>
              <a:ext uri="{FF2B5EF4-FFF2-40B4-BE49-F238E27FC236}">
                <a16:creationId xmlns:a16="http://schemas.microsoft.com/office/drawing/2014/main" id="{AF3197CC-9248-4C5D-9800-58A5362A3721}"/>
              </a:ext>
            </a:extLst>
          </p:cNvPr>
          <p:cNvSpPr txBox="1"/>
          <p:nvPr/>
        </p:nvSpPr>
        <p:spPr>
          <a:xfrm>
            <a:off x="7960127" y="4956715"/>
            <a:ext cx="774231" cy="246221"/>
          </a:xfrm>
          <a:prstGeom prst="rect">
            <a:avLst/>
          </a:prstGeom>
          <a:noFill/>
          <a:ln w="6350">
            <a:noFill/>
            <a:miter lim="800000"/>
          </a:ln>
        </p:spPr>
        <p:txBody>
          <a:bodyPr wrap="square" lIns="0" tIns="0" rIns="0" bIns="0">
            <a:spAutoFit/>
          </a:bodyPr>
          <a:lstStyle/>
          <a:p>
            <a:r>
              <a:rPr lang="en-GB" sz="800" b="0" i="0" dirty="0">
                <a:effectLst/>
                <a:latin typeface="Arial" panose="020B0604020202020204" pitchFamily="34" charset="0"/>
                <a:cs typeface="Arial" panose="020B0604020202020204" pitchFamily="34" charset="0"/>
              </a:rPr>
              <a:t>Logs of model results</a:t>
            </a:r>
            <a:endParaRPr lang="en-US" sz="600" dirty="0">
              <a:latin typeface="Arial" panose="020B0604020202020204" pitchFamily="34" charset="0"/>
              <a:cs typeface="Arial" panose="020B0604020202020204" pitchFamily="34" charset="0"/>
            </a:endParaRPr>
          </a:p>
        </p:txBody>
      </p:sp>
      <p:sp>
        <p:nvSpPr>
          <p:cNvPr id="169" name="TextBox 168">
            <a:extLst>
              <a:ext uri="{FF2B5EF4-FFF2-40B4-BE49-F238E27FC236}">
                <a16:creationId xmlns:a16="http://schemas.microsoft.com/office/drawing/2014/main" id="{F07D74B7-4603-A73E-26AD-9F6F76B96AB3}"/>
              </a:ext>
            </a:extLst>
          </p:cNvPr>
          <p:cNvSpPr txBox="1">
            <a:spLocks/>
          </p:cNvSpPr>
          <p:nvPr/>
        </p:nvSpPr>
        <p:spPr>
          <a:xfrm>
            <a:off x="7952008" y="4691212"/>
            <a:ext cx="3685256" cy="215444"/>
          </a:xfrm>
          <a:prstGeom prst="rect">
            <a:avLst/>
          </a:prstGeom>
          <a:noFill/>
          <a:ln w="6350">
            <a:noFill/>
            <a:miter lim="800000"/>
          </a:ln>
        </p:spPr>
        <p:txBody>
          <a:bodyPr wrap="square" lIns="252000" tIns="0" rIns="0" bIns="0">
            <a:noAutofit/>
          </a:bodyPr>
          <a:lstStyle/>
          <a:p>
            <a:pPr algn="l"/>
            <a:r>
              <a:rPr lang="en-GB" sz="1400" b="1" i="0" dirty="0">
                <a:effectLst/>
                <a:latin typeface="Arial" panose="020B0604020202020204" pitchFamily="34" charset="0"/>
                <a:cs typeface="Arial" panose="020B0604020202020204" pitchFamily="34" charset="0"/>
              </a:rPr>
              <a:t>Model Parameters</a:t>
            </a:r>
          </a:p>
        </p:txBody>
      </p:sp>
      <p:sp>
        <p:nvSpPr>
          <p:cNvPr id="183" name="TrackerNumBlue 54">
            <a:extLst>
              <a:ext uri="{FF2B5EF4-FFF2-40B4-BE49-F238E27FC236}">
                <a16:creationId xmlns:a16="http://schemas.microsoft.com/office/drawing/2014/main" id="{29757782-541E-5B4E-D88D-2794A4DB3772}"/>
              </a:ext>
            </a:extLst>
          </p:cNvPr>
          <p:cNvSpPr/>
          <p:nvPr>
            <p:custDataLst>
              <p:tags r:id="rId5"/>
            </p:custDataLst>
          </p:nvPr>
        </p:nvSpPr>
        <p:spPr>
          <a:xfrm>
            <a:off x="7952008" y="4700226"/>
            <a:ext cx="197416" cy="197416"/>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6</a:t>
            </a:r>
          </a:p>
        </p:txBody>
      </p:sp>
      <p:sp>
        <p:nvSpPr>
          <p:cNvPr id="56" name="TextBox 55">
            <a:extLst>
              <a:ext uri="{FF2B5EF4-FFF2-40B4-BE49-F238E27FC236}">
                <a16:creationId xmlns:a16="http://schemas.microsoft.com/office/drawing/2014/main" id="{26CE5E8D-A22B-D044-568D-4DCBBC386508}"/>
              </a:ext>
            </a:extLst>
          </p:cNvPr>
          <p:cNvSpPr txBox="1">
            <a:spLocks/>
          </p:cNvSpPr>
          <p:nvPr/>
        </p:nvSpPr>
        <p:spPr>
          <a:xfrm>
            <a:off x="4224802" y="1408342"/>
            <a:ext cx="3421538" cy="246221"/>
          </a:xfrm>
          <a:prstGeom prst="rect">
            <a:avLst/>
          </a:prstGeom>
          <a:noFill/>
          <a:ln w="6350">
            <a:noFill/>
            <a:miter lim="800000"/>
          </a:ln>
        </p:spPr>
        <p:txBody>
          <a:bodyPr wrap="square" lIns="0" tIns="0" rIns="0" bIns="0">
            <a:spAutoFit/>
          </a:bodyPr>
          <a:lstStyle/>
          <a:p>
            <a:pPr algn="l"/>
            <a:r>
              <a:rPr lang="en-GB" sz="1600" b="1" i="0" dirty="0">
                <a:effectLst/>
                <a:latin typeface="Arial" panose="020B0604020202020204" pitchFamily="34" charset="0"/>
                <a:cs typeface="Arial" panose="020B0604020202020204" pitchFamily="34" charset="0"/>
              </a:rPr>
              <a:t>Feature Lists</a:t>
            </a:r>
          </a:p>
        </p:txBody>
      </p:sp>
      <p:sp>
        <p:nvSpPr>
          <p:cNvPr id="31" name="Oval 30">
            <a:extLst>
              <a:ext uri="{FF2B5EF4-FFF2-40B4-BE49-F238E27FC236}">
                <a16:creationId xmlns:a16="http://schemas.microsoft.com/office/drawing/2014/main" id="{EC235EFC-3B1F-165D-37BB-62316C6E44AF}"/>
              </a:ext>
            </a:extLst>
          </p:cNvPr>
          <p:cNvSpPr>
            <a:spLocks noChangeAspect="1"/>
          </p:cNvSpPr>
          <p:nvPr/>
        </p:nvSpPr>
        <p:spPr>
          <a:xfrm>
            <a:off x="3552491" y="1249296"/>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36" name="Graphic 35">
            <a:extLst>
              <a:ext uri="{FF2B5EF4-FFF2-40B4-BE49-F238E27FC236}">
                <a16:creationId xmlns:a16="http://schemas.microsoft.com/office/drawing/2014/main" id="{D728BA10-166F-CFA7-2CC2-EDC9C113C0BF}"/>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665986" y="1362791"/>
            <a:ext cx="337323" cy="337323"/>
          </a:xfrm>
          <a:prstGeom prst="rect">
            <a:avLst/>
          </a:prstGeom>
        </p:spPr>
      </p:pic>
      <p:sp>
        <p:nvSpPr>
          <p:cNvPr id="28" name="TextBox 27">
            <a:extLst>
              <a:ext uri="{FF2B5EF4-FFF2-40B4-BE49-F238E27FC236}">
                <a16:creationId xmlns:a16="http://schemas.microsoft.com/office/drawing/2014/main" id="{608D810D-D81A-5700-C79F-8A96158DB277}"/>
              </a:ext>
            </a:extLst>
          </p:cNvPr>
          <p:cNvSpPr txBox="1">
            <a:spLocks/>
          </p:cNvSpPr>
          <p:nvPr/>
        </p:nvSpPr>
        <p:spPr>
          <a:xfrm>
            <a:off x="3552491" y="3033586"/>
            <a:ext cx="3685256" cy="215444"/>
          </a:xfrm>
          <a:prstGeom prst="rect">
            <a:avLst/>
          </a:prstGeom>
          <a:noFill/>
          <a:ln w="6350">
            <a:noFill/>
            <a:miter lim="800000"/>
          </a:ln>
        </p:spPr>
        <p:txBody>
          <a:bodyPr wrap="square" lIns="252000" tIns="0" rIns="0" bIns="0">
            <a:spAutoFit/>
          </a:bodyPr>
          <a:lstStyle/>
          <a:p>
            <a:pPr algn="l"/>
            <a:r>
              <a:rPr lang="en-GB" sz="1400" b="1" i="0" dirty="0">
                <a:effectLst/>
                <a:latin typeface="Arial" panose="020B0604020202020204" pitchFamily="34" charset="0"/>
                <a:cs typeface="Arial" panose="020B0604020202020204" pitchFamily="34" charset="0"/>
              </a:rPr>
              <a:t>Average Prediction Plots</a:t>
            </a:r>
          </a:p>
        </p:txBody>
      </p:sp>
      <p:sp>
        <p:nvSpPr>
          <p:cNvPr id="172" name="TrackerNumBlue 54">
            <a:extLst>
              <a:ext uri="{FF2B5EF4-FFF2-40B4-BE49-F238E27FC236}">
                <a16:creationId xmlns:a16="http://schemas.microsoft.com/office/drawing/2014/main" id="{1BFCA5DA-FB93-B25C-D393-405D7AE950AD}"/>
              </a:ext>
            </a:extLst>
          </p:cNvPr>
          <p:cNvSpPr/>
          <p:nvPr>
            <p:custDataLst>
              <p:tags r:id="rId6"/>
            </p:custDataLst>
          </p:nvPr>
        </p:nvSpPr>
        <p:spPr>
          <a:xfrm>
            <a:off x="3552491" y="3042600"/>
            <a:ext cx="197416" cy="197416"/>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2</a:t>
            </a:r>
          </a:p>
        </p:txBody>
      </p:sp>
      <p:sp>
        <p:nvSpPr>
          <p:cNvPr id="17" name="TextBox 16">
            <a:extLst>
              <a:ext uri="{FF2B5EF4-FFF2-40B4-BE49-F238E27FC236}">
                <a16:creationId xmlns:a16="http://schemas.microsoft.com/office/drawing/2014/main" id="{1498C9A5-E767-6F87-2FB1-F5BACFF791AF}"/>
              </a:ext>
            </a:extLst>
          </p:cNvPr>
          <p:cNvSpPr txBox="1"/>
          <p:nvPr/>
        </p:nvSpPr>
        <p:spPr>
          <a:xfrm>
            <a:off x="3552491" y="3333364"/>
            <a:ext cx="1871866" cy="152349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900" dirty="0"/>
              <a:t>This section creates average prediction plots for each product model based on selected features. It discretizes numerical features using bucketing and plots the average model predictions for different buckets of these features. For categorical features, it calculates the average model prediction for each category and presents the results in bar charts.</a:t>
            </a:r>
          </a:p>
        </p:txBody>
      </p:sp>
      <p:pic>
        <p:nvPicPr>
          <p:cNvPr id="122" name="Picture 121">
            <a:extLst>
              <a:ext uri="{FF2B5EF4-FFF2-40B4-BE49-F238E27FC236}">
                <a16:creationId xmlns:a16="http://schemas.microsoft.com/office/drawing/2014/main" id="{E78EF3F4-47AF-CD5C-6761-6654805D9AA0}"/>
              </a:ext>
            </a:extLst>
          </p:cNvPr>
          <p:cNvPicPr>
            <a:picLocks noChangeAspect="1"/>
          </p:cNvPicPr>
          <p:nvPr/>
        </p:nvPicPr>
        <p:blipFill>
          <a:blip r:embed="rId27"/>
          <a:stretch>
            <a:fillRect/>
          </a:stretch>
        </p:blipFill>
        <p:spPr>
          <a:xfrm>
            <a:off x="5777846" y="3333364"/>
            <a:ext cx="1868494" cy="985530"/>
          </a:xfrm>
          <a:prstGeom prst="rect">
            <a:avLst/>
          </a:prstGeom>
        </p:spPr>
      </p:pic>
      <p:sp>
        <p:nvSpPr>
          <p:cNvPr id="22" name="TextBox 21">
            <a:extLst>
              <a:ext uri="{FF2B5EF4-FFF2-40B4-BE49-F238E27FC236}">
                <a16:creationId xmlns:a16="http://schemas.microsoft.com/office/drawing/2014/main" id="{0246E3A9-22C7-3688-7E15-170121054FA4}"/>
              </a:ext>
            </a:extLst>
          </p:cNvPr>
          <p:cNvSpPr txBox="1">
            <a:spLocks/>
          </p:cNvSpPr>
          <p:nvPr/>
        </p:nvSpPr>
        <p:spPr>
          <a:xfrm>
            <a:off x="3552491" y="1959239"/>
            <a:ext cx="3685256" cy="215444"/>
          </a:xfrm>
          <a:prstGeom prst="rect">
            <a:avLst/>
          </a:prstGeom>
          <a:noFill/>
          <a:ln w="6350">
            <a:noFill/>
            <a:miter lim="800000"/>
          </a:ln>
        </p:spPr>
        <p:txBody>
          <a:bodyPr wrap="square" lIns="252000" tIns="0" rIns="0" bIns="0">
            <a:spAutoFit/>
          </a:bodyPr>
          <a:lstStyle/>
          <a:p>
            <a:pPr algn="l"/>
            <a:r>
              <a:rPr lang="en-GB" sz="1400" b="1" i="0" dirty="0">
                <a:effectLst/>
                <a:latin typeface="Arial" panose="020B0604020202020204" pitchFamily="34" charset="0"/>
                <a:cs typeface="Arial" panose="020B0604020202020204" pitchFamily="34" charset="0"/>
              </a:rPr>
              <a:t>Gini</a:t>
            </a:r>
          </a:p>
        </p:txBody>
      </p:sp>
      <p:sp>
        <p:nvSpPr>
          <p:cNvPr id="171" name="TrackerNumBlue 54">
            <a:extLst>
              <a:ext uri="{FF2B5EF4-FFF2-40B4-BE49-F238E27FC236}">
                <a16:creationId xmlns:a16="http://schemas.microsoft.com/office/drawing/2014/main" id="{B9B0121E-62EA-BCFF-A4A1-219270A0685C}"/>
              </a:ext>
            </a:extLst>
          </p:cNvPr>
          <p:cNvSpPr/>
          <p:nvPr>
            <p:custDataLst>
              <p:tags r:id="rId7"/>
            </p:custDataLst>
          </p:nvPr>
        </p:nvSpPr>
        <p:spPr>
          <a:xfrm>
            <a:off x="3552491" y="1968253"/>
            <a:ext cx="197416" cy="197416"/>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1</a:t>
            </a:r>
          </a:p>
        </p:txBody>
      </p:sp>
      <p:sp>
        <p:nvSpPr>
          <p:cNvPr id="26" name="TextBox 25">
            <a:extLst>
              <a:ext uri="{FF2B5EF4-FFF2-40B4-BE49-F238E27FC236}">
                <a16:creationId xmlns:a16="http://schemas.microsoft.com/office/drawing/2014/main" id="{FEFF78B1-60BD-6D37-487A-7C2F2C03167E}"/>
              </a:ext>
            </a:extLst>
          </p:cNvPr>
          <p:cNvSpPr txBox="1"/>
          <p:nvPr/>
        </p:nvSpPr>
        <p:spPr>
          <a:xfrm>
            <a:off x="3552491" y="2223905"/>
            <a:ext cx="2100901"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900" dirty="0"/>
              <a:t>Gini values for both training and </a:t>
            </a:r>
            <a:br>
              <a:rPr lang="en-US" sz="900" dirty="0"/>
            </a:br>
            <a:r>
              <a:rPr lang="en-US" sz="900" dirty="0"/>
              <a:t>testing datasets.</a:t>
            </a:r>
          </a:p>
        </p:txBody>
      </p:sp>
      <p:pic>
        <p:nvPicPr>
          <p:cNvPr id="185" name="Picture 184">
            <a:extLst>
              <a:ext uri="{FF2B5EF4-FFF2-40B4-BE49-F238E27FC236}">
                <a16:creationId xmlns:a16="http://schemas.microsoft.com/office/drawing/2014/main" id="{6087E9C9-95BF-1AC9-8C50-BB5B4CFF9523}"/>
              </a:ext>
            </a:extLst>
          </p:cNvPr>
          <p:cNvPicPr>
            <a:picLocks noChangeAspect="1"/>
          </p:cNvPicPr>
          <p:nvPr/>
        </p:nvPicPr>
        <p:blipFill>
          <a:blip r:embed="rId28"/>
          <a:stretch>
            <a:fillRect/>
          </a:stretch>
        </p:blipFill>
        <p:spPr>
          <a:xfrm>
            <a:off x="5840100" y="2223905"/>
            <a:ext cx="1327017" cy="658243"/>
          </a:xfrm>
          <a:prstGeom prst="rect">
            <a:avLst/>
          </a:prstGeom>
        </p:spPr>
      </p:pic>
      <p:sp>
        <p:nvSpPr>
          <p:cNvPr id="43" name="TextBox 42">
            <a:extLst>
              <a:ext uri="{FF2B5EF4-FFF2-40B4-BE49-F238E27FC236}">
                <a16:creationId xmlns:a16="http://schemas.microsoft.com/office/drawing/2014/main" id="{24D40A72-145D-E248-284A-9FB9E536D067}"/>
              </a:ext>
            </a:extLst>
          </p:cNvPr>
          <p:cNvSpPr txBox="1">
            <a:spLocks/>
          </p:cNvSpPr>
          <p:nvPr/>
        </p:nvSpPr>
        <p:spPr>
          <a:xfrm>
            <a:off x="3552491" y="5008296"/>
            <a:ext cx="3685256" cy="215444"/>
          </a:xfrm>
          <a:prstGeom prst="rect">
            <a:avLst/>
          </a:prstGeom>
          <a:noFill/>
          <a:ln w="6350">
            <a:noFill/>
            <a:miter lim="800000"/>
          </a:ln>
        </p:spPr>
        <p:txBody>
          <a:bodyPr wrap="square" lIns="252000" tIns="0" rIns="0" bIns="0">
            <a:spAutoFit/>
          </a:bodyPr>
          <a:lstStyle/>
          <a:p>
            <a:pPr algn="l"/>
            <a:r>
              <a:rPr lang="en-GB" sz="1400" b="1" i="0" dirty="0">
                <a:effectLst/>
                <a:latin typeface="Arial" panose="020B0604020202020204" pitchFamily="34" charset="0"/>
                <a:cs typeface="Arial" panose="020B0604020202020204" pitchFamily="34" charset="0"/>
              </a:rPr>
              <a:t>Confusion Matrices</a:t>
            </a:r>
          </a:p>
        </p:txBody>
      </p:sp>
      <p:sp>
        <p:nvSpPr>
          <p:cNvPr id="180" name="TrackerNumBlue 54">
            <a:extLst>
              <a:ext uri="{FF2B5EF4-FFF2-40B4-BE49-F238E27FC236}">
                <a16:creationId xmlns:a16="http://schemas.microsoft.com/office/drawing/2014/main" id="{1EC0596E-4701-56D5-575C-6DC59BC8BA07}"/>
              </a:ext>
            </a:extLst>
          </p:cNvPr>
          <p:cNvSpPr/>
          <p:nvPr>
            <p:custDataLst>
              <p:tags r:id="rId8"/>
            </p:custDataLst>
          </p:nvPr>
        </p:nvSpPr>
        <p:spPr>
          <a:xfrm>
            <a:off x="3552491" y="5017310"/>
            <a:ext cx="197416" cy="197416"/>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3</a:t>
            </a:r>
          </a:p>
        </p:txBody>
      </p:sp>
      <p:sp>
        <p:nvSpPr>
          <p:cNvPr id="21" name="TextBox 20">
            <a:extLst>
              <a:ext uri="{FF2B5EF4-FFF2-40B4-BE49-F238E27FC236}">
                <a16:creationId xmlns:a16="http://schemas.microsoft.com/office/drawing/2014/main" id="{F520AE09-D5A6-AF70-3B65-F4D83E919B02}"/>
              </a:ext>
            </a:extLst>
          </p:cNvPr>
          <p:cNvSpPr txBox="1"/>
          <p:nvPr/>
        </p:nvSpPr>
        <p:spPr>
          <a:xfrm>
            <a:off x="3552491" y="5324272"/>
            <a:ext cx="1892459" cy="83099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900" dirty="0"/>
              <a:t>A confusion matrix is a table that summarizes the performance of a classification algorithm. It shows the counts of true positive, true negative, false positive, and false negative predictions.</a:t>
            </a:r>
          </a:p>
        </p:txBody>
      </p:sp>
      <p:grpSp>
        <p:nvGrpSpPr>
          <p:cNvPr id="111" name="Group 110">
            <a:extLst>
              <a:ext uri="{FF2B5EF4-FFF2-40B4-BE49-F238E27FC236}">
                <a16:creationId xmlns:a16="http://schemas.microsoft.com/office/drawing/2014/main" id="{94E17937-2327-C089-5A5D-05AC191283E6}"/>
              </a:ext>
            </a:extLst>
          </p:cNvPr>
          <p:cNvGrpSpPr/>
          <p:nvPr/>
        </p:nvGrpSpPr>
        <p:grpSpPr>
          <a:xfrm>
            <a:off x="5653392" y="5324272"/>
            <a:ext cx="1937922" cy="897096"/>
            <a:chOff x="5610065" y="5416474"/>
            <a:chExt cx="1937922" cy="897096"/>
          </a:xfrm>
        </p:grpSpPr>
        <p:sp>
          <p:nvSpPr>
            <p:cNvPr id="70" name="TextBox 69">
              <a:extLst>
                <a:ext uri="{FF2B5EF4-FFF2-40B4-BE49-F238E27FC236}">
                  <a16:creationId xmlns:a16="http://schemas.microsoft.com/office/drawing/2014/main" id="{28C0A793-30E2-9F58-EFC3-556536A9B677}"/>
                </a:ext>
              </a:extLst>
            </p:cNvPr>
            <p:cNvSpPr txBox="1"/>
            <p:nvPr/>
          </p:nvSpPr>
          <p:spPr>
            <a:xfrm>
              <a:off x="5610065" y="5539584"/>
              <a:ext cx="65" cy="24622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endParaRPr lang="en-US" dirty="0"/>
            </a:p>
          </p:txBody>
        </p:sp>
        <p:sp>
          <p:nvSpPr>
            <p:cNvPr id="72" name="TextBox 71">
              <a:extLst>
                <a:ext uri="{FF2B5EF4-FFF2-40B4-BE49-F238E27FC236}">
                  <a16:creationId xmlns:a16="http://schemas.microsoft.com/office/drawing/2014/main" id="{27EBCD80-366D-E3A4-18A6-4807458F9C03}"/>
                </a:ext>
              </a:extLst>
            </p:cNvPr>
            <p:cNvSpPr txBox="1"/>
            <p:nvPr/>
          </p:nvSpPr>
          <p:spPr>
            <a:xfrm>
              <a:off x="5610065" y="5756542"/>
              <a:ext cx="676467"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Actual Positive</a:t>
              </a:r>
            </a:p>
          </p:txBody>
        </p:sp>
        <p:sp>
          <p:nvSpPr>
            <p:cNvPr id="80" name="TextBox 79">
              <a:extLst>
                <a:ext uri="{FF2B5EF4-FFF2-40B4-BE49-F238E27FC236}">
                  <a16:creationId xmlns:a16="http://schemas.microsoft.com/office/drawing/2014/main" id="{DAE978DC-3721-4ADC-54C9-0F5C43E17B1A}"/>
                </a:ext>
              </a:extLst>
            </p:cNvPr>
            <p:cNvSpPr txBox="1"/>
            <p:nvPr/>
          </p:nvSpPr>
          <p:spPr>
            <a:xfrm>
              <a:off x="5610065" y="5973500"/>
              <a:ext cx="722955"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Actual Negative</a:t>
              </a:r>
            </a:p>
          </p:txBody>
        </p:sp>
        <p:grpSp>
          <p:nvGrpSpPr>
            <p:cNvPr id="101" name="Group 100">
              <a:extLst>
                <a:ext uri="{FF2B5EF4-FFF2-40B4-BE49-F238E27FC236}">
                  <a16:creationId xmlns:a16="http://schemas.microsoft.com/office/drawing/2014/main" id="{A9769AA0-4C4D-9452-68E5-7E71F31E1E3D}"/>
                </a:ext>
              </a:extLst>
            </p:cNvPr>
            <p:cNvGrpSpPr>
              <a:grpSpLocks/>
            </p:cNvGrpSpPr>
            <p:nvPr/>
          </p:nvGrpSpPr>
          <p:grpSpPr>
            <a:xfrm>
              <a:off x="7049453" y="5416474"/>
              <a:ext cx="498534" cy="680137"/>
              <a:chOff x="6685438" y="7078265"/>
              <a:chExt cx="835875" cy="680137"/>
            </a:xfrm>
          </p:grpSpPr>
          <p:sp>
            <p:nvSpPr>
              <p:cNvPr id="78" name="TextBox 77">
                <a:extLst>
                  <a:ext uri="{FF2B5EF4-FFF2-40B4-BE49-F238E27FC236}">
                    <a16:creationId xmlns:a16="http://schemas.microsoft.com/office/drawing/2014/main" id="{C5ADD0F3-BEBE-BD5E-8604-CFCA9C28083B}"/>
                  </a:ext>
                </a:extLst>
              </p:cNvPr>
              <p:cNvSpPr txBox="1">
                <a:spLocks/>
              </p:cNvSpPr>
              <p:nvPr/>
            </p:nvSpPr>
            <p:spPr>
              <a:xfrm>
                <a:off x="6685438" y="7078265"/>
                <a:ext cx="835875" cy="246221"/>
              </a:xfrm>
              <a:prstGeom prst="rect">
                <a:avLst/>
              </a:prstGeom>
            </p:spPr>
            <p:txBody>
              <a:bodyPr vert="horz" wrap="non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Predicted </a:t>
                </a:r>
                <a:br>
                  <a:rPr lang="en-US" sz="800" b="1" dirty="0">
                    <a:cs typeface="+mn-cs"/>
                  </a:rPr>
                </a:br>
                <a:r>
                  <a:rPr lang="en-US" sz="800" b="1" dirty="0">
                    <a:cs typeface="+mn-cs"/>
                  </a:rPr>
                  <a:t>Negative</a:t>
                </a:r>
              </a:p>
            </p:txBody>
          </p:sp>
          <p:sp>
            <p:nvSpPr>
              <p:cNvPr id="91" name="TextBox 90">
                <a:extLst>
                  <a:ext uri="{FF2B5EF4-FFF2-40B4-BE49-F238E27FC236}">
                    <a16:creationId xmlns:a16="http://schemas.microsoft.com/office/drawing/2014/main" id="{659A6A61-D2E2-9207-C7AD-C877805A1EA7}"/>
                  </a:ext>
                </a:extLst>
              </p:cNvPr>
              <p:cNvSpPr txBox="1">
                <a:spLocks/>
              </p:cNvSpPr>
              <p:nvPr/>
            </p:nvSpPr>
            <p:spPr>
              <a:xfrm>
                <a:off x="6685438" y="7418333"/>
                <a:ext cx="338650"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0,17</a:t>
                </a:r>
              </a:p>
            </p:txBody>
          </p:sp>
          <p:sp>
            <p:nvSpPr>
              <p:cNvPr id="88" name="TextBox 87">
                <a:extLst>
                  <a:ext uri="{FF2B5EF4-FFF2-40B4-BE49-F238E27FC236}">
                    <a16:creationId xmlns:a16="http://schemas.microsoft.com/office/drawing/2014/main" id="{68067E93-DFC3-EB8D-43C1-E42C2B2EF4A2}"/>
                  </a:ext>
                </a:extLst>
              </p:cNvPr>
              <p:cNvSpPr txBox="1">
                <a:spLocks/>
              </p:cNvSpPr>
              <p:nvPr/>
            </p:nvSpPr>
            <p:spPr>
              <a:xfrm>
                <a:off x="6685438" y="7635291"/>
                <a:ext cx="338650"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88,8</a:t>
                </a:r>
              </a:p>
            </p:txBody>
          </p:sp>
        </p:grpSp>
        <p:sp>
          <p:nvSpPr>
            <p:cNvPr id="82" name="TextBox 81">
              <a:extLst>
                <a:ext uri="{FF2B5EF4-FFF2-40B4-BE49-F238E27FC236}">
                  <a16:creationId xmlns:a16="http://schemas.microsoft.com/office/drawing/2014/main" id="{5DF7C395-C8E7-F5CD-77E9-A88B13E0043E}"/>
                </a:ext>
              </a:extLst>
            </p:cNvPr>
            <p:cNvSpPr txBox="1"/>
            <p:nvPr/>
          </p:nvSpPr>
          <p:spPr>
            <a:xfrm>
              <a:off x="5610065" y="6190459"/>
              <a:ext cx="402354"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Recall = </a:t>
              </a:r>
            </a:p>
          </p:txBody>
        </p:sp>
        <p:grpSp>
          <p:nvGrpSpPr>
            <p:cNvPr id="100" name="Group 99">
              <a:extLst>
                <a:ext uri="{FF2B5EF4-FFF2-40B4-BE49-F238E27FC236}">
                  <a16:creationId xmlns:a16="http://schemas.microsoft.com/office/drawing/2014/main" id="{ABB6192B-2FE5-4505-C04C-9C8B73431C87}"/>
                </a:ext>
              </a:extLst>
            </p:cNvPr>
            <p:cNvGrpSpPr>
              <a:grpSpLocks/>
            </p:cNvGrpSpPr>
            <p:nvPr/>
          </p:nvGrpSpPr>
          <p:grpSpPr>
            <a:xfrm>
              <a:off x="6414454" y="5416474"/>
              <a:ext cx="498534" cy="897096"/>
              <a:chOff x="5774213" y="7078265"/>
              <a:chExt cx="805559" cy="897096"/>
            </a:xfrm>
          </p:grpSpPr>
          <p:sp>
            <p:nvSpPr>
              <p:cNvPr id="76" name="TextBox 75">
                <a:extLst>
                  <a:ext uri="{FF2B5EF4-FFF2-40B4-BE49-F238E27FC236}">
                    <a16:creationId xmlns:a16="http://schemas.microsoft.com/office/drawing/2014/main" id="{13BA0A1D-CC43-0FE7-A13A-A1D38135A111}"/>
                  </a:ext>
                </a:extLst>
              </p:cNvPr>
              <p:cNvSpPr txBox="1">
                <a:spLocks/>
              </p:cNvSpPr>
              <p:nvPr/>
            </p:nvSpPr>
            <p:spPr>
              <a:xfrm>
                <a:off x="5774213" y="7078265"/>
                <a:ext cx="805559" cy="246221"/>
              </a:xfrm>
              <a:prstGeom prst="rect">
                <a:avLst/>
              </a:prstGeom>
            </p:spPr>
            <p:txBody>
              <a:bodyPr vert="horz" wrap="non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Predicted </a:t>
                </a:r>
                <a:br>
                  <a:rPr lang="en-US" sz="800" b="1" dirty="0">
                    <a:cs typeface="+mn-cs"/>
                  </a:rPr>
                </a:br>
                <a:r>
                  <a:rPr lang="en-US" sz="800" b="1" dirty="0">
                    <a:cs typeface="+mn-cs"/>
                  </a:rPr>
                  <a:t>Positive</a:t>
                </a:r>
              </a:p>
            </p:txBody>
          </p:sp>
          <p:sp>
            <p:nvSpPr>
              <p:cNvPr id="84" name="TextBox 83">
                <a:extLst>
                  <a:ext uri="{FF2B5EF4-FFF2-40B4-BE49-F238E27FC236}">
                    <a16:creationId xmlns:a16="http://schemas.microsoft.com/office/drawing/2014/main" id="{8D3BAD19-15FB-07FC-2DEB-AC2CD9A15E23}"/>
                  </a:ext>
                </a:extLst>
              </p:cNvPr>
              <p:cNvSpPr txBox="1">
                <a:spLocks/>
              </p:cNvSpPr>
              <p:nvPr/>
            </p:nvSpPr>
            <p:spPr>
              <a:xfrm>
                <a:off x="5774213" y="7418333"/>
                <a:ext cx="326367"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0,02</a:t>
                </a:r>
              </a:p>
            </p:txBody>
          </p:sp>
          <p:sp>
            <p:nvSpPr>
              <p:cNvPr id="93" name="TextBox 92">
                <a:extLst>
                  <a:ext uri="{FF2B5EF4-FFF2-40B4-BE49-F238E27FC236}">
                    <a16:creationId xmlns:a16="http://schemas.microsoft.com/office/drawing/2014/main" id="{1AEE15BE-01F7-2D7F-A588-27504E1D9D99}"/>
                  </a:ext>
                </a:extLst>
              </p:cNvPr>
              <p:cNvSpPr txBox="1">
                <a:spLocks/>
              </p:cNvSpPr>
              <p:nvPr/>
            </p:nvSpPr>
            <p:spPr>
              <a:xfrm>
                <a:off x="5774213" y="7635291"/>
                <a:ext cx="186496"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11</a:t>
                </a:r>
              </a:p>
            </p:txBody>
          </p:sp>
          <p:sp>
            <p:nvSpPr>
              <p:cNvPr id="95" name="TextBox 94">
                <a:extLst>
                  <a:ext uri="{FF2B5EF4-FFF2-40B4-BE49-F238E27FC236}">
                    <a16:creationId xmlns:a16="http://schemas.microsoft.com/office/drawing/2014/main" id="{B598D1E0-6FE0-7D70-3F0F-16B049EB6D6B}"/>
                  </a:ext>
                </a:extLst>
              </p:cNvPr>
              <p:cNvSpPr txBox="1">
                <a:spLocks/>
              </p:cNvSpPr>
              <p:nvPr/>
            </p:nvSpPr>
            <p:spPr>
              <a:xfrm>
                <a:off x="5774213" y="7852250"/>
                <a:ext cx="326367"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0,12</a:t>
                </a:r>
              </a:p>
            </p:txBody>
          </p:sp>
        </p:grpSp>
      </p:grpSp>
    </p:spTree>
    <p:extLst>
      <p:ext uri="{BB962C8B-B14F-4D97-AF65-F5344CB8AC3E}">
        <p14:creationId xmlns:p14="http://schemas.microsoft.com/office/powerpoint/2010/main" val="978295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37232AAC-4D11-4DD9-8AEF-C66E70EA08E0}"/>
              </a:ext>
            </a:extLst>
          </p:cNvPr>
          <p:cNvGraphicFramePr>
            <a:graphicFrameLocks noChangeAspect="1"/>
          </p:cNvGraphicFramePr>
          <p:nvPr>
            <p:custDataLst>
              <p:tags r:id="rId1"/>
            </p:custDataLst>
            <p:extLst>
              <p:ext uri="{D42A27DB-BD31-4B8C-83A1-F6EECF244321}">
                <p14:modId xmlns:p14="http://schemas.microsoft.com/office/powerpoint/2010/main" val="38338311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95" imgH="396" progId="TCLayout.ActiveDocument.1">
                  <p:embed/>
                </p:oleObj>
              </mc:Choice>
              <mc:Fallback>
                <p:oleObj name="think-cell Slide" r:id="rId20" imgW="395" imgH="396" progId="TCLayout.ActiveDocument.1">
                  <p:embed/>
                  <p:pic>
                    <p:nvPicPr>
                      <p:cNvPr id="8" name="Object 6" hidden="1">
                        <a:extLst>
                          <a:ext uri="{FF2B5EF4-FFF2-40B4-BE49-F238E27FC236}">
                            <a16:creationId xmlns:a16="http://schemas.microsoft.com/office/drawing/2014/main" id="{37232AAC-4D11-4DD9-8AEF-C66E70EA08E0}"/>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92" name="TextBox 91">
            <a:extLst>
              <a:ext uri="{FF2B5EF4-FFF2-40B4-BE49-F238E27FC236}">
                <a16:creationId xmlns:a16="http://schemas.microsoft.com/office/drawing/2014/main" id="{0C8ED1A2-5E20-B855-7F3B-EB40B17C83E7}"/>
              </a:ext>
            </a:extLst>
          </p:cNvPr>
          <p:cNvSpPr txBox="1">
            <a:spLocks/>
          </p:cNvSpPr>
          <p:nvPr/>
        </p:nvSpPr>
        <p:spPr>
          <a:xfrm>
            <a:off x="7186397" y="2426030"/>
            <a:ext cx="2240316" cy="1615827"/>
          </a:xfrm>
          <a:prstGeom prst="rect">
            <a:avLst/>
          </a:prstGeom>
        </p:spPr>
        <p:txBody>
          <a:bodyPr vert="horz" wrap="square" lIns="0" tIns="0" rIns="18000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Generate control and target groups for A/B testing. </a:t>
            </a:r>
          </a:p>
          <a:p>
            <a:endParaRPr lang="en-US" sz="1200" dirty="0"/>
          </a:p>
          <a:p>
            <a:r>
              <a:rPr lang="en-US" sz="1200" dirty="0"/>
              <a:t>Select random customers and customers ordered by propensity to create two sets of leads.</a:t>
            </a:r>
          </a:p>
          <a:p>
            <a:r>
              <a:rPr lang="en-US" sz="1200" dirty="0"/>
              <a:t>The control group is randomly selected, while the target group is ordered by the propensity score.</a:t>
            </a:r>
          </a:p>
        </p:txBody>
      </p:sp>
      <p:sp>
        <p:nvSpPr>
          <p:cNvPr id="2" name="2. Slide Title">
            <a:extLst>
              <a:ext uri="{FF2B5EF4-FFF2-40B4-BE49-F238E27FC236}">
                <a16:creationId xmlns:a16="http://schemas.microsoft.com/office/drawing/2014/main" id="{CE251262-84F8-4A23-B720-36295FE6DEE2}"/>
              </a:ext>
            </a:extLst>
          </p:cNvPr>
          <p:cNvSpPr>
            <a:spLocks noGrp="1"/>
          </p:cNvSpPr>
          <p:nvPr>
            <p:ph type="title"/>
            <p:custDataLst>
              <p:tags r:id="rId2"/>
            </p:custDataLst>
          </p:nvPr>
        </p:nvSpPr>
        <p:spPr>
          <a:xfrm>
            <a:off x="554736" y="172212"/>
            <a:ext cx="11082528" cy="1154162"/>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pPr marR="0">
              <a:spcAft>
                <a:spcPts val="0"/>
              </a:spcAft>
            </a:pPr>
            <a:r>
              <a:rPr lang="en-US" dirty="0">
                <a:latin typeface="Arial" panose="020B0604020202020204" pitchFamily="34" charset="0"/>
                <a:cs typeface="Arial" panose="020B0604020202020204" pitchFamily="34" charset="0"/>
              </a:rPr>
              <a:t>4J: Outbound model scoring workflow </a:t>
            </a:r>
            <a:r>
              <a:rPr lang="en-GB" i="0" dirty="0">
                <a:effectLst/>
                <a:latin typeface="Arial" panose="020B0604020202020204" pitchFamily="34" charset="0"/>
                <a:cs typeface="Arial" panose="020B0604020202020204" pitchFamily="34" charset="0"/>
              </a:rPr>
              <a:t>generates leads for each product, consisting of potential customers who are eligible for the product and have a high propensity to buy it</a:t>
            </a:r>
            <a:endParaRPr lang="en-US" dirty="0">
              <a:latin typeface="Arial" panose="020B0604020202020204" pitchFamily="34" charset="0"/>
              <a:cs typeface="Arial" panose="020B0604020202020204" pitchFamily="34" charset="0"/>
            </a:endParaRPr>
          </a:p>
        </p:txBody>
      </p:sp>
      <p:grpSp>
        <p:nvGrpSpPr>
          <p:cNvPr id="100" name="Group 99">
            <a:extLst>
              <a:ext uri="{FF2B5EF4-FFF2-40B4-BE49-F238E27FC236}">
                <a16:creationId xmlns:a16="http://schemas.microsoft.com/office/drawing/2014/main" id="{0B1CFA8E-10FA-E1D1-DEB9-B2EBD1332066}"/>
              </a:ext>
            </a:extLst>
          </p:cNvPr>
          <p:cNvGrpSpPr/>
          <p:nvPr/>
        </p:nvGrpSpPr>
        <p:grpSpPr>
          <a:xfrm>
            <a:off x="554736" y="6520994"/>
            <a:ext cx="11109619" cy="242088"/>
            <a:chOff x="158439" y="6520994"/>
            <a:chExt cx="11109619" cy="242088"/>
          </a:xfrm>
        </p:grpSpPr>
        <p:sp>
          <p:nvSpPr>
            <p:cNvPr id="174" name="TextBox 173">
              <a:extLst>
                <a:ext uri="{FF2B5EF4-FFF2-40B4-BE49-F238E27FC236}">
                  <a16:creationId xmlns:a16="http://schemas.microsoft.com/office/drawing/2014/main" id="{CF4E10DD-78BF-E3BE-6DC5-15EAE530733E}"/>
                </a:ext>
              </a:extLst>
            </p:cNvPr>
            <p:cNvSpPr txBox="1"/>
            <p:nvPr/>
          </p:nvSpPr>
          <p:spPr>
            <a:xfrm>
              <a:off x="467098" y="6563351"/>
              <a:ext cx="10800960" cy="16927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100" dirty="0"/>
                <a:t>Code: </a:t>
              </a:r>
              <a:r>
                <a:rPr lang="en-GB" sz="1100" b="1" dirty="0"/>
                <a:t>Step5_XS_Scoring/</a:t>
              </a:r>
              <a:r>
                <a:rPr lang="en-GB" sz="1100" dirty="0"/>
                <a:t>5_1_Outbound_Propensity_Scores</a:t>
              </a:r>
            </a:p>
          </p:txBody>
        </p:sp>
        <p:grpSp>
          <p:nvGrpSpPr>
            <p:cNvPr id="175" name="Group 174">
              <a:extLst>
                <a:ext uri="{FF2B5EF4-FFF2-40B4-BE49-F238E27FC236}">
                  <a16:creationId xmlns:a16="http://schemas.microsoft.com/office/drawing/2014/main" id="{0B5CFD16-9396-FB17-47A9-3E39B715E172}"/>
                </a:ext>
              </a:extLst>
            </p:cNvPr>
            <p:cNvGrpSpPr/>
            <p:nvPr/>
          </p:nvGrpSpPr>
          <p:grpSpPr>
            <a:xfrm>
              <a:off x="158439" y="6520994"/>
              <a:ext cx="242088" cy="242088"/>
              <a:chOff x="269453" y="5985661"/>
              <a:chExt cx="242088" cy="242088"/>
            </a:xfrm>
          </p:grpSpPr>
          <p:sp>
            <p:nvSpPr>
              <p:cNvPr id="176" name="Oval 175">
                <a:extLst>
                  <a:ext uri="{FF2B5EF4-FFF2-40B4-BE49-F238E27FC236}">
                    <a16:creationId xmlns:a16="http://schemas.microsoft.com/office/drawing/2014/main" id="{840DC677-8CE0-4A6C-8D5F-F996F0562F23}"/>
                  </a:ext>
                </a:extLst>
              </p:cNvPr>
              <p:cNvSpPr>
                <a:spLocks noChangeAspect="1"/>
              </p:cNvSpPr>
              <p:nvPr/>
            </p:nvSpPr>
            <p:spPr>
              <a:xfrm>
                <a:off x="269453" y="5985661"/>
                <a:ext cx="242088" cy="242088"/>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77" name="Graphic 176">
                <a:extLst>
                  <a:ext uri="{FF2B5EF4-FFF2-40B4-BE49-F238E27FC236}">
                    <a16:creationId xmlns:a16="http://schemas.microsoft.com/office/drawing/2014/main" id="{B96B1A4A-3A99-DE85-1677-336022D6FC8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5204" y="6031412"/>
                <a:ext cx="150585" cy="150585"/>
              </a:xfrm>
              <a:prstGeom prst="rect">
                <a:avLst/>
              </a:prstGeom>
            </p:spPr>
          </p:pic>
        </p:grpSp>
      </p:grpSp>
      <p:pic>
        <p:nvPicPr>
          <p:cNvPr id="65" name="Graphic 64">
            <a:extLst>
              <a:ext uri="{FF2B5EF4-FFF2-40B4-BE49-F238E27FC236}">
                <a16:creationId xmlns:a16="http://schemas.microsoft.com/office/drawing/2014/main" id="{CBA8DD72-7227-3B98-3F0D-317075E1FA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5400000">
            <a:off x="5997577" y="3358869"/>
            <a:ext cx="196849" cy="196849"/>
          </a:xfrm>
          <a:prstGeom prst="rect">
            <a:avLst/>
          </a:prstGeom>
        </p:spPr>
      </p:pic>
      <p:pic>
        <p:nvPicPr>
          <p:cNvPr id="66" name="Graphic 65">
            <a:extLst>
              <a:ext uri="{FF2B5EF4-FFF2-40B4-BE49-F238E27FC236}">
                <a16:creationId xmlns:a16="http://schemas.microsoft.com/office/drawing/2014/main" id="{9F4A4E36-3B45-0948-F4CE-4CAEB9EAEC3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5400000">
            <a:off x="5997577" y="4128734"/>
            <a:ext cx="196849" cy="196849"/>
          </a:xfrm>
          <a:prstGeom prst="rect">
            <a:avLst/>
          </a:prstGeom>
        </p:spPr>
      </p:pic>
      <p:pic>
        <p:nvPicPr>
          <p:cNvPr id="67" name="Graphic 66">
            <a:extLst>
              <a:ext uri="{FF2B5EF4-FFF2-40B4-BE49-F238E27FC236}">
                <a16:creationId xmlns:a16="http://schemas.microsoft.com/office/drawing/2014/main" id="{080D3921-18AA-10AF-9281-CC61BE2910F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5400000">
            <a:off x="5997577" y="5267931"/>
            <a:ext cx="196849" cy="196849"/>
          </a:xfrm>
          <a:prstGeom prst="rect">
            <a:avLst/>
          </a:prstGeom>
        </p:spPr>
      </p:pic>
      <p:pic>
        <p:nvPicPr>
          <p:cNvPr id="76" name="Graphic 75">
            <a:extLst>
              <a:ext uri="{FF2B5EF4-FFF2-40B4-BE49-F238E27FC236}">
                <a16:creationId xmlns:a16="http://schemas.microsoft.com/office/drawing/2014/main" id="{4A98E018-B1C4-33D4-494E-62F64A5893B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5400000">
            <a:off x="8011279" y="2875512"/>
            <a:ext cx="196849" cy="196849"/>
          </a:xfrm>
          <a:prstGeom prst="rect">
            <a:avLst/>
          </a:prstGeom>
        </p:spPr>
      </p:pic>
      <p:grpSp>
        <p:nvGrpSpPr>
          <p:cNvPr id="86" name="Group 85">
            <a:extLst>
              <a:ext uri="{FF2B5EF4-FFF2-40B4-BE49-F238E27FC236}">
                <a16:creationId xmlns:a16="http://schemas.microsoft.com/office/drawing/2014/main" id="{674E1002-7177-7EFE-398E-79CBEC981915}"/>
              </a:ext>
            </a:extLst>
          </p:cNvPr>
          <p:cNvGrpSpPr>
            <a:grpSpLocks/>
          </p:cNvGrpSpPr>
          <p:nvPr>
            <p:custDataLst>
              <p:tags r:id="rId3"/>
            </p:custDataLst>
          </p:nvPr>
        </p:nvGrpSpPr>
        <p:grpSpPr>
          <a:xfrm>
            <a:off x="554736" y="1461563"/>
            <a:ext cx="2240316" cy="844991"/>
            <a:chOff x="554736" y="-281813"/>
            <a:chExt cx="2240316" cy="844991"/>
          </a:xfrm>
        </p:grpSpPr>
        <p:sp>
          <p:nvSpPr>
            <p:cNvPr id="14" name="Freeform: Shape 13">
              <a:extLst>
                <a:ext uri="{FF2B5EF4-FFF2-40B4-BE49-F238E27FC236}">
                  <a16:creationId xmlns:a16="http://schemas.microsoft.com/office/drawing/2014/main" id="{71EC029B-F8BC-79E2-4DB8-0D099E58791A}"/>
                </a:ext>
              </a:extLst>
            </p:cNvPr>
            <p:cNvSpPr/>
            <p:nvPr>
              <p:custDataLst>
                <p:tags r:id="rId16"/>
              </p:custDataLst>
            </p:nvPr>
          </p:nvSpPr>
          <p:spPr>
            <a:xfrm>
              <a:off x="554736" y="-281813"/>
              <a:ext cx="2240316" cy="84499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04640" y="0"/>
                  </a:lnTo>
                  <a:lnTo>
                    <a:pt x="1828800" y="457200"/>
                  </a:lnTo>
                  <a:lnTo>
                    <a:pt x="1704640" y="914400"/>
                  </a:lnTo>
                  <a:lnTo>
                    <a:pt x="0" y="914400"/>
                  </a:lnTo>
                  <a:lnTo>
                    <a:pt x="0" y="457201"/>
                  </a:lnTo>
                  <a:close/>
                </a:path>
              </a:pathLst>
            </a:custGeom>
            <a:solidFill>
              <a:schemeClr val="accent5"/>
            </a:solidFill>
            <a:ln w="6350"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sp>
          <p:nvSpPr>
            <p:cNvPr id="15" name="TextBox 14">
              <a:extLst>
                <a:ext uri="{FF2B5EF4-FFF2-40B4-BE49-F238E27FC236}">
                  <a16:creationId xmlns:a16="http://schemas.microsoft.com/office/drawing/2014/main" id="{E8A583CF-720C-1178-DDBE-27E45D271992}"/>
                </a:ext>
              </a:extLst>
            </p:cNvPr>
            <p:cNvSpPr txBox="1"/>
            <p:nvPr>
              <p:custDataLst>
                <p:tags r:id="rId17"/>
              </p:custDataLst>
            </p:nvPr>
          </p:nvSpPr>
          <p:spPr>
            <a:xfrm>
              <a:off x="618236" y="-223133"/>
              <a:ext cx="2024717" cy="727631"/>
            </a:xfrm>
            <a:prstGeom prst="rect">
              <a:avLst/>
            </a:prstGeom>
            <a:solidFill>
              <a:schemeClr val="accent5"/>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bg1"/>
                  </a:solidFill>
                </a:rPr>
                <a:t>Paths and Final Models</a:t>
              </a:r>
            </a:p>
          </p:txBody>
        </p:sp>
      </p:grpSp>
      <p:grpSp>
        <p:nvGrpSpPr>
          <p:cNvPr id="87" name="Group 86">
            <a:extLst>
              <a:ext uri="{FF2B5EF4-FFF2-40B4-BE49-F238E27FC236}">
                <a16:creationId xmlns:a16="http://schemas.microsoft.com/office/drawing/2014/main" id="{FC0804BC-D4F1-661D-1850-84FE6B1B12A3}"/>
              </a:ext>
            </a:extLst>
          </p:cNvPr>
          <p:cNvGrpSpPr>
            <a:grpSpLocks/>
          </p:cNvGrpSpPr>
          <p:nvPr>
            <p:custDataLst>
              <p:tags r:id="rId4"/>
            </p:custDataLst>
          </p:nvPr>
        </p:nvGrpSpPr>
        <p:grpSpPr>
          <a:xfrm>
            <a:off x="2765290" y="1461563"/>
            <a:ext cx="2240316" cy="844991"/>
            <a:chOff x="2765290" y="-281813"/>
            <a:chExt cx="2240316" cy="844991"/>
          </a:xfrm>
        </p:grpSpPr>
        <p:sp>
          <p:nvSpPr>
            <p:cNvPr id="17" name="Freeform: Shape 16">
              <a:extLst>
                <a:ext uri="{FF2B5EF4-FFF2-40B4-BE49-F238E27FC236}">
                  <a16:creationId xmlns:a16="http://schemas.microsoft.com/office/drawing/2014/main" id="{1C5B1E28-C447-6737-CB08-3CC6E83DF76D}"/>
                </a:ext>
              </a:extLst>
            </p:cNvPr>
            <p:cNvSpPr/>
            <p:nvPr>
              <p:custDataLst>
                <p:tags r:id="rId14"/>
              </p:custDataLst>
            </p:nvPr>
          </p:nvSpPr>
          <p:spPr>
            <a:xfrm>
              <a:off x="2765290" y="-281813"/>
              <a:ext cx="2240316" cy="84499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04640" y="0"/>
                  </a:lnTo>
                  <a:lnTo>
                    <a:pt x="1828800" y="457200"/>
                  </a:lnTo>
                  <a:lnTo>
                    <a:pt x="1704640" y="914400"/>
                  </a:lnTo>
                  <a:lnTo>
                    <a:pt x="0" y="914400"/>
                  </a:lnTo>
                  <a:lnTo>
                    <a:pt x="124160" y="457201"/>
                  </a:lnTo>
                  <a:close/>
                </a:path>
              </a:pathLst>
            </a:custGeom>
            <a:solidFill>
              <a:schemeClr val="accent5"/>
            </a:solidFill>
            <a:ln w="6350"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sp>
          <p:nvSpPr>
            <p:cNvPr id="18" name="TextBox 17">
              <a:extLst>
                <a:ext uri="{FF2B5EF4-FFF2-40B4-BE49-F238E27FC236}">
                  <a16:creationId xmlns:a16="http://schemas.microsoft.com/office/drawing/2014/main" id="{CAB93703-BAC8-33C1-1E0F-8321296B3D80}"/>
                </a:ext>
              </a:extLst>
            </p:cNvPr>
            <p:cNvSpPr txBox="1"/>
            <p:nvPr>
              <p:custDataLst>
                <p:tags r:id="rId15"/>
              </p:custDataLst>
            </p:nvPr>
          </p:nvSpPr>
          <p:spPr>
            <a:xfrm>
              <a:off x="2968188" y="-223133"/>
              <a:ext cx="1885319" cy="727631"/>
            </a:xfrm>
            <a:prstGeom prst="rect">
              <a:avLst/>
            </a:prstGeom>
            <a:solidFill>
              <a:schemeClr val="accent5"/>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bg1"/>
                  </a:solidFill>
                </a:rPr>
                <a:t>Load Tables</a:t>
              </a:r>
            </a:p>
          </p:txBody>
        </p:sp>
      </p:grpSp>
      <p:grpSp>
        <p:nvGrpSpPr>
          <p:cNvPr id="88" name="Group 87">
            <a:extLst>
              <a:ext uri="{FF2B5EF4-FFF2-40B4-BE49-F238E27FC236}">
                <a16:creationId xmlns:a16="http://schemas.microsoft.com/office/drawing/2014/main" id="{802A0B0E-E791-E694-6A68-AAACCA3D06B4}"/>
              </a:ext>
            </a:extLst>
          </p:cNvPr>
          <p:cNvGrpSpPr>
            <a:grpSpLocks/>
          </p:cNvGrpSpPr>
          <p:nvPr>
            <p:custDataLst>
              <p:tags r:id="rId5"/>
            </p:custDataLst>
          </p:nvPr>
        </p:nvGrpSpPr>
        <p:grpSpPr>
          <a:xfrm>
            <a:off x="4975843" y="1461563"/>
            <a:ext cx="2240316" cy="844991"/>
            <a:chOff x="4975843" y="-281813"/>
            <a:chExt cx="2240316" cy="844991"/>
          </a:xfrm>
        </p:grpSpPr>
        <p:sp>
          <p:nvSpPr>
            <p:cNvPr id="20" name="Freeform: Shape 19">
              <a:extLst>
                <a:ext uri="{FF2B5EF4-FFF2-40B4-BE49-F238E27FC236}">
                  <a16:creationId xmlns:a16="http://schemas.microsoft.com/office/drawing/2014/main" id="{AE49B3EA-B443-BED4-6CE0-E98CB60D050F}"/>
                </a:ext>
              </a:extLst>
            </p:cNvPr>
            <p:cNvSpPr/>
            <p:nvPr>
              <p:custDataLst>
                <p:tags r:id="rId12"/>
              </p:custDataLst>
            </p:nvPr>
          </p:nvSpPr>
          <p:spPr>
            <a:xfrm>
              <a:off x="4975843" y="-281813"/>
              <a:ext cx="2240316" cy="84499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04640" y="0"/>
                  </a:lnTo>
                  <a:lnTo>
                    <a:pt x="1828800" y="457200"/>
                  </a:lnTo>
                  <a:lnTo>
                    <a:pt x="1704640" y="914400"/>
                  </a:lnTo>
                  <a:lnTo>
                    <a:pt x="0" y="914400"/>
                  </a:lnTo>
                  <a:lnTo>
                    <a:pt x="124160" y="457201"/>
                  </a:lnTo>
                  <a:close/>
                </a:path>
              </a:pathLst>
            </a:custGeom>
            <a:solidFill>
              <a:schemeClr val="accent5"/>
            </a:solidFill>
            <a:ln w="6350"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sp>
          <p:nvSpPr>
            <p:cNvPr id="21" name="TextBox 20">
              <a:extLst>
                <a:ext uri="{FF2B5EF4-FFF2-40B4-BE49-F238E27FC236}">
                  <a16:creationId xmlns:a16="http://schemas.microsoft.com/office/drawing/2014/main" id="{A564C7EF-42B3-114C-0772-B958D2FA93A5}"/>
                </a:ext>
              </a:extLst>
            </p:cNvPr>
            <p:cNvSpPr txBox="1"/>
            <p:nvPr>
              <p:custDataLst>
                <p:tags r:id="rId13"/>
              </p:custDataLst>
            </p:nvPr>
          </p:nvSpPr>
          <p:spPr>
            <a:xfrm>
              <a:off x="5178742" y="-223133"/>
              <a:ext cx="1885319" cy="727631"/>
            </a:xfrm>
            <a:prstGeom prst="rect">
              <a:avLst/>
            </a:prstGeom>
            <a:solidFill>
              <a:schemeClr val="accent5"/>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bg1"/>
                  </a:solidFill>
                </a:rPr>
                <a:t>Score Customers</a:t>
              </a:r>
            </a:p>
          </p:txBody>
        </p:sp>
      </p:grpSp>
      <p:grpSp>
        <p:nvGrpSpPr>
          <p:cNvPr id="89" name="Group 88">
            <a:extLst>
              <a:ext uri="{FF2B5EF4-FFF2-40B4-BE49-F238E27FC236}">
                <a16:creationId xmlns:a16="http://schemas.microsoft.com/office/drawing/2014/main" id="{942663CB-8442-2F0B-A27A-33074581BDEC}"/>
              </a:ext>
            </a:extLst>
          </p:cNvPr>
          <p:cNvGrpSpPr>
            <a:grpSpLocks/>
          </p:cNvGrpSpPr>
          <p:nvPr>
            <p:custDataLst>
              <p:tags r:id="rId6"/>
            </p:custDataLst>
          </p:nvPr>
        </p:nvGrpSpPr>
        <p:grpSpPr>
          <a:xfrm>
            <a:off x="7186397" y="1461563"/>
            <a:ext cx="2240316" cy="844991"/>
            <a:chOff x="7186397" y="-281813"/>
            <a:chExt cx="2240316" cy="844991"/>
          </a:xfrm>
        </p:grpSpPr>
        <p:sp>
          <p:nvSpPr>
            <p:cNvPr id="23" name="Freeform: Shape 22">
              <a:extLst>
                <a:ext uri="{FF2B5EF4-FFF2-40B4-BE49-F238E27FC236}">
                  <a16:creationId xmlns:a16="http://schemas.microsoft.com/office/drawing/2014/main" id="{18E43CAE-12DA-54CC-F5C5-12341DD4B863}"/>
                </a:ext>
              </a:extLst>
            </p:cNvPr>
            <p:cNvSpPr/>
            <p:nvPr>
              <p:custDataLst>
                <p:tags r:id="rId10"/>
              </p:custDataLst>
            </p:nvPr>
          </p:nvSpPr>
          <p:spPr>
            <a:xfrm>
              <a:off x="7186397" y="-281813"/>
              <a:ext cx="2240316" cy="84499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04640" y="0"/>
                  </a:lnTo>
                  <a:lnTo>
                    <a:pt x="1828800" y="457200"/>
                  </a:lnTo>
                  <a:lnTo>
                    <a:pt x="1704640" y="914400"/>
                  </a:lnTo>
                  <a:lnTo>
                    <a:pt x="0" y="914400"/>
                  </a:lnTo>
                  <a:lnTo>
                    <a:pt x="124160" y="457201"/>
                  </a:lnTo>
                  <a:close/>
                </a:path>
              </a:pathLst>
            </a:custGeom>
            <a:solidFill>
              <a:schemeClr val="accent5"/>
            </a:solidFill>
            <a:ln w="6350"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sp>
          <p:nvSpPr>
            <p:cNvPr id="24" name="TextBox 23">
              <a:extLst>
                <a:ext uri="{FF2B5EF4-FFF2-40B4-BE49-F238E27FC236}">
                  <a16:creationId xmlns:a16="http://schemas.microsoft.com/office/drawing/2014/main" id="{B2102B77-8F2A-C1B0-34A1-C5DFEC9F8225}"/>
                </a:ext>
              </a:extLst>
            </p:cNvPr>
            <p:cNvSpPr txBox="1"/>
            <p:nvPr>
              <p:custDataLst>
                <p:tags r:id="rId11"/>
              </p:custDataLst>
            </p:nvPr>
          </p:nvSpPr>
          <p:spPr>
            <a:xfrm>
              <a:off x="7389295" y="-223133"/>
              <a:ext cx="1885319" cy="727631"/>
            </a:xfrm>
            <a:prstGeom prst="rect">
              <a:avLst/>
            </a:prstGeom>
            <a:solidFill>
              <a:schemeClr val="accent5"/>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bg1"/>
                  </a:solidFill>
                </a:rPr>
                <a:t>Generate Control and Target Groups for A/B Testing</a:t>
              </a:r>
            </a:p>
          </p:txBody>
        </p:sp>
      </p:grpSp>
      <p:grpSp>
        <p:nvGrpSpPr>
          <p:cNvPr id="85" name="Group 84">
            <a:extLst>
              <a:ext uri="{FF2B5EF4-FFF2-40B4-BE49-F238E27FC236}">
                <a16:creationId xmlns:a16="http://schemas.microsoft.com/office/drawing/2014/main" id="{D2176FFA-6C08-E194-6F4C-63EBFAAA0A87}"/>
              </a:ext>
            </a:extLst>
          </p:cNvPr>
          <p:cNvGrpSpPr>
            <a:grpSpLocks/>
          </p:cNvGrpSpPr>
          <p:nvPr>
            <p:custDataLst>
              <p:tags r:id="rId7"/>
            </p:custDataLst>
          </p:nvPr>
        </p:nvGrpSpPr>
        <p:grpSpPr>
          <a:xfrm>
            <a:off x="9396948" y="1461563"/>
            <a:ext cx="2240316" cy="844991"/>
            <a:chOff x="9396948" y="-281813"/>
            <a:chExt cx="2240316" cy="844991"/>
          </a:xfrm>
        </p:grpSpPr>
        <p:sp>
          <p:nvSpPr>
            <p:cNvPr id="26" name="Freeform: Shape 25">
              <a:extLst>
                <a:ext uri="{FF2B5EF4-FFF2-40B4-BE49-F238E27FC236}">
                  <a16:creationId xmlns:a16="http://schemas.microsoft.com/office/drawing/2014/main" id="{A147FDAF-B02A-2C87-3795-947746D59482}"/>
                </a:ext>
              </a:extLst>
            </p:cNvPr>
            <p:cNvSpPr/>
            <p:nvPr>
              <p:custDataLst>
                <p:tags r:id="rId8"/>
              </p:custDataLst>
            </p:nvPr>
          </p:nvSpPr>
          <p:spPr>
            <a:xfrm>
              <a:off x="9396948" y="-281813"/>
              <a:ext cx="2240316" cy="84499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04640" y="0"/>
                  </a:lnTo>
                  <a:lnTo>
                    <a:pt x="1828800" y="457200"/>
                  </a:lnTo>
                  <a:lnTo>
                    <a:pt x="1704640" y="914400"/>
                  </a:lnTo>
                  <a:lnTo>
                    <a:pt x="0" y="914400"/>
                  </a:lnTo>
                  <a:lnTo>
                    <a:pt x="124160" y="457201"/>
                  </a:lnTo>
                  <a:close/>
                </a:path>
              </a:pathLst>
            </a:custGeom>
            <a:solidFill>
              <a:schemeClr val="accent5"/>
            </a:solidFill>
            <a:ln w="6350"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sp>
          <p:nvSpPr>
            <p:cNvPr id="27" name="TextBox 26">
              <a:extLst>
                <a:ext uri="{FF2B5EF4-FFF2-40B4-BE49-F238E27FC236}">
                  <a16:creationId xmlns:a16="http://schemas.microsoft.com/office/drawing/2014/main" id="{EC1DB23F-639B-1B18-B340-D38519267FAD}"/>
                </a:ext>
              </a:extLst>
            </p:cNvPr>
            <p:cNvSpPr txBox="1"/>
            <p:nvPr>
              <p:custDataLst>
                <p:tags r:id="rId9"/>
              </p:custDataLst>
            </p:nvPr>
          </p:nvSpPr>
          <p:spPr>
            <a:xfrm>
              <a:off x="9599847" y="-223133"/>
              <a:ext cx="1885319" cy="727631"/>
            </a:xfrm>
            <a:prstGeom prst="rect">
              <a:avLst/>
            </a:prstGeom>
            <a:solidFill>
              <a:schemeClr val="accent5"/>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bg1"/>
                  </a:solidFill>
                </a:rPr>
                <a:t>Save Results</a:t>
              </a:r>
            </a:p>
          </p:txBody>
        </p:sp>
      </p:grpSp>
      <p:sp>
        <p:nvSpPr>
          <p:cNvPr id="94" name="TextBox 93">
            <a:extLst>
              <a:ext uri="{FF2B5EF4-FFF2-40B4-BE49-F238E27FC236}">
                <a16:creationId xmlns:a16="http://schemas.microsoft.com/office/drawing/2014/main" id="{5D5EF101-A73E-40F2-8FCA-C897AB21138E}"/>
              </a:ext>
            </a:extLst>
          </p:cNvPr>
          <p:cNvSpPr txBox="1">
            <a:spLocks/>
          </p:cNvSpPr>
          <p:nvPr/>
        </p:nvSpPr>
        <p:spPr>
          <a:xfrm>
            <a:off x="9396948" y="2426030"/>
            <a:ext cx="2240316" cy="1231106"/>
          </a:xfrm>
          <a:prstGeom prst="rect">
            <a:avLst/>
          </a:prstGeom>
        </p:spPr>
        <p:txBody>
          <a:bodyPr vert="horz" wrap="square" lIns="0" tIns="0" rIns="18000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Save the generated leads for each product as tables in the Hadoop Distributed File System (HDFS) with names starting with analyatics_zone.3_3_PropensityLeads_.</a:t>
            </a:r>
          </a:p>
        </p:txBody>
      </p:sp>
      <p:sp>
        <p:nvSpPr>
          <p:cNvPr id="96" name="TextBox 95">
            <a:extLst>
              <a:ext uri="{FF2B5EF4-FFF2-40B4-BE49-F238E27FC236}">
                <a16:creationId xmlns:a16="http://schemas.microsoft.com/office/drawing/2014/main" id="{FC168F54-5D4E-8011-94B8-21E3D63D08D3}"/>
              </a:ext>
            </a:extLst>
          </p:cNvPr>
          <p:cNvSpPr txBox="1">
            <a:spLocks/>
          </p:cNvSpPr>
          <p:nvPr/>
        </p:nvSpPr>
        <p:spPr>
          <a:xfrm>
            <a:off x="2765290" y="2426030"/>
            <a:ext cx="2240316" cy="1292662"/>
          </a:xfrm>
          <a:prstGeom prst="rect">
            <a:avLst/>
          </a:prstGeom>
        </p:spPr>
        <p:txBody>
          <a:bodyPr vert="horz" wrap="square" lIns="0" tIns="0" rIns="18000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Load the required tables </a:t>
            </a:r>
            <a:r>
              <a:rPr lang="en-US" sz="1200" b="1" dirty="0" err="1"/>
              <a:t>ubs_sttm_cust_personal</a:t>
            </a:r>
            <a:r>
              <a:rPr lang="en-US" sz="1200" dirty="0"/>
              <a:t> and </a:t>
            </a:r>
            <a:r>
              <a:rPr lang="en-US" sz="1200" b="1" dirty="0" err="1"/>
              <a:t>ubs_sttm_customer</a:t>
            </a:r>
            <a:r>
              <a:rPr lang="en-US" sz="1200" dirty="0"/>
              <a:t>, selects relevant columns from these tables, and joins them to create the </a:t>
            </a:r>
            <a:r>
              <a:rPr lang="en-US" sz="1200" b="1" dirty="0" err="1"/>
              <a:t>customer_info_need</a:t>
            </a:r>
            <a:endParaRPr lang="en-US" sz="1200" b="1" dirty="0"/>
          </a:p>
        </p:txBody>
      </p:sp>
      <p:sp>
        <p:nvSpPr>
          <p:cNvPr id="98" name="TextBox 97">
            <a:extLst>
              <a:ext uri="{FF2B5EF4-FFF2-40B4-BE49-F238E27FC236}">
                <a16:creationId xmlns:a16="http://schemas.microsoft.com/office/drawing/2014/main" id="{BB4B6629-FDB4-FAF7-15FE-518A294EB6C4}"/>
              </a:ext>
            </a:extLst>
          </p:cNvPr>
          <p:cNvSpPr txBox="1">
            <a:spLocks/>
          </p:cNvSpPr>
          <p:nvPr/>
        </p:nvSpPr>
        <p:spPr>
          <a:xfrm>
            <a:off x="554736" y="2426030"/>
            <a:ext cx="2240316" cy="923330"/>
          </a:xfrm>
          <a:prstGeom prst="rect">
            <a:avLst/>
          </a:prstGeom>
        </p:spPr>
        <p:txBody>
          <a:bodyPr vert="horz" wrap="square" lIns="0" tIns="0" rIns="18000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Define the paths for loading the pretrained propensity models and then loads the models for each product into the </a:t>
            </a:r>
            <a:r>
              <a:rPr lang="en-US" sz="1200" b="1" dirty="0" err="1"/>
              <a:t>final_models</a:t>
            </a:r>
            <a:r>
              <a:rPr lang="en-US" sz="1200" b="1" dirty="0"/>
              <a:t> </a:t>
            </a:r>
            <a:r>
              <a:rPr lang="en-US" sz="1200" dirty="0"/>
              <a:t>dictionary.</a:t>
            </a:r>
          </a:p>
        </p:txBody>
      </p:sp>
      <p:sp>
        <p:nvSpPr>
          <p:cNvPr id="101" name="TextBox 100">
            <a:extLst>
              <a:ext uri="{FF2B5EF4-FFF2-40B4-BE49-F238E27FC236}">
                <a16:creationId xmlns:a16="http://schemas.microsoft.com/office/drawing/2014/main" id="{EA227F86-C78E-03B6-BA9D-07358B4C21CE}"/>
              </a:ext>
            </a:extLst>
          </p:cNvPr>
          <p:cNvSpPr txBox="1"/>
          <p:nvPr/>
        </p:nvSpPr>
        <p:spPr>
          <a:xfrm>
            <a:off x="4975843" y="2426030"/>
            <a:ext cx="2240316" cy="9233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18000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latin typeface="Arial" panose="020B0604020202020204" pitchFamily="34" charset="0"/>
                <a:sym typeface=""/>
              </a:rPr>
              <a:t>Filter initial dataset by a specific </a:t>
            </a:r>
            <a:r>
              <a:rPr lang="en-US" sz="1200" b="1" dirty="0" err="1">
                <a:latin typeface="Arial" panose="020B0604020202020204" pitchFamily="34" charset="0"/>
                <a:sym typeface=""/>
              </a:rPr>
              <a:t>score_date</a:t>
            </a:r>
            <a:r>
              <a:rPr lang="en-US" sz="1200" b="1" dirty="0">
                <a:latin typeface="Arial" panose="020B0604020202020204" pitchFamily="34" charset="0"/>
                <a:sym typeface=""/>
              </a:rPr>
              <a:t>, </a:t>
            </a:r>
            <a:r>
              <a:rPr lang="en-US" sz="1200" dirty="0">
                <a:latin typeface="Arial" panose="020B0604020202020204" pitchFamily="34" charset="0"/>
                <a:sym typeface=""/>
              </a:rPr>
              <a:t>and then apply filters for active clients </a:t>
            </a:r>
            <a:r>
              <a:rPr lang="en-US" sz="1200" b="1" dirty="0">
                <a:latin typeface="Arial" panose="020B0604020202020204" pitchFamily="34" charset="0"/>
                <a:sym typeface=""/>
              </a:rPr>
              <a:t>to obtain customers who do not have the product today</a:t>
            </a:r>
            <a:r>
              <a:rPr lang="en-US" sz="1200" dirty="0">
                <a:latin typeface="Arial" panose="020B0604020202020204" pitchFamily="34" charset="0"/>
                <a:sym typeface=""/>
              </a:rPr>
              <a:t>. </a:t>
            </a:r>
          </a:p>
        </p:txBody>
      </p:sp>
      <p:sp>
        <p:nvSpPr>
          <p:cNvPr id="103" name="TextBox 102">
            <a:extLst>
              <a:ext uri="{FF2B5EF4-FFF2-40B4-BE49-F238E27FC236}">
                <a16:creationId xmlns:a16="http://schemas.microsoft.com/office/drawing/2014/main" id="{F0FA6666-DECF-8292-3622-E430862D8505}"/>
              </a:ext>
            </a:extLst>
          </p:cNvPr>
          <p:cNvSpPr txBox="1"/>
          <p:nvPr/>
        </p:nvSpPr>
        <p:spPr>
          <a:xfrm>
            <a:off x="4975843" y="3565227"/>
            <a:ext cx="2240316" cy="5539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18000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solidFill>
                  <a:srgbClr val="000000"/>
                </a:solidFill>
                <a:latin typeface="Arial" panose="020B0604020202020204" pitchFamily="34" charset="0"/>
                <a:sym typeface=""/>
              </a:rPr>
              <a:t>Apply eligibility rules based on age and other product-specific criteria. </a:t>
            </a:r>
          </a:p>
        </p:txBody>
      </p:sp>
      <p:sp>
        <p:nvSpPr>
          <p:cNvPr id="105" name="TextBox 104">
            <a:extLst>
              <a:ext uri="{FF2B5EF4-FFF2-40B4-BE49-F238E27FC236}">
                <a16:creationId xmlns:a16="http://schemas.microsoft.com/office/drawing/2014/main" id="{2D8F9AE0-72C7-5FA5-E0EA-BDF2F43862E7}"/>
              </a:ext>
            </a:extLst>
          </p:cNvPr>
          <p:cNvSpPr txBox="1"/>
          <p:nvPr/>
        </p:nvSpPr>
        <p:spPr>
          <a:xfrm>
            <a:off x="4975843" y="4335092"/>
            <a:ext cx="2240316" cy="9233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18000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solidFill>
                  <a:srgbClr val="000000"/>
                </a:solidFill>
                <a:latin typeface="Arial" panose="020B0604020202020204" pitchFamily="34" charset="0"/>
                <a:sym typeface=""/>
              </a:rPr>
              <a:t>Predict the propensity scores for each product using the pretrained models and generates leads for eligible customers. </a:t>
            </a:r>
          </a:p>
        </p:txBody>
      </p:sp>
      <p:sp>
        <p:nvSpPr>
          <p:cNvPr id="107" name="TextBox 106">
            <a:extLst>
              <a:ext uri="{FF2B5EF4-FFF2-40B4-BE49-F238E27FC236}">
                <a16:creationId xmlns:a16="http://schemas.microsoft.com/office/drawing/2014/main" id="{0A2699BE-D69B-D369-1998-1519B98C91C1}"/>
              </a:ext>
            </a:extLst>
          </p:cNvPr>
          <p:cNvSpPr txBox="1"/>
          <p:nvPr/>
        </p:nvSpPr>
        <p:spPr>
          <a:xfrm>
            <a:off x="4975843" y="5474290"/>
            <a:ext cx="2240316" cy="9233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18000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solidFill>
                  <a:srgbClr val="000000"/>
                </a:solidFill>
                <a:latin typeface="Arial" panose="020B0604020202020204" pitchFamily="34" charset="0"/>
                <a:sym typeface=""/>
              </a:rPr>
              <a:t>The leads include relevant customer information such as age, local branch, mobile number, home telephone number, and propensity score.</a:t>
            </a:r>
          </a:p>
        </p:txBody>
      </p:sp>
    </p:spTree>
    <p:extLst>
      <p:ext uri="{BB962C8B-B14F-4D97-AF65-F5344CB8AC3E}">
        <p14:creationId xmlns:p14="http://schemas.microsoft.com/office/powerpoint/2010/main" val="2808865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1380BCE2-19AB-964F-B943-C7298B1990B0}"/>
              </a:ext>
            </a:extLst>
          </p:cNvPr>
          <p:cNvGraphicFramePr>
            <a:graphicFrameLocks noChangeAspect="1"/>
          </p:cNvGraphicFramePr>
          <p:nvPr>
            <p:custDataLst>
              <p:tags r:id="rId1"/>
            </p:custDataLst>
            <p:extLst>
              <p:ext uri="{D42A27DB-BD31-4B8C-83A1-F6EECF244321}">
                <p14:modId xmlns:p14="http://schemas.microsoft.com/office/powerpoint/2010/main" val="23471357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20" imgW="7772400" imgH="10058400" progId="TCLayout.ActiveDocument.1">
                  <p:embed/>
                </p:oleObj>
              </mc:Choice>
              <mc:Fallback>
                <p:oleObj name="think-cell Slide" r:id="rId20" imgW="7772400" imgH="10058400" progId="TCLayout.ActiveDocument.1">
                  <p:embed/>
                  <p:pic>
                    <p:nvPicPr>
                      <p:cNvPr id="6" name="Object 6" hidden="1">
                        <a:extLst>
                          <a:ext uri="{FF2B5EF4-FFF2-40B4-BE49-F238E27FC236}">
                            <a16:creationId xmlns:a16="http://schemas.microsoft.com/office/drawing/2014/main" id="{1380BCE2-19AB-964F-B943-C7298B1990B0}"/>
                          </a:ext>
                        </a:extLst>
                      </p:cNvPr>
                      <p:cNvPicPr/>
                      <p:nvPr/>
                    </p:nvPicPr>
                    <p:blipFill>
                      <a:blip r:embed="rId21"/>
                      <a:stretch>
                        <a:fillRect/>
                      </a:stretch>
                    </p:blipFill>
                    <p:spPr>
                      <a:xfrm>
                        <a:off x="1588" y="1588"/>
                        <a:ext cx="1227"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2D2282AA-1062-40C3-8E43-4763DDBF6DF5}"/>
              </a:ext>
            </a:extLst>
          </p:cNvPr>
          <p:cNvSpPr>
            <a:spLocks noGrp="1"/>
          </p:cNvSpPr>
          <p:nvPr>
            <p:ph type="subTitle" idx="1"/>
          </p:nvPr>
        </p:nvSpPr>
        <p:spPr>
          <a:xfrm>
            <a:off x="554737" y="994635"/>
            <a:ext cx="11082528" cy="246221"/>
          </a:xfrm>
          <a:noFill/>
          <a:ln/>
          <a:extLst>
            <a:ext uri="{909E8E84-426E-40DD-AFC4-6F175D3DCCD1}">
              <a14:hiddenFill xmlns:a14="http://schemas.microsoft.com/office/drawing/2010/main">
                <a:solidFill>
                  <a:srgbClr val="FFFFFF"/>
                </a:solidFill>
              </a14:hiddenFill>
            </a:ext>
          </a:extLst>
        </p:spPr>
        <p:txBody>
          <a:bodyPr wrap="square" anchor="ctr" anchorCtr="0">
            <a:spAutoFit/>
          </a:bodyPr>
          <a:lstStyle/>
          <a:p>
            <a:r>
              <a:rPr lang="en-US" dirty="0"/>
              <a:t>However, product holding model is more stable in terms of MVP and not many natural cross-sell events</a:t>
            </a:r>
          </a:p>
        </p:txBody>
      </p:sp>
      <p:sp>
        <p:nvSpPr>
          <p:cNvPr id="13" name="Text Placeholder 12">
            <a:extLst>
              <a:ext uri="{FF2B5EF4-FFF2-40B4-BE49-F238E27FC236}">
                <a16:creationId xmlns:a16="http://schemas.microsoft.com/office/drawing/2014/main" id="{7FAE2087-A342-31A7-B6D5-E52DD1B43B0F}"/>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D228BF03-C8FF-BF22-E575-957BDE018D23}"/>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3G.i: An MVP product holding model has been tested showing that propensity models perform better on the back-test</a:t>
            </a:r>
          </a:p>
        </p:txBody>
      </p:sp>
      <p:sp>
        <p:nvSpPr>
          <p:cNvPr id="15" name="TextBox 14">
            <a:extLst>
              <a:ext uri="{FF2B5EF4-FFF2-40B4-BE49-F238E27FC236}">
                <a16:creationId xmlns:a16="http://schemas.microsoft.com/office/drawing/2014/main" id="{DA1C1693-0F6B-D3B3-82D5-721B7658EC65}"/>
              </a:ext>
            </a:extLst>
          </p:cNvPr>
          <p:cNvSpPr txBox="1">
            <a:spLocks/>
          </p:cNvSpPr>
          <p:nvPr/>
        </p:nvSpPr>
        <p:spPr>
          <a:xfrm>
            <a:off x="5054601" y="1756030"/>
            <a:ext cx="6582664" cy="215444"/>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2"/>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2"/>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2"/>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2"/>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b="1" i="0" u="none" strike="noStrike" kern="1200" cap="none" spc="0" normalizeH="0" baseline="0" noProof="0" dirty="0">
                <a:ln>
                  <a:noFill/>
                </a:ln>
                <a:solidFill>
                  <a:schemeClr val="accent3"/>
                </a:solidFill>
                <a:effectLst/>
                <a:uLnTx/>
                <a:uFillTx/>
                <a:latin typeface="Arial"/>
                <a:ea typeface="+mn-ea"/>
                <a:cs typeface="Arial" panose="020B0604020202020204" pitchFamily="34" charset="0"/>
              </a:rPr>
              <a:t>Gini coefficient</a:t>
            </a:r>
            <a:r>
              <a:rPr kumimoji="0" lang="en-GB" b="0" i="0" u="none" strike="noStrike" kern="1200" cap="none" spc="0" normalizeH="0" baseline="0" noProof="0" dirty="0">
                <a:ln>
                  <a:noFill/>
                </a:ln>
                <a:solidFill>
                  <a:schemeClr val="accent2"/>
                </a:solidFill>
                <a:effectLst/>
                <a:uLnTx/>
                <a:uFillTx/>
                <a:latin typeface="Arial"/>
                <a:ea typeface="+mn-ea"/>
                <a:cs typeface="Arial" panose="020B0604020202020204" pitchFamily="34" charset="0"/>
              </a:rPr>
              <a:t>, </a:t>
            </a:r>
            <a:r>
              <a:rPr kumimoji="0" lang="en-GB" b="0" i="0" u="none" strike="noStrike" kern="1200" cap="none" spc="0" normalizeH="0" baseline="0" noProof="0" dirty="0">
                <a:ln>
                  <a:noFill/>
                </a:ln>
                <a:effectLst/>
                <a:uLnTx/>
                <a:uFillTx/>
                <a:latin typeface="Arial"/>
                <a:ea typeface="+mn-ea"/>
                <a:cs typeface="Arial" panose="020B0604020202020204" pitchFamily="34" charset="0"/>
              </a:rPr>
              <a:t>% (higher is better)</a:t>
            </a:r>
            <a:endParaRPr kumimoji="0" lang="en-GB" b="1" i="0" u="none" strike="noStrike" kern="1200" cap="none" spc="0" normalizeH="0" baseline="0" noProof="0" dirty="0">
              <a:ln>
                <a:noFill/>
              </a:ln>
              <a:effectLst/>
              <a:uLnTx/>
              <a:uFillTx/>
              <a:latin typeface="Arial"/>
              <a:ea typeface="+mn-ea"/>
              <a:cs typeface="Arial" panose="020B0604020202020204" pitchFamily="34" charset="0"/>
            </a:endParaRPr>
          </a:p>
        </p:txBody>
      </p:sp>
      <p:graphicFrame>
        <p:nvGraphicFramePr>
          <p:cNvPr id="5" name="Chart 4">
            <a:extLst>
              <a:ext uri="{FF2B5EF4-FFF2-40B4-BE49-F238E27FC236}">
                <a16:creationId xmlns:a16="http://schemas.microsoft.com/office/drawing/2014/main" id="{E5C681A4-1A9C-D10A-9194-B6AB44870F07}"/>
              </a:ext>
            </a:extLst>
          </p:cNvPr>
          <p:cNvGraphicFramePr/>
          <p:nvPr>
            <p:custDataLst>
              <p:tags r:id="rId2"/>
            </p:custDataLst>
            <p:extLst>
              <p:ext uri="{D42A27DB-BD31-4B8C-83A1-F6EECF244321}">
                <p14:modId xmlns:p14="http://schemas.microsoft.com/office/powerpoint/2010/main" val="3644971402"/>
              </p:ext>
            </p:extLst>
          </p:nvPr>
        </p:nvGraphicFramePr>
        <p:xfrm>
          <a:off x="4972050" y="2578100"/>
          <a:ext cx="6750050" cy="3121025"/>
        </p:xfrm>
        <a:graphic>
          <a:graphicData uri="http://schemas.openxmlformats.org/drawingml/2006/chart">
            <c:chart xmlns:c="http://schemas.openxmlformats.org/drawingml/2006/chart" xmlns:r="http://schemas.openxmlformats.org/officeDocument/2006/relationships" r:id="rId22"/>
          </a:graphicData>
        </a:graphic>
      </p:graphicFrame>
      <p:sp>
        <p:nvSpPr>
          <p:cNvPr id="29" name="Text Placeholder 4">
            <a:extLst>
              <a:ext uri="{FF2B5EF4-FFF2-40B4-BE49-F238E27FC236}">
                <a16:creationId xmlns:a16="http://schemas.microsoft.com/office/drawing/2014/main" id="{7ABD73F9-A346-E9B9-25FC-9DF8895678AA}"/>
              </a:ext>
            </a:extLst>
          </p:cNvPr>
          <p:cNvSpPr>
            <a:spLocks noGrp="1"/>
          </p:cNvSpPr>
          <p:nvPr>
            <p:custDataLst>
              <p:tags r:id="rId3"/>
            </p:custDataLst>
          </p:nvPr>
        </p:nvSpPr>
        <p:spPr bwMode="auto">
          <a:xfrm>
            <a:off x="8534400" y="5675312"/>
            <a:ext cx="722313" cy="425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859E74F5-85E1-4352-860A-8E05C1770198}" type="datetime'''''S''av''''ing'''''''''' a''''''''c''''''co''u''n''ts'''">
              <a:rPr lang="en-US" altLang="en-US" sz="1400" smtClean="0">
                <a:solidFill>
                  <a:srgbClr val="000000"/>
                </a:solidFill>
                <a:cs typeface="+mn-cs"/>
              </a:rPr>
              <a:pPr lvl="0" algn="ctr">
                <a:spcBef>
                  <a:spcPct val="0"/>
                </a:spcBef>
                <a:spcAft>
                  <a:spcPct val="0"/>
                </a:spcAft>
                <a:buClr>
                  <a:srgbClr val="000000"/>
                </a:buClr>
                <a:defRPr/>
              </a:pPr>
              <a:t>Saving accounts</a:t>
            </a:fld>
            <a:endParaRPr lang="en-US" sz="1400" strike="noStrike" normalizeH="0" noProof="0" dirty="0">
              <a:ln>
                <a:noFill/>
              </a:ln>
              <a:solidFill>
                <a:srgbClr val="000000"/>
              </a:solidFill>
              <a:effectLst/>
              <a:uLnTx/>
              <a:uFillTx/>
              <a:cs typeface="+mn-cs"/>
            </a:endParaRPr>
          </a:p>
        </p:txBody>
      </p:sp>
      <p:sp>
        <p:nvSpPr>
          <p:cNvPr id="25" name="Text Placeholder 4">
            <a:extLst>
              <a:ext uri="{FF2B5EF4-FFF2-40B4-BE49-F238E27FC236}">
                <a16:creationId xmlns:a16="http://schemas.microsoft.com/office/drawing/2014/main" id="{E71140BE-69F9-4423-AD2B-0CBDC09CF1D8}"/>
              </a:ext>
            </a:extLst>
          </p:cNvPr>
          <p:cNvSpPr>
            <a:spLocks noGrp="1"/>
          </p:cNvSpPr>
          <p:nvPr>
            <p:custDataLst>
              <p:tags r:id="rId4"/>
            </p:custDataLst>
          </p:nvPr>
        </p:nvSpPr>
        <p:spPr bwMode="auto">
          <a:xfrm>
            <a:off x="9571038" y="5675313"/>
            <a:ext cx="84137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57F58D65-40A7-4504-A147-9C3D68D7BB22}" type="datetime'B''''''''''''''M'' ''''''''''''On''''''''''''''lin''e'''">
              <a:rPr lang="en-US" altLang="en-US" sz="1400" smtClean="0">
                <a:solidFill>
                  <a:srgbClr val="000000"/>
                </a:solidFill>
                <a:cs typeface="+mn-cs"/>
              </a:rPr>
              <a:pPr lvl="0" algn="ctr">
                <a:spcBef>
                  <a:spcPct val="0"/>
                </a:spcBef>
                <a:spcAft>
                  <a:spcPct val="0"/>
                </a:spcAft>
                <a:buClr>
                  <a:srgbClr val="000000"/>
                </a:buClr>
                <a:defRPr/>
              </a:pPr>
              <a:t>BM Online</a:t>
            </a:fld>
            <a:endParaRPr lang="en-US" sz="1400" strike="noStrike" normalizeH="0" noProof="0" dirty="0">
              <a:ln>
                <a:noFill/>
              </a:ln>
              <a:solidFill>
                <a:srgbClr val="000000"/>
              </a:solidFill>
              <a:effectLst/>
              <a:uLnTx/>
              <a:uFillTx/>
              <a:cs typeface="+mn-cs"/>
            </a:endParaRPr>
          </a:p>
        </p:txBody>
      </p:sp>
      <p:sp>
        <p:nvSpPr>
          <p:cNvPr id="27" name="Text Placeholder 4">
            <a:extLst>
              <a:ext uri="{FF2B5EF4-FFF2-40B4-BE49-F238E27FC236}">
                <a16:creationId xmlns:a16="http://schemas.microsoft.com/office/drawing/2014/main" id="{54F96A16-1F24-86BA-B64F-8561F1C4439A}"/>
              </a:ext>
            </a:extLst>
          </p:cNvPr>
          <p:cNvSpPr>
            <a:spLocks noGrp="1"/>
          </p:cNvSpPr>
          <p:nvPr>
            <p:custDataLst>
              <p:tags r:id="rId5"/>
            </p:custDataLst>
          </p:nvPr>
        </p:nvSpPr>
        <p:spPr bwMode="auto">
          <a:xfrm>
            <a:off x="10833099" y="5675313"/>
            <a:ext cx="515938"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978BEDDE-4EA9-49B5-9A9B-C61F4FA024D2}" type="datetime'''''''''B''''''a''''''''''''''n''''''''c''''''''''a'''''">
              <a:rPr lang="en-US" altLang="en-US" sz="1400" smtClean="0">
                <a:solidFill>
                  <a:srgbClr val="000000"/>
                </a:solidFill>
                <a:cs typeface="+mn-cs"/>
              </a:rPr>
              <a:pPr lvl="0" algn="ctr">
                <a:spcBef>
                  <a:spcPct val="0"/>
                </a:spcBef>
                <a:spcAft>
                  <a:spcPct val="0"/>
                </a:spcAft>
                <a:buClr>
                  <a:srgbClr val="000000"/>
                </a:buClr>
                <a:defRPr/>
              </a:pPr>
              <a:t>Banca</a:t>
            </a:fld>
            <a:endParaRPr lang="en-US" sz="1400" strike="noStrike" normalizeH="0" noProof="0" dirty="0">
              <a:ln>
                <a:noFill/>
              </a:ln>
              <a:solidFill>
                <a:srgbClr val="000000"/>
              </a:solidFill>
              <a:effectLst/>
              <a:uLnTx/>
              <a:uFillTx/>
              <a:cs typeface="+mn-cs"/>
            </a:endParaRPr>
          </a:p>
        </p:txBody>
      </p:sp>
      <p:sp>
        <p:nvSpPr>
          <p:cNvPr id="26" name="Text Placeholder 4">
            <a:extLst>
              <a:ext uri="{FF2B5EF4-FFF2-40B4-BE49-F238E27FC236}">
                <a16:creationId xmlns:a16="http://schemas.microsoft.com/office/drawing/2014/main" id="{A19A0239-A436-5B73-0E6F-E412708E991E}"/>
              </a:ext>
            </a:extLst>
          </p:cNvPr>
          <p:cNvSpPr>
            <a:spLocks noGrp="1"/>
          </p:cNvSpPr>
          <p:nvPr>
            <p:custDataLst>
              <p:tags r:id="rId6"/>
            </p:custDataLst>
          </p:nvPr>
        </p:nvSpPr>
        <p:spPr bwMode="auto">
          <a:xfrm>
            <a:off x="6362700" y="5675312"/>
            <a:ext cx="673100" cy="425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8A8FF4CD-1423-4B61-BD94-334470AEACAB}" type="datetime'''S''''''ec''u''r''e''''''d'''' l''''oa''ns'''''''''''''">
              <a:rPr lang="en-US" altLang="en-US" sz="1400" smtClean="0">
                <a:solidFill>
                  <a:srgbClr val="000000"/>
                </a:solidFill>
                <a:cs typeface="+mn-cs"/>
              </a:rPr>
              <a:pPr lvl="0" algn="ctr">
                <a:spcBef>
                  <a:spcPct val="0"/>
                </a:spcBef>
                <a:spcAft>
                  <a:spcPct val="0"/>
                </a:spcAft>
                <a:buClr>
                  <a:srgbClr val="000000"/>
                </a:buClr>
                <a:defRPr/>
              </a:pPr>
              <a:t>Secured loans</a:t>
            </a:fld>
            <a:endParaRPr lang="en-US" sz="1400" strike="noStrike" normalizeH="0" noProof="0" dirty="0">
              <a:ln>
                <a:noFill/>
              </a:ln>
              <a:solidFill>
                <a:srgbClr val="000000"/>
              </a:solidFill>
              <a:effectLst/>
              <a:uLnTx/>
              <a:uFillTx/>
              <a:cs typeface="+mn-cs"/>
            </a:endParaRPr>
          </a:p>
        </p:txBody>
      </p:sp>
      <p:sp>
        <p:nvSpPr>
          <p:cNvPr id="28" name="Text Placeholder 4">
            <a:extLst>
              <a:ext uri="{FF2B5EF4-FFF2-40B4-BE49-F238E27FC236}">
                <a16:creationId xmlns:a16="http://schemas.microsoft.com/office/drawing/2014/main" id="{7BEE108F-C742-1E4F-F21B-E4C24E93B7F5}"/>
              </a:ext>
            </a:extLst>
          </p:cNvPr>
          <p:cNvSpPr>
            <a:spLocks noGrp="1"/>
          </p:cNvSpPr>
          <p:nvPr>
            <p:custDataLst>
              <p:tags r:id="rId7"/>
            </p:custDataLst>
          </p:nvPr>
        </p:nvSpPr>
        <p:spPr bwMode="auto">
          <a:xfrm>
            <a:off x="5118100" y="5675313"/>
            <a:ext cx="96837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242EF99B-EE31-46B4-B87F-1D342FD434B0}" type="datetime'''''C''r''''''''''''edit'''' ca''''r''''''''''''d''s'''''">
              <a:rPr lang="en-US" altLang="en-US" sz="1400" smtClean="0">
                <a:solidFill>
                  <a:srgbClr val="000000"/>
                </a:solidFill>
                <a:cs typeface="+mn-cs"/>
              </a:rPr>
              <a:pPr lvl="0" algn="ctr">
                <a:spcBef>
                  <a:spcPct val="0"/>
                </a:spcBef>
                <a:spcAft>
                  <a:spcPct val="0"/>
                </a:spcAft>
                <a:buClr>
                  <a:srgbClr val="000000"/>
                </a:buClr>
                <a:defRPr/>
              </a:pPr>
              <a:t>Credit cards</a:t>
            </a:fld>
            <a:endParaRPr lang="en-US" sz="1400" strike="noStrike" normalizeH="0" noProof="0" dirty="0">
              <a:ln>
                <a:noFill/>
              </a:ln>
              <a:solidFill>
                <a:srgbClr val="000000"/>
              </a:solidFill>
              <a:effectLst/>
              <a:uLnTx/>
              <a:uFillTx/>
              <a:cs typeface="+mn-cs"/>
            </a:endParaRPr>
          </a:p>
        </p:txBody>
      </p:sp>
      <p:sp>
        <p:nvSpPr>
          <p:cNvPr id="24" name="Text Placeholder 4">
            <a:extLst>
              <a:ext uri="{FF2B5EF4-FFF2-40B4-BE49-F238E27FC236}">
                <a16:creationId xmlns:a16="http://schemas.microsoft.com/office/drawing/2014/main" id="{01F5F764-42A5-A340-6BB3-3C89994EF60B}"/>
              </a:ext>
            </a:extLst>
          </p:cNvPr>
          <p:cNvSpPr>
            <a:spLocks noGrp="1"/>
          </p:cNvSpPr>
          <p:nvPr>
            <p:custDataLst>
              <p:tags r:id="rId8"/>
            </p:custDataLst>
          </p:nvPr>
        </p:nvSpPr>
        <p:spPr bwMode="auto">
          <a:xfrm>
            <a:off x="7362824" y="5675312"/>
            <a:ext cx="869950" cy="425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E9DB3AE4-04B2-4455-9EAB-C7B0C44597CC}" type="datetime'U''n''''''s''''ec''''''ur''''''ed'' loa''''''''''''''''''ns'''">
              <a:rPr lang="en-US" altLang="en-US" sz="1400" smtClean="0">
                <a:solidFill>
                  <a:srgbClr val="000000"/>
                </a:solidFill>
                <a:cs typeface="+mn-cs"/>
              </a:rPr>
              <a:pPr lvl="0" algn="ctr">
                <a:spcBef>
                  <a:spcPct val="0"/>
                </a:spcBef>
                <a:spcAft>
                  <a:spcPct val="0"/>
                </a:spcAft>
                <a:buClr>
                  <a:srgbClr val="000000"/>
                </a:buClr>
                <a:defRPr/>
              </a:pPr>
              <a:t>Unsecured loans</a:t>
            </a:fld>
            <a:endParaRPr lang="en-US" sz="1400" strike="noStrike" normalizeH="0" noProof="0" dirty="0">
              <a:ln>
                <a:noFill/>
              </a:ln>
              <a:solidFill>
                <a:srgbClr val="000000"/>
              </a:solidFill>
              <a:effectLst/>
              <a:uLnTx/>
              <a:uFillTx/>
              <a:cs typeface="+mn-cs"/>
            </a:endParaRPr>
          </a:p>
        </p:txBody>
      </p:sp>
      <p:sp>
        <p:nvSpPr>
          <p:cNvPr id="83" name="Rectangle 82">
            <a:extLst>
              <a:ext uri="{FF2B5EF4-FFF2-40B4-BE49-F238E27FC236}">
                <a16:creationId xmlns:a16="http://schemas.microsoft.com/office/drawing/2014/main" id="{701D3DE0-AD61-932B-1562-9AE81555CD33}"/>
              </a:ext>
            </a:extLst>
          </p:cNvPr>
          <p:cNvSpPr/>
          <p:nvPr>
            <p:custDataLst>
              <p:tags r:id="rId9"/>
            </p:custDataLst>
          </p:nvPr>
        </p:nvSpPr>
        <p:spPr bwMode="auto">
          <a:xfrm>
            <a:off x="9529763" y="2520950"/>
            <a:ext cx="192088" cy="192088"/>
          </a:xfrm>
          <a:prstGeom prst="rect">
            <a:avLst/>
          </a:prstGeom>
          <a:solidFill>
            <a:schemeClr val="accent2"/>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58" name="Rectangle 57">
            <a:extLst>
              <a:ext uri="{FF2B5EF4-FFF2-40B4-BE49-F238E27FC236}">
                <a16:creationId xmlns:a16="http://schemas.microsoft.com/office/drawing/2014/main" id="{E285F540-2DA3-7F07-4625-B6F345D234EC}"/>
              </a:ext>
            </a:extLst>
          </p:cNvPr>
          <p:cNvSpPr/>
          <p:nvPr>
            <p:custDataLst>
              <p:tags r:id="rId10"/>
            </p:custDataLst>
          </p:nvPr>
        </p:nvSpPr>
        <p:spPr bwMode="auto">
          <a:xfrm>
            <a:off x="9529763" y="2257425"/>
            <a:ext cx="192088" cy="192088"/>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80" name="Text Placeholder 4">
            <a:extLst>
              <a:ext uri="{FF2B5EF4-FFF2-40B4-BE49-F238E27FC236}">
                <a16:creationId xmlns:a16="http://schemas.microsoft.com/office/drawing/2014/main" id="{976AEA12-750B-B329-255B-43C26D5481E9}"/>
              </a:ext>
            </a:extLst>
          </p:cNvPr>
          <p:cNvSpPr>
            <a:spLocks noGrp="1"/>
          </p:cNvSpPr>
          <p:nvPr>
            <p:custDataLst>
              <p:tags r:id="rId11"/>
            </p:custDataLst>
          </p:nvPr>
        </p:nvSpPr>
        <p:spPr bwMode="auto">
          <a:xfrm>
            <a:off x="9772650" y="2517775"/>
            <a:ext cx="1370013"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39E1D3D7-22CB-4CA6-8E76-146E15D6C839}" type="datetime'P''r''o''''''''''''''pensi''ty ''''M''''''od''''''''''e''l'">
              <a:rPr lang="en-US" altLang="en-US" sz="1400" smtClean="0">
                <a:solidFill>
                  <a:srgbClr val="000000"/>
                </a:solidFill>
                <a:cs typeface="+mn-cs"/>
              </a:rPr>
              <a:pPr lvl="0">
                <a:spcBef>
                  <a:spcPct val="0"/>
                </a:spcBef>
                <a:spcAft>
                  <a:spcPct val="0"/>
                </a:spcAft>
                <a:buClr>
                  <a:srgbClr val="000000"/>
                </a:buClr>
                <a:defRPr/>
              </a:pPr>
              <a:t>Propensity Model</a:t>
            </a:fld>
            <a:endParaRPr lang="en-US" sz="1400" strike="noStrike" normalizeH="0" noProof="0" dirty="0">
              <a:ln>
                <a:noFill/>
              </a:ln>
              <a:solidFill>
                <a:srgbClr val="000000"/>
              </a:solidFill>
              <a:effectLst/>
              <a:uLnTx/>
              <a:uFillTx/>
              <a:cs typeface="+mn-cs"/>
            </a:endParaRPr>
          </a:p>
        </p:txBody>
      </p:sp>
      <p:sp>
        <p:nvSpPr>
          <p:cNvPr id="59" name="Text Placeholder 4">
            <a:extLst>
              <a:ext uri="{FF2B5EF4-FFF2-40B4-BE49-F238E27FC236}">
                <a16:creationId xmlns:a16="http://schemas.microsoft.com/office/drawing/2014/main" id="{8B0A36B2-9619-0CCC-10D6-F533388FE952}"/>
              </a:ext>
            </a:extLst>
          </p:cNvPr>
          <p:cNvSpPr>
            <a:spLocks noGrp="1"/>
          </p:cNvSpPr>
          <p:nvPr>
            <p:custDataLst>
              <p:tags r:id="rId12"/>
            </p:custDataLst>
          </p:nvPr>
        </p:nvSpPr>
        <p:spPr bwMode="auto">
          <a:xfrm>
            <a:off x="9772650" y="2254250"/>
            <a:ext cx="1793875" cy="212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E4DCC691-FEEE-48B1-82CE-3865AEF44206}" type="datetime'Produc''''''''''t Ho''l''''''''d''i''n''''g ''mode''''l'">
              <a:rPr lang="en-US" altLang="en-US" sz="1400" smtClean="0">
                <a:solidFill>
                  <a:srgbClr val="000000"/>
                </a:solidFill>
                <a:cs typeface="+mn-cs"/>
              </a:rPr>
              <a:pPr lvl="0">
                <a:spcBef>
                  <a:spcPct val="0"/>
                </a:spcBef>
                <a:spcAft>
                  <a:spcPct val="0"/>
                </a:spcAft>
                <a:buClr>
                  <a:srgbClr val="000000"/>
                </a:buClr>
                <a:defRPr/>
              </a:pPr>
              <a:t>Product Holding model</a:t>
            </a:fld>
            <a:endParaRPr lang="en-US" sz="1400" strike="noStrike" normalizeH="0" noProof="0" dirty="0">
              <a:ln>
                <a:noFill/>
              </a:ln>
              <a:solidFill>
                <a:srgbClr val="000000"/>
              </a:solidFill>
              <a:effectLst/>
              <a:uLnTx/>
              <a:uFillTx/>
              <a:cs typeface="+mn-cs"/>
            </a:endParaRPr>
          </a:p>
        </p:txBody>
      </p:sp>
      <p:graphicFrame>
        <p:nvGraphicFramePr>
          <p:cNvPr id="109" name="Table 108" hidden="1">
            <a:extLst>
              <a:ext uri="{FF2B5EF4-FFF2-40B4-BE49-F238E27FC236}">
                <a16:creationId xmlns:a16="http://schemas.microsoft.com/office/drawing/2014/main" id="{9A2BB518-2E33-1344-0B65-5E26B897BBA7}"/>
              </a:ext>
            </a:extLst>
          </p:cNvPr>
          <p:cNvGraphicFramePr>
            <a:graphicFrameLocks noGrp="1"/>
          </p:cNvGraphicFramePr>
          <p:nvPr>
            <p:extLst>
              <p:ext uri="{D42A27DB-BD31-4B8C-83A1-F6EECF244321}">
                <p14:modId xmlns:p14="http://schemas.microsoft.com/office/powerpoint/2010/main" val="1718306632"/>
              </p:ext>
            </p:extLst>
          </p:nvPr>
        </p:nvGraphicFramePr>
        <p:xfrm>
          <a:off x="220663" y="2060689"/>
          <a:ext cx="3351213" cy="3166941"/>
        </p:xfrm>
        <a:graphic>
          <a:graphicData uri="http://schemas.openxmlformats.org/drawingml/2006/table">
            <a:tbl>
              <a:tblPr/>
              <a:tblGrid>
                <a:gridCol w="604192">
                  <a:extLst>
                    <a:ext uri="{9D8B030D-6E8A-4147-A177-3AD203B41FA5}">
                      <a16:colId xmlns:a16="http://schemas.microsoft.com/office/drawing/2014/main" val="2965981972"/>
                    </a:ext>
                  </a:extLst>
                </a:gridCol>
                <a:gridCol w="546745">
                  <a:extLst>
                    <a:ext uri="{9D8B030D-6E8A-4147-A177-3AD203B41FA5}">
                      <a16:colId xmlns:a16="http://schemas.microsoft.com/office/drawing/2014/main" val="1780995932"/>
                    </a:ext>
                  </a:extLst>
                </a:gridCol>
                <a:gridCol w="1039480">
                  <a:extLst>
                    <a:ext uri="{9D8B030D-6E8A-4147-A177-3AD203B41FA5}">
                      <a16:colId xmlns:a16="http://schemas.microsoft.com/office/drawing/2014/main" val="615897881"/>
                    </a:ext>
                  </a:extLst>
                </a:gridCol>
                <a:gridCol w="1160796">
                  <a:extLst>
                    <a:ext uri="{9D8B030D-6E8A-4147-A177-3AD203B41FA5}">
                      <a16:colId xmlns:a16="http://schemas.microsoft.com/office/drawing/2014/main" val="3414627125"/>
                    </a:ext>
                  </a:extLst>
                </a:gridCol>
              </a:tblGrid>
              <a:tr h="294599">
                <a:tc rowSpan="2">
                  <a:txBody>
                    <a:bodyPr/>
                    <a:lstStyle/>
                    <a:p>
                      <a:pPr fontAlgn="b"/>
                      <a:r>
                        <a:rPr lang="en-GB" sz="700" b="1" dirty="0">
                          <a:effectLst/>
                        </a:rPr>
                        <a:t>Model</a:t>
                      </a:r>
                    </a:p>
                  </a:txBody>
                  <a:tcPr marL="36548" marR="36548" marT="18274" marB="18274"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gridSpan="2">
                  <a:txBody>
                    <a:bodyPr/>
                    <a:lstStyle/>
                    <a:p>
                      <a:pPr fontAlgn="b"/>
                      <a:r>
                        <a:rPr lang="en-GB" sz="700" b="1" dirty="0">
                          <a:effectLst/>
                        </a:rPr>
                        <a:t>Train</a:t>
                      </a:r>
                    </a:p>
                  </a:txBody>
                  <a:tcPr marL="36548" marR="36548" marT="18274" marB="18274"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hMerge="1">
                  <a:txBody>
                    <a:bodyPr/>
                    <a:lstStyle/>
                    <a:p>
                      <a:pPr fontAlgn="b"/>
                      <a:endParaRPr lang="en-GB" sz="700" b="1" dirty="0">
                        <a:effectLst/>
                      </a:endParaRPr>
                    </a:p>
                  </a:txBody>
                  <a:tcPr marL="36548" marR="36548" marT="18274" marB="18274"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GB" sz="700" b="1" dirty="0">
                          <a:effectLst/>
                        </a:rPr>
                        <a:t>Test</a:t>
                      </a:r>
                    </a:p>
                  </a:txBody>
                  <a:tcPr marL="36548" marR="36548" marT="18274" marB="18274"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589464946"/>
                  </a:ext>
                </a:extLst>
              </a:tr>
              <a:tr h="294599">
                <a:tc vMerge="1">
                  <a:txBody>
                    <a:bodyPr/>
                    <a:lstStyle/>
                    <a:p>
                      <a:pPr fontAlgn="b"/>
                      <a:r>
                        <a:rPr lang="en-GB" sz="700" b="1" dirty="0">
                          <a:effectLst/>
                        </a:rPr>
                        <a:t>Model</a:t>
                      </a:r>
                    </a:p>
                  </a:txBody>
                  <a:tcPr marL="36548" marR="36548" marT="18274" marB="18274"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GB" sz="700" b="1" dirty="0">
                          <a:effectLst/>
                        </a:rPr>
                        <a:t>Target</a:t>
                      </a:r>
                    </a:p>
                  </a:txBody>
                  <a:tcPr marL="36548" marR="36548" marT="18274" marB="18274"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GB" sz="700" b="1" dirty="0">
                          <a:effectLst/>
                        </a:rPr>
                        <a:t>Description</a:t>
                      </a:r>
                    </a:p>
                  </a:txBody>
                  <a:tcPr marL="36548" marR="36548" marT="18274" marB="18274"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700" b="1" dirty="0">
                          <a:effectLst/>
                        </a:rPr>
                        <a:t>Target</a:t>
                      </a:r>
                    </a:p>
                  </a:txBody>
                  <a:tcPr marL="36548" marR="36548" marT="18274" marB="18274"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745251094"/>
                  </a:ext>
                </a:extLst>
              </a:tr>
              <a:tr h="1399347">
                <a:tc>
                  <a:txBody>
                    <a:bodyPr/>
                    <a:lstStyle/>
                    <a:p>
                      <a:pPr fontAlgn="base"/>
                      <a:r>
                        <a:rPr lang="en-GB" sz="700" dirty="0">
                          <a:solidFill>
                            <a:schemeClr val="bg1"/>
                          </a:solidFill>
                          <a:effectLst/>
                        </a:rPr>
                        <a:t>Propensity Model</a:t>
                      </a:r>
                    </a:p>
                  </a:txBody>
                  <a:tcPr marL="36548" marR="36548" marT="18274" marB="1827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accent1"/>
                    </a:solidFill>
                  </a:tcPr>
                </a:tc>
                <a:tc>
                  <a:txBody>
                    <a:bodyPr/>
                    <a:lstStyle/>
                    <a:p>
                      <a:pPr fontAlgn="base"/>
                      <a:r>
                        <a:rPr lang="en-GB" sz="700" dirty="0">
                          <a:effectLst/>
                        </a:rPr>
                        <a:t>Customer Purchased in Month</a:t>
                      </a:r>
                    </a:p>
                  </a:txBody>
                  <a:tcPr marL="36548" marR="36548" marT="18274" marB="1827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GB" sz="700">
                          <a:effectLst/>
                        </a:rPr>
                        <a:t>Customers who did not have the product at the start of the month but purchased it during the month.</a:t>
                      </a:r>
                    </a:p>
                  </a:txBody>
                  <a:tcPr marL="36548" marR="36548" marT="18274" marB="1827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GB" sz="700" dirty="0">
                          <a:effectLst/>
                        </a:rPr>
                        <a:t>Customer Purchased in Month</a:t>
                      </a:r>
                    </a:p>
                    <a:p>
                      <a:pPr fontAlgn="base"/>
                      <a:endParaRPr lang="en-GB" sz="700" dirty="0">
                        <a:effectLst/>
                      </a:endParaRPr>
                    </a:p>
                  </a:txBody>
                  <a:tcPr marL="36548" marR="36548" marT="18274" marB="1827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872373171"/>
                  </a:ext>
                </a:extLst>
              </a:tr>
              <a:tr h="1178396">
                <a:tc>
                  <a:txBody>
                    <a:bodyPr/>
                    <a:lstStyle/>
                    <a:p>
                      <a:pPr fontAlgn="base"/>
                      <a:r>
                        <a:rPr lang="en-GB" sz="700" dirty="0">
                          <a:solidFill>
                            <a:schemeClr val="bg1"/>
                          </a:solidFill>
                          <a:effectLst/>
                        </a:rPr>
                        <a:t>Product Holding Model</a:t>
                      </a:r>
                    </a:p>
                  </a:txBody>
                  <a:tcPr marL="36548" marR="36548" marT="18274" marB="1827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chemeClr val="accent1"/>
                    </a:solidFill>
                  </a:tcPr>
                </a:tc>
                <a:tc>
                  <a:txBody>
                    <a:bodyPr/>
                    <a:lstStyle/>
                    <a:p>
                      <a:pPr fontAlgn="base"/>
                      <a:r>
                        <a:rPr lang="en-GB" sz="700">
                          <a:effectLst/>
                        </a:rPr>
                        <a:t>Customer Has Product (Yes/No)</a:t>
                      </a:r>
                    </a:p>
                  </a:txBody>
                  <a:tcPr marL="36548" marR="36548" marT="18274" marB="1827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GB" sz="700" dirty="0">
                          <a:effectLst/>
                        </a:rPr>
                        <a:t>Customers and whether they have the product at a given period (yes or no).</a:t>
                      </a:r>
                    </a:p>
                  </a:txBody>
                  <a:tcPr marL="36548" marR="36548" marT="18274" marB="1827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GB" sz="700" dirty="0">
                          <a:effectLst/>
                        </a:rPr>
                        <a:t>Customer Purchased in Month</a:t>
                      </a:r>
                    </a:p>
                    <a:p>
                      <a:pPr fontAlgn="base"/>
                      <a:endParaRPr lang="en-GB" sz="700" dirty="0">
                        <a:effectLst/>
                      </a:endParaRPr>
                    </a:p>
                  </a:txBody>
                  <a:tcPr marL="36548" marR="36548" marT="18274" marB="18274"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54192568"/>
                  </a:ext>
                </a:extLst>
              </a:tr>
            </a:tbl>
          </a:graphicData>
        </a:graphic>
      </p:graphicFrame>
      <p:cxnSp>
        <p:nvCxnSpPr>
          <p:cNvPr id="10" name="LineSeparatorDefault 10">
            <a:extLst>
              <a:ext uri="{FF2B5EF4-FFF2-40B4-BE49-F238E27FC236}">
                <a16:creationId xmlns:a16="http://schemas.microsoft.com/office/drawing/2014/main" id="{D7E6DDA4-EC40-4FD8-AD94-415901CE0B96}"/>
              </a:ext>
            </a:extLst>
          </p:cNvPr>
          <p:cNvCxnSpPr>
            <a:cxnSpLocks/>
          </p:cNvCxnSpPr>
          <p:nvPr>
            <p:custDataLst>
              <p:tags r:id="rId13"/>
            </p:custDataLst>
          </p:nvPr>
        </p:nvCxnSpPr>
        <p:spPr>
          <a:xfrm>
            <a:off x="5054601" y="2036887"/>
            <a:ext cx="6582664" cy="0"/>
          </a:xfrm>
          <a:prstGeom prst="straightConnector1">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3" name="LineSeparatorDefault 10">
            <a:extLst>
              <a:ext uri="{FF2B5EF4-FFF2-40B4-BE49-F238E27FC236}">
                <a16:creationId xmlns:a16="http://schemas.microsoft.com/office/drawing/2014/main" id="{374A0602-AE3C-4F4B-BA64-57AAAFDBEA79}"/>
              </a:ext>
            </a:extLst>
          </p:cNvPr>
          <p:cNvCxnSpPr>
            <a:cxnSpLocks/>
          </p:cNvCxnSpPr>
          <p:nvPr>
            <p:custDataLst>
              <p:tags r:id="rId14"/>
            </p:custDataLst>
          </p:nvPr>
        </p:nvCxnSpPr>
        <p:spPr>
          <a:xfrm>
            <a:off x="554737" y="2486270"/>
            <a:ext cx="4290763" cy="0"/>
          </a:xfrm>
          <a:prstGeom prst="straightConnector1">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5" name="LineSeparatorDefault 10">
            <a:extLst>
              <a:ext uri="{FF2B5EF4-FFF2-40B4-BE49-F238E27FC236}">
                <a16:creationId xmlns:a16="http://schemas.microsoft.com/office/drawing/2014/main" id="{6D7E8663-1318-4746-8EF4-A1103CEA2A72}"/>
              </a:ext>
            </a:extLst>
          </p:cNvPr>
          <p:cNvCxnSpPr>
            <a:cxnSpLocks/>
          </p:cNvCxnSpPr>
          <p:nvPr>
            <p:custDataLst>
              <p:tags r:id="rId15"/>
            </p:custDataLst>
          </p:nvPr>
        </p:nvCxnSpPr>
        <p:spPr>
          <a:xfrm>
            <a:off x="1472634" y="2036887"/>
            <a:ext cx="2228834" cy="0"/>
          </a:xfrm>
          <a:prstGeom prst="straightConnector1">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LineSeparatorDefault 10">
            <a:extLst>
              <a:ext uri="{FF2B5EF4-FFF2-40B4-BE49-F238E27FC236}">
                <a16:creationId xmlns:a16="http://schemas.microsoft.com/office/drawing/2014/main" id="{D1A2FB8E-35AD-4C98-B03C-25BC8456B8BA}"/>
              </a:ext>
            </a:extLst>
          </p:cNvPr>
          <p:cNvCxnSpPr>
            <a:cxnSpLocks/>
          </p:cNvCxnSpPr>
          <p:nvPr>
            <p:custDataLst>
              <p:tags r:id="rId16"/>
            </p:custDataLst>
          </p:nvPr>
        </p:nvCxnSpPr>
        <p:spPr>
          <a:xfrm>
            <a:off x="554737" y="3818162"/>
            <a:ext cx="4290763"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146972B-5C6E-459C-A624-088B2F182F64}"/>
              </a:ext>
            </a:extLst>
          </p:cNvPr>
          <p:cNvSpPr txBox="1">
            <a:spLocks/>
          </p:cNvSpPr>
          <p:nvPr/>
        </p:nvSpPr>
        <p:spPr>
          <a:xfrm>
            <a:off x="1472634" y="1694475"/>
            <a:ext cx="2228834" cy="276999"/>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800" b="1" dirty="0">
                <a:solidFill>
                  <a:schemeClr val="accent3"/>
                </a:solidFill>
              </a:rPr>
              <a:t>Train</a:t>
            </a:r>
          </a:p>
        </p:txBody>
      </p:sp>
      <p:sp>
        <p:nvSpPr>
          <p:cNvPr id="56" name="TextBox 55">
            <a:extLst>
              <a:ext uri="{FF2B5EF4-FFF2-40B4-BE49-F238E27FC236}">
                <a16:creationId xmlns:a16="http://schemas.microsoft.com/office/drawing/2014/main" id="{0DF4216C-E000-491C-966D-64E7B610AAC2}"/>
              </a:ext>
            </a:extLst>
          </p:cNvPr>
          <p:cNvSpPr txBox="1">
            <a:spLocks/>
          </p:cNvSpPr>
          <p:nvPr/>
        </p:nvSpPr>
        <p:spPr>
          <a:xfrm>
            <a:off x="1472634" y="2126612"/>
            <a:ext cx="813347" cy="276999"/>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800" b="1" dirty="0">
                <a:solidFill>
                  <a:schemeClr val="accent3"/>
                </a:solidFill>
              </a:rPr>
              <a:t>Target</a:t>
            </a:r>
          </a:p>
        </p:txBody>
      </p:sp>
      <p:sp>
        <p:nvSpPr>
          <p:cNvPr id="69" name="TextBox 68">
            <a:extLst>
              <a:ext uri="{FF2B5EF4-FFF2-40B4-BE49-F238E27FC236}">
                <a16:creationId xmlns:a16="http://schemas.microsoft.com/office/drawing/2014/main" id="{08282540-D53D-4FEE-8E8A-C9EAABE9ECB8}"/>
              </a:ext>
            </a:extLst>
          </p:cNvPr>
          <p:cNvSpPr txBox="1">
            <a:spLocks/>
          </p:cNvSpPr>
          <p:nvPr/>
        </p:nvSpPr>
        <p:spPr>
          <a:xfrm>
            <a:off x="1472634" y="2601212"/>
            <a:ext cx="813347"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00" dirty="0"/>
              <a:t>Customer Purchased in Month</a:t>
            </a:r>
          </a:p>
        </p:txBody>
      </p:sp>
      <p:sp>
        <p:nvSpPr>
          <p:cNvPr id="75" name="TextBox 74">
            <a:extLst>
              <a:ext uri="{FF2B5EF4-FFF2-40B4-BE49-F238E27FC236}">
                <a16:creationId xmlns:a16="http://schemas.microsoft.com/office/drawing/2014/main" id="{1040C563-3A12-45FA-9639-94D07C7B4C05}"/>
              </a:ext>
            </a:extLst>
          </p:cNvPr>
          <p:cNvSpPr txBox="1">
            <a:spLocks/>
          </p:cNvSpPr>
          <p:nvPr/>
        </p:nvSpPr>
        <p:spPr>
          <a:xfrm>
            <a:off x="1472634" y="4111783"/>
            <a:ext cx="813347" cy="73866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Customer Has Product (Yes/No)</a:t>
            </a:r>
            <a:endParaRPr lang="en-GB" sz="1200" dirty="0"/>
          </a:p>
        </p:txBody>
      </p:sp>
      <p:sp>
        <p:nvSpPr>
          <p:cNvPr id="63" name="TextBox 62">
            <a:extLst>
              <a:ext uri="{FF2B5EF4-FFF2-40B4-BE49-F238E27FC236}">
                <a16:creationId xmlns:a16="http://schemas.microsoft.com/office/drawing/2014/main" id="{665669AC-2B6C-4F68-B03B-7A513E01533D}"/>
              </a:ext>
            </a:extLst>
          </p:cNvPr>
          <p:cNvSpPr txBox="1">
            <a:spLocks/>
          </p:cNvSpPr>
          <p:nvPr/>
        </p:nvSpPr>
        <p:spPr>
          <a:xfrm>
            <a:off x="2390532" y="2126612"/>
            <a:ext cx="1310936" cy="276999"/>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800" b="1" dirty="0">
                <a:solidFill>
                  <a:schemeClr val="accent3"/>
                </a:solidFill>
              </a:rPr>
              <a:t>Description</a:t>
            </a:r>
          </a:p>
        </p:txBody>
      </p:sp>
      <p:sp>
        <p:nvSpPr>
          <p:cNvPr id="71" name="TextBox 70">
            <a:extLst>
              <a:ext uri="{FF2B5EF4-FFF2-40B4-BE49-F238E27FC236}">
                <a16:creationId xmlns:a16="http://schemas.microsoft.com/office/drawing/2014/main" id="{1CBA945D-001E-4BBD-8F2F-407133FE0617}"/>
              </a:ext>
            </a:extLst>
          </p:cNvPr>
          <p:cNvSpPr txBox="1">
            <a:spLocks/>
          </p:cNvSpPr>
          <p:nvPr/>
        </p:nvSpPr>
        <p:spPr>
          <a:xfrm>
            <a:off x="2390532" y="2601212"/>
            <a:ext cx="1310936" cy="110799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Customers who did not have the product at the start of the month but purchased it during the month.</a:t>
            </a:r>
            <a:endParaRPr lang="en-GB" sz="1200" dirty="0"/>
          </a:p>
        </p:txBody>
      </p:sp>
      <p:sp>
        <p:nvSpPr>
          <p:cNvPr id="77" name="TextBox 76">
            <a:extLst>
              <a:ext uri="{FF2B5EF4-FFF2-40B4-BE49-F238E27FC236}">
                <a16:creationId xmlns:a16="http://schemas.microsoft.com/office/drawing/2014/main" id="{0BF67F93-AF54-441B-B7F5-FF057254D315}"/>
              </a:ext>
            </a:extLst>
          </p:cNvPr>
          <p:cNvSpPr txBox="1">
            <a:spLocks/>
          </p:cNvSpPr>
          <p:nvPr/>
        </p:nvSpPr>
        <p:spPr>
          <a:xfrm>
            <a:off x="2390532" y="4111783"/>
            <a:ext cx="1310936" cy="92333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Customers and whether they have the product at a given period </a:t>
            </a:r>
            <a:br>
              <a:rPr lang="en-US" sz="1200" dirty="0"/>
            </a:br>
            <a:r>
              <a:rPr lang="en-US" sz="1200" dirty="0"/>
              <a:t>(yes or no).</a:t>
            </a:r>
            <a:endParaRPr lang="en-GB" sz="1200" dirty="0"/>
          </a:p>
        </p:txBody>
      </p:sp>
      <p:cxnSp>
        <p:nvCxnSpPr>
          <p:cNvPr id="60" name="LineSeparatorDefault 10">
            <a:extLst>
              <a:ext uri="{FF2B5EF4-FFF2-40B4-BE49-F238E27FC236}">
                <a16:creationId xmlns:a16="http://schemas.microsoft.com/office/drawing/2014/main" id="{1C8DED23-E4DB-4182-8D7E-B3EEE28834F2}"/>
              </a:ext>
            </a:extLst>
          </p:cNvPr>
          <p:cNvCxnSpPr>
            <a:cxnSpLocks/>
          </p:cNvCxnSpPr>
          <p:nvPr>
            <p:custDataLst>
              <p:tags r:id="rId17"/>
            </p:custDataLst>
          </p:nvPr>
        </p:nvCxnSpPr>
        <p:spPr>
          <a:xfrm>
            <a:off x="3806020" y="2036887"/>
            <a:ext cx="1039480" cy="0"/>
          </a:xfrm>
          <a:prstGeom prst="straightConnector1">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C50AA95-EF6F-492C-BA27-1440E04E2ED0}"/>
              </a:ext>
            </a:extLst>
          </p:cNvPr>
          <p:cNvSpPr txBox="1">
            <a:spLocks/>
          </p:cNvSpPr>
          <p:nvPr/>
        </p:nvSpPr>
        <p:spPr>
          <a:xfrm>
            <a:off x="3806020" y="1694475"/>
            <a:ext cx="1039480" cy="276999"/>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800" b="1" dirty="0">
                <a:solidFill>
                  <a:schemeClr val="accent3"/>
                </a:solidFill>
              </a:rPr>
              <a:t>Test</a:t>
            </a:r>
          </a:p>
        </p:txBody>
      </p:sp>
      <p:sp>
        <p:nvSpPr>
          <p:cNvPr id="65" name="TextBox 64">
            <a:extLst>
              <a:ext uri="{FF2B5EF4-FFF2-40B4-BE49-F238E27FC236}">
                <a16:creationId xmlns:a16="http://schemas.microsoft.com/office/drawing/2014/main" id="{F1119627-B221-4A18-A54F-57FD5010EC85}"/>
              </a:ext>
            </a:extLst>
          </p:cNvPr>
          <p:cNvSpPr txBox="1">
            <a:spLocks/>
          </p:cNvSpPr>
          <p:nvPr/>
        </p:nvSpPr>
        <p:spPr>
          <a:xfrm>
            <a:off x="3806020" y="2126612"/>
            <a:ext cx="1039480" cy="276999"/>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800" b="1" dirty="0">
                <a:solidFill>
                  <a:schemeClr val="accent3"/>
                </a:solidFill>
              </a:rPr>
              <a:t>Target</a:t>
            </a:r>
          </a:p>
        </p:txBody>
      </p:sp>
      <p:sp>
        <p:nvSpPr>
          <p:cNvPr id="73" name="TextBox 72">
            <a:extLst>
              <a:ext uri="{FF2B5EF4-FFF2-40B4-BE49-F238E27FC236}">
                <a16:creationId xmlns:a16="http://schemas.microsoft.com/office/drawing/2014/main" id="{80D9172A-6051-442B-BA49-37D4D016A476}"/>
              </a:ext>
            </a:extLst>
          </p:cNvPr>
          <p:cNvSpPr txBox="1">
            <a:spLocks/>
          </p:cNvSpPr>
          <p:nvPr/>
        </p:nvSpPr>
        <p:spPr>
          <a:xfrm>
            <a:off x="3806020" y="2601212"/>
            <a:ext cx="1039480"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00" dirty="0"/>
              <a:t>Customer Purchased in Month</a:t>
            </a:r>
          </a:p>
        </p:txBody>
      </p:sp>
      <p:sp>
        <p:nvSpPr>
          <p:cNvPr id="79" name="TextBox 78">
            <a:extLst>
              <a:ext uri="{FF2B5EF4-FFF2-40B4-BE49-F238E27FC236}">
                <a16:creationId xmlns:a16="http://schemas.microsoft.com/office/drawing/2014/main" id="{C5BFAAD2-1201-49B4-AE59-4AE746D2EC16}"/>
              </a:ext>
            </a:extLst>
          </p:cNvPr>
          <p:cNvSpPr txBox="1">
            <a:spLocks/>
          </p:cNvSpPr>
          <p:nvPr/>
        </p:nvSpPr>
        <p:spPr>
          <a:xfrm>
            <a:off x="3806020" y="4111783"/>
            <a:ext cx="1039480"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00" dirty="0"/>
              <a:t>Customer Purchased in Month</a:t>
            </a:r>
          </a:p>
        </p:txBody>
      </p:sp>
      <p:sp>
        <p:nvSpPr>
          <p:cNvPr id="48" name="TextBox 47">
            <a:extLst>
              <a:ext uri="{FF2B5EF4-FFF2-40B4-BE49-F238E27FC236}">
                <a16:creationId xmlns:a16="http://schemas.microsoft.com/office/drawing/2014/main" id="{85BE635E-EF58-482B-87D3-9C9FE13C0E50}"/>
              </a:ext>
            </a:extLst>
          </p:cNvPr>
          <p:cNvSpPr txBox="1">
            <a:spLocks/>
          </p:cNvSpPr>
          <p:nvPr/>
        </p:nvSpPr>
        <p:spPr>
          <a:xfrm>
            <a:off x="554737" y="2126612"/>
            <a:ext cx="813347" cy="276999"/>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800" b="1" dirty="0">
                <a:solidFill>
                  <a:schemeClr val="accent3"/>
                </a:solidFill>
              </a:rPr>
              <a:t>Model</a:t>
            </a:r>
          </a:p>
        </p:txBody>
      </p:sp>
      <p:sp>
        <p:nvSpPr>
          <p:cNvPr id="67" name="TextBox 66">
            <a:extLst>
              <a:ext uri="{FF2B5EF4-FFF2-40B4-BE49-F238E27FC236}">
                <a16:creationId xmlns:a16="http://schemas.microsoft.com/office/drawing/2014/main" id="{C7102509-F26A-4D4A-85BD-62FCDE279715}"/>
              </a:ext>
            </a:extLst>
          </p:cNvPr>
          <p:cNvSpPr txBox="1">
            <a:spLocks/>
          </p:cNvSpPr>
          <p:nvPr/>
        </p:nvSpPr>
        <p:spPr>
          <a:xfrm>
            <a:off x="554737" y="2601212"/>
            <a:ext cx="813347"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00" dirty="0"/>
              <a:t>Propensity Model</a:t>
            </a:r>
          </a:p>
        </p:txBody>
      </p:sp>
      <p:sp>
        <p:nvSpPr>
          <p:cNvPr id="82" name="TextBox 81">
            <a:extLst>
              <a:ext uri="{FF2B5EF4-FFF2-40B4-BE49-F238E27FC236}">
                <a16:creationId xmlns:a16="http://schemas.microsoft.com/office/drawing/2014/main" id="{C47F1E72-E0C3-44ED-9779-C34D90936A3C}"/>
              </a:ext>
            </a:extLst>
          </p:cNvPr>
          <p:cNvSpPr txBox="1">
            <a:spLocks/>
          </p:cNvSpPr>
          <p:nvPr/>
        </p:nvSpPr>
        <p:spPr>
          <a:xfrm>
            <a:off x="554737" y="4111783"/>
            <a:ext cx="813347"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00" dirty="0"/>
              <a:t>Product Holding Model</a:t>
            </a:r>
          </a:p>
        </p:txBody>
      </p:sp>
      <p:cxnSp>
        <p:nvCxnSpPr>
          <p:cNvPr id="97" name="LineContentSeparatorDefaultVertical 97">
            <a:extLst>
              <a:ext uri="{FF2B5EF4-FFF2-40B4-BE49-F238E27FC236}">
                <a16:creationId xmlns:a16="http://schemas.microsoft.com/office/drawing/2014/main" id="{B2EE8554-29BE-4333-B362-B274AC73D028}"/>
              </a:ext>
            </a:extLst>
          </p:cNvPr>
          <p:cNvCxnSpPr>
            <a:cxnSpLocks/>
          </p:cNvCxnSpPr>
          <p:nvPr>
            <p:custDataLst>
              <p:tags r:id="rId18"/>
            </p:custDataLst>
          </p:nvPr>
        </p:nvCxnSpPr>
        <p:spPr>
          <a:xfrm>
            <a:off x="4950050" y="1756030"/>
            <a:ext cx="0" cy="433997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10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37232AAC-4D11-4DD9-8AEF-C66E70EA08E0}"/>
              </a:ext>
            </a:extLst>
          </p:cNvPr>
          <p:cNvGraphicFramePr>
            <a:graphicFrameLocks noChangeAspect="1"/>
          </p:cNvGraphicFramePr>
          <p:nvPr>
            <p:custDataLst>
              <p:tags r:id="rId1"/>
            </p:custDataLst>
            <p:extLst>
              <p:ext uri="{D42A27DB-BD31-4B8C-83A1-F6EECF244321}">
                <p14:modId xmlns:p14="http://schemas.microsoft.com/office/powerpoint/2010/main" val="33600654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95" imgH="396" progId="TCLayout.ActiveDocument.1">
                  <p:embed/>
                </p:oleObj>
              </mc:Choice>
              <mc:Fallback>
                <p:oleObj name="think-cell Slide" r:id="rId19" imgW="395" imgH="396" progId="TCLayout.ActiveDocument.1">
                  <p:embed/>
                  <p:pic>
                    <p:nvPicPr>
                      <p:cNvPr id="8" name="Object 6" hidden="1">
                        <a:extLst>
                          <a:ext uri="{FF2B5EF4-FFF2-40B4-BE49-F238E27FC236}">
                            <a16:creationId xmlns:a16="http://schemas.microsoft.com/office/drawing/2014/main" id="{37232AAC-4D11-4DD9-8AEF-C66E70EA08E0}"/>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F6E24342-60E6-EB37-933B-834BD333C39E}"/>
              </a:ext>
            </a:extLst>
          </p:cNvPr>
          <p:cNvSpPr>
            <a:spLocks noGrp="1"/>
          </p:cNvSpPr>
          <p:nvPr>
            <p:ph type="body" sz="quarter" idx="10"/>
          </p:nvPr>
        </p:nvSpPr>
        <p:spPr/>
        <p:txBody>
          <a:bodyPr/>
          <a:lstStyle/>
          <a:p>
            <a:endParaRPr lang="en-US"/>
          </a:p>
        </p:txBody>
      </p:sp>
      <p:sp>
        <p:nvSpPr>
          <p:cNvPr id="2" name="2. Slide Title">
            <a:extLst>
              <a:ext uri="{FF2B5EF4-FFF2-40B4-BE49-F238E27FC236}">
                <a16:creationId xmlns:a16="http://schemas.microsoft.com/office/drawing/2014/main" id="{CE251262-84F8-4A23-B720-36295FE6DEE2}"/>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pPr marR="0">
              <a:spcAft>
                <a:spcPts val="0"/>
              </a:spcAft>
            </a:pPr>
            <a:r>
              <a:rPr lang="en-US" dirty="0">
                <a:latin typeface="Arial" panose="020B0604020202020204" pitchFamily="34" charset="0"/>
              </a:rPr>
              <a:t>3G.i: Product holding model train-test-split code </a:t>
            </a:r>
            <a:r>
              <a:rPr lang="en-GB" dirty="0">
                <a:effectLst/>
                <a:latin typeface="Arial" panose="020B0604020202020204" pitchFamily="34" charset="0"/>
              </a:rPr>
              <a:t>is a part of a data preparation process for building MVP models for  products</a:t>
            </a:r>
            <a:endParaRPr lang="en-US" dirty="0">
              <a:latin typeface="Arial" panose="020B0604020202020204" pitchFamily="34" charset="0"/>
            </a:endParaRPr>
          </a:p>
        </p:txBody>
      </p:sp>
      <p:grpSp>
        <p:nvGrpSpPr>
          <p:cNvPr id="19" name="CustomIcon">
            <a:extLst>
              <a:ext uri="{FF2B5EF4-FFF2-40B4-BE49-F238E27FC236}">
                <a16:creationId xmlns:a16="http://schemas.microsoft.com/office/drawing/2014/main" id="{66B3E744-7FEC-F9FA-1E9B-59845EF2F592}"/>
              </a:ext>
            </a:extLst>
          </p:cNvPr>
          <p:cNvGrpSpPr>
            <a:grpSpLocks noChangeAspect="1"/>
          </p:cNvGrpSpPr>
          <p:nvPr>
            <p:custDataLst>
              <p:tags r:id="rId3"/>
            </p:custDataLst>
          </p:nvPr>
        </p:nvGrpSpPr>
        <p:grpSpPr>
          <a:xfrm>
            <a:off x="554736" y="1133920"/>
            <a:ext cx="564313" cy="564313"/>
            <a:chOff x="-205105" y="-205105"/>
            <a:chExt cx="1019810" cy="1019810"/>
          </a:xfrm>
        </p:grpSpPr>
        <p:sp>
          <p:nvSpPr>
            <p:cNvPr id="23" name="Oval 22">
              <a:extLst>
                <a:ext uri="{FF2B5EF4-FFF2-40B4-BE49-F238E27FC236}">
                  <a16:creationId xmlns:a16="http://schemas.microsoft.com/office/drawing/2014/main" id="{70837573-6EFB-68C8-BEEF-FBE7A53F1764}"/>
                </a:ext>
              </a:extLst>
            </p:cNvPr>
            <p:cNvSpPr>
              <a:spLocks noChangeAspect="1"/>
            </p:cNvSpPr>
            <p:nvPr/>
          </p:nvSpPr>
          <p:spPr>
            <a:xfrm>
              <a:off x="-205105" y="-205105"/>
              <a:ext cx="1019810" cy="101981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25" name="Graphic 24">
              <a:extLst>
                <a:ext uri="{FF2B5EF4-FFF2-40B4-BE49-F238E27FC236}">
                  <a16:creationId xmlns:a16="http://schemas.microsoft.com/office/drawing/2014/main" id="{41055A99-1783-3977-CB41-FD96D900CA9A}"/>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0" y="0"/>
              <a:ext cx="609600" cy="609600"/>
            </a:xfrm>
            <a:prstGeom prst="rect">
              <a:avLst/>
            </a:prstGeom>
          </p:spPr>
        </p:pic>
      </p:grpSp>
      <p:grpSp>
        <p:nvGrpSpPr>
          <p:cNvPr id="26" name="CustomIcon">
            <a:extLst>
              <a:ext uri="{FF2B5EF4-FFF2-40B4-BE49-F238E27FC236}">
                <a16:creationId xmlns:a16="http://schemas.microsoft.com/office/drawing/2014/main" id="{55B2B937-3FF5-CDBE-85B5-44082790EEB3}"/>
              </a:ext>
            </a:extLst>
          </p:cNvPr>
          <p:cNvGrpSpPr>
            <a:grpSpLocks noChangeAspect="1"/>
          </p:cNvGrpSpPr>
          <p:nvPr>
            <p:custDataLst>
              <p:tags r:id="rId4"/>
            </p:custDataLst>
          </p:nvPr>
        </p:nvGrpSpPr>
        <p:grpSpPr>
          <a:xfrm>
            <a:off x="8316240" y="1133920"/>
            <a:ext cx="564313" cy="564313"/>
            <a:chOff x="-205105" y="-205105"/>
            <a:chExt cx="1019810" cy="1019810"/>
          </a:xfrm>
        </p:grpSpPr>
        <p:sp>
          <p:nvSpPr>
            <p:cNvPr id="42" name="Oval 41">
              <a:extLst>
                <a:ext uri="{FF2B5EF4-FFF2-40B4-BE49-F238E27FC236}">
                  <a16:creationId xmlns:a16="http://schemas.microsoft.com/office/drawing/2014/main" id="{3EF7D6C6-D148-3952-FE74-4B00F7F2CD04}"/>
                </a:ext>
              </a:extLst>
            </p:cNvPr>
            <p:cNvSpPr>
              <a:spLocks noChangeAspect="1"/>
            </p:cNvSpPr>
            <p:nvPr/>
          </p:nvSpPr>
          <p:spPr>
            <a:xfrm>
              <a:off x="-205105" y="-205105"/>
              <a:ext cx="1019810" cy="101981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43" name="Graphic 42">
              <a:extLst>
                <a:ext uri="{FF2B5EF4-FFF2-40B4-BE49-F238E27FC236}">
                  <a16:creationId xmlns:a16="http://schemas.microsoft.com/office/drawing/2014/main" id="{12902FE0-116A-FA5A-2252-085A2BBDD8D1}"/>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0" y="0"/>
              <a:ext cx="609600" cy="609600"/>
            </a:xfrm>
            <a:prstGeom prst="rect">
              <a:avLst/>
            </a:prstGeom>
          </p:spPr>
        </p:pic>
      </p:grpSp>
      <p:cxnSp>
        <p:nvCxnSpPr>
          <p:cNvPr id="44" name="Straight Connector 43">
            <a:extLst>
              <a:ext uri="{FF2B5EF4-FFF2-40B4-BE49-F238E27FC236}">
                <a16:creationId xmlns:a16="http://schemas.microsoft.com/office/drawing/2014/main" id="{3A7F953B-7F14-B749-756B-37386A63C31F}"/>
              </a:ext>
            </a:extLst>
          </p:cNvPr>
          <p:cNvCxnSpPr>
            <a:cxnSpLocks/>
          </p:cNvCxnSpPr>
          <p:nvPr/>
        </p:nvCxnSpPr>
        <p:spPr>
          <a:xfrm>
            <a:off x="4155624" y="1447800"/>
            <a:ext cx="0" cy="4100998"/>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B9F46CD-7BDB-A3B4-5C70-68CEBAAFB4A0}"/>
              </a:ext>
            </a:extLst>
          </p:cNvPr>
          <p:cNvCxnSpPr>
            <a:cxnSpLocks/>
          </p:cNvCxnSpPr>
          <p:nvPr/>
        </p:nvCxnSpPr>
        <p:spPr>
          <a:xfrm>
            <a:off x="8036376" y="1447800"/>
            <a:ext cx="0" cy="4100998"/>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DD674A8E-4A0B-7600-7760-5CE4717F35F0}"/>
              </a:ext>
            </a:extLst>
          </p:cNvPr>
          <p:cNvGrpSpPr/>
          <p:nvPr/>
        </p:nvGrpSpPr>
        <p:grpSpPr>
          <a:xfrm>
            <a:off x="4435488" y="5673188"/>
            <a:ext cx="3321024" cy="632401"/>
            <a:chOff x="4435488" y="5673188"/>
            <a:chExt cx="3321024" cy="632401"/>
          </a:xfrm>
        </p:grpSpPr>
        <p:sp>
          <p:nvSpPr>
            <p:cNvPr id="48" name="TextBox 47">
              <a:extLst>
                <a:ext uri="{FF2B5EF4-FFF2-40B4-BE49-F238E27FC236}">
                  <a16:creationId xmlns:a16="http://schemas.microsoft.com/office/drawing/2014/main" id="{694C2606-8AFA-8153-F8E8-59412B587879}"/>
                </a:ext>
              </a:extLst>
            </p:cNvPr>
            <p:cNvSpPr txBox="1">
              <a:spLocks/>
            </p:cNvSpPr>
            <p:nvPr/>
          </p:nvSpPr>
          <p:spPr>
            <a:xfrm>
              <a:off x="4435488" y="5905479"/>
              <a:ext cx="3321024" cy="400110"/>
            </a:xfrm>
            <a:prstGeom prst="rect">
              <a:avLst/>
            </a:prstGeom>
            <a:noFill/>
            <a:ln w="6350">
              <a:solidFill>
                <a:schemeClr val="accent1"/>
              </a:solidFill>
              <a:miter lim="800000"/>
            </a:ln>
          </p:spPr>
          <p:txBody>
            <a:bodyPr wrap="square">
              <a:noAutofit/>
            </a:bodyPr>
            <a:lstStyle/>
            <a:p>
              <a:r>
                <a:rPr lang="en-GB" sz="1000" dirty="0">
                  <a:effectLst/>
                  <a:latin typeface="Arial" panose="020B0604020202020204" pitchFamily="34" charset="0"/>
                  <a:cs typeface="Arial" panose="020B0604020202020204" pitchFamily="34" charset="0"/>
                </a:rPr>
                <a:t>analyatics_zone.xs3_1_C360_TSPropensity_train_2_ + p + _ +</a:t>
              </a:r>
              <a:r>
                <a:rPr lang="en-GB" sz="1000" dirty="0" err="1">
                  <a:effectLst/>
                  <a:latin typeface="Arial" panose="020B0604020202020204" pitchFamily="34" charset="0"/>
                  <a:cs typeface="Arial" panose="020B0604020202020204" pitchFamily="34" charset="0"/>
                </a:rPr>
                <a:t>model_version_prefix</a:t>
              </a:r>
              <a:endParaRPr lang="en-GB" sz="1000" dirty="0">
                <a:effectLst/>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AF5F192B-D9D2-5CC1-235C-57E01277430F}"/>
                </a:ext>
              </a:extLst>
            </p:cNvPr>
            <p:cNvSpPr txBox="1">
              <a:spLocks/>
            </p:cNvSpPr>
            <p:nvPr/>
          </p:nvSpPr>
          <p:spPr>
            <a:xfrm>
              <a:off x="4435488" y="5673188"/>
              <a:ext cx="332102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200" b="1" dirty="0">
                  <a:solidFill>
                    <a:schemeClr val="accent5"/>
                  </a:solidFill>
                </a:rPr>
                <a:t>Output</a:t>
              </a:r>
            </a:p>
          </p:txBody>
        </p:sp>
      </p:grpSp>
      <p:grpSp>
        <p:nvGrpSpPr>
          <p:cNvPr id="50" name="CustomIcon">
            <a:extLst>
              <a:ext uri="{FF2B5EF4-FFF2-40B4-BE49-F238E27FC236}">
                <a16:creationId xmlns:a16="http://schemas.microsoft.com/office/drawing/2014/main" id="{6011D821-7EE3-004D-ED06-3C53D197889C}"/>
              </a:ext>
            </a:extLst>
          </p:cNvPr>
          <p:cNvGrpSpPr>
            <a:grpSpLocks noChangeAspect="1"/>
          </p:cNvGrpSpPr>
          <p:nvPr>
            <p:custDataLst>
              <p:tags r:id="rId5"/>
            </p:custDataLst>
          </p:nvPr>
        </p:nvGrpSpPr>
        <p:grpSpPr>
          <a:xfrm>
            <a:off x="4435488" y="1122304"/>
            <a:ext cx="564313" cy="564313"/>
            <a:chOff x="-205105" y="-205105"/>
            <a:chExt cx="1019810" cy="1019810"/>
          </a:xfrm>
        </p:grpSpPr>
        <p:sp>
          <p:nvSpPr>
            <p:cNvPr id="51" name="Oval 50">
              <a:extLst>
                <a:ext uri="{FF2B5EF4-FFF2-40B4-BE49-F238E27FC236}">
                  <a16:creationId xmlns:a16="http://schemas.microsoft.com/office/drawing/2014/main" id="{F4309929-8011-C6FC-9447-B5850C032610}"/>
                </a:ext>
              </a:extLst>
            </p:cNvPr>
            <p:cNvSpPr>
              <a:spLocks noChangeAspect="1"/>
            </p:cNvSpPr>
            <p:nvPr/>
          </p:nvSpPr>
          <p:spPr>
            <a:xfrm>
              <a:off x="-205105" y="-205105"/>
              <a:ext cx="1019810" cy="1019810"/>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52" name="Graphic 51">
              <a:extLst>
                <a:ext uri="{FF2B5EF4-FFF2-40B4-BE49-F238E27FC236}">
                  <a16:creationId xmlns:a16="http://schemas.microsoft.com/office/drawing/2014/main" id="{8AF9B1D5-CD10-CD2A-2A52-79EF91A15D83}"/>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0" y="0"/>
              <a:ext cx="609600" cy="609600"/>
            </a:xfrm>
            <a:prstGeom prst="rect">
              <a:avLst/>
            </a:prstGeom>
          </p:spPr>
        </p:pic>
      </p:grpSp>
      <p:pic>
        <p:nvPicPr>
          <p:cNvPr id="53" name="Graphic 52">
            <a:extLst>
              <a:ext uri="{FF2B5EF4-FFF2-40B4-BE49-F238E27FC236}">
                <a16:creationId xmlns:a16="http://schemas.microsoft.com/office/drawing/2014/main" id="{98164A0B-84FF-7C95-EBE0-49AD874AD77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5400000">
            <a:off x="5956300" y="5457141"/>
            <a:ext cx="279400" cy="279400"/>
          </a:xfrm>
          <a:prstGeom prst="rect">
            <a:avLst/>
          </a:prstGeom>
        </p:spPr>
      </p:pic>
      <p:grpSp>
        <p:nvGrpSpPr>
          <p:cNvPr id="15" name="Group 14">
            <a:extLst>
              <a:ext uri="{FF2B5EF4-FFF2-40B4-BE49-F238E27FC236}">
                <a16:creationId xmlns:a16="http://schemas.microsoft.com/office/drawing/2014/main" id="{4F487489-0F67-EA1A-3AF9-F9254C8FA226}"/>
              </a:ext>
            </a:extLst>
          </p:cNvPr>
          <p:cNvGrpSpPr/>
          <p:nvPr/>
        </p:nvGrpSpPr>
        <p:grpSpPr>
          <a:xfrm>
            <a:off x="4024463" y="1794346"/>
            <a:ext cx="262321" cy="262321"/>
            <a:chOff x="4024463" y="2145475"/>
            <a:chExt cx="262321" cy="262321"/>
          </a:xfrm>
        </p:grpSpPr>
        <p:sp>
          <p:nvSpPr>
            <p:cNvPr id="10" name="Freeform: Shape 9">
              <a:extLst>
                <a:ext uri="{FF2B5EF4-FFF2-40B4-BE49-F238E27FC236}">
                  <a16:creationId xmlns:a16="http://schemas.microsoft.com/office/drawing/2014/main" id="{2B572AD6-EF69-27F9-6811-254CE35E0B8A}"/>
                </a:ext>
              </a:extLst>
            </p:cNvPr>
            <p:cNvSpPr/>
            <p:nvPr/>
          </p:nvSpPr>
          <p:spPr>
            <a:xfrm>
              <a:off x="4024463" y="2145475"/>
              <a:ext cx="262321" cy="262321"/>
            </a:xfrm>
            <a:custGeom>
              <a:avLst/>
              <a:gdLst>
                <a:gd name="connsiteX0" fmla="*/ 262322 w 262321"/>
                <a:gd name="connsiteY0" fmla="*/ 131161 h 262321"/>
                <a:gd name="connsiteX1" fmla="*/ 131161 w 262321"/>
                <a:gd name="connsiteY1" fmla="*/ 262322 h 262321"/>
                <a:gd name="connsiteX2" fmla="*/ 0 w 262321"/>
                <a:gd name="connsiteY2" fmla="*/ 131161 h 262321"/>
                <a:gd name="connsiteX3" fmla="*/ 131161 w 262321"/>
                <a:gd name="connsiteY3" fmla="*/ 0 h 262321"/>
                <a:gd name="connsiteX4" fmla="*/ 262322 w 262321"/>
                <a:gd name="connsiteY4" fmla="*/ 131161 h 26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21" h="262321">
                  <a:moveTo>
                    <a:pt x="262322" y="131161"/>
                  </a:moveTo>
                  <a:cubicBezTo>
                    <a:pt x="262322" y="203599"/>
                    <a:pt x="203599" y="262322"/>
                    <a:pt x="131161" y="262322"/>
                  </a:cubicBezTo>
                  <a:cubicBezTo>
                    <a:pt x="58723" y="262322"/>
                    <a:pt x="0" y="203599"/>
                    <a:pt x="0" y="131161"/>
                  </a:cubicBezTo>
                  <a:cubicBezTo>
                    <a:pt x="0" y="58723"/>
                    <a:pt x="58723" y="0"/>
                    <a:pt x="131161" y="0"/>
                  </a:cubicBezTo>
                  <a:cubicBezTo>
                    <a:pt x="203599" y="0"/>
                    <a:pt x="262322" y="58723"/>
                    <a:pt x="262322" y="131161"/>
                  </a:cubicBezTo>
                  <a:close/>
                </a:path>
              </a:pathLst>
            </a:custGeom>
            <a:solidFill>
              <a:schemeClr val="accent5"/>
            </a:solidFill>
            <a:ln w="8124" cap="rnd">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1F94B01-5D11-D175-D5C9-091C7632263B}"/>
                </a:ext>
              </a:extLst>
            </p:cNvPr>
            <p:cNvSpPr/>
            <p:nvPr/>
          </p:nvSpPr>
          <p:spPr>
            <a:xfrm>
              <a:off x="4127752" y="2220893"/>
              <a:ext cx="55743" cy="111486"/>
            </a:xfrm>
            <a:custGeom>
              <a:avLst/>
              <a:gdLst>
                <a:gd name="connsiteX0" fmla="*/ 0 w 55743"/>
                <a:gd name="connsiteY0" fmla="*/ 0 h 111486"/>
                <a:gd name="connsiteX1" fmla="*/ 55743 w 55743"/>
                <a:gd name="connsiteY1" fmla="*/ 55743 h 111486"/>
                <a:gd name="connsiteX2" fmla="*/ 0 w 55743"/>
                <a:gd name="connsiteY2" fmla="*/ 111487 h 111486"/>
              </a:gdLst>
              <a:ahLst/>
              <a:cxnLst>
                <a:cxn ang="0">
                  <a:pos x="connsiteX0" y="connsiteY0"/>
                </a:cxn>
                <a:cxn ang="0">
                  <a:pos x="connsiteX1" y="connsiteY1"/>
                </a:cxn>
                <a:cxn ang="0">
                  <a:pos x="connsiteX2" y="connsiteY2"/>
                </a:cxn>
              </a:cxnLst>
              <a:rect l="l" t="t" r="r" b="b"/>
              <a:pathLst>
                <a:path w="55743" h="111486">
                  <a:moveTo>
                    <a:pt x="0" y="0"/>
                  </a:moveTo>
                  <a:lnTo>
                    <a:pt x="55743" y="55743"/>
                  </a:lnTo>
                  <a:lnTo>
                    <a:pt x="0" y="111487"/>
                  </a:lnTo>
                </a:path>
              </a:pathLst>
            </a:custGeom>
            <a:noFill/>
            <a:ln w="8124" cap="rnd">
              <a:solidFill>
                <a:srgbClr val="FFFFFF"/>
              </a:solid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69E36916-7C65-8F49-E7E6-AD5E7A1C29E0}"/>
              </a:ext>
            </a:extLst>
          </p:cNvPr>
          <p:cNvGrpSpPr/>
          <p:nvPr/>
        </p:nvGrpSpPr>
        <p:grpSpPr>
          <a:xfrm>
            <a:off x="7905215" y="1785362"/>
            <a:ext cx="262321" cy="262321"/>
            <a:chOff x="7905215" y="2136491"/>
            <a:chExt cx="262321" cy="262321"/>
          </a:xfrm>
        </p:grpSpPr>
        <p:sp>
          <p:nvSpPr>
            <p:cNvPr id="13" name="Freeform: Shape 12">
              <a:extLst>
                <a:ext uri="{FF2B5EF4-FFF2-40B4-BE49-F238E27FC236}">
                  <a16:creationId xmlns:a16="http://schemas.microsoft.com/office/drawing/2014/main" id="{E969D477-F4A1-1248-C732-FE8956F32EDF}"/>
                </a:ext>
              </a:extLst>
            </p:cNvPr>
            <p:cNvSpPr/>
            <p:nvPr/>
          </p:nvSpPr>
          <p:spPr>
            <a:xfrm>
              <a:off x="7905215" y="2136491"/>
              <a:ext cx="262321" cy="262321"/>
            </a:xfrm>
            <a:custGeom>
              <a:avLst/>
              <a:gdLst>
                <a:gd name="connsiteX0" fmla="*/ 262322 w 262321"/>
                <a:gd name="connsiteY0" fmla="*/ 131161 h 262321"/>
                <a:gd name="connsiteX1" fmla="*/ 131161 w 262321"/>
                <a:gd name="connsiteY1" fmla="*/ 262322 h 262321"/>
                <a:gd name="connsiteX2" fmla="*/ 0 w 262321"/>
                <a:gd name="connsiteY2" fmla="*/ 131161 h 262321"/>
                <a:gd name="connsiteX3" fmla="*/ 131161 w 262321"/>
                <a:gd name="connsiteY3" fmla="*/ 0 h 262321"/>
                <a:gd name="connsiteX4" fmla="*/ 262322 w 262321"/>
                <a:gd name="connsiteY4" fmla="*/ 131161 h 26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21" h="262321">
                  <a:moveTo>
                    <a:pt x="262322" y="131161"/>
                  </a:moveTo>
                  <a:cubicBezTo>
                    <a:pt x="262322" y="203599"/>
                    <a:pt x="203599" y="262322"/>
                    <a:pt x="131161" y="262322"/>
                  </a:cubicBezTo>
                  <a:cubicBezTo>
                    <a:pt x="58723" y="262322"/>
                    <a:pt x="0" y="203599"/>
                    <a:pt x="0" y="131161"/>
                  </a:cubicBezTo>
                  <a:cubicBezTo>
                    <a:pt x="0" y="58723"/>
                    <a:pt x="58723" y="0"/>
                    <a:pt x="131161" y="0"/>
                  </a:cubicBezTo>
                  <a:cubicBezTo>
                    <a:pt x="203599" y="0"/>
                    <a:pt x="262322" y="58723"/>
                    <a:pt x="262322" y="131161"/>
                  </a:cubicBezTo>
                  <a:close/>
                </a:path>
              </a:pathLst>
            </a:custGeom>
            <a:solidFill>
              <a:schemeClr val="accent5"/>
            </a:solidFill>
            <a:ln w="8124" cap="rnd">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FAAE7EC-33E8-A609-6BA7-4811E706C616}"/>
                </a:ext>
              </a:extLst>
            </p:cNvPr>
            <p:cNvSpPr/>
            <p:nvPr/>
          </p:nvSpPr>
          <p:spPr>
            <a:xfrm>
              <a:off x="8008504" y="2211909"/>
              <a:ext cx="55743" cy="111486"/>
            </a:xfrm>
            <a:custGeom>
              <a:avLst/>
              <a:gdLst>
                <a:gd name="connsiteX0" fmla="*/ 0 w 55743"/>
                <a:gd name="connsiteY0" fmla="*/ 0 h 111486"/>
                <a:gd name="connsiteX1" fmla="*/ 55743 w 55743"/>
                <a:gd name="connsiteY1" fmla="*/ 55743 h 111486"/>
                <a:gd name="connsiteX2" fmla="*/ 0 w 55743"/>
                <a:gd name="connsiteY2" fmla="*/ 111487 h 111486"/>
              </a:gdLst>
              <a:ahLst/>
              <a:cxnLst>
                <a:cxn ang="0">
                  <a:pos x="connsiteX0" y="connsiteY0"/>
                </a:cxn>
                <a:cxn ang="0">
                  <a:pos x="connsiteX1" y="connsiteY1"/>
                </a:cxn>
                <a:cxn ang="0">
                  <a:pos x="connsiteX2" y="connsiteY2"/>
                </a:cxn>
              </a:cxnLst>
              <a:rect l="l" t="t" r="r" b="b"/>
              <a:pathLst>
                <a:path w="55743" h="111486">
                  <a:moveTo>
                    <a:pt x="0" y="0"/>
                  </a:moveTo>
                  <a:lnTo>
                    <a:pt x="55743" y="55743"/>
                  </a:lnTo>
                  <a:lnTo>
                    <a:pt x="0" y="111487"/>
                  </a:lnTo>
                </a:path>
              </a:pathLst>
            </a:custGeom>
            <a:noFill/>
            <a:ln w="8124" cap="rnd">
              <a:solidFill>
                <a:srgbClr val="FFFFFF"/>
              </a:solidFill>
              <a:prstDash val="solid"/>
              <a:miter/>
            </a:ln>
          </p:spPr>
          <p:txBody>
            <a:bodyPr rtlCol="0" anchor="ctr"/>
            <a:lstStyle/>
            <a:p>
              <a:endParaRPr lang="en-US"/>
            </a:p>
          </p:txBody>
        </p:sp>
      </p:grpSp>
      <p:sp>
        <p:nvSpPr>
          <p:cNvPr id="58" name="TextBox 57">
            <a:extLst>
              <a:ext uri="{FF2B5EF4-FFF2-40B4-BE49-F238E27FC236}">
                <a16:creationId xmlns:a16="http://schemas.microsoft.com/office/drawing/2014/main" id="{D57BF1F7-3D3B-272D-A8BD-C4923512389C}"/>
              </a:ext>
            </a:extLst>
          </p:cNvPr>
          <p:cNvSpPr txBox="1"/>
          <p:nvPr/>
        </p:nvSpPr>
        <p:spPr>
          <a:xfrm>
            <a:off x="863395" y="6563351"/>
            <a:ext cx="10800960" cy="16927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100" dirty="0"/>
              <a:t>Code: </a:t>
            </a:r>
            <a:r>
              <a:rPr lang="en-GB" sz="1100" b="1" dirty="0"/>
              <a:t>Step3a_Customer_360TS_XS_PropensityModel/</a:t>
            </a:r>
            <a:r>
              <a:rPr lang="en-GB" sz="1100" dirty="0"/>
              <a:t>3_1_TrainTestSplit_dev</a:t>
            </a:r>
          </a:p>
        </p:txBody>
      </p:sp>
      <p:grpSp>
        <p:nvGrpSpPr>
          <p:cNvPr id="59" name="Group 58">
            <a:extLst>
              <a:ext uri="{FF2B5EF4-FFF2-40B4-BE49-F238E27FC236}">
                <a16:creationId xmlns:a16="http://schemas.microsoft.com/office/drawing/2014/main" id="{97DD4914-9FE5-CB3C-EBC3-7E3CB4BE2328}"/>
              </a:ext>
            </a:extLst>
          </p:cNvPr>
          <p:cNvGrpSpPr/>
          <p:nvPr/>
        </p:nvGrpSpPr>
        <p:grpSpPr>
          <a:xfrm>
            <a:off x="554736" y="6520994"/>
            <a:ext cx="242088" cy="242088"/>
            <a:chOff x="269453" y="5985661"/>
            <a:chExt cx="242088" cy="242088"/>
          </a:xfrm>
        </p:grpSpPr>
        <p:sp>
          <p:nvSpPr>
            <p:cNvPr id="60" name="Oval 59">
              <a:extLst>
                <a:ext uri="{FF2B5EF4-FFF2-40B4-BE49-F238E27FC236}">
                  <a16:creationId xmlns:a16="http://schemas.microsoft.com/office/drawing/2014/main" id="{3BDC2EBC-AF97-35F8-5279-D47932091B9D}"/>
                </a:ext>
              </a:extLst>
            </p:cNvPr>
            <p:cNvSpPr>
              <a:spLocks noChangeAspect="1"/>
            </p:cNvSpPr>
            <p:nvPr/>
          </p:nvSpPr>
          <p:spPr>
            <a:xfrm>
              <a:off x="269453" y="5985661"/>
              <a:ext cx="242088" cy="242088"/>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61" name="Graphic 60">
              <a:extLst>
                <a:ext uri="{FF2B5EF4-FFF2-40B4-BE49-F238E27FC236}">
                  <a16:creationId xmlns:a16="http://schemas.microsoft.com/office/drawing/2014/main" id="{F494E61C-1A6D-85FB-9CF0-70AAAFE9389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15204" y="6031412"/>
              <a:ext cx="150585" cy="150585"/>
            </a:xfrm>
            <a:prstGeom prst="rect">
              <a:avLst/>
            </a:prstGeom>
          </p:spPr>
        </p:pic>
      </p:grpSp>
      <p:sp>
        <p:nvSpPr>
          <p:cNvPr id="66" name="TextBox 65">
            <a:extLst>
              <a:ext uri="{FF2B5EF4-FFF2-40B4-BE49-F238E27FC236}">
                <a16:creationId xmlns:a16="http://schemas.microsoft.com/office/drawing/2014/main" id="{C2D71F4E-4950-BFAD-C938-93A3487B86F4}"/>
              </a:ext>
            </a:extLst>
          </p:cNvPr>
          <p:cNvSpPr txBox="1">
            <a:spLocks/>
          </p:cNvSpPr>
          <p:nvPr>
            <p:custDataLst>
              <p:tags r:id="rId6"/>
            </p:custDataLst>
          </p:nvPr>
        </p:nvSpPr>
        <p:spPr>
          <a:xfrm>
            <a:off x="8316240" y="1818031"/>
            <a:ext cx="3321024" cy="246221"/>
          </a:xfrm>
          <a:prstGeom prst="rect">
            <a:avLst/>
          </a:prstGeom>
          <a:solidFill>
            <a:schemeClr val="bg1"/>
          </a:solidFill>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r>
              <a:rPr lang="en-GB" b="1" i="0" dirty="0">
                <a:effectLst/>
                <a:latin typeface="Arial" panose="020B0604020202020204" pitchFamily="34" charset="0"/>
              </a:rPr>
              <a:t>Step 3: Prepare Test Datasets</a:t>
            </a:r>
            <a:endParaRPr lang="en-GB" sz="1200" b="0" i="0" dirty="0">
              <a:effectLst/>
              <a:latin typeface="Arial" panose="020B0604020202020204" pitchFamily="34" charset="0"/>
            </a:endParaRPr>
          </a:p>
        </p:txBody>
      </p:sp>
      <p:sp>
        <p:nvSpPr>
          <p:cNvPr id="67" name="TextBox 66">
            <a:extLst>
              <a:ext uri="{FF2B5EF4-FFF2-40B4-BE49-F238E27FC236}">
                <a16:creationId xmlns:a16="http://schemas.microsoft.com/office/drawing/2014/main" id="{8AC93716-667D-CFDA-AA98-3A960D8B3CDF}"/>
              </a:ext>
            </a:extLst>
          </p:cNvPr>
          <p:cNvSpPr txBox="1">
            <a:spLocks/>
          </p:cNvSpPr>
          <p:nvPr>
            <p:custDataLst>
              <p:tags r:id="rId7"/>
            </p:custDataLst>
          </p:nvPr>
        </p:nvSpPr>
        <p:spPr>
          <a:xfrm>
            <a:off x="554736" y="1820571"/>
            <a:ext cx="3321024"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700"/>
              </a:spcBef>
              <a:spcAft>
                <a:spcPts val="0"/>
              </a:spcAft>
              <a:buClr>
                <a:schemeClr val="tx1"/>
              </a:buClr>
              <a:buNone/>
            </a:pPr>
            <a:r>
              <a:rPr lang="en-GB" b="1" i="0" dirty="0">
                <a:effectLst/>
                <a:latin typeface="Arial" panose="020B0604020202020204" pitchFamily="34" charset="0"/>
              </a:rPr>
              <a:t>Step 1: Load Customer360 View</a:t>
            </a:r>
          </a:p>
        </p:txBody>
      </p:sp>
      <p:sp>
        <p:nvSpPr>
          <p:cNvPr id="68" name="TextBox 67">
            <a:extLst>
              <a:ext uri="{FF2B5EF4-FFF2-40B4-BE49-F238E27FC236}">
                <a16:creationId xmlns:a16="http://schemas.microsoft.com/office/drawing/2014/main" id="{8C029F85-8496-7005-5BEF-DBD42945EEE7}"/>
              </a:ext>
            </a:extLst>
          </p:cNvPr>
          <p:cNvSpPr txBox="1">
            <a:spLocks/>
          </p:cNvSpPr>
          <p:nvPr>
            <p:custDataLst>
              <p:tags r:id="rId8"/>
            </p:custDataLst>
          </p:nvPr>
        </p:nvSpPr>
        <p:spPr>
          <a:xfrm>
            <a:off x="554736" y="2171700"/>
            <a:ext cx="3321024" cy="73866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700"/>
              </a:spcBef>
              <a:spcAft>
                <a:spcPts val="0"/>
              </a:spcAft>
              <a:buClr>
                <a:schemeClr val="tx1"/>
              </a:buClr>
              <a:buNone/>
            </a:pPr>
            <a:r>
              <a:rPr lang="en-US" sz="1200" i="0" dirty="0">
                <a:effectLst/>
                <a:latin typeface="Arial" panose="020B0604020202020204" pitchFamily="34" charset="0"/>
              </a:rPr>
              <a:t>Load the latest version of the Customer360 view. The view contains information about customers, their financial product holdings, and transaction history.</a:t>
            </a:r>
            <a:endParaRPr lang="en-GB" sz="1200" i="0" dirty="0">
              <a:effectLst/>
              <a:latin typeface="Arial" panose="020B0604020202020204" pitchFamily="34" charset="0"/>
            </a:endParaRPr>
          </a:p>
        </p:txBody>
      </p:sp>
      <p:sp>
        <p:nvSpPr>
          <p:cNvPr id="69" name="TextBox 68">
            <a:extLst>
              <a:ext uri="{FF2B5EF4-FFF2-40B4-BE49-F238E27FC236}">
                <a16:creationId xmlns:a16="http://schemas.microsoft.com/office/drawing/2014/main" id="{7C5C3B04-8A40-F3F1-9ABC-3E1CDEE819CD}"/>
              </a:ext>
            </a:extLst>
          </p:cNvPr>
          <p:cNvSpPr txBox="1">
            <a:spLocks/>
          </p:cNvSpPr>
          <p:nvPr>
            <p:custDataLst>
              <p:tags r:id="rId9"/>
            </p:custDataLst>
          </p:nvPr>
        </p:nvSpPr>
        <p:spPr>
          <a:xfrm>
            <a:off x="4435488" y="1820571"/>
            <a:ext cx="3321024" cy="246221"/>
          </a:xfrm>
          <a:prstGeom prst="rect">
            <a:avLst/>
          </a:prstGeom>
          <a:solidFill>
            <a:schemeClr val="bg1"/>
          </a:solidFill>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r>
              <a:rPr lang="en-GB" b="1" i="0" dirty="0">
                <a:effectLst/>
                <a:latin typeface="Arial" panose="020B0604020202020204" pitchFamily="34" charset="0"/>
              </a:rPr>
              <a:t>Step 2: Prepare Train Datasets</a:t>
            </a:r>
            <a:endParaRPr lang="en-GB" sz="1200" b="0" i="0" dirty="0">
              <a:effectLst/>
              <a:latin typeface="Arial" panose="020B0604020202020204" pitchFamily="34" charset="0"/>
            </a:endParaRPr>
          </a:p>
        </p:txBody>
      </p:sp>
      <p:sp>
        <p:nvSpPr>
          <p:cNvPr id="70" name="TextBox 69">
            <a:extLst>
              <a:ext uri="{FF2B5EF4-FFF2-40B4-BE49-F238E27FC236}">
                <a16:creationId xmlns:a16="http://schemas.microsoft.com/office/drawing/2014/main" id="{E2B88D44-A12E-E997-30C7-0B5D7ED208B1}"/>
              </a:ext>
            </a:extLst>
          </p:cNvPr>
          <p:cNvSpPr txBox="1"/>
          <p:nvPr/>
        </p:nvSpPr>
        <p:spPr>
          <a:xfrm>
            <a:off x="4435488" y="2171700"/>
            <a:ext cx="3321024" cy="184666"/>
          </a:xfrm>
          <a:prstGeom prst="rect">
            <a:avLst/>
          </a:prstGeom>
          <a:solidFill>
            <a:srgbClr val="FFFFFF"/>
          </a:solidFill>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200" dirty="0">
                <a:latin typeface="Arial" panose="020B0604020202020204" pitchFamily="34" charset="0"/>
                <a:sym typeface=""/>
              </a:rPr>
              <a:t>Prepare train datasets for each product (p). </a:t>
            </a:r>
          </a:p>
        </p:txBody>
      </p:sp>
      <p:pic>
        <p:nvPicPr>
          <p:cNvPr id="75" name="Graphic 74">
            <a:extLst>
              <a:ext uri="{FF2B5EF4-FFF2-40B4-BE49-F238E27FC236}">
                <a16:creationId xmlns:a16="http://schemas.microsoft.com/office/drawing/2014/main" id="{5536B2EC-BFC7-0B29-997A-DD4B499638C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5400000">
            <a:off x="5956300" y="4782421"/>
            <a:ext cx="279400" cy="279400"/>
          </a:xfrm>
          <a:prstGeom prst="rect">
            <a:avLst/>
          </a:prstGeom>
        </p:spPr>
      </p:pic>
      <p:pic>
        <p:nvPicPr>
          <p:cNvPr id="76" name="Graphic 75">
            <a:extLst>
              <a:ext uri="{FF2B5EF4-FFF2-40B4-BE49-F238E27FC236}">
                <a16:creationId xmlns:a16="http://schemas.microsoft.com/office/drawing/2014/main" id="{36B3A515-C50A-6C61-09DD-C005F25D99C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5400000">
            <a:off x="5956300" y="4445061"/>
            <a:ext cx="279400" cy="279400"/>
          </a:xfrm>
          <a:prstGeom prst="rect">
            <a:avLst/>
          </a:prstGeom>
        </p:spPr>
      </p:pic>
      <p:pic>
        <p:nvPicPr>
          <p:cNvPr id="77" name="Graphic 76">
            <a:extLst>
              <a:ext uri="{FF2B5EF4-FFF2-40B4-BE49-F238E27FC236}">
                <a16:creationId xmlns:a16="http://schemas.microsoft.com/office/drawing/2014/main" id="{ACB4871B-9BE5-A790-88E2-765B412184B9}"/>
              </a:ext>
            </a:extLst>
          </p:cNvPr>
          <p:cNvPicPr>
            <a:picLocks/>
          </p:cNvPicPr>
          <p:nvPr/>
        </p:nvPicPr>
        <p:blipFill>
          <a:blip r:embed="rId27">
            <a:extLst>
              <a:ext uri="{96DAC541-7B7A-43D3-8B79-37D633B846F1}">
                <asvg:svgBlip xmlns:asvg="http://schemas.microsoft.com/office/drawing/2016/SVG/main" r:embed="rId28"/>
              </a:ext>
            </a:extLst>
          </a:blip>
          <a:stretch>
            <a:fillRect/>
          </a:stretch>
        </p:blipFill>
        <p:spPr>
          <a:xfrm rot="5400000">
            <a:off x="5956300" y="3184371"/>
            <a:ext cx="279400" cy="279400"/>
          </a:xfrm>
          <a:prstGeom prst="rect">
            <a:avLst/>
          </a:prstGeom>
        </p:spPr>
      </p:pic>
      <p:sp>
        <p:nvSpPr>
          <p:cNvPr id="78" name="TextBox 77">
            <a:extLst>
              <a:ext uri="{FF2B5EF4-FFF2-40B4-BE49-F238E27FC236}">
                <a16:creationId xmlns:a16="http://schemas.microsoft.com/office/drawing/2014/main" id="{E25BFA6F-B88F-7F26-25CB-3E7ECE6055BC}"/>
              </a:ext>
            </a:extLst>
          </p:cNvPr>
          <p:cNvSpPr txBox="1"/>
          <p:nvPr/>
        </p:nvSpPr>
        <p:spPr>
          <a:xfrm>
            <a:off x="8316240" y="2171700"/>
            <a:ext cx="3321024" cy="184666"/>
          </a:xfrm>
          <a:prstGeom prst="rect">
            <a:avLst/>
          </a:prstGeom>
          <a:solidFill>
            <a:srgbClr val="FFFFFF"/>
          </a:solidFill>
        </p:spPr>
        <p:txBody>
          <a:bodyPr vert="horz"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SzPct val="100000"/>
            </a:pPr>
            <a:r>
              <a:rPr lang="en-US" sz="1200" dirty="0">
                <a:latin typeface="Arial" panose="020B0604020202020204" pitchFamily="34" charset="0"/>
                <a:sym typeface=""/>
              </a:rPr>
              <a:t>Prepare test datasets for each product (p). </a:t>
            </a:r>
          </a:p>
        </p:txBody>
      </p:sp>
      <p:pic>
        <p:nvPicPr>
          <p:cNvPr id="82" name="Graphic 81">
            <a:extLst>
              <a:ext uri="{FF2B5EF4-FFF2-40B4-BE49-F238E27FC236}">
                <a16:creationId xmlns:a16="http://schemas.microsoft.com/office/drawing/2014/main" id="{48AC416F-00F0-BAB9-7019-39F79E0725C3}"/>
              </a:ext>
            </a:extLst>
          </p:cNvPr>
          <p:cNvPicPr>
            <a:picLocks/>
          </p:cNvPicPr>
          <p:nvPr/>
        </p:nvPicPr>
        <p:blipFill>
          <a:blip r:embed="rId27">
            <a:extLst>
              <a:ext uri="{96DAC541-7B7A-43D3-8B79-37D633B846F1}">
                <asvg:svgBlip xmlns:asvg="http://schemas.microsoft.com/office/drawing/2016/SVG/main" r:embed="rId28"/>
              </a:ext>
            </a:extLst>
          </a:blip>
          <a:stretch>
            <a:fillRect/>
          </a:stretch>
        </p:blipFill>
        <p:spPr>
          <a:xfrm rot="5400000">
            <a:off x="9837052" y="3848846"/>
            <a:ext cx="279400" cy="279400"/>
          </a:xfrm>
          <a:prstGeom prst="rect">
            <a:avLst/>
          </a:prstGeom>
        </p:spPr>
      </p:pic>
      <p:pic>
        <p:nvPicPr>
          <p:cNvPr id="83" name="Graphic 82">
            <a:extLst>
              <a:ext uri="{FF2B5EF4-FFF2-40B4-BE49-F238E27FC236}">
                <a16:creationId xmlns:a16="http://schemas.microsoft.com/office/drawing/2014/main" id="{E26CE757-85AD-C6D7-CFB8-2C63EE9CF2CA}"/>
              </a:ext>
            </a:extLst>
          </p:cNvPr>
          <p:cNvPicPr>
            <a:picLocks/>
          </p:cNvPicPr>
          <p:nvPr/>
        </p:nvPicPr>
        <p:blipFill>
          <a:blip r:embed="rId27">
            <a:extLst>
              <a:ext uri="{96DAC541-7B7A-43D3-8B79-37D633B846F1}">
                <asvg:svgBlip xmlns:asvg="http://schemas.microsoft.com/office/drawing/2016/SVG/main" r:embed="rId28"/>
              </a:ext>
            </a:extLst>
          </a:blip>
          <a:stretch>
            <a:fillRect/>
          </a:stretch>
        </p:blipFill>
        <p:spPr>
          <a:xfrm rot="5400000">
            <a:off x="9837052" y="3231854"/>
            <a:ext cx="279400" cy="279400"/>
          </a:xfrm>
          <a:prstGeom prst="rect">
            <a:avLst/>
          </a:prstGeom>
        </p:spPr>
      </p:pic>
      <p:pic>
        <p:nvPicPr>
          <p:cNvPr id="87" name="Graphic 86">
            <a:extLst>
              <a:ext uri="{FF2B5EF4-FFF2-40B4-BE49-F238E27FC236}">
                <a16:creationId xmlns:a16="http://schemas.microsoft.com/office/drawing/2014/main" id="{14E72B4E-4405-EAB6-72FD-577EA773BA4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5400000">
            <a:off x="5956300" y="5119781"/>
            <a:ext cx="279400" cy="279400"/>
          </a:xfrm>
          <a:prstGeom prst="rect">
            <a:avLst/>
          </a:prstGeom>
        </p:spPr>
      </p:pic>
      <p:grpSp>
        <p:nvGrpSpPr>
          <p:cNvPr id="62" name="Group 61">
            <a:extLst>
              <a:ext uri="{FF2B5EF4-FFF2-40B4-BE49-F238E27FC236}">
                <a16:creationId xmlns:a16="http://schemas.microsoft.com/office/drawing/2014/main" id="{2306301B-624A-EF04-F859-85B4A055DED2}"/>
              </a:ext>
            </a:extLst>
          </p:cNvPr>
          <p:cNvGrpSpPr/>
          <p:nvPr/>
        </p:nvGrpSpPr>
        <p:grpSpPr>
          <a:xfrm>
            <a:off x="4435488" y="3400418"/>
            <a:ext cx="3321024" cy="1107996"/>
            <a:chOff x="4435488" y="2884127"/>
            <a:chExt cx="3321024" cy="1107996"/>
          </a:xfrm>
        </p:grpSpPr>
        <p:sp>
          <p:nvSpPr>
            <p:cNvPr id="89" name="TrackerNumBlue 54">
              <a:extLst>
                <a:ext uri="{FF2B5EF4-FFF2-40B4-BE49-F238E27FC236}">
                  <a16:creationId xmlns:a16="http://schemas.microsoft.com/office/drawing/2014/main" id="{2F2BE90D-31D6-66F1-AAFF-4EAAB24959EF}"/>
                </a:ext>
              </a:extLst>
            </p:cNvPr>
            <p:cNvSpPr/>
            <p:nvPr>
              <p:custDataLst>
                <p:tags r:id="rId17"/>
              </p:custDataLst>
            </p:nvPr>
          </p:nvSpPr>
          <p:spPr>
            <a:xfrm>
              <a:off x="4435488" y="2884127"/>
              <a:ext cx="166010" cy="16601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2</a:t>
              </a:r>
            </a:p>
          </p:txBody>
        </p:sp>
        <p:sp>
          <p:nvSpPr>
            <p:cNvPr id="17" name="TextBox 16">
              <a:extLst>
                <a:ext uri="{FF2B5EF4-FFF2-40B4-BE49-F238E27FC236}">
                  <a16:creationId xmlns:a16="http://schemas.microsoft.com/office/drawing/2014/main" id="{A62EC275-0589-8B47-0FE7-AD1B2F38221A}"/>
                </a:ext>
              </a:extLst>
            </p:cNvPr>
            <p:cNvSpPr txBox="1"/>
            <p:nvPr/>
          </p:nvSpPr>
          <p:spPr>
            <a:xfrm>
              <a:off x="4435488" y="2884127"/>
              <a:ext cx="3321024" cy="1107996"/>
            </a:xfrm>
            <a:prstGeom prst="rect">
              <a:avLst/>
            </a:prstGeom>
          </p:spPr>
          <p:txBody>
            <a:bodyPr vert="horz" wrap="square" lIns="216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For each financial product, the code creates a target variable (p+"___</a:t>
              </a:r>
              <a:r>
                <a:rPr lang="en-US" sz="1200" dirty="0" err="1"/>
                <a:t>active_SOP_ind</a:t>
              </a:r>
              <a:r>
                <a:rPr lang="en-US" sz="1200" dirty="0"/>
                <a:t>") that acts as an indicator of whether the customer holds the product. This variable is derived from the original target variable (p+"___</a:t>
              </a:r>
              <a:r>
                <a:rPr lang="en-US" sz="1200" dirty="0" err="1"/>
                <a:t>active_SOP</a:t>
              </a:r>
              <a:r>
                <a:rPr lang="en-US" sz="1200" dirty="0"/>
                <a:t>") but capped at </a:t>
              </a:r>
            </a:p>
          </p:txBody>
        </p:sp>
      </p:grpSp>
      <p:grpSp>
        <p:nvGrpSpPr>
          <p:cNvPr id="54" name="Group 53">
            <a:extLst>
              <a:ext uri="{FF2B5EF4-FFF2-40B4-BE49-F238E27FC236}">
                <a16:creationId xmlns:a16="http://schemas.microsoft.com/office/drawing/2014/main" id="{652D4A3F-287B-9687-7EB4-38E044407D98}"/>
              </a:ext>
            </a:extLst>
          </p:cNvPr>
          <p:cNvGrpSpPr/>
          <p:nvPr/>
        </p:nvGrpSpPr>
        <p:grpSpPr>
          <a:xfrm>
            <a:off x="4435488" y="4661108"/>
            <a:ext cx="3321024" cy="184666"/>
            <a:chOff x="4435488" y="4349699"/>
            <a:chExt cx="3321024" cy="184666"/>
          </a:xfrm>
        </p:grpSpPr>
        <p:sp>
          <p:nvSpPr>
            <p:cNvPr id="90" name="TrackerNumBlue 54">
              <a:extLst>
                <a:ext uri="{FF2B5EF4-FFF2-40B4-BE49-F238E27FC236}">
                  <a16:creationId xmlns:a16="http://schemas.microsoft.com/office/drawing/2014/main" id="{C60F7276-0B0B-E75D-28C6-F82C722A69FC}"/>
                </a:ext>
              </a:extLst>
            </p:cNvPr>
            <p:cNvSpPr/>
            <p:nvPr>
              <p:custDataLst>
                <p:tags r:id="rId16"/>
              </p:custDataLst>
            </p:nvPr>
          </p:nvSpPr>
          <p:spPr>
            <a:xfrm>
              <a:off x="4435488" y="4359027"/>
              <a:ext cx="166010" cy="16601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3</a:t>
              </a:r>
            </a:p>
          </p:txBody>
        </p:sp>
        <p:sp>
          <p:nvSpPr>
            <p:cNvPr id="20" name="TextBox 19">
              <a:extLst>
                <a:ext uri="{FF2B5EF4-FFF2-40B4-BE49-F238E27FC236}">
                  <a16:creationId xmlns:a16="http://schemas.microsoft.com/office/drawing/2014/main" id="{6568CB2F-2711-EF14-F2F3-807E71522485}"/>
                </a:ext>
              </a:extLst>
            </p:cNvPr>
            <p:cNvSpPr txBox="1"/>
            <p:nvPr/>
          </p:nvSpPr>
          <p:spPr>
            <a:xfrm>
              <a:off x="4435488" y="4349699"/>
              <a:ext cx="3321024" cy="184666"/>
            </a:xfrm>
            <a:prstGeom prst="rect">
              <a:avLst/>
            </a:prstGeom>
          </p:spPr>
          <p:txBody>
            <a:bodyPr vert="horz" wrap="square" lIns="216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Include only the required periods for training.</a:t>
              </a:r>
            </a:p>
          </p:txBody>
        </p:sp>
      </p:grpSp>
      <p:grpSp>
        <p:nvGrpSpPr>
          <p:cNvPr id="47" name="Group 46">
            <a:extLst>
              <a:ext uri="{FF2B5EF4-FFF2-40B4-BE49-F238E27FC236}">
                <a16:creationId xmlns:a16="http://schemas.microsoft.com/office/drawing/2014/main" id="{825BD63B-F113-C1CE-3DCE-08C6C2D93EDA}"/>
              </a:ext>
            </a:extLst>
          </p:cNvPr>
          <p:cNvGrpSpPr/>
          <p:nvPr/>
        </p:nvGrpSpPr>
        <p:grpSpPr>
          <a:xfrm>
            <a:off x="4435488" y="4998468"/>
            <a:ext cx="3321024" cy="184666"/>
            <a:chOff x="4435488" y="4214200"/>
            <a:chExt cx="3321024" cy="184666"/>
          </a:xfrm>
        </p:grpSpPr>
        <p:sp>
          <p:nvSpPr>
            <p:cNvPr id="91" name="TrackerNumBlue 54">
              <a:extLst>
                <a:ext uri="{FF2B5EF4-FFF2-40B4-BE49-F238E27FC236}">
                  <a16:creationId xmlns:a16="http://schemas.microsoft.com/office/drawing/2014/main" id="{68E5BD2D-9527-5994-1004-AF0DB8FABA50}"/>
                </a:ext>
              </a:extLst>
            </p:cNvPr>
            <p:cNvSpPr/>
            <p:nvPr>
              <p:custDataLst>
                <p:tags r:id="rId15"/>
              </p:custDataLst>
            </p:nvPr>
          </p:nvSpPr>
          <p:spPr>
            <a:xfrm>
              <a:off x="4435488" y="4223528"/>
              <a:ext cx="166010" cy="16601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4</a:t>
              </a:r>
            </a:p>
          </p:txBody>
        </p:sp>
        <p:sp>
          <p:nvSpPr>
            <p:cNvPr id="22" name="TextBox 21">
              <a:extLst>
                <a:ext uri="{FF2B5EF4-FFF2-40B4-BE49-F238E27FC236}">
                  <a16:creationId xmlns:a16="http://schemas.microsoft.com/office/drawing/2014/main" id="{43CBE084-3993-A3C2-FE28-00D72862E0AE}"/>
                </a:ext>
              </a:extLst>
            </p:cNvPr>
            <p:cNvSpPr txBox="1"/>
            <p:nvPr/>
          </p:nvSpPr>
          <p:spPr>
            <a:xfrm>
              <a:off x="4435488" y="4214200"/>
              <a:ext cx="3321024" cy="184666"/>
            </a:xfrm>
            <a:prstGeom prst="rect">
              <a:avLst/>
            </a:prstGeom>
          </p:spPr>
          <p:txBody>
            <a:bodyPr vert="horz" wrap="square" lIns="216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Sample the data </a:t>
              </a:r>
            </a:p>
          </p:txBody>
        </p:sp>
      </p:grpSp>
      <p:grpSp>
        <p:nvGrpSpPr>
          <p:cNvPr id="64" name="Group 63">
            <a:extLst>
              <a:ext uri="{FF2B5EF4-FFF2-40B4-BE49-F238E27FC236}">
                <a16:creationId xmlns:a16="http://schemas.microsoft.com/office/drawing/2014/main" id="{6B8F2EE2-47E3-965B-A4A7-B383EEEDF22D}"/>
              </a:ext>
            </a:extLst>
          </p:cNvPr>
          <p:cNvGrpSpPr/>
          <p:nvPr/>
        </p:nvGrpSpPr>
        <p:grpSpPr>
          <a:xfrm>
            <a:off x="8316240" y="2509060"/>
            <a:ext cx="3321024" cy="738664"/>
            <a:chOff x="8316240" y="2509060"/>
            <a:chExt cx="3321024" cy="738664"/>
          </a:xfrm>
        </p:grpSpPr>
        <p:sp>
          <p:nvSpPr>
            <p:cNvPr id="93" name="TrackerNumBlue 54">
              <a:extLst>
                <a:ext uri="{FF2B5EF4-FFF2-40B4-BE49-F238E27FC236}">
                  <a16:creationId xmlns:a16="http://schemas.microsoft.com/office/drawing/2014/main" id="{924CB268-C4CE-77AD-01A9-83B3DAFA6D7A}"/>
                </a:ext>
              </a:extLst>
            </p:cNvPr>
            <p:cNvSpPr/>
            <p:nvPr>
              <p:custDataLst>
                <p:tags r:id="rId14"/>
              </p:custDataLst>
            </p:nvPr>
          </p:nvSpPr>
          <p:spPr>
            <a:xfrm>
              <a:off x="8316240" y="2509060"/>
              <a:ext cx="166010" cy="16601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1</a:t>
              </a:r>
            </a:p>
          </p:txBody>
        </p:sp>
        <p:sp>
          <p:nvSpPr>
            <p:cNvPr id="27" name="TextBox 26">
              <a:extLst>
                <a:ext uri="{FF2B5EF4-FFF2-40B4-BE49-F238E27FC236}">
                  <a16:creationId xmlns:a16="http://schemas.microsoft.com/office/drawing/2014/main" id="{13D65946-6F6B-CC9F-F006-173516469DCC}"/>
                </a:ext>
              </a:extLst>
            </p:cNvPr>
            <p:cNvSpPr txBox="1"/>
            <p:nvPr/>
          </p:nvSpPr>
          <p:spPr>
            <a:xfrm>
              <a:off x="8316240" y="2509060"/>
              <a:ext cx="3321024" cy="738664"/>
            </a:xfrm>
            <a:prstGeom prst="rect">
              <a:avLst/>
            </a:prstGeom>
          </p:spPr>
          <p:txBody>
            <a:bodyPr vert="horz" wrap="square" lIns="216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Filter Active Customers: Customers who are active (active at SOP) and have a minimum tenure of 3 months are included in the dataset.</a:t>
              </a:r>
            </a:p>
          </p:txBody>
        </p:sp>
      </p:grpSp>
      <p:grpSp>
        <p:nvGrpSpPr>
          <p:cNvPr id="65" name="Group 64">
            <a:extLst>
              <a:ext uri="{FF2B5EF4-FFF2-40B4-BE49-F238E27FC236}">
                <a16:creationId xmlns:a16="http://schemas.microsoft.com/office/drawing/2014/main" id="{888B6BFD-DB97-15F6-5FB9-B6BB0CA7CC06}"/>
              </a:ext>
            </a:extLst>
          </p:cNvPr>
          <p:cNvGrpSpPr/>
          <p:nvPr/>
        </p:nvGrpSpPr>
        <p:grpSpPr>
          <a:xfrm>
            <a:off x="8316240" y="3495384"/>
            <a:ext cx="3321024" cy="369332"/>
            <a:chOff x="8316240" y="3306979"/>
            <a:chExt cx="3321024" cy="369332"/>
          </a:xfrm>
        </p:grpSpPr>
        <p:sp>
          <p:nvSpPr>
            <p:cNvPr id="94" name="TrackerNumBlue 54">
              <a:extLst>
                <a:ext uri="{FF2B5EF4-FFF2-40B4-BE49-F238E27FC236}">
                  <a16:creationId xmlns:a16="http://schemas.microsoft.com/office/drawing/2014/main" id="{E8F95206-11FF-B7FE-9F89-9BA28332A2CC}"/>
                </a:ext>
              </a:extLst>
            </p:cNvPr>
            <p:cNvSpPr/>
            <p:nvPr>
              <p:custDataLst>
                <p:tags r:id="rId13"/>
              </p:custDataLst>
            </p:nvPr>
          </p:nvSpPr>
          <p:spPr>
            <a:xfrm>
              <a:off x="8316240" y="3306979"/>
              <a:ext cx="166010" cy="16601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2</a:t>
              </a:r>
            </a:p>
          </p:txBody>
        </p:sp>
        <p:sp>
          <p:nvSpPr>
            <p:cNvPr id="29" name="TextBox 28">
              <a:extLst>
                <a:ext uri="{FF2B5EF4-FFF2-40B4-BE49-F238E27FC236}">
                  <a16:creationId xmlns:a16="http://schemas.microsoft.com/office/drawing/2014/main" id="{A14615F8-15B1-04DF-4147-BA84CA1F84BF}"/>
                </a:ext>
              </a:extLst>
            </p:cNvPr>
            <p:cNvSpPr txBox="1"/>
            <p:nvPr/>
          </p:nvSpPr>
          <p:spPr>
            <a:xfrm>
              <a:off x="8316240" y="3306979"/>
              <a:ext cx="3321024" cy="369332"/>
            </a:xfrm>
            <a:prstGeom prst="rect">
              <a:avLst/>
            </a:prstGeom>
          </p:spPr>
          <p:txBody>
            <a:bodyPr vert="horz" wrap="square" lIns="216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Filtering to include only the required periods for testing.</a:t>
              </a:r>
            </a:p>
          </p:txBody>
        </p:sp>
      </p:grpSp>
      <p:grpSp>
        <p:nvGrpSpPr>
          <p:cNvPr id="85" name="Group 84">
            <a:extLst>
              <a:ext uri="{FF2B5EF4-FFF2-40B4-BE49-F238E27FC236}">
                <a16:creationId xmlns:a16="http://schemas.microsoft.com/office/drawing/2014/main" id="{73F1F327-0E02-7AEC-971D-5BF214460B92}"/>
              </a:ext>
            </a:extLst>
          </p:cNvPr>
          <p:cNvGrpSpPr/>
          <p:nvPr/>
        </p:nvGrpSpPr>
        <p:grpSpPr>
          <a:xfrm>
            <a:off x="8316240" y="4112374"/>
            <a:ext cx="3321024" cy="369332"/>
            <a:chOff x="8316240" y="3804413"/>
            <a:chExt cx="3321024" cy="369332"/>
          </a:xfrm>
        </p:grpSpPr>
        <p:sp>
          <p:nvSpPr>
            <p:cNvPr id="95" name="TrackerNumBlue 54">
              <a:extLst>
                <a:ext uri="{FF2B5EF4-FFF2-40B4-BE49-F238E27FC236}">
                  <a16:creationId xmlns:a16="http://schemas.microsoft.com/office/drawing/2014/main" id="{39BE650A-F632-D16A-D86A-EAD64924AAD3}"/>
                </a:ext>
              </a:extLst>
            </p:cNvPr>
            <p:cNvSpPr/>
            <p:nvPr>
              <p:custDataLst>
                <p:tags r:id="rId12"/>
              </p:custDataLst>
            </p:nvPr>
          </p:nvSpPr>
          <p:spPr>
            <a:xfrm>
              <a:off x="8316240" y="3804413"/>
              <a:ext cx="166010" cy="16601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3</a:t>
              </a:r>
            </a:p>
          </p:txBody>
        </p:sp>
        <p:sp>
          <p:nvSpPr>
            <p:cNvPr id="31" name="TextBox 30">
              <a:extLst>
                <a:ext uri="{FF2B5EF4-FFF2-40B4-BE49-F238E27FC236}">
                  <a16:creationId xmlns:a16="http://schemas.microsoft.com/office/drawing/2014/main" id="{AE9DACE2-5E2A-655F-416B-71B3CBA090E8}"/>
                </a:ext>
              </a:extLst>
            </p:cNvPr>
            <p:cNvSpPr txBox="1"/>
            <p:nvPr/>
          </p:nvSpPr>
          <p:spPr>
            <a:xfrm>
              <a:off x="8316240" y="3804413"/>
              <a:ext cx="3321024" cy="369332"/>
            </a:xfrm>
            <a:prstGeom prst="rect">
              <a:avLst/>
            </a:prstGeom>
          </p:spPr>
          <p:txBody>
            <a:bodyPr vert="horz" wrap="square" lIns="216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Saving the test datasets for each product as separate tables.</a:t>
              </a:r>
            </a:p>
          </p:txBody>
        </p:sp>
      </p:grpSp>
      <p:grpSp>
        <p:nvGrpSpPr>
          <p:cNvPr id="46" name="Group 45">
            <a:extLst>
              <a:ext uri="{FF2B5EF4-FFF2-40B4-BE49-F238E27FC236}">
                <a16:creationId xmlns:a16="http://schemas.microsoft.com/office/drawing/2014/main" id="{DDD6B2E9-3CDE-A4E9-9CBF-13B20E3D6E8C}"/>
              </a:ext>
            </a:extLst>
          </p:cNvPr>
          <p:cNvGrpSpPr/>
          <p:nvPr/>
        </p:nvGrpSpPr>
        <p:grpSpPr>
          <a:xfrm>
            <a:off x="4435488" y="5335828"/>
            <a:ext cx="3321024" cy="184666"/>
            <a:chOff x="4435488" y="4560056"/>
            <a:chExt cx="3321024" cy="184666"/>
          </a:xfrm>
        </p:grpSpPr>
        <p:sp>
          <p:nvSpPr>
            <p:cNvPr id="92" name="TrackerNumBlue 54">
              <a:extLst>
                <a:ext uri="{FF2B5EF4-FFF2-40B4-BE49-F238E27FC236}">
                  <a16:creationId xmlns:a16="http://schemas.microsoft.com/office/drawing/2014/main" id="{E1AD37D7-3504-0E5C-04B4-4B71501E7326}"/>
                </a:ext>
              </a:extLst>
            </p:cNvPr>
            <p:cNvSpPr/>
            <p:nvPr>
              <p:custDataLst>
                <p:tags r:id="rId11"/>
              </p:custDataLst>
            </p:nvPr>
          </p:nvSpPr>
          <p:spPr>
            <a:xfrm>
              <a:off x="4435488" y="4569384"/>
              <a:ext cx="166010" cy="16601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5</a:t>
              </a:r>
            </a:p>
          </p:txBody>
        </p:sp>
        <p:sp>
          <p:nvSpPr>
            <p:cNvPr id="33" name="TextBox 32">
              <a:extLst>
                <a:ext uri="{FF2B5EF4-FFF2-40B4-BE49-F238E27FC236}">
                  <a16:creationId xmlns:a16="http://schemas.microsoft.com/office/drawing/2014/main" id="{0A88FC4A-1703-2210-9C87-A31A23F64B9B}"/>
                </a:ext>
              </a:extLst>
            </p:cNvPr>
            <p:cNvSpPr txBox="1"/>
            <p:nvPr/>
          </p:nvSpPr>
          <p:spPr>
            <a:xfrm>
              <a:off x="4435488" y="4560056"/>
              <a:ext cx="3321024" cy="184666"/>
            </a:xfrm>
            <a:prstGeom prst="rect">
              <a:avLst/>
            </a:prstGeom>
          </p:spPr>
          <p:txBody>
            <a:bodyPr vert="horz" wrap="square" lIns="216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Saving the train datasets</a:t>
              </a:r>
            </a:p>
          </p:txBody>
        </p:sp>
      </p:grpSp>
      <p:grpSp>
        <p:nvGrpSpPr>
          <p:cNvPr id="41" name="Group 40">
            <a:extLst>
              <a:ext uri="{FF2B5EF4-FFF2-40B4-BE49-F238E27FC236}">
                <a16:creationId xmlns:a16="http://schemas.microsoft.com/office/drawing/2014/main" id="{CFEED84A-D29F-3FC8-118F-587305A063F2}"/>
              </a:ext>
            </a:extLst>
          </p:cNvPr>
          <p:cNvGrpSpPr/>
          <p:nvPr/>
        </p:nvGrpSpPr>
        <p:grpSpPr>
          <a:xfrm>
            <a:off x="4435488" y="2509060"/>
            <a:ext cx="3321024" cy="738664"/>
            <a:chOff x="4435488" y="2707132"/>
            <a:chExt cx="3321024" cy="738664"/>
          </a:xfrm>
        </p:grpSpPr>
        <p:sp>
          <p:nvSpPr>
            <p:cNvPr id="88" name="TrackerNumBlue 54">
              <a:extLst>
                <a:ext uri="{FF2B5EF4-FFF2-40B4-BE49-F238E27FC236}">
                  <a16:creationId xmlns:a16="http://schemas.microsoft.com/office/drawing/2014/main" id="{8D74840B-6DBF-C5FE-D26B-CEC39DE6C00C}"/>
                </a:ext>
              </a:extLst>
            </p:cNvPr>
            <p:cNvSpPr/>
            <p:nvPr>
              <p:custDataLst>
                <p:tags r:id="rId10"/>
              </p:custDataLst>
            </p:nvPr>
          </p:nvSpPr>
          <p:spPr>
            <a:xfrm>
              <a:off x="4435488" y="2707132"/>
              <a:ext cx="166010" cy="16601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200" dirty="0">
                  <a:solidFill>
                    <a:schemeClr val="bg1"/>
                  </a:solidFill>
                </a:rPr>
                <a:t>1</a:t>
              </a:r>
            </a:p>
          </p:txBody>
        </p:sp>
        <p:sp>
          <p:nvSpPr>
            <p:cNvPr id="35" name="TextBox 34">
              <a:extLst>
                <a:ext uri="{FF2B5EF4-FFF2-40B4-BE49-F238E27FC236}">
                  <a16:creationId xmlns:a16="http://schemas.microsoft.com/office/drawing/2014/main" id="{153C077E-9B0E-58A0-B3C6-93B73B6C2090}"/>
                </a:ext>
              </a:extLst>
            </p:cNvPr>
            <p:cNvSpPr txBox="1"/>
            <p:nvPr/>
          </p:nvSpPr>
          <p:spPr>
            <a:xfrm>
              <a:off x="4435488" y="2707132"/>
              <a:ext cx="3321024" cy="738664"/>
            </a:xfrm>
            <a:prstGeom prst="rect">
              <a:avLst/>
            </a:prstGeom>
          </p:spPr>
          <p:txBody>
            <a:bodyPr vert="horz" wrap="square" lIns="216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Filter Active Customers: Customers who are active (active at SOP) and have a minimum tenure of 3 months are included in the dataset.</a:t>
              </a:r>
            </a:p>
          </p:txBody>
        </p:sp>
      </p:grpSp>
    </p:spTree>
    <p:extLst>
      <p:ext uri="{BB962C8B-B14F-4D97-AF65-F5344CB8AC3E}">
        <p14:creationId xmlns:p14="http://schemas.microsoft.com/office/powerpoint/2010/main" val="2373941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1C88301-2151-B1DD-2761-9D1C6D505E2A}"/>
              </a:ext>
            </a:extLst>
          </p:cNvPr>
          <p:cNvGraphicFramePr>
            <a:graphicFrameLocks noChangeAspect="1"/>
          </p:cNvGraphicFramePr>
          <p:nvPr>
            <p:custDataLst>
              <p:tags r:id="rId1"/>
            </p:custDataLst>
            <p:extLst>
              <p:ext uri="{D42A27DB-BD31-4B8C-83A1-F6EECF244321}">
                <p14:modId xmlns:p14="http://schemas.microsoft.com/office/powerpoint/2010/main" val="21488573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D1C88301-2151-B1DD-2761-9D1C6D505E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90A56B70-FEEA-ACAF-6DDC-52C2C3795BCD}"/>
              </a:ext>
            </a:extLst>
          </p:cNvPr>
          <p:cNvSpPr>
            <a:spLocks noGrp="1"/>
          </p:cNvSpPr>
          <p:nvPr>
            <p:ph type="subTitle" idx="1"/>
          </p:nvPr>
        </p:nvSpPr>
        <p:spPr>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t>Training</a:t>
            </a:r>
          </a:p>
        </p:txBody>
      </p:sp>
      <p:sp>
        <p:nvSpPr>
          <p:cNvPr id="10" name="Text Placeholder 9">
            <a:extLst>
              <a:ext uri="{FF2B5EF4-FFF2-40B4-BE49-F238E27FC236}">
                <a16:creationId xmlns:a16="http://schemas.microsoft.com/office/drawing/2014/main" id="{BA510237-9D16-BF89-1EDC-218DE4A94834}"/>
              </a:ext>
            </a:extLst>
          </p:cNvPr>
          <p:cNvSpPr>
            <a:spLocks noGrp="1"/>
          </p:cNvSpPr>
          <p:nvPr>
            <p:ph type="body" sz="quarter" idx="10"/>
          </p:nvPr>
        </p:nvSpPr>
        <p:spPr/>
        <p:txBody>
          <a:bodyPr/>
          <a:lstStyle/>
          <a:p>
            <a:endParaRPr lang="en-GB"/>
          </a:p>
        </p:txBody>
      </p:sp>
      <p:sp>
        <p:nvSpPr>
          <p:cNvPr id="2" name="Title 1">
            <a:extLst>
              <a:ext uri="{FF2B5EF4-FFF2-40B4-BE49-F238E27FC236}">
                <a16:creationId xmlns:a16="http://schemas.microsoft.com/office/drawing/2014/main" id="{3C5C7147-5588-F230-6988-709F280A875D}"/>
              </a:ext>
            </a:extLst>
          </p:cNvPr>
          <p:cNvSpPr>
            <a:spLocks noGrp="1"/>
          </p:cNvSpPr>
          <p:nvPr>
            <p:ph type="title"/>
          </p:nvPr>
        </p:nvSpPr>
        <p:spPr>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pl-PL" dirty="0">
                <a:latin typeface="Arial" panose="020B0604020202020204" pitchFamily="34" charset="0"/>
              </a:rPr>
              <a:t>3G.ii: </a:t>
            </a:r>
            <a:r>
              <a:rPr lang="en-US" dirty="0">
                <a:latin typeface="Arial" panose="020B0604020202020204" pitchFamily="34" charset="0"/>
              </a:rPr>
              <a:t>Product Holding models</a:t>
            </a:r>
          </a:p>
        </p:txBody>
      </p:sp>
      <p:sp>
        <p:nvSpPr>
          <p:cNvPr id="28" name="TextBox 27">
            <a:extLst>
              <a:ext uri="{FF2B5EF4-FFF2-40B4-BE49-F238E27FC236}">
                <a16:creationId xmlns:a16="http://schemas.microsoft.com/office/drawing/2014/main" id="{381B0C92-F767-A391-55EA-09FB97C014F6}"/>
              </a:ext>
            </a:extLst>
          </p:cNvPr>
          <p:cNvSpPr txBox="1">
            <a:spLocks/>
          </p:cNvSpPr>
          <p:nvPr/>
        </p:nvSpPr>
        <p:spPr>
          <a:xfrm>
            <a:off x="4411980" y="5747170"/>
            <a:ext cx="7050077" cy="43088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Code: </a:t>
            </a:r>
            <a:r>
              <a:rPr lang="en-GB" sz="1400" b="1" dirty="0"/>
              <a:t>Step3b_Customer_360TS_XS_HoldingModel/</a:t>
            </a:r>
            <a:r>
              <a:rPr lang="en-GB" sz="1400" dirty="0"/>
              <a:t>3b_2_ </a:t>
            </a:r>
            <a:r>
              <a:rPr lang="en-GB" sz="1400" dirty="0" err="1"/>
              <a:t>TrainPropensity_PySpark_dev</a:t>
            </a:r>
            <a:endParaRPr lang="en-GB" sz="1400" dirty="0"/>
          </a:p>
        </p:txBody>
      </p:sp>
      <p:grpSp>
        <p:nvGrpSpPr>
          <p:cNvPr id="29" name="Group 28">
            <a:extLst>
              <a:ext uri="{FF2B5EF4-FFF2-40B4-BE49-F238E27FC236}">
                <a16:creationId xmlns:a16="http://schemas.microsoft.com/office/drawing/2014/main" id="{7092207D-6ACE-0897-C67D-DCAF06D943C4}"/>
              </a:ext>
            </a:extLst>
          </p:cNvPr>
          <p:cNvGrpSpPr>
            <a:grpSpLocks noChangeAspect="1"/>
          </p:cNvGrpSpPr>
          <p:nvPr/>
        </p:nvGrpSpPr>
        <p:grpSpPr>
          <a:xfrm>
            <a:off x="3818022" y="5728182"/>
            <a:ext cx="468862" cy="468862"/>
            <a:chOff x="269453" y="5985661"/>
            <a:chExt cx="242088" cy="242088"/>
          </a:xfrm>
        </p:grpSpPr>
        <p:sp>
          <p:nvSpPr>
            <p:cNvPr id="30" name="Oval 29">
              <a:extLst>
                <a:ext uri="{FF2B5EF4-FFF2-40B4-BE49-F238E27FC236}">
                  <a16:creationId xmlns:a16="http://schemas.microsoft.com/office/drawing/2014/main" id="{7438D18E-8AAC-48BA-187E-F80CB8361616}"/>
                </a:ext>
              </a:extLst>
            </p:cNvPr>
            <p:cNvSpPr>
              <a:spLocks noChangeAspect="1"/>
            </p:cNvSpPr>
            <p:nvPr/>
          </p:nvSpPr>
          <p:spPr>
            <a:xfrm>
              <a:off x="269453" y="5985661"/>
              <a:ext cx="242088" cy="242088"/>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31" name="Graphic 30">
              <a:extLst>
                <a:ext uri="{FF2B5EF4-FFF2-40B4-BE49-F238E27FC236}">
                  <a16:creationId xmlns:a16="http://schemas.microsoft.com/office/drawing/2014/main" id="{217B9A2D-3BED-2B35-4F92-E3E3E57F37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204" y="6031412"/>
              <a:ext cx="150585" cy="150585"/>
            </a:xfrm>
            <a:prstGeom prst="rect">
              <a:avLst/>
            </a:prstGeom>
          </p:spPr>
        </p:pic>
      </p:grpSp>
      <p:cxnSp>
        <p:nvCxnSpPr>
          <p:cNvPr id="36" name="Straight Connector 35">
            <a:extLst>
              <a:ext uri="{FF2B5EF4-FFF2-40B4-BE49-F238E27FC236}">
                <a16:creationId xmlns:a16="http://schemas.microsoft.com/office/drawing/2014/main" id="{48FAC587-AAED-558C-9F37-81890ADE29EA}"/>
              </a:ext>
            </a:extLst>
          </p:cNvPr>
          <p:cNvCxnSpPr>
            <a:cxnSpLocks/>
          </p:cNvCxnSpPr>
          <p:nvPr/>
        </p:nvCxnSpPr>
        <p:spPr>
          <a:xfrm>
            <a:off x="3740904" y="3487393"/>
            <a:ext cx="7721153"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7AFA76-E428-D93E-300A-71CA0D4EB887}"/>
              </a:ext>
            </a:extLst>
          </p:cNvPr>
          <p:cNvSpPr txBox="1">
            <a:spLocks/>
          </p:cNvSpPr>
          <p:nvPr/>
        </p:nvSpPr>
        <p:spPr>
          <a:xfrm>
            <a:off x="5457524" y="3696991"/>
            <a:ext cx="6004533"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800" dirty="0">
                <a:cs typeface="+mn-cs"/>
              </a:rPr>
              <a:t>The models are built using Gradient Boosting Trees (GBT) classifiers. </a:t>
            </a:r>
            <a:endParaRPr lang="en-GB" sz="1800" dirty="0">
              <a:cs typeface="+mn-cs"/>
            </a:endParaRPr>
          </a:p>
        </p:txBody>
      </p:sp>
      <p:sp>
        <p:nvSpPr>
          <p:cNvPr id="17" name="TextBox 16">
            <a:extLst>
              <a:ext uri="{FF2B5EF4-FFF2-40B4-BE49-F238E27FC236}">
                <a16:creationId xmlns:a16="http://schemas.microsoft.com/office/drawing/2014/main" id="{A42361FB-810F-1B09-A8CD-62149CD98CEA}"/>
              </a:ext>
            </a:extLst>
          </p:cNvPr>
          <p:cNvSpPr txBox="1"/>
          <p:nvPr/>
        </p:nvSpPr>
        <p:spPr>
          <a:xfrm>
            <a:off x="3740904" y="3696991"/>
            <a:ext cx="1396553"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2000" b="1" dirty="0">
                <a:solidFill>
                  <a:schemeClr val="accent5"/>
                </a:solidFill>
                <a:cs typeface="+mn-cs"/>
              </a:rPr>
              <a:t>Algorithm</a:t>
            </a:r>
          </a:p>
        </p:txBody>
      </p:sp>
      <p:sp>
        <p:nvSpPr>
          <p:cNvPr id="22" name="TextBox 21">
            <a:extLst>
              <a:ext uri="{FF2B5EF4-FFF2-40B4-BE49-F238E27FC236}">
                <a16:creationId xmlns:a16="http://schemas.microsoft.com/office/drawing/2014/main" id="{4F392A6B-818D-2937-07E6-453C3B50F8EA}"/>
              </a:ext>
            </a:extLst>
          </p:cNvPr>
          <p:cNvSpPr txBox="1">
            <a:spLocks/>
          </p:cNvSpPr>
          <p:nvPr/>
        </p:nvSpPr>
        <p:spPr>
          <a:xfrm>
            <a:off x="5457524" y="984860"/>
            <a:ext cx="6004533" cy="229293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800" dirty="0"/>
              <a:t>The provided code aims to build a product holding model for bank products such as savings accounts, unsecured loans, secured loans, credit cards, BMO, and bank insurance. </a:t>
            </a:r>
            <a:endParaRPr lang="en-GB" sz="1800" dirty="0"/>
          </a:p>
          <a:p>
            <a:r>
              <a:rPr lang="en-US" sz="1800" dirty="0"/>
              <a:t>The model is trained on events when a customer holds a specific product at a specific period based on historical data and tested on facts of purchases to identify customers who are likely to hold a product.</a:t>
            </a:r>
            <a:endParaRPr lang="en-GB" sz="1800" dirty="0"/>
          </a:p>
        </p:txBody>
      </p:sp>
      <p:sp>
        <p:nvSpPr>
          <p:cNvPr id="14" name="TextBox 13">
            <a:extLst>
              <a:ext uri="{FF2B5EF4-FFF2-40B4-BE49-F238E27FC236}">
                <a16:creationId xmlns:a16="http://schemas.microsoft.com/office/drawing/2014/main" id="{480F7966-1E8F-9EC5-FA7D-D61EEDF14028}"/>
              </a:ext>
            </a:extLst>
          </p:cNvPr>
          <p:cNvSpPr txBox="1"/>
          <p:nvPr/>
        </p:nvSpPr>
        <p:spPr>
          <a:xfrm>
            <a:off x="3740904" y="984860"/>
            <a:ext cx="1396553"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2000" b="1" dirty="0">
                <a:solidFill>
                  <a:schemeClr val="accent5"/>
                </a:solidFill>
                <a:cs typeface="+mn-cs"/>
              </a:rPr>
              <a:t>Purpose</a:t>
            </a:r>
          </a:p>
        </p:txBody>
      </p:sp>
      <p:sp>
        <p:nvSpPr>
          <p:cNvPr id="7" name="TextBox 6">
            <a:extLst>
              <a:ext uri="{FF2B5EF4-FFF2-40B4-BE49-F238E27FC236}">
                <a16:creationId xmlns:a16="http://schemas.microsoft.com/office/drawing/2014/main" id="{826F5101-73EE-765F-2E80-0587337C5A3E}"/>
              </a:ext>
            </a:extLst>
          </p:cNvPr>
          <p:cNvSpPr txBox="1">
            <a:spLocks/>
          </p:cNvSpPr>
          <p:nvPr/>
        </p:nvSpPr>
        <p:spPr>
          <a:xfrm>
            <a:off x="5457524" y="4670187"/>
            <a:ext cx="6004533"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800">
                <a:cs typeface="+mn-cs"/>
              </a:rPr>
              <a:t>The code performs both regular training and training with grid search for hyperparameter tuning.</a:t>
            </a:r>
            <a:endParaRPr lang="en-US" sz="1800" dirty="0">
              <a:cs typeface="+mn-cs"/>
            </a:endParaRPr>
          </a:p>
        </p:txBody>
      </p:sp>
      <p:sp>
        <p:nvSpPr>
          <p:cNvPr id="8" name="TextBox 7">
            <a:extLst>
              <a:ext uri="{FF2B5EF4-FFF2-40B4-BE49-F238E27FC236}">
                <a16:creationId xmlns:a16="http://schemas.microsoft.com/office/drawing/2014/main" id="{971BB9F7-64E7-BC45-5E9F-B91704BA6B8F}"/>
              </a:ext>
            </a:extLst>
          </p:cNvPr>
          <p:cNvSpPr txBox="1"/>
          <p:nvPr/>
        </p:nvSpPr>
        <p:spPr>
          <a:xfrm>
            <a:off x="3740904" y="4670187"/>
            <a:ext cx="1396553"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2000" b="1" dirty="0" err="1">
                <a:solidFill>
                  <a:schemeClr val="accent5"/>
                </a:solidFill>
                <a:cs typeface="+mn-cs"/>
              </a:rPr>
              <a:t>GridSearch</a:t>
            </a:r>
            <a:endParaRPr lang="en-GB" sz="2000" b="1" dirty="0">
              <a:solidFill>
                <a:schemeClr val="accent5"/>
              </a:solidFill>
              <a:cs typeface="+mn-cs"/>
            </a:endParaRPr>
          </a:p>
        </p:txBody>
      </p:sp>
      <p:cxnSp>
        <p:nvCxnSpPr>
          <p:cNvPr id="9" name="Straight Connector 8">
            <a:extLst>
              <a:ext uri="{FF2B5EF4-FFF2-40B4-BE49-F238E27FC236}">
                <a16:creationId xmlns:a16="http://schemas.microsoft.com/office/drawing/2014/main" id="{D015FC38-D98E-C473-D90B-3B8C4E640F02}"/>
              </a:ext>
            </a:extLst>
          </p:cNvPr>
          <p:cNvCxnSpPr>
            <a:cxnSpLocks/>
          </p:cNvCxnSpPr>
          <p:nvPr/>
        </p:nvCxnSpPr>
        <p:spPr>
          <a:xfrm>
            <a:off x="3740904" y="4460587"/>
            <a:ext cx="7721153"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04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37232AAC-4D11-4DD9-8AEF-C66E70EA08E0}"/>
              </a:ext>
            </a:extLst>
          </p:cNvPr>
          <p:cNvGraphicFramePr>
            <a:graphicFrameLocks noChangeAspect="1"/>
          </p:cNvGraphicFramePr>
          <p:nvPr>
            <p:custDataLst>
              <p:tags r:id="rId1"/>
            </p:custDataLst>
            <p:extLst>
              <p:ext uri="{D42A27DB-BD31-4B8C-83A1-F6EECF244321}">
                <p14:modId xmlns:p14="http://schemas.microsoft.com/office/powerpoint/2010/main" val="25335018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95" imgH="396" progId="TCLayout.ActiveDocument.1">
                  <p:embed/>
                </p:oleObj>
              </mc:Choice>
              <mc:Fallback>
                <p:oleObj name="think-cell Slide" r:id="rId16" imgW="395" imgH="396" progId="TCLayout.ActiveDocument.1">
                  <p:embed/>
                  <p:pic>
                    <p:nvPicPr>
                      <p:cNvPr id="8" name="Object 6" hidden="1">
                        <a:extLst>
                          <a:ext uri="{FF2B5EF4-FFF2-40B4-BE49-F238E27FC236}">
                            <a16:creationId xmlns:a16="http://schemas.microsoft.com/office/drawing/2014/main" id="{37232AAC-4D11-4DD9-8AEF-C66E70EA08E0}"/>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CE251262-84F8-4A23-B720-36295FE6DEE2}"/>
              </a:ext>
            </a:extLst>
          </p:cNvPr>
          <p:cNvSpPr>
            <a:spLocks noGrp="1"/>
          </p:cNvSpPr>
          <p:nvPr>
            <p:ph type="title"/>
            <p:custDataLst>
              <p:tags r:id="rId2"/>
            </p:custDataLst>
          </p:nvPr>
        </p:nvSpPr>
        <p:spPr>
          <a:xfrm>
            <a:off x="554736" y="172212"/>
            <a:ext cx="11082528" cy="615553"/>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pPr marR="0">
              <a:spcAft>
                <a:spcPts val="0"/>
              </a:spcAft>
            </a:pPr>
            <a:r>
              <a:rPr lang="en-US" sz="2000" dirty="0">
                <a:latin typeface="Arial" panose="020B0604020202020204" pitchFamily="34" charset="0"/>
              </a:rPr>
              <a:t>3G.ii: Product Holding model training pipeline is predicts</a:t>
            </a:r>
            <a:r>
              <a:rPr lang="en-GB" sz="2000" dirty="0">
                <a:effectLst/>
                <a:latin typeface="Arial" panose="020B0604020202020204" pitchFamily="34" charset="0"/>
              </a:rPr>
              <a:t> the likelihood of customers to purchase products based on identification of customers tend to hold the same product</a:t>
            </a:r>
            <a:endParaRPr lang="en-US" sz="2000" dirty="0">
              <a:latin typeface="Arial" panose="020B0604020202020204" pitchFamily="34" charset="0"/>
            </a:endParaRPr>
          </a:p>
        </p:txBody>
      </p:sp>
      <p:sp>
        <p:nvSpPr>
          <p:cNvPr id="20" name="Text Placeholder 19">
            <a:extLst>
              <a:ext uri="{FF2B5EF4-FFF2-40B4-BE49-F238E27FC236}">
                <a16:creationId xmlns:a16="http://schemas.microsoft.com/office/drawing/2014/main" id="{8AEE8B44-6663-C425-AA63-E6AAD3AA08BC}"/>
              </a:ext>
            </a:extLst>
          </p:cNvPr>
          <p:cNvSpPr>
            <a:spLocks noGrp="1"/>
          </p:cNvSpPr>
          <p:nvPr>
            <p:ph type="body" sz="quarter" idx="10"/>
          </p:nvPr>
        </p:nvSpPr>
        <p:spPr/>
        <p:txBody>
          <a:bodyPr/>
          <a:lstStyle/>
          <a:p>
            <a:endParaRPr lang="en-US"/>
          </a:p>
        </p:txBody>
      </p:sp>
      <p:sp>
        <p:nvSpPr>
          <p:cNvPr id="24" name="TextBox 23">
            <a:extLst>
              <a:ext uri="{FF2B5EF4-FFF2-40B4-BE49-F238E27FC236}">
                <a16:creationId xmlns:a16="http://schemas.microsoft.com/office/drawing/2014/main" id="{E8BAFFCD-A59F-443C-4DBB-8C65B7B13CD3}"/>
              </a:ext>
            </a:extLst>
          </p:cNvPr>
          <p:cNvSpPr txBox="1">
            <a:spLocks/>
          </p:cNvSpPr>
          <p:nvPr/>
        </p:nvSpPr>
        <p:spPr>
          <a:xfrm>
            <a:off x="575600" y="3840840"/>
            <a:ext cx="3346604" cy="1154162"/>
          </a:xfrm>
          <a:prstGeom prst="rect">
            <a:avLst/>
          </a:prstGeom>
          <a:noFill/>
          <a:ln w="6350">
            <a:noFill/>
            <a:miter lim="800000"/>
          </a:ln>
        </p:spPr>
        <p:txBody>
          <a:bodyPr wrap="square" lIns="0" tIns="0" rIns="0" bIns="0">
            <a:spAutoFit/>
          </a:bodyPr>
          <a:lstStyle/>
          <a:p>
            <a:pPr algn="l"/>
            <a:r>
              <a:rPr lang="en-US" sz="900" b="0" i="0" dirty="0">
                <a:effectLst/>
              </a:rPr>
              <a:t>The code contains various HDFS paths for saving the trained models and feature </a:t>
            </a:r>
            <a:r>
              <a:rPr lang="en-US" sz="900" b="0" i="0" dirty="0" err="1">
                <a:effectLst/>
              </a:rPr>
              <a:t>importances</a:t>
            </a:r>
            <a:r>
              <a:rPr lang="en-US" sz="900" b="0" i="0" dirty="0">
                <a:effectLst/>
              </a:rPr>
              <a:t>. Each product has a corresponding HDFS path for saving its trained model. </a:t>
            </a:r>
          </a:p>
          <a:p>
            <a:pPr algn="l"/>
            <a:endParaRPr lang="en-GB" sz="900" dirty="0"/>
          </a:p>
          <a:p>
            <a:pPr algn="l"/>
            <a:r>
              <a:rPr lang="en-GB" sz="1200" b="1" dirty="0" err="1">
                <a:solidFill>
                  <a:schemeClr val="accent5"/>
                </a:solidFill>
              </a:rPr>
              <a:t>df_train_dict</a:t>
            </a:r>
            <a:r>
              <a:rPr lang="en-GB" sz="1200" b="1" dirty="0">
                <a:solidFill>
                  <a:schemeClr val="accent5"/>
                </a:solidFill>
              </a:rPr>
              <a:t> </a:t>
            </a:r>
            <a:r>
              <a:rPr lang="en-GB" sz="900" i="0" dirty="0">
                <a:effectLst/>
              </a:rPr>
              <a:t>and</a:t>
            </a:r>
            <a:r>
              <a:rPr lang="en-GB" sz="900" b="1" i="0" dirty="0">
                <a:effectLst/>
              </a:rPr>
              <a:t> </a:t>
            </a:r>
            <a:r>
              <a:rPr lang="en-GB" sz="1200" b="1" dirty="0" err="1">
                <a:solidFill>
                  <a:schemeClr val="accent5"/>
                </a:solidFill>
              </a:rPr>
              <a:t>df_test_dict</a:t>
            </a:r>
            <a:br>
              <a:rPr lang="en-GB" sz="1200" b="1" dirty="0">
                <a:solidFill>
                  <a:schemeClr val="accent5"/>
                </a:solidFill>
              </a:rPr>
            </a:br>
            <a:r>
              <a:rPr lang="en-US" sz="900" b="0" i="0" dirty="0">
                <a:effectLst/>
              </a:rPr>
              <a:t>Dictionaries containing Spark </a:t>
            </a:r>
            <a:r>
              <a:rPr lang="en-US" sz="900" b="0" i="0" dirty="0" err="1">
                <a:effectLst/>
              </a:rPr>
              <a:t>DataFrames</a:t>
            </a:r>
            <a:r>
              <a:rPr lang="en-US" sz="900" b="0" i="0" dirty="0">
                <a:effectLst/>
              </a:rPr>
              <a:t> for train and test datasets of each product. The </a:t>
            </a:r>
            <a:r>
              <a:rPr lang="en-US" sz="900" b="0" i="0" dirty="0" err="1">
                <a:effectLst/>
              </a:rPr>
              <a:t>DataFrames</a:t>
            </a:r>
            <a:r>
              <a:rPr lang="en-US" sz="900" b="0" i="0" dirty="0">
                <a:effectLst/>
              </a:rPr>
              <a:t> are loaded from Hive tables.</a:t>
            </a:r>
            <a:endParaRPr lang="en-GB" sz="900" b="0" i="0" dirty="0">
              <a:effectLst/>
            </a:endParaRPr>
          </a:p>
        </p:txBody>
      </p:sp>
      <p:sp>
        <p:nvSpPr>
          <p:cNvPr id="27" name="TextBox 26">
            <a:extLst>
              <a:ext uri="{FF2B5EF4-FFF2-40B4-BE49-F238E27FC236}">
                <a16:creationId xmlns:a16="http://schemas.microsoft.com/office/drawing/2014/main" id="{C3DE0017-3758-C15B-09A5-A76E2CCBDC1F}"/>
              </a:ext>
            </a:extLst>
          </p:cNvPr>
          <p:cNvSpPr txBox="1">
            <a:spLocks/>
          </p:cNvSpPr>
          <p:nvPr/>
        </p:nvSpPr>
        <p:spPr>
          <a:xfrm>
            <a:off x="575600" y="1619739"/>
            <a:ext cx="3346604" cy="1384995"/>
          </a:xfrm>
          <a:prstGeom prst="rect">
            <a:avLst/>
          </a:prstGeom>
          <a:noFill/>
          <a:ln w="6350">
            <a:noFill/>
            <a:miter lim="800000"/>
          </a:ln>
        </p:spPr>
        <p:txBody>
          <a:bodyPr wrap="square" lIns="0" tIns="0" rIns="0" bIns="0">
            <a:spAutoFit/>
          </a:bodyPr>
          <a:lstStyle/>
          <a:p>
            <a:pPr algn="l"/>
            <a:r>
              <a:rPr lang="en-GB" sz="1200" b="1" i="0" dirty="0">
                <a:solidFill>
                  <a:schemeClr val="accent5"/>
                </a:solidFill>
                <a:effectLst/>
              </a:rPr>
              <a:t>models: </a:t>
            </a:r>
            <a:br>
              <a:rPr lang="en-GB" sz="1400" b="1" i="0" dirty="0">
                <a:solidFill>
                  <a:schemeClr val="accent5"/>
                </a:solidFill>
                <a:effectLst/>
              </a:rPr>
            </a:br>
            <a:r>
              <a:rPr lang="en-GB" sz="900" b="0" i="0" dirty="0">
                <a:effectLst/>
              </a:rPr>
              <a:t>A list containing names of the financial products for which the propensity models need to be built.</a:t>
            </a:r>
            <a:endParaRPr lang="en-GB" sz="1200" b="1" dirty="0">
              <a:solidFill>
                <a:schemeClr val="accent5"/>
              </a:solidFill>
            </a:endParaRPr>
          </a:p>
          <a:p>
            <a:pPr algn="l"/>
            <a:r>
              <a:rPr lang="en-GB" sz="1200" b="1" dirty="0" err="1">
                <a:solidFill>
                  <a:schemeClr val="accent5"/>
                </a:solidFill>
              </a:rPr>
              <a:t>do_grid_search</a:t>
            </a:r>
            <a:r>
              <a:rPr lang="en-GB" sz="1200" b="1" dirty="0">
                <a:solidFill>
                  <a:schemeClr val="accent5"/>
                </a:solidFill>
              </a:rPr>
              <a:t>: </a:t>
            </a:r>
            <a:br>
              <a:rPr lang="en-GB" sz="1400" b="1" dirty="0">
                <a:solidFill>
                  <a:schemeClr val="accent5"/>
                </a:solidFill>
              </a:rPr>
            </a:br>
            <a:r>
              <a:rPr lang="en-US" sz="900" b="0" i="0" dirty="0">
                <a:effectLst/>
              </a:rPr>
              <a:t>a fact of a product holding in the train period</a:t>
            </a:r>
            <a:r>
              <a:rPr lang="pl-PL" sz="900" b="0" i="0" dirty="0">
                <a:effectLst/>
              </a:rPr>
              <a:t> </a:t>
            </a:r>
            <a:r>
              <a:rPr lang="en-US" sz="900" b="0" i="0" dirty="0">
                <a:effectLst/>
              </a:rPr>
              <a:t> (p+___</a:t>
            </a:r>
            <a:r>
              <a:rPr lang="en-US" sz="900" b="0" i="0" dirty="0" err="1">
                <a:effectLst/>
              </a:rPr>
              <a:t>active_SOP_ind</a:t>
            </a:r>
            <a:r>
              <a:rPr lang="en-US" sz="900" b="0" i="0" dirty="0">
                <a:effectLst/>
              </a:rPr>
              <a:t>)</a:t>
            </a:r>
            <a:r>
              <a:rPr lang="en-GB" sz="900" b="0" i="0" dirty="0">
                <a:effectLst/>
              </a:rPr>
              <a:t>.</a:t>
            </a:r>
          </a:p>
          <a:p>
            <a:pPr algn="l"/>
            <a:r>
              <a:rPr lang="en-GB" sz="1200" b="1" dirty="0" err="1">
                <a:solidFill>
                  <a:schemeClr val="accent5"/>
                </a:solidFill>
              </a:rPr>
              <a:t>target_variable_suffix</a:t>
            </a:r>
            <a:r>
              <a:rPr lang="en-GB" sz="1200" b="1" dirty="0">
                <a:solidFill>
                  <a:schemeClr val="accent5"/>
                </a:solidFill>
              </a:rPr>
              <a:t>: </a:t>
            </a:r>
            <a:br>
              <a:rPr lang="en-GB" sz="1400" b="1" dirty="0">
                <a:solidFill>
                  <a:schemeClr val="accent5"/>
                </a:solidFill>
              </a:rPr>
            </a:br>
            <a:r>
              <a:rPr lang="en-US" sz="900" b="0" i="0" dirty="0">
                <a:effectLst/>
              </a:rPr>
              <a:t>a fact of a product holding in the train period (p+___</a:t>
            </a:r>
            <a:r>
              <a:rPr lang="en-US" sz="900" b="0" i="0" dirty="0" err="1">
                <a:effectLst/>
              </a:rPr>
              <a:t>active_SOP_ind</a:t>
            </a:r>
            <a:r>
              <a:rPr lang="en-US" sz="900" b="0" i="0" dirty="0">
                <a:effectLst/>
              </a:rPr>
              <a:t>)</a:t>
            </a:r>
          </a:p>
        </p:txBody>
      </p:sp>
      <p:cxnSp>
        <p:nvCxnSpPr>
          <p:cNvPr id="28" name="Straight Connector 27">
            <a:extLst>
              <a:ext uri="{FF2B5EF4-FFF2-40B4-BE49-F238E27FC236}">
                <a16:creationId xmlns:a16="http://schemas.microsoft.com/office/drawing/2014/main" id="{E0E8D6B9-CB54-D027-FF51-63C4C6D99472}"/>
              </a:ext>
            </a:extLst>
          </p:cNvPr>
          <p:cNvCxnSpPr>
            <a:cxnSpLocks/>
          </p:cNvCxnSpPr>
          <p:nvPr/>
        </p:nvCxnSpPr>
        <p:spPr>
          <a:xfrm>
            <a:off x="4155623" y="1231543"/>
            <a:ext cx="0" cy="4683040"/>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30D820-4049-AF60-243D-C7F4ED6FE9F7}"/>
              </a:ext>
            </a:extLst>
          </p:cNvPr>
          <p:cNvCxnSpPr>
            <a:cxnSpLocks/>
          </p:cNvCxnSpPr>
          <p:nvPr/>
        </p:nvCxnSpPr>
        <p:spPr>
          <a:xfrm>
            <a:off x="8036374" y="1231543"/>
            <a:ext cx="0" cy="3342437"/>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E12634-1A9A-349D-F803-E6D6EB05ECAC}"/>
              </a:ext>
            </a:extLst>
          </p:cNvPr>
          <p:cNvSpPr txBox="1">
            <a:spLocks/>
          </p:cNvSpPr>
          <p:nvPr/>
        </p:nvSpPr>
        <p:spPr>
          <a:xfrm>
            <a:off x="6937375" y="5151171"/>
            <a:ext cx="4439182" cy="1566159"/>
          </a:xfrm>
          <a:prstGeom prst="rect">
            <a:avLst/>
          </a:prstGeom>
          <a:solidFill>
            <a:schemeClr val="bg1"/>
          </a:solidFill>
          <a:ln w="6350">
            <a:solidFill>
              <a:schemeClr val="tx1"/>
            </a:solidFill>
            <a:miter lim="800000"/>
          </a:ln>
        </p:spPr>
        <p:txBody>
          <a:bodyPr wrap="square" lIns="36000" tIns="36000" rIns="36000" bIns="36000" anchor="ctr">
            <a:noAutofit/>
          </a:bodyPr>
          <a:lstStyle/>
          <a:p>
            <a:pPr marL="9525" lvl="1"/>
            <a:r>
              <a:rPr lang="en-GB" sz="800" b="1" dirty="0">
                <a:effectLst/>
                <a:latin typeface="Arial" panose="020B0604020202020204" pitchFamily="34" charset="0"/>
                <a:cs typeface="Arial" panose="020B0604020202020204" pitchFamily="34" charset="0"/>
              </a:rPr>
              <a:t>Feature </a:t>
            </a:r>
            <a:r>
              <a:rPr lang="en-GB" sz="800" b="1" dirty="0" err="1">
                <a:effectLst/>
                <a:latin typeface="Arial" panose="020B0604020202020204" pitchFamily="34" charset="0"/>
                <a:cs typeface="Arial" panose="020B0604020202020204" pitchFamily="34" charset="0"/>
              </a:rPr>
              <a:t>Importances</a:t>
            </a:r>
            <a:r>
              <a:rPr lang="en-GB" sz="800" b="1" dirty="0">
                <a:effectLst/>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GB" sz="800" dirty="0">
                <a:effectLst/>
                <a:latin typeface="Arial" panose="020B0604020202020204" pitchFamily="34" charset="0"/>
                <a:cs typeface="Arial" panose="020B0604020202020204" pitchFamily="34" charset="0"/>
              </a:rPr>
              <a:t>analyatics_zone.xs3_2_PropensityModelSpark_feature_importances_2_ + p + _ + </a:t>
            </a:r>
            <a:r>
              <a:rPr lang="en-GB" sz="800" dirty="0" err="1">
                <a:effectLst/>
                <a:latin typeface="Arial" panose="020B0604020202020204" pitchFamily="34" charset="0"/>
                <a:cs typeface="Arial" panose="020B0604020202020204" pitchFamily="34" charset="0"/>
              </a:rPr>
              <a:t>model_version_prefix</a:t>
            </a:r>
            <a:endParaRPr lang="en-GB" sz="800" dirty="0">
              <a:latin typeface="Arial" panose="020B0604020202020204" pitchFamily="34" charset="0"/>
              <a:cs typeface="Arial" panose="020B0604020202020204" pitchFamily="34" charset="0"/>
            </a:endParaRPr>
          </a:p>
          <a:p>
            <a:r>
              <a:rPr lang="en-GB" sz="800" b="1" dirty="0">
                <a:latin typeface="Arial" panose="020B0604020202020204" pitchFamily="34" charset="0"/>
                <a:cs typeface="Arial" panose="020B0604020202020204" pitchFamily="34" charset="0"/>
              </a:rPr>
              <a:t>Model paths:</a:t>
            </a:r>
          </a:p>
          <a:p>
            <a:pPr marL="180975" lvl="1" indent="-180975">
              <a:buFont typeface="Arial" panose="020B0604020202020204" pitchFamily="34" charset="0"/>
              <a:buChar char="•"/>
            </a:pPr>
            <a:r>
              <a:rPr lang="en-GB" sz="800" dirty="0" err="1">
                <a:effectLst/>
                <a:latin typeface="Arial" panose="020B0604020202020204" pitchFamily="34" charset="0"/>
                <a:cs typeface="Arial" panose="020B0604020202020204" pitchFamily="34" charset="0"/>
              </a:rPr>
              <a:t>savacc_path</a:t>
            </a:r>
            <a:r>
              <a:rPr lang="en-GB" sz="800" dirty="0">
                <a:effectLst/>
                <a:latin typeface="Arial" panose="020B0604020202020204" pitchFamily="34" charset="0"/>
                <a:cs typeface="Arial" panose="020B0604020202020204" pitchFamily="34" charset="0"/>
              </a:rPr>
              <a:t>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://…/holding_2_savacc_{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endParaRPr lang="en-GB" sz="800" dirty="0">
              <a:effectLst/>
              <a:latin typeface="Arial" panose="020B0604020202020204" pitchFamily="34" charset="0"/>
              <a:cs typeface="Arial" panose="020B0604020202020204" pitchFamily="34" charset="0"/>
            </a:endParaRPr>
          </a:p>
          <a:p>
            <a:pPr marL="180975" lvl="1" indent="-180975">
              <a:buFont typeface="Arial" panose="020B0604020202020204" pitchFamily="34" charset="0"/>
              <a:buChar char="•"/>
            </a:pPr>
            <a:r>
              <a:rPr lang="en-GB" sz="800" dirty="0" err="1">
                <a:effectLst/>
                <a:latin typeface="Arial" panose="020B0604020202020204" pitchFamily="34" charset="0"/>
                <a:cs typeface="Arial" panose="020B0604020202020204" pitchFamily="34" charset="0"/>
              </a:rPr>
              <a:t>secured_loans_path</a:t>
            </a:r>
            <a:r>
              <a:rPr lang="en-GB" sz="800" dirty="0">
                <a:effectLst/>
                <a:latin typeface="Arial" panose="020B0604020202020204" pitchFamily="34" charset="0"/>
                <a:cs typeface="Arial" panose="020B0604020202020204" pitchFamily="34" charset="0"/>
              </a:rPr>
              <a:t> =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://…/holding_2_secured_loans_{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endParaRPr lang="en-GB" sz="800" dirty="0">
              <a:effectLst/>
              <a:latin typeface="Arial" panose="020B0604020202020204" pitchFamily="34" charset="0"/>
              <a:cs typeface="Arial" panose="020B0604020202020204" pitchFamily="34" charset="0"/>
            </a:endParaRPr>
          </a:p>
          <a:p>
            <a:pPr marL="180975" lvl="1" indent="-180975">
              <a:buFont typeface="Arial" panose="020B0604020202020204" pitchFamily="34" charset="0"/>
              <a:buChar char="•"/>
            </a:pPr>
            <a:r>
              <a:rPr lang="en-GB" sz="800" dirty="0" err="1">
                <a:effectLst/>
                <a:latin typeface="Arial" panose="020B0604020202020204" pitchFamily="34" charset="0"/>
                <a:cs typeface="Arial" panose="020B0604020202020204" pitchFamily="34" charset="0"/>
              </a:rPr>
              <a:t>unsecured_loans_path</a:t>
            </a:r>
            <a:r>
              <a:rPr lang="en-GB" sz="800" dirty="0">
                <a:effectLst/>
                <a:latin typeface="Arial" panose="020B0604020202020204" pitchFamily="34" charset="0"/>
                <a:cs typeface="Arial" panose="020B0604020202020204" pitchFamily="34" charset="0"/>
              </a:rPr>
              <a:t> =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://…/holding _2_unsecured_loans_{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br>
              <a:rPr lang="en-GB" sz="800" dirty="0">
                <a:effectLst/>
                <a:latin typeface="Arial" panose="020B0604020202020204" pitchFamily="34" charset="0"/>
                <a:cs typeface="Arial" panose="020B0604020202020204" pitchFamily="34" charset="0"/>
              </a:rPr>
            </a:br>
            <a:r>
              <a:rPr lang="en-GB" sz="800" dirty="0" err="1">
                <a:effectLst/>
                <a:latin typeface="Arial" panose="020B0604020202020204" pitchFamily="34" charset="0"/>
                <a:cs typeface="Arial" panose="020B0604020202020204" pitchFamily="34" charset="0"/>
              </a:rPr>
              <a:t>credit_cards_path</a:t>
            </a:r>
            <a:r>
              <a:rPr lang="en-GB" sz="800" dirty="0">
                <a:effectLst/>
                <a:latin typeface="Arial" panose="020B0604020202020204" pitchFamily="34" charset="0"/>
                <a:cs typeface="Arial" panose="020B0604020202020204" pitchFamily="34" charset="0"/>
              </a:rPr>
              <a:t> =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://…/holding_2_credit_cards_{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br>
              <a:rPr lang="en-GB" sz="800" dirty="0">
                <a:effectLst/>
                <a:latin typeface="Arial" panose="020B0604020202020204" pitchFamily="34" charset="0"/>
                <a:cs typeface="Arial" panose="020B0604020202020204" pitchFamily="34" charset="0"/>
              </a:rPr>
            </a:br>
            <a:r>
              <a:rPr lang="en-GB" sz="800" dirty="0" err="1">
                <a:effectLst/>
                <a:latin typeface="Arial" panose="020B0604020202020204" pitchFamily="34" charset="0"/>
                <a:cs typeface="Arial" panose="020B0604020202020204" pitchFamily="34" charset="0"/>
              </a:rPr>
              <a:t>bank_insurance_path</a:t>
            </a:r>
            <a:r>
              <a:rPr lang="en-GB" sz="800" dirty="0">
                <a:effectLst/>
                <a:latin typeface="Arial" panose="020B0604020202020204" pitchFamily="34" charset="0"/>
                <a:cs typeface="Arial" panose="020B0604020202020204" pitchFamily="34" charset="0"/>
              </a:rPr>
              <a:t> =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://…/holding_2_bank_insurance_{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br>
              <a:rPr lang="en-GB" sz="800" dirty="0">
                <a:effectLst/>
                <a:latin typeface="Arial" panose="020B0604020202020204" pitchFamily="34" charset="0"/>
                <a:cs typeface="Arial" panose="020B0604020202020204" pitchFamily="34" charset="0"/>
              </a:rPr>
            </a:br>
            <a:r>
              <a:rPr lang="en-GB" sz="800" dirty="0" err="1">
                <a:effectLst/>
                <a:latin typeface="Arial" panose="020B0604020202020204" pitchFamily="34" charset="0"/>
                <a:cs typeface="Arial" panose="020B0604020202020204" pitchFamily="34" charset="0"/>
              </a:rPr>
              <a:t>bmo_path</a:t>
            </a:r>
            <a:r>
              <a:rPr lang="en-GB" sz="800" dirty="0">
                <a:effectLst/>
                <a:latin typeface="Arial" panose="020B0604020202020204" pitchFamily="34" charset="0"/>
                <a:cs typeface="Arial" panose="020B0604020202020204" pitchFamily="34" charset="0"/>
              </a:rPr>
              <a:t> = " </a:t>
            </a:r>
            <a:r>
              <a:rPr lang="en-GB" sz="800" dirty="0" err="1">
                <a:effectLst/>
                <a:latin typeface="Arial" panose="020B0604020202020204" pitchFamily="34" charset="0"/>
                <a:cs typeface="Arial" panose="020B0604020202020204" pitchFamily="34" charset="0"/>
              </a:rPr>
              <a:t>hdfs</a:t>
            </a:r>
            <a:r>
              <a:rPr lang="en-GB" sz="800" dirty="0">
                <a:effectLst/>
                <a:latin typeface="Arial" panose="020B0604020202020204" pitchFamily="34" charset="0"/>
                <a:cs typeface="Arial" panose="020B0604020202020204" pitchFamily="34" charset="0"/>
              </a:rPr>
              <a:t>://…/holding_2_bmo_{</a:t>
            </a:r>
            <a:r>
              <a:rPr lang="en-GB" sz="800" dirty="0" err="1">
                <a:effectLst/>
                <a:latin typeface="Arial" panose="020B0604020202020204" pitchFamily="34" charset="0"/>
                <a:cs typeface="Arial" panose="020B0604020202020204" pitchFamily="34" charset="0"/>
              </a:rPr>
              <a:t>model_version_prefix</a:t>
            </a:r>
            <a:r>
              <a:rPr lang="en-GB" sz="800" dirty="0">
                <a:effectLst/>
                <a:latin typeface="Arial" panose="020B0604020202020204" pitchFamily="34" charset="0"/>
                <a:cs typeface="Arial" panose="020B0604020202020204" pitchFamily="34" charset="0"/>
              </a:rPr>
              <a:t>}.</a:t>
            </a:r>
            <a:r>
              <a:rPr lang="en-GB" sz="800" dirty="0" err="1">
                <a:effectLst/>
                <a:latin typeface="Arial" panose="020B0604020202020204" pitchFamily="34" charset="0"/>
                <a:cs typeface="Arial" panose="020B0604020202020204" pitchFamily="34" charset="0"/>
              </a:rPr>
              <a:t>pkl</a:t>
            </a:r>
            <a:endParaRPr lang="en-GB" sz="800" dirty="0">
              <a:effectLst/>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76F2F99A-539A-A4B2-E629-C09E66888821}"/>
              </a:ext>
            </a:extLst>
          </p:cNvPr>
          <p:cNvSpPr txBox="1">
            <a:spLocks/>
          </p:cNvSpPr>
          <p:nvPr/>
        </p:nvSpPr>
        <p:spPr>
          <a:xfrm>
            <a:off x="7038757" y="4405621"/>
            <a:ext cx="506549" cy="1846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200" b="1" dirty="0"/>
              <a:t>Output</a:t>
            </a:r>
          </a:p>
        </p:txBody>
      </p:sp>
      <p:sp>
        <p:nvSpPr>
          <p:cNvPr id="59" name="Freeform: Shape 58">
            <a:extLst>
              <a:ext uri="{FF2B5EF4-FFF2-40B4-BE49-F238E27FC236}">
                <a16:creationId xmlns:a16="http://schemas.microsoft.com/office/drawing/2014/main" id="{BB82A342-4BB5-4AF4-D2C1-4DF16EAFC60D}"/>
              </a:ext>
            </a:extLst>
          </p:cNvPr>
          <p:cNvSpPr/>
          <p:nvPr/>
        </p:nvSpPr>
        <p:spPr>
          <a:xfrm>
            <a:off x="4024462" y="1104625"/>
            <a:ext cx="262321" cy="262321"/>
          </a:xfrm>
          <a:custGeom>
            <a:avLst/>
            <a:gdLst>
              <a:gd name="connsiteX0" fmla="*/ 262322 w 262321"/>
              <a:gd name="connsiteY0" fmla="*/ 131161 h 262321"/>
              <a:gd name="connsiteX1" fmla="*/ 131161 w 262321"/>
              <a:gd name="connsiteY1" fmla="*/ 262322 h 262321"/>
              <a:gd name="connsiteX2" fmla="*/ 0 w 262321"/>
              <a:gd name="connsiteY2" fmla="*/ 131161 h 262321"/>
              <a:gd name="connsiteX3" fmla="*/ 131161 w 262321"/>
              <a:gd name="connsiteY3" fmla="*/ 0 h 262321"/>
              <a:gd name="connsiteX4" fmla="*/ 262322 w 262321"/>
              <a:gd name="connsiteY4" fmla="*/ 131161 h 26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21" h="262321">
                <a:moveTo>
                  <a:pt x="262322" y="131161"/>
                </a:moveTo>
                <a:cubicBezTo>
                  <a:pt x="262322" y="203599"/>
                  <a:pt x="203599" y="262322"/>
                  <a:pt x="131161" y="262322"/>
                </a:cubicBezTo>
                <a:cubicBezTo>
                  <a:pt x="58723" y="262322"/>
                  <a:pt x="0" y="203599"/>
                  <a:pt x="0" y="131161"/>
                </a:cubicBezTo>
                <a:cubicBezTo>
                  <a:pt x="0" y="58723"/>
                  <a:pt x="58723" y="0"/>
                  <a:pt x="131161" y="0"/>
                </a:cubicBezTo>
                <a:cubicBezTo>
                  <a:pt x="203599" y="0"/>
                  <a:pt x="262322" y="58723"/>
                  <a:pt x="262322" y="131161"/>
                </a:cubicBezTo>
                <a:close/>
              </a:path>
            </a:pathLst>
          </a:custGeom>
          <a:solidFill>
            <a:schemeClr val="accent5"/>
          </a:solidFill>
          <a:ln w="8124" cap="rnd">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48457EB-A13D-2067-164A-8EA63C045860}"/>
              </a:ext>
            </a:extLst>
          </p:cNvPr>
          <p:cNvSpPr/>
          <p:nvPr/>
        </p:nvSpPr>
        <p:spPr>
          <a:xfrm>
            <a:off x="4127751" y="1180042"/>
            <a:ext cx="55743" cy="111486"/>
          </a:xfrm>
          <a:custGeom>
            <a:avLst/>
            <a:gdLst>
              <a:gd name="connsiteX0" fmla="*/ 0 w 55743"/>
              <a:gd name="connsiteY0" fmla="*/ 0 h 111486"/>
              <a:gd name="connsiteX1" fmla="*/ 55743 w 55743"/>
              <a:gd name="connsiteY1" fmla="*/ 55743 h 111486"/>
              <a:gd name="connsiteX2" fmla="*/ 0 w 55743"/>
              <a:gd name="connsiteY2" fmla="*/ 111487 h 111486"/>
            </a:gdLst>
            <a:ahLst/>
            <a:cxnLst>
              <a:cxn ang="0">
                <a:pos x="connsiteX0" y="connsiteY0"/>
              </a:cxn>
              <a:cxn ang="0">
                <a:pos x="connsiteX1" y="connsiteY1"/>
              </a:cxn>
              <a:cxn ang="0">
                <a:pos x="connsiteX2" y="connsiteY2"/>
              </a:cxn>
            </a:cxnLst>
            <a:rect l="l" t="t" r="r" b="b"/>
            <a:pathLst>
              <a:path w="55743" h="111486">
                <a:moveTo>
                  <a:pt x="0" y="0"/>
                </a:moveTo>
                <a:lnTo>
                  <a:pt x="55743" y="55743"/>
                </a:lnTo>
                <a:lnTo>
                  <a:pt x="0" y="111487"/>
                </a:lnTo>
              </a:path>
            </a:pathLst>
          </a:custGeom>
          <a:solidFill>
            <a:schemeClr val="accent5"/>
          </a:solidFill>
          <a:ln w="8124" cap="rnd">
            <a:solidFill>
              <a:srgbClr val="FFFFFF"/>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4CD952D-975C-580D-5C8D-82E2686E6C37}"/>
              </a:ext>
            </a:extLst>
          </p:cNvPr>
          <p:cNvSpPr/>
          <p:nvPr/>
        </p:nvSpPr>
        <p:spPr>
          <a:xfrm>
            <a:off x="7905214" y="1104625"/>
            <a:ext cx="262321" cy="262321"/>
          </a:xfrm>
          <a:custGeom>
            <a:avLst/>
            <a:gdLst>
              <a:gd name="connsiteX0" fmla="*/ 262322 w 262321"/>
              <a:gd name="connsiteY0" fmla="*/ 131161 h 262321"/>
              <a:gd name="connsiteX1" fmla="*/ 131161 w 262321"/>
              <a:gd name="connsiteY1" fmla="*/ 262322 h 262321"/>
              <a:gd name="connsiteX2" fmla="*/ 0 w 262321"/>
              <a:gd name="connsiteY2" fmla="*/ 131161 h 262321"/>
              <a:gd name="connsiteX3" fmla="*/ 131161 w 262321"/>
              <a:gd name="connsiteY3" fmla="*/ 0 h 262321"/>
              <a:gd name="connsiteX4" fmla="*/ 262322 w 262321"/>
              <a:gd name="connsiteY4" fmla="*/ 131161 h 26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21" h="262321">
                <a:moveTo>
                  <a:pt x="262322" y="131161"/>
                </a:moveTo>
                <a:cubicBezTo>
                  <a:pt x="262322" y="203599"/>
                  <a:pt x="203599" y="262322"/>
                  <a:pt x="131161" y="262322"/>
                </a:cubicBezTo>
                <a:cubicBezTo>
                  <a:pt x="58723" y="262322"/>
                  <a:pt x="0" y="203599"/>
                  <a:pt x="0" y="131161"/>
                </a:cubicBezTo>
                <a:cubicBezTo>
                  <a:pt x="0" y="58723"/>
                  <a:pt x="58723" y="0"/>
                  <a:pt x="131161" y="0"/>
                </a:cubicBezTo>
                <a:cubicBezTo>
                  <a:pt x="203599" y="0"/>
                  <a:pt x="262322" y="58723"/>
                  <a:pt x="262322" y="131161"/>
                </a:cubicBezTo>
                <a:close/>
              </a:path>
            </a:pathLst>
          </a:custGeom>
          <a:solidFill>
            <a:schemeClr val="accent5"/>
          </a:solidFill>
          <a:ln w="8124" cap="rnd">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4EDE25D-1273-A85A-6DE7-D379ABCB57C6}"/>
              </a:ext>
            </a:extLst>
          </p:cNvPr>
          <p:cNvSpPr/>
          <p:nvPr/>
        </p:nvSpPr>
        <p:spPr>
          <a:xfrm>
            <a:off x="8008503" y="1180042"/>
            <a:ext cx="55743" cy="111486"/>
          </a:xfrm>
          <a:custGeom>
            <a:avLst/>
            <a:gdLst>
              <a:gd name="connsiteX0" fmla="*/ 0 w 55743"/>
              <a:gd name="connsiteY0" fmla="*/ 0 h 111486"/>
              <a:gd name="connsiteX1" fmla="*/ 55743 w 55743"/>
              <a:gd name="connsiteY1" fmla="*/ 55743 h 111486"/>
              <a:gd name="connsiteX2" fmla="*/ 0 w 55743"/>
              <a:gd name="connsiteY2" fmla="*/ 111487 h 111486"/>
            </a:gdLst>
            <a:ahLst/>
            <a:cxnLst>
              <a:cxn ang="0">
                <a:pos x="connsiteX0" y="connsiteY0"/>
              </a:cxn>
              <a:cxn ang="0">
                <a:pos x="connsiteX1" y="connsiteY1"/>
              </a:cxn>
              <a:cxn ang="0">
                <a:pos x="connsiteX2" y="connsiteY2"/>
              </a:cxn>
            </a:cxnLst>
            <a:rect l="l" t="t" r="r" b="b"/>
            <a:pathLst>
              <a:path w="55743" h="111486">
                <a:moveTo>
                  <a:pt x="0" y="0"/>
                </a:moveTo>
                <a:lnTo>
                  <a:pt x="55743" y="55743"/>
                </a:lnTo>
                <a:lnTo>
                  <a:pt x="0" y="111487"/>
                </a:lnTo>
              </a:path>
            </a:pathLst>
          </a:custGeom>
          <a:solidFill>
            <a:schemeClr val="accent5"/>
          </a:solidFill>
          <a:ln w="8124" cap="rnd">
            <a:solidFill>
              <a:srgbClr val="FFFFFF"/>
            </a:solidFill>
            <a:prstDash val="solid"/>
            <a:miter/>
          </a:ln>
        </p:spPr>
        <p:txBody>
          <a:bodyPr rtlCol="0" anchor="ctr"/>
          <a:lstStyle/>
          <a:p>
            <a:endParaRPr lang="en-US"/>
          </a:p>
        </p:txBody>
      </p:sp>
      <p:sp>
        <p:nvSpPr>
          <p:cNvPr id="87" name="TextBox 86">
            <a:extLst>
              <a:ext uri="{FF2B5EF4-FFF2-40B4-BE49-F238E27FC236}">
                <a16:creationId xmlns:a16="http://schemas.microsoft.com/office/drawing/2014/main" id="{5323C808-6C32-DE3C-ED20-C6DC5B5FDA51}"/>
              </a:ext>
            </a:extLst>
          </p:cNvPr>
          <p:cNvSpPr txBox="1">
            <a:spLocks/>
          </p:cNvSpPr>
          <p:nvPr/>
        </p:nvSpPr>
        <p:spPr>
          <a:xfrm>
            <a:off x="1170354" y="1118623"/>
            <a:ext cx="1763346" cy="246221"/>
          </a:xfrm>
          <a:prstGeom prst="rect">
            <a:avLst/>
          </a:prstGeom>
          <a:noFill/>
          <a:ln w="6350">
            <a:noFill/>
            <a:miter lim="800000"/>
          </a:ln>
        </p:spPr>
        <p:txBody>
          <a:bodyPr wrap="square" lIns="0" tIns="0" rIns="0" bIns="0">
            <a:spAutoFit/>
          </a:bodyPr>
          <a:lstStyle/>
          <a:p>
            <a:pPr algn="l"/>
            <a:r>
              <a:rPr lang="en-GB" sz="1600" b="1" i="0" dirty="0">
                <a:effectLst/>
                <a:latin typeface="Arial" panose="020B0604020202020204" pitchFamily="34" charset="0"/>
                <a:cs typeface="Arial" panose="020B0604020202020204" pitchFamily="34" charset="0"/>
              </a:rPr>
              <a:t>Configuration</a:t>
            </a:r>
          </a:p>
        </p:txBody>
      </p:sp>
      <p:sp>
        <p:nvSpPr>
          <p:cNvPr id="89" name="Oval 88">
            <a:extLst>
              <a:ext uri="{FF2B5EF4-FFF2-40B4-BE49-F238E27FC236}">
                <a16:creationId xmlns:a16="http://schemas.microsoft.com/office/drawing/2014/main" id="{D1CE0B27-1041-D9CD-D015-934A4FFB2AEE}"/>
              </a:ext>
            </a:extLst>
          </p:cNvPr>
          <p:cNvSpPr>
            <a:spLocks noChangeAspect="1"/>
          </p:cNvSpPr>
          <p:nvPr/>
        </p:nvSpPr>
        <p:spPr>
          <a:xfrm>
            <a:off x="554736" y="953629"/>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91" name="Graphic 90">
            <a:extLst>
              <a:ext uri="{FF2B5EF4-FFF2-40B4-BE49-F238E27FC236}">
                <a16:creationId xmlns:a16="http://schemas.microsoft.com/office/drawing/2014/main" id="{DF928F05-0FED-3295-5C51-0AF0537C5C81}"/>
              </a:ext>
            </a:extLst>
          </p:cNvPr>
          <p:cNvPicPr>
            <a:picLocks/>
          </p:cNvPicPr>
          <p:nvPr/>
        </p:nvPicPr>
        <p:blipFill>
          <a:blip r:embed="rId18">
            <a:extLst>
              <a:ext uri="{96DAC541-7B7A-43D3-8B79-37D633B846F1}">
                <asvg:svgBlip xmlns:asvg="http://schemas.microsoft.com/office/drawing/2016/SVG/main" r:embed="rId19"/>
              </a:ext>
            </a:extLst>
          </a:blip>
          <a:stretch>
            <a:fillRect/>
          </a:stretch>
        </p:blipFill>
        <p:spPr>
          <a:xfrm>
            <a:off x="651339" y="1027107"/>
            <a:ext cx="371106" cy="371106"/>
          </a:xfrm>
          <a:prstGeom prst="rect">
            <a:avLst/>
          </a:prstGeom>
        </p:spPr>
      </p:pic>
      <p:sp>
        <p:nvSpPr>
          <p:cNvPr id="92" name="TextBox 91">
            <a:extLst>
              <a:ext uri="{FF2B5EF4-FFF2-40B4-BE49-F238E27FC236}">
                <a16:creationId xmlns:a16="http://schemas.microsoft.com/office/drawing/2014/main" id="{E8D5827D-D088-434A-1B2B-EB25BD5FC81A}"/>
              </a:ext>
            </a:extLst>
          </p:cNvPr>
          <p:cNvSpPr txBox="1">
            <a:spLocks/>
          </p:cNvSpPr>
          <p:nvPr/>
        </p:nvSpPr>
        <p:spPr>
          <a:xfrm>
            <a:off x="1217012" y="3352968"/>
            <a:ext cx="1763346" cy="246221"/>
          </a:xfrm>
          <a:prstGeom prst="rect">
            <a:avLst/>
          </a:prstGeom>
          <a:noFill/>
          <a:ln w="6350">
            <a:noFill/>
            <a:miter lim="800000"/>
          </a:ln>
        </p:spPr>
        <p:txBody>
          <a:bodyPr wrap="square" lIns="0" tIns="0" rIns="0" bIns="0">
            <a:spAutoFit/>
          </a:bodyPr>
          <a:lstStyle/>
          <a:p>
            <a:pPr algn="l"/>
            <a:r>
              <a:rPr lang="en-GB" sz="1600" b="1" i="0" dirty="0">
                <a:effectLst/>
                <a:latin typeface="Arial" panose="020B0604020202020204" pitchFamily="34" charset="0"/>
                <a:cs typeface="Arial" panose="020B0604020202020204" pitchFamily="34" charset="0"/>
              </a:rPr>
              <a:t>Paths</a:t>
            </a:r>
          </a:p>
        </p:txBody>
      </p:sp>
      <p:sp>
        <p:nvSpPr>
          <p:cNvPr id="93" name="Rounded Rectangle 45">
            <a:extLst>
              <a:ext uri="{FF2B5EF4-FFF2-40B4-BE49-F238E27FC236}">
                <a16:creationId xmlns:a16="http://schemas.microsoft.com/office/drawing/2014/main" id="{220AF661-B3B3-1541-F3C8-9F879A617DAD}"/>
              </a:ext>
            </a:extLst>
          </p:cNvPr>
          <p:cNvSpPr/>
          <p:nvPr/>
        </p:nvSpPr>
        <p:spPr>
          <a:xfrm>
            <a:off x="427822" y="4732181"/>
            <a:ext cx="1089692" cy="262790"/>
          </a:xfrm>
          <a:prstGeom prst="round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00" name="TextBox 99">
            <a:extLst>
              <a:ext uri="{FF2B5EF4-FFF2-40B4-BE49-F238E27FC236}">
                <a16:creationId xmlns:a16="http://schemas.microsoft.com/office/drawing/2014/main" id="{CBA2EF93-2471-CC8C-D3A3-1B086D043E33}"/>
              </a:ext>
            </a:extLst>
          </p:cNvPr>
          <p:cNvSpPr txBox="1">
            <a:spLocks/>
          </p:cNvSpPr>
          <p:nvPr/>
        </p:nvSpPr>
        <p:spPr>
          <a:xfrm>
            <a:off x="575600" y="5071885"/>
            <a:ext cx="3346604" cy="923330"/>
          </a:xfrm>
          <a:prstGeom prst="rect">
            <a:avLst/>
          </a:prstGeom>
          <a:noFill/>
          <a:ln w="6350">
            <a:noFill/>
            <a:miter lim="800000"/>
          </a:ln>
        </p:spPr>
        <p:txBody>
          <a:bodyPr wrap="square" lIns="0" tIns="0" rIns="0" bIns="0">
            <a:spAutoFit/>
          </a:bodyPr>
          <a:lstStyle/>
          <a:p>
            <a:pPr algn="l"/>
            <a:r>
              <a:rPr lang="en-GB" sz="1200" b="1" dirty="0">
                <a:solidFill>
                  <a:schemeClr val="accent5"/>
                </a:solidFill>
              </a:rPr>
              <a:t>Metrics</a:t>
            </a:r>
            <a:br>
              <a:rPr lang="en-GB" sz="1200" b="1" dirty="0">
                <a:solidFill>
                  <a:schemeClr val="accent5"/>
                </a:solidFill>
              </a:rPr>
            </a:br>
            <a:r>
              <a:rPr lang="en-US" sz="900" b="0" i="0" dirty="0">
                <a:effectLst/>
                <a:cs typeface="Arial" panose="020B0604020202020204" pitchFamily="34" charset="0"/>
              </a:rPr>
              <a:t>A pandas </a:t>
            </a:r>
            <a:r>
              <a:rPr lang="en-US" sz="900" b="0" i="0" dirty="0" err="1">
                <a:effectLst/>
                <a:cs typeface="Arial" panose="020B0604020202020204" pitchFamily="34" charset="0"/>
              </a:rPr>
              <a:t>DataFrame</a:t>
            </a:r>
            <a:r>
              <a:rPr lang="en-US" sz="900" b="0" i="0" dirty="0">
                <a:effectLst/>
                <a:cs typeface="Arial" panose="020B0604020202020204" pitchFamily="34" charset="0"/>
              </a:rPr>
              <a:t> to store evaluation metrics (Gini coefficient) for each product's propensity model.</a:t>
            </a:r>
          </a:p>
          <a:p>
            <a:pPr algn="l"/>
            <a:r>
              <a:rPr lang="en-GB" sz="1200" b="1" dirty="0" err="1">
                <a:solidFill>
                  <a:schemeClr val="accent5"/>
                </a:solidFill>
              </a:rPr>
              <a:t>final_models</a:t>
            </a:r>
            <a:br>
              <a:rPr lang="en-GB" sz="1200" b="1" dirty="0">
                <a:solidFill>
                  <a:schemeClr val="accent5"/>
                </a:solidFill>
              </a:rPr>
            </a:br>
            <a:r>
              <a:rPr lang="en-US" sz="900" b="0" i="0" dirty="0">
                <a:effectLst/>
                <a:cs typeface="Arial" panose="020B0604020202020204" pitchFamily="34" charset="0"/>
              </a:rPr>
              <a:t>A dictionary to store the trained propensity models for each financial product.</a:t>
            </a:r>
            <a:endParaRPr lang="en-GB" sz="900" b="0" i="0" dirty="0">
              <a:effectLst/>
              <a:cs typeface="Arial" panose="020B0604020202020204" pitchFamily="34" charset="0"/>
            </a:endParaRPr>
          </a:p>
        </p:txBody>
      </p:sp>
      <p:sp>
        <p:nvSpPr>
          <p:cNvPr id="101" name="TextBox 100">
            <a:extLst>
              <a:ext uri="{FF2B5EF4-FFF2-40B4-BE49-F238E27FC236}">
                <a16:creationId xmlns:a16="http://schemas.microsoft.com/office/drawing/2014/main" id="{3023170D-7529-050C-8108-245ED5170001}"/>
              </a:ext>
            </a:extLst>
          </p:cNvPr>
          <p:cNvSpPr txBox="1">
            <a:spLocks/>
          </p:cNvSpPr>
          <p:nvPr/>
        </p:nvSpPr>
        <p:spPr>
          <a:xfrm>
            <a:off x="4382973" y="1619739"/>
            <a:ext cx="3373539" cy="276999"/>
          </a:xfrm>
          <a:prstGeom prst="rect">
            <a:avLst/>
          </a:prstGeom>
          <a:noFill/>
          <a:ln w="6350">
            <a:noFill/>
            <a:miter lim="800000"/>
          </a:ln>
        </p:spPr>
        <p:txBody>
          <a:bodyPr wrap="square" lIns="0" tIns="0" rIns="0" bIns="0">
            <a:spAutoFit/>
          </a:bodyPr>
          <a:lstStyle/>
          <a:p>
            <a:pPr algn="l"/>
            <a:r>
              <a:rPr lang="en-US" sz="900" b="0" i="0" dirty="0">
                <a:effectLst/>
                <a:cs typeface="Arial" panose="020B0604020202020204" pitchFamily="34" charset="0"/>
              </a:rPr>
              <a:t>The code defines various lists of features that will be used to train the propensity models. The features are categorized as follows:</a:t>
            </a:r>
          </a:p>
        </p:txBody>
      </p:sp>
      <p:grpSp>
        <p:nvGrpSpPr>
          <p:cNvPr id="109" name="Group 108">
            <a:extLst>
              <a:ext uri="{FF2B5EF4-FFF2-40B4-BE49-F238E27FC236}">
                <a16:creationId xmlns:a16="http://schemas.microsoft.com/office/drawing/2014/main" id="{5A3CA88B-8806-A4C0-6524-C5AAC38731AC}"/>
              </a:ext>
            </a:extLst>
          </p:cNvPr>
          <p:cNvGrpSpPr/>
          <p:nvPr/>
        </p:nvGrpSpPr>
        <p:grpSpPr>
          <a:xfrm>
            <a:off x="4435488" y="942013"/>
            <a:ext cx="564313" cy="564313"/>
            <a:chOff x="4033012" y="1473433"/>
            <a:chExt cx="564313" cy="564313"/>
          </a:xfrm>
        </p:grpSpPr>
        <p:sp>
          <p:nvSpPr>
            <p:cNvPr id="111" name="Oval 110">
              <a:extLst>
                <a:ext uri="{FF2B5EF4-FFF2-40B4-BE49-F238E27FC236}">
                  <a16:creationId xmlns:a16="http://schemas.microsoft.com/office/drawing/2014/main" id="{DB2150D2-F03B-3A35-5665-41B10F0F57DF}"/>
                </a:ext>
              </a:extLst>
            </p:cNvPr>
            <p:cNvSpPr>
              <a:spLocks noChangeAspect="1"/>
            </p:cNvSpPr>
            <p:nvPr/>
          </p:nvSpPr>
          <p:spPr>
            <a:xfrm>
              <a:off x="4033012" y="1473433"/>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12" name="Graphic 111">
              <a:extLst>
                <a:ext uri="{FF2B5EF4-FFF2-40B4-BE49-F238E27FC236}">
                  <a16:creationId xmlns:a16="http://schemas.microsoft.com/office/drawing/2014/main" id="{1DBA0A9B-F815-F993-4D68-4112EC277C93}"/>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4146507" y="1586928"/>
              <a:ext cx="337323" cy="337323"/>
            </a:xfrm>
            <a:prstGeom prst="rect">
              <a:avLst/>
            </a:prstGeom>
          </p:spPr>
        </p:pic>
      </p:grpSp>
      <p:sp>
        <p:nvSpPr>
          <p:cNvPr id="110" name="TextBox 109">
            <a:extLst>
              <a:ext uri="{FF2B5EF4-FFF2-40B4-BE49-F238E27FC236}">
                <a16:creationId xmlns:a16="http://schemas.microsoft.com/office/drawing/2014/main" id="{8306B2BC-89EC-9E44-0AA0-2D3895F6F25B}"/>
              </a:ext>
            </a:extLst>
          </p:cNvPr>
          <p:cNvSpPr txBox="1">
            <a:spLocks/>
          </p:cNvSpPr>
          <p:nvPr/>
        </p:nvSpPr>
        <p:spPr>
          <a:xfrm>
            <a:off x="5051106" y="1057067"/>
            <a:ext cx="2705405" cy="369332"/>
          </a:xfrm>
          <a:prstGeom prst="rect">
            <a:avLst/>
          </a:prstGeom>
          <a:noFill/>
          <a:ln w="6350">
            <a:noFill/>
            <a:miter lim="800000"/>
          </a:ln>
        </p:spPr>
        <p:txBody>
          <a:bodyPr wrap="square" lIns="0" tIns="0" rIns="0" bIns="0" anchor="ctr">
            <a:noAutofit/>
          </a:bodyPr>
          <a:lstStyle/>
          <a:p>
            <a:pPr algn="l"/>
            <a:r>
              <a:rPr lang="en-GB" sz="1800" b="1" i="0" dirty="0">
                <a:effectLst/>
                <a:latin typeface="Arial" panose="020B0604020202020204" pitchFamily="34" charset="0"/>
                <a:cs typeface="Arial" panose="020B0604020202020204" pitchFamily="34" charset="0"/>
              </a:rPr>
              <a:t>Feature Lists</a:t>
            </a:r>
          </a:p>
        </p:txBody>
      </p:sp>
      <p:grpSp>
        <p:nvGrpSpPr>
          <p:cNvPr id="114" name="Group 113">
            <a:extLst>
              <a:ext uri="{FF2B5EF4-FFF2-40B4-BE49-F238E27FC236}">
                <a16:creationId xmlns:a16="http://schemas.microsoft.com/office/drawing/2014/main" id="{9546C7A4-6476-3274-568B-7A2641D3C412}"/>
              </a:ext>
            </a:extLst>
          </p:cNvPr>
          <p:cNvGrpSpPr/>
          <p:nvPr/>
        </p:nvGrpSpPr>
        <p:grpSpPr>
          <a:xfrm>
            <a:off x="8316240" y="953629"/>
            <a:ext cx="564313" cy="564313"/>
            <a:chOff x="8209095" y="1485049"/>
            <a:chExt cx="564313" cy="564313"/>
          </a:xfrm>
        </p:grpSpPr>
        <p:sp>
          <p:nvSpPr>
            <p:cNvPr id="116" name="Oval 115">
              <a:extLst>
                <a:ext uri="{FF2B5EF4-FFF2-40B4-BE49-F238E27FC236}">
                  <a16:creationId xmlns:a16="http://schemas.microsoft.com/office/drawing/2014/main" id="{3F3D1F3E-E535-6521-C94D-329E0302B5D8}"/>
                </a:ext>
              </a:extLst>
            </p:cNvPr>
            <p:cNvSpPr>
              <a:spLocks noChangeAspect="1"/>
            </p:cNvSpPr>
            <p:nvPr/>
          </p:nvSpPr>
          <p:spPr>
            <a:xfrm>
              <a:off x="8209095" y="1485049"/>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17" name="Graphic 116">
              <a:extLst>
                <a:ext uri="{FF2B5EF4-FFF2-40B4-BE49-F238E27FC236}">
                  <a16:creationId xmlns:a16="http://schemas.microsoft.com/office/drawing/2014/main" id="{6F4867F2-35D1-459D-23FF-5D58C4C8ED26}"/>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322590" y="1598544"/>
              <a:ext cx="337323" cy="337323"/>
            </a:xfrm>
            <a:prstGeom prst="rect">
              <a:avLst/>
            </a:prstGeom>
          </p:spPr>
        </p:pic>
      </p:grpSp>
      <p:sp>
        <p:nvSpPr>
          <p:cNvPr id="115" name="TextBox 114">
            <a:extLst>
              <a:ext uri="{FF2B5EF4-FFF2-40B4-BE49-F238E27FC236}">
                <a16:creationId xmlns:a16="http://schemas.microsoft.com/office/drawing/2014/main" id="{B397B060-3426-C2AF-3DC9-DE23CC4BC137}"/>
              </a:ext>
            </a:extLst>
          </p:cNvPr>
          <p:cNvSpPr txBox="1">
            <a:spLocks/>
          </p:cNvSpPr>
          <p:nvPr/>
        </p:nvSpPr>
        <p:spPr>
          <a:xfrm>
            <a:off x="8931858" y="1057067"/>
            <a:ext cx="2705405" cy="369332"/>
          </a:xfrm>
          <a:prstGeom prst="rect">
            <a:avLst/>
          </a:prstGeom>
          <a:noFill/>
          <a:ln w="6350">
            <a:noFill/>
            <a:miter lim="800000"/>
          </a:ln>
        </p:spPr>
        <p:txBody>
          <a:bodyPr wrap="square" lIns="0" tIns="0" rIns="0" bIns="0" anchor="ctr">
            <a:noAutofit/>
          </a:bodyPr>
          <a:lstStyle/>
          <a:p>
            <a:pPr algn="l"/>
            <a:r>
              <a:rPr lang="en-GB" b="1" i="0" dirty="0">
                <a:effectLst/>
                <a:latin typeface="Arial" panose="020B0604020202020204" pitchFamily="34" charset="0"/>
                <a:cs typeface="Arial" panose="020B0604020202020204" pitchFamily="34" charset="0"/>
              </a:rPr>
              <a:t>Model Training</a:t>
            </a:r>
          </a:p>
        </p:txBody>
      </p:sp>
      <p:grpSp>
        <p:nvGrpSpPr>
          <p:cNvPr id="118" name="Group 117">
            <a:extLst>
              <a:ext uri="{FF2B5EF4-FFF2-40B4-BE49-F238E27FC236}">
                <a16:creationId xmlns:a16="http://schemas.microsoft.com/office/drawing/2014/main" id="{CBE8B702-F77C-1229-5554-6D19790E9D2C}"/>
              </a:ext>
            </a:extLst>
          </p:cNvPr>
          <p:cNvGrpSpPr/>
          <p:nvPr/>
        </p:nvGrpSpPr>
        <p:grpSpPr>
          <a:xfrm>
            <a:off x="554736" y="3193922"/>
            <a:ext cx="564313" cy="564313"/>
            <a:chOff x="529155" y="3361275"/>
            <a:chExt cx="564313" cy="564313"/>
          </a:xfrm>
        </p:grpSpPr>
        <p:sp>
          <p:nvSpPr>
            <p:cNvPr id="119" name="Oval 118">
              <a:extLst>
                <a:ext uri="{FF2B5EF4-FFF2-40B4-BE49-F238E27FC236}">
                  <a16:creationId xmlns:a16="http://schemas.microsoft.com/office/drawing/2014/main" id="{6436A24D-537E-C1DB-0568-BECAF400F77F}"/>
                </a:ext>
              </a:extLst>
            </p:cNvPr>
            <p:cNvSpPr>
              <a:spLocks noChangeAspect="1"/>
            </p:cNvSpPr>
            <p:nvPr/>
          </p:nvSpPr>
          <p:spPr>
            <a:xfrm>
              <a:off x="529155" y="3361275"/>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23" name="Graphic 122">
              <a:extLst>
                <a:ext uri="{FF2B5EF4-FFF2-40B4-BE49-F238E27FC236}">
                  <a16:creationId xmlns:a16="http://schemas.microsoft.com/office/drawing/2014/main" id="{1AA89025-BFEB-3DC4-9E52-E8EF1EB9B876}"/>
                </a:ext>
              </a:extLst>
            </p:cNvPr>
            <p:cNvPicPr>
              <a:picLocks/>
            </p:cNvPicPr>
            <p:nvPr/>
          </p:nvPicPr>
          <p:blipFill>
            <a:blip r:embed="rId24">
              <a:extLst>
                <a:ext uri="{96DAC541-7B7A-43D3-8B79-37D633B846F1}">
                  <asvg:svgBlip xmlns:asvg="http://schemas.microsoft.com/office/drawing/2016/SVG/main" r:embed="rId25"/>
                </a:ext>
              </a:extLst>
            </a:blip>
            <a:stretch>
              <a:fillRect/>
            </a:stretch>
          </p:blipFill>
          <p:spPr>
            <a:xfrm>
              <a:off x="625758" y="3442004"/>
              <a:ext cx="371106" cy="371106"/>
            </a:xfrm>
            <a:prstGeom prst="rect">
              <a:avLst/>
            </a:prstGeom>
          </p:spPr>
        </p:pic>
      </p:grpSp>
      <p:cxnSp>
        <p:nvCxnSpPr>
          <p:cNvPr id="124" name="Elbow Connector 62">
            <a:extLst>
              <a:ext uri="{FF2B5EF4-FFF2-40B4-BE49-F238E27FC236}">
                <a16:creationId xmlns:a16="http://schemas.microsoft.com/office/drawing/2014/main" id="{DD62BE14-D160-24CB-2082-5CD87E8A4370}"/>
              </a:ext>
            </a:extLst>
          </p:cNvPr>
          <p:cNvCxnSpPr>
            <a:cxnSpLocks/>
            <a:stCxn id="165" idx="2"/>
            <a:endCxn id="43" idx="1"/>
          </p:cNvCxnSpPr>
          <p:nvPr/>
        </p:nvCxnSpPr>
        <p:spPr>
          <a:xfrm rot="10800000" flipV="1">
            <a:off x="6937376" y="4966519"/>
            <a:ext cx="1378865" cy="967731"/>
          </a:xfrm>
          <a:prstGeom prst="bentConnector3">
            <a:avLst>
              <a:gd name="adj1" fmla="val 116579"/>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BC87C85-FAAD-CEDF-6B42-9350F1C7C625}"/>
              </a:ext>
            </a:extLst>
          </p:cNvPr>
          <p:cNvSpPr txBox="1">
            <a:spLocks/>
          </p:cNvSpPr>
          <p:nvPr/>
        </p:nvSpPr>
        <p:spPr>
          <a:xfrm>
            <a:off x="4382973" y="4668088"/>
            <a:ext cx="2227779" cy="523101"/>
          </a:xfrm>
          <a:prstGeom prst="rect">
            <a:avLst/>
          </a:prstGeom>
          <a:solidFill>
            <a:schemeClr val="bg1"/>
          </a:solidFill>
          <a:ln>
            <a:solidFill>
              <a:schemeClr val="tx1"/>
            </a:solidFill>
          </a:ln>
        </p:spPr>
        <p:txBody>
          <a:bodyPr vert="horz" wrap="square" lIns="76200" tIns="76200" rIns="76200" bIns="762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buNone/>
            </a:pPr>
            <a:r>
              <a:rPr lang="en-GB" sz="800" b="1" dirty="0">
                <a:effectLst/>
              </a:rPr>
              <a:t>p + "___</a:t>
            </a:r>
            <a:r>
              <a:rPr lang="en-GB" sz="800" b="1" dirty="0" err="1">
                <a:effectLst/>
              </a:rPr>
              <a:t>new_in_period_ind</a:t>
            </a:r>
            <a:endParaRPr lang="en-GB" sz="800" b="1" dirty="0">
              <a:effectLst/>
            </a:endParaRPr>
          </a:p>
          <a:p>
            <a:pPr marL="3175" lvl="1" indent="0">
              <a:buNone/>
            </a:pPr>
            <a:r>
              <a:rPr lang="en-US" sz="800" dirty="0"/>
              <a:t>A fact of a new purchase of a product in a period</a:t>
            </a:r>
          </a:p>
        </p:txBody>
      </p:sp>
      <p:pic>
        <p:nvPicPr>
          <p:cNvPr id="126" name="Graphic 125">
            <a:extLst>
              <a:ext uri="{FF2B5EF4-FFF2-40B4-BE49-F238E27FC236}">
                <a16:creationId xmlns:a16="http://schemas.microsoft.com/office/drawing/2014/main" id="{D597CF1F-D411-917D-D90E-6231CF61620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5984505" y="2406717"/>
            <a:ext cx="222991" cy="222991"/>
          </a:xfrm>
          <a:prstGeom prst="rect">
            <a:avLst/>
          </a:prstGeom>
        </p:spPr>
      </p:pic>
      <p:pic>
        <p:nvPicPr>
          <p:cNvPr id="127" name="Graphic 126">
            <a:extLst>
              <a:ext uri="{FF2B5EF4-FFF2-40B4-BE49-F238E27FC236}">
                <a16:creationId xmlns:a16="http://schemas.microsoft.com/office/drawing/2014/main" id="{CB8B0B5D-5C76-CC8F-F835-9BA2068683F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5984505" y="2837155"/>
            <a:ext cx="222991" cy="222991"/>
          </a:xfrm>
          <a:prstGeom prst="rect">
            <a:avLst/>
          </a:prstGeom>
        </p:spPr>
      </p:pic>
      <p:pic>
        <p:nvPicPr>
          <p:cNvPr id="128" name="Graphic 127">
            <a:extLst>
              <a:ext uri="{FF2B5EF4-FFF2-40B4-BE49-F238E27FC236}">
                <a16:creationId xmlns:a16="http://schemas.microsoft.com/office/drawing/2014/main" id="{5713E16F-2BE3-93DC-9C1A-546D6F77A5F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5984505" y="3267593"/>
            <a:ext cx="222991" cy="222991"/>
          </a:xfrm>
          <a:prstGeom prst="rect">
            <a:avLst/>
          </a:prstGeom>
        </p:spPr>
      </p:pic>
      <p:pic>
        <p:nvPicPr>
          <p:cNvPr id="129" name="Graphic 128">
            <a:extLst>
              <a:ext uri="{FF2B5EF4-FFF2-40B4-BE49-F238E27FC236}">
                <a16:creationId xmlns:a16="http://schemas.microsoft.com/office/drawing/2014/main" id="{E29ADCC6-A98D-2169-4997-4650234423C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5984505" y="3570480"/>
            <a:ext cx="222991" cy="222991"/>
          </a:xfrm>
          <a:prstGeom prst="rect">
            <a:avLst/>
          </a:prstGeom>
        </p:spPr>
      </p:pic>
      <p:grpSp>
        <p:nvGrpSpPr>
          <p:cNvPr id="130" name="Group 129">
            <a:extLst>
              <a:ext uri="{FF2B5EF4-FFF2-40B4-BE49-F238E27FC236}">
                <a16:creationId xmlns:a16="http://schemas.microsoft.com/office/drawing/2014/main" id="{DE6140FE-817F-AB75-D0D2-6DA47583BE75}"/>
              </a:ext>
            </a:extLst>
          </p:cNvPr>
          <p:cNvGrpSpPr/>
          <p:nvPr/>
        </p:nvGrpSpPr>
        <p:grpSpPr>
          <a:xfrm>
            <a:off x="4382973" y="2007242"/>
            <a:ext cx="3373539" cy="443627"/>
            <a:chOff x="4382973" y="2007242"/>
            <a:chExt cx="3373539" cy="443627"/>
          </a:xfrm>
        </p:grpSpPr>
        <p:sp>
          <p:nvSpPr>
            <p:cNvPr id="131" name="TextBox 130">
              <a:extLst>
                <a:ext uri="{FF2B5EF4-FFF2-40B4-BE49-F238E27FC236}">
                  <a16:creationId xmlns:a16="http://schemas.microsoft.com/office/drawing/2014/main" id="{A721BD63-9543-3A8C-FED4-1B9869D5F824}"/>
                </a:ext>
              </a:extLst>
            </p:cNvPr>
            <p:cNvSpPr txBox="1">
              <a:spLocks/>
            </p:cNvSpPr>
            <p:nvPr/>
          </p:nvSpPr>
          <p:spPr>
            <a:xfrm>
              <a:off x="4382973" y="2007242"/>
              <a:ext cx="3373539" cy="443627"/>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GB" sz="900" b="1" i="0" dirty="0">
                  <a:effectLst/>
                  <a:cs typeface="Arial" panose="020B0604020202020204" pitchFamily="34" charset="0"/>
                </a:rPr>
                <a:t>Product Holding Features</a:t>
              </a:r>
              <a:r>
                <a:rPr lang="en-GB" sz="900" b="0" i="0" dirty="0">
                  <a:effectLst/>
                  <a:cs typeface="Arial" panose="020B0604020202020204" pitchFamily="34" charset="0"/>
                </a:rPr>
                <a:t>: Features related to product holdings, such as active status, time since last transaction, and deposit balances.</a:t>
              </a:r>
            </a:p>
          </p:txBody>
        </p:sp>
        <p:sp>
          <p:nvSpPr>
            <p:cNvPr id="132" name="TrackerNumBlue 54">
              <a:extLst>
                <a:ext uri="{FF2B5EF4-FFF2-40B4-BE49-F238E27FC236}">
                  <a16:creationId xmlns:a16="http://schemas.microsoft.com/office/drawing/2014/main" id="{A43424DB-CCCB-E254-3405-823B7691D25A}"/>
                </a:ext>
              </a:extLst>
            </p:cNvPr>
            <p:cNvSpPr/>
            <p:nvPr>
              <p:custDataLst>
                <p:tags r:id="rId14"/>
              </p:custDataLst>
            </p:nvPr>
          </p:nvSpPr>
          <p:spPr>
            <a:xfrm>
              <a:off x="4382973" y="2007242"/>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1</a:t>
              </a:r>
            </a:p>
          </p:txBody>
        </p:sp>
      </p:grpSp>
      <p:grpSp>
        <p:nvGrpSpPr>
          <p:cNvPr id="133" name="Group 132">
            <a:extLst>
              <a:ext uri="{FF2B5EF4-FFF2-40B4-BE49-F238E27FC236}">
                <a16:creationId xmlns:a16="http://schemas.microsoft.com/office/drawing/2014/main" id="{D79378BB-B93D-5D27-6152-237F6FCBECA2}"/>
              </a:ext>
            </a:extLst>
          </p:cNvPr>
          <p:cNvGrpSpPr/>
          <p:nvPr/>
        </p:nvGrpSpPr>
        <p:grpSpPr>
          <a:xfrm>
            <a:off x="4382973" y="2585556"/>
            <a:ext cx="3373539" cy="295751"/>
            <a:chOff x="4382973" y="2561373"/>
            <a:chExt cx="3373539" cy="295751"/>
          </a:xfrm>
        </p:grpSpPr>
        <p:sp>
          <p:nvSpPr>
            <p:cNvPr id="134" name="TextBox 133">
              <a:extLst>
                <a:ext uri="{FF2B5EF4-FFF2-40B4-BE49-F238E27FC236}">
                  <a16:creationId xmlns:a16="http://schemas.microsoft.com/office/drawing/2014/main" id="{CE0238EA-5304-E27B-8996-5F99542FF8D9}"/>
                </a:ext>
              </a:extLst>
            </p:cNvPr>
            <p:cNvSpPr txBox="1">
              <a:spLocks/>
            </p:cNvSpPr>
            <p:nvPr/>
          </p:nvSpPr>
          <p:spPr>
            <a:xfrm>
              <a:off x="4382973" y="2561373"/>
              <a:ext cx="3373539"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GB" sz="900" b="1" i="0" dirty="0">
                  <a:effectLst/>
                  <a:cs typeface="Arial" panose="020B0604020202020204" pitchFamily="34" charset="0"/>
                </a:rPr>
                <a:t>Card Transaction and Account Balance Features: </a:t>
              </a:r>
              <a:r>
                <a:rPr lang="en-GB" sz="900" b="0" i="0" dirty="0">
                  <a:effectLst/>
                  <a:cs typeface="Arial" panose="020B0604020202020204" pitchFamily="34" charset="0"/>
                </a:rPr>
                <a:t>Features related to card transactions and account balances.</a:t>
              </a:r>
            </a:p>
          </p:txBody>
        </p:sp>
        <p:sp>
          <p:nvSpPr>
            <p:cNvPr id="135" name="TrackerNumBlue 54">
              <a:extLst>
                <a:ext uri="{FF2B5EF4-FFF2-40B4-BE49-F238E27FC236}">
                  <a16:creationId xmlns:a16="http://schemas.microsoft.com/office/drawing/2014/main" id="{D6AC330E-B393-4B18-EE6D-E06322CD9FE0}"/>
                </a:ext>
              </a:extLst>
            </p:cNvPr>
            <p:cNvSpPr/>
            <p:nvPr>
              <p:custDataLst>
                <p:tags r:id="rId13"/>
              </p:custDataLst>
            </p:nvPr>
          </p:nvSpPr>
          <p:spPr>
            <a:xfrm>
              <a:off x="4382973" y="2561373"/>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2</a:t>
              </a:r>
            </a:p>
          </p:txBody>
        </p:sp>
      </p:grpSp>
      <p:grpSp>
        <p:nvGrpSpPr>
          <p:cNvPr id="136" name="Group 135">
            <a:extLst>
              <a:ext uri="{FF2B5EF4-FFF2-40B4-BE49-F238E27FC236}">
                <a16:creationId xmlns:a16="http://schemas.microsoft.com/office/drawing/2014/main" id="{72D90515-CD87-4AAB-215E-0642660DD2E7}"/>
              </a:ext>
            </a:extLst>
          </p:cNvPr>
          <p:cNvGrpSpPr/>
          <p:nvPr/>
        </p:nvGrpSpPr>
        <p:grpSpPr>
          <a:xfrm>
            <a:off x="4382973" y="3015994"/>
            <a:ext cx="3373539" cy="295751"/>
            <a:chOff x="4382973" y="2967628"/>
            <a:chExt cx="3373539" cy="295751"/>
          </a:xfrm>
        </p:grpSpPr>
        <p:sp>
          <p:nvSpPr>
            <p:cNvPr id="137" name="TextBox 136">
              <a:extLst>
                <a:ext uri="{FF2B5EF4-FFF2-40B4-BE49-F238E27FC236}">
                  <a16:creationId xmlns:a16="http://schemas.microsoft.com/office/drawing/2014/main" id="{27BF6C10-2A7C-2C5D-87FA-00EBFACA21BA}"/>
                </a:ext>
              </a:extLst>
            </p:cNvPr>
            <p:cNvSpPr txBox="1">
              <a:spLocks/>
            </p:cNvSpPr>
            <p:nvPr/>
          </p:nvSpPr>
          <p:spPr>
            <a:xfrm>
              <a:off x="4382973" y="2967628"/>
              <a:ext cx="3373539"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GB" sz="900" b="1" i="0" dirty="0">
                  <a:effectLst/>
                  <a:cs typeface="Arial" panose="020B0604020202020204" pitchFamily="34" charset="0"/>
                </a:rPr>
                <a:t>Numerical Features: </a:t>
              </a:r>
              <a:r>
                <a:rPr lang="en-GB" sz="900" b="0" i="0" dirty="0">
                  <a:effectLst/>
                  <a:cs typeface="Arial" panose="020B0604020202020204" pitchFamily="34" charset="0"/>
                </a:rPr>
                <a:t>Numeric features like age, employment status, and tenure.</a:t>
              </a:r>
            </a:p>
          </p:txBody>
        </p:sp>
        <p:sp>
          <p:nvSpPr>
            <p:cNvPr id="138" name="TrackerNumBlue 54">
              <a:extLst>
                <a:ext uri="{FF2B5EF4-FFF2-40B4-BE49-F238E27FC236}">
                  <a16:creationId xmlns:a16="http://schemas.microsoft.com/office/drawing/2014/main" id="{D9FBB435-4B18-79EF-9C82-C71642032A0D}"/>
                </a:ext>
              </a:extLst>
            </p:cNvPr>
            <p:cNvSpPr/>
            <p:nvPr>
              <p:custDataLst>
                <p:tags r:id="rId12"/>
              </p:custDataLst>
            </p:nvPr>
          </p:nvSpPr>
          <p:spPr>
            <a:xfrm>
              <a:off x="4382973" y="2967628"/>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3</a:t>
              </a:r>
            </a:p>
          </p:txBody>
        </p:sp>
      </p:grpSp>
      <p:grpSp>
        <p:nvGrpSpPr>
          <p:cNvPr id="139" name="Group 138">
            <a:extLst>
              <a:ext uri="{FF2B5EF4-FFF2-40B4-BE49-F238E27FC236}">
                <a16:creationId xmlns:a16="http://schemas.microsoft.com/office/drawing/2014/main" id="{33D89666-44D6-F75E-C5CF-8014A5FFD022}"/>
              </a:ext>
            </a:extLst>
          </p:cNvPr>
          <p:cNvGrpSpPr/>
          <p:nvPr/>
        </p:nvGrpSpPr>
        <p:grpSpPr>
          <a:xfrm>
            <a:off x="4382973" y="3446432"/>
            <a:ext cx="3373539" cy="168200"/>
            <a:chOff x="4382973" y="3353559"/>
            <a:chExt cx="3373539" cy="168200"/>
          </a:xfrm>
        </p:grpSpPr>
        <p:sp>
          <p:nvSpPr>
            <p:cNvPr id="140" name="TextBox 139">
              <a:extLst>
                <a:ext uri="{FF2B5EF4-FFF2-40B4-BE49-F238E27FC236}">
                  <a16:creationId xmlns:a16="http://schemas.microsoft.com/office/drawing/2014/main" id="{24CCB99C-9968-43BF-3345-E4274EDF759C}"/>
                </a:ext>
              </a:extLst>
            </p:cNvPr>
            <p:cNvSpPr txBox="1">
              <a:spLocks/>
            </p:cNvSpPr>
            <p:nvPr/>
          </p:nvSpPr>
          <p:spPr>
            <a:xfrm>
              <a:off x="4382973" y="3363721"/>
              <a:ext cx="3373539" cy="147876"/>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GB" sz="900" b="1" i="0" dirty="0">
                  <a:effectLst/>
                  <a:cs typeface="Arial" panose="020B0604020202020204" pitchFamily="34" charset="0"/>
                </a:rPr>
                <a:t>Categorical Columns: </a:t>
              </a:r>
              <a:r>
                <a:rPr lang="en-GB" sz="900" b="0" i="0" dirty="0">
                  <a:effectLst/>
                  <a:cs typeface="Arial" panose="020B0604020202020204" pitchFamily="34" charset="0"/>
                </a:rPr>
                <a:t>List of categorical feature columns.</a:t>
              </a:r>
            </a:p>
          </p:txBody>
        </p:sp>
        <p:sp>
          <p:nvSpPr>
            <p:cNvPr id="141" name="TrackerNumBlue 54">
              <a:extLst>
                <a:ext uri="{FF2B5EF4-FFF2-40B4-BE49-F238E27FC236}">
                  <a16:creationId xmlns:a16="http://schemas.microsoft.com/office/drawing/2014/main" id="{5488E95B-A630-C8B9-F257-CD7172D0BDFC}"/>
                </a:ext>
              </a:extLst>
            </p:cNvPr>
            <p:cNvSpPr/>
            <p:nvPr>
              <p:custDataLst>
                <p:tags r:id="rId11"/>
              </p:custDataLst>
            </p:nvPr>
          </p:nvSpPr>
          <p:spPr>
            <a:xfrm>
              <a:off x="4382973" y="3353559"/>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4</a:t>
              </a:r>
            </a:p>
          </p:txBody>
        </p:sp>
      </p:grpSp>
      <p:grpSp>
        <p:nvGrpSpPr>
          <p:cNvPr id="142" name="Group 141">
            <a:extLst>
              <a:ext uri="{FF2B5EF4-FFF2-40B4-BE49-F238E27FC236}">
                <a16:creationId xmlns:a16="http://schemas.microsoft.com/office/drawing/2014/main" id="{E6BB751C-E5C8-A789-DA8F-412CE7C8AD92}"/>
              </a:ext>
            </a:extLst>
          </p:cNvPr>
          <p:cNvGrpSpPr/>
          <p:nvPr/>
        </p:nvGrpSpPr>
        <p:grpSpPr>
          <a:xfrm>
            <a:off x="4382973" y="3749317"/>
            <a:ext cx="3373539" cy="306467"/>
            <a:chOff x="4382973" y="3632261"/>
            <a:chExt cx="3373539" cy="306467"/>
          </a:xfrm>
        </p:grpSpPr>
        <p:sp>
          <p:nvSpPr>
            <p:cNvPr id="143" name="TextBox 142">
              <a:extLst>
                <a:ext uri="{FF2B5EF4-FFF2-40B4-BE49-F238E27FC236}">
                  <a16:creationId xmlns:a16="http://schemas.microsoft.com/office/drawing/2014/main" id="{7EF64010-E4CA-E005-2ECC-9E7B8ADC89F6}"/>
                </a:ext>
              </a:extLst>
            </p:cNvPr>
            <p:cNvSpPr txBox="1">
              <a:spLocks/>
            </p:cNvSpPr>
            <p:nvPr/>
          </p:nvSpPr>
          <p:spPr>
            <a:xfrm>
              <a:off x="4382973" y="3632261"/>
              <a:ext cx="3373539" cy="306467"/>
            </a:xfrm>
            <a:prstGeom prst="roundRect">
              <a:avLst>
                <a:gd name="adj" fmla="val 17529"/>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GB" sz="900" b="1" i="0" dirty="0">
                  <a:effectLst/>
                  <a:cs typeface="Arial" panose="020B0604020202020204" pitchFamily="34" charset="0"/>
                </a:rPr>
                <a:t>Full Feature List: </a:t>
              </a:r>
              <a:r>
                <a:rPr lang="en-GB" sz="900" b="0" i="0" dirty="0">
                  <a:effectLst/>
                  <a:cs typeface="Arial" panose="020B0604020202020204" pitchFamily="34" charset="0"/>
                </a:rPr>
                <a:t>Combined list of all features, with categorical features encoded.</a:t>
              </a:r>
            </a:p>
          </p:txBody>
        </p:sp>
        <p:sp>
          <p:nvSpPr>
            <p:cNvPr id="144" name="TrackerNumBlue 54">
              <a:extLst>
                <a:ext uri="{FF2B5EF4-FFF2-40B4-BE49-F238E27FC236}">
                  <a16:creationId xmlns:a16="http://schemas.microsoft.com/office/drawing/2014/main" id="{030E8BFA-0B2F-BFC6-878D-1B9F24D72062}"/>
                </a:ext>
              </a:extLst>
            </p:cNvPr>
            <p:cNvSpPr/>
            <p:nvPr>
              <p:custDataLst>
                <p:tags r:id="rId10"/>
              </p:custDataLst>
            </p:nvPr>
          </p:nvSpPr>
          <p:spPr>
            <a:xfrm>
              <a:off x="4382973" y="3632261"/>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5</a:t>
              </a:r>
            </a:p>
          </p:txBody>
        </p:sp>
      </p:grpSp>
      <p:grpSp>
        <p:nvGrpSpPr>
          <p:cNvPr id="145" name="Group 144">
            <a:extLst>
              <a:ext uri="{FF2B5EF4-FFF2-40B4-BE49-F238E27FC236}">
                <a16:creationId xmlns:a16="http://schemas.microsoft.com/office/drawing/2014/main" id="{CF207A82-26DD-BF27-29BD-480C347727E1}"/>
              </a:ext>
            </a:extLst>
          </p:cNvPr>
          <p:cNvGrpSpPr/>
          <p:nvPr/>
        </p:nvGrpSpPr>
        <p:grpSpPr>
          <a:xfrm>
            <a:off x="8316240" y="1945073"/>
            <a:ext cx="3321023" cy="295751"/>
            <a:chOff x="8316240" y="1913195"/>
            <a:chExt cx="3321023" cy="295751"/>
          </a:xfrm>
        </p:grpSpPr>
        <p:sp>
          <p:nvSpPr>
            <p:cNvPr id="146" name="TextBox 145">
              <a:extLst>
                <a:ext uri="{FF2B5EF4-FFF2-40B4-BE49-F238E27FC236}">
                  <a16:creationId xmlns:a16="http://schemas.microsoft.com/office/drawing/2014/main" id="{E343B0B4-2D4A-6B4E-0A6A-678D564B7E87}"/>
                </a:ext>
              </a:extLst>
            </p:cNvPr>
            <p:cNvSpPr txBox="1">
              <a:spLocks/>
            </p:cNvSpPr>
            <p:nvPr/>
          </p:nvSpPr>
          <p:spPr>
            <a:xfrm>
              <a:off x="8316240" y="1913195"/>
              <a:ext cx="3321023"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i="0" dirty="0">
                  <a:effectLst/>
                  <a:cs typeface="Arial" panose="020B0604020202020204" pitchFamily="34" charset="0"/>
                </a:rPr>
                <a:t>Feature encoding using </a:t>
              </a:r>
              <a:r>
                <a:rPr lang="en-US" sz="900" i="0" dirty="0" err="1">
                  <a:effectLst/>
                  <a:cs typeface="Arial" panose="020B0604020202020204" pitchFamily="34" charset="0"/>
                </a:rPr>
                <a:t>StringIndexer</a:t>
              </a:r>
              <a:r>
                <a:rPr lang="en-US" sz="900" i="0" dirty="0">
                  <a:effectLst/>
                  <a:cs typeface="Arial" panose="020B0604020202020204" pitchFamily="34" charset="0"/>
                </a:rPr>
                <a:t> for categorical columns.</a:t>
              </a:r>
            </a:p>
          </p:txBody>
        </p:sp>
        <p:sp>
          <p:nvSpPr>
            <p:cNvPr id="147" name="TrackerNumBlue 54">
              <a:extLst>
                <a:ext uri="{FF2B5EF4-FFF2-40B4-BE49-F238E27FC236}">
                  <a16:creationId xmlns:a16="http://schemas.microsoft.com/office/drawing/2014/main" id="{C93B24F7-DF4E-0F15-F075-7FC11275BD7A}"/>
                </a:ext>
              </a:extLst>
            </p:cNvPr>
            <p:cNvSpPr/>
            <p:nvPr>
              <p:custDataLst>
                <p:tags r:id="rId9"/>
              </p:custDataLst>
            </p:nvPr>
          </p:nvSpPr>
          <p:spPr>
            <a:xfrm>
              <a:off x="8316240" y="1913195"/>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1</a:t>
              </a:r>
            </a:p>
          </p:txBody>
        </p:sp>
      </p:grpSp>
      <p:grpSp>
        <p:nvGrpSpPr>
          <p:cNvPr id="148" name="Group 147">
            <a:extLst>
              <a:ext uri="{FF2B5EF4-FFF2-40B4-BE49-F238E27FC236}">
                <a16:creationId xmlns:a16="http://schemas.microsoft.com/office/drawing/2014/main" id="{5787ACEC-EEDA-477B-7A05-23A86151AB45}"/>
              </a:ext>
            </a:extLst>
          </p:cNvPr>
          <p:cNvGrpSpPr/>
          <p:nvPr/>
        </p:nvGrpSpPr>
        <p:grpSpPr>
          <a:xfrm>
            <a:off x="8316240" y="2311401"/>
            <a:ext cx="3321023" cy="295751"/>
            <a:chOff x="8316240" y="2200044"/>
            <a:chExt cx="3321023" cy="295751"/>
          </a:xfrm>
        </p:grpSpPr>
        <p:sp>
          <p:nvSpPr>
            <p:cNvPr id="149" name="TextBox 148">
              <a:extLst>
                <a:ext uri="{FF2B5EF4-FFF2-40B4-BE49-F238E27FC236}">
                  <a16:creationId xmlns:a16="http://schemas.microsoft.com/office/drawing/2014/main" id="{8ECE8D52-D1EC-5FE6-FC52-4FDD45364180}"/>
                </a:ext>
              </a:extLst>
            </p:cNvPr>
            <p:cNvSpPr txBox="1">
              <a:spLocks/>
            </p:cNvSpPr>
            <p:nvPr/>
          </p:nvSpPr>
          <p:spPr>
            <a:xfrm>
              <a:off x="8316240" y="2200044"/>
              <a:ext cx="3321023"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i="0" dirty="0" err="1">
                  <a:effectLst/>
                  <a:cs typeface="Arial" panose="020B0604020202020204" pitchFamily="34" charset="0"/>
                </a:rPr>
                <a:t>VectorAssembler</a:t>
              </a:r>
              <a:r>
                <a:rPr lang="en-US" sz="900" i="0" dirty="0">
                  <a:effectLst/>
                  <a:cs typeface="Arial" panose="020B0604020202020204" pitchFamily="34" charset="0"/>
                </a:rPr>
                <a:t> to create a single feature vector from the selected features.</a:t>
              </a:r>
            </a:p>
          </p:txBody>
        </p:sp>
        <p:sp>
          <p:nvSpPr>
            <p:cNvPr id="150" name="TrackerNumBlue 54">
              <a:extLst>
                <a:ext uri="{FF2B5EF4-FFF2-40B4-BE49-F238E27FC236}">
                  <a16:creationId xmlns:a16="http://schemas.microsoft.com/office/drawing/2014/main" id="{BC9A5AF7-B801-9BDC-E0E1-00FF216031FC}"/>
                </a:ext>
              </a:extLst>
            </p:cNvPr>
            <p:cNvSpPr/>
            <p:nvPr>
              <p:custDataLst>
                <p:tags r:id="rId8"/>
              </p:custDataLst>
            </p:nvPr>
          </p:nvSpPr>
          <p:spPr>
            <a:xfrm>
              <a:off x="8316240" y="2200044"/>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2</a:t>
              </a:r>
            </a:p>
          </p:txBody>
        </p:sp>
      </p:grpSp>
      <p:grpSp>
        <p:nvGrpSpPr>
          <p:cNvPr id="151" name="Group 150">
            <a:extLst>
              <a:ext uri="{FF2B5EF4-FFF2-40B4-BE49-F238E27FC236}">
                <a16:creationId xmlns:a16="http://schemas.microsoft.com/office/drawing/2014/main" id="{EB9A5370-DFC4-3314-660D-5E6B32CC6E7E}"/>
              </a:ext>
            </a:extLst>
          </p:cNvPr>
          <p:cNvGrpSpPr/>
          <p:nvPr/>
        </p:nvGrpSpPr>
        <p:grpSpPr>
          <a:xfrm>
            <a:off x="8316240" y="2677729"/>
            <a:ext cx="3321023" cy="443627"/>
            <a:chOff x="8316240" y="2470462"/>
            <a:chExt cx="3321023" cy="443627"/>
          </a:xfrm>
        </p:grpSpPr>
        <p:sp>
          <p:nvSpPr>
            <p:cNvPr id="152" name="TextBox 151">
              <a:extLst>
                <a:ext uri="{FF2B5EF4-FFF2-40B4-BE49-F238E27FC236}">
                  <a16:creationId xmlns:a16="http://schemas.microsoft.com/office/drawing/2014/main" id="{A37D2DEB-9790-D878-6ACE-2E565BF91045}"/>
                </a:ext>
              </a:extLst>
            </p:cNvPr>
            <p:cNvSpPr txBox="1">
              <a:spLocks/>
            </p:cNvSpPr>
            <p:nvPr/>
          </p:nvSpPr>
          <p:spPr>
            <a:xfrm>
              <a:off x="8316240" y="2470462"/>
              <a:ext cx="3321023" cy="443627"/>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i="0" dirty="0">
                  <a:effectLst/>
                  <a:cs typeface="Arial" panose="020B0604020202020204" pitchFamily="34" charset="0"/>
                </a:rPr>
                <a:t>Train the GBT classifier with hyperparameters, such as </a:t>
              </a:r>
              <a:r>
                <a:rPr lang="en-US" sz="900" i="0" dirty="0" err="1">
                  <a:effectLst/>
                  <a:cs typeface="Arial" panose="020B0604020202020204" pitchFamily="34" charset="0"/>
                </a:rPr>
                <a:t>maxDepth</a:t>
              </a:r>
              <a:r>
                <a:rPr lang="en-US" sz="900" i="0" dirty="0">
                  <a:effectLst/>
                  <a:cs typeface="Arial" panose="020B0604020202020204" pitchFamily="34" charset="0"/>
                </a:rPr>
                <a:t>, </a:t>
              </a:r>
              <a:r>
                <a:rPr lang="en-US" sz="900" i="0" dirty="0" err="1">
                  <a:effectLst/>
                  <a:cs typeface="Arial" panose="020B0604020202020204" pitchFamily="34" charset="0"/>
                </a:rPr>
                <a:t>maxBins</a:t>
              </a:r>
              <a:r>
                <a:rPr lang="en-US" sz="900" i="0" dirty="0">
                  <a:effectLst/>
                  <a:cs typeface="Arial" panose="020B0604020202020204" pitchFamily="34" charset="0"/>
                </a:rPr>
                <a:t>, </a:t>
              </a:r>
              <a:r>
                <a:rPr lang="en-US" sz="900" i="0" dirty="0" err="1">
                  <a:effectLst/>
                  <a:cs typeface="Arial" panose="020B0604020202020204" pitchFamily="34" charset="0"/>
                </a:rPr>
                <a:t>minInstancesPerNode</a:t>
              </a:r>
              <a:r>
                <a:rPr lang="en-US" sz="900" i="0" dirty="0">
                  <a:effectLst/>
                  <a:cs typeface="Arial" panose="020B0604020202020204" pitchFamily="34" charset="0"/>
                </a:rPr>
                <a:t>, and </a:t>
              </a:r>
              <a:r>
                <a:rPr lang="en-US" sz="900" i="0" dirty="0" err="1">
                  <a:effectLst/>
                  <a:cs typeface="Arial" panose="020B0604020202020204" pitchFamily="34" charset="0"/>
                </a:rPr>
                <a:t>subsamplingRate</a:t>
              </a:r>
              <a:r>
                <a:rPr lang="en-US" sz="900" i="0" dirty="0">
                  <a:effectLst/>
                  <a:cs typeface="Arial" panose="020B0604020202020204" pitchFamily="34" charset="0"/>
                </a:rPr>
                <a:t>.</a:t>
              </a:r>
            </a:p>
          </p:txBody>
        </p:sp>
        <p:sp>
          <p:nvSpPr>
            <p:cNvPr id="153" name="TrackerNumBlue 54">
              <a:extLst>
                <a:ext uri="{FF2B5EF4-FFF2-40B4-BE49-F238E27FC236}">
                  <a16:creationId xmlns:a16="http://schemas.microsoft.com/office/drawing/2014/main" id="{D95B2522-737A-6394-1370-14124506C6A8}"/>
                </a:ext>
              </a:extLst>
            </p:cNvPr>
            <p:cNvSpPr/>
            <p:nvPr>
              <p:custDataLst>
                <p:tags r:id="rId7"/>
              </p:custDataLst>
            </p:nvPr>
          </p:nvSpPr>
          <p:spPr>
            <a:xfrm>
              <a:off x="8316240" y="2470462"/>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3</a:t>
              </a:r>
            </a:p>
          </p:txBody>
        </p:sp>
      </p:grpSp>
      <p:grpSp>
        <p:nvGrpSpPr>
          <p:cNvPr id="154" name="Group 153">
            <a:extLst>
              <a:ext uri="{FF2B5EF4-FFF2-40B4-BE49-F238E27FC236}">
                <a16:creationId xmlns:a16="http://schemas.microsoft.com/office/drawing/2014/main" id="{A5E4D77B-A58C-470E-3876-9F8FBE5D9D84}"/>
              </a:ext>
            </a:extLst>
          </p:cNvPr>
          <p:cNvGrpSpPr/>
          <p:nvPr/>
        </p:nvGrpSpPr>
        <p:grpSpPr>
          <a:xfrm>
            <a:off x="8316240" y="3191933"/>
            <a:ext cx="3321023" cy="295751"/>
            <a:chOff x="8316240" y="2888756"/>
            <a:chExt cx="3321023" cy="295751"/>
          </a:xfrm>
        </p:grpSpPr>
        <p:sp>
          <p:nvSpPr>
            <p:cNvPr id="155" name="TextBox 154">
              <a:extLst>
                <a:ext uri="{FF2B5EF4-FFF2-40B4-BE49-F238E27FC236}">
                  <a16:creationId xmlns:a16="http://schemas.microsoft.com/office/drawing/2014/main" id="{69A42EAB-C7B1-99F4-CF93-8CA6CAD63AE6}"/>
                </a:ext>
              </a:extLst>
            </p:cNvPr>
            <p:cNvSpPr txBox="1">
              <a:spLocks/>
            </p:cNvSpPr>
            <p:nvPr/>
          </p:nvSpPr>
          <p:spPr>
            <a:xfrm>
              <a:off x="8316240" y="2888756"/>
              <a:ext cx="3321023"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i="0" dirty="0">
                  <a:effectLst/>
                  <a:cs typeface="Arial" panose="020B0604020202020204" pitchFamily="34" charset="0"/>
                </a:rPr>
                <a:t>Store the trained model and feature </a:t>
              </a:r>
              <a:r>
                <a:rPr lang="en-US" sz="900" i="0" dirty="0" err="1">
                  <a:effectLst/>
                  <a:cs typeface="Arial" panose="020B0604020202020204" pitchFamily="34" charset="0"/>
                </a:rPr>
                <a:t>importances</a:t>
              </a:r>
              <a:r>
                <a:rPr lang="en-US" sz="900" i="0" dirty="0">
                  <a:effectLst/>
                  <a:cs typeface="Arial" panose="020B0604020202020204" pitchFamily="34" charset="0"/>
                </a:rPr>
                <a:t> in Hive tables.</a:t>
              </a:r>
            </a:p>
          </p:txBody>
        </p:sp>
        <p:sp>
          <p:nvSpPr>
            <p:cNvPr id="156" name="TrackerNumBlue 54">
              <a:extLst>
                <a:ext uri="{FF2B5EF4-FFF2-40B4-BE49-F238E27FC236}">
                  <a16:creationId xmlns:a16="http://schemas.microsoft.com/office/drawing/2014/main" id="{49571041-8298-965D-03DF-DC0167D6607C}"/>
                </a:ext>
              </a:extLst>
            </p:cNvPr>
            <p:cNvSpPr/>
            <p:nvPr>
              <p:custDataLst>
                <p:tags r:id="rId6"/>
              </p:custDataLst>
            </p:nvPr>
          </p:nvSpPr>
          <p:spPr>
            <a:xfrm>
              <a:off x="8316240" y="2888756"/>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4</a:t>
              </a:r>
            </a:p>
          </p:txBody>
        </p:sp>
      </p:grpSp>
      <p:grpSp>
        <p:nvGrpSpPr>
          <p:cNvPr id="157" name="Group 156">
            <a:extLst>
              <a:ext uri="{FF2B5EF4-FFF2-40B4-BE49-F238E27FC236}">
                <a16:creationId xmlns:a16="http://schemas.microsoft.com/office/drawing/2014/main" id="{AC16D5C4-CFFE-E7F5-0284-90609F734D2B}"/>
              </a:ext>
            </a:extLst>
          </p:cNvPr>
          <p:cNvGrpSpPr/>
          <p:nvPr/>
        </p:nvGrpSpPr>
        <p:grpSpPr>
          <a:xfrm>
            <a:off x="8316240" y="3558261"/>
            <a:ext cx="3321023" cy="295751"/>
            <a:chOff x="8316240" y="3175605"/>
            <a:chExt cx="3321023" cy="295751"/>
          </a:xfrm>
        </p:grpSpPr>
        <p:sp>
          <p:nvSpPr>
            <p:cNvPr id="158" name="TextBox 157">
              <a:extLst>
                <a:ext uri="{FF2B5EF4-FFF2-40B4-BE49-F238E27FC236}">
                  <a16:creationId xmlns:a16="http://schemas.microsoft.com/office/drawing/2014/main" id="{6BC67FFA-4E02-26B2-BF1B-9569910513DB}"/>
                </a:ext>
              </a:extLst>
            </p:cNvPr>
            <p:cNvSpPr txBox="1">
              <a:spLocks/>
            </p:cNvSpPr>
            <p:nvPr/>
          </p:nvSpPr>
          <p:spPr>
            <a:xfrm>
              <a:off x="8316240" y="3175605"/>
              <a:ext cx="3321023" cy="295751"/>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i="0" dirty="0">
                  <a:effectLst/>
                  <a:cs typeface="Arial" panose="020B0604020202020204" pitchFamily="34" charset="0"/>
                </a:rPr>
                <a:t>Evaluate the models on the train dataset using the Gini coefficient.</a:t>
              </a:r>
            </a:p>
          </p:txBody>
        </p:sp>
        <p:sp>
          <p:nvSpPr>
            <p:cNvPr id="159" name="TrackerNumBlue 54">
              <a:extLst>
                <a:ext uri="{FF2B5EF4-FFF2-40B4-BE49-F238E27FC236}">
                  <a16:creationId xmlns:a16="http://schemas.microsoft.com/office/drawing/2014/main" id="{5C190974-7204-89DE-E6A3-58655E1B2F4F}"/>
                </a:ext>
              </a:extLst>
            </p:cNvPr>
            <p:cNvSpPr/>
            <p:nvPr>
              <p:custDataLst>
                <p:tags r:id="rId5"/>
              </p:custDataLst>
            </p:nvPr>
          </p:nvSpPr>
          <p:spPr>
            <a:xfrm>
              <a:off x="8316240" y="3175605"/>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5</a:t>
              </a:r>
            </a:p>
          </p:txBody>
        </p:sp>
      </p:grpSp>
      <p:grpSp>
        <p:nvGrpSpPr>
          <p:cNvPr id="160" name="Group 159">
            <a:extLst>
              <a:ext uri="{FF2B5EF4-FFF2-40B4-BE49-F238E27FC236}">
                <a16:creationId xmlns:a16="http://schemas.microsoft.com/office/drawing/2014/main" id="{56B058A1-C5DC-BBF5-E0FB-9B947B7EBCEA}"/>
              </a:ext>
            </a:extLst>
          </p:cNvPr>
          <p:cNvGrpSpPr/>
          <p:nvPr/>
        </p:nvGrpSpPr>
        <p:grpSpPr>
          <a:xfrm>
            <a:off x="8316240" y="3924589"/>
            <a:ext cx="3321023" cy="887254"/>
            <a:chOff x="8316240" y="3396731"/>
            <a:chExt cx="3321023" cy="887254"/>
          </a:xfrm>
        </p:grpSpPr>
        <p:sp>
          <p:nvSpPr>
            <p:cNvPr id="161" name="TextBox 160">
              <a:extLst>
                <a:ext uri="{FF2B5EF4-FFF2-40B4-BE49-F238E27FC236}">
                  <a16:creationId xmlns:a16="http://schemas.microsoft.com/office/drawing/2014/main" id="{CA79D950-9161-52CF-AAEA-812E5939B54B}"/>
                </a:ext>
              </a:extLst>
            </p:cNvPr>
            <p:cNvSpPr txBox="1">
              <a:spLocks/>
            </p:cNvSpPr>
            <p:nvPr/>
          </p:nvSpPr>
          <p:spPr>
            <a:xfrm>
              <a:off x="8316240" y="3396731"/>
              <a:ext cx="3321023" cy="887254"/>
            </a:xfrm>
            <a:prstGeom prst="roundRect">
              <a:avLst>
                <a:gd name="adj" fmla="val 11427"/>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r>
                <a:rPr lang="en-GB" sz="900" b="1" i="0" dirty="0">
                  <a:effectLst/>
                  <a:cs typeface="Arial" panose="020B0604020202020204" pitchFamily="34" charset="0"/>
                </a:rPr>
                <a:t>* Training with Grid Search </a:t>
              </a:r>
              <a:r>
                <a:rPr lang="en-GB" sz="900" b="0" i="0" dirty="0">
                  <a:effectLst/>
                  <a:cs typeface="Arial" panose="020B0604020202020204" pitchFamily="34" charset="0"/>
                </a:rPr>
                <a:t>(</a:t>
              </a:r>
              <a:r>
                <a:rPr lang="en-GB" sz="900" b="0" i="0" dirty="0" err="1">
                  <a:effectLst/>
                  <a:cs typeface="Arial" panose="020B0604020202020204" pitchFamily="34" charset="0"/>
                </a:rPr>
                <a:t>do_grid_search</a:t>
              </a:r>
              <a:r>
                <a:rPr lang="en-GB" sz="900" b="0" i="0" dirty="0">
                  <a:effectLst/>
                  <a:cs typeface="Arial" panose="020B0604020202020204" pitchFamily="34" charset="0"/>
                </a:rPr>
                <a:t> = True)</a:t>
              </a:r>
              <a:br>
                <a:rPr lang="en-GB" sz="900" b="0" i="0" dirty="0">
                  <a:effectLst/>
                  <a:cs typeface="Arial" panose="020B0604020202020204" pitchFamily="34" charset="0"/>
                </a:rPr>
              </a:br>
              <a:r>
                <a:rPr lang="en-GB" sz="900" b="0" i="0" dirty="0">
                  <a:effectLst/>
                  <a:cs typeface="Arial" panose="020B0604020202020204" pitchFamily="34" charset="0"/>
                </a:rPr>
                <a:t>If the </a:t>
              </a:r>
              <a:r>
                <a:rPr lang="en-GB" sz="900" b="0" i="0" dirty="0" err="1">
                  <a:effectLst/>
                  <a:cs typeface="Arial" panose="020B0604020202020204" pitchFamily="34" charset="0"/>
                </a:rPr>
                <a:t>do_grid_search</a:t>
              </a:r>
              <a:r>
                <a:rPr lang="en-GB" sz="900" b="0" i="0" dirty="0">
                  <a:effectLst/>
                  <a:cs typeface="Arial" panose="020B0604020202020204" pitchFamily="34" charset="0"/>
                </a:rPr>
                <a:t> flag is set to True, the code performs hyperparameter tuning using grid search for each financial product. The steps are similar to regular training, but instead of fixed hyperparameters, multiple combinations of hyperparameters are tested using cross-validation</a:t>
              </a:r>
              <a:endParaRPr lang="en-US" sz="900" i="0" dirty="0">
                <a:effectLst/>
                <a:cs typeface="Arial" panose="020B0604020202020204" pitchFamily="34" charset="0"/>
              </a:endParaRPr>
            </a:p>
          </p:txBody>
        </p:sp>
        <p:sp>
          <p:nvSpPr>
            <p:cNvPr id="162" name="TrackerNumBlue 54">
              <a:extLst>
                <a:ext uri="{FF2B5EF4-FFF2-40B4-BE49-F238E27FC236}">
                  <a16:creationId xmlns:a16="http://schemas.microsoft.com/office/drawing/2014/main" id="{1A98EE22-F30A-9130-756F-8ADD984093E5}"/>
                </a:ext>
              </a:extLst>
            </p:cNvPr>
            <p:cNvSpPr/>
            <p:nvPr>
              <p:custDataLst>
                <p:tags r:id="rId4"/>
              </p:custDataLst>
            </p:nvPr>
          </p:nvSpPr>
          <p:spPr>
            <a:xfrm>
              <a:off x="8316240" y="3396731"/>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a:solidFill>
                    <a:schemeClr val="bg1"/>
                  </a:solidFill>
                </a:rPr>
                <a:t>6</a:t>
              </a:r>
              <a:endParaRPr lang="en-US" sz="900" dirty="0">
                <a:solidFill>
                  <a:schemeClr val="bg1"/>
                </a:solidFill>
              </a:endParaRPr>
            </a:p>
          </p:txBody>
        </p:sp>
      </p:grpSp>
      <p:grpSp>
        <p:nvGrpSpPr>
          <p:cNvPr id="163" name="Group 162">
            <a:extLst>
              <a:ext uri="{FF2B5EF4-FFF2-40B4-BE49-F238E27FC236}">
                <a16:creationId xmlns:a16="http://schemas.microsoft.com/office/drawing/2014/main" id="{B3F9AD63-9DA2-439E-F377-30E864E35627}"/>
              </a:ext>
            </a:extLst>
          </p:cNvPr>
          <p:cNvGrpSpPr/>
          <p:nvPr/>
        </p:nvGrpSpPr>
        <p:grpSpPr>
          <a:xfrm>
            <a:off x="8316240" y="4882420"/>
            <a:ext cx="3321023" cy="168200"/>
            <a:chOff x="8316240" y="4230584"/>
            <a:chExt cx="3321023" cy="168200"/>
          </a:xfrm>
        </p:grpSpPr>
        <p:sp>
          <p:nvSpPr>
            <p:cNvPr id="164" name="TextBox 163">
              <a:extLst>
                <a:ext uri="{FF2B5EF4-FFF2-40B4-BE49-F238E27FC236}">
                  <a16:creationId xmlns:a16="http://schemas.microsoft.com/office/drawing/2014/main" id="{9FB57D20-D54E-94E0-1AF7-789A1CA98282}"/>
                </a:ext>
              </a:extLst>
            </p:cNvPr>
            <p:cNvSpPr txBox="1">
              <a:spLocks/>
            </p:cNvSpPr>
            <p:nvPr/>
          </p:nvSpPr>
          <p:spPr>
            <a:xfrm>
              <a:off x="8316240" y="4238068"/>
              <a:ext cx="3321023" cy="153233"/>
            </a:xfrm>
            <a:prstGeom prst="roundRect">
              <a:avLst>
                <a:gd name="adj" fmla="val 17868"/>
              </a:avLst>
            </a:prstGeom>
            <a:solidFill>
              <a:srgbClr val="FFFFFF"/>
            </a:solidFill>
            <a:ln>
              <a:noFill/>
            </a:ln>
          </p:spPr>
          <p:txBody>
            <a:bodyPr vert="horz" lIns="21600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l">
                <a:buNone/>
              </a:pPr>
              <a:r>
                <a:rPr lang="en-US" sz="900" b="1" i="0" dirty="0">
                  <a:effectLst/>
                  <a:cs typeface="Arial" panose="020B0604020202020204" pitchFamily="34" charset="0"/>
                </a:rPr>
                <a:t>Evaluation on a test set</a:t>
              </a:r>
            </a:p>
          </p:txBody>
        </p:sp>
        <p:sp>
          <p:nvSpPr>
            <p:cNvPr id="165" name="TrackerNumBlue 54">
              <a:extLst>
                <a:ext uri="{FF2B5EF4-FFF2-40B4-BE49-F238E27FC236}">
                  <a16:creationId xmlns:a16="http://schemas.microsoft.com/office/drawing/2014/main" id="{9B73BA12-ACD4-7D71-B090-A02EF6D6389C}"/>
                </a:ext>
              </a:extLst>
            </p:cNvPr>
            <p:cNvSpPr/>
            <p:nvPr>
              <p:custDataLst>
                <p:tags r:id="rId3"/>
              </p:custDataLst>
            </p:nvPr>
          </p:nvSpPr>
          <p:spPr>
            <a:xfrm>
              <a:off x="8316240" y="4230584"/>
              <a:ext cx="168200" cy="168200"/>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7</a:t>
              </a:r>
            </a:p>
          </p:txBody>
        </p:sp>
      </p:grpSp>
      <p:sp>
        <p:nvSpPr>
          <p:cNvPr id="166" name="TextBox 165">
            <a:extLst>
              <a:ext uri="{FF2B5EF4-FFF2-40B4-BE49-F238E27FC236}">
                <a16:creationId xmlns:a16="http://schemas.microsoft.com/office/drawing/2014/main" id="{E0091EB2-80FA-C511-CBB3-53D8EB3E9045}"/>
              </a:ext>
            </a:extLst>
          </p:cNvPr>
          <p:cNvSpPr txBox="1">
            <a:spLocks/>
          </p:cNvSpPr>
          <p:nvPr/>
        </p:nvSpPr>
        <p:spPr>
          <a:xfrm>
            <a:off x="4382973" y="4412158"/>
            <a:ext cx="2227779" cy="276999"/>
          </a:xfrm>
          <a:prstGeom prst="rect">
            <a:avLst/>
          </a:prstGeom>
          <a:noFill/>
          <a:ln w="6350">
            <a:noFill/>
            <a:miter lim="800000"/>
          </a:ln>
        </p:spPr>
        <p:txBody>
          <a:bodyPr wrap="square" lIns="0" tIns="0" rIns="0" bIns="0">
            <a:noAutofit/>
          </a:bodyPr>
          <a:lstStyle/>
          <a:p>
            <a:pPr marL="3175" lvl="1" indent="0">
              <a:buNone/>
            </a:pPr>
            <a:r>
              <a:rPr lang="en-US" sz="1200" b="1" dirty="0"/>
              <a:t>Target var</a:t>
            </a:r>
            <a:r>
              <a:rPr lang="pl-PL" sz="1200" b="1" dirty="0"/>
              <a:t> Train</a:t>
            </a:r>
            <a:endParaRPr lang="en-US" sz="1200" b="1" dirty="0"/>
          </a:p>
        </p:txBody>
      </p:sp>
      <p:grpSp>
        <p:nvGrpSpPr>
          <p:cNvPr id="167" name="Group 166">
            <a:extLst>
              <a:ext uri="{FF2B5EF4-FFF2-40B4-BE49-F238E27FC236}">
                <a16:creationId xmlns:a16="http://schemas.microsoft.com/office/drawing/2014/main" id="{46EB9760-D4A9-82ED-5198-93D06028A03C}"/>
              </a:ext>
            </a:extLst>
          </p:cNvPr>
          <p:cNvGrpSpPr/>
          <p:nvPr/>
        </p:nvGrpSpPr>
        <p:grpSpPr>
          <a:xfrm>
            <a:off x="554736" y="6520994"/>
            <a:ext cx="11109619" cy="242088"/>
            <a:chOff x="158439" y="6520994"/>
            <a:chExt cx="11109619" cy="242088"/>
          </a:xfrm>
        </p:grpSpPr>
        <p:sp>
          <p:nvSpPr>
            <p:cNvPr id="168" name="TextBox 167">
              <a:extLst>
                <a:ext uri="{FF2B5EF4-FFF2-40B4-BE49-F238E27FC236}">
                  <a16:creationId xmlns:a16="http://schemas.microsoft.com/office/drawing/2014/main" id="{B7F2B0C1-5599-E53D-91D1-D0D663026F56}"/>
                </a:ext>
              </a:extLst>
            </p:cNvPr>
            <p:cNvSpPr txBox="1"/>
            <p:nvPr/>
          </p:nvSpPr>
          <p:spPr>
            <a:xfrm>
              <a:off x="467098" y="6563351"/>
              <a:ext cx="10800960" cy="16927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100" dirty="0"/>
                <a:t>Code: </a:t>
              </a:r>
              <a:r>
                <a:rPr lang="en-GB" sz="1100" b="1" dirty="0"/>
                <a:t>Step3b_Customer_360TS/</a:t>
              </a:r>
              <a:r>
                <a:rPr lang="en-GB" sz="1100" dirty="0"/>
                <a:t>XS_HoldingModel_3b_2_TrainPropensity_PySpark_dev</a:t>
              </a:r>
            </a:p>
          </p:txBody>
        </p:sp>
        <p:grpSp>
          <p:nvGrpSpPr>
            <p:cNvPr id="169" name="Group 168">
              <a:extLst>
                <a:ext uri="{FF2B5EF4-FFF2-40B4-BE49-F238E27FC236}">
                  <a16:creationId xmlns:a16="http://schemas.microsoft.com/office/drawing/2014/main" id="{DD49B141-9CD6-32D6-528B-5C8AC152E61D}"/>
                </a:ext>
              </a:extLst>
            </p:cNvPr>
            <p:cNvGrpSpPr/>
            <p:nvPr/>
          </p:nvGrpSpPr>
          <p:grpSpPr>
            <a:xfrm>
              <a:off x="158439" y="6520994"/>
              <a:ext cx="242088" cy="242088"/>
              <a:chOff x="269453" y="5985661"/>
              <a:chExt cx="242088" cy="242088"/>
            </a:xfrm>
          </p:grpSpPr>
          <p:sp>
            <p:nvSpPr>
              <p:cNvPr id="170" name="Oval 169">
                <a:extLst>
                  <a:ext uri="{FF2B5EF4-FFF2-40B4-BE49-F238E27FC236}">
                    <a16:creationId xmlns:a16="http://schemas.microsoft.com/office/drawing/2014/main" id="{A6B6689C-CB2A-318E-6ED3-6CD646930CCA}"/>
                  </a:ext>
                </a:extLst>
              </p:cNvPr>
              <p:cNvSpPr>
                <a:spLocks noChangeAspect="1"/>
              </p:cNvSpPr>
              <p:nvPr/>
            </p:nvSpPr>
            <p:spPr>
              <a:xfrm>
                <a:off x="269453" y="5985661"/>
                <a:ext cx="242088" cy="242088"/>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71" name="Graphic 170">
                <a:extLst>
                  <a:ext uri="{FF2B5EF4-FFF2-40B4-BE49-F238E27FC236}">
                    <a16:creationId xmlns:a16="http://schemas.microsoft.com/office/drawing/2014/main" id="{63847109-E00D-F141-9870-A52C960817F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15204" y="6031412"/>
                <a:ext cx="150585" cy="150585"/>
              </a:xfrm>
              <a:prstGeom prst="rect">
                <a:avLst/>
              </a:prstGeom>
            </p:spPr>
          </p:pic>
        </p:grpSp>
      </p:grpSp>
      <p:sp>
        <p:nvSpPr>
          <p:cNvPr id="172" name="TextBox 171">
            <a:extLst>
              <a:ext uri="{FF2B5EF4-FFF2-40B4-BE49-F238E27FC236}">
                <a16:creationId xmlns:a16="http://schemas.microsoft.com/office/drawing/2014/main" id="{7F5488EA-D13E-3933-C3D4-4DF4E3C0A7DA}"/>
              </a:ext>
            </a:extLst>
          </p:cNvPr>
          <p:cNvSpPr txBox="1"/>
          <p:nvPr/>
        </p:nvSpPr>
        <p:spPr>
          <a:xfrm>
            <a:off x="8316241" y="1619739"/>
            <a:ext cx="3321023" cy="1384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900" dirty="0">
                <a:solidFill>
                  <a:srgbClr val="000000"/>
                </a:solidFill>
                <a:latin typeface="Arial" panose="020B0604020202020204" pitchFamily="34" charset="0"/>
                <a:sym typeface=""/>
              </a:rPr>
              <a:t>Regular Training (</a:t>
            </a:r>
            <a:r>
              <a:rPr lang="en-US" sz="900" dirty="0" err="1">
                <a:solidFill>
                  <a:srgbClr val="000000"/>
                </a:solidFill>
                <a:latin typeface="Arial" panose="020B0604020202020204" pitchFamily="34" charset="0"/>
                <a:sym typeface=""/>
              </a:rPr>
              <a:t>do_grid_search</a:t>
            </a:r>
            <a:r>
              <a:rPr lang="en-US" sz="900" dirty="0">
                <a:solidFill>
                  <a:srgbClr val="000000"/>
                </a:solidFill>
                <a:latin typeface="Arial" panose="020B0604020202020204" pitchFamily="34" charset="0"/>
                <a:sym typeface=""/>
              </a:rPr>
              <a:t> = False)</a:t>
            </a:r>
          </a:p>
        </p:txBody>
      </p:sp>
      <p:sp>
        <p:nvSpPr>
          <p:cNvPr id="173" name="TextBox 172">
            <a:extLst>
              <a:ext uri="{FF2B5EF4-FFF2-40B4-BE49-F238E27FC236}">
                <a16:creationId xmlns:a16="http://schemas.microsoft.com/office/drawing/2014/main" id="{EAE7D8B8-61FA-3BB1-FA93-7DEF17A8C1B6}"/>
              </a:ext>
            </a:extLst>
          </p:cNvPr>
          <p:cNvSpPr txBox="1"/>
          <p:nvPr/>
        </p:nvSpPr>
        <p:spPr>
          <a:xfrm>
            <a:off x="8316241" y="1782406"/>
            <a:ext cx="3321023" cy="1384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900" dirty="0">
                <a:solidFill>
                  <a:srgbClr val="000000"/>
                </a:solidFill>
                <a:latin typeface="Arial" panose="020B0604020202020204" pitchFamily="34" charset="0"/>
                <a:sym typeface=""/>
              </a:rPr>
              <a:t>The key steps include:</a:t>
            </a:r>
          </a:p>
        </p:txBody>
      </p:sp>
      <p:pic>
        <p:nvPicPr>
          <p:cNvPr id="174" name="Graphic 173">
            <a:extLst>
              <a:ext uri="{FF2B5EF4-FFF2-40B4-BE49-F238E27FC236}">
                <a16:creationId xmlns:a16="http://schemas.microsoft.com/office/drawing/2014/main" id="{5D349962-BA79-B664-9997-0CB898A3322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9865256" y="2164617"/>
            <a:ext cx="222991" cy="222991"/>
          </a:xfrm>
          <a:prstGeom prst="rect">
            <a:avLst/>
          </a:prstGeom>
        </p:spPr>
      </p:pic>
      <p:pic>
        <p:nvPicPr>
          <p:cNvPr id="175" name="Graphic 174">
            <a:extLst>
              <a:ext uri="{FF2B5EF4-FFF2-40B4-BE49-F238E27FC236}">
                <a16:creationId xmlns:a16="http://schemas.microsoft.com/office/drawing/2014/main" id="{58A114BA-2E13-BFF8-B135-F40C43500B0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9865256" y="2530945"/>
            <a:ext cx="222991" cy="222991"/>
          </a:xfrm>
          <a:prstGeom prst="rect">
            <a:avLst/>
          </a:prstGeom>
        </p:spPr>
      </p:pic>
      <p:pic>
        <p:nvPicPr>
          <p:cNvPr id="176" name="Graphic 175">
            <a:extLst>
              <a:ext uri="{FF2B5EF4-FFF2-40B4-BE49-F238E27FC236}">
                <a16:creationId xmlns:a16="http://schemas.microsoft.com/office/drawing/2014/main" id="{39C1F2BE-61FD-7F13-DE7B-F879978650C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9865256" y="3045149"/>
            <a:ext cx="222991" cy="222991"/>
          </a:xfrm>
          <a:prstGeom prst="rect">
            <a:avLst/>
          </a:prstGeom>
        </p:spPr>
      </p:pic>
      <p:pic>
        <p:nvPicPr>
          <p:cNvPr id="177" name="Graphic 176">
            <a:extLst>
              <a:ext uri="{FF2B5EF4-FFF2-40B4-BE49-F238E27FC236}">
                <a16:creationId xmlns:a16="http://schemas.microsoft.com/office/drawing/2014/main" id="{D750BB48-B0E5-7C1D-34B8-9CA6159BA28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9865256" y="3411477"/>
            <a:ext cx="222991" cy="222991"/>
          </a:xfrm>
          <a:prstGeom prst="rect">
            <a:avLst/>
          </a:prstGeom>
        </p:spPr>
      </p:pic>
      <p:pic>
        <p:nvPicPr>
          <p:cNvPr id="178" name="Graphic 177">
            <a:extLst>
              <a:ext uri="{FF2B5EF4-FFF2-40B4-BE49-F238E27FC236}">
                <a16:creationId xmlns:a16="http://schemas.microsoft.com/office/drawing/2014/main" id="{D6EC0F14-B150-6766-CADD-BF6AC4A6E3C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9865256" y="4735636"/>
            <a:ext cx="222991" cy="222991"/>
          </a:xfrm>
          <a:prstGeom prst="rect">
            <a:avLst/>
          </a:prstGeom>
        </p:spPr>
      </p:pic>
      <p:pic>
        <p:nvPicPr>
          <p:cNvPr id="179" name="Graphic 178">
            <a:extLst>
              <a:ext uri="{FF2B5EF4-FFF2-40B4-BE49-F238E27FC236}">
                <a16:creationId xmlns:a16="http://schemas.microsoft.com/office/drawing/2014/main" id="{943CAF5E-7EAF-D4F2-CFDE-03141461E0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5400000">
            <a:off x="9865256" y="3777805"/>
            <a:ext cx="222991" cy="222991"/>
          </a:xfrm>
          <a:prstGeom prst="rect">
            <a:avLst/>
          </a:prstGeom>
        </p:spPr>
      </p:pic>
      <p:sp>
        <p:nvSpPr>
          <p:cNvPr id="180" name="TextBox 179">
            <a:extLst>
              <a:ext uri="{FF2B5EF4-FFF2-40B4-BE49-F238E27FC236}">
                <a16:creationId xmlns:a16="http://schemas.microsoft.com/office/drawing/2014/main" id="{30A4E10D-3D1A-5886-CC51-2D2D067E7C51}"/>
              </a:ext>
            </a:extLst>
          </p:cNvPr>
          <p:cNvSpPr txBox="1">
            <a:spLocks/>
          </p:cNvSpPr>
          <p:nvPr/>
        </p:nvSpPr>
        <p:spPr>
          <a:xfrm>
            <a:off x="11207658" y="4966520"/>
            <a:ext cx="429605" cy="107722"/>
          </a:xfrm>
          <a:prstGeom prst="rect">
            <a:avLst/>
          </a:prstGeom>
          <a:noFill/>
          <a:ln w="6350">
            <a:noFill/>
            <a:miter lim="800000"/>
          </a:ln>
        </p:spPr>
        <p:txBody>
          <a:bodyPr wrap="none" lIns="0" tIns="0" rIns="0" bIns="0">
            <a:spAutoFit/>
          </a:bodyPr>
          <a:lstStyle/>
          <a:p>
            <a:pPr algn="l"/>
            <a:r>
              <a:rPr lang="en-GB" sz="700" b="0" i="0" dirty="0">
                <a:effectLst/>
                <a:cs typeface="Arial" panose="020B0604020202020204" pitchFamily="34" charset="0"/>
              </a:rPr>
              <a:t>* - optional</a:t>
            </a:r>
          </a:p>
        </p:txBody>
      </p:sp>
      <p:sp>
        <p:nvSpPr>
          <p:cNvPr id="184" name="TextBox 183">
            <a:extLst>
              <a:ext uri="{FF2B5EF4-FFF2-40B4-BE49-F238E27FC236}">
                <a16:creationId xmlns:a16="http://schemas.microsoft.com/office/drawing/2014/main" id="{D89C55AF-DEF5-6476-D428-27558E702F78}"/>
              </a:ext>
            </a:extLst>
          </p:cNvPr>
          <p:cNvSpPr txBox="1">
            <a:spLocks/>
          </p:cNvSpPr>
          <p:nvPr/>
        </p:nvSpPr>
        <p:spPr>
          <a:xfrm>
            <a:off x="4382973" y="5514170"/>
            <a:ext cx="2227779" cy="523101"/>
          </a:xfrm>
          <a:prstGeom prst="rect">
            <a:avLst/>
          </a:prstGeom>
          <a:solidFill>
            <a:schemeClr val="bg1"/>
          </a:solidFill>
          <a:ln>
            <a:solidFill>
              <a:schemeClr val="tx1"/>
            </a:solidFill>
          </a:ln>
        </p:spPr>
        <p:txBody>
          <a:bodyPr vert="horz" wrap="square" lIns="76200" tIns="76200" rIns="76200" bIns="762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buNone/>
            </a:pPr>
            <a:r>
              <a:rPr lang="en-GB" sz="800" b="1" dirty="0">
                <a:effectLst/>
              </a:rPr>
              <a:t>p + "___</a:t>
            </a:r>
            <a:r>
              <a:rPr lang="en-GB" sz="800" b="1" dirty="0" err="1">
                <a:effectLst/>
              </a:rPr>
              <a:t>new_in_period_ind</a:t>
            </a:r>
            <a:endParaRPr lang="en-GB" sz="800" b="1" dirty="0">
              <a:effectLst/>
            </a:endParaRPr>
          </a:p>
          <a:p>
            <a:pPr marL="3175" lvl="1" indent="0">
              <a:buNone/>
            </a:pPr>
            <a:r>
              <a:rPr lang="en-US" sz="800" dirty="0"/>
              <a:t>A fact of a new purchase of a product in a period</a:t>
            </a:r>
          </a:p>
        </p:txBody>
      </p:sp>
      <p:sp>
        <p:nvSpPr>
          <p:cNvPr id="185" name="TextBox 184">
            <a:extLst>
              <a:ext uri="{FF2B5EF4-FFF2-40B4-BE49-F238E27FC236}">
                <a16:creationId xmlns:a16="http://schemas.microsoft.com/office/drawing/2014/main" id="{718BED1C-A30B-3185-6DBB-9C6FFE922332}"/>
              </a:ext>
            </a:extLst>
          </p:cNvPr>
          <p:cNvSpPr txBox="1">
            <a:spLocks/>
          </p:cNvSpPr>
          <p:nvPr/>
        </p:nvSpPr>
        <p:spPr>
          <a:xfrm>
            <a:off x="4382973" y="5237171"/>
            <a:ext cx="2227779" cy="276999"/>
          </a:xfrm>
          <a:prstGeom prst="rect">
            <a:avLst/>
          </a:prstGeom>
          <a:noFill/>
          <a:ln w="6350">
            <a:noFill/>
            <a:miter lim="800000"/>
          </a:ln>
        </p:spPr>
        <p:txBody>
          <a:bodyPr wrap="square" lIns="0" tIns="0" rIns="0" bIns="0">
            <a:noAutofit/>
          </a:bodyPr>
          <a:lstStyle/>
          <a:p>
            <a:pPr marL="3175" lvl="1" indent="0">
              <a:buNone/>
            </a:pPr>
            <a:r>
              <a:rPr lang="en-US" sz="1200" b="1" dirty="0"/>
              <a:t>Target var</a:t>
            </a:r>
            <a:r>
              <a:rPr lang="pl-PL" sz="1200" b="1" dirty="0"/>
              <a:t> Test</a:t>
            </a:r>
            <a:endParaRPr lang="en-US" sz="1200" b="1" dirty="0"/>
          </a:p>
        </p:txBody>
      </p:sp>
    </p:spTree>
    <p:extLst>
      <p:ext uri="{BB962C8B-B14F-4D97-AF65-F5344CB8AC3E}">
        <p14:creationId xmlns:p14="http://schemas.microsoft.com/office/powerpoint/2010/main" val="2180744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37232AAC-4D11-4DD9-8AEF-C66E70EA08E0}"/>
              </a:ext>
            </a:extLst>
          </p:cNvPr>
          <p:cNvGraphicFramePr>
            <a:graphicFrameLocks noChangeAspect="1"/>
          </p:cNvGraphicFramePr>
          <p:nvPr>
            <p:custDataLst>
              <p:tags r:id="rId1"/>
            </p:custDataLst>
            <p:extLst>
              <p:ext uri="{D42A27DB-BD31-4B8C-83A1-F6EECF244321}">
                <p14:modId xmlns:p14="http://schemas.microsoft.com/office/powerpoint/2010/main" val="10566013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95" imgH="396" progId="TCLayout.ActiveDocument.1">
                  <p:embed/>
                </p:oleObj>
              </mc:Choice>
              <mc:Fallback>
                <p:oleObj name="think-cell Slide" r:id="rId10" imgW="395" imgH="396" progId="TCLayout.ActiveDocument.1">
                  <p:embed/>
                  <p:pic>
                    <p:nvPicPr>
                      <p:cNvPr id="8" name="Object 6" hidden="1">
                        <a:extLst>
                          <a:ext uri="{FF2B5EF4-FFF2-40B4-BE49-F238E27FC236}">
                            <a16:creationId xmlns:a16="http://schemas.microsoft.com/office/drawing/2014/main" id="{37232AAC-4D11-4DD9-8AEF-C66E70EA08E0}"/>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5A413132-C460-2259-5635-2BFEDF33433D}"/>
              </a:ext>
            </a:extLst>
          </p:cNvPr>
          <p:cNvSpPr>
            <a:spLocks noGrp="1"/>
          </p:cNvSpPr>
          <p:nvPr>
            <p:ph type="body" sz="quarter" idx="10"/>
          </p:nvPr>
        </p:nvSpPr>
        <p:spPr/>
        <p:txBody>
          <a:bodyPr/>
          <a:lstStyle/>
          <a:p>
            <a:endParaRPr lang="en-US"/>
          </a:p>
        </p:txBody>
      </p:sp>
      <p:sp>
        <p:nvSpPr>
          <p:cNvPr id="2" name="2. Slide Title">
            <a:extLst>
              <a:ext uri="{FF2B5EF4-FFF2-40B4-BE49-F238E27FC236}">
                <a16:creationId xmlns:a16="http://schemas.microsoft.com/office/drawing/2014/main" id="{CE251262-84F8-4A23-B720-36295FE6DEE2}"/>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pPr marR="0">
              <a:spcAft>
                <a:spcPts val="0"/>
              </a:spcAft>
            </a:pPr>
            <a:r>
              <a:rPr lang="en-US" dirty="0">
                <a:latin typeface="Arial" panose="020B0604020202020204" pitchFamily="34" charset="0"/>
              </a:rPr>
              <a:t>3G.iii: Product Holding model estimation pipeline </a:t>
            </a:r>
            <a:r>
              <a:rPr lang="en-GB" dirty="0">
                <a:effectLst/>
                <a:latin typeface="Arial" panose="020B0604020202020204" pitchFamily="34" charset="0"/>
              </a:rPr>
              <a:t>evaluates model performance across the main dimensions</a:t>
            </a:r>
            <a:endParaRPr lang="en-US" dirty="0">
              <a:latin typeface="Arial" panose="020B0604020202020204" pitchFamily="34" charset="0"/>
            </a:endParaRPr>
          </a:p>
        </p:txBody>
      </p:sp>
      <p:pic>
        <p:nvPicPr>
          <p:cNvPr id="124" name="Picture 123">
            <a:extLst>
              <a:ext uri="{FF2B5EF4-FFF2-40B4-BE49-F238E27FC236}">
                <a16:creationId xmlns:a16="http://schemas.microsoft.com/office/drawing/2014/main" id="{59C21B3C-2D6E-0B33-B7A0-1DCCA40764FF}"/>
              </a:ext>
            </a:extLst>
          </p:cNvPr>
          <p:cNvPicPr>
            <a:picLocks/>
          </p:cNvPicPr>
          <p:nvPr/>
        </p:nvPicPr>
        <p:blipFill>
          <a:blip r:embed="rId12"/>
          <a:stretch>
            <a:fillRect/>
          </a:stretch>
        </p:blipFill>
        <p:spPr>
          <a:xfrm>
            <a:off x="10116982" y="3560631"/>
            <a:ext cx="1520282" cy="442220"/>
          </a:xfrm>
          <a:prstGeom prst="rect">
            <a:avLst/>
          </a:prstGeom>
        </p:spPr>
      </p:pic>
      <p:pic>
        <p:nvPicPr>
          <p:cNvPr id="13" name="Picture 12">
            <a:extLst>
              <a:ext uri="{FF2B5EF4-FFF2-40B4-BE49-F238E27FC236}">
                <a16:creationId xmlns:a16="http://schemas.microsoft.com/office/drawing/2014/main" id="{516E9055-F830-6120-DD39-8716C305DF36}"/>
              </a:ext>
            </a:extLst>
          </p:cNvPr>
          <p:cNvPicPr>
            <a:picLocks/>
          </p:cNvPicPr>
          <p:nvPr/>
        </p:nvPicPr>
        <p:blipFill>
          <a:blip r:embed="rId13"/>
          <a:stretch>
            <a:fillRect/>
          </a:stretch>
        </p:blipFill>
        <p:spPr>
          <a:xfrm>
            <a:off x="5840100" y="2223905"/>
            <a:ext cx="1327017" cy="658243"/>
          </a:xfrm>
          <a:prstGeom prst="rect">
            <a:avLst/>
          </a:prstGeom>
        </p:spPr>
      </p:pic>
      <p:grpSp>
        <p:nvGrpSpPr>
          <p:cNvPr id="34" name="Group 33">
            <a:extLst>
              <a:ext uri="{FF2B5EF4-FFF2-40B4-BE49-F238E27FC236}">
                <a16:creationId xmlns:a16="http://schemas.microsoft.com/office/drawing/2014/main" id="{C6E1A1C8-F0DE-F806-A9CE-93919B26CE7C}"/>
              </a:ext>
            </a:extLst>
          </p:cNvPr>
          <p:cNvGrpSpPr/>
          <p:nvPr/>
        </p:nvGrpSpPr>
        <p:grpSpPr>
          <a:xfrm>
            <a:off x="3137335" y="1403466"/>
            <a:ext cx="262321" cy="4812592"/>
            <a:chOff x="4024462" y="1633411"/>
            <a:chExt cx="262321" cy="4812592"/>
          </a:xfrm>
        </p:grpSpPr>
        <p:cxnSp>
          <p:nvCxnSpPr>
            <p:cNvPr id="39" name="Straight Connector 38">
              <a:extLst>
                <a:ext uri="{FF2B5EF4-FFF2-40B4-BE49-F238E27FC236}">
                  <a16:creationId xmlns:a16="http://schemas.microsoft.com/office/drawing/2014/main" id="{D014D8F3-F8E8-525C-6DE4-B9C617A393A9}"/>
                </a:ext>
              </a:extLst>
            </p:cNvPr>
            <p:cNvCxnSpPr>
              <a:cxnSpLocks/>
            </p:cNvCxnSpPr>
            <p:nvPr/>
          </p:nvCxnSpPr>
          <p:spPr>
            <a:xfrm>
              <a:off x="4155622" y="1762963"/>
              <a:ext cx="0" cy="4683040"/>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29BF665-81E6-1A4C-DAC1-3729B1E4B305}"/>
                </a:ext>
              </a:extLst>
            </p:cNvPr>
            <p:cNvSpPr/>
            <p:nvPr/>
          </p:nvSpPr>
          <p:spPr>
            <a:xfrm>
              <a:off x="4024462" y="1633411"/>
              <a:ext cx="262321" cy="262321"/>
            </a:xfrm>
            <a:custGeom>
              <a:avLst/>
              <a:gdLst>
                <a:gd name="connsiteX0" fmla="*/ 262322 w 262321"/>
                <a:gd name="connsiteY0" fmla="*/ 131161 h 262321"/>
                <a:gd name="connsiteX1" fmla="*/ 131161 w 262321"/>
                <a:gd name="connsiteY1" fmla="*/ 262322 h 262321"/>
                <a:gd name="connsiteX2" fmla="*/ 0 w 262321"/>
                <a:gd name="connsiteY2" fmla="*/ 131161 h 262321"/>
                <a:gd name="connsiteX3" fmla="*/ 131161 w 262321"/>
                <a:gd name="connsiteY3" fmla="*/ 0 h 262321"/>
                <a:gd name="connsiteX4" fmla="*/ 262322 w 262321"/>
                <a:gd name="connsiteY4" fmla="*/ 131161 h 26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21" h="262321">
                  <a:moveTo>
                    <a:pt x="262322" y="131161"/>
                  </a:moveTo>
                  <a:cubicBezTo>
                    <a:pt x="262322" y="203599"/>
                    <a:pt x="203599" y="262322"/>
                    <a:pt x="131161" y="262322"/>
                  </a:cubicBezTo>
                  <a:cubicBezTo>
                    <a:pt x="58723" y="262322"/>
                    <a:pt x="0" y="203599"/>
                    <a:pt x="0" y="131161"/>
                  </a:cubicBezTo>
                  <a:cubicBezTo>
                    <a:pt x="0" y="58723"/>
                    <a:pt x="58723" y="0"/>
                    <a:pt x="131161" y="0"/>
                  </a:cubicBezTo>
                  <a:cubicBezTo>
                    <a:pt x="203599" y="0"/>
                    <a:pt x="262322" y="58723"/>
                    <a:pt x="262322" y="131161"/>
                  </a:cubicBezTo>
                  <a:close/>
                </a:path>
              </a:pathLst>
            </a:custGeom>
            <a:solidFill>
              <a:schemeClr val="accent5"/>
            </a:solidFill>
            <a:ln w="8124" cap="rnd">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F843F9-9A18-300C-8A29-FD3355AD7CDE}"/>
                </a:ext>
              </a:extLst>
            </p:cNvPr>
            <p:cNvSpPr/>
            <p:nvPr/>
          </p:nvSpPr>
          <p:spPr>
            <a:xfrm>
              <a:off x="4127751" y="1708829"/>
              <a:ext cx="55743" cy="111486"/>
            </a:xfrm>
            <a:custGeom>
              <a:avLst/>
              <a:gdLst>
                <a:gd name="connsiteX0" fmla="*/ 0 w 55743"/>
                <a:gd name="connsiteY0" fmla="*/ 0 h 111486"/>
                <a:gd name="connsiteX1" fmla="*/ 55743 w 55743"/>
                <a:gd name="connsiteY1" fmla="*/ 55743 h 111486"/>
                <a:gd name="connsiteX2" fmla="*/ 0 w 55743"/>
                <a:gd name="connsiteY2" fmla="*/ 111487 h 111486"/>
              </a:gdLst>
              <a:ahLst/>
              <a:cxnLst>
                <a:cxn ang="0">
                  <a:pos x="connsiteX0" y="connsiteY0"/>
                </a:cxn>
                <a:cxn ang="0">
                  <a:pos x="connsiteX1" y="connsiteY1"/>
                </a:cxn>
                <a:cxn ang="0">
                  <a:pos x="connsiteX2" y="connsiteY2"/>
                </a:cxn>
              </a:cxnLst>
              <a:rect l="l" t="t" r="r" b="b"/>
              <a:pathLst>
                <a:path w="55743" h="111486">
                  <a:moveTo>
                    <a:pt x="0" y="0"/>
                  </a:moveTo>
                  <a:lnTo>
                    <a:pt x="55743" y="55743"/>
                  </a:lnTo>
                  <a:lnTo>
                    <a:pt x="0" y="111487"/>
                  </a:lnTo>
                </a:path>
              </a:pathLst>
            </a:custGeom>
            <a:solidFill>
              <a:schemeClr val="accent5"/>
            </a:solidFill>
            <a:ln w="8124" cap="rnd">
              <a:solidFill>
                <a:srgbClr val="FFFFFF"/>
              </a:solid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91EA05A8-E13D-C3F4-E20F-341966CD6A4A}"/>
              </a:ext>
            </a:extLst>
          </p:cNvPr>
          <p:cNvGrpSpPr/>
          <p:nvPr/>
        </p:nvGrpSpPr>
        <p:grpSpPr>
          <a:xfrm>
            <a:off x="554736" y="6520994"/>
            <a:ext cx="11109619" cy="242088"/>
            <a:chOff x="158439" y="6520994"/>
            <a:chExt cx="11109619" cy="242088"/>
          </a:xfrm>
        </p:grpSpPr>
        <p:sp>
          <p:nvSpPr>
            <p:cNvPr id="62" name="TextBox 61">
              <a:extLst>
                <a:ext uri="{FF2B5EF4-FFF2-40B4-BE49-F238E27FC236}">
                  <a16:creationId xmlns:a16="http://schemas.microsoft.com/office/drawing/2014/main" id="{D8A24274-4E38-E863-EC33-FD77F79B6D3C}"/>
                </a:ext>
              </a:extLst>
            </p:cNvPr>
            <p:cNvSpPr txBox="1"/>
            <p:nvPr/>
          </p:nvSpPr>
          <p:spPr>
            <a:xfrm>
              <a:off x="467098" y="6563351"/>
              <a:ext cx="10800960" cy="16927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100" dirty="0"/>
                <a:t>Code: </a:t>
              </a:r>
              <a:r>
                <a:rPr lang="en-GB" sz="1100" b="1" dirty="0"/>
                <a:t>Step3b_Customer_360TS_XS_PropensityModel/</a:t>
              </a:r>
              <a:r>
                <a:rPr lang="en-GB" sz="1100" dirty="0"/>
                <a:t>3b_3_Model Metrics</a:t>
              </a:r>
            </a:p>
          </p:txBody>
        </p:sp>
        <p:grpSp>
          <p:nvGrpSpPr>
            <p:cNvPr id="63" name="Group 62">
              <a:extLst>
                <a:ext uri="{FF2B5EF4-FFF2-40B4-BE49-F238E27FC236}">
                  <a16:creationId xmlns:a16="http://schemas.microsoft.com/office/drawing/2014/main" id="{42D5280B-4AF7-B5AE-5F0B-6B1327092916}"/>
                </a:ext>
              </a:extLst>
            </p:cNvPr>
            <p:cNvGrpSpPr/>
            <p:nvPr/>
          </p:nvGrpSpPr>
          <p:grpSpPr>
            <a:xfrm>
              <a:off x="158439" y="6520994"/>
              <a:ext cx="242088" cy="242088"/>
              <a:chOff x="269453" y="5985661"/>
              <a:chExt cx="242088" cy="242088"/>
            </a:xfrm>
          </p:grpSpPr>
          <p:sp>
            <p:nvSpPr>
              <p:cNvPr id="64" name="Oval 63">
                <a:extLst>
                  <a:ext uri="{FF2B5EF4-FFF2-40B4-BE49-F238E27FC236}">
                    <a16:creationId xmlns:a16="http://schemas.microsoft.com/office/drawing/2014/main" id="{164DF329-F274-A799-0925-643B21DE53AC}"/>
                  </a:ext>
                </a:extLst>
              </p:cNvPr>
              <p:cNvSpPr>
                <a:spLocks noChangeAspect="1"/>
              </p:cNvSpPr>
              <p:nvPr/>
            </p:nvSpPr>
            <p:spPr>
              <a:xfrm>
                <a:off x="269453" y="5985661"/>
                <a:ext cx="242088" cy="242088"/>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65" name="Graphic 64">
                <a:extLst>
                  <a:ext uri="{FF2B5EF4-FFF2-40B4-BE49-F238E27FC236}">
                    <a16:creationId xmlns:a16="http://schemas.microsoft.com/office/drawing/2014/main" id="{234530B3-A392-7292-255C-48F38F93A7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5204" y="6031412"/>
                <a:ext cx="150585" cy="150585"/>
              </a:xfrm>
              <a:prstGeom prst="rect">
                <a:avLst/>
              </a:prstGeom>
            </p:spPr>
          </p:pic>
        </p:grpSp>
      </p:grpSp>
      <p:cxnSp>
        <p:nvCxnSpPr>
          <p:cNvPr id="66" name="Straight Connector 65">
            <a:extLst>
              <a:ext uri="{FF2B5EF4-FFF2-40B4-BE49-F238E27FC236}">
                <a16:creationId xmlns:a16="http://schemas.microsoft.com/office/drawing/2014/main" id="{D2F5E1C9-0A2D-A0D5-2CA4-54A346EEFEAC}"/>
              </a:ext>
            </a:extLst>
          </p:cNvPr>
          <p:cNvCxnSpPr>
            <a:cxnSpLocks/>
          </p:cNvCxnSpPr>
          <p:nvPr/>
        </p:nvCxnSpPr>
        <p:spPr>
          <a:xfrm>
            <a:off x="7799174" y="1940577"/>
            <a:ext cx="0" cy="4467863"/>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A6F54BD-624F-99A8-3039-4158DEB762E9}"/>
              </a:ext>
            </a:extLst>
          </p:cNvPr>
          <p:cNvSpPr txBox="1">
            <a:spLocks/>
          </p:cNvSpPr>
          <p:nvPr/>
        </p:nvSpPr>
        <p:spPr>
          <a:xfrm>
            <a:off x="7960127" y="5696632"/>
            <a:ext cx="4131242" cy="184666"/>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defRPr/>
            </a:pPr>
            <a:r>
              <a:rPr lang="en-US" sz="1200" b="1" dirty="0"/>
              <a:t>Output</a:t>
            </a:r>
          </a:p>
        </p:txBody>
      </p:sp>
      <p:pic>
        <p:nvPicPr>
          <p:cNvPr id="69" name="Picture 68">
            <a:extLst>
              <a:ext uri="{FF2B5EF4-FFF2-40B4-BE49-F238E27FC236}">
                <a16:creationId xmlns:a16="http://schemas.microsoft.com/office/drawing/2014/main" id="{192364B6-ABC5-21C8-395E-D54F2DECC9E4}"/>
              </a:ext>
            </a:extLst>
          </p:cNvPr>
          <p:cNvPicPr>
            <a:picLocks noChangeAspect="1"/>
          </p:cNvPicPr>
          <p:nvPr/>
        </p:nvPicPr>
        <p:blipFill rotWithShape="1">
          <a:blip r:embed="rId16">
            <a:extLst>
              <a:ext uri="{BEBA8EAE-BF5A-486C-A8C5-ECC9F3942E4B}">
                <a14:imgProps xmlns:a14="http://schemas.microsoft.com/office/drawing/2010/main">
                  <a14:imgLayer r:embed="rId17">
                    <a14:imgEffect>
                      <a14:brightnessContrast contrast="40000"/>
                    </a14:imgEffect>
                  </a14:imgLayer>
                </a14:imgProps>
              </a:ext>
            </a:extLst>
          </a:blip>
          <a:srcRect l="7399" t="7986"/>
          <a:stretch/>
        </p:blipFill>
        <p:spPr>
          <a:xfrm>
            <a:off x="10025748" y="2269958"/>
            <a:ext cx="1611516" cy="846843"/>
          </a:xfrm>
          <a:prstGeom prst="rect">
            <a:avLst/>
          </a:prstGeom>
        </p:spPr>
      </p:pic>
      <p:sp>
        <p:nvSpPr>
          <p:cNvPr id="70" name="TextBox 69">
            <a:extLst>
              <a:ext uri="{FF2B5EF4-FFF2-40B4-BE49-F238E27FC236}">
                <a16:creationId xmlns:a16="http://schemas.microsoft.com/office/drawing/2014/main" id="{D5ACF4B0-3CCF-21ED-073E-BB6DA1FD8A0F}"/>
              </a:ext>
            </a:extLst>
          </p:cNvPr>
          <p:cNvSpPr txBox="1">
            <a:spLocks/>
          </p:cNvSpPr>
          <p:nvPr/>
        </p:nvSpPr>
        <p:spPr>
          <a:xfrm>
            <a:off x="7960127" y="5954219"/>
            <a:ext cx="3685256" cy="454221"/>
          </a:xfrm>
          <a:prstGeom prst="rect">
            <a:avLst/>
          </a:prstGeom>
          <a:solidFill>
            <a:schemeClr val="bg1"/>
          </a:solidFill>
          <a:ln w="6350">
            <a:solidFill>
              <a:schemeClr val="accent1"/>
            </a:solidFill>
            <a:miter lim="800000"/>
          </a:ln>
        </p:spPr>
        <p:txBody>
          <a:bodyPr wrap="square" lIns="36000" tIns="36000" rIns="36000" bIns="36000">
            <a:noAutofit/>
          </a:bodyPr>
          <a:lstStyle/>
          <a:p>
            <a:pPr marL="9525" lvl="1"/>
            <a:r>
              <a:rPr lang="en-GB" sz="800" b="1" dirty="0">
                <a:effectLst/>
                <a:latin typeface="Arial" panose="020B0604020202020204" pitchFamily="34" charset="0"/>
                <a:cs typeface="Arial" panose="020B0604020202020204" pitchFamily="34" charset="0"/>
              </a:rPr>
              <a:t>Confusion Matrices:</a:t>
            </a:r>
          </a:p>
          <a:p>
            <a:r>
              <a:rPr lang="en-GB" sz="800" dirty="0">
                <a:effectLst/>
                <a:latin typeface="Arial" panose="020B0604020202020204" pitchFamily="34" charset="0"/>
                <a:cs typeface="Arial" panose="020B0604020202020204" pitchFamily="34" charset="0"/>
              </a:rPr>
              <a:t>analyatics_zone.xs3_3_HoldingModelSpark_confusion_matrices_"+model_version_prefix</a:t>
            </a:r>
          </a:p>
        </p:txBody>
      </p:sp>
      <p:sp>
        <p:nvSpPr>
          <p:cNvPr id="71" name="TextBox 70">
            <a:extLst>
              <a:ext uri="{FF2B5EF4-FFF2-40B4-BE49-F238E27FC236}">
                <a16:creationId xmlns:a16="http://schemas.microsoft.com/office/drawing/2014/main" id="{EE7844EA-CFF9-E6CA-54E6-3E63A993A635}"/>
              </a:ext>
            </a:extLst>
          </p:cNvPr>
          <p:cNvSpPr txBox="1">
            <a:spLocks/>
          </p:cNvSpPr>
          <p:nvPr/>
        </p:nvSpPr>
        <p:spPr>
          <a:xfrm>
            <a:off x="7952008" y="1940577"/>
            <a:ext cx="3685256" cy="215444"/>
          </a:xfrm>
          <a:prstGeom prst="rect">
            <a:avLst/>
          </a:prstGeom>
          <a:noFill/>
          <a:ln w="6350">
            <a:noFill/>
            <a:miter lim="800000"/>
          </a:ln>
        </p:spPr>
        <p:txBody>
          <a:bodyPr wrap="square" lIns="252000" tIns="0" rIns="0" bIns="0">
            <a:noAutofit/>
          </a:bodyPr>
          <a:lstStyle/>
          <a:p>
            <a:pPr algn="l"/>
            <a:r>
              <a:rPr lang="en-GB" sz="1400" b="1" i="0" dirty="0">
                <a:effectLst/>
                <a:latin typeface="Arial" panose="020B0604020202020204" pitchFamily="34" charset="0"/>
                <a:cs typeface="Arial" panose="020B0604020202020204" pitchFamily="34" charset="0"/>
              </a:rPr>
              <a:t>Feature Importance Plots</a:t>
            </a:r>
          </a:p>
        </p:txBody>
      </p:sp>
      <p:sp>
        <p:nvSpPr>
          <p:cNvPr id="72" name="TextBox 71">
            <a:extLst>
              <a:ext uri="{FF2B5EF4-FFF2-40B4-BE49-F238E27FC236}">
                <a16:creationId xmlns:a16="http://schemas.microsoft.com/office/drawing/2014/main" id="{7070A62E-D1E1-0ACB-A3BD-48B7F059D668}"/>
              </a:ext>
            </a:extLst>
          </p:cNvPr>
          <p:cNvSpPr txBox="1"/>
          <p:nvPr/>
        </p:nvSpPr>
        <p:spPr>
          <a:xfrm>
            <a:off x="7952008" y="2258472"/>
            <a:ext cx="1982567" cy="415498"/>
          </a:xfrm>
          <a:prstGeom prst="rect">
            <a:avLst/>
          </a:prstGeom>
          <a:noFill/>
          <a:ln w="6350">
            <a:noFill/>
            <a:miter lim="800000"/>
          </a:ln>
        </p:spPr>
        <p:txBody>
          <a:bodyPr wrap="square" lIns="0" tIns="0" rIns="0" bIns="0">
            <a:spAutoFit/>
          </a:bodyPr>
          <a:lstStyle/>
          <a:p>
            <a:r>
              <a:rPr lang="en-US" sz="900" b="0" i="0" dirty="0">
                <a:effectLst/>
                <a:latin typeface="Arial" panose="020B0604020202020204" pitchFamily="34" charset="0"/>
                <a:cs typeface="Arial" panose="020B0604020202020204" pitchFamily="34" charset="0"/>
              </a:rPr>
              <a:t>Feature importance measures the relative contribution of each input feature in making predictions</a:t>
            </a:r>
          </a:p>
        </p:txBody>
      </p:sp>
      <p:sp>
        <p:nvSpPr>
          <p:cNvPr id="73" name="TrackerNumBlue 54">
            <a:extLst>
              <a:ext uri="{FF2B5EF4-FFF2-40B4-BE49-F238E27FC236}">
                <a16:creationId xmlns:a16="http://schemas.microsoft.com/office/drawing/2014/main" id="{52E9AC0A-D447-3CF2-F2F2-84492DA15519}"/>
              </a:ext>
            </a:extLst>
          </p:cNvPr>
          <p:cNvSpPr/>
          <p:nvPr>
            <p:custDataLst>
              <p:tags r:id="rId3"/>
            </p:custDataLst>
          </p:nvPr>
        </p:nvSpPr>
        <p:spPr>
          <a:xfrm>
            <a:off x="7952008" y="1949591"/>
            <a:ext cx="197416" cy="197416"/>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4</a:t>
            </a:r>
          </a:p>
        </p:txBody>
      </p:sp>
      <p:sp>
        <p:nvSpPr>
          <p:cNvPr id="78" name="TextBox 77">
            <a:extLst>
              <a:ext uri="{FF2B5EF4-FFF2-40B4-BE49-F238E27FC236}">
                <a16:creationId xmlns:a16="http://schemas.microsoft.com/office/drawing/2014/main" id="{ED77333B-B076-06A6-382C-87A6FB1DE9B8}"/>
              </a:ext>
            </a:extLst>
          </p:cNvPr>
          <p:cNvSpPr txBox="1">
            <a:spLocks/>
          </p:cNvSpPr>
          <p:nvPr/>
        </p:nvSpPr>
        <p:spPr>
          <a:xfrm>
            <a:off x="7952008" y="3277886"/>
            <a:ext cx="3685256" cy="215444"/>
          </a:xfrm>
          <a:prstGeom prst="rect">
            <a:avLst/>
          </a:prstGeom>
          <a:noFill/>
          <a:ln w="6350">
            <a:noFill/>
            <a:miter lim="800000"/>
          </a:ln>
        </p:spPr>
        <p:txBody>
          <a:bodyPr wrap="square" lIns="252000" tIns="0" rIns="0" bIns="0">
            <a:noAutofit/>
          </a:bodyPr>
          <a:lstStyle/>
          <a:p>
            <a:pPr algn="l"/>
            <a:r>
              <a:rPr lang="en-GB" sz="1400" b="1" i="0" dirty="0">
                <a:effectLst/>
                <a:latin typeface="Arial" panose="020B0604020202020204" pitchFamily="34" charset="0"/>
                <a:cs typeface="Arial" panose="020B0604020202020204" pitchFamily="34" charset="0"/>
              </a:rPr>
              <a:t>Lift Charts</a:t>
            </a:r>
          </a:p>
        </p:txBody>
      </p:sp>
      <p:sp>
        <p:nvSpPr>
          <p:cNvPr id="79" name="TextBox 78">
            <a:extLst>
              <a:ext uri="{FF2B5EF4-FFF2-40B4-BE49-F238E27FC236}">
                <a16:creationId xmlns:a16="http://schemas.microsoft.com/office/drawing/2014/main" id="{B94F5D6A-5658-14DA-14ED-69ECDA554777}"/>
              </a:ext>
            </a:extLst>
          </p:cNvPr>
          <p:cNvSpPr txBox="1">
            <a:spLocks/>
          </p:cNvSpPr>
          <p:nvPr/>
        </p:nvSpPr>
        <p:spPr>
          <a:xfrm>
            <a:off x="7952008" y="3560631"/>
            <a:ext cx="3685256" cy="969496"/>
          </a:xfrm>
          <a:prstGeom prst="rect">
            <a:avLst/>
          </a:prstGeom>
          <a:noFill/>
          <a:ln w="6350">
            <a:noFill/>
            <a:miter lim="800000"/>
          </a:ln>
        </p:spPr>
        <p:txBody>
          <a:bodyPr wrap="square" lIns="0" tIns="0" rIns="0" bIns="0">
            <a:spAutoFit/>
          </a:bodyPr>
          <a:lstStyle/>
          <a:p>
            <a:r>
              <a:rPr lang="en-GB" sz="900" b="0" i="0" dirty="0">
                <a:effectLst/>
                <a:latin typeface="Arial" panose="020B0604020202020204" pitchFamily="34" charset="0"/>
                <a:cs typeface="Arial" panose="020B0604020202020204" pitchFamily="34" charset="0"/>
              </a:rPr>
              <a:t>A lift chart shows how much better </a:t>
            </a:r>
            <a:br>
              <a:rPr lang="en-GB" sz="900" b="0" i="0" dirty="0">
                <a:effectLst/>
                <a:latin typeface="Arial" panose="020B0604020202020204" pitchFamily="34" charset="0"/>
                <a:cs typeface="Arial" panose="020B0604020202020204" pitchFamily="34" charset="0"/>
              </a:rPr>
            </a:br>
            <a:r>
              <a:rPr lang="en-GB" sz="900" b="0" i="0" dirty="0">
                <a:effectLst/>
                <a:latin typeface="Arial" panose="020B0604020202020204" pitchFamily="34" charset="0"/>
                <a:cs typeface="Arial" panose="020B0604020202020204" pitchFamily="34" charset="0"/>
              </a:rPr>
              <a:t>the model is at predicting the positive </a:t>
            </a:r>
            <a:br>
              <a:rPr lang="en-GB" sz="900" b="0" i="0" dirty="0">
                <a:effectLst/>
                <a:latin typeface="Arial" panose="020B0604020202020204" pitchFamily="34" charset="0"/>
                <a:cs typeface="Arial" panose="020B0604020202020204" pitchFamily="34" charset="0"/>
              </a:rPr>
            </a:br>
            <a:r>
              <a:rPr lang="en-GB" sz="900" b="0" i="0" dirty="0">
                <a:effectLst/>
                <a:latin typeface="Arial" panose="020B0604020202020204" pitchFamily="34" charset="0"/>
                <a:cs typeface="Arial" panose="020B0604020202020204" pitchFamily="34" charset="0"/>
              </a:rPr>
              <a:t>class (e.g., customers who make </a:t>
            </a:r>
            <a:br>
              <a:rPr lang="en-GB" sz="900" b="0" i="0" dirty="0">
                <a:effectLst/>
                <a:latin typeface="Arial" panose="020B0604020202020204" pitchFamily="34" charset="0"/>
                <a:cs typeface="Arial" panose="020B0604020202020204" pitchFamily="34" charset="0"/>
              </a:rPr>
            </a:br>
            <a:r>
              <a:rPr lang="en-GB" sz="900" b="0" i="0" dirty="0">
                <a:effectLst/>
                <a:latin typeface="Arial" panose="020B0604020202020204" pitchFamily="34" charset="0"/>
                <a:cs typeface="Arial" panose="020B0604020202020204" pitchFamily="34" charset="0"/>
              </a:rPr>
              <a:t>a purchase) compared to random </a:t>
            </a:r>
            <a:br>
              <a:rPr lang="en-GB" sz="900" b="0" i="0" dirty="0">
                <a:effectLst/>
                <a:latin typeface="Arial" panose="020B0604020202020204" pitchFamily="34" charset="0"/>
                <a:cs typeface="Arial" panose="020B0604020202020204" pitchFamily="34" charset="0"/>
              </a:rPr>
            </a:br>
            <a:r>
              <a:rPr lang="en-GB" sz="900" b="0" i="0" dirty="0">
                <a:effectLst/>
                <a:latin typeface="Arial" panose="020B0604020202020204" pitchFamily="34" charset="0"/>
                <a:cs typeface="Arial" panose="020B0604020202020204" pitchFamily="34" charset="0"/>
              </a:rPr>
              <a:t>guessing. It does this by dividing customers into buckets based on model prediction probabilities and calculating the conversion rate (actual positive rate) in each bucket.</a:t>
            </a:r>
            <a:endParaRPr lang="en-US" sz="900" dirty="0">
              <a:latin typeface="Arial" panose="020B0604020202020204" pitchFamily="34" charset="0"/>
              <a:cs typeface="Arial" panose="020B0604020202020204" pitchFamily="34" charset="0"/>
            </a:endParaRPr>
          </a:p>
        </p:txBody>
      </p:sp>
      <p:sp>
        <p:nvSpPr>
          <p:cNvPr id="80" name="TrackerNumBlue 54">
            <a:extLst>
              <a:ext uri="{FF2B5EF4-FFF2-40B4-BE49-F238E27FC236}">
                <a16:creationId xmlns:a16="http://schemas.microsoft.com/office/drawing/2014/main" id="{CF46CD95-5F45-7F90-34C7-A211F8745BAA}"/>
              </a:ext>
            </a:extLst>
          </p:cNvPr>
          <p:cNvSpPr/>
          <p:nvPr>
            <p:custDataLst>
              <p:tags r:id="rId4"/>
            </p:custDataLst>
          </p:nvPr>
        </p:nvSpPr>
        <p:spPr>
          <a:xfrm>
            <a:off x="7952008" y="3286900"/>
            <a:ext cx="197416" cy="197416"/>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5</a:t>
            </a:r>
          </a:p>
        </p:txBody>
      </p:sp>
      <p:sp>
        <p:nvSpPr>
          <p:cNvPr id="89" name="TextBox 88">
            <a:extLst>
              <a:ext uri="{FF2B5EF4-FFF2-40B4-BE49-F238E27FC236}">
                <a16:creationId xmlns:a16="http://schemas.microsoft.com/office/drawing/2014/main" id="{4EF52F04-51FA-159D-7348-8EC4F436C226}"/>
              </a:ext>
            </a:extLst>
          </p:cNvPr>
          <p:cNvSpPr txBox="1">
            <a:spLocks/>
          </p:cNvSpPr>
          <p:nvPr/>
        </p:nvSpPr>
        <p:spPr>
          <a:xfrm>
            <a:off x="4224802" y="1408342"/>
            <a:ext cx="3421538" cy="246221"/>
          </a:xfrm>
          <a:prstGeom prst="rect">
            <a:avLst/>
          </a:prstGeom>
          <a:noFill/>
          <a:ln w="6350">
            <a:noFill/>
            <a:miter lim="800000"/>
          </a:ln>
        </p:spPr>
        <p:txBody>
          <a:bodyPr wrap="square" lIns="0" tIns="0" rIns="0" bIns="0">
            <a:spAutoFit/>
          </a:bodyPr>
          <a:lstStyle/>
          <a:p>
            <a:pPr algn="l"/>
            <a:r>
              <a:rPr lang="en-GB" sz="1600" b="1" i="0" dirty="0">
                <a:effectLst/>
                <a:latin typeface="Arial" panose="020B0604020202020204" pitchFamily="34" charset="0"/>
                <a:cs typeface="Arial" panose="020B0604020202020204" pitchFamily="34" charset="0"/>
              </a:rPr>
              <a:t>Feature Lists</a:t>
            </a:r>
          </a:p>
        </p:txBody>
      </p:sp>
      <p:sp>
        <p:nvSpPr>
          <p:cNvPr id="139" name="Oval 138">
            <a:extLst>
              <a:ext uri="{FF2B5EF4-FFF2-40B4-BE49-F238E27FC236}">
                <a16:creationId xmlns:a16="http://schemas.microsoft.com/office/drawing/2014/main" id="{94D5437E-4EC0-5E88-F4F0-ED93D3153C65}"/>
              </a:ext>
            </a:extLst>
          </p:cNvPr>
          <p:cNvSpPr>
            <a:spLocks noChangeAspect="1"/>
          </p:cNvSpPr>
          <p:nvPr/>
        </p:nvSpPr>
        <p:spPr>
          <a:xfrm>
            <a:off x="3552491" y="1249296"/>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41" name="Graphic 140">
            <a:extLst>
              <a:ext uri="{FF2B5EF4-FFF2-40B4-BE49-F238E27FC236}">
                <a16:creationId xmlns:a16="http://schemas.microsoft.com/office/drawing/2014/main" id="{43F3448B-063C-D1D4-AF5E-E553D43D709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665986" y="1362791"/>
            <a:ext cx="337323" cy="337323"/>
          </a:xfrm>
          <a:prstGeom prst="rect">
            <a:avLst/>
          </a:prstGeom>
        </p:spPr>
      </p:pic>
      <p:grpSp>
        <p:nvGrpSpPr>
          <p:cNvPr id="129" name="Group 128">
            <a:extLst>
              <a:ext uri="{FF2B5EF4-FFF2-40B4-BE49-F238E27FC236}">
                <a16:creationId xmlns:a16="http://schemas.microsoft.com/office/drawing/2014/main" id="{AD2911D9-E90A-2AFF-C87F-6600E096FDD4}"/>
              </a:ext>
            </a:extLst>
          </p:cNvPr>
          <p:cNvGrpSpPr/>
          <p:nvPr/>
        </p:nvGrpSpPr>
        <p:grpSpPr>
          <a:xfrm>
            <a:off x="3552491" y="3033586"/>
            <a:ext cx="3685256" cy="215444"/>
            <a:chOff x="3509164" y="3096995"/>
            <a:chExt cx="3685256" cy="215444"/>
          </a:xfrm>
        </p:grpSpPr>
        <p:sp>
          <p:nvSpPr>
            <p:cNvPr id="135" name="TextBox 134">
              <a:extLst>
                <a:ext uri="{FF2B5EF4-FFF2-40B4-BE49-F238E27FC236}">
                  <a16:creationId xmlns:a16="http://schemas.microsoft.com/office/drawing/2014/main" id="{985117DA-26F7-CE2A-B051-F58DD2D81DE7}"/>
                </a:ext>
              </a:extLst>
            </p:cNvPr>
            <p:cNvSpPr txBox="1">
              <a:spLocks/>
            </p:cNvSpPr>
            <p:nvPr/>
          </p:nvSpPr>
          <p:spPr>
            <a:xfrm>
              <a:off x="3509164" y="3096995"/>
              <a:ext cx="3685256" cy="215444"/>
            </a:xfrm>
            <a:prstGeom prst="rect">
              <a:avLst/>
            </a:prstGeom>
            <a:noFill/>
            <a:ln w="6350">
              <a:noFill/>
              <a:miter lim="800000"/>
            </a:ln>
          </p:spPr>
          <p:txBody>
            <a:bodyPr wrap="square" lIns="252000" tIns="0" rIns="0" bIns="0">
              <a:spAutoFit/>
            </a:bodyPr>
            <a:lstStyle/>
            <a:p>
              <a:pPr algn="l"/>
              <a:r>
                <a:rPr lang="en-GB" sz="1400" b="1" i="0" dirty="0">
                  <a:effectLst/>
                  <a:latin typeface="Arial" panose="020B0604020202020204" pitchFamily="34" charset="0"/>
                  <a:cs typeface="Arial" panose="020B0604020202020204" pitchFamily="34" charset="0"/>
                </a:rPr>
                <a:t>Average Prediction Plots</a:t>
              </a:r>
            </a:p>
          </p:txBody>
        </p:sp>
        <p:sp>
          <p:nvSpPr>
            <p:cNvPr id="137" name="TrackerNumBlue 54">
              <a:extLst>
                <a:ext uri="{FF2B5EF4-FFF2-40B4-BE49-F238E27FC236}">
                  <a16:creationId xmlns:a16="http://schemas.microsoft.com/office/drawing/2014/main" id="{99539EB5-7602-3473-2F53-FEE5A9954FB0}"/>
                </a:ext>
              </a:extLst>
            </p:cNvPr>
            <p:cNvSpPr/>
            <p:nvPr>
              <p:custDataLst>
                <p:tags r:id="rId7"/>
              </p:custDataLst>
            </p:nvPr>
          </p:nvSpPr>
          <p:spPr>
            <a:xfrm>
              <a:off x="3509164" y="3106009"/>
              <a:ext cx="197416" cy="197416"/>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2</a:t>
              </a:r>
            </a:p>
          </p:txBody>
        </p:sp>
      </p:grpSp>
      <p:sp>
        <p:nvSpPr>
          <p:cNvPr id="132" name="TextBox 131">
            <a:extLst>
              <a:ext uri="{FF2B5EF4-FFF2-40B4-BE49-F238E27FC236}">
                <a16:creationId xmlns:a16="http://schemas.microsoft.com/office/drawing/2014/main" id="{F31387E7-FA47-A733-C758-7FC1DA784D13}"/>
              </a:ext>
            </a:extLst>
          </p:cNvPr>
          <p:cNvSpPr txBox="1"/>
          <p:nvPr/>
        </p:nvSpPr>
        <p:spPr>
          <a:xfrm>
            <a:off x="3552491" y="3333364"/>
            <a:ext cx="1871866" cy="152349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900" dirty="0"/>
              <a:t>This section creates average prediction plots for each product model based on selected features. It discretizes numerical features using bucketing and plots the average model predictions for different buckets of these features. For categorical features, it calculates the average model prediction for each category and presents the results in bar charts.</a:t>
            </a:r>
          </a:p>
        </p:txBody>
      </p:sp>
      <p:pic>
        <p:nvPicPr>
          <p:cNvPr id="133" name="Picture 132">
            <a:extLst>
              <a:ext uri="{FF2B5EF4-FFF2-40B4-BE49-F238E27FC236}">
                <a16:creationId xmlns:a16="http://schemas.microsoft.com/office/drawing/2014/main" id="{69EC9832-4F29-1B16-09B1-A2BDFED92ED9}"/>
              </a:ext>
            </a:extLst>
          </p:cNvPr>
          <p:cNvPicPr>
            <a:picLocks noChangeAspect="1"/>
          </p:cNvPicPr>
          <p:nvPr/>
        </p:nvPicPr>
        <p:blipFill>
          <a:blip r:embed="rId20"/>
          <a:stretch>
            <a:fillRect/>
          </a:stretch>
        </p:blipFill>
        <p:spPr>
          <a:xfrm>
            <a:off x="5777846" y="3333364"/>
            <a:ext cx="1868494" cy="985530"/>
          </a:xfrm>
          <a:prstGeom prst="rect">
            <a:avLst/>
          </a:prstGeom>
        </p:spPr>
      </p:pic>
      <p:grpSp>
        <p:nvGrpSpPr>
          <p:cNvPr id="116" name="Group 115">
            <a:extLst>
              <a:ext uri="{FF2B5EF4-FFF2-40B4-BE49-F238E27FC236}">
                <a16:creationId xmlns:a16="http://schemas.microsoft.com/office/drawing/2014/main" id="{0B535879-BBF0-D7AF-D10B-CA6833D6EB6A}"/>
              </a:ext>
            </a:extLst>
          </p:cNvPr>
          <p:cNvGrpSpPr/>
          <p:nvPr/>
        </p:nvGrpSpPr>
        <p:grpSpPr>
          <a:xfrm>
            <a:off x="3552491" y="1959239"/>
            <a:ext cx="3685256" cy="215444"/>
            <a:chOff x="3509164" y="2159969"/>
            <a:chExt cx="3685256" cy="215444"/>
          </a:xfrm>
        </p:grpSpPr>
        <p:sp>
          <p:nvSpPr>
            <p:cNvPr id="123" name="TextBox 122">
              <a:extLst>
                <a:ext uri="{FF2B5EF4-FFF2-40B4-BE49-F238E27FC236}">
                  <a16:creationId xmlns:a16="http://schemas.microsoft.com/office/drawing/2014/main" id="{98F0E516-2F6C-ADD4-28C8-335897AE2CF9}"/>
                </a:ext>
              </a:extLst>
            </p:cNvPr>
            <p:cNvSpPr txBox="1">
              <a:spLocks/>
            </p:cNvSpPr>
            <p:nvPr/>
          </p:nvSpPr>
          <p:spPr>
            <a:xfrm>
              <a:off x="3509164" y="2159969"/>
              <a:ext cx="3685256" cy="215444"/>
            </a:xfrm>
            <a:prstGeom prst="rect">
              <a:avLst/>
            </a:prstGeom>
            <a:noFill/>
            <a:ln w="6350">
              <a:noFill/>
              <a:miter lim="800000"/>
            </a:ln>
          </p:spPr>
          <p:txBody>
            <a:bodyPr wrap="square" lIns="252000" tIns="0" rIns="0" bIns="0">
              <a:spAutoFit/>
            </a:bodyPr>
            <a:lstStyle/>
            <a:p>
              <a:pPr algn="l"/>
              <a:r>
                <a:rPr lang="en-GB" sz="1400" b="1" i="0" dirty="0">
                  <a:effectLst/>
                  <a:latin typeface="Arial" panose="020B0604020202020204" pitchFamily="34" charset="0"/>
                  <a:cs typeface="Arial" panose="020B0604020202020204" pitchFamily="34" charset="0"/>
                </a:rPr>
                <a:t>Gini</a:t>
              </a:r>
            </a:p>
          </p:txBody>
        </p:sp>
        <p:sp>
          <p:nvSpPr>
            <p:cNvPr id="126" name="TrackerNumBlue 54">
              <a:extLst>
                <a:ext uri="{FF2B5EF4-FFF2-40B4-BE49-F238E27FC236}">
                  <a16:creationId xmlns:a16="http://schemas.microsoft.com/office/drawing/2014/main" id="{48611849-5A13-AB0A-2420-5B7BEEF6B1D6}"/>
                </a:ext>
              </a:extLst>
            </p:cNvPr>
            <p:cNvSpPr/>
            <p:nvPr>
              <p:custDataLst>
                <p:tags r:id="rId6"/>
              </p:custDataLst>
            </p:nvPr>
          </p:nvSpPr>
          <p:spPr>
            <a:xfrm>
              <a:off x="3509164" y="2168983"/>
              <a:ext cx="197416" cy="197416"/>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1</a:t>
              </a:r>
            </a:p>
          </p:txBody>
        </p:sp>
      </p:grpSp>
      <p:sp>
        <p:nvSpPr>
          <p:cNvPr id="119" name="TextBox 118">
            <a:extLst>
              <a:ext uri="{FF2B5EF4-FFF2-40B4-BE49-F238E27FC236}">
                <a16:creationId xmlns:a16="http://schemas.microsoft.com/office/drawing/2014/main" id="{4941F645-1D87-E830-BABF-99987257E093}"/>
              </a:ext>
            </a:extLst>
          </p:cNvPr>
          <p:cNvSpPr txBox="1"/>
          <p:nvPr/>
        </p:nvSpPr>
        <p:spPr>
          <a:xfrm>
            <a:off x="3552491" y="2223905"/>
            <a:ext cx="2100901"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900" dirty="0"/>
              <a:t>Gini values for both training and testing datasets.</a:t>
            </a:r>
          </a:p>
        </p:txBody>
      </p:sp>
      <p:grpSp>
        <p:nvGrpSpPr>
          <p:cNvPr id="97" name="Group 96">
            <a:extLst>
              <a:ext uri="{FF2B5EF4-FFF2-40B4-BE49-F238E27FC236}">
                <a16:creationId xmlns:a16="http://schemas.microsoft.com/office/drawing/2014/main" id="{8F2A0C7F-7739-D858-74DC-28C347715F28}"/>
              </a:ext>
            </a:extLst>
          </p:cNvPr>
          <p:cNvGrpSpPr/>
          <p:nvPr/>
        </p:nvGrpSpPr>
        <p:grpSpPr>
          <a:xfrm>
            <a:off x="3552491" y="5008296"/>
            <a:ext cx="3685256" cy="215444"/>
            <a:chOff x="3509164" y="5238241"/>
            <a:chExt cx="3685256" cy="215444"/>
          </a:xfrm>
        </p:grpSpPr>
        <p:sp>
          <p:nvSpPr>
            <p:cNvPr id="114" name="TextBox 113">
              <a:extLst>
                <a:ext uri="{FF2B5EF4-FFF2-40B4-BE49-F238E27FC236}">
                  <a16:creationId xmlns:a16="http://schemas.microsoft.com/office/drawing/2014/main" id="{4B2FED64-ED43-C185-965E-F9457AD99944}"/>
                </a:ext>
              </a:extLst>
            </p:cNvPr>
            <p:cNvSpPr txBox="1">
              <a:spLocks/>
            </p:cNvSpPr>
            <p:nvPr/>
          </p:nvSpPr>
          <p:spPr>
            <a:xfrm>
              <a:off x="3509164" y="5238241"/>
              <a:ext cx="3685256" cy="215444"/>
            </a:xfrm>
            <a:prstGeom prst="rect">
              <a:avLst/>
            </a:prstGeom>
            <a:noFill/>
            <a:ln w="6350">
              <a:noFill/>
              <a:miter lim="800000"/>
            </a:ln>
          </p:spPr>
          <p:txBody>
            <a:bodyPr wrap="square" lIns="252000" tIns="0" rIns="0" bIns="0">
              <a:spAutoFit/>
            </a:bodyPr>
            <a:lstStyle/>
            <a:p>
              <a:pPr algn="l"/>
              <a:r>
                <a:rPr lang="en-GB" sz="1400" b="1" i="0" dirty="0">
                  <a:effectLst/>
                  <a:latin typeface="Arial" panose="020B0604020202020204" pitchFamily="34" charset="0"/>
                  <a:cs typeface="Arial" panose="020B0604020202020204" pitchFamily="34" charset="0"/>
                </a:rPr>
                <a:t>Confusion Matrices</a:t>
              </a:r>
            </a:p>
          </p:txBody>
        </p:sp>
        <p:sp>
          <p:nvSpPr>
            <p:cNvPr id="115" name="TrackerNumBlue 54">
              <a:extLst>
                <a:ext uri="{FF2B5EF4-FFF2-40B4-BE49-F238E27FC236}">
                  <a16:creationId xmlns:a16="http://schemas.microsoft.com/office/drawing/2014/main" id="{B2986E9B-C74B-BAB3-EE9B-65A289C1D1B3}"/>
                </a:ext>
              </a:extLst>
            </p:cNvPr>
            <p:cNvSpPr/>
            <p:nvPr>
              <p:custDataLst>
                <p:tags r:id="rId5"/>
              </p:custDataLst>
            </p:nvPr>
          </p:nvSpPr>
          <p:spPr>
            <a:xfrm>
              <a:off x="3509164" y="5247255"/>
              <a:ext cx="197416" cy="197416"/>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900" dirty="0">
                  <a:solidFill>
                    <a:schemeClr val="bg1"/>
                  </a:solidFill>
                </a:rPr>
                <a:t>3</a:t>
              </a:r>
            </a:p>
          </p:txBody>
        </p:sp>
      </p:grpSp>
      <p:grpSp>
        <p:nvGrpSpPr>
          <p:cNvPr id="98" name="Group 97">
            <a:extLst>
              <a:ext uri="{FF2B5EF4-FFF2-40B4-BE49-F238E27FC236}">
                <a16:creationId xmlns:a16="http://schemas.microsoft.com/office/drawing/2014/main" id="{9A722379-FF91-147B-B1D3-C3AF9FFE6D6D}"/>
              </a:ext>
            </a:extLst>
          </p:cNvPr>
          <p:cNvGrpSpPr/>
          <p:nvPr/>
        </p:nvGrpSpPr>
        <p:grpSpPr>
          <a:xfrm>
            <a:off x="3552491" y="5324272"/>
            <a:ext cx="4038823" cy="897096"/>
            <a:chOff x="3509164" y="5416474"/>
            <a:chExt cx="4038823" cy="897096"/>
          </a:xfrm>
        </p:grpSpPr>
        <p:sp>
          <p:nvSpPr>
            <p:cNvPr id="99" name="TextBox 98">
              <a:extLst>
                <a:ext uri="{FF2B5EF4-FFF2-40B4-BE49-F238E27FC236}">
                  <a16:creationId xmlns:a16="http://schemas.microsoft.com/office/drawing/2014/main" id="{21A92F88-2D15-0032-A31D-53B25AFD596A}"/>
                </a:ext>
              </a:extLst>
            </p:cNvPr>
            <p:cNvSpPr txBox="1"/>
            <p:nvPr/>
          </p:nvSpPr>
          <p:spPr>
            <a:xfrm>
              <a:off x="3509164" y="5416474"/>
              <a:ext cx="1892459" cy="83099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900" dirty="0"/>
                <a:t>A confusion matrix is a table that summarizes the performance of a classification algorithm. It shows the counts of true positive, true negative, false positive, and false negative predictions.</a:t>
              </a:r>
            </a:p>
          </p:txBody>
        </p:sp>
        <p:grpSp>
          <p:nvGrpSpPr>
            <p:cNvPr id="100" name="Group 99">
              <a:extLst>
                <a:ext uri="{FF2B5EF4-FFF2-40B4-BE49-F238E27FC236}">
                  <a16:creationId xmlns:a16="http://schemas.microsoft.com/office/drawing/2014/main" id="{5EFFB38B-11CD-4E3B-4590-E3668AC27588}"/>
                </a:ext>
              </a:extLst>
            </p:cNvPr>
            <p:cNvGrpSpPr/>
            <p:nvPr/>
          </p:nvGrpSpPr>
          <p:grpSpPr>
            <a:xfrm>
              <a:off x="5610065" y="5416474"/>
              <a:ext cx="1937922" cy="897096"/>
              <a:chOff x="5610065" y="5416474"/>
              <a:chExt cx="1937922" cy="897096"/>
            </a:xfrm>
          </p:grpSpPr>
          <p:sp>
            <p:nvSpPr>
              <p:cNvPr id="101" name="TextBox 100">
                <a:extLst>
                  <a:ext uri="{FF2B5EF4-FFF2-40B4-BE49-F238E27FC236}">
                    <a16:creationId xmlns:a16="http://schemas.microsoft.com/office/drawing/2014/main" id="{B99BE50F-AAB0-C439-8625-4F51E52B72B5}"/>
                  </a:ext>
                </a:extLst>
              </p:cNvPr>
              <p:cNvSpPr txBox="1"/>
              <p:nvPr/>
            </p:nvSpPr>
            <p:spPr>
              <a:xfrm>
                <a:off x="5610065" y="5539584"/>
                <a:ext cx="65" cy="24622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endParaRPr lang="en-US" dirty="0"/>
              </a:p>
            </p:txBody>
          </p:sp>
          <p:sp>
            <p:nvSpPr>
              <p:cNvPr id="102" name="TextBox 101">
                <a:extLst>
                  <a:ext uri="{FF2B5EF4-FFF2-40B4-BE49-F238E27FC236}">
                    <a16:creationId xmlns:a16="http://schemas.microsoft.com/office/drawing/2014/main" id="{711B299A-43F7-0073-16E5-DAC39A03E2A0}"/>
                  </a:ext>
                </a:extLst>
              </p:cNvPr>
              <p:cNvSpPr txBox="1"/>
              <p:nvPr/>
            </p:nvSpPr>
            <p:spPr>
              <a:xfrm>
                <a:off x="5610065" y="5756542"/>
                <a:ext cx="676467"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Actual Positive</a:t>
                </a:r>
              </a:p>
            </p:txBody>
          </p:sp>
          <p:sp>
            <p:nvSpPr>
              <p:cNvPr id="103" name="TextBox 102">
                <a:extLst>
                  <a:ext uri="{FF2B5EF4-FFF2-40B4-BE49-F238E27FC236}">
                    <a16:creationId xmlns:a16="http://schemas.microsoft.com/office/drawing/2014/main" id="{0A18526C-8EB2-CEF6-BF52-96ABFA712B88}"/>
                  </a:ext>
                </a:extLst>
              </p:cNvPr>
              <p:cNvSpPr txBox="1"/>
              <p:nvPr/>
            </p:nvSpPr>
            <p:spPr>
              <a:xfrm>
                <a:off x="5610065" y="5973500"/>
                <a:ext cx="722955"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Actual Negative</a:t>
                </a:r>
              </a:p>
            </p:txBody>
          </p:sp>
          <p:grpSp>
            <p:nvGrpSpPr>
              <p:cNvPr id="104" name="Group 103">
                <a:extLst>
                  <a:ext uri="{FF2B5EF4-FFF2-40B4-BE49-F238E27FC236}">
                    <a16:creationId xmlns:a16="http://schemas.microsoft.com/office/drawing/2014/main" id="{9BE0D0CF-27A6-D029-D4DC-35FB9A650DB9}"/>
                  </a:ext>
                </a:extLst>
              </p:cNvPr>
              <p:cNvGrpSpPr>
                <a:grpSpLocks/>
              </p:cNvGrpSpPr>
              <p:nvPr/>
            </p:nvGrpSpPr>
            <p:grpSpPr>
              <a:xfrm>
                <a:off x="7049453" y="5416474"/>
                <a:ext cx="498534" cy="680137"/>
                <a:chOff x="6685438" y="7078265"/>
                <a:chExt cx="835875" cy="680137"/>
              </a:xfrm>
            </p:grpSpPr>
            <p:sp>
              <p:nvSpPr>
                <p:cNvPr id="111" name="TextBox 110">
                  <a:extLst>
                    <a:ext uri="{FF2B5EF4-FFF2-40B4-BE49-F238E27FC236}">
                      <a16:creationId xmlns:a16="http://schemas.microsoft.com/office/drawing/2014/main" id="{4F631510-2BF9-BBBF-C69B-B061A2ABE47E}"/>
                    </a:ext>
                  </a:extLst>
                </p:cNvPr>
                <p:cNvSpPr txBox="1">
                  <a:spLocks/>
                </p:cNvSpPr>
                <p:nvPr/>
              </p:nvSpPr>
              <p:spPr>
                <a:xfrm>
                  <a:off x="6685438" y="7078265"/>
                  <a:ext cx="835875" cy="246221"/>
                </a:xfrm>
                <a:prstGeom prst="rect">
                  <a:avLst/>
                </a:prstGeom>
              </p:spPr>
              <p:txBody>
                <a:bodyPr vert="horz" wrap="non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Predicted </a:t>
                  </a:r>
                  <a:br>
                    <a:rPr lang="en-US" sz="800" b="1" dirty="0">
                      <a:cs typeface="+mn-cs"/>
                    </a:rPr>
                  </a:br>
                  <a:r>
                    <a:rPr lang="en-US" sz="800" b="1" dirty="0">
                      <a:cs typeface="+mn-cs"/>
                    </a:rPr>
                    <a:t>Negative</a:t>
                  </a:r>
                </a:p>
              </p:txBody>
            </p:sp>
            <p:sp>
              <p:nvSpPr>
                <p:cNvPr id="112" name="TextBox 111">
                  <a:extLst>
                    <a:ext uri="{FF2B5EF4-FFF2-40B4-BE49-F238E27FC236}">
                      <a16:creationId xmlns:a16="http://schemas.microsoft.com/office/drawing/2014/main" id="{E5A209DD-870F-3DB8-C324-E62913441313}"/>
                    </a:ext>
                  </a:extLst>
                </p:cNvPr>
                <p:cNvSpPr txBox="1">
                  <a:spLocks/>
                </p:cNvSpPr>
                <p:nvPr/>
              </p:nvSpPr>
              <p:spPr>
                <a:xfrm>
                  <a:off x="6685438" y="7418333"/>
                  <a:ext cx="338650"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0,17</a:t>
                  </a:r>
                </a:p>
              </p:txBody>
            </p:sp>
            <p:sp>
              <p:nvSpPr>
                <p:cNvPr id="113" name="TextBox 112">
                  <a:extLst>
                    <a:ext uri="{FF2B5EF4-FFF2-40B4-BE49-F238E27FC236}">
                      <a16:creationId xmlns:a16="http://schemas.microsoft.com/office/drawing/2014/main" id="{A8C17548-E5EB-6636-C02E-0719B629301E}"/>
                    </a:ext>
                  </a:extLst>
                </p:cNvPr>
                <p:cNvSpPr txBox="1">
                  <a:spLocks/>
                </p:cNvSpPr>
                <p:nvPr/>
              </p:nvSpPr>
              <p:spPr>
                <a:xfrm>
                  <a:off x="6685438" y="7635291"/>
                  <a:ext cx="338650"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88,8</a:t>
                  </a:r>
                </a:p>
              </p:txBody>
            </p:sp>
          </p:grpSp>
          <p:sp>
            <p:nvSpPr>
              <p:cNvPr id="105" name="TextBox 104">
                <a:extLst>
                  <a:ext uri="{FF2B5EF4-FFF2-40B4-BE49-F238E27FC236}">
                    <a16:creationId xmlns:a16="http://schemas.microsoft.com/office/drawing/2014/main" id="{682EACD9-6F07-F04C-9276-FE65A0FF098A}"/>
                  </a:ext>
                </a:extLst>
              </p:cNvPr>
              <p:cNvSpPr txBox="1"/>
              <p:nvPr/>
            </p:nvSpPr>
            <p:spPr>
              <a:xfrm>
                <a:off x="5610065" y="6190459"/>
                <a:ext cx="402354"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Recall = </a:t>
                </a:r>
              </a:p>
            </p:txBody>
          </p:sp>
          <p:grpSp>
            <p:nvGrpSpPr>
              <p:cNvPr id="106" name="Group 105">
                <a:extLst>
                  <a:ext uri="{FF2B5EF4-FFF2-40B4-BE49-F238E27FC236}">
                    <a16:creationId xmlns:a16="http://schemas.microsoft.com/office/drawing/2014/main" id="{2F843472-C5E0-35BD-B3C8-8F648D117798}"/>
                  </a:ext>
                </a:extLst>
              </p:cNvPr>
              <p:cNvGrpSpPr>
                <a:grpSpLocks/>
              </p:cNvGrpSpPr>
              <p:nvPr/>
            </p:nvGrpSpPr>
            <p:grpSpPr>
              <a:xfrm>
                <a:off x="6414454" y="5416474"/>
                <a:ext cx="498534" cy="897096"/>
                <a:chOff x="5774213" y="7078265"/>
                <a:chExt cx="805559" cy="897096"/>
              </a:xfrm>
            </p:grpSpPr>
            <p:sp>
              <p:nvSpPr>
                <p:cNvPr id="107" name="TextBox 106">
                  <a:extLst>
                    <a:ext uri="{FF2B5EF4-FFF2-40B4-BE49-F238E27FC236}">
                      <a16:creationId xmlns:a16="http://schemas.microsoft.com/office/drawing/2014/main" id="{9125E3F4-562E-CCB4-52E2-2EE3CA1D05A3}"/>
                    </a:ext>
                  </a:extLst>
                </p:cNvPr>
                <p:cNvSpPr txBox="1">
                  <a:spLocks/>
                </p:cNvSpPr>
                <p:nvPr/>
              </p:nvSpPr>
              <p:spPr>
                <a:xfrm>
                  <a:off x="5774213" y="7078265"/>
                  <a:ext cx="805559" cy="246221"/>
                </a:xfrm>
                <a:prstGeom prst="rect">
                  <a:avLst/>
                </a:prstGeom>
              </p:spPr>
              <p:txBody>
                <a:bodyPr vert="horz" wrap="non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b="1" dirty="0">
                      <a:cs typeface="+mn-cs"/>
                    </a:rPr>
                    <a:t>Predicted </a:t>
                  </a:r>
                  <a:br>
                    <a:rPr lang="en-US" sz="800" b="1" dirty="0">
                      <a:cs typeface="+mn-cs"/>
                    </a:rPr>
                  </a:br>
                  <a:r>
                    <a:rPr lang="en-US" sz="800" b="1" dirty="0">
                      <a:cs typeface="+mn-cs"/>
                    </a:rPr>
                    <a:t>Positive</a:t>
                  </a:r>
                </a:p>
              </p:txBody>
            </p:sp>
            <p:sp>
              <p:nvSpPr>
                <p:cNvPr id="108" name="TextBox 107">
                  <a:extLst>
                    <a:ext uri="{FF2B5EF4-FFF2-40B4-BE49-F238E27FC236}">
                      <a16:creationId xmlns:a16="http://schemas.microsoft.com/office/drawing/2014/main" id="{8F7040E8-2A60-6ABD-2704-6E2934C5973A}"/>
                    </a:ext>
                  </a:extLst>
                </p:cNvPr>
                <p:cNvSpPr txBox="1">
                  <a:spLocks/>
                </p:cNvSpPr>
                <p:nvPr/>
              </p:nvSpPr>
              <p:spPr>
                <a:xfrm>
                  <a:off x="5774213" y="7418333"/>
                  <a:ext cx="326367"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0,02</a:t>
                  </a:r>
                </a:p>
              </p:txBody>
            </p:sp>
            <p:sp>
              <p:nvSpPr>
                <p:cNvPr id="109" name="TextBox 108">
                  <a:extLst>
                    <a:ext uri="{FF2B5EF4-FFF2-40B4-BE49-F238E27FC236}">
                      <a16:creationId xmlns:a16="http://schemas.microsoft.com/office/drawing/2014/main" id="{D6CDFCB8-EBF2-F152-24B4-3B7259CBF9DE}"/>
                    </a:ext>
                  </a:extLst>
                </p:cNvPr>
                <p:cNvSpPr txBox="1">
                  <a:spLocks/>
                </p:cNvSpPr>
                <p:nvPr/>
              </p:nvSpPr>
              <p:spPr>
                <a:xfrm>
                  <a:off x="5774213" y="7635291"/>
                  <a:ext cx="186496"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11</a:t>
                  </a:r>
                </a:p>
              </p:txBody>
            </p:sp>
            <p:sp>
              <p:nvSpPr>
                <p:cNvPr id="110" name="TextBox 109">
                  <a:extLst>
                    <a:ext uri="{FF2B5EF4-FFF2-40B4-BE49-F238E27FC236}">
                      <a16:creationId xmlns:a16="http://schemas.microsoft.com/office/drawing/2014/main" id="{41846FAB-E182-8A44-0D2E-638B55E09084}"/>
                    </a:ext>
                  </a:extLst>
                </p:cNvPr>
                <p:cNvSpPr txBox="1">
                  <a:spLocks/>
                </p:cNvSpPr>
                <p:nvPr/>
              </p:nvSpPr>
              <p:spPr>
                <a:xfrm>
                  <a:off x="5774213" y="7852250"/>
                  <a:ext cx="326367" cy="123111"/>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cs typeface="+mn-cs"/>
                    </a:rPr>
                    <a:t>0,12</a:t>
                  </a:r>
                </a:p>
              </p:txBody>
            </p:sp>
          </p:grpSp>
        </p:grpSp>
      </p:grpSp>
      <p:sp>
        <p:nvSpPr>
          <p:cNvPr id="143" name="TextBox 142">
            <a:extLst>
              <a:ext uri="{FF2B5EF4-FFF2-40B4-BE49-F238E27FC236}">
                <a16:creationId xmlns:a16="http://schemas.microsoft.com/office/drawing/2014/main" id="{F2043324-2E3A-1AB1-3341-8867DA1BAB08}"/>
              </a:ext>
            </a:extLst>
          </p:cNvPr>
          <p:cNvSpPr txBox="1">
            <a:spLocks/>
          </p:cNvSpPr>
          <p:nvPr/>
        </p:nvSpPr>
        <p:spPr>
          <a:xfrm>
            <a:off x="575600" y="1921214"/>
            <a:ext cx="2408900" cy="692497"/>
          </a:xfrm>
          <a:prstGeom prst="rect">
            <a:avLst/>
          </a:prstGeom>
          <a:noFill/>
          <a:ln w="6350">
            <a:noFill/>
            <a:miter lim="800000"/>
          </a:ln>
        </p:spPr>
        <p:txBody>
          <a:bodyPr wrap="square" lIns="0" tIns="0" rIns="0" bIns="0">
            <a:spAutoFit/>
          </a:bodyPr>
          <a:lstStyle/>
          <a:p>
            <a:pPr algn="l"/>
            <a:r>
              <a:rPr lang="en-US" sz="900" b="0" i="0" dirty="0">
                <a:effectLst/>
                <a:latin typeface="Arial" panose="020B0604020202020204" pitchFamily="34" charset="0"/>
                <a:cs typeface="Arial" panose="020B0604020202020204" pitchFamily="34" charset="0"/>
              </a:rPr>
              <a:t>Loading configuration settings from a Spark table named "analyatics_zone.xs0_config." The configuration includes several date ranges for training and testing, model version prefix, and a list of model names.</a:t>
            </a:r>
          </a:p>
        </p:txBody>
      </p:sp>
      <p:sp>
        <p:nvSpPr>
          <p:cNvPr id="144" name="TextBox 143">
            <a:extLst>
              <a:ext uri="{FF2B5EF4-FFF2-40B4-BE49-F238E27FC236}">
                <a16:creationId xmlns:a16="http://schemas.microsoft.com/office/drawing/2014/main" id="{729BD386-24DA-44A7-C505-DED8386A8459}"/>
              </a:ext>
            </a:extLst>
          </p:cNvPr>
          <p:cNvSpPr txBox="1">
            <a:spLocks/>
          </p:cNvSpPr>
          <p:nvPr/>
        </p:nvSpPr>
        <p:spPr>
          <a:xfrm>
            <a:off x="1295400" y="1408342"/>
            <a:ext cx="1689100" cy="246221"/>
          </a:xfrm>
          <a:prstGeom prst="rect">
            <a:avLst/>
          </a:prstGeom>
          <a:noFill/>
          <a:ln w="6350">
            <a:noFill/>
            <a:miter lim="800000"/>
          </a:ln>
        </p:spPr>
        <p:txBody>
          <a:bodyPr wrap="square" lIns="0" tIns="0" rIns="0" bIns="0">
            <a:noAutofit/>
          </a:bodyPr>
          <a:lstStyle/>
          <a:p>
            <a:pPr algn="l"/>
            <a:r>
              <a:rPr lang="en-GB" sz="1600" b="1" i="0" dirty="0">
                <a:effectLst/>
                <a:latin typeface="Arial" panose="020B0604020202020204" pitchFamily="34" charset="0"/>
                <a:cs typeface="Arial" panose="020B0604020202020204" pitchFamily="34" charset="0"/>
              </a:rPr>
              <a:t>Configuration</a:t>
            </a:r>
          </a:p>
        </p:txBody>
      </p:sp>
      <p:sp>
        <p:nvSpPr>
          <p:cNvPr id="147" name="Oval 146">
            <a:extLst>
              <a:ext uri="{FF2B5EF4-FFF2-40B4-BE49-F238E27FC236}">
                <a16:creationId xmlns:a16="http://schemas.microsoft.com/office/drawing/2014/main" id="{D7B5D62B-BD34-5326-3550-BD4FBEC992B0}"/>
              </a:ext>
            </a:extLst>
          </p:cNvPr>
          <p:cNvSpPr>
            <a:spLocks noChangeAspect="1"/>
          </p:cNvSpPr>
          <p:nvPr/>
        </p:nvSpPr>
        <p:spPr>
          <a:xfrm>
            <a:off x="590513" y="1249296"/>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49" name="Graphic 148">
            <a:extLst>
              <a:ext uri="{FF2B5EF4-FFF2-40B4-BE49-F238E27FC236}">
                <a16:creationId xmlns:a16="http://schemas.microsoft.com/office/drawing/2014/main" id="{9D68D428-97D6-30CD-16FE-6AB3085230A7}"/>
              </a:ext>
            </a:extLst>
          </p:cNvPr>
          <p:cNvPicPr>
            <a:picLocks/>
          </p:cNvPicPr>
          <p:nvPr/>
        </p:nvPicPr>
        <p:blipFill>
          <a:blip r:embed="rId21">
            <a:extLst>
              <a:ext uri="{96DAC541-7B7A-43D3-8B79-37D633B846F1}">
                <asvg:svgBlip xmlns:asvg="http://schemas.microsoft.com/office/drawing/2016/SVG/main" r:embed="rId22"/>
              </a:ext>
            </a:extLst>
          </a:blip>
          <a:stretch>
            <a:fillRect/>
          </a:stretch>
        </p:blipFill>
        <p:spPr>
          <a:xfrm>
            <a:off x="687116" y="1322774"/>
            <a:ext cx="371106" cy="371106"/>
          </a:xfrm>
          <a:prstGeom prst="rect">
            <a:avLst/>
          </a:prstGeom>
        </p:spPr>
      </p:pic>
      <p:sp>
        <p:nvSpPr>
          <p:cNvPr id="152" name="TextBox 151">
            <a:extLst>
              <a:ext uri="{FF2B5EF4-FFF2-40B4-BE49-F238E27FC236}">
                <a16:creationId xmlns:a16="http://schemas.microsoft.com/office/drawing/2014/main" id="{DEFCD7E4-C19C-9B69-483B-3A245929129A}"/>
              </a:ext>
            </a:extLst>
          </p:cNvPr>
          <p:cNvSpPr txBox="1">
            <a:spLocks/>
          </p:cNvSpPr>
          <p:nvPr/>
        </p:nvSpPr>
        <p:spPr>
          <a:xfrm>
            <a:off x="601297" y="3558488"/>
            <a:ext cx="2408900" cy="830997"/>
          </a:xfrm>
          <a:prstGeom prst="rect">
            <a:avLst/>
          </a:prstGeom>
          <a:noFill/>
          <a:ln w="6350">
            <a:noFill/>
            <a:miter lim="800000"/>
          </a:ln>
        </p:spPr>
        <p:txBody>
          <a:bodyPr wrap="square" lIns="0" tIns="0" rIns="0" bIns="0">
            <a:spAutoFit/>
          </a:bodyPr>
          <a:lstStyle/>
          <a:p>
            <a:pPr algn="l"/>
            <a:r>
              <a:rPr lang="en-GB" sz="900" b="0" i="0" dirty="0">
                <a:effectLst/>
                <a:latin typeface="Arial" panose="020B0604020202020204" pitchFamily="34" charset="0"/>
                <a:cs typeface="Arial" panose="020B0604020202020204" pitchFamily="34" charset="0"/>
              </a:rPr>
              <a:t>This section defines file paths for loading pre-trained machine learning models for different products. The models are loaded and stored in a dictionary called </a:t>
            </a:r>
            <a:r>
              <a:rPr lang="en-GB" sz="900" b="1" dirty="0" err="1">
                <a:latin typeface="Arial" panose="020B0604020202020204" pitchFamily="34" charset="0"/>
                <a:cs typeface="Arial" panose="020B0604020202020204" pitchFamily="34" charset="0"/>
              </a:rPr>
              <a:t>final_models</a:t>
            </a:r>
            <a:r>
              <a:rPr lang="en-GB" sz="900" b="1" i="0" dirty="0">
                <a:effectLst/>
                <a:latin typeface="Arial" panose="020B0604020202020204" pitchFamily="34" charset="0"/>
                <a:cs typeface="Arial" panose="020B0604020202020204" pitchFamily="34" charset="0"/>
              </a:rPr>
              <a:t>, </a:t>
            </a:r>
            <a:r>
              <a:rPr lang="en-GB" sz="900" b="0" i="0" dirty="0">
                <a:effectLst/>
                <a:latin typeface="Arial" panose="020B0604020202020204" pitchFamily="34" charset="0"/>
                <a:cs typeface="Arial" panose="020B0604020202020204" pitchFamily="34" charset="0"/>
              </a:rPr>
              <a:t>where the product name serves as the key and the corresponding model as the value.</a:t>
            </a:r>
          </a:p>
        </p:txBody>
      </p:sp>
      <p:grpSp>
        <p:nvGrpSpPr>
          <p:cNvPr id="153" name="Group 152">
            <a:extLst>
              <a:ext uri="{FF2B5EF4-FFF2-40B4-BE49-F238E27FC236}">
                <a16:creationId xmlns:a16="http://schemas.microsoft.com/office/drawing/2014/main" id="{405782E6-A9F7-D7D1-4AC3-E9C4C0038F2E}"/>
              </a:ext>
            </a:extLst>
          </p:cNvPr>
          <p:cNvGrpSpPr/>
          <p:nvPr/>
        </p:nvGrpSpPr>
        <p:grpSpPr>
          <a:xfrm>
            <a:off x="590513" y="2915592"/>
            <a:ext cx="2393987" cy="564313"/>
            <a:chOff x="590513" y="2562499"/>
            <a:chExt cx="2393987" cy="564313"/>
          </a:xfrm>
        </p:grpSpPr>
        <p:sp>
          <p:nvSpPr>
            <p:cNvPr id="155" name="TextBox 154">
              <a:extLst>
                <a:ext uri="{FF2B5EF4-FFF2-40B4-BE49-F238E27FC236}">
                  <a16:creationId xmlns:a16="http://schemas.microsoft.com/office/drawing/2014/main" id="{D57BBCDD-CB67-2AF9-E18B-706606753D0B}"/>
                </a:ext>
              </a:extLst>
            </p:cNvPr>
            <p:cNvSpPr txBox="1">
              <a:spLocks/>
            </p:cNvSpPr>
            <p:nvPr/>
          </p:nvSpPr>
          <p:spPr>
            <a:xfrm>
              <a:off x="1295400" y="2744419"/>
              <a:ext cx="1689100" cy="246221"/>
            </a:xfrm>
            <a:prstGeom prst="rect">
              <a:avLst/>
            </a:prstGeom>
            <a:noFill/>
            <a:ln w="6350">
              <a:noFill/>
              <a:miter lim="800000"/>
            </a:ln>
          </p:spPr>
          <p:txBody>
            <a:bodyPr wrap="square" lIns="0" tIns="0" rIns="0" bIns="0">
              <a:noAutofit/>
            </a:bodyPr>
            <a:lstStyle/>
            <a:p>
              <a:pPr algn="l"/>
              <a:r>
                <a:rPr lang="en-GB" sz="1600" b="1" i="0" dirty="0">
                  <a:effectLst/>
                  <a:latin typeface="Arial" panose="020B0604020202020204" pitchFamily="34" charset="0"/>
                  <a:cs typeface="Arial" panose="020B0604020202020204" pitchFamily="34" charset="0"/>
                </a:rPr>
                <a:t>Models</a:t>
              </a:r>
            </a:p>
          </p:txBody>
        </p:sp>
        <p:sp>
          <p:nvSpPr>
            <p:cNvPr id="156" name="Oval 155">
              <a:extLst>
                <a:ext uri="{FF2B5EF4-FFF2-40B4-BE49-F238E27FC236}">
                  <a16:creationId xmlns:a16="http://schemas.microsoft.com/office/drawing/2014/main" id="{C35DFC5A-53FB-419F-E563-1C4640EB1C5A}"/>
                </a:ext>
              </a:extLst>
            </p:cNvPr>
            <p:cNvSpPr>
              <a:spLocks noChangeAspect="1"/>
            </p:cNvSpPr>
            <p:nvPr/>
          </p:nvSpPr>
          <p:spPr>
            <a:xfrm>
              <a:off x="590513" y="2562499"/>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pic>
        <p:nvPicPr>
          <p:cNvPr id="154" name="Graphic 153">
            <a:extLst>
              <a:ext uri="{FF2B5EF4-FFF2-40B4-BE49-F238E27FC236}">
                <a16:creationId xmlns:a16="http://schemas.microsoft.com/office/drawing/2014/main" id="{B281D7F8-84CA-5F18-DE03-9B264FC53B4E}"/>
              </a:ext>
            </a:extLst>
          </p:cNvPr>
          <p:cNvPicPr>
            <a:picLocks/>
          </p:cNvPicPr>
          <p:nvPr/>
        </p:nvPicPr>
        <p:blipFill>
          <a:blip r:embed="rId23">
            <a:extLst>
              <a:ext uri="{96DAC541-7B7A-43D3-8B79-37D633B846F1}">
                <asvg:svgBlip xmlns:asvg="http://schemas.microsoft.com/office/drawing/2016/SVG/main" r:embed="rId24"/>
              </a:ext>
            </a:extLst>
          </a:blip>
          <a:stretch>
            <a:fillRect/>
          </a:stretch>
        </p:blipFill>
        <p:spPr>
          <a:xfrm>
            <a:off x="687116" y="2996321"/>
            <a:ext cx="371106" cy="371106"/>
          </a:xfrm>
          <a:prstGeom prst="rect">
            <a:avLst/>
          </a:prstGeom>
        </p:spPr>
      </p:pic>
      <p:sp>
        <p:nvSpPr>
          <p:cNvPr id="158" name="TextBox 157">
            <a:extLst>
              <a:ext uri="{FF2B5EF4-FFF2-40B4-BE49-F238E27FC236}">
                <a16:creationId xmlns:a16="http://schemas.microsoft.com/office/drawing/2014/main" id="{BAFB05EE-81C4-D1D2-D529-17B9C2C0518F}"/>
              </a:ext>
            </a:extLst>
          </p:cNvPr>
          <p:cNvSpPr txBox="1">
            <a:spLocks/>
          </p:cNvSpPr>
          <p:nvPr/>
        </p:nvSpPr>
        <p:spPr>
          <a:xfrm>
            <a:off x="638435" y="5385061"/>
            <a:ext cx="2408900" cy="830997"/>
          </a:xfrm>
          <a:prstGeom prst="rect">
            <a:avLst/>
          </a:prstGeom>
          <a:noFill/>
          <a:ln w="6350">
            <a:noFill/>
            <a:miter lim="800000"/>
          </a:ln>
        </p:spPr>
        <p:txBody>
          <a:bodyPr wrap="square" lIns="0" tIns="0" rIns="0" bIns="0">
            <a:spAutoFit/>
          </a:bodyPr>
          <a:lstStyle/>
          <a:p>
            <a:pPr algn="l"/>
            <a:r>
              <a:rPr lang="en-GB" sz="900" b="0" i="0" dirty="0">
                <a:effectLst/>
                <a:latin typeface="Arial" panose="020B0604020202020204" pitchFamily="34" charset="0"/>
                <a:cs typeface="Arial" panose="020B0604020202020204" pitchFamily="34" charset="0"/>
              </a:rPr>
              <a:t>The code performs SQL queries to load training and testing datasets for each product. The datasets are stored in dictionaries (</a:t>
            </a:r>
            <a:r>
              <a:rPr lang="en-GB" sz="900" b="1" dirty="0" err="1">
                <a:latin typeface="Arial" panose="020B0604020202020204" pitchFamily="34" charset="0"/>
                <a:cs typeface="Arial" panose="020B0604020202020204" pitchFamily="34" charset="0"/>
              </a:rPr>
              <a:t>df_train_dict</a:t>
            </a:r>
            <a:r>
              <a:rPr lang="en-GB" sz="900" b="1" i="0" dirty="0">
                <a:effectLst/>
                <a:latin typeface="Arial" panose="020B0604020202020204" pitchFamily="34" charset="0"/>
                <a:cs typeface="Arial" panose="020B0604020202020204" pitchFamily="34" charset="0"/>
              </a:rPr>
              <a:t> </a:t>
            </a:r>
            <a:r>
              <a:rPr lang="en-GB" sz="900" b="0" i="0" dirty="0">
                <a:effectLst/>
                <a:latin typeface="Arial" panose="020B0604020202020204" pitchFamily="34" charset="0"/>
                <a:cs typeface="Arial" panose="020B0604020202020204" pitchFamily="34" charset="0"/>
              </a:rPr>
              <a:t>and </a:t>
            </a:r>
            <a:r>
              <a:rPr lang="en-GB" sz="900" b="1" dirty="0" err="1">
                <a:latin typeface="Arial" panose="020B0604020202020204" pitchFamily="34" charset="0"/>
                <a:cs typeface="Arial" panose="020B0604020202020204" pitchFamily="34" charset="0"/>
              </a:rPr>
              <a:t>df_test_dict</a:t>
            </a:r>
            <a:r>
              <a:rPr lang="en-GB" sz="900" b="0" i="0" dirty="0">
                <a:effectLst/>
                <a:latin typeface="Arial" panose="020B0604020202020204" pitchFamily="34" charset="0"/>
                <a:cs typeface="Arial" panose="020B0604020202020204" pitchFamily="34" charset="0"/>
              </a:rPr>
              <a:t>) with product names as keys and the corresponding Spark </a:t>
            </a:r>
            <a:r>
              <a:rPr lang="en-GB" sz="900" b="0" i="0" dirty="0" err="1">
                <a:effectLst/>
                <a:latin typeface="Arial" panose="020B0604020202020204" pitchFamily="34" charset="0"/>
                <a:cs typeface="Arial" panose="020B0604020202020204" pitchFamily="34" charset="0"/>
              </a:rPr>
              <a:t>DataFrames</a:t>
            </a:r>
            <a:r>
              <a:rPr lang="en-GB" sz="900" b="0" i="0" dirty="0">
                <a:effectLst/>
                <a:latin typeface="Arial" panose="020B0604020202020204" pitchFamily="34" charset="0"/>
                <a:cs typeface="Arial" panose="020B0604020202020204" pitchFamily="34" charset="0"/>
              </a:rPr>
              <a:t> as values.</a:t>
            </a:r>
          </a:p>
        </p:txBody>
      </p:sp>
      <p:grpSp>
        <p:nvGrpSpPr>
          <p:cNvPr id="159" name="Group 158">
            <a:extLst>
              <a:ext uri="{FF2B5EF4-FFF2-40B4-BE49-F238E27FC236}">
                <a16:creationId xmlns:a16="http://schemas.microsoft.com/office/drawing/2014/main" id="{9C79EA3B-C020-48A7-956E-2AA0D66DB648}"/>
              </a:ext>
            </a:extLst>
          </p:cNvPr>
          <p:cNvGrpSpPr/>
          <p:nvPr/>
        </p:nvGrpSpPr>
        <p:grpSpPr>
          <a:xfrm>
            <a:off x="590513" y="4691365"/>
            <a:ext cx="2393987" cy="564313"/>
            <a:chOff x="590513" y="3986237"/>
            <a:chExt cx="2393987" cy="564313"/>
          </a:xfrm>
        </p:grpSpPr>
        <p:sp>
          <p:nvSpPr>
            <p:cNvPr id="161" name="TextBox 160">
              <a:extLst>
                <a:ext uri="{FF2B5EF4-FFF2-40B4-BE49-F238E27FC236}">
                  <a16:creationId xmlns:a16="http://schemas.microsoft.com/office/drawing/2014/main" id="{8490CB2D-EDEA-988C-F898-FF79DCBE22D0}"/>
                </a:ext>
              </a:extLst>
            </p:cNvPr>
            <p:cNvSpPr txBox="1">
              <a:spLocks/>
            </p:cNvSpPr>
            <p:nvPr/>
          </p:nvSpPr>
          <p:spPr>
            <a:xfrm>
              <a:off x="1295400" y="4168157"/>
              <a:ext cx="1689100" cy="246221"/>
            </a:xfrm>
            <a:prstGeom prst="rect">
              <a:avLst/>
            </a:prstGeom>
            <a:noFill/>
            <a:ln w="6350">
              <a:noFill/>
              <a:miter lim="800000"/>
            </a:ln>
          </p:spPr>
          <p:txBody>
            <a:bodyPr wrap="square" lIns="0" tIns="0" rIns="0" bIns="0">
              <a:noAutofit/>
            </a:bodyPr>
            <a:lstStyle/>
            <a:p>
              <a:pPr algn="l"/>
              <a:r>
                <a:rPr lang="en-GB" sz="1600" b="1" i="0" dirty="0">
                  <a:effectLst/>
                  <a:latin typeface="Arial" panose="020B0604020202020204" pitchFamily="34" charset="0"/>
                  <a:cs typeface="Arial" panose="020B0604020202020204" pitchFamily="34" charset="0"/>
                </a:rPr>
                <a:t>Data</a:t>
              </a:r>
            </a:p>
          </p:txBody>
        </p:sp>
        <p:sp>
          <p:nvSpPr>
            <p:cNvPr id="162" name="Oval 161">
              <a:extLst>
                <a:ext uri="{FF2B5EF4-FFF2-40B4-BE49-F238E27FC236}">
                  <a16:creationId xmlns:a16="http://schemas.microsoft.com/office/drawing/2014/main" id="{DF0FE6FC-FCCC-ED63-3C1D-60E496F514F6}"/>
                </a:ext>
              </a:extLst>
            </p:cNvPr>
            <p:cNvSpPr>
              <a:spLocks noChangeAspect="1"/>
            </p:cNvSpPr>
            <p:nvPr/>
          </p:nvSpPr>
          <p:spPr>
            <a:xfrm>
              <a:off x="590513" y="3986237"/>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pic>
        <p:nvPicPr>
          <p:cNvPr id="160" name="Graphic 159">
            <a:extLst>
              <a:ext uri="{FF2B5EF4-FFF2-40B4-BE49-F238E27FC236}">
                <a16:creationId xmlns:a16="http://schemas.microsoft.com/office/drawing/2014/main" id="{9FE55806-6B0E-303F-B693-C17307EEBD8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63020" y="4763872"/>
            <a:ext cx="419298" cy="419298"/>
          </a:xfrm>
          <a:prstGeom prst="rect">
            <a:avLst/>
          </a:prstGeom>
        </p:spPr>
      </p:pic>
    </p:spTree>
    <p:extLst>
      <p:ext uri="{BB962C8B-B14F-4D97-AF65-F5344CB8AC3E}">
        <p14:creationId xmlns:p14="http://schemas.microsoft.com/office/powerpoint/2010/main" val="93761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Object 6" hidden="1">
            <a:extLst>
              <a:ext uri="{FF2B5EF4-FFF2-40B4-BE49-F238E27FC236}">
                <a16:creationId xmlns:a16="http://schemas.microsoft.com/office/drawing/2014/main" id="{DFCCA97B-2A30-4756-8CF1-FB25E72E6020}"/>
              </a:ext>
            </a:extLst>
          </p:cNvPr>
          <p:cNvGraphicFramePr>
            <a:graphicFrameLocks noChangeAspect="1"/>
          </p:cNvGraphicFramePr>
          <p:nvPr>
            <p:custDataLst>
              <p:tags r:id="rId1"/>
            </p:custDataLst>
            <p:extLst>
              <p:ext uri="{D42A27DB-BD31-4B8C-83A1-F6EECF244321}">
                <p14:modId xmlns:p14="http://schemas.microsoft.com/office/powerpoint/2010/main" val="3573041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473" imgH="476" progId="TCLayout.ActiveDocument.1">
                  <p:embed/>
                </p:oleObj>
              </mc:Choice>
              <mc:Fallback>
                <p:oleObj name="think-cell Slide" r:id="rId27" imgW="473" imgH="476" progId="TCLayout.ActiveDocument.1">
                  <p:embed/>
                  <p:pic>
                    <p:nvPicPr>
                      <p:cNvPr id="72" name="Object 6" hidden="1">
                        <a:extLst>
                          <a:ext uri="{FF2B5EF4-FFF2-40B4-BE49-F238E27FC236}">
                            <a16:creationId xmlns:a16="http://schemas.microsoft.com/office/drawing/2014/main" id="{DFCCA97B-2A30-4756-8CF1-FB25E72E6020}"/>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cxnSp>
        <p:nvCxnSpPr>
          <p:cNvPr id="49" name="Straight Connector 48">
            <a:extLst>
              <a:ext uri="{FF2B5EF4-FFF2-40B4-BE49-F238E27FC236}">
                <a16:creationId xmlns:a16="http://schemas.microsoft.com/office/drawing/2014/main" id="{4507D74D-10DB-4DA7-9E9D-4609F67D7D7C}"/>
              </a:ext>
            </a:extLst>
          </p:cNvPr>
          <p:cNvCxnSpPr>
            <a:cxnSpLocks/>
          </p:cNvCxnSpPr>
          <p:nvPr/>
        </p:nvCxnSpPr>
        <p:spPr>
          <a:xfrm>
            <a:off x="3218256" y="1736783"/>
            <a:ext cx="0" cy="738664"/>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96384B7D-1B37-4DDD-863F-E452BFF0E94B}"/>
              </a:ext>
            </a:extLst>
          </p:cNvPr>
          <p:cNvGrpSpPr>
            <a:grpSpLocks/>
          </p:cNvGrpSpPr>
          <p:nvPr/>
        </p:nvGrpSpPr>
        <p:grpSpPr>
          <a:xfrm>
            <a:off x="554735" y="1736783"/>
            <a:ext cx="2479048" cy="738664"/>
            <a:chOff x="554735" y="1552633"/>
            <a:chExt cx="2479048" cy="738664"/>
          </a:xfrm>
        </p:grpSpPr>
        <p:sp>
          <p:nvSpPr>
            <p:cNvPr id="43" name="TextBox 42">
              <a:extLst>
                <a:ext uri="{FF2B5EF4-FFF2-40B4-BE49-F238E27FC236}">
                  <a16:creationId xmlns:a16="http://schemas.microsoft.com/office/drawing/2014/main" id="{8317C2A2-9B8F-472A-AC97-0B71971941DA}"/>
                </a:ext>
              </a:extLst>
            </p:cNvPr>
            <p:cNvSpPr txBox="1">
              <a:spLocks/>
            </p:cNvSpPr>
            <p:nvPr>
              <p:custDataLst>
                <p:tags r:id="rId23"/>
              </p:custDataLst>
            </p:nvPr>
          </p:nvSpPr>
          <p:spPr>
            <a:xfrm>
              <a:off x="1346201" y="1552633"/>
              <a:ext cx="1687582"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Next-best-product multi-class propensity model</a:t>
              </a:r>
            </a:p>
          </p:txBody>
        </p:sp>
        <p:pic>
          <p:nvPicPr>
            <p:cNvPr id="33" name="CustomIcon">
              <a:extLst>
                <a:ext uri="{FF2B5EF4-FFF2-40B4-BE49-F238E27FC236}">
                  <a16:creationId xmlns:a16="http://schemas.microsoft.com/office/drawing/2014/main" id="{4AAED856-1657-410E-922A-41AE85CE850E}"/>
                </a:ext>
              </a:extLst>
            </p:cNvPr>
            <p:cNvPicPr>
              <a:picLocks noChangeAspect="1"/>
            </p:cNvPicPr>
            <p:nvPr>
              <p:custDataLst>
                <p:tags r:id="rId24"/>
              </p:custDataLst>
            </p:nvPr>
          </p:nvPicPr>
          <p:blipFill>
            <a:blip r:embed="rId29">
              <a:extLst>
                <a:ext uri="{96DAC541-7B7A-43D3-8B79-37D633B846F1}">
                  <asvg:svgBlip xmlns:asvg="http://schemas.microsoft.com/office/drawing/2016/SVG/main" r:embed="rId30"/>
                </a:ext>
              </a:extLst>
            </a:blip>
            <a:stretch>
              <a:fillRect/>
            </a:stretch>
          </p:blipFill>
          <p:spPr>
            <a:xfrm>
              <a:off x="554735" y="1552633"/>
              <a:ext cx="609600" cy="609600"/>
            </a:xfrm>
            <a:prstGeom prst="rect">
              <a:avLst/>
            </a:prstGeom>
          </p:spPr>
        </p:pic>
      </p:grpSp>
      <p:sp>
        <p:nvSpPr>
          <p:cNvPr id="53" name="TextBox 52">
            <a:extLst>
              <a:ext uri="{FF2B5EF4-FFF2-40B4-BE49-F238E27FC236}">
                <a16:creationId xmlns:a16="http://schemas.microsoft.com/office/drawing/2014/main" id="{4A100424-E461-4C81-92E8-EF3264B23AD6}"/>
              </a:ext>
            </a:extLst>
          </p:cNvPr>
          <p:cNvSpPr txBox="1">
            <a:spLocks/>
          </p:cNvSpPr>
          <p:nvPr>
            <p:custDataLst>
              <p:tags r:id="rId2"/>
            </p:custDataLst>
          </p:nvPr>
        </p:nvSpPr>
        <p:spPr>
          <a:xfrm>
            <a:off x="3845047" y="1736783"/>
            <a:ext cx="5975829" cy="492443"/>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Train model on historical purchase events: given that a customer purchased a product, </a:t>
            </a:r>
            <a:r>
              <a:rPr kumimoji="0" lang="en-US" sz="1600" b="1" i="0" u="none" strike="noStrike" kern="1200" cap="none" spc="0" normalizeH="0" baseline="0" noProof="0" dirty="0">
                <a:ln>
                  <a:noFill/>
                </a:ln>
                <a:solidFill>
                  <a:schemeClr val="accent3"/>
                </a:solidFill>
                <a:effectLst/>
                <a:uLnTx/>
                <a:uFillTx/>
                <a:latin typeface="Arial"/>
                <a:ea typeface="+mn-ea"/>
                <a:cs typeface="Arial" panose="020B0604020202020204" pitchFamily="34" charset="0"/>
              </a:rPr>
              <a:t>what product </a:t>
            </a: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did she/</a:t>
            </a:r>
            <a:r>
              <a:rPr lang="en-US" dirty="0">
                <a:solidFill>
                  <a:srgbClr val="000000"/>
                </a:solidFill>
                <a:latin typeface="Arial"/>
              </a:rPr>
              <a:t>he </a:t>
            </a: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purchase?</a:t>
            </a:r>
          </a:p>
        </p:txBody>
      </p:sp>
      <p:sp>
        <p:nvSpPr>
          <p:cNvPr id="2" name="Subtitle 1">
            <a:extLst>
              <a:ext uri="{FF2B5EF4-FFF2-40B4-BE49-F238E27FC236}">
                <a16:creationId xmlns:a16="http://schemas.microsoft.com/office/drawing/2014/main" id="{CA719D2F-AC42-1187-A7EE-BB94546D1EE4}"/>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2D8AFF0-7EB4-26A6-68AD-4BA15D0C9A2E}"/>
              </a:ext>
            </a:extLst>
          </p:cNvPr>
          <p:cNvSpPr>
            <a:spLocks noGrp="1"/>
          </p:cNvSpPr>
          <p:nvPr>
            <p:ph type="body" sz="quarter" idx="10"/>
          </p:nvPr>
        </p:nvSpPr>
        <p:spPr/>
        <p:txBody>
          <a:bodyPr/>
          <a:lstStyle/>
          <a:p>
            <a:endParaRPr lang="en-US"/>
          </a:p>
        </p:txBody>
      </p:sp>
      <p:sp>
        <p:nvSpPr>
          <p:cNvPr id="4" name="2. Slide Title">
            <a:extLst>
              <a:ext uri="{FF2B5EF4-FFF2-40B4-BE49-F238E27FC236}">
                <a16:creationId xmlns:a16="http://schemas.microsoft.com/office/drawing/2014/main" id="{18E9F782-5C8A-46F0-B3CC-D8F3ACC3E221}"/>
              </a:ext>
            </a:extLst>
          </p:cNvPr>
          <p:cNvSpPr>
            <a:spLocks noGrp="1"/>
          </p:cNvSpPr>
          <p:nvPr>
            <p:ph type="title"/>
            <p:custDataLst>
              <p:tags r:id="rId3"/>
            </p:custDataLst>
          </p:nvPr>
        </p:nvSpPr>
        <p:spPr>
          <a:xfrm>
            <a:off x="554736" y="172212"/>
            <a:ext cx="11082528" cy="38472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pl-PL" dirty="0">
                <a:latin typeface="Arial" panose="020B0604020202020204" pitchFamily="34" charset="0"/>
              </a:rPr>
              <a:t>3H: </a:t>
            </a:r>
            <a:r>
              <a:rPr lang="en-ZA" dirty="0">
                <a:latin typeface="Arial" panose="020B0604020202020204" pitchFamily="34" charset="0"/>
              </a:rPr>
              <a:t>MVP inbound model is produced and prepared for the deployment </a:t>
            </a:r>
            <a:endParaRPr lang="en-GB" dirty="0">
              <a:latin typeface="Arial" panose="020B0604020202020204" pitchFamily="34" charset="0"/>
            </a:endParaRPr>
          </a:p>
        </p:txBody>
      </p:sp>
      <p:sp>
        <p:nvSpPr>
          <p:cNvPr id="31" name="TextBox 30">
            <a:extLst>
              <a:ext uri="{FF2B5EF4-FFF2-40B4-BE49-F238E27FC236}">
                <a16:creationId xmlns:a16="http://schemas.microsoft.com/office/drawing/2014/main" id="{5B7F3FC0-39FD-4160-B0E6-CFDAD0E9440D}"/>
              </a:ext>
            </a:extLst>
          </p:cNvPr>
          <p:cNvSpPr txBox="1"/>
          <p:nvPr>
            <p:custDataLst>
              <p:tags r:id="rId4"/>
            </p:custDataLst>
          </p:nvPr>
        </p:nvSpPr>
        <p:spPr>
          <a:xfrm>
            <a:off x="554736" y="1339413"/>
            <a:ext cx="2625344" cy="246221"/>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600" b="1" i="0" u="none" strike="noStrike" kern="1200" cap="none" spc="0" normalizeH="0" baseline="0" noProof="0" dirty="0">
                <a:ln>
                  <a:noFill/>
                </a:ln>
                <a:solidFill>
                  <a:schemeClr val="accent3"/>
                </a:solidFill>
                <a:effectLst/>
                <a:uLnTx/>
                <a:uFillTx/>
                <a:latin typeface="Arial"/>
                <a:ea typeface="+mn-ea"/>
                <a:cs typeface="Arial" panose="020B0604020202020204" pitchFamily="34" charset="0"/>
              </a:rPr>
              <a:t>Option</a:t>
            </a:r>
          </a:p>
        </p:txBody>
      </p:sp>
      <p:cxnSp>
        <p:nvCxnSpPr>
          <p:cNvPr id="32" name="Straight Connector 31">
            <a:extLst>
              <a:ext uri="{FF2B5EF4-FFF2-40B4-BE49-F238E27FC236}">
                <a16:creationId xmlns:a16="http://schemas.microsoft.com/office/drawing/2014/main" id="{1295B2B0-A86F-4079-80E5-75B543F2F53A}"/>
              </a:ext>
            </a:extLst>
          </p:cNvPr>
          <p:cNvCxnSpPr>
            <a:cxnSpLocks/>
          </p:cNvCxnSpPr>
          <p:nvPr/>
        </p:nvCxnSpPr>
        <p:spPr>
          <a:xfrm>
            <a:off x="554736" y="2663735"/>
            <a:ext cx="10997183" cy="0"/>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2FB41-7420-4FC9-8536-F5EEB61E27F8}"/>
              </a:ext>
            </a:extLst>
          </p:cNvPr>
          <p:cNvCxnSpPr>
            <a:cxnSpLocks/>
          </p:cNvCxnSpPr>
          <p:nvPr/>
        </p:nvCxnSpPr>
        <p:spPr>
          <a:xfrm>
            <a:off x="554735" y="1643098"/>
            <a:ext cx="10997184"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42D90D9-D46A-43EA-B7BC-9F632197565F}"/>
              </a:ext>
            </a:extLst>
          </p:cNvPr>
          <p:cNvSpPr txBox="1">
            <a:spLocks/>
          </p:cNvSpPr>
          <p:nvPr>
            <p:custDataLst>
              <p:tags r:id="rId5"/>
            </p:custDataLst>
          </p:nvPr>
        </p:nvSpPr>
        <p:spPr>
          <a:xfrm>
            <a:off x="3845047" y="1339413"/>
            <a:ext cx="5975829" cy="246221"/>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600" b="1" i="0" u="none" strike="noStrike" kern="1200" cap="none" spc="0" normalizeH="0" baseline="0" noProof="0" dirty="0">
                <a:ln>
                  <a:noFill/>
                </a:ln>
                <a:solidFill>
                  <a:schemeClr val="accent3"/>
                </a:solidFill>
                <a:effectLst/>
                <a:uLnTx/>
                <a:uFillTx/>
                <a:latin typeface="Arial"/>
                <a:ea typeface="+mn-ea"/>
                <a:cs typeface="Arial" panose="020B0604020202020204" pitchFamily="34" charset="0"/>
              </a:rPr>
              <a:t>How it works</a:t>
            </a:r>
          </a:p>
        </p:txBody>
      </p:sp>
      <p:grpSp>
        <p:nvGrpSpPr>
          <p:cNvPr id="27" name="ChevronBlue 27">
            <a:extLst>
              <a:ext uri="{FF2B5EF4-FFF2-40B4-BE49-F238E27FC236}">
                <a16:creationId xmlns:a16="http://schemas.microsoft.com/office/drawing/2014/main" id="{D6229E81-18CC-4E49-829B-881626C9FAE1}"/>
              </a:ext>
            </a:extLst>
          </p:cNvPr>
          <p:cNvGrpSpPr>
            <a:grpSpLocks noChangeAspect="1"/>
          </p:cNvGrpSpPr>
          <p:nvPr>
            <p:custDataLst>
              <p:tags r:id="rId6"/>
            </p:custDataLst>
          </p:nvPr>
        </p:nvGrpSpPr>
        <p:grpSpPr>
          <a:xfrm>
            <a:off x="3020142" y="1444984"/>
            <a:ext cx="396228" cy="396228"/>
            <a:chOff x="1016000" y="1016000"/>
            <a:chExt cx="396228" cy="396228"/>
          </a:xfrm>
        </p:grpSpPr>
        <p:sp>
          <p:nvSpPr>
            <p:cNvPr id="24" name="Oval 23">
              <a:extLst>
                <a:ext uri="{FF2B5EF4-FFF2-40B4-BE49-F238E27FC236}">
                  <a16:creationId xmlns:a16="http://schemas.microsoft.com/office/drawing/2014/main" id="{5C62F6B0-A566-4976-9DEB-A2C98C0280EF}"/>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26" name="Graphic 25">
              <a:extLst>
                <a:ext uri="{FF2B5EF4-FFF2-40B4-BE49-F238E27FC236}">
                  <a16:creationId xmlns:a16="http://schemas.microsoft.com/office/drawing/2014/main" id="{2D4F4525-8359-4814-947A-45C27666D91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23614" y="1023614"/>
              <a:ext cx="381000" cy="381000"/>
            </a:xfrm>
            <a:prstGeom prst="rect">
              <a:avLst/>
            </a:prstGeom>
          </p:spPr>
        </p:pic>
      </p:grpSp>
      <p:cxnSp>
        <p:nvCxnSpPr>
          <p:cNvPr id="51" name="Straight Connector 50">
            <a:extLst>
              <a:ext uri="{FF2B5EF4-FFF2-40B4-BE49-F238E27FC236}">
                <a16:creationId xmlns:a16="http://schemas.microsoft.com/office/drawing/2014/main" id="{4FB33378-5511-49DD-A189-F2189FC3B98F}"/>
              </a:ext>
            </a:extLst>
          </p:cNvPr>
          <p:cNvCxnSpPr>
            <a:cxnSpLocks/>
          </p:cNvCxnSpPr>
          <p:nvPr/>
        </p:nvCxnSpPr>
        <p:spPr>
          <a:xfrm>
            <a:off x="3218256" y="2838973"/>
            <a:ext cx="0" cy="3425241"/>
          </a:xfrm>
          <a:prstGeom prst="line">
            <a:avLst/>
          </a:prstGeom>
          <a:ln w="6350" cap="flat">
            <a:solidFill>
              <a:schemeClr val="bg1">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Rectangle 7">
            <a:extLst>
              <a:ext uri="{FF2B5EF4-FFF2-40B4-BE49-F238E27FC236}">
                <a16:creationId xmlns:a16="http://schemas.microsoft.com/office/drawing/2014/main" id="{0D196A14-7367-DE82-78D3-31E2DBC50BC8}"/>
              </a:ext>
            </a:extLst>
          </p:cNvPr>
          <p:cNvSpPr>
            <a:spLocks noChangeArrowheads="1"/>
          </p:cNvSpPr>
          <p:nvPr>
            <p:custDataLst>
              <p:tags r:id="rId7"/>
            </p:custDataLst>
          </p:nvPr>
        </p:nvSpPr>
        <p:spPr bwMode="auto">
          <a:xfrm>
            <a:off x="554735" y="4291361"/>
            <a:ext cx="2479048" cy="215444"/>
          </a:xfrm>
          <a:prstGeom prst="rect">
            <a:avLst/>
          </a:prstGeom>
          <a:noFill/>
          <a:ln>
            <a:noFill/>
          </a:ln>
          <a:effectLst/>
        </p:spPr>
        <p:txBody>
          <a:bodyPr wrap="square" lIns="0" tIns="0" rIns="0" bIns="0">
            <a:noAutofit/>
          </a:bodyPr>
          <a:lstStyle>
            <a:lvl1pPr defTabSz="895350">
              <a:defRPr sz="2400">
                <a:solidFill>
                  <a:schemeClr val="tx1"/>
                </a:solidFill>
                <a:latin typeface="Arial" pitchFamily="34" charset="0"/>
              </a:defRPr>
            </a:lvl1pPr>
            <a:lvl2pPr marL="742950" indent="-285750" defTabSz="895350">
              <a:defRPr sz="2400">
                <a:solidFill>
                  <a:schemeClr val="tx1"/>
                </a:solidFill>
                <a:latin typeface="Arial" pitchFamily="34" charset="0"/>
              </a:defRPr>
            </a:lvl2pPr>
            <a:lvl3pPr marL="1143000" indent="-228600" defTabSz="895350">
              <a:defRPr sz="2400">
                <a:solidFill>
                  <a:schemeClr val="tx1"/>
                </a:solidFill>
                <a:latin typeface="Arial" pitchFamily="34" charset="0"/>
              </a:defRPr>
            </a:lvl3pPr>
            <a:lvl4pPr marL="1600200" indent="-228600" defTabSz="895350">
              <a:defRPr sz="2400">
                <a:solidFill>
                  <a:schemeClr val="tx1"/>
                </a:solidFill>
                <a:latin typeface="Arial" pitchFamily="34" charset="0"/>
              </a:defRPr>
            </a:lvl4pPr>
            <a:lvl5pPr marL="2057400" indent="-228600" defTabSz="895350">
              <a:defRPr sz="2400">
                <a:solidFill>
                  <a:schemeClr val="tx1"/>
                </a:solidFill>
                <a:latin typeface="Arial" pitchFamily="34" charset="0"/>
              </a:defRPr>
            </a:lvl5pPr>
            <a:lvl6pPr marL="2514600" indent="-228600" defTabSz="895350" fontAlgn="base">
              <a:spcBef>
                <a:spcPct val="0"/>
              </a:spcBef>
              <a:spcAft>
                <a:spcPct val="0"/>
              </a:spcAft>
              <a:defRPr sz="2400">
                <a:solidFill>
                  <a:schemeClr val="tx1"/>
                </a:solidFill>
                <a:latin typeface="Arial" pitchFamily="34" charset="0"/>
              </a:defRPr>
            </a:lvl6pPr>
            <a:lvl7pPr marL="2971800" indent="-228600" defTabSz="895350" fontAlgn="base">
              <a:spcBef>
                <a:spcPct val="0"/>
              </a:spcBef>
              <a:spcAft>
                <a:spcPct val="0"/>
              </a:spcAft>
              <a:defRPr sz="2400">
                <a:solidFill>
                  <a:schemeClr val="tx1"/>
                </a:solidFill>
                <a:latin typeface="Arial" pitchFamily="34" charset="0"/>
              </a:defRPr>
            </a:lvl7pPr>
            <a:lvl8pPr marL="3429000" indent="-228600" defTabSz="895350" fontAlgn="base">
              <a:spcBef>
                <a:spcPct val="0"/>
              </a:spcBef>
              <a:spcAft>
                <a:spcPct val="0"/>
              </a:spcAft>
              <a:defRPr sz="2400">
                <a:solidFill>
                  <a:schemeClr val="tx1"/>
                </a:solidFill>
                <a:latin typeface="Arial" pitchFamily="34" charset="0"/>
              </a:defRPr>
            </a:lvl8pPr>
            <a:lvl9pPr marL="3886200" indent="-228600" defTabSz="895350" fontAlgn="base">
              <a:spcBef>
                <a:spcPct val="0"/>
              </a:spcBef>
              <a:spcAft>
                <a:spcPct val="0"/>
              </a:spcAft>
              <a:defRPr sz="2400">
                <a:solidFill>
                  <a:schemeClr val="tx1"/>
                </a:solidFill>
                <a:latin typeface="Arial" pitchFamily="34" charset="0"/>
              </a:defRPr>
            </a:lvl9pPr>
          </a:lstStyle>
          <a:p>
            <a:pPr marL="0" marR="0" lvl="0" indent="0" algn="l" defTabSz="913523" rtl="0" eaLnBrk="1" fontAlgn="auto" latinLnBrk="0" hangingPunct="1">
              <a:lnSpc>
                <a:spcPct val="100000"/>
              </a:lnSpc>
              <a:spcBef>
                <a:spcPts val="0"/>
              </a:spcBef>
              <a:spcAft>
                <a:spcPts val="0"/>
              </a:spcAft>
              <a:buClr>
                <a:srgbClr val="000000"/>
              </a:buClr>
              <a:buSzTx/>
              <a:buFontTx/>
              <a:buNone/>
              <a:tabLst/>
              <a:defRPr/>
            </a:pPr>
            <a:r>
              <a:rPr kumimoji="0" lang="en-US" sz="1400" b="1" i="0" u="none" strike="noStrike" kern="1200" cap="none" spc="0" normalizeH="0" baseline="0" noProof="0" dirty="0">
                <a:ln>
                  <a:noFill/>
                </a:ln>
                <a:solidFill>
                  <a:schemeClr val="accent3"/>
                </a:solidFill>
                <a:effectLst/>
                <a:uLnTx/>
                <a:uFillTx/>
                <a:latin typeface="Arial" pitchFamily="34" charset="0"/>
                <a:ea typeface="+mn-ea"/>
                <a:cs typeface="+mn-cs"/>
              </a:rPr>
              <a:t>Propensity of buying</a:t>
            </a:r>
          </a:p>
        </p:txBody>
      </p:sp>
      <p:sp>
        <p:nvSpPr>
          <p:cNvPr id="6" name="TextBox 5">
            <a:extLst>
              <a:ext uri="{FF2B5EF4-FFF2-40B4-BE49-F238E27FC236}">
                <a16:creationId xmlns:a16="http://schemas.microsoft.com/office/drawing/2014/main" id="{0CC5258C-1CF0-FFCE-4ED6-AEC3BE400195}"/>
              </a:ext>
            </a:extLst>
          </p:cNvPr>
          <p:cNvSpPr txBox="1">
            <a:spLocks/>
          </p:cNvSpPr>
          <p:nvPr/>
        </p:nvSpPr>
        <p:spPr>
          <a:xfrm>
            <a:off x="554735" y="4616244"/>
            <a:ext cx="2479048"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Identify which product is right in the short term to guide the conversation of Inside Sales sales </a:t>
            </a:r>
          </a:p>
        </p:txBody>
      </p:sp>
      <p:sp>
        <p:nvSpPr>
          <p:cNvPr id="10" name="TextBox 9">
            <a:extLst>
              <a:ext uri="{FF2B5EF4-FFF2-40B4-BE49-F238E27FC236}">
                <a16:creationId xmlns:a16="http://schemas.microsoft.com/office/drawing/2014/main" id="{BC7A8421-34CB-130E-72AB-9CDD5D3B8A39}"/>
              </a:ext>
            </a:extLst>
          </p:cNvPr>
          <p:cNvSpPr txBox="1">
            <a:spLocks/>
          </p:cNvSpPr>
          <p:nvPr/>
        </p:nvSpPr>
        <p:spPr>
          <a:xfrm>
            <a:off x="554735" y="3163857"/>
            <a:ext cx="2479048" cy="73866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Predictive model to calculate the propensity of each customer to acquire each of the 6  product bundles in the next 1 month</a:t>
            </a:r>
          </a:p>
        </p:txBody>
      </p:sp>
      <p:sp>
        <p:nvSpPr>
          <p:cNvPr id="63" name="TextBox 62">
            <a:extLst>
              <a:ext uri="{FF2B5EF4-FFF2-40B4-BE49-F238E27FC236}">
                <a16:creationId xmlns:a16="http://schemas.microsoft.com/office/drawing/2014/main" id="{3334CBA0-B738-7E12-9097-62E295028050}"/>
              </a:ext>
            </a:extLst>
          </p:cNvPr>
          <p:cNvSpPr txBox="1">
            <a:spLocks/>
          </p:cNvSpPr>
          <p:nvPr>
            <p:custDataLst>
              <p:tags r:id="rId8"/>
            </p:custDataLst>
          </p:nvPr>
        </p:nvSpPr>
        <p:spPr>
          <a:xfrm>
            <a:off x="3845047" y="2806531"/>
            <a:ext cx="5975829" cy="246221"/>
          </a:xfrm>
          <a:prstGeom prst="rect">
            <a:avLst/>
          </a:prstGeom>
        </p:spPr>
        <p:txBody>
          <a:bodyPr vert="horz" wrap="square" lIns="0" tIns="0" rIns="0" bIns="0" rtlCol="0" anchor="b">
            <a:noAutofit/>
          </a:bodyPr>
          <a:lstStyle>
            <a:lvl1pPr marL="0" lvl="0" indent="0" defTabSz="913526" eaLnBrk="1" latinLnBrk="0" hangingPunct="1">
              <a:buClr>
                <a:schemeClr val="tx2"/>
              </a:buClr>
              <a:buSzPct val="100000"/>
              <a:defRPr lang="en-US" sz="2000" baseline="0" dirty="0">
                <a:latin typeface="+mn-lt"/>
              </a:defRPr>
            </a:lvl1pPr>
            <a:lvl2pPr marL="198346" lvl="1" indent="-194673" defTabSz="913526" eaLnBrk="1" latinLnBrk="0" hangingPunct="1">
              <a:buClr>
                <a:schemeClr val="tx2"/>
              </a:buClr>
              <a:buSzPct val="125000"/>
              <a:buFont typeface="Arial" panose="020B0604020202020204" pitchFamily="34" charset="0"/>
              <a:buChar char="•"/>
              <a:defRPr lang="en-US" sz="2000" baseline="0" dirty="0">
                <a:latin typeface="+mn-lt"/>
              </a:defRPr>
            </a:lvl2pPr>
            <a:lvl3pPr marL="455462" lvl="2" indent="-253443" defTabSz="913526" eaLnBrk="1" latinLnBrk="0" hangingPunct="1">
              <a:buClr>
                <a:schemeClr val="tx2"/>
              </a:buClr>
              <a:buSzPct val="120000"/>
              <a:buFont typeface="Arial" charset="0"/>
              <a:buChar char="–"/>
              <a:defRPr lang="en-US" sz="2000" baseline="0" dirty="0">
                <a:latin typeface="+mn-lt"/>
              </a:defRPr>
            </a:lvl3pPr>
            <a:lvl4pPr marL="628097" lvl="3" indent="-157942" defTabSz="913526" eaLnBrk="1" latinLnBrk="0" hangingPunct="1">
              <a:buClr>
                <a:schemeClr val="tx2"/>
              </a:buClr>
              <a:buSzPct val="120000"/>
              <a:buFont typeface="Arial" panose="020B0604020202020204" pitchFamily="34" charset="0"/>
              <a:buChar char="•"/>
              <a:defRPr lang="en-US" sz="2000" baseline="0" dirty="0">
                <a:latin typeface="+mn-lt"/>
              </a:defRPr>
            </a:lvl4pPr>
            <a:lvl5pPr marL="764001" lvl="4" indent="-132231" defTabSz="913526" eaLnBrk="1" latinLnBrk="0" hangingPunct="1">
              <a:buClr>
                <a:schemeClr val="tx2"/>
              </a:buClr>
              <a:buSzPct val="89000"/>
              <a:buFont typeface="Arial" charset="0"/>
              <a:buChar char="-"/>
              <a:defRPr lang="en-US" sz="20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Pct val="100000"/>
              <a:buFontTx/>
              <a:buNone/>
              <a:tabLst/>
              <a:defRPr/>
            </a:pPr>
            <a:r>
              <a:rPr kumimoji="0" lang="en-US" sz="1600" b="1" i="0" u="none" strike="noStrike" kern="0" cap="none" spc="0" normalizeH="0" baseline="0" noProof="0" dirty="0">
                <a:ln>
                  <a:noFill/>
                </a:ln>
                <a:solidFill>
                  <a:schemeClr val="accent3"/>
                </a:solidFill>
                <a:effectLst/>
                <a:uLnTx/>
                <a:uFillTx/>
                <a:latin typeface="Arial"/>
                <a:ea typeface="+mn-ea"/>
                <a:cs typeface="+mn-cs"/>
              </a:rPr>
              <a:t>Example output</a:t>
            </a:r>
          </a:p>
        </p:txBody>
      </p:sp>
      <p:grpSp>
        <p:nvGrpSpPr>
          <p:cNvPr id="84" name="Group 83">
            <a:extLst>
              <a:ext uri="{FF2B5EF4-FFF2-40B4-BE49-F238E27FC236}">
                <a16:creationId xmlns:a16="http://schemas.microsoft.com/office/drawing/2014/main" id="{6861801C-9DAC-4821-96C4-968D0DA90561}"/>
              </a:ext>
            </a:extLst>
          </p:cNvPr>
          <p:cNvGrpSpPr/>
          <p:nvPr/>
        </p:nvGrpSpPr>
        <p:grpSpPr>
          <a:xfrm>
            <a:off x="6467915" y="3295406"/>
            <a:ext cx="3191099" cy="141369"/>
            <a:chOff x="5851978" y="2912550"/>
            <a:chExt cx="3191099" cy="141369"/>
          </a:xfrm>
        </p:grpSpPr>
        <p:sp>
          <p:nvSpPr>
            <p:cNvPr id="12" name="RectangleLegend1">
              <a:extLst>
                <a:ext uri="{FF2B5EF4-FFF2-40B4-BE49-F238E27FC236}">
                  <a16:creationId xmlns:a16="http://schemas.microsoft.com/office/drawing/2014/main" id="{8742233A-31DA-762D-7159-1B7F6CD0C2A3}"/>
                </a:ext>
              </a:extLst>
            </p:cNvPr>
            <p:cNvSpPr>
              <a:spLocks noChangeArrowheads="1"/>
            </p:cNvSpPr>
            <p:nvPr/>
          </p:nvSpPr>
          <p:spPr bwMode="gray">
            <a:xfrm>
              <a:off x="6932087" y="2921751"/>
              <a:ext cx="115054" cy="122910"/>
            </a:xfrm>
            <a:prstGeom prst="rect">
              <a:avLst/>
            </a:prstGeom>
            <a:solidFill>
              <a:srgbClr val="C00000"/>
            </a:solidFill>
            <a:ln w="9525">
              <a:noFill/>
              <a:miter lim="800000"/>
              <a:headEnd/>
              <a:tailEnd/>
            </a:ln>
            <a:effectLst/>
          </p:spPr>
          <p:txBody>
            <a:bodyPr wrap="none" anchor="ctr"/>
            <a:lstStyle/>
            <a:p>
              <a:pPr marL="0" marR="0" lvl="0" indent="0" algn="l" defTabSz="932958" rtl="0" eaLnBrk="1" fontAlgn="auto" latinLnBrk="0" hangingPunct="1">
                <a:lnSpc>
                  <a:spcPct val="100000"/>
                </a:lnSpc>
                <a:spcBef>
                  <a:spcPts val="0"/>
                </a:spcBef>
                <a:spcAft>
                  <a:spcPts val="0"/>
                </a:spcAft>
                <a:buClrTx/>
                <a:buSzTx/>
                <a:buFontTx/>
                <a:buNone/>
                <a:tabLst/>
                <a:defRPr/>
              </a:pPr>
              <a:endParaRPr kumimoji="0" lang="pt-BR" sz="900" b="0" i="0" u="none" strike="noStrike" kern="0" cap="none" spc="0" normalizeH="0" baseline="0" noProof="0">
                <a:ln>
                  <a:noFill/>
                </a:ln>
                <a:solidFill>
                  <a:srgbClr val="000000"/>
                </a:solidFill>
                <a:effectLst/>
                <a:uLnTx/>
                <a:uFillTx/>
                <a:latin typeface="Arial"/>
                <a:ea typeface="+mn-ea"/>
                <a:cs typeface="+mn-cs"/>
              </a:endParaRPr>
            </a:p>
          </p:txBody>
        </p:sp>
        <p:sp>
          <p:nvSpPr>
            <p:cNvPr id="15" name="Legend1">
              <a:extLst>
                <a:ext uri="{FF2B5EF4-FFF2-40B4-BE49-F238E27FC236}">
                  <a16:creationId xmlns:a16="http://schemas.microsoft.com/office/drawing/2014/main" id="{3FE0130F-0F11-C032-262A-AAFE32CBDAB1}"/>
                </a:ext>
              </a:extLst>
            </p:cNvPr>
            <p:cNvSpPr>
              <a:spLocks noChangeArrowheads="1"/>
            </p:cNvSpPr>
            <p:nvPr>
              <p:custDataLst>
                <p:tags r:id="rId19"/>
              </p:custDataLst>
            </p:nvPr>
          </p:nvSpPr>
          <p:spPr bwMode="gray">
            <a:xfrm>
              <a:off x="7109092" y="2912550"/>
              <a:ext cx="798154" cy="1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l" defTabSz="913523" rtl="0" eaLnBrk="1" fontAlgn="auto" latinLnBrk="0" hangingPunct="1">
                <a:lnSpc>
                  <a:spcPct val="100000"/>
                </a:lnSpc>
                <a:spcBef>
                  <a:spcPts val="0"/>
                </a:spcBef>
                <a:spcAft>
                  <a:spcPts val="0"/>
                </a:spcAft>
                <a:buClr>
                  <a:srgbClr val="002960"/>
                </a:buClr>
                <a:buSzTx/>
                <a:buFontTx/>
                <a:buNone/>
                <a:tabLst/>
                <a:defRPr/>
              </a:pPr>
              <a:r>
                <a:rPr kumimoji="0" lang="en-US" sz="900" b="0" i="0" u="none" strike="noStrike" kern="0" cap="none" spc="0" normalizeH="0" baseline="0" noProof="0" dirty="0">
                  <a:ln>
                    <a:noFill/>
                  </a:ln>
                  <a:solidFill>
                    <a:srgbClr val="000000"/>
                  </a:solidFill>
                  <a:effectLst/>
                  <a:uLnTx/>
                  <a:uFillTx/>
                  <a:latin typeface="Arial"/>
                  <a:ea typeface="+mn-ea"/>
                  <a:cs typeface="+mn-cs"/>
                </a:rPr>
                <a:t>Low Probability</a:t>
              </a:r>
            </a:p>
          </p:txBody>
        </p:sp>
        <p:sp>
          <p:nvSpPr>
            <p:cNvPr id="16" name="RectangleLegend1">
              <a:extLst>
                <a:ext uri="{FF2B5EF4-FFF2-40B4-BE49-F238E27FC236}">
                  <a16:creationId xmlns:a16="http://schemas.microsoft.com/office/drawing/2014/main" id="{B8FE09D3-EBCC-BD77-6DD2-A9DB4C8FADA1}"/>
                </a:ext>
              </a:extLst>
            </p:cNvPr>
            <p:cNvSpPr>
              <a:spLocks noChangeArrowheads="1"/>
            </p:cNvSpPr>
            <p:nvPr/>
          </p:nvSpPr>
          <p:spPr bwMode="gray">
            <a:xfrm>
              <a:off x="8041746" y="2921751"/>
              <a:ext cx="115054" cy="122910"/>
            </a:xfrm>
            <a:prstGeom prst="rect">
              <a:avLst/>
            </a:prstGeom>
            <a:solidFill>
              <a:schemeClr val="accent3"/>
            </a:solidFill>
            <a:ln w="9525">
              <a:noFill/>
              <a:miter lim="800000"/>
              <a:headEnd/>
              <a:tailEnd/>
            </a:ln>
            <a:effectLst/>
          </p:spPr>
          <p:txBody>
            <a:bodyPr wrap="none" anchor="ctr"/>
            <a:lstStyle/>
            <a:p>
              <a:pPr marL="0" marR="0" lvl="0" indent="0" algn="l" defTabSz="932958" rtl="0" eaLnBrk="1" fontAlgn="auto" latinLnBrk="0" hangingPunct="1">
                <a:lnSpc>
                  <a:spcPct val="100000"/>
                </a:lnSpc>
                <a:spcBef>
                  <a:spcPts val="0"/>
                </a:spcBef>
                <a:spcAft>
                  <a:spcPts val="0"/>
                </a:spcAft>
                <a:buClrTx/>
                <a:buSzTx/>
                <a:buFontTx/>
                <a:buNone/>
                <a:tabLst/>
                <a:defRPr/>
              </a:pPr>
              <a:endParaRPr kumimoji="0" lang="pt-BR" sz="900" b="0" i="0" u="none" strike="noStrike" kern="0" cap="none" spc="0" normalizeH="0" baseline="0" noProof="0">
                <a:ln>
                  <a:noFill/>
                </a:ln>
                <a:solidFill>
                  <a:srgbClr val="000000"/>
                </a:solidFill>
                <a:effectLst/>
                <a:uLnTx/>
                <a:uFillTx/>
                <a:latin typeface="Arial"/>
                <a:ea typeface="+mn-ea"/>
                <a:cs typeface="+mn-cs"/>
              </a:endParaRPr>
            </a:p>
          </p:txBody>
        </p:sp>
        <p:sp>
          <p:nvSpPr>
            <p:cNvPr id="17" name="Legend1">
              <a:extLst>
                <a:ext uri="{FF2B5EF4-FFF2-40B4-BE49-F238E27FC236}">
                  <a16:creationId xmlns:a16="http://schemas.microsoft.com/office/drawing/2014/main" id="{ABD88BA2-57DA-E096-A93D-E7D7B64C470A}"/>
                </a:ext>
              </a:extLst>
            </p:cNvPr>
            <p:cNvSpPr>
              <a:spLocks noChangeArrowheads="1"/>
            </p:cNvSpPr>
            <p:nvPr>
              <p:custDataLst>
                <p:tags r:id="rId20"/>
              </p:custDataLst>
            </p:nvPr>
          </p:nvSpPr>
          <p:spPr bwMode="gray">
            <a:xfrm>
              <a:off x="8218754" y="2912550"/>
              <a:ext cx="824323" cy="1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l" defTabSz="913523" rtl="0" eaLnBrk="1" fontAlgn="auto" latinLnBrk="0" hangingPunct="1">
                <a:lnSpc>
                  <a:spcPct val="100000"/>
                </a:lnSpc>
                <a:spcBef>
                  <a:spcPts val="0"/>
                </a:spcBef>
                <a:spcAft>
                  <a:spcPts val="0"/>
                </a:spcAft>
                <a:buClr>
                  <a:srgbClr val="002960"/>
                </a:buClr>
                <a:buSzTx/>
                <a:buFontTx/>
                <a:buNone/>
                <a:tabLst/>
                <a:defRPr/>
              </a:pPr>
              <a:r>
                <a:rPr kumimoji="0" lang="en-US" sz="900" b="0" i="0" u="none" strike="noStrike" kern="0" cap="none" spc="0" normalizeH="0" baseline="0" noProof="0" dirty="0">
                  <a:ln>
                    <a:noFill/>
                  </a:ln>
                  <a:solidFill>
                    <a:srgbClr val="000000"/>
                  </a:solidFill>
                  <a:effectLst/>
                  <a:uLnTx/>
                  <a:uFillTx/>
                  <a:latin typeface="Arial"/>
                  <a:ea typeface="+mn-ea"/>
                  <a:cs typeface="+mn-cs"/>
                </a:rPr>
                <a:t>High Probability</a:t>
              </a:r>
            </a:p>
          </p:txBody>
        </p:sp>
        <p:sp>
          <p:nvSpPr>
            <p:cNvPr id="18" name="Legend1">
              <a:extLst>
                <a:ext uri="{FF2B5EF4-FFF2-40B4-BE49-F238E27FC236}">
                  <a16:creationId xmlns:a16="http://schemas.microsoft.com/office/drawing/2014/main" id="{62D8B002-B86F-A246-6931-3A7D88398410}"/>
                </a:ext>
              </a:extLst>
            </p:cNvPr>
            <p:cNvSpPr>
              <a:spLocks noChangeArrowheads="1"/>
            </p:cNvSpPr>
            <p:nvPr>
              <p:custDataLst>
                <p:tags r:id="rId21"/>
              </p:custDataLst>
            </p:nvPr>
          </p:nvSpPr>
          <p:spPr bwMode="gray">
            <a:xfrm>
              <a:off x="6040584" y="2914243"/>
              <a:ext cx="775853"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algn="l" defTabSz="913523" rtl="0" eaLnBrk="1" fontAlgn="auto" latinLnBrk="0" hangingPunct="1">
                <a:lnSpc>
                  <a:spcPct val="100000"/>
                </a:lnSpc>
                <a:spcBef>
                  <a:spcPts val="0"/>
                </a:spcBef>
                <a:spcAft>
                  <a:spcPts val="0"/>
                </a:spcAft>
                <a:buClr>
                  <a:srgbClr val="002960"/>
                </a:buClr>
                <a:buSzTx/>
                <a:buFontTx/>
                <a:buNone/>
                <a:tabLst/>
                <a:defRPr/>
              </a:pPr>
              <a:r>
                <a:rPr kumimoji="0" lang="en-US" sz="900" b="0" i="0" u="none" strike="noStrike" kern="0" cap="none" spc="0" normalizeH="0" baseline="0" noProof="0" dirty="0">
                  <a:ln>
                    <a:noFill/>
                  </a:ln>
                  <a:solidFill>
                    <a:srgbClr val="000000"/>
                  </a:solidFill>
                  <a:effectLst/>
                  <a:uLnTx/>
                  <a:uFillTx/>
                  <a:latin typeface="Arial"/>
                  <a:ea typeface="+mn-ea"/>
                  <a:cs typeface="+mn-cs"/>
                </a:rPr>
                <a:t>Already bought</a:t>
              </a:r>
            </a:p>
          </p:txBody>
        </p:sp>
        <p:sp>
          <p:nvSpPr>
            <p:cNvPr id="64" name="Checkmark 12">
              <a:extLst>
                <a:ext uri="{FF2B5EF4-FFF2-40B4-BE49-F238E27FC236}">
                  <a16:creationId xmlns:a16="http://schemas.microsoft.com/office/drawing/2014/main" id="{F7BD0A55-C3AA-76E7-56C7-0B4898B863BC}"/>
                </a:ext>
              </a:extLst>
            </p:cNvPr>
            <p:cNvSpPr>
              <a:spLocks noChangeAspect="1"/>
            </p:cNvSpPr>
            <p:nvPr>
              <p:custDataLst>
                <p:tags r:id="rId22"/>
              </p:custDataLst>
            </p:nvPr>
          </p:nvSpPr>
          <p:spPr>
            <a:xfrm>
              <a:off x="5851978" y="2930303"/>
              <a:ext cx="119048" cy="123616"/>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rgbClr val="2F3F6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0" cap="none" spc="0" normalizeH="0" baseline="0" noProof="0" dirty="0" err="1">
                <a:ln>
                  <a:noFill/>
                </a:ln>
                <a:solidFill>
                  <a:srgbClr val="FFFFFF"/>
                </a:solidFill>
                <a:effectLst/>
                <a:uLnTx/>
                <a:uFillTx/>
                <a:latin typeface="Arial"/>
                <a:ea typeface="+mn-ea"/>
                <a:cs typeface="+mn-cs"/>
              </a:endParaRPr>
            </a:p>
          </p:txBody>
        </p:sp>
      </p:grpSp>
      <p:sp>
        <p:nvSpPr>
          <p:cNvPr id="7" name="TextBox 6">
            <a:extLst>
              <a:ext uri="{FF2B5EF4-FFF2-40B4-BE49-F238E27FC236}">
                <a16:creationId xmlns:a16="http://schemas.microsoft.com/office/drawing/2014/main" id="{5003A50D-65A2-0EB0-AB84-D055561431D0}"/>
              </a:ext>
            </a:extLst>
          </p:cNvPr>
          <p:cNvSpPr txBox="1">
            <a:spLocks/>
          </p:cNvSpPr>
          <p:nvPr>
            <p:custDataLst>
              <p:tags r:id="rId9"/>
            </p:custDataLst>
          </p:nvPr>
        </p:nvSpPr>
        <p:spPr>
          <a:xfrm>
            <a:off x="554735" y="2838973"/>
            <a:ext cx="2479048" cy="215444"/>
          </a:xfrm>
          <a:prstGeom prst="rect">
            <a:avLst/>
          </a:prstGeom>
        </p:spPr>
        <p:txBody>
          <a:bodyPr vert="horz" wrap="square" lIns="0" tIns="0" rIns="0" bIns="0" rtlCol="0" anchor="t">
            <a:noAutofit/>
          </a:bodyPr>
          <a:lstStyle>
            <a:lvl1pPr marL="0" lvl="0" indent="0" defTabSz="913526" eaLnBrk="1" latinLnBrk="0" hangingPunct="1">
              <a:buClr>
                <a:schemeClr val="tx2"/>
              </a:buClr>
              <a:buSzPct val="100000"/>
              <a:defRPr lang="en-US" sz="2000" baseline="0" dirty="0">
                <a:latin typeface="+mn-lt"/>
              </a:defRPr>
            </a:lvl1pPr>
            <a:lvl2pPr marL="198346" lvl="1" indent="-194673" defTabSz="913526" eaLnBrk="1" latinLnBrk="0" hangingPunct="1">
              <a:buClr>
                <a:schemeClr val="tx2"/>
              </a:buClr>
              <a:buSzPct val="125000"/>
              <a:buFont typeface="Arial" panose="020B0604020202020204" pitchFamily="34" charset="0"/>
              <a:buChar char="•"/>
              <a:defRPr lang="en-US" sz="2000" baseline="0" dirty="0">
                <a:latin typeface="+mn-lt"/>
              </a:defRPr>
            </a:lvl2pPr>
            <a:lvl3pPr marL="455462" lvl="2" indent="-253443" defTabSz="913526" eaLnBrk="1" latinLnBrk="0" hangingPunct="1">
              <a:buClr>
                <a:schemeClr val="tx2"/>
              </a:buClr>
              <a:buSzPct val="120000"/>
              <a:buFont typeface="Arial" charset="0"/>
              <a:buChar char="–"/>
              <a:defRPr lang="en-US" sz="2000" baseline="0" dirty="0">
                <a:latin typeface="+mn-lt"/>
              </a:defRPr>
            </a:lvl3pPr>
            <a:lvl4pPr marL="628097" lvl="3" indent="-157942" defTabSz="913526" eaLnBrk="1" latinLnBrk="0" hangingPunct="1">
              <a:buClr>
                <a:schemeClr val="tx2"/>
              </a:buClr>
              <a:buSzPct val="120000"/>
              <a:buFont typeface="Arial" panose="020B0604020202020204" pitchFamily="34" charset="0"/>
              <a:buChar char="•"/>
              <a:defRPr lang="en-US" sz="2000" baseline="0" dirty="0">
                <a:latin typeface="+mn-lt"/>
              </a:defRPr>
            </a:lvl4pPr>
            <a:lvl5pPr marL="764001" lvl="4" indent="-132231" defTabSz="913526" eaLnBrk="1" latinLnBrk="0" hangingPunct="1">
              <a:buClr>
                <a:schemeClr val="tx2"/>
              </a:buClr>
              <a:buSzPct val="89000"/>
              <a:buFont typeface="Arial" charset="0"/>
              <a:buChar char="-"/>
              <a:defRPr lang="en-US" sz="20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marL="0" marR="0" lvl="0" indent="0" algn="l" defTabSz="913526" rtl="0" eaLnBrk="1" fontAlgn="auto" latinLnBrk="0" hangingPunct="1">
              <a:lnSpc>
                <a:spcPct val="100000"/>
              </a:lnSpc>
              <a:spcBef>
                <a:spcPts val="0"/>
              </a:spcBef>
              <a:spcAft>
                <a:spcPts val="0"/>
              </a:spcAft>
              <a:buClr>
                <a:srgbClr val="000000"/>
              </a:buClr>
              <a:buSzPct val="100000"/>
              <a:buFontTx/>
              <a:buNone/>
              <a:tabLst/>
              <a:defRPr/>
            </a:pPr>
            <a:r>
              <a:rPr kumimoji="0" lang="en-US" sz="1400" b="1" i="0" u="none" strike="noStrike" kern="1200" cap="none" spc="0" normalizeH="0" baseline="0" noProof="0" dirty="0">
                <a:ln>
                  <a:noFill/>
                </a:ln>
                <a:solidFill>
                  <a:schemeClr val="accent3"/>
                </a:solidFill>
                <a:effectLst/>
                <a:uLnTx/>
                <a:uFillTx/>
                <a:latin typeface="Arial"/>
                <a:ea typeface="+mn-ea"/>
                <a:cs typeface="+mn-cs"/>
              </a:rPr>
              <a:t>Model description</a:t>
            </a:r>
          </a:p>
        </p:txBody>
      </p:sp>
      <p:sp>
        <p:nvSpPr>
          <p:cNvPr id="11" name="Rectangle 10">
            <a:extLst>
              <a:ext uri="{FF2B5EF4-FFF2-40B4-BE49-F238E27FC236}">
                <a16:creationId xmlns:a16="http://schemas.microsoft.com/office/drawing/2014/main" id="{6E024C06-0D74-AE59-D9C3-FE04CF7FE773}"/>
              </a:ext>
            </a:extLst>
          </p:cNvPr>
          <p:cNvSpPr>
            <a:spLocks/>
          </p:cNvSpPr>
          <p:nvPr/>
        </p:nvSpPr>
        <p:spPr>
          <a:xfrm>
            <a:off x="3845047" y="3616299"/>
            <a:ext cx="5975829" cy="2656699"/>
          </a:xfrm>
          <a:prstGeom prst="rect">
            <a:avLst/>
          </a:prstGeom>
          <a:solidFill>
            <a:srgbClr val="FFFFFF">
              <a:lumMod val="95000"/>
            </a:srgbClr>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s-ES" sz="1600" b="0" i="0" u="none" strike="noStrike" kern="0" cap="none" spc="0" normalizeH="0" baseline="0" noProof="0" dirty="0" err="1">
              <a:ln>
                <a:noFill/>
              </a:ln>
              <a:solidFill>
                <a:srgbClr val="FFFFFF"/>
              </a:solidFill>
              <a:effectLst/>
              <a:uLnTx/>
              <a:uFillTx/>
              <a:latin typeface="Arial"/>
              <a:ea typeface="+mn-ea"/>
              <a:cs typeface="+mn-cs"/>
            </a:endParaRPr>
          </a:p>
        </p:txBody>
      </p:sp>
      <p:sp>
        <p:nvSpPr>
          <p:cNvPr id="21" name="Line 48">
            <a:extLst>
              <a:ext uri="{FF2B5EF4-FFF2-40B4-BE49-F238E27FC236}">
                <a16:creationId xmlns:a16="http://schemas.microsoft.com/office/drawing/2014/main" id="{6812226A-89F8-6CA9-1AC8-D609F9C9108B}"/>
              </a:ext>
            </a:extLst>
          </p:cNvPr>
          <p:cNvSpPr>
            <a:spLocks noChangeShapeType="1"/>
          </p:cNvSpPr>
          <p:nvPr/>
        </p:nvSpPr>
        <p:spPr bwMode="auto">
          <a:xfrm>
            <a:off x="4006910" y="4690242"/>
            <a:ext cx="5652104" cy="0"/>
          </a:xfrm>
          <a:prstGeom prst="line">
            <a:avLst/>
          </a:prstGeom>
          <a:noFill/>
          <a:ln w="6350">
            <a:solidFill>
              <a:srgbClr val="7F7F7F"/>
            </a:solidFill>
            <a:prstDash val="solid"/>
            <a:round/>
            <a:headEnd/>
            <a:tailEnd/>
          </a:ln>
        </p:spPr>
        <p:txBody>
          <a:bodyPr>
            <a:noAutofit/>
          </a:bodyPr>
          <a:lstStyle/>
          <a:p>
            <a:pPr marL="0" marR="0" lvl="0" indent="0" algn="l" defTabSz="932958" rtl="0" eaLnBrk="1" fontAlgn="auto" latinLnBrk="0" hangingPunct="1">
              <a:lnSpc>
                <a:spcPct val="100000"/>
              </a:lnSpc>
              <a:spcBef>
                <a:spcPts val="0"/>
              </a:spcBef>
              <a:spcAft>
                <a:spcPts val="0"/>
              </a:spcAft>
              <a:buClrTx/>
              <a:buSzTx/>
              <a:buFontTx/>
              <a:buNone/>
              <a:tabLst/>
              <a:defRPr/>
            </a:pPr>
            <a:endParaRPr kumimoji="0" lang="pt-BR" sz="1200" b="0" i="0" u="none" strike="noStrike" kern="0" cap="none" spc="0" normalizeH="0" baseline="0" noProof="0">
              <a:ln>
                <a:noFill/>
              </a:ln>
              <a:solidFill>
                <a:srgbClr val="000000"/>
              </a:solidFill>
              <a:effectLst/>
              <a:uLnTx/>
              <a:uFillTx/>
              <a:latin typeface="Arial"/>
              <a:ea typeface="+mn-ea"/>
              <a:cs typeface="+mn-cs"/>
            </a:endParaRPr>
          </a:p>
        </p:txBody>
      </p:sp>
      <p:sp>
        <p:nvSpPr>
          <p:cNvPr id="22" name="Line 49">
            <a:extLst>
              <a:ext uri="{FF2B5EF4-FFF2-40B4-BE49-F238E27FC236}">
                <a16:creationId xmlns:a16="http://schemas.microsoft.com/office/drawing/2014/main" id="{622DEC65-4619-77A6-88C7-79A49173272F}"/>
              </a:ext>
            </a:extLst>
          </p:cNvPr>
          <p:cNvSpPr>
            <a:spLocks noChangeShapeType="1"/>
          </p:cNvSpPr>
          <p:nvPr/>
        </p:nvSpPr>
        <p:spPr bwMode="auto">
          <a:xfrm>
            <a:off x="4006910" y="5429714"/>
            <a:ext cx="5652104" cy="0"/>
          </a:xfrm>
          <a:prstGeom prst="line">
            <a:avLst/>
          </a:prstGeom>
          <a:noFill/>
          <a:ln w="6350">
            <a:solidFill>
              <a:srgbClr val="7F7F7F"/>
            </a:solidFill>
            <a:prstDash val="solid"/>
            <a:round/>
            <a:headEnd/>
            <a:tailEnd/>
          </a:ln>
        </p:spPr>
        <p:txBody>
          <a:bodyPr>
            <a:noAutofit/>
          </a:bodyPr>
          <a:lstStyle/>
          <a:p>
            <a:pPr marL="0" marR="0" lvl="0" indent="0" algn="l" defTabSz="932958" rtl="0" eaLnBrk="1" fontAlgn="auto" latinLnBrk="0" hangingPunct="1">
              <a:lnSpc>
                <a:spcPct val="100000"/>
              </a:lnSpc>
              <a:spcBef>
                <a:spcPts val="0"/>
              </a:spcBef>
              <a:spcAft>
                <a:spcPts val="0"/>
              </a:spcAft>
              <a:buClrTx/>
              <a:buSzTx/>
              <a:buFontTx/>
              <a:buNone/>
              <a:tabLst/>
              <a:defRPr/>
            </a:pPr>
            <a:endParaRPr kumimoji="0" lang="pt-BR" sz="1200" b="0" i="0" u="none" strike="noStrike" kern="0" cap="none" spc="0" normalizeH="0" baseline="0" noProof="0">
              <a:ln>
                <a:noFill/>
              </a:ln>
              <a:solidFill>
                <a:srgbClr val="000000"/>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6B93AA24-9183-1815-97B1-893C62317B42}"/>
              </a:ext>
            </a:extLst>
          </p:cNvPr>
          <p:cNvSpPr>
            <a:spLocks noChangeArrowheads="1"/>
          </p:cNvSpPr>
          <p:nvPr/>
        </p:nvSpPr>
        <p:spPr bwMode="auto">
          <a:xfrm>
            <a:off x="6584713" y="3679500"/>
            <a:ext cx="707621" cy="369332"/>
          </a:xfrm>
          <a:prstGeom prst="rect">
            <a:avLst/>
          </a:prstGeom>
          <a:noFill/>
          <a:ln w="9525">
            <a:noFill/>
            <a:miter lim="800000"/>
            <a:headEnd/>
            <a:tailEnd/>
          </a:ln>
        </p:spPr>
        <p:txBody>
          <a:bodyPr wrap="square" lIns="0" tIns="0" rIns="0" bIns="0" anchor="b">
            <a:spAutoFit/>
          </a:bodyPr>
          <a:lstStyle/>
          <a:p>
            <a:pPr marL="0" marR="0" lvl="0" indent="0" defTabSz="913523" rtl="0" eaLnBrk="1" fontAlgn="auto" latinLnBrk="0" hangingPunct="1">
              <a:lnSpc>
                <a:spcPct val="100000"/>
              </a:lnSpc>
              <a:spcBef>
                <a:spcPts val="0"/>
              </a:spcBef>
              <a:spcAft>
                <a:spcPts val="0"/>
              </a:spcAft>
              <a:buClr>
                <a:srgbClr val="002960"/>
              </a:buClr>
              <a:buSzTx/>
              <a:buFontTx/>
              <a:buNone/>
              <a:tabLst/>
              <a:defRPr/>
            </a:pPr>
            <a:r>
              <a:rPr kumimoji="0" lang="en-US" sz="1200" b="1" i="0" u="none" strike="noStrike" kern="0" cap="none" spc="0" normalizeH="0" baseline="0" noProof="0" dirty="0">
                <a:ln>
                  <a:noFill/>
                </a:ln>
                <a:solidFill>
                  <a:schemeClr val="accent3"/>
                </a:solidFill>
                <a:effectLst/>
                <a:uLnTx/>
                <a:uFillTx/>
                <a:latin typeface="Arial"/>
                <a:ea typeface="+mn-ea"/>
                <a:cs typeface="+mn-cs"/>
              </a:rPr>
              <a:t>Secured Loans</a:t>
            </a:r>
          </a:p>
        </p:txBody>
      </p:sp>
      <p:sp>
        <p:nvSpPr>
          <p:cNvPr id="40" name="Rectangle 20">
            <a:extLst>
              <a:ext uri="{FF2B5EF4-FFF2-40B4-BE49-F238E27FC236}">
                <a16:creationId xmlns:a16="http://schemas.microsoft.com/office/drawing/2014/main" id="{DE450B0C-BE2C-EFA1-350F-39B05B9402B3}"/>
              </a:ext>
            </a:extLst>
          </p:cNvPr>
          <p:cNvSpPr>
            <a:spLocks noChangeArrowheads="1"/>
          </p:cNvSpPr>
          <p:nvPr/>
        </p:nvSpPr>
        <p:spPr bwMode="auto">
          <a:xfrm>
            <a:off x="8134579" y="3864166"/>
            <a:ext cx="701793" cy="184666"/>
          </a:xfrm>
          <a:prstGeom prst="rect">
            <a:avLst/>
          </a:prstGeom>
          <a:noFill/>
          <a:ln w="9525">
            <a:noFill/>
            <a:miter lim="800000"/>
            <a:headEnd/>
            <a:tailEnd/>
          </a:ln>
        </p:spPr>
        <p:txBody>
          <a:bodyPr wrap="square" lIns="0" tIns="0" rIns="0" bIns="0" anchor="b">
            <a:spAutoFit/>
          </a:bodyPr>
          <a:lstStyle/>
          <a:p>
            <a:pPr marL="0" marR="0" lvl="0" indent="0" defTabSz="913523"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chemeClr val="accent3"/>
                </a:solidFill>
                <a:effectLst/>
                <a:uLnTx/>
                <a:uFillTx/>
                <a:latin typeface="Arial"/>
                <a:ea typeface="+mn-ea"/>
                <a:cs typeface="+mn-cs"/>
              </a:rPr>
              <a:t>BMO</a:t>
            </a:r>
          </a:p>
        </p:txBody>
      </p:sp>
      <p:sp>
        <p:nvSpPr>
          <p:cNvPr id="48" name="Rectangle 24">
            <a:extLst>
              <a:ext uri="{FF2B5EF4-FFF2-40B4-BE49-F238E27FC236}">
                <a16:creationId xmlns:a16="http://schemas.microsoft.com/office/drawing/2014/main" id="{A0ABC3CB-E867-3B52-0327-32BDF0BA9294}"/>
              </a:ext>
            </a:extLst>
          </p:cNvPr>
          <p:cNvSpPr>
            <a:spLocks noChangeArrowheads="1"/>
          </p:cNvSpPr>
          <p:nvPr/>
        </p:nvSpPr>
        <p:spPr bwMode="auto">
          <a:xfrm>
            <a:off x="8906600" y="3679500"/>
            <a:ext cx="752414" cy="369332"/>
          </a:xfrm>
          <a:prstGeom prst="rect">
            <a:avLst/>
          </a:prstGeom>
          <a:noFill/>
          <a:ln w="9525">
            <a:noFill/>
            <a:miter lim="800000"/>
            <a:headEnd/>
            <a:tailEnd/>
          </a:ln>
        </p:spPr>
        <p:txBody>
          <a:bodyPr wrap="square" lIns="0" tIns="0" rIns="0" bIns="0" anchor="b">
            <a:spAutoFit/>
          </a:bodyPr>
          <a:lstStyle/>
          <a:p>
            <a:pPr marL="0" marR="0" lvl="0" indent="0" defTabSz="913523"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chemeClr val="accent3"/>
                </a:solidFill>
                <a:effectLst/>
                <a:uLnTx/>
                <a:uFillTx/>
                <a:latin typeface="Arial"/>
                <a:ea typeface="+mn-ea"/>
                <a:cs typeface="+mn-cs"/>
              </a:rPr>
              <a:t>Bank-assurance</a:t>
            </a:r>
          </a:p>
        </p:txBody>
      </p:sp>
      <p:sp>
        <p:nvSpPr>
          <p:cNvPr id="39" name="Rectangle 6">
            <a:extLst>
              <a:ext uri="{FF2B5EF4-FFF2-40B4-BE49-F238E27FC236}">
                <a16:creationId xmlns:a16="http://schemas.microsoft.com/office/drawing/2014/main" id="{D843DB0D-8F04-3E14-6370-7676B98996E2}"/>
              </a:ext>
            </a:extLst>
          </p:cNvPr>
          <p:cNvSpPr>
            <a:spLocks noChangeArrowheads="1"/>
          </p:cNvSpPr>
          <p:nvPr>
            <p:custDataLst>
              <p:tags r:id="rId10"/>
            </p:custDataLst>
          </p:nvPr>
        </p:nvSpPr>
        <p:spPr bwMode="auto">
          <a:xfrm>
            <a:off x="4006910" y="3864166"/>
            <a:ext cx="716543" cy="184666"/>
          </a:xfrm>
          <a:prstGeom prst="rect">
            <a:avLst/>
          </a:prstGeom>
          <a:noFill/>
          <a:ln>
            <a:noFill/>
          </a:ln>
          <a:effectLst/>
        </p:spPr>
        <p:txBody>
          <a:bodyPr wrap="none" lIns="0" tIns="0" rIns="0" bIns="0">
            <a:noAutofit/>
          </a:bodyPr>
          <a:lstStyle>
            <a:lvl1pPr defTabSz="895350">
              <a:defRPr sz="2400">
                <a:solidFill>
                  <a:schemeClr val="tx1"/>
                </a:solidFill>
                <a:latin typeface="Arial" pitchFamily="34" charset="0"/>
              </a:defRPr>
            </a:lvl1pPr>
            <a:lvl2pPr marL="742950" indent="-285750" defTabSz="895350">
              <a:defRPr sz="2400">
                <a:solidFill>
                  <a:schemeClr val="tx1"/>
                </a:solidFill>
                <a:latin typeface="Arial" pitchFamily="34" charset="0"/>
              </a:defRPr>
            </a:lvl2pPr>
            <a:lvl3pPr marL="1143000" indent="-228600" defTabSz="895350">
              <a:defRPr sz="2400">
                <a:solidFill>
                  <a:schemeClr val="tx1"/>
                </a:solidFill>
                <a:latin typeface="Arial" pitchFamily="34" charset="0"/>
              </a:defRPr>
            </a:lvl3pPr>
            <a:lvl4pPr marL="1600200" indent="-228600" defTabSz="895350">
              <a:defRPr sz="2400">
                <a:solidFill>
                  <a:schemeClr val="tx1"/>
                </a:solidFill>
                <a:latin typeface="Arial" pitchFamily="34" charset="0"/>
              </a:defRPr>
            </a:lvl4pPr>
            <a:lvl5pPr marL="2057400" indent="-228600" defTabSz="895350">
              <a:defRPr sz="2400">
                <a:solidFill>
                  <a:schemeClr val="tx1"/>
                </a:solidFill>
                <a:latin typeface="Arial" pitchFamily="34" charset="0"/>
              </a:defRPr>
            </a:lvl5pPr>
            <a:lvl6pPr marL="2514600" indent="-228600" defTabSz="895350" fontAlgn="base">
              <a:spcBef>
                <a:spcPct val="0"/>
              </a:spcBef>
              <a:spcAft>
                <a:spcPct val="0"/>
              </a:spcAft>
              <a:defRPr sz="2400">
                <a:solidFill>
                  <a:schemeClr val="tx1"/>
                </a:solidFill>
                <a:latin typeface="Arial" pitchFamily="34" charset="0"/>
              </a:defRPr>
            </a:lvl6pPr>
            <a:lvl7pPr marL="2971800" indent="-228600" defTabSz="895350" fontAlgn="base">
              <a:spcBef>
                <a:spcPct val="0"/>
              </a:spcBef>
              <a:spcAft>
                <a:spcPct val="0"/>
              </a:spcAft>
              <a:defRPr sz="2400">
                <a:solidFill>
                  <a:schemeClr val="tx1"/>
                </a:solidFill>
                <a:latin typeface="Arial" pitchFamily="34" charset="0"/>
              </a:defRPr>
            </a:lvl7pPr>
            <a:lvl8pPr marL="3429000" indent="-228600" defTabSz="895350" fontAlgn="base">
              <a:spcBef>
                <a:spcPct val="0"/>
              </a:spcBef>
              <a:spcAft>
                <a:spcPct val="0"/>
              </a:spcAft>
              <a:defRPr sz="2400">
                <a:solidFill>
                  <a:schemeClr val="tx1"/>
                </a:solidFill>
                <a:latin typeface="Arial" pitchFamily="34" charset="0"/>
              </a:defRPr>
            </a:lvl8pPr>
            <a:lvl9pPr marL="3886200" indent="-228600" defTabSz="895350" fontAlgn="base">
              <a:spcBef>
                <a:spcPct val="0"/>
              </a:spcBef>
              <a:spcAft>
                <a:spcPct val="0"/>
              </a:spcAft>
              <a:defRPr sz="2400">
                <a:solidFill>
                  <a:schemeClr val="tx1"/>
                </a:solidFill>
                <a:latin typeface="Arial" pitchFamily="34" charset="0"/>
              </a:defRPr>
            </a:lvl9pPr>
          </a:lstStyle>
          <a:p>
            <a:pPr marL="0" marR="0" lvl="0" indent="0" defTabSz="913523"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1200" cap="none" spc="0" normalizeH="0" baseline="0" noProof="0" dirty="0">
                <a:ln>
                  <a:noFill/>
                </a:ln>
                <a:solidFill>
                  <a:schemeClr val="accent3"/>
                </a:solidFill>
                <a:effectLst/>
                <a:uLnTx/>
                <a:uFillTx/>
                <a:latin typeface="Arial"/>
                <a:ea typeface="+mn-ea"/>
                <a:cs typeface="+mn-cs"/>
              </a:rPr>
              <a:t>Customer</a:t>
            </a:r>
          </a:p>
        </p:txBody>
      </p:sp>
      <p:sp>
        <p:nvSpPr>
          <p:cNvPr id="55" name="Rectangle 18">
            <a:extLst>
              <a:ext uri="{FF2B5EF4-FFF2-40B4-BE49-F238E27FC236}">
                <a16:creationId xmlns:a16="http://schemas.microsoft.com/office/drawing/2014/main" id="{7A65FC87-79EC-965B-1247-DE74012CBBED}"/>
              </a:ext>
            </a:extLst>
          </p:cNvPr>
          <p:cNvSpPr>
            <a:spLocks noChangeArrowheads="1"/>
          </p:cNvSpPr>
          <p:nvPr/>
        </p:nvSpPr>
        <p:spPr bwMode="auto">
          <a:xfrm>
            <a:off x="7362560" y="3679500"/>
            <a:ext cx="701793" cy="369332"/>
          </a:xfrm>
          <a:prstGeom prst="rect">
            <a:avLst/>
          </a:prstGeom>
          <a:noFill/>
          <a:ln w="9525">
            <a:noFill/>
            <a:miter lim="800000"/>
            <a:headEnd/>
            <a:tailEnd/>
          </a:ln>
        </p:spPr>
        <p:txBody>
          <a:bodyPr wrap="square" lIns="0" tIns="0" rIns="0" bIns="0" anchor="b">
            <a:spAutoFit/>
          </a:bodyPr>
          <a:lstStyle/>
          <a:p>
            <a:pPr marL="0" marR="0" lvl="0" indent="0" defTabSz="913523"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chemeClr val="accent3"/>
                </a:solidFill>
                <a:effectLst/>
                <a:uLnTx/>
                <a:uFillTx/>
                <a:latin typeface="Arial"/>
                <a:ea typeface="+mn-ea"/>
                <a:cs typeface="+mn-cs"/>
              </a:rPr>
              <a:t>Credit Cards</a:t>
            </a:r>
          </a:p>
        </p:txBody>
      </p:sp>
      <p:sp>
        <p:nvSpPr>
          <p:cNvPr id="30" name="Rectangle 13">
            <a:extLst>
              <a:ext uri="{FF2B5EF4-FFF2-40B4-BE49-F238E27FC236}">
                <a16:creationId xmlns:a16="http://schemas.microsoft.com/office/drawing/2014/main" id="{DB51081C-17DC-D7C0-E41A-1B914B680FBF}"/>
              </a:ext>
            </a:extLst>
          </p:cNvPr>
          <p:cNvSpPr>
            <a:spLocks noChangeArrowheads="1"/>
          </p:cNvSpPr>
          <p:nvPr/>
        </p:nvSpPr>
        <p:spPr bwMode="auto">
          <a:xfrm>
            <a:off x="4793680" y="3679500"/>
            <a:ext cx="861351" cy="369332"/>
          </a:xfrm>
          <a:prstGeom prst="rect">
            <a:avLst/>
          </a:prstGeom>
          <a:noFill/>
          <a:ln w="9525">
            <a:noFill/>
            <a:miter lim="800000"/>
            <a:headEnd/>
            <a:tailEnd/>
          </a:ln>
        </p:spPr>
        <p:txBody>
          <a:bodyPr wrap="square" lIns="0" tIns="0" rIns="0" bIns="0" anchor="b">
            <a:spAutoFit/>
          </a:bodyPr>
          <a:lstStyle/>
          <a:p>
            <a:pPr marL="0" marR="0" lvl="0" indent="0" defTabSz="913523"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chemeClr val="accent3"/>
                </a:solidFill>
                <a:effectLst/>
                <a:uLnTx/>
                <a:uFillTx/>
                <a:latin typeface="Arial"/>
                <a:ea typeface="+mn-ea"/>
                <a:cs typeface="+mn-cs"/>
              </a:rPr>
              <a:t>Saving Accounts</a:t>
            </a:r>
          </a:p>
        </p:txBody>
      </p:sp>
      <p:sp>
        <p:nvSpPr>
          <p:cNvPr id="58" name="Rectangle 14">
            <a:extLst>
              <a:ext uri="{FF2B5EF4-FFF2-40B4-BE49-F238E27FC236}">
                <a16:creationId xmlns:a16="http://schemas.microsoft.com/office/drawing/2014/main" id="{447AF8C8-6844-C70E-C499-C6C402209EDC}"/>
              </a:ext>
            </a:extLst>
          </p:cNvPr>
          <p:cNvSpPr>
            <a:spLocks noChangeArrowheads="1"/>
          </p:cNvSpPr>
          <p:nvPr/>
        </p:nvSpPr>
        <p:spPr bwMode="auto">
          <a:xfrm>
            <a:off x="5725258" y="3679500"/>
            <a:ext cx="789228" cy="369332"/>
          </a:xfrm>
          <a:prstGeom prst="rect">
            <a:avLst/>
          </a:prstGeom>
          <a:noFill/>
          <a:ln w="9525">
            <a:noFill/>
            <a:miter lim="800000"/>
            <a:headEnd/>
            <a:tailEnd/>
          </a:ln>
        </p:spPr>
        <p:txBody>
          <a:bodyPr wrap="square" lIns="0" tIns="0" rIns="0" bIns="0" anchor="b">
            <a:spAutoFit/>
          </a:bodyPr>
          <a:lstStyle/>
          <a:p>
            <a:pPr marL="0" marR="0" lvl="0" indent="0" defTabSz="913523"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0" cap="none" spc="0" normalizeH="0" baseline="0" noProof="0" dirty="0">
                <a:ln>
                  <a:noFill/>
                </a:ln>
                <a:solidFill>
                  <a:schemeClr val="accent3"/>
                </a:solidFill>
                <a:effectLst/>
                <a:uLnTx/>
                <a:uFillTx/>
                <a:latin typeface="Arial"/>
                <a:ea typeface="+mn-ea"/>
                <a:cs typeface="+mn-cs"/>
              </a:rPr>
              <a:t>Unsecured Loans</a:t>
            </a:r>
          </a:p>
        </p:txBody>
      </p:sp>
      <p:sp>
        <p:nvSpPr>
          <p:cNvPr id="29" name="Rectangle 35">
            <a:extLst>
              <a:ext uri="{FF2B5EF4-FFF2-40B4-BE49-F238E27FC236}">
                <a16:creationId xmlns:a16="http://schemas.microsoft.com/office/drawing/2014/main" id="{B2CD6036-8E82-9384-9AAF-9AD564523290}"/>
              </a:ext>
            </a:extLst>
          </p:cNvPr>
          <p:cNvSpPr>
            <a:spLocks noChangeArrowheads="1"/>
          </p:cNvSpPr>
          <p:nvPr/>
        </p:nvSpPr>
        <p:spPr bwMode="auto">
          <a:xfrm>
            <a:off x="6584712" y="4879978"/>
            <a:ext cx="360000" cy="360000"/>
          </a:xfrm>
          <a:prstGeom prst="ellipse">
            <a:avLst/>
          </a:prstGeom>
          <a:solidFill>
            <a:srgbClr val="B3B3B3"/>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mn-cs"/>
              </a:rPr>
              <a:t>25%</a:t>
            </a:r>
          </a:p>
        </p:txBody>
      </p:sp>
      <p:sp>
        <p:nvSpPr>
          <p:cNvPr id="45" name="Rectangle 38">
            <a:extLst>
              <a:ext uri="{FF2B5EF4-FFF2-40B4-BE49-F238E27FC236}">
                <a16:creationId xmlns:a16="http://schemas.microsoft.com/office/drawing/2014/main" id="{C28626C8-A2A1-5392-E8A2-40834555899F}"/>
              </a:ext>
            </a:extLst>
          </p:cNvPr>
          <p:cNvSpPr>
            <a:spLocks noChangeArrowheads="1"/>
          </p:cNvSpPr>
          <p:nvPr/>
        </p:nvSpPr>
        <p:spPr bwMode="auto">
          <a:xfrm>
            <a:off x="8134579" y="4879978"/>
            <a:ext cx="360000" cy="360000"/>
          </a:xfrm>
          <a:prstGeom prst="ellipse">
            <a:avLst/>
          </a:prstGeom>
          <a:solidFill>
            <a:srgbClr val="C00000"/>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1" i="0" u="none" strike="noStrike" kern="0" cap="none" spc="0" normalizeH="0" baseline="0" noProof="0">
                <a:ln>
                  <a:noFill/>
                </a:ln>
                <a:solidFill>
                  <a:srgbClr val="FFFFFF"/>
                </a:solidFill>
                <a:effectLst/>
                <a:uLnTx/>
                <a:uFillTx/>
                <a:latin typeface="Arial"/>
                <a:ea typeface="+mn-ea"/>
                <a:cs typeface="+mn-cs"/>
              </a:rPr>
              <a:t>3%</a:t>
            </a:r>
          </a:p>
        </p:txBody>
      </p:sp>
      <p:sp>
        <p:nvSpPr>
          <p:cNvPr id="54" name="Rectangle 36">
            <a:extLst>
              <a:ext uri="{FF2B5EF4-FFF2-40B4-BE49-F238E27FC236}">
                <a16:creationId xmlns:a16="http://schemas.microsoft.com/office/drawing/2014/main" id="{9858D51D-CED8-8C64-5411-ABD77ED41C0E}"/>
              </a:ext>
            </a:extLst>
          </p:cNvPr>
          <p:cNvSpPr>
            <a:spLocks noChangeArrowheads="1"/>
          </p:cNvSpPr>
          <p:nvPr/>
        </p:nvSpPr>
        <p:spPr bwMode="auto">
          <a:xfrm>
            <a:off x="8906600" y="4879978"/>
            <a:ext cx="360000" cy="360000"/>
          </a:xfrm>
          <a:prstGeom prst="ellipse">
            <a:avLst/>
          </a:prstGeom>
          <a:solidFill>
            <a:srgbClr val="C00000"/>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1" i="0" u="none" strike="noStrike" kern="0" cap="none" spc="0" normalizeH="0" baseline="0" noProof="0">
                <a:ln>
                  <a:noFill/>
                </a:ln>
                <a:solidFill>
                  <a:srgbClr val="FFFFFF"/>
                </a:solidFill>
                <a:effectLst/>
                <a:uLnTx/>
                <a:uFillTx/>
                <a:latin typeface="Arial"/>
                <a:ea typeface="+mn-ea"/>
                <a:cs typeface="+mn-cs"/>
              </a:rPr>
              <a:t>15%</a:t>
            </a:r>
          </a:p>
        </p:txBody>
      </p:sp>
      <p:sp>
        <p:nvSpPr>
          <p:cNvPr id="61" name="Rectangle 6">
            <a:extLst>
              <a:ext uri="{FF2B5EF4-FFF2-40B4-BE49-F238E27FC236}">
                <a16:creationId xmlns:a16="http://schemas.microsoft.com/office/drawing/2014/main" id="{6F992441-94C8-8663-B462-64CDC13083FC}"/>
              </a:ext>
            </a:extLst>
          </p:cNvPr>
          <p:cNvSpPr>
            <a:spLocks noChangeArrowheads="1"/>
          </p:cNvSpPr>
          <p:nvPr>
            <p:custDataLst>
              <p:tags r:id="rId11"/>
            </p:custDataLst>
          </p:nvPr>
        </p:nvSpPr>
        <p:spPr bwMode="auto">
          <a:xfrm>
            <a:off x="4006910" y="4967645"/>
            <a:ext cx="716543" cy="184666"/>
          </a:xfrm>
          <a:prstGeom prst="rect">
            <a:avLst/>
          </a:prstGeom>
          <a:noFill/>
          <a:ln>
            <a:noFill/>
          </a:ln>
          <a:effectLst/>
        </p:spPr>
        <p:txBody>
          <a:bodyPr wrap="square" lIns="0" tIns="0" rIns="0" bIns="0">
            <a:noAutofit/>
          </a:bodyPr>
          <a:lstStyle>
            <a:lvl1pPr defTabSz="895350">
              <a:defRPr sz="2400">
                <a:solidFill>
                  <a:schemeClr val="tx1"/>
                </a:solidFill>
                <a:latin typeface="Arial" pitchFamily="34" charset="0"/>
              </a:defRPr>
            </a:lvl1pPr>
            <a:lvl2pPr marL="742950" indent="-285750" defTabSz="895350">
              <a:defRPr sz="2400">
                <a:solidFill>
                  <a:schemeClr val="tx1"/>
                </a:solidFill>
                <a:latin typeface="Arial" pitchFamily="34" charset="0"/>
              </a:defRPr>
            </a:lvl2pPr>
            <a:lvl3pPr marL="1143000" indent="-228600" defTabSz="895350">
              <a:defRPr sz="2400">
                <a:solidFill>
                  <a:schemeClr val="tx1"/>
                </a:solidFill>
                <a:latin typeface="Arial" pitchFamily="34" charset="0"/>
              </a:defRPr>
            </a:lvl3pPr>
            <a:lvl4pPr marL="1600200" indent="-228600" defTabSz="895350">
              <a:defRPr sz="2400">
                <a:solidFill>
                  <a:schemeClr val="tx1"/>
                </a:solidFill>
                <a:latin typeface="Arial" pitchFamily="34" charset="0"/>
              </a:defRPr>
            </a:lvl4pPr>
            <a:lvl5pPr marL="2057400" indent="-228600" defTabSz="895350">
              <a:defRPr sz="2400">
                <a:solidFill>
                  <a:schemeClr val="tx1"/>
                </a:solidFill>
                <a:latin typeface="Arial" pitchFamily="34" charset="0"/>
              </a:defRPr>
            </a:lvl5pPr>
            <a:lvl6pPr marL="2514600" indent="-228600" defTabSz="895350" fontAlgn="base">
              <a:spcBef>
                <a:spcPct val="0"/>
              </a:spcBef>
              <a:spcAft>
                <a:spcPct val="0"/>
              </a:spcAft>
              <a:defRPr sz="2400">
                <a:solidFill>
                  <a:schemeClr val="tx1"/>
                </a:solidFill>
                <a:latin typeface="Arial" pitchFamily="34" charset="0"/>
              </a:defRPr>
            </a:lvl6pPr>
            <a:lvl7pPr marL="2971800" indent="-228600" defTabSz="895350" fontAlgn="base">
              <a:spcBef>
                <a:spcPct val="0"/>
              </a:spcBef>
              <a:spcAft>
                <a:spcPct val="0"/>
              </a:spcAft>
              <a:defRPr sz="2400">
                <a:solidFill>
                  <a:schemeClr val="tx1"/>
                </a:solidFill>
                <a:latin typeface="Arial" pitchFamily="34" charset="0"/>
              </a:defRPr>
            </a:lvl7pPr>
            <a:lvl8pPr marL="3429000" indent="-228600" defTabSz="895350" fontAlgn="base">
              <a:spcBef>
                <a:spcPct val="0"/>
              </a:spcBef>
              <a:spcAft>
                <a:spcPct val="0"/>
              </a:spcAft>
              <a:defRPr sz="2400">
                <a:solidFill>
                  <a:schemeClr val="tx1"/>
                </a:solidFill>
                <a:latin typeface="Arial" pitchFamily="34" charset="0"/>
              </a:defRPr>
            </a:lvl8pPr>
            <a:lvl9pPr marL="3886200" indent="-228600" defTabSz="895350" fontAlgn="base">
              <a:spcBef>
                <a:spcPct val="0"/>
              </a:spcBef>
              <a:spcAft>
                <a:spcPct val="0"/>
              </a:spcAft>
              <a:defRPr sz="2400">
                <a:solidFill>
                  <a:schemeClr val="tx1"/>
                </a:solidFill>
                <a:latin typeface="Arial" pitchFamily="34" charset="0"/>
              </a:defRPr>
            </a:lvl9pPr>
          </a:lstStyle>
          <a:p>
            <a:pPr marL="0" marR="0" lvl="0" indent="0" algn="l" defTabSz="913523"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1200" cap="none" spc="0" normalizeH="0" baseline="0" noProof="0" dirty="0">
                <a:ln>
                  <a:noFill/>
                </a:ln>
                <a:solidFill>
                  <a:schemeClr val="accent3"/>
                </a:solidFill>
                <a:effectLst/>
                <a:uLnTx/>
                <a:uFillTx/>
                <a:latin typeface="Arial"/>
                <a:ea typeface="+mn-ea"/>
                <a:cs typeface="+mn-cs"/>
              </a:rPr>
              <a:t># 2</a:t>
            </a:r>
          </a:p>
        </p:txBody>
      </p:sp>
      <p:sp>
        <p:nvSpPr>
          <p:cNvPr id="57" name="Rectangle 37">
            <a:extLst>
              <a:ext uri="{FF2B5EF4-FFF2-40B4-BE49-F238E27FC236}">
                <a16:creationId xmlns:a16="http://schemas.microsoft.com/office/drawing/2014/main" id="{78CF10C9-13EE-3C52-AC87-CC020ABF50C3}"/>
              </a:ext>
            </a:extLst>
          </p:cNvPr>
          <p:cNvSpPr>
            <a:spLocks noChangeArrowheads="1"/>
          </p:cNvSpPr>
          <p:nvPr/>
        </p:nvSpPr>
        <p:spPr bwMode="auto">
          <a:xfrm>
            <a:off x="7362560" y="4879978"/>
            <a:ext cx="360000" cy="360000"/>
          </a:xfrm>
          <a:prstGeom prst="ellipse">
            <a:avLst/>
          </a:prstGeom>
          <a:solidFill>
            <a:schemeClr val="accent3"/>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rPr>
              <a:t>55%</a:t>
            </a:r>
          </a:p>
        </p:txBody>
      </p:sp>
      <p:sp>
        <p:nvSpPr>
          <p:cNvPr id="67" name="Checkmark 12">
            <a:extLst>
              <a:ext uri="{FF2B5EF4-FFF2-40B4-BE49-F238E27FC236}">
                <a16:creationId xmlns:a16="http://schemas.microsoft.com/office/drawing/2014/main" id="{919C33EF-0D4C-5924-D964-AF5E7FFAAE0C}"/>
              </a:ext>
            </a:extLst>
          </p:cNvPr>
          <p:cNvSpPr>
            <a:spLocks noChangeAspect="1"/>
          </p:cNvSpPr>
          <p:nvPr>
            <p:custDataLst>
              <p:tags r:id="rId12"/>
            </p:custDataLst>
          </p:nvPr>
        </p:nvSpPr>
        <p:spPr>
          <a:xfrm>
            <a:off x="4891388" y="4952129"/>
            <a:ext cx="207728" cy="215698"/>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rgbClr val="2F3F6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mn-cs"/>
            </a:endParaRPr>
          </a:p>
        </p:txBody>
      </p:sp>
      <p:sp>
        <p:nvSpPr>
          <p:cNvPr id="59" name="Rectangle 39">
            <a:extLst>
              <a:ext uri="{FF2B5EF4-FFF2-40B4-BE49-F238E27FC236}">
                <a16:creationId xmlns:a16="http://schemas.microsoft.com/office/drawing/2014/main" id="{8BF074C3-0A0B-34B2-DAA4-C05381EA954E}"/>
              </a:ext>
            </a:extLst>
          </p:cNvPr>
          <p:cNvSpPr>
            <a:spLocks noChangeArrowheads="1"/>
          </p:cNvSpPr>
          <p:nvPr/>
        </p:nvSpPr>
        <p:spPr bwMode="auto">
          <a:xfrm>
            <a:off x="5725257" y="4879978"/>
            <a:ext cx="360000" cy="360000"/>
          </a:xfrm>
          <a:prstGeom prst="ellipse">
            <a:avLst/>
          </a:prstGeom>
          <a:solidFill>
            <a:srgbClr val="C00000"/>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2%</a:t>
            </a:r>
          </a:p>
        </p:txBody>
      </p:sp>
      <p:sp>
        <p:nvSpPr>
          <p:cNvPr id="25" name="Rectangle 29">
            <a:extLst>
              <a:ext uri="{FF2B5EF4-FFF2-40B4-BE49-F238E27FC236}">
                <a16:creationId xmlns:a16="http://schemas.microsoft.com/office/drawing/2014/main" id="{95B2A232-064D-3722-8828-ECDF6B99EFD1}"/>
              </a:ext>
            </a:extLst>
          </p:cNvPr>
          <p:cNvSpPr>
            <a:spLocks noChangeArrowheads="1"/>
          </p:cNvSpPr>
          <p:nvPr/>
        </p:nvSpPr>
        <p:spPr bwMode="auto">
          <a:xfrm>
            <a:off x="6584712" y="4140506"/>
            <a:ext cx="360000" cy="360000"/>
          </a:xfrm>
          <a:prstGeom prst="ellipse">
            <a:avLst/>
          </a:prstGeom>
          <a:solidFill>
            <a:schemeClr val="accent3"/>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dirty="0">
                <a:ln>
                  <a:noFill/>
                </a:ln>
                <a:solidFill>
                  <a:srgbClr val="FFFFFF"/>
                </a:solidFill>
                <a:effectLst/>
                <a:uLnTx/>
                <a:uFillTx/>
                <a:latin typeface="Arial"/>
                <a:ea typeface="+mn-ea"/>
                <a:cs typeface="+mn-cs"/>
              </a:rPr>
              <a:t>87%</a:t>
            </a:r>
          </a:p>
        </p:txBody>
      </p:sp>
      <p:sp>
        <p:nvSpPr>
          <p:cNvPr id="47" name="Rectangle 32">
            <a:extLst>
              <a:ext uri="{FF2B5EF4-FFF2-40B4-BE49-F238E27FC236}">
                <a16:creationId xmlns:a16="http://schemas.microsoft.com/office/drawing/2014/main" id="{A0909F61-E9B0-AF1D-B7C7-105C91CC2875}"/>
              </a:ext>
            </a:extLst>
          </p:cNvPr>
          <p:cNvSpPr>
            <a:spLocks noChangeArrowheads="1"/>
          </p:cNvSpPr>
          <p:nvPr/>
        </p:nvSpPr>
        <p:spPr bwMode="auto">
          <a:xfrm>
            <a:off x="8134579" y="4140506"/>
            <a:ext cx="360000" cy="360000"/>
          </a:xfrm>
          <a:prstGeom prst="ellipse">
            <a:avLst/>
          </a:prstGeom>
          <a:solidFill>
            <a:srgbClr val="C00000"/>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1" i="0" u="none" strike="noStrike" kern="0" cap="none" spc="0" normalizeH="0" baseline="0" noProof="0">
                <a:ln>
                  <a:noFill/>
                </a:ln>
                <a:solidFill>
                  <a:srgbClr val="FFFFFF"/>
                </a:solidFill>
                <a:effectLst/>
                <a:uLnTx/>
                <a:uFillTx/>
                <a:latin typeface="Arial"/>
                <a:ea typeface="+mn-ea"/>
                <a:cs typeface="+mn-cs"/>
              </a:rPr>
              <a:t>0%</a:t>
            </a:r>
          </a:p>
        </p:txBody>
      </p:sp>
      <p:sp>
        <p:nvSpPr>
          <p:cNvPr id="50" name="Rectangle 32">
            <a:extLst>
              <a:ext uri="{FF2B5EF4-FFF2-40B4-BE49-F238E27FC236}">
                <a16:creationId xmlns:a16="http://schemas.microsoft.com/office/drawing/2014/main" id="{FA4F8342-072B-CA58-4DE9-278CA4D6DB26}"/>
              </a:ext>
            </a:extLst>
          </p:cNvPr>
          <p:cNvSpPr>
            <a:spLocks noChangeArrowheads="1"/>
          </p:cNvSpPr>
          <p:nvPr/>
        </p:nvSpPr>
        <p:spPr bwMode="auto">
          <a:xfrm>
            <a:off x="8906600" y="4140506"/>
            <a:ext cx="360000" cy="360000"/>
          </a:xfrm>
          <a:prstGeom prst="ellipse">
            <a:avLst/>
          </a:prstGeom>
          <a:solidFill>
            <a:srgbClr val="C00000"/>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1" i="0" u="none" strike="noStrike" kern="0" cap="none" spc="0" normalizeH="0" baseline="0" noProof="0">
                <a:ln>
                  <a:noFill/>
                </a:ln>
                <a:solidFill>
                  <a:srgbClr val="FFFFFF"/>
                </a:solidFill>
                <a:effectLst/>
                <a:uLnTx/>
                <a:uFillTx/>
                <a:latin typeface="Arial"/>
                <a:ea typeface="+mn-ea"/>
                <a:cs typeface="+mn-cs"/>
              </a:rPr>
              <a:t>2%</a:t>
            </a:r>
          </a:p>
        </p:txBody>
      </p:sp>
      <p:sp>
        <p:nvSpPr>
          <p:cNvPr id="60" name="Rectangle 6">
            <a:extLst>
              <a:ext uri="{FF2B5EF4-FFF2-40B4-BE49-F238E27FC236}">
                <a16:creationId xmlns:a16="http://schemas.microsoft.com/office/drawing/2014/main" id="{6340D02B-CA6B-26B8-D8BC-50C65B1EA861}"/>
              </a:ext>
            </a:extLst>
          </p:cNvPr>
          <p:cNvSpPr>
            <a:spLocks noChangeArrowheads="1"/>
          </p:cNvSpPr>
          <p:nvPr>
            <p:custDataLst>
              <p:tags r:id="rId13"/>
            </p:custDataLst>
          </p:nvPr>
        </p:nvSpPr>
        <p:spPr bwMode="auto">
          <a:xfrm>
            <a:off x="4006910" y="4228173"/>
            <a:ext cx="716543" cy="184666"/>
          </a:xfrm>
          <a:prstGeom prst="rect">
            <a:avLst/>
          </a:prstGeom>
          <a:noFill/>
          <a:ln>
            <a:noFill/>
          </a:ln>
          <a:effectLst/>
        </p:spPr>
        <p:txBody>
          <a:bodyPr wrap="square" lIns="0" tIns="0" rIns="0" bIns="0">
            <a:noAutofit/>
          </a:bodyPr>
          <a:lstStyle>
            <a:lvl1pPr defTabSz="895350">
              <a:defRPr sz="2400">
                <a:solidFill>
                  <a:schemeClr val="tx1"/>
                </a:solidFill>
                <a:latin typeface="Arial" pitchFamily="34" charset="0"/>
              </a:defRPr>
            </a:lvl1pPr>
            <a:lvl2pPr marL="742950" indent="-285750" defTabSz="895350">
              <a:defRPr sz="2400">
                <a:solidFill>
                  <a:schemeClr val="tx1"/>
                </a:solidFill>
                <a:latin typeface="Arial" pitchFamily="34" charset="0"/>
              </a:defRPr>
            </a:lvl2pPr>
            <a:lvl3pPr marL="1143000" indent="-228600" defTabSz="895350">
              <a:defRPr sz="2400">
                <a:solidFill>
                  <a:schemeClr val="tx1"/>
                </a:solidFill>
                <a:latin typeface="Arial" pitchFamily="34" charset="0"/>
              </a:defRPr>
            </a:lvl3pPr>
            <a:lvl4pPr marL="1600200" indent="-228600" defTabSz="895350">
              <a:defRPr sz="2400">
                <a:solidFill>
                  <a:schemeClr val="tx1"/>
                </a:solidFill>
                <a:latin typeface="Arial" pitchFamily="34" charset="0"/>
              </a:defRPr>
            </a:lvl4pPr>
            <a:lvl5pPr marL="2057400" indent="-228600" defTabSz="895350">
              <a:defRPr sz="2400">
                <a:solidFill>
                  <a:schemeClr val="tx1"/>
                </a:solidFill>
                <a:latin typeface="Arial" pitchFamily="34" charset="0"/>
              </a:defRPr>
            </a:lvl5pPr>
            <a:lvl6pPr marL="2514600" indent="-228600" defTabSz="895350" fontAlgn="base">
              <a:spcBef>
                <a:spcPct val="0"/>
              </a:spcBef>
              <a:spcAft>
                <a:spcPct val="0"/>
              </a:spcAft>
              <a:defRPr sz="2400">
                <a:solidFill>
                  <a:schemeClr val="tx1"/>
                </a:solidFill>
                <a:latin typeface="Arial" pitchFamily="34" charset="0"/>
              </a:defRPr>
            </a:lvl6pPr>
            <a:lvl7pPr marL="2971800" indent="-228600" defTabSz="895350" fontAlgn="base">
              <a:spcBef>
                <a:spcPct val="0"/>
              </a:spcBef>
              <a:spcAft>
                <a:spcPct val="0"/>
              </a:spcAft>
              <a:defRPr sz="2400">
                <a:solidFill>
                  <a:schemeClr val="tx1"/>
                </a:solidFill>
                <a:latin typeface="Arial" pitchFamily="34" charset="0"/>
              </a:defRPr>
            </a:lvl7pPr>
            <a:lvl8pPr marL="3429000" indent="-228600" defTabSz="895350" fontAlgn="base">
              <a:spcBef>
                <a:spcPct val="0"/>
              </a:spcBef>
              <a:spcAft>
                <a:spcPct val="0"/>
              </a:spcAft>
              <a:defRPr sz="2400">
                <a:solidFill>
                  <a:schemeClr val="tx1"/>
                </a:solidFill>
                <a:latin typeface="Arial" pitchFamily="34" charset="0"/>
              </a:defRPr>
            </a:lvl8pPr>
            <a:lvl9pPr marL="3886200" indent="-228600" defTabSz="895350" fontAlgn="base">
              <a:spcBef>
                <a:spcPct val="0"/>
              </a:spcBef>
              <a:spcAft>
                <a:spcPct val="0"/>
              </a:spcAft>
              <a:defRPr sz="2400">
                <a:solidFill>
                  <a:schemeClr val="tx1"/>
                </a:solidFill>
                <a:latin typeface="Arial" pitchFamily="34" charset="0"/>
              </a:defRPr>
            </a:lvl9pPr>
          </a:lstStyle>
          <a:p>
            <a:pPr marL="0" marR="0" lvl="0" indent="0" algn="l" defTabSz="913523"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1200" cap="none" spc="0" normalizeH="0" baseline="0" noProof="0" dirty="0">
                <a:ln>
                  <a:noFill/>
                </a:ln>
                <a:solidFill>
                  <a:schemeClr val="accent3"/>
                </a:solidFill>
                <a:effectLst/>
                <a:uLnTx/>
                <a:uFillTx/>
                <a:latin typeface="Arial"/>
                <a:ea typeface="+mn-ea"/>
                <a:cs typeface="+mn-cs"/>
              </a:rPr>
              <a:t># 1</a:t>
            </a:r>
          </a:p>
        </p:txBody>
      </p:sp>
      <p:sp>
        <p:nvSpPr>
          <p:cNvPr id="66" name="Checkmark 12">
            <a:extLst>
              <a:ext uri="{FF2B5EF4-FFF2-40B4-BE49-F238E27FC236}">
                <a16:creationId xmlns:a16="http://schemas.microsoft.com/office/drawing/2014/main" id="{5DAA4C05-2240-2E5E-096D-2E59FDC29B47}"/>
              </a:ext>
            </a:extLst>
          </p:cNvPr>
          <p:cNvSpPr>
            <a:spLocks noChangeAspect="1"/>
          </p:cNvSpPr>
          <p:nvPr>
            <p:custDataLst>
              <p:tags r:id="rId14"/>
            </p:custDataLst>
          </p:nvPr>
        </p:nvSpPr>
        <p:spPr>
          <a:xfrm>
            <a:off x="7460269" y="4212657"/>
            <a:ext cx="207728" cy="215698"/>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rgbClr val="2F3F6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mn-cs"/>
            </a:endParaRPr>
          </a:p>
        </p:txBody>
      </p:sp>
      <p:sp>
        <p:nvSpPr>
          <p:cNvPr id="35" name="Rectangle 27">
            <a:extLst>
              <a:ext uri="{FF2B5EF4-FFF2-40B4-BE49-F238E27FC236}">
                <a16:creationId xmlns:a16="http://schemas.microsoft.com/office/drawing/2014/main" id="{29A1D09B-B82D-F59E-A116-D35AB585960F}"/>
              </a:ext>
            </a:extLst>
          </p:cNvPr>
          <p:cNvSpPr>
            <a:spLocks noChangeArrowheads="1"/>
          </p:cNvSpPr>
          <p:nvPr/>
        </p:nvSpPr>
        <p:spPr bwMode="auto">
          <a:xfrm>
            <a:off x="4793680" y="4140506"/>
            <a:ext cx="360000" cy="360000"/>
          </a:xfrm>
          <a:prstGeom prst="ellipse">
            <a:avLst/>
          </a:prstGeom>
          <a:solidFill>
            <a:srgbClr val="C00000"/>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12%</a:t>
            </a:r>
          </a:p>
        </p:txBody>
      </p:sp>
      <p:sp>
        <p:nvSpPr>
          <p:cNvPr id="65" name="Checkmark 12">
            <a:extLst>
              <a:ext uri="{FF2B5EF4-FFF2-40B4-BE49-F238E27FC236}">
                <a16:creationId xmlns:a16="http://schemas.microsoft.com/office/drawing/2014/main" id="{387C1F57-B4AB-3530-B30F-B21BA78D890E}"/>
              </a:ext>
            </a:extLst>
          </p:cNvPr>
          <p:cNvSpPr>
            <a:spLocks noChangeAspect="1"/>
          </p:cNvSpPr>
          <p:nvPr>
            <p:custDataLst>
              <p:tags r:id="rId15"/>
            </p:custDataLst>
          </p:nvPr>
        </p:nvSpPr>
        <p:spPr>
          <a:xfrm>
            <a:off x="5822966" y="4212657"/>
            <a:ext cx="207728" cy="215698"/>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rgbClr val="2F3F6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mn-cs"/>
            </a:endParaRPr>
          </a:p>
        </p:txBody>
      </p:sp>
      <p:sp>
        <p:nvSpPr>
          <p:cNvPr id="28" name="Rectangle 43">
            <a:extLst>
              <a:ext uri="{FF2B5EF4-FFF2-40B4-BE49-F238E27FC236}">
                <a16:creationId xmlns:a16="http://schemas.microsoft.com/office/drawing/2014/main" id="{7E49C4E6-47F0-B574-D362-EF0D658B944E}"/>
              </a:ext>
            </a:extLst>
          </p:cNvPr>
          <p:cNvSpPr>
            <a:spLocks noChangeArrowheads="1"/>
          </p:cNvSpPr>
          <p:nvPr/>
        </p:nvSpPr>
        <p:spPr bwMode="auto">
          <a:xfrm>
            <a:off x="6584712" y="5619450"/>
            <a:ext cx="360000" cy="360000"/>
          </a:xfrm>
          <a:prstGeom prst="ellipse">
            <a:avLst/>
          </a:prstGeom>
          <a:solidFill>
            <a:srgbClr val="C00000"/>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1" i="0" u="none" strike="noStrike" kern="0" cap="none" spc="0" normalizeH="0" baseline="0" noProof="0">
                <a:ln>
                  <a:noFill/>
                </a:ln>
                <a:solidFill>
                  <a:srgbClr val="FFFFFF"/>
                </a:solidFill>
                <a:effectLst/>
                <a:uLnTx/>
                <a:uFillTx/>
                <a:latin typeface="Arial"/>
                <a:ea typeface="+mn-ea"/>
                <a:cs typeface="+mn-cs"/>
              </a:rPr>
              <a:t>2%</a:t>
            </a:r>
          </a:p>
        </p:txBody>
      </p:sp>
      <p:sp>
        <p:nvSpPr>
          <p:cNvPr id="42" name="Rectangle 45">
            <a:extLst>
              <a:ext uri="{FF2B5EF4-FFF2-40B4-BE49-F238E27FC236}">
                <a16:creationId xmlns:a16="http://schemas.microsoft.com/office/drawing/2014/main" id="{3AF846DA-0E36-8F84-6DBA-637970489B90}"/>
              </a:ext>
            </a:extLst>
          </p:cNvPr>
          <p:cNvSpPr>
            <a:spLocks noChangeArrowheads="1"/>
          </p:cNvSpPr>
          <p:nvPr/>
        </p:nvSpPr>
        <p:spPr bwMode="auto">
          <a:xfrm>
            <a:off x="8134579" y="5619450"/>
            <a:ext cx="360000" cy="360000"/>
          </a:xfrm>
          <a:prstGeom prst="ellipse">
            <a:avLst/>
          </a:prstGeom>
          <a:solidFill>
            <a:schemeClr val="accent3"/>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dirty="0">
                <a:ln>
                  <a:noFill/>
                </a:ln>
                <a:solidFill>
                  <a:srgbClr val="FFFFFF"/>
                </a:solidFill>
                <a:effectLst/>
                <a:uLnTx/>
                <a:uFillTx/>
                <a:latin typeface="Arial"/>
                <a:ea typeface="+mn-ea"/>
                <a:cs typeface="+mn-cs"/>
              </a:rPr>
              <a:t>80%</a:t>
            </a:r>
          </a:p>
        </p:txBody>
      </p:sp>
      <p:sp>
        <p:nvSpPr>
          <p:cNvPr id="52" name="Rectangle 46">
            <a:extLst>
              <a:ext uri="{FF2B5EF4-FFF2-40B4-BE49-F238E27FC236}">
                <a16:creationId xmlns:a16="http://schemas.microsoft.com/office/drawing/2014/main" id="{B6022569-7822-68C2-1FFA-82359C464F82}"/>
              </a:ext>
            </a:extLst>
          </p:cNvPr>
          <p:cNvSpPr>
            <a:spLocks noChangeArrowheads="1"/>
          </p:cNvSpPr>
          <p:nvPr/>
        </p:nvSpPr>
        <p:spPr bwMode="auto">
          <a:xfrm>
            <a:off x="8906600" y="5619450"/>
            <a:ext cx="360000" cy="360000"/>
          </a:xfrm>
          <a:prstGeom prst="ellipse">
            <a:avLst/>
          </a:prstGeom>
          <a:solidFill>
            <a:srgbClr val="C00000"/>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1" i="0" u="none" strike="noStrike" kern="0" cap="none" spc="0" normalizeH="0" baseline="0" noProof="0">
                <a:ln>
                  <a:noFill/>
                </a:ln>
                <a:solidFill>
                  <a:srgbClr val="FFFFFF"/>
                </a:solidFill>
                <a:effectLst/>
                <a:uLnTx/>
                <a:uFillTx/>
                <a:latin typeface="Arial"/>
                <a:ea typeface="+mn-ea"/>
                <a:cs typeface="+mn-cs"/>
              </a:rPr>
              <a:t>4%</a:t>
            </a:r>
          </a:p>
        </p:txBody>
      </p:sp>
      <p:sp>
        <p:nvSpPr>
          <p:cNvPr id="62" name="Rectangle 6">
            <a:extLst>
              <a:ext uri="{FF2B5EF4-FFF2-40B4-BE49-F238E27FC236}">
                <a16:creationId xmlns:a16="http://schemas.microsoft.com/office/drawing/2014/main" id="{BCA5386B-0CF3-3804-85C3-0E38FB552B34}"/>
              </a:ext>
            </a:extLst>
          </p:cNvPr>
          <p:cNvSpPr>
            <a:spLocks noChangeArrowheads="1"/>
          </p:cNvSpPr>
          <p:nvPr>
            <p:custDataLst>
              <p:tags r:id="rId16"/>
            </p:custDataLst>
          </p:nvPr>
        </p:nvSpPr>
        <p:spPr bwMode="auto">
          <a:xfrm>
            <a:off x="4006910" y="5707117"/>
            <a:ext cx="716543" cy="184666"/>
          </a:xfrm>
          <a:prstGeom prst="rect">
            <a:avLst/>
          </a:prstGeom>
          <a:noFill/>
          <a:ln>
            <a:noFill/>
          </a:ln>
          <a:effectLst/>
        </p:spPr>
        <p:txBody>
          <a:bodyPr wrap="square" lIns="0" tIns="0" rIns="0" bIns="0">
            <a:noAutofit/>
          </a:bodyPr>
          <a:lstStyle>
            <a:lvl1pPr defTabSz="895350">
              <a:defRPr sz="2400">
                <a:solidFill>
                  <a:schemeClr val="tx1"/>
                </a:solidFill>
                <a:latin typeface="Arial" pitchFamily="34" charset="0"/>
              </a:defRPr>
            </a:lvl1pPr>
            <a:lvl2pPr marL="742950" indent="-285750" defTabSz="895350">
              <a:defRPr sz="2400">
                <a:solidFill>
                  <a:schemeClr val="tx1"/>
                </a:solidFill>
                <a:latin typeface="Arial" pitchFamily="34" charset="0"/>
              </a:defRPr>
            </a:lvl2pPr>
            <a:lvl3pPr marL="1143000" indent="-228600" defTabSz="895350">
              <a:defRPr sz="2400">
                <a:solidFill>
                  <a:schemeClr val="tx1"/>
                </a:solidFill>
                <a:latin typeface="Arial" pitchFamily="34" charset="0"/>
              </a:defRPr>
            </a:lvl3pPr>
            <a:lvl4pPr marL="1600200" indent="-228600" defTabSz="895350">
              <a:defRPr sz="2400">
                <a:solidFill>
                  <a:schemeClr val="tx1"/>
                </a:solidFill>
                <a:latin typeface="Arial" pitchFamily="34" charset="0"/>
              </a:defRPr>
            </a:lvl4pPr>
            <a:lvl5pPr marL="2057400" indent="-228600" defTabSz="895350">
              <a:defRPr sz="2400">
                <a:solidFill>
                  <a:schemeClr val="tx1"/>
                </a:solidFill>
                <a:latin typeface="Arial" pitchFamily="34" charset="0"/>
              </a:defRPr>
            </a:lvl5pPr>
            <a:lvl6pPr marL="2514600" indent="-228600" defTabSz="895350" fontAlgn="base">
              <a:spcBef>
                <a:spcPct val="0"/>
              </a:spcBef>
              <a:spcAft>
                <a:spcPct val="0"/>
              </a:spcAft>
              <a:defRPr sz="2400">
                <a:solidFill>
                  <a:schemeClr val="tx1"/>
                </a:solidFill>
                <a:latin typeface="Arial" pitchFamily="34" charset="0"/>
              </a:defRPr>
            </a:lvl6pPr>
            <a:lvl7pPr marL="2971800" indent="-228600" defTabSz="895350" fontAlgn="base">
              <a:spcBef>
                <a:spcPct val="0"/>
              </a:spcBef>
              <a:spcAft>
                <a:spcPct val="0"/>
              </a:spcAft>
              <a:defRPr sz="2400">
                <a:solidFill>
                  <a:schemeClr val="tx1"/>
                </a:solidFill>
                <a:latin typeface="Arial" pitchFamily="34" charset="0"/>
              </a:defRPr>
            </a:lvl7pPr>
            <a:lvl8pPr marL="3429000" indent="-228600" defTabSz="895350" fontAlgn="base">
              <a:spcBef>
                <a:spcPct val="0"/>
              </a:spcBef>
              <a:spcAft>
                <a:spcPct val="0"/>
              </a:spcAft>
              <a:defRPr sz="2400">
                <a:solidFill>
                  <a:schemeClr val="tx1"/>
                </a:solidFill>
                <a:latin typeface="Arial" pitchFamily="34" charset="0"/>
              </a:defRPr>
            </a:lvl8pPr>
            <a:lvl9pPr marL="3886200" indent="-228600" defTabSz="895350" fontAlgn="base">
              <a:spcBef>
                <a:spcPct val="0"/>
              </a:spcBef>
              <a:spcAft>
                <a:spcPct val="0"/>
              </a:spcAft>
              <a:defRPr sz="2400">
                <a:solidFill>
                  <a:schemeClr val="tx1"/>
                </a:solidFill>
                <a:latin typeface="Arial" pitchFamily="34" charset="0"/>
              </a:defRPr>
            </a:lvl9pPr>
          </a:lstStyle>
          <a:p>
            <a:pPr marL="0" marR="0" lvl="0" indent="0" algn="l" defTabSz="913523" rtl="0" eaLnBrk="1" fontAlgn="auto" latinLnBrk="0" hangingPunct="1">
              <a:lnSpc>
                <a:spcPct val="100000"/>
              </a:lnSpc>
              <a:spcBef>
                <a:spcPts val="0"/>
              </a:spcBef>
              <a:spcAft>
                <a:spcPts val="0"/>
              </a:spcAft>
              <a:buClr>
                <a:srgbClr val="000000"/>
              </a:buClr>
              <a:buSzTx/>
              <a:buFontTx/>
              <a:buNone/>
              <a:tabLst/>
              <a:defRPr/>
            </a:pPr>
            <a:r>
              <a:rPr kumimoji="0" lang="en-US" sz="1200" b="1" i="0" u="none" strike="noStrike" kern="1200" cap="none" spc="0" normalizeH="0" baseline="0" noProof="0" dirty="0">
                <a:ln>
                  <a:noFill/>
                </a:ln>
                <a:solidFill>
                  <a:schemeClr val="accent3"/>
                </a:solidFill>
                <a:effectLst/>
                <a:uLnTx/>
                <a:uFillTx/>
                <a:latin typeface="Arial"/>
                <a:ea typeface="+mn-ea"/>
                <a:cs typeface="+mn-cs"/>
              </a:rPr>
              <a:t># 3</a:t>
            </a:r>
          </a:p>
        </p:txBody>
      </p:sp>
      <p:sp>
        <p:nvSpPr>
          <p:cNvPr id="56" name="Rectangle 44">
            <a:extLst>
              <a:ext uri="{FF2B5EF4-FFF2-40B4-BE49-F238E27FC236}">
                <a16:creationId xmlns:a16="http://schemas.microsoft.com/office/drawing/2014/main" id="{5A4B762A-9C6E-6F5F-5C0B-BDF016E83531}"/>
              </a:ext>
            </a:extLst>
          </p:cNvPr>
          <p:cNvSpPr>
            <a:spLocks noChangeArrowheads="1"/>
          </p:cNvSpPr>
          <p:nvPr/>
        </p:nvSpPr>
        <p:spPr bwMode="auto">
          <a:xfrm>
            <a:off x="7362560" y="5619450"/>
            <a:ext cx="360000" cy="360000"/>
          </a:xfrm>
          <a:prstGeom prst="ellipse">
            <a:avLst/>
          </a:prstGeom>
          <a:solidFill>
            <a:srgbClr val="C00000"/>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1" i="0" u="none" strike="noStrike" kern="0" cap="none" spc="0" normalizeH="0" baseline="0" noProof="0">
                <a:ln>
                  <a:noFill/>
                </a:ln>
                <a:solidFill>
                  <a:srgbClr val="FFFFFF"/>
                </a:solidFill>
                <a:effectLst/>
                <a:uLnTx/>
                <a:uFillTx/>
                <a:latin typeface="Arial"/>
                <a:ea typeface="+mn-ea"/>
                <a:cs typeface="+mn-cs"/>
              </a:rPr>
              <a:t>10%</a:t>
            </a:r>
          </a:p>
        </p:txBody>
      </p:sp>
      <p:sp>
        <p:nvSpPr>
          <p:cNvPr id="38" name="Rectangle 41">
            <a:extLst>
              <a:ext uri="{FF2B5EF4-FFF2-40B4-BE49-F238E27FC236}">
                <a16:creationId xmlns:a16="http://schemas.microsoft.com/office/drawing/2014/main" id="{2DAA4E0F-5FAA-656E-0F34-36E9F5F48737}"/>
              </a:ext>
            </a:extLst>
          </p:cNvPr>
          <p:cNvSpPr>
            <a:spLocks noChangeArrowheads="1"/>
          </p:cNvSpPr>
          <p:nvPr/>
        </p:nvSpPr>
        <p:spPr bwMode="auto">
          <a:xfrm>
            <a:off x="4793680" y="5619450"/>
            <a:ext cx="360000" cy="360000"/>
          </a:xfrm>
          <a:prstGeom prst="ellipse">
            <a:avLst/>
          </a:prstGeom>
          <a:solidFill>
            <a:srgbClr val="C00000"/>
          </a:solidFill>
          <a:ln w="9525">
            <a:noFill/>
            <a:miter lim="800000"/>
            <a:headEnd/>
            <a:tailEnd/>
          </a:ln>
        </p:spPr>
        <p:txBody>
          <a:bodyPr wrap="none" lIns="73471" tIns="73471" rIns="73471" bIns="73471" anchor="ctr" anchorCtr="0">
            <a:noAutofit/>
          </a:bodyPr>
          <a:lstStyle/>
          <a:p>
            <a:pPr marL="0" marR="0" lvl="0" indent="0" algn="ctr" defTabSz="913523" rtl="0" eaLnBrk="1" fontAlgn="auto" latinLnBrk="0" hangingPunct="1">
              <a:lnSpc>
                <a:spcPct val="100000"/>
              </a:lnSpc>
              <a:spcBef>
                <a:spcPts val="0"/>
              </a:spcBef>
              <a:spcAft>
                <a:spcPts val="0"/>
              </a:spcAft>
              <a:buClr>
                <a:srgbClr val="FFFFFF"/>
              </a:buClr>
              <a:buSzTx/>
              <a:buFontTx/>
              <a:buNone/>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2%</a:t>
            </a:r>
          </a:p>
        </p:txBody>
      </p:sp>
      <p:sp>
        <p:nvSpPr>
          <p:cNvPr id="68" name="Checkmark 12">
            <a:extLst>
              <a:ext uri="{FF2B5EF4-FFF2-40B4-BE49-F238E27FC236}">
                <a16:creationId xmlns:a16="http://schemas.microsoft.com/office/drawing/2014/main" id="{3C9246AD-B56D-39EC-FFF3-6900FF3481FC}"/>
              </a:ext>
            </a:extLst>
          </p:cNvPr>
          <p:cNvSpPr>
            <a:spLocks noChangeAspect="1"/>
          </p:cNvSpPr>
          <p:nvPr>
            <p:custDataLst>
              <p:tags r:id="rId17"/>
            </p:custDataLst>
          </p:nvPr>
        </p:nvSpPr>
        <p:spPr>
          <a:xfrm>
            <a:off x="5822966" y="5691601"/>
            <a:ext cx="207728" cy="215698"/>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rgbClr val="2F3F6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mn-cs"/>
            </a:endParaRPr>
          </a:p>
        </p:txBody>
      </p:sp>
      <p:sp>
        <p:nvSpPr>
          <p:cNvPr id="69" name="TextBox 68">
            <a:extLst>
              <a:ext uri="{FF2B5EF4-FFF2-40B4-BE49-F238E27FC236}">
                <a16:creationId xmlns:a16="http://schemas.microsoft.com/office/drawing/2014/main" id="{D854EFF6-30FB-1558-3C51-AE5109A32018}"/>
              </a:ext>
            </a:extLst>
          </p:cNvPr>
          <p:cNvSpPr txBox="1">
            <a:spLocks/>
          </p:cNvSpPr>
          <p:nvPr>
            <p:custDataLst>
              <p:tags r:id="rId18"/>
            </p:custDataLst>
          </p:nvPr>
        </p:nvSpPr>
        <p:spPr>
          <a:xfrm>
            <a:off x="3845047" y="3258368"/>
            <a:ext cx="5975829" cy="215444"/>
          </a:xfrm>
          <a:prstGeom prst="rect">
            <a:avLst/>
          </a:prstGeom>
        </p:spPr>
        <p:txBody>
          <a:bodyPr vert="horz" wrap="square" lIns="0" tIns="0" rIns="0" bIns="0" rtlCol="0" anchor="t">
            <a:noAutofit/>
          </a:bodyPr>
          <a:lstStyle>
            <a:lvl1pPr marL="0" lvl="0" indent="0" defTabSz="913526" eaLnBrk="1" latinLnBrk="0" hangingPunct="1">
              <a:buClr>
                <a:schemeClr val="tx2"/>
              </a:buClr>
              <a:buSzPct val="100000"/>
              <a:defRPr lang="en-US" sz="2000" baseline="0" dirty="0">
                <a:latin typeface="+mn-lt"/>
              </a:defRPr>
            </a:lvl1pPr>
            <a:lvl2pPr marL="198346" lvl="1" indent="-194673" defTabSz="913526" eaLnBrk="1" latinLnBrk="0" hangingPunct="1">
              <a:buClr>
                <a:schemeClr val="tx2"/>
              </a:buClr>
              <a:buSzPct val="125000"/>
              <a:buFont typeface="Arial" panose="020B0604020202020204" pitchFamily="34" charset="0"/>
              <a:buChar char="•"/>
              <a:defRPr lang="en-US" sz="2000" baseline="0" dirty="0">
                <a:latin typeface="+mn-lt"/>
              </a:defRPr>
            </a:lvl2pPr>
            <a:lvl3pPr marL="455462" lvl="2" indent="-253443" defTabSz="913526" eaLnBrk="1" latinLnBrk="0" hangingPunct="1">
              <a:buClr>
                <a:schemeClr val="tx2"/>
              </a:buClr>
              <a:buSzPct val="120000"/>
              <a:buFont typeface="Arial" charset="0"/>
              <a:buChar char="–"/>
              <a:defRPr lang="en-US" sz="2000" baseline="0" dirty="0">
                <a:latin typeface="+mn-lt"/>
              </a:defRPr>
            </a:lvl3pPr>
            <a:lvl4pPr marL="628097" lvl="3" indent="-157942" defTabSz="913526" eaLnBrk="1" latinLnBrk="0" hangingPunct="1">
              <a:buClr>
                <a:schemeClr val="tx2"/>
              </a:buClr>
              <a:buSzPct val="120000"/>
              <a:buFont typeface="Arial" panose="020B0604020202020204" pitchFamily="34" charset="0"/>
              <a:buChar char="•"/>
              <a:defRPr lang="en-US" sz="2000" baseline="0" dirty="0">
                <a:latin typeface="+mn-lt"/>
              </a:defRPr>
            </a:lvl4pPr>
            <a:lvl5pPr marL="764001" lvl="4" indent="-132231" defTabSz="913526" eaLnBrk="1" latinLnBrk="0" hangingPunct="1">
              <a:buClr>
                <a:schemeClr val="tx2"/>
              </a:buClr>
              <a:buSzPct val="89000"/>
              <a:buFont typeface="Arial" charset="0"/>
              <a:buChar char="-"/>
              <a:defRPr lang="en-US" sz="2000" baseline="0" dirty="0">
                <a:latin typeface="+mn-lt"/>
              </a:defRPr>
            </a:lvl5pPr>
            <a:lvl6pPr marL="1020090" indent="-177099" defTabSz="1218095" fontAlgn="base">
              <a:spcBef>
                <a:spcPct val="0"/>
              </a:spcBef>
              <a:spcAft>
                <a:spcPct val="0"/>
              </a:spcAft>
              <a:buClr>
                <a:schemeClr val="tx2"/>
              </a:buClr>
              <a:buSzPct val="89000"/>
              <a:buFont typeface="Arial" charset="0"/>
              <a:buChar char="-"/>
              <a:defRPr sz="2176" baseline="0">
                <a:latin typeface="+mn-lt"/>
              </a:defRPr>
            </a:lvl6pPr>
            <a:lvl7pPr marL="1020090" indent="-177099" defTabSz="1218095" fontAlgn="base">
              <a:spcBef>
                <a:spcPct val="0"/>
              </a:spcBef>
              <a:spcAft>
                <a:spcPct val="0"/>
              </a:spcAft>
              <a:buClr>
                <a:schemeClr val="tx2"/>
              </a:buClr>
              <a:buSzPct val="89000"/>
              <a:buFont typeface="Arial" charset="0"/>
              <a:buChar char="-"/>
              <a:defRPr sz="2176" baseline="0">
                <a:latin typeface="+mn-lt"/>
              </a:defRPr>
            </a:lvl7pPr>
            <a:lvl8pPr marL="1020090" indent="-177099" defTabSz="1218095" fontAlgn="base">
              <a:spcBef>
                <a:spcPct val="0"/>
              </a:spcBef>
              <a:spcAft>
                <a:spcPct val="0"/>
              </a:spcAft>
              <a:buClr>
                <a:schemeClr val="tx2"/>
              </a:buClr>
              <a:buSzPct val="89000"/>
              <a:buFont typeface="Arial" charset="0"/>
              <a:buChar char="-"/>
              <a:defRPr sz="2176" baseline="0">
                <a:latin typeface="+mn-lt"/>
              </a:defRPr>
            </a:lvl8pPr>
            <a:lvl9pPr marL="1020090" indent="-177099" defTabSz="1218095" fontAlgn="base">
              <a:spcBef>
                <a:spcPct val="0"/>
              </a:spcBef>
              <a:spcAft>
                <a:spcPct val="0"/>
              </a:spcAft>
              <a:buClr>
                <a:schemeClr val="tx2"/>
              </a:buClr>
              <a:buSzPct val="89000"/>
              <a:buFont typeface="Arial" charset="0"/>
              <a:buChar char="-"/>
              <a:defRPr sz="2176" baseline="0">
                <a:latin typeface="+mn-lt"/>
              </a:defRPr>
            </a:lvl9pPr>
          </a:lstStyle>
          <a:p>
            <a:pPr marL="0" marR="0" lvl="0" indent="0" algn="l" defTabSz="913526" rtl="0" eaLnBrk="1" fontAlgn="auto" latinLnBrk="0" hangingPunct="1">
              <a:lnSpc>
                <a:spcPct val="100000"/>
              </a:lnSpc>
              <a:spcBef>
                <a:spcPts val="0"/>
              </a:spcBef>
              <a:spcAft>
                <a:spcPts val="0"/>
              </a:spcAft>
              <a:buClr>
                <a:srgbClr val="000000"/>
              </a:buClr>
              <a:buSzPct val="100000"/>
              <a:buFontTx/>
              <a:buNone/>
              <a:tabLst/>
              <a:defRPr/>
            </a:pPr>
            <a:r>
              <a:rPr kumimoji="0" lang="en-US" sz="1400" b="1" i="0" u="none" strike="noStrike" kern="0" cap="none" spc="0" normalizeH="0" baseline="0" noProof="0" dirty="0">
                <a:ln>
                  <a:noFill/>
                </a:ln>
                <a:solidFill>
                  <a:schemeClr val="accent3"/>
                </a:solidFill>
                <a:effectLst/>
                <a:uLnTx/>
                <a:uFillTx/>
                <a:latin typeface="Arial"/>
                <a:ea typeface="+mn-ea"/>
                <a:cs typeface="+mn-cs"/>
              </a:rPr>
              <a:t>Objective</a:t>
            </a:r>
          </a:p>
        </p:txBody>
      </p:sp>
    </p:spTree>
    <p:extLst>
      <p:ext uri="{BB962C8B-B14F-4D97-AF65-F5344CB8AC3E}">
        <p14:creationId xmlns:p14="http://schemas.microsoft.com/office/powerpoint/2010/main" val="306273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1C88301-2151-B1DD-2761-9D1C6D505E2A}"/>
              </a:ext>
            </a:extLst>
          </p:cNvPr>
          <p:cNvGraphicFramePr>
            <a:graphicFrameLocks noChangeAspect="1"/>
          </p:cNvGraphicFramePr>
          <p:nvPr>
            <p:custDataLst>
              <p:tags r:id="rId1"/>
            </p:custDataLst>
            <p:extLst>
              <p:ext uri="{D42A27DB-BD31-4B8C-83A1-F6EECF244321}">
                <p14:modId xmlns:p14="http://schemas.microsoft.com/office/powerpoint/2010/main" val="39655942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D1C88301-2151-B1DD-2761-9D1C6D505E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A002F91B-3185-0C18-2632-C4BF46B8E85D}"/>
              </a:ext>
            </a:extLst>
          </p:cNvPr>
          <p:cNvSpPr>
            <a:spLocks noGrp="1"/>
          </p:cNvSpPr>
          <p:nvPr>
            <p:ph type="subTitle" idx="1"/>
          </p:nvPr>
        </p:nvSpPr>
        <p:spPr/>
        <p:txBody>
          <a:bodyPr/>
          <a:lstStyle/>
          <a:p>
            <a:endParaRPr lang="en-GB"/>
          </a:p>
        </p:txBody>
      </p:sp>
      <p:sp>
        <p:nvSpPr>
          <p:cNvPr id="7" name="Text Placeholder 6">
            <a:extLst>
              <a:ext uri="{FF2B5EF4-FFF2-40B4-BE49-F238E27FC236}">
                <a16:creationId xmlns:a16="http://schemas.microsoft.com/office/drawing/2014/main" id="{B9355C5E-A3B4-213E-DAEC-E06FC66E9158}"/>
              </a:ext>
            </a:extLst>
          </p:cNvPr>
          <p:cNvSpPr>
            <a:spLocks noGrp="1"/>
          </p:cNvSpPr>
          <p:nvPr>
            <p:ph type="body" sz="quarter" idx="10"/>
          </p:nvPr>
        </p:nvSpPr>
        <p:spPr/>
        <p:txBody>
          <a:bodyPr/>
          <a:lstStyle/>
          <a:p>
            <a:endParaRPr lang="en-GB"/>
          </a:p>
        </p:txBody>
      </p:sp>
      <p:sp>
        <p:nvSpPr>
          <p:cNvPr id="2" name="Title 1">
            <a:extLst>
              <a:ext uri="{FF2B5EF4-FFF2-40B4-BE49-F238E27FC236}">
                <a16:creationId xmlns:a16="http://schemas.microsoft.com/office/drawing/2014/main" id="{3C5C7147-5588-F230-6988-709F280A875D}"/>
              </a:ext>
            </a:extLst>
          </p:cNvPr>
          <p:cNvSpPr>
            <a:spLocks noGrp="1"/>
          </p:cNvSpPr>
          <p:nvPr>
            <p:ph type="title"/>
          </p:nvPr>
        </p:nvSpPr>
        <p:spPr>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dirty="0">
                <a:latin typeface="Arial" panose="020B0604020202020204" pitchFamily="34" charset="0"/>
              </a:rPr>
              <a:t>3H: Inbound</a:t>
            </a:r>
            <a:br>
              <a:rPr lang="en-US" dirty="0">
                <a:latin typeface="Arial" panose="020B0604020202020204" pitchFamily="34" charset="0"/>
              </a:rPr>
            </a:br>
            <a:r>
              <a:rPr lang="en-US" dirty="0">
                <a:latin typeface="Arial" panose="020B0604020202020204" pitchFamily="34" charset="0"/>
              </a:rPr>
              <a:t>model</a:t>
            </a:r>
          </a:p>
        </p:txBody>
      </p:sp>
      <p:sp>
        <p:nvSpPr>
          <p:cNvPr id="28" name="TextBox 27">
            <a:extLst>
              <a:ext uri="{FF2B5EF4-FFF2-40B4-BE49-F238E27FC236}">
                <a16:creationId xmlns:a16="http://schemas.microsoft.com/office/drawing/2014/main" id="{381B0C92-F767-A391-55EA-09FB97C014F6}"/>
              </a:ext>
            </a:extLst>
          </p:cNvPr>
          <p:cNvSpPr txBox="1">
            <a:spLocks/>
          </p:cNvSpPr>
          <p:nvPr/>
        </p:nvSpPr>
        <p:spPr>
          <a:xfrm>
            <a:off x="4648200" y="5747169"/>
            <a:ext cx="6985000" cy="723275"/>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Code: </a:t>
            </a:r>
          </a:p>
          <a:p>
            <a:r>
              <a:rPr lang="en-GB" sz="1400" b="1" dirty="0"/>
              <a:t>Step4_Customer_360TS_XS_NPTB_Model/</a:t>
            </a:r>
            <a:r>
              <a:rPr lang="en-GB" sz="1400" dirty="0"/>
              <a:t>4_2_2_TrainNPTB_granular_vGridSearch_Ginis</a:t>
            </a:r>
          </a:p>
        </p:txBody>
      </p:sp>
      <p:grpSp>
        <p:nvGrpSpPr>
          <p:cNvPr id="29" name="Group 28">
            <a:extLst>
              <a:ext uri="{FF2B5EF4-FFF2-40B4-BE49-F238E27FC236}">
                <a16:creationId xmlns:a16="http://schemas.microsoft.com/office/drawing/2014/main" id="{7092207D-6ACE-0897-C67D-DCAF06D943C4}"/>
              </a:ext>
            </a:extLst>
          </p:cNvPr>
          <p:cNvGrpSpPr>
            <a:grpSpLocks noChangeAspect="1"/>
          </p:cNvGrpSpPr>
          <p:nvPr/>
        </p:nvGrpSpPr>
        <p:grpSpPr>
          <a:xfrm>
            <a:off x="3989165" y="5874375"/>
            <a:ext cx="468862" cy="468862"/>
            <a:chOff x="269453" y="5985661"/>
            <a:chExt cx="242088" cy="242088"/>
          </a:xfrm>
        </p:grpSpPr>
        <p:sp>
          <p:nvSpPr>
            <p:cNvPr id="30" name="Oval 29">
              <a:extLst>
                <a:ext uri="{FF2B5EF4-FFF2-40B4-BE49-F238E27FC236}">
                  <a16:creationId xmlns:a16="http://schemas.microsoft.com/office/drawing/2014/main" id="{7438D18E-8AAC-48BA-187E-F80CB8361616}"/>
                </a:ext>
              </a:extLst>
            </p:cNvPr>
            <p:cNvSpPr>
              <a:spLocks noChangeAspect="1"/>
            </p:cNvSpPr>
            <p:nvPr/>
          </p:nvSpPr>
          <p:spPr>
            <a:xfrm>
              <a:off x="269453" y="5985661"/>
              <a:ext cx="242088" cy="242088"/>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31" name="Graphic 30">
              <a:extLst>
                <a:ext uri="{FF2B5EF4-FFF2-40B4-BE49-F238E27FC236}">
                  <a16:creationId xmlns:a16="http://schemas.microsoft.com/office/drawing/2014/main" id="{217B9A2D-3BED-2B35-4F92-E3E3E57F37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204" y="6031412"/>
              <a:ext cx="150585" cy="150585"/>
            </a:xfrm>
            <a:prstGeom prst="rect">
              <a:avLst/>
            </a:prstGeom>
          </p:spPr>
        </p:pic>
      </p:grpSp>
      <p:sp>
        <p:nvSpPr>
          <p:cNvPr id="20" name="TextBox 19">
            <a:extLst>
              <a:ext uri="{FF2B5EF4-FFF2-40B4-BE49-F238E27FC236}">
                <a16:creationId xmlns:a16="http://schemas.microsoft.com/office/drawing/2014/main" id="{5D7AFA76-E428-D93E-300A-71CA0D4EB887}"/>
              </a:ext>
            </a:extLst>
          </p:cNvPr>
          <p:cNvSpPr txBox="1">
            <a:spLocks/>
          </p:cNvSpPr>
          <p:nvPr/>
        </p:nvSpPr>
        <p:spPr>
          <a:xfrm>
            <a:off x="5444067" y="3975224"/>
            <a:ext cx="618913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800" b="0" i="0" dirty="0">
                <a:effectLst/>
                <a:latin typeface="Arial" panose="020B0604020202020204" pitchFamily="34" charset="0"/>
              </a:rPr>
              <a:t>Multi-class Random Forest Classifier</a:t>
            </a:r>
            <a:endParaRPr lang="en-GB" sz="1800" dirty="0">
              <a:cs typeface="+mn-cs"/>
            </a:endParaRPr>
          </a:p>
        </p:txBody>
      </p:sp>
      <p:sp>
        <p:nvSpPr>
          <p:cNvPr id="17" name="TextBox 16">
            <a:extLst>
              <a:ext uri="{FF2B5EF4-FFF2-40B4-BE49-F238E27FC236}">
                <a16:creationId xmlns:a16="http://schemas.microsoft.com/office/drawing/2014/main" id="{A42361FB-810F-1B09-A8CD-62149CD98CEA}"/>
              </a:ext>
            </a:extLst>
          </p:cNvPr>
          <p:cNvSpPr txBox="1"/>
          <p:nvPr/>
        </p:nvSpPr>
        <p:spPr>
          <a:xfrm>
            <a:off x="3912046" y="3975224"/>
            <a:ext cx="1396553"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2000" b="1" dirty="0">
                <a:solidFill>
                  <a:schemeClr val="accent5"/>
                </a:solidFill>
                <a:cs typeface="+mn-cs"/>
              </a:rPr>
              <a:t>Algorithm</a:t>
            </a:r>
          </a:p>
        </p:txBody>
      </p:sp>
      <p:sp>
        <p:nvSpPr>
          <p:cNvPr id="14" name="TextBox 13">
            <a:extLst>
              <a:ext uri="{FF2B5EF4-FFF2-40B4-BE49-F238E27FC236}">
                <a16:creationId xmlns:a16="http://schemas.microsoft.com/office/drawing/2014/main" id="{480F7966-1E8F-9EC5-FA7D-D61EEDF14028}"/>
              </a:ext>
            </a:extLst>
          </p:cNvPr>
          <p:cNvSpPr txBox="1"/>
          <p:nvPr/>
        </p:nvSpPr>
        <p:spPr>
          <a:xfrm>
            <a:off x="3912047" y="984860"/>
            <a:ext cx="1396553"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2000" b="1" dirty="0">
                <a:solidFill>
                  <a:schemeClr val="accent5"/>
                </a:solidFill>
                <a:cs typeface="+mn-cs"/>
              </a:rPr>
              <a:t>Purpose</a:t>
            </a:r>
          </a:p>
        </p:txBody>
      </p:sp>
      <p:sp>
        <p:nvSpPr>
          <p:cNvPr id="22" name="TextBox 21">
            <a:extLst>
              <a:ext uri="{FF2B5EF4-FFF2-40B4-BE49-F238E27FC236}">
                <a16:creationId xmlns:a16="http://schemas.microsoft.com/office/drawing/2014/main" id="{4F392A6B-818D-2937-07E6-453C3B50F8EA}"/>
              </a:ext>
            </a:extLst>
          </p:cNvPr>
          <p:cNvSpPr txBox="1">
            <a:spLocks/>
          </p:cNvSpPr>
          <p:nvPr/>
        </p:nvSpPr>
        <p:spPr>
          <a:xfrm>
            <a:off x="5444067" y="984860"/>
            <a:ext cx="6189133" cy="138499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800" b="0" i="0" dirty="0">
                <a:effectLst/>
                <a:latin typeface="Arial" panose="020B0604020202020204" pitchFamily="34" charset="0"/>
              </a:rPr>
              <a:t>The code implements a multi-class propensity model using Apache Spark's machine learning library. It utilizes historical customer data, such as transactional records, account balances, product holdings, and other features to train the model. </a:t>
            </a:r>
            <a:endParaRPr lang="en-GB" sz="1800" dirty="0">
              <a:latin typeface="Arial" panose="020B0604020202020204" pitchFamily="34" charset="0"/>
            </a:endParaRPr>
          </a:p>
        </p:txBody>
      </p:sp>
      <p:cxnSp>
        <p:nvCxnSpPr>
          <p:cNvPr id="36" name="Straight Connector 35">
            <a:extLst>
              <a:ext uri="{FF2B5EF4-FFF2-40B4-BE49-F238E27FC236}">
                <a16:creationId xmlns:a16="http://schemas.microsoft.com/office/drawing/2014/main" id="{48FAC587-AAED-558C-9F37-81890ADE29EA}"/>
              </a:ext>
            </a:extLst>
          </p:cNvPr>
          <p:cNvCxnSpPr>
            <a:cxnSpLocks/>
          </p:cNvCxnSpPr>
          <p:nvPr/>
        </p:nvCxnSpPr>
        <p:spPr>
          <a:xfrm>
            <a:off x="3912047" y="3781631"/>
            <a:ext cx="7721153"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820D5E-A8E1-624A-ADA7-3CE9F412E027}"/>
              </a:ext>
            </a:extLst>
          </p:cNvPr>
          <p:cNvSpPr txBox="1">
            <a:spLocks/>
          </p:cNvSpPr>
          <p:nvPr/>
        </p:nvSpPr>
        <p:spPr>
          <a:xfrm>
            <a:off x="5444067" y="4670187"/>
            <a:ext cx="6189133"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800" dirty="0">
                <a:cs typeface="+mn-cs"/>
              </a:rPr>
              <a:t>The code performs both regular training and training with grid search for hyperparameter tuning.</a:t>
            </a:r>
          </a:p>
        </p:txBody>
      </p:sp>
      <p:sp>
        <p:nvSpPr>
          <p:cNvPr id="13" name="TextBox 12">
            <a:extLst>
              <a:ext uri="{FF2B5EF4-FFF2-40B4-BE49-F238E27FC236}">
                <a16:creationId xmlns:a16="http://schemas.microsoft.com/office/drawing/2014/main" id="{812AEDBF-DE25-6ED6-EF1E-7012A89E1C97}"/>
              </a:ext>
            </a:extLst>
          </p:cNvPr>
          <p:cNvSpPr txBox="1"/>
          <p:nvPr/>
        </p:nvSpPr>
        <p:spPr>
          <a:xfrm>
            <a:off x="3912046" y="4670187"/>
            <a:ext cx="1396553"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2000" b="1" dirty="0" err="1">
                <a:solidFill>
                  <a:schemeClr val="accent5"/>
                </a:solidFill>
                <a:cs typeface="+mn-cs"/>
              </a:rPr>
              <a:t>GridSearch</a:t>
            </a:r>
            <a:endParaRPr lang="en-GB" sz="2000" b="1" dirty="0">
              <a:solidFill>
                <a:schemeClr val="accent5"/>
              </a:solidFill>
              <a:cs typeface="+mn-cs"/>
            </a:endParaRPr>
          </a:p>
        </p:txBody>
      </p:sp>
      <p:cxnSp>
        <p:nvCxnSpPr>
          <p:cNvPr id="15" name="Straight Connector 14">
            <a:extLst>
              <a:ext uri="{FF2B5EF4-FFF2-40B4-BE49-F238E27FC236}">
                <a16:creationId xmlns:a16="http://schemas.microsoft.com/office/drawing/2014/main" id="{762152EF-0060-5299-5B87-FFDCABE3E833}"/>
              </a:ext>
            </a:extLst>
          </p:cNvPr>
          <p:cNvCxnSpPr>
            <a:cxnSpLocks/>
          </p:cNvCxnSpPr>
          <p:nvPr/>
        </p:nvCxnSpPr>
        <p:spPr>
          <a:xfrm>
            <a:off x="3912047" y="4476594"/>
            <a:ext cx="7721153"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7CA42CB-7AC7-8957-6B12-F1914E26229B}"/>
              </a:ext>
            </a:extLst>
          </p:cNvPr>
          <p:cNvSpPr txBox="1">
            <a:spLocks/>
          </p:cNvSpPr>
          <p:nvPr/>
        </p:nvSpPr>
        <p:spPr>
          <a:xfrm>
            <a:off x="5444067" y="2757041"/>
            <a:ext cx="6189133" cy="83099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800" dirty="0">
                <a:effectLst/>
                <a:latin typeface="Arial" panose="020B0604020202020204" pitchFamily="34" charset="0"/>
              </a:rPr>
              <a:t>The exact class of product bought in a period. The target is created based on purchases happened over the training period. </a:t>
            </a:r>
          </a:p>
        </p:txBody>
      </p:sp>
      <p:sp>
        <p:nvSpPr>
          <p:cNvPr id="18" name="TextBox 17">
            <a:extLst>
              <a:ext uri="{FF2B5EF4-FFF2-40B4-BE49-F238E27FC236}">
                <a16:creationId xmlns:a16="http://schemas.microsoft.com/office/drawing/2014/main" id="{FDF1BE45-D5D0-BEE5-E986-50ECCE35DA47}"/>
              </a:ext>
            </a:extLst>
          </p:cNvPr>
          <p:cNvSpPr txBox="1"/>
          <p:nvPr/>
        </p:nvSpPr>
        <p:spPr>
          <a:xfrm>
            <a:off x="3912046" y="2757041"/>
            <a:ext cx="1396553"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2000" b="1" dirty="0">
                <a:solidFill>
                  <a:schemeClr val="accent5"/>
                </a:solidFill>
                <a:cs typeface="+mn-cs"/>
              </a:rPr>
              <a:t>Target var</a:t>
            </a:r>
          </a:p>
        </p:txBody>
      </p:sp>
      <p:cxnSp>
        <p:nvCxnSpPr>
          <p:cNvPr id="19" name="Straight Connector 18">
            <a:extLst>
              <a:ext uri="{FF2B5EF4-FFF2-40B4-BE49-F238E27FC236}">
                <a16:creationId xmlns:a16="http://schemas.microsoft.com/office/drawing/2014/main" id="{B1B28D13-9EC5-02B0-69CC-2A1A2934E0B8}"/>
              </a:ext>
            </a:extLst>
          </p:cNvPr>
          <p:cNvCxnSpPr>
            <a:cxnSpLocks/>
          </p:cNvCxnSpPr>
          <p:nvPr/>
        </p:nvCxnSpPr>
        <p:spPr>
          <a:xfrm>
            <a:off x="3912047" y="2563448"/>
            <a:ext cx="7721153"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35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06285A9-EB25-4772-9942-8AF6E341D7DB}"/>
              </a:ext>
            </a:extLst>
          </p:cNvPr>
          <p:cNvGraphicFramePr>
            <a:graphicFrameLocks noChangeAspect="1"/>
          </p:cNvGraphicFramePr>
          <p:nvPr>
            <p:custDataLst>
              <p:tags r:id="rId1"/>
            </p:custDataLst>
            <p:extLst>
              <p:ext uri="{D42A27DB-BD31-4B8C-83A1-F6EECF244321}">
                <p14:modId xmlns:p14="http://schemas.microsoft.com/office/powerpoint/2010/main" val="3518137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0" imgW="473" imgH="476" progId="TCLayout.ActiveDocument.1">
                  <p:embed/>
                </p:oleObj>
              </mc:Choice>
              <mc:Fallback>
                <p:oleObj name="think-cell Slide" r:id="rId170" imgW="473" imgH="476" progId="TCLayout.ActiveDocument.1">
                  <p:embed/>
                  <p:pic>
                    <p:nvPicPr>
                      <p:cNvPr id="6" name="Object 5" hidden="1">
                        <a:extLst>
                          <a:ext uri="{FF2B5EF4-FFF2-40B4-BE49-F238E27FC236}">
                            <a16:creationId xmlns:a16="http://schemas.microsoft.com/office/drawing/2014/main" id="{E06285A9-EB25-4772-9942-8AF6E341D7DB}"/>
                          </a:ext>
                        </a:extLst>
                      </p:cNvPr>
                      <p:cNvPicPr/>
                      <p:nvPr/>
                    </p:nvPicPr>
                    <p:blipFill>
                      <a:blip r:embed="rId171"/>
                      <a:stretch>
                        <a:fillRect/>
                      </a:stretch>
                    </p:blipFill>
                    <p:spPr>
                      <a:xfrm>
                        <a:off x="1588" y="1588"/>
                        <a:ext cx="1588" cy="1588"/>
                      </a:xfrm>
                      <a:prstGeom prst="rect">
                        <a:avLst/>
                      </a:prstGeom>
                    </p:spPr>
                  </p:pic>
                </p:oleObj>
              </mc:Fallback>
            </mc:AlternateContent>
          </a:graphicData>
        </a:graphic>
      </p:graphicFrame>
      <p:sp>
        <p:nvSpPr>
          <p:cNvPr id="412" name="TextBox 411">
            <a:extLst>
              <a:ext uri="{FF2B5EF4-FFF2-40B4-BE49-F238E27FC236}">
                <a16:creationId xmlns:a16="http://schemas.microsoft.com/office/drawing/2014/main" id="{C2090481-FB38-FB75-3C57-3EEEE4F79D87}"/>
              </a:ext>
            </a:extLst>
          </p:cNvPr>
          <p:cNvSpPr txBox="1">
            <a:spLocks/>
          </p:cNvSpPr>
          <p:nvPr>
            <p:custDataLst>
              <p:tags r:id="rId2"/>
            </p:custDataLst>
          </p:nvPr>
        </p:nvSpPr>
        <p:spPr>
          <a:xfrm>
            <a:off x="9118242" y="1147449"/>
            <a:ext cx="2524259" cy="506548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spcBef>
                <a:spcPts val="150"/>
              </a:spcBef>
            </a:pPr>
            <a:r>
              <a:rPr lang="en-US" sz="1400" dirty="0"/>
              <a:t>Customer product holding history:</a:t>
            </a:r>
          </a:p>
          <a:p>
            <a:pPr lvl="2">
              <a:spcBef>
                <a:spcPts val="75"/>
              </a:spcBef>
            </a:pPr>
            <a:r>
              <a:rPr lang="en-US" sz="1400" dirty="0">
                <a:cs typeface="+mn-cs"/>
              </a:rPr>
              <a:t>Credit cards (HPS)</a:t>
            </a:r>
          </a:p>
          <a:p>
            <a:pPr lvl="2">
              <a:spcBef>
                <a:spcPts val="75"/>
              </a:spcBef>
            </a:pPr>
            <a:r>
              <a:rPr lang="en-US" sz="1400" dirty="0">
                <a:cs typeface="+mn-cs"/>
              </a:rPr>
              <a:t>Debit cards (Oasis)</a:t>
            </a:r>
          </a:p>
          <a:p>
            <a:pPr lvl="2">
              <a:spcBef>
                <a:spcPts val="75"/>
              </a:spcBef>
            </a:pPr>
            <a:r>
              <a:rPr lang="en-US" sz="1400" dirty="0">
                <a:cs typeface="+mn-cs"/>
              </a:rPr>
              <a:t>Accounts (Core) – incl. CASA, TD, OD</a:t>
            </a:r>
          </a:p>
          <a:p>
            <a:pPr lvl="2">
              <a:spcBef>
                <a:spcPts val="75"/>
              </a:spcBef>
            </a:pPr>
            <a:r>
              <a:rPr lang="en-US" sz="1400" dirty="0">
                <a:cs typeface="+mn-cs"/>
              </a:rPr>
              <a:t>Loans (Core)</a:t>
            </a:r>
          </a:p>
          <a:p>
            <a:pPr lvl="2">
              <a:spcBef>
                <a:spcPts val="75"/>
              </a:spcBef>
            </a:pPr>
            <a:r>
              <a:rPr lang="en-US" sz="1400" dirty="0">
                <a:cs typeface="+mn-cs"/>
              </a:rPr>
              <a:t>Bancassurance</a:t>
            </a:r>
          </a:p>
          <a:p>
            <a:pPr lvl="2">
              <a:spcBef>
                <a:spcPts val="75"/>
              </a:spcBef>
            </a:pPr>
            <a:r>
              <a:rPr lang="en-US" sz="1400" dirty="0">
                <a:cs typeface="+mn-cs"/>
              </a:rPr>
              <a:t>BMO</a:t>
            </a:r>
          </a:p>
          <a:p>
            <a:pPr lvl="1">
              <a:spcBef>
                <a:spcPts val="150"/>
              </a:spcBef>
            </a:pPr>
            <a:r>
              <a:rPr lang="en-US" sz="1400" dirty="0"/>
              <a:t>Account transaction history (Core)</a:t>
            </a:r>
          </a:p>
          <a:p>
            <a:pPr lvl="1">
              <a:spcBef>
                <a:spcPts val="150"/>
              </a:spcBef>
            </a:pPr>
            <a:r>
              <a:rPr lang="en-US" sz="1400" dirty="0"/>
              <a:t>Account balance history (Core)</a:t>
            </a:r>
          </a:p>
          <a:p>
            <a:pPr lvl="1">
              <a:spcBef>
                <a:spcPts val="150"/>
              </a:spcBef>
            </a:pPr>
            <a:r>
              <a:rPr lang="en-US" sz="1400" dirty="0"/>
              <a:t>Credit card transaction history (HPS)</a:t>
            </a:r>
          </a:p>
          <a:p>
            <a:pPr lvl="1">
              <a:spcBef>
                <a:spcPts val="150"/>
              </a:spcBef>
            </a:pPr>
            <a:r>
              <a:rPr lang="en-US" sz="1400" dirty="0"/>
              <a:t>Debit card transaction history (Core)</a:t>
            </a:r>
          </a:p>
          <a:p>
            <a:pPr lvl="1">
              <a:spcBef>
                <a:spcPts val="150"/>
              </a:spcBef>
            </a:pPr>
            <a:r>
              <a:rPr lang="en-US" sz="1400" dirty="0"/>
              <a:t>BMO interactions</a:t>
            </a:r>
          </a:p>
          <a:p>
            <a:pPr lvl="1">
              <a:spcBef>
                <a:spcPts val="150"/>
              </a:spcBef>
            </a:pPr>
            <a:r>
              <a:rPr lang="en-US" sz="1400" dirty="0"/>
              <a:t>CRM interactions</a:t>
            </a:r>
          </a:p>
          <a:p>
            <a:pPr lvl="1">
              <a:spcBef>
                <a:spcPts val="150"/>
              </a:spcBef>
            </a:pPr>
            <a:r>
              <a:rPr lang="en-US" sz="1400" dirty="0"/>
              <a:t>LOS / </a:t>
            </a:r>
            <a:r>
              <a:rPr lang="en-US" sz="1400" dirty="0" err="1"/>
              <a:t>iScore</a:t>
            </a:r>
            <a:endParaRPr lang="en-US" sz="1400" dirty="0"/>
          </a:p>
        </p:txBody>
      </p:sp>
      <p:sp>
        <p:nvSpPr>
          <p:cNvPr id="2" name="2. Slide Title">
            <a:extLst>
              <a:ext uri="{FF2B5EF4-FFF2-40B4-BE49-F238E27FC236}">
                <a16:creationId xmlns:a16="http://schemas.microsoft.com/office/drawing/2014/main" id="{3F5904F0-FAEC-4211-BA51-C86F2D92A0E9}"/>
              </a:ext>
            </a:extLst>
          </p:cNvPr>
          <p:cNvSpPr>
            <a:spLocks noGrp="1"/>
          </p:cNvSpPr>
          <p:nvPr>
            <p:ph type="title"/>
            <p:custDataLst>
              <p:tags r:id="rId3"/>
            </p:custDataLst>
          </p:nvPr>
        </p:nvSpPr>
        <p:spPr>
          <a:xfrm>
            <a:off x="554736" y="172212"/>
            <a:ext cx="7918704"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ZA" dirty="0">
                <a:latin typeface="Arial" panose="020B0604020202020204" pitchFamily="34" charset="0"/>
              </a:rPr>
              <a:t>1: Customer360 dataset that has been prepared unlocks multiple CVM use cases</a:t>
            </a:r>
            <a:endParaRPr lang="en-US" dirty="0">
              <a:latin typeface="Arial" panose="020B0604020202020204" pitchFamily="34" charset="0"/>
            </a:endParaRPr>
          </a:p>
        </p:txBody>
      </p:sp>
      <p:sp>
        <p:nvSpPr>
          <p:cNvPr id="8" name="2. Slide Title">
            <a:extLst>
              <a:ext uri="{FF2B5EF4-FFF2-40B4-BE49-F238E27FC236}">
                <a16:creationId xmlns:a16="http://schemas.microsoft.com/office/drawing/2014/main" id="{47A6939B-086E-4F23-9EA7-A0EEFF3D9BC1}"/>
              </a:ext>
            </a:extLst>
          </p:cNvPr>
          <p:cNvSpPr txBox="1">
            <a:spLocks/>
          </p:cNvSpPr>
          <p:nvPr>
            <p:custDataLst>
              <p:tags r:id="rId4"/>
            </p:custDataLst>
          </p:nvPr>
        </p:nvSpPr>
        <p:spPr>
          <a:xfrm>
            <a:off x="9118242" y="226072"/>
            <a:ext cx="2524259" cy="71558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lvl1pPr>
              <a:lnSpc>
                <a:spcPct val="93000"/>
              </a:lnSpc>
              <a:spcBef>
                <a:spcPct val="0"/>
              </a:spcBef>
              <a:buNone/>
              <a:defRPr sz="2500" b="1" spc="0" baseline="0">
                <a:ln w="6350" cap="flat">
                  <a:noFill/>
                  <a:miter lim="800000"/>
                </a:ln>
                <a:latin typeface="+mj-lt"/>
                <a:ea typeface="+mj-ea"/>
                <a:cs typeface="+mj-cs"/>
              </a:defRPr>
            </a:lvl1pPr>
          </a:lstStyle>
          <a:p>
            <a:r>
              <a:rPr lang="en-ZA" b="0" dirty="0"/>
              <a:t>...using multiple data sources</a:t>
            </a:r>
          </a:p>
        </p:txBody>
      </p:sp>
      <p:sp>
        <p:nvSpPr>
          <p:cNvPr id="15" name="Oval 14">
            <a:extLst>
              <a:ext uri="{FF2B5EF4-FFF2-40B4-BE49-F238E27FC236}">
                <a16:creationId xmlns:a16="http://schemas.microsoft.com/office/drawing/2014/main" id="{B12BC5CA-0F23-4D70-93E8-4DA878593992}"/>
              </a:ext>
            </a:extLst>
          </p:cNvPr>
          <p:cNvSpPr/>
          <p:nvPr>
            <p:custDataLst>
              <p:tags r:id="rId5"/>
            </p:custDataLst>
          </p:nvPr>
        </p:nvSpPr>
        <p:spPr>
          <a:xfrm>
            <a:off x="9118242" y="1166723"/>
            <a:ext cx="190950" cy="19095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6" name="Arc 15">
            <a:extLst>
              <a:ext uri="{FF2B5EF4-FFF2-40B4-BE49-F238E27FC236}">
                <a16:creationId xmlns:a16="http://schemas.microsoft.com/office/drawing/2014/main" id="{11DDA35B-F70C-4C68-AC59-BC2608211F26}"/>
              </a:ext>
            </a:extLst>
          </p:cNvPr>
          <p:cNvSpPr/>
          <p:nvPr>
            <p:custDataLst>
              <p:tags r:id="rId6"/>
            </p:custDataLst>
          </p:nvPr>
        </p:nvSpPr>
        <p:spPr>
          <a:xfrm>
            <a:off x="9118242" y="1166723"/>
            <a:ext cx="190950" cy="190950"/>
          </a:xfrm>
          <a:prstGeom prst="arc">
            <a:avLst>
              <a:gd name="adj1" fmla="val 16200000"/>
              <a:gd name="adj2" fmla="val 16200000"/>
            </a:avLst>
          </a:prstGeom>
          <a:solidFill>
            <a:schemeClr val="accent3"/>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Oval 35">
            <a:extLst>
              <a:ext uri="{FF2B5EF4-FFF2-40B4-BE49-F238E27FC236}">
                <a16:creationId xmlns:a16="http://schemas.microsoft.com/office/drawing/2014/main" id="{57436B07-F276-43B2-8C8D-1B7DEDCCB4A4}"/>
              </a:ext>
            </a:extLst>
          </p:cNvPr>
          <p:cNvSpPr/>
          <p:nvPr>
            <p:custDataLst>
              <p:tags r:id="rId7"/>
            </p:custDataLst>
          </p:nvPr>
        </p:nvSpPr>
        <p:spPr>
          <a:xfrm>
            <a:off x="9118242" y="5690012"/>
            <a:ext cx="190950" cy="19095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7" name="Arc 36" hidden="1">
            <a:extLst>
              <a:ext uri="{FF2B5EF4-FFF2-40B4-BE49-F238E27FC236}">
                <a16:creationId xmlns:a16="http://schemas.microsoft.com/office/drawing/2014/main" id="{29008183-4E34-4BF7-91B0-C35F583BE5F4}"/>
              </a:ext>
            </a:extLst>
          </p:cNvPr>
          <p:cNvSpPr/>
          <p:nvPr>
            <p:custDataLst>
              <p:tags r:id="rId8"/>
            </p:custDataLst>
          </p:nvPr>
        </p:nvSpPr>
        <p:spPr>
          <a:xfrm>
            <a:off x="9118242" y="5690012"/>
            <a:ext cx="190950" cy="190950"/>
          </a:xfrm>
          <a:prstGeom prst="arc">
            <a:avLst>
              <a:gd name="adj1" fmla="val 16200000"/>
              <a:gd name="adj2" fmla="val 5400000"/>
            </a:avLst>
          </a:prstGeom>
          <a:solidFill>
            <a:schemeClr val="accent3"/>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38">
            <a:extLst>
              <a:ext uri="{FF2B5EF4-FFF2-40B4-BE49-F238E27FC236}">
                <a16:creationId xmlns:a16="http://schemas.microsoft.com/office/drawing/2014/main" id="{CB990B62-F786-403E-926D-CA91882BCAEA}"/>
              </a:ext>
            </a:extLst>
          </p:cNvPr>
          <p:cNvSpPr/>
          <p:nvPr>
            <p:custDataLst>
              <p:tags r:id="rId9"/>
            </p:custDataLst>
          </p:nvPr>
        </p:nvSpPr>
        <p:spPr>
          <a:xfrm>
            <a:off x="9118242" y="4427538"/>
            <a:ext cx="190950" cy="19095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0" name="Arc 39">
            <a:extLst>
              <a:ext uri="{FF2B5EF4-FFF2-40B4-BE49-F238E27FC236}">
                <a16:creationId xmlns:a16="http://schemas.microsoft.com/office/drawing/2014/main" id="{EA13FE53-A88E-463E-8F23-22FF9502391B}"/>
              </a:ext>
            </a:extLst>
          </p:cNvPr>
          <p:cNvSpPr/>
          <p:nvPr>
            <p:custDataLst>
              <p:tags r:id="rId10"/>
            </p:custDataLst>
          </p:nvPr>
        </p:nvSpPr>
        <p:spPr>
          <a:xfrm>
            <a:off x="9118242" y="4427538"/>
            <a:ext cx="190950" cy="190950"/>
          </a:xfrm>
          <a:prstGeom prst="arc">
            <a:avLst>
              <a:gd name="adj1" fmla="val 16200000"/>
              <a:gd name="adj2" fmla="val 16200000"/>
            </a:avLst>
          </a:prstGeom>
          <a:solidFill>
            <a:schemeClr val="accent3"/>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7DCB4177-9F78-C04C-55AC-96EB18A800D9}"/>
              </a:ext>
            </a:extLst>
          </p:cNvPr>
          <p:cNvGraphicFramePr/>
          <p:nvPr>
            <p:custDataLst>
              <p:tags r:id="rId11"/>
            </p:custDataLst>
            <p:extLst>
              <p:ext uri="{D42A27DB-BD31-4B8C-83A1-F6EECF244321}">
                <p14:modId xmlns:p14="http://schemas.microsoft.com/office/powerpoint/2010/main" val="961402784"/>
              </p:ext>
            </p:extLst>
          </p:nvPr>
        </p:nvGraphicFramePr>
        <p:xfrm>
          <a:off x="1760538" y="1955800"/>
          <a:ext cx="6569075" cy="604838"/>
        </p:xfrm>
        <a:graphic>
          <a:graphicData uri="http://schemas.openxmlformats.org/drawingml/2006/chart">
            <c:chart xmlns:c="http://schemas.openxmlformats.org/drawingml/2006/chart" xmlns:r="http://schemas.openxmlformats.org/officeDocument/2006/relationships" r:id="rId172"/>
          </a:graphicData>
        </a:graphic>
      </p:graphicFrame>
      <p:sp>
        <p:nvSpPr>
          <p:cNvPr id="81" name="Text Placeholder 2">
            <a:extLst>
              <a:ext uri="{FF2B5EF4-FFF2-40B4-BE49-F238E27FC236}">
                <a16:creationId xmlns:a16="http://schemas.microsoft.com/office/drawing/2014/main" id="{D454E69C-75B4-4EC1-86D6-DE1C1904A31A}"/>
              </a:ext>
            </a:extLst>
          </p:cNvPr>
          <p:cNvSpPr txBox="1">
            <a:spLocks/>
          </p:cNvSpPr>
          <p:nvPr>
            <p:custDataLst>
              <p:tags r:id="rId12"/>
            </p:custDataLst>
          </p:nvPr>
        </p:nvSpPr>
        <p:spPr bwMode="gray">
          <a:xfrm>
            <a:off x="7100887" y="1963738"/>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1CBB749-A21A-4DCE-91C5-088E15751DCC}" type="datetime'5''''''''''''''''''''''''''''''''6'''''">
              <a:rPr lang="en-US" altLang="en-US" sz="900" smtClean="0">
                <a:cs typeface="+mn-cs"/>
              </a:rPr>
              <a:pPr/>
              <a:t>56</a:t>
            </a:fld>
            <a:endParaRPr lang="en-GB" sz="900" dirty="0">
              <a:cs typeface="+mn-cs"/>
            </a:endParaRPr>
          </a:p>
        </p:txBody>
      </p:sp>
      <p:sp>
        <p:nvSpPr>
          <p:cNvPr id="79" name="Text Placeholder 2">
            <a:extLst>
              <a:ext uri="{FF2B5EF4-FFF2-40B4-BE49-F238E27FC236}">
                <a16:creationId xmlns:a16="http://schemas.microsoft.com/office/drawing/2014/main" id="{B00353AB-6274-4042-A924-FC3DB406E4CF}"/>
              </a:ext>
            </a:extLst>
          </p:cNvPr>
          <p:cNvSpPr txBox="1">
            <a:spLocks/>
          </p:cNvSpPr>
          <p:nvPr>
            <p:custDataLst>
              <p:tags r:id="rId13"/>
            </p:custDataLst>
          </p:nvPr>
        </p:nvSpPr>
        <p:spPr bwMode="gray">
          <a:xfrm>
            <a:off x="5676899" y="1925638"/>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98EB4D1-06B4-4DBF-9E54-0C21A82EA1B3}" type="datetime'''''''''''''''''''''''''''''''''''''''6''''''''3'''''''''''">
              <a:rPr lang="en-US" altLang="en-US" sz="900" smtClean="0">
                <a:cs typeface="+mn-cs"/>
              </a:rPr>
              <a:pPr/>
              <a:t>63</a:t>
            </a:fld>
            <a:endParaRPr lang="en-GB" sz="900" dirty="0">
              <a:cs typeface="+mn-cs"/>
            </a:endParaRPr>
          </a:p>
        </p:txBody>
      </p:sp>
      <p:sp>
        <p:nvSpPr>
          <p:cNvPr id="78" name="Text Placeholder 2">
            <a:extLst>
              <a:ext uri="{FF2B5EF4-FFF2-40B4-BE49-F238E27FC236}">
                <a16:creationId xmlns:a16="http://schemas.microsoft.com/office/drawing/2014/main" id="{005111E8-5514-4E06-AD19-0F06BCB388B3}"/>
              </a:ext>
            </a:extLst>
          </p:cNvPr>
          <p:cNvSpPr txBox="1">
            <a:spLocks/>
          </p:cNvSpPr>
          <p:nvPr>
            <p:custDataLst>
              <p:tags r:id="rId14"/>
            </p:custDataLst>
          </p:nvPr>
        </p:nvSpPr>
        <p:spPr bwMode="gray">
          <a:xfrm>
            <a:off x="4965699" y="1874838"/>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8348C62-2BF1-4368-B78A-3AE1161A6CBB}" type="datetime'''''''''''''''''''''''7''''''''''''''''''2'''">
              <a:rPr lang="en-US" altLang="en-US" sz="900" smtClean="0">
                <a:cs typeface="+mn-cs"/>
              </a:rPr>
              <a:pPr/>
              <a:t>72</a:t>
            </a:fld>
            <a:endParaRPr lang="en-GB" sz="900" dirty="0">
              <a:cs typeface="+mn-cs"/>
            </a:endParaRPr>
          </a:p>
        </p:txBody>
      </p:sp>
      <p:sp>
        <p:nvSpPr>
          <p:cNvPr id="77" name="Text Placeholder 2">
            <a:extLst>
              <a:ext uri="{FF2B5EF4-FFF2-40B4-BE49-F238E27FC236}">
                <a16:creationId xmlns:a16="http://schemas.microsoft.com/office/drawing/2014/main" id="{07594A25-2F8E-43E6-A626-28836F6CEB56}"/>
              </a:ext>
            </a:extLst>
          </p:cNvPr>
          <p:cNvSpPr txBox="1">
            <a:spLocks/>
          </p:cNvSpPr>
          <p:nvPr>
            <p:custDataLst>
              <p:tags r:id="rId15"/>
            </p:custDataLst>
          </p:nvPr>
        </p:nvSpPr>
        <p:spPr bwMode="gray">
          <a:xfrm>
            <a:off x="4254499" y="2003425"/>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DB54713-8302-42A8-8F6A-5D9059633468}" type="datetime'4''''9'''''''''''''''''''''''''">
              <a:rPr lang="en-US" altLang="en-US" sz="900" smtClean="0">
                <a:cs typeface="+mn-cs"/>
              </a:rPr>
              <a:pPr/>
              <a:t>49</a:t>
            </a:fld>
            <a:endParaRPr lang="en-GB" sz="900" dirty="0">
              <a:cs typeface="+mn-cs"/>
            </a:endParaRPr>
          </a:p>
        </p:txBody>
      </p:sp>
      <p:sp>
        <p:nvSpPr>
          <p:cNvPr id="75" name="Text Placeholder 2">
            <a:extLst>
              <a:ext uri="{FF2B5EF4-FFF2-40B4-BE49-F238E27FC236}">
                <a16:creationId xmlns:a16="http://schemas.microsoft.com/office/drawing/2014/main" id="{8D94D335-094A-4155-BB07-9EA644F5B6C4}"/>
              </a:ext>
            </a:extLst>
          </p:cNvPr>
          <p:cNvSpPr txBox="1">
            <a:spLocks/>
          </p:cNvSpPr>
          <p:nvPr>
            <p:custDataLst>
              <p:tags r:id="rId16"/>
            </p:custDataLst>
          </p:nvPr>
        </p:nvSpPr>
        <p:spPr bwMode="gray">
          <a:xfrm>
            <a:off x="2830512" y="1905000"/>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CBF5773-26E6-44A6-BF94-BAAA8C8A0973}" type="datetime'''6''''''''''''''''''''''''''6'''''''''''''''''''''''''''">
              <a:rPr lang="en-US" altLang="en-US" sz="900" smtClean="0">
                <a:cs typeface="+mn-cs"/>
              </a:rPr>
              <a:pPr/>
              <a:t>66</a:t>
            </a:fld>
            <a:endParaRPr lang="en-GB" sz="900" dirty="0">
              <a:cs typeface="+mn-cs"/>
            </a:endParaRPr>
          </a:p>
        </p:txBody>
      </p:sp>
      <p:sp>
        <p:nvSpPr>
          <p:cNvPr id="74" name="Text Placeholder 2">
            <a:extLst>
              <a:ext uri="{FF2B5EF4-FFF2-40B4-BE49-F238E27FC236}">
                <a16:creationId xmlns:a16="http://schemas.microsoft.com/office/drawing/2014/main" id="{9EF4B831-0038-4DA3-9CF7-8D0F58F69A62}"/>
              </a:ext>
            </a:extLst>
          </p:cNvPr>
          <p:cNvSpPr txBox="1">
            <a:spLocks/>
          </p:cNvSpPr>
          <p:nvPr>
            <p:custDataLst>
              <p:tags r:id="rId17"/>
            </p:custDataLst>
          </p:nvPr>
        </p:nvSpPr>
        <p:spPr bwMode="gray">
          <a:xfrm>
            <a:off x="2119312" y="1857375"/>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58BD34D-54EE-4E87-945F-D0A4B3CEDBDA}" type="datetime'''''''''''''''''''''''7''''5'''''''''">
              <a:rPr lang="en-US" altLang="en-US" sz="900" smtClean="0">
                <a:cs typeface="+mn-cs"/>
              </a:rPr>
              <a:pPr/>
              <a:t>75</a:t>
            </a:fld>
            <a:endParaRPr lang="en-GB" sz="900" dirty="0">
              <a:cs typeface="+mn-cs"/>
            </a:endParaRPr>
          </a:p>
        </p:txBody>
      </p:sp>
      <p:sp>
        <p:nvSpPr>
          <p:cNvPr id="321" name="Text Placeholder 2">
            <a:extLst>
              <a:ext uri="{FF2B5EF4-FFF2-40B4-BE49-F238E27FC236}">
                <a16:creationId xmlns:a16="http://schemas.microsoft.com/office/drawing/2014/main" id="{192DB789-515B-4504-BE53-6445F2427687}"/>
              </a:ext>
            </a:extLst>
          </p:cNvPr>
          <p:cNvSpPr>
            <a:spLocks noGrp="1"/>
          </p:cNvSpPr>
          <p:nvPr>
            <p:custDataLst>
              <p:tags r:id="rId18"/>
            </p:custDataLst>
          </p:nvPr>
        </p:nvSpPr>
        <p:spPr bwMode="gray">
          <a:xfrm>
            <a:off x="6419849" y="2078038"/>
            <a:ext cx="95250" cy="136525"/>
          </a:xfrm>
          <a:prstGeom prst="rect">
            <a:avLst/>
          </a:prstGeom>
          <a:solidFill>
            <a:schemeClr val="accent3"/>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5C6B37B-FE75-4E12-9822-C406652F7472}" type="datetime'''''''''''''''''''''''''7'''''''''''''''''''''''''''''''">
              <a:rPr lang="en-US" altLang="en-US" sz="900" smtClean="0">
                <a:solidFill>
                  <a:schemeClr val="tx2"/>
                </a:solidFill>
                <a:effectLst/>
                <a:cs typeface="+mn-cs"/>
              </a:rPr>
              <a:pPr algn="ctr">
                <a:spcBef>
                  <a:spcPct val="0"/>
                </a:spcBef>
                <a:spcAft>
                  <a:spcPct val="0"/>
                </a:spcAft>
              </a:pPr>
              <a:t>7</a:t>
            </a:fld>
            <a:endParaRPr lang="en-US" sz="900" dirty="0">
              <a:solidFill>
                <a:schemeClr val="tx2"/>
              </a:solidFill>
              <a:cs typeface="+mn-cs"/>
            </a:endParaRPr>
          </a:p>
        </p:txBody>
      </p:sp>
      <p:sp>
        <p:nvSpPr>
          <p:cNvPr id="69" name="Text Placeholder 2">
            <a:extLst>
              <a:ext uri="{FF2B5EF4-FFF2-40B4-BE49-F238E27FC236}">
                <a16:creationId xmlns:a16="http://schemas.microsoft.com/office/drawing/2014/main" id="{192DB789-515B-4504-BE53-6445F2427687}"/>
              </a:ext>
            </a:extLst>
          </p:cNvPr>
          <p:cNvSpPr>
            <a:spLocks noGrp="1"/>
          </p:cNvSpPr>
          <p:nvPr>
            <p:custDataLst>
              <p:tags r:id="rId19"/>
            </p:custDataLst>
          </p:nvPr>
        </p:nvSpPr>
        <p:spPr bwMode="gray">
          <a:xfrm>
            <a:off x="7843838" y="23987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9D7F729-FBE2-4CFA-8EDD-44F3BD6B22EF}" type="datetime'4'''''''">
              <a:rPr lang="en-US" altLang="en-US" sz="900" smtClean="0">
                <a:solidFill>
                  <a:schemeClr val="tx2"/>
                </a:solidFill>
                <a:effectLst/>
                <a:cs typeface="+mn-cs"/>
              </a:rPr>
              <a:pPr algn="ctr">
                <a:spcBef>
                  <a:spcPct val="0"/>
                </a:spcBef>
                <a:spcAft>
                  <a:spcPct val="0"/>
                </a:spcAft>
              </a:pPr>
              <a:t>4</a:t>
            </a:fld>
            <a:endParaRPr lang="en-US" sz="900" dirty="0">
              <a:solidFill>
                <a:schemeClr val="tx2"/>
              </a:solidFill>
              <a:cs typeface="+mn-cs"/>
            </a:endParaRPr>
          </a:p>
        </p:txBody>
      </p:sp>
      <p:sp>
        <p:nvSpPr>
          <p:cNvPr id="306" name="Text Placeholder 2">
            <a:extLst>
              <a:ext uri="{FF2B5EF4-FFF2-40B4-BE49-F238E27FC236}">
                <a16:creationId xmlns:a16="http://schemas.microsoft.com/office/drawing/2014/main" id="{192DB789-515B-4504-BE53-6445F2427687}"/>
              </a:ext>
            </a:extLst>
          </p:cNvPr>
          <p:cNvSpPr>
            <a:spLocks noGrp="1"/>
          </p:cNvSpPr>
          <p:nvPr>
            <p:custDataLst>
              <p:tags r:id="rId20"/>
            </p:custDataLst>
          </p:nvPr>
        </p:nvSpPr>
        <p:spPr bwMode="gray">
          <a:xfrm>
            <a:off x="2862262" y="2041525"/>
            <a:ext cx="95250" cy="136525"/>
          </a:xfrm>
          <a:prstGeom prst="rect">
            <a:avLst/>
          </a:prstGeom>
          <a:solidFill>
            <a:schemeClr val="accent3"/>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97FC3C7-4C9A-4940-98BE-A00C9F5C001F}" type="datetime'''''''''''8'''''''''''''''''''''''''''''''">
              <a:rPr lang="en-US" altLang="en-US" sz="900" smtClean="0">
                <a:solidFill>
                  <a:schemeClr val="tx2"/>
                </a:solidFill>
                <a:effectLst/>
                <a:cs typeface="+mn-cs"/>
              </a:rPr>
              <a:pPr algn="ctr">
                <a:spcBef>
                  <a:spcPct val="0"/>
                </a:spcBef>
                <a:spcAft>
                  <a:spcPct val="0"/>
                </a:spcAft>
              </a:pPr>
              <a:t>8</a:t>
            </a:fld>
            <a:endParaRPr lang="en-US" sz="900" dirty="0">
              <a:solidFill>
                <a:schemeClr val="tx2"/>
              </a:solidFill>
              <a:cs typeface="+mn-cs"/>
            </a:endParaRPr>
          </a:p>
        </p:txBody>
      </p:sp>
      <p:sp>
        <p:nvSpPr>
          <p:cNvPr id="323" name="Text Placeholder 2">
            <a:extLst>
              <a:ext uri="{FF2B5EF4-FFF2-40B4-BE49-F238E27FC236}">
                <a16:creationId xmlns:a16="http://schemas.microsoft.com/office/drawing/2014/main" id="{192DB789-515B-4504-BE53-6445F2427687}"/>
              </a:ext>
            </a:extLst>
          </p:cNvPr>
          <p:cNvSpPr>
            <a:spLocks noGrp="1"/>
          </p:cNvSpPr>
          <p:nvPr>
            <p:custDataLst>
              <p:tags r:id="rId21"/>
            </p:custDataLst>
          </p:nvPr>
        </p:nvSpPr>
        <p:spPr bwMode="gray">
          <a:xfrm>
            <a:off x="7843838" y="2105025"/>
            <a:ext cx="95250" cy="136525"/>
          </a:xfrm>
          <a:prstGeom prst="rect">
            <a:avLst/>
          </a:prstGeom>
          <a:solidFill>
            <a:schemeClr val="accent3"/>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0572713-D786-49B7-A14B-9CB7B0CB112E}" type="datetime'''''''''''''''6'''''''''''''''''''''''''''''''''''''''''">
              <a:rPr lang="en-US" altLang="en-US" sz="900" smtClean="0">
                <a:solidFill>
                  <a:schemeClr val="tx2"/>
                </a:solidFill>
                <a:effectLst/>
                <a:cs typeface="+mn-cs"/>
              </a:rPr>
              <a:pPr algn="ctr">
                <a:spcBef>
                  <a:spcPct val="0"/>
                </a:spcBef>
                <a:spcAft>
                  <a:spcPct val="0"/>
                </a:spcAft>
              </a:pPr>
              <a:t>6</a:t>
            </a:fld>
            <a:endParaRPr lang="en-US" sz="900" dirty="0">
              <a:solidFill>
                <a:schemeClr val="tx2"/>
              </a:solidFill>
              <a:cs typeface="+mn-cs"/>
            </a:endParaRPr>
          </a:p>
        </p:txBody>
      </p:sp>
      <p:sp>
        <p:nvSpPr>
          <p:cNvPr id="322" name="Text Placeholder 2">
            <a:extLst>
              <a:ext uri="{FF2B5EF4-FFF2-40B4-BE49-F238E27FC236}">
                <a16:creationId xmlns:a16="http://schemas.microsoft.com/office/drawing/2014/main" id="{192DB789-515B-4504-BE53-6445F2427687}"/>
              </a:ext>
            </a:extLst>
          </p:cNvPr>
          <p:cNvSpPr>
            <a:spLocks noGrp="1"/>
          </p:cNvSpPr>
          <p:nvPr>
            <p:custDataLst>
              <p:tags r:id="rId22"/>
            </p:custDataLst>
          </p:nvPr>
        </p:nvSpPr>
        <p:spPr bwMode="gray">
          <a:xfrm>
            <a:off x="7132638" y="2100263"/>
            <a:ext cx="95250" cy="136525"/>
          </a:xfrm>
          <a:prstGeom prst="rect">
            <a:avLst/>
          </a:prstGeom>
          <a:solidFill>
            <a:schemeClr val="accent3"/>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EF56EB5-6B59-4E85-8354-058E0BABDDFE}" type="datetime'''''''''''''''''''''''''''''''''''7'''''''''''''''''''''''">
              <a:rPr lang="en-US" altLang="en-US" sz="900" smtClean="0">
                <a:solidFill>
                  <a:schemeClr val="tx2"/>
                </a:solidFill>
                <a:effectLst/>
                <a:cs typeface="+mn-cs"/>
              </a:rPr>
              <a:pPr algn="ctr">
                <a:spcBef>
                  <a:spcPct val="0"/>
                </a:spcBef>
                <a:spcAft>
                  <a:spcPct val="0"/>
                </a:spcAft>
              </a:pPr>
              <a:t>7</a:t>
            </a:fld>
            <a:endParaRPr lang="en-US" sz="900" dirty="0">
              <a:solidFill>
                <a:schemeClr val="tx2"/>
              </a:solidFill>
              <a:cs typeface="+mn-cs"/>
            </a:endParaRPr>
          </a:p>
        </p:txBody>
      </p:sp>
      <p:sp>
        <p:nvSpPr>
          <p:cNvPr id="67" name="Text Placeholder 2">
            <a:extLst>
              <a:ext uri="{FF2B5EF4-FFF2-40B4-BE49-F238E27FC236}">
                <a16:creationId xmlns:a16="http://schemas.microsoft.com/office/drawing/2014/main" id="{192DB789-515B-4504-BE53-6445F2427687}"/>
              </a:ext>
            </a:extLst>
          </p:cNvPr>
          <p:cNvSpPr>
            <a:spLocks noGrp="1"/>
          </p:cNvSpPr>
          <p:nvPr>
            <p:custDataLst>
              <p:tags r:id="rId23"/>
            </p:custDataLst>
          </p:nvPr>
        </p:nvSpPr>
        <p:spPr bwMode="gray">
          <a:xfrm>
            <a:off x="6419850" y="23987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C0F66FD-62EE-4388-A082-37303A40E582}" type="datetime'''''''''''''''''''''''4'''''''''''''''''''''''''''''''">
              <a:rPr lang="en-US" altLang="en-US" sz="900" smtClean="0">
                <a:solidFill>
                  <a:schemeClr val="tx2"/>
                </a:solidFill>
                <a:effectLst/>
                <a:cs typeface="+mn-cs"/>
              </a:rPr>
              <a:pPr algn="ctr">
                <a:spcBef>
                  <a:spcPct val="0"/>
                </a:spcBef>
                <a:spcAft>
                  <a:spcPct val="0"/>
                </a:spcAft>
              </a:pPr>
              <a:t>4</a:t>
            </a:fld>
            <a:endParaRPr lang="en-US" sz="900" dirty="0">
              <a:solidFill>
                <a:schemeClr val="tx2"/>
              </a:solidFill>
              <a:cs typeface="+mn-cs"/>
            </a:endParaRPr>
          </a:p>
        </p:txBody>
      </p:sp>
      <p:sp>
        <p:nvSpPr>
          <p:cNvPr id="308" name="Text Placeholder 2">
            <a:extLst>
              <a:ext uri="{FF2B5EF4-FFF2-40B4-BE49-F238E27FC236}">
                <a16:creationId xmlns:a16="http://schemas.microsoft.com/office/drawing/2014/main" id="{192DB789-515B-4504-BE53-6445F2427687}"/>
              </a:ext>
            </a:extLst>
          </p:cNvPr>
          <p:cNvSpPr>
            <a:spLocks noGrp="1"/>
          </p:cNvSpPr>
          <p:nvPr>
            <p:custDataLst>
              <p:tags r:id="rId24"/>
            </p:custDataLst>
          </p:nvPr>
        </p:nvSpPr>
        <p:spPr bwMode="gray">
          <a:xfrm>
            <a:off x="3573463" y="2132013"/>
            <a:ext cx="95250" cy="136525"/>
          </a:xfrm>
          <a:prstGeom prst="rect">
            <a:avLst/>
          </a:prstGeom>
          <a:solidFill>
            <a:schemeClr val="accent3"/>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DE3B0AF-0D0A-419A-8811-2E464D7B55CD}" type="datetime'''''''''''''''''''''''''''''''''6'''''''''''''''''''''''''''''">
              <a:rPr lang="en-US" altLang="en-US" sz="900" smtClean="0">
                <a:solidFill>
                  <a:schemeClr val="tx2"/>
                </a:solidFill>
                <a:effectLst/>
                <a:cs typeface="+mn-cs"/>
              </a:rPr>
              <a:pPr algn="ctr">
                <a:spcBef>
                  <a:spcPct val="0"/>
                </a:spcBef>
                <a:spcAft>
                  <a:spcPct val="0"/>
                </a:spcAft>
              </a:pPr>
              <a:t>6</a:t>
            </a:fld>
            <a:endParaRPr lang="en-US" sz="900" dirty="0">
              <a:solidFill>
                <a:schemeClr val="tx2"/>
              </a:solidFill>
              <a:cs typeface="+mn-cs"/>
            </a:endParaRPr>
          </a:p>
        </p:txBody>
      </p:sp>
      <p:sp>
        <p:nvSpPr>
          <p:cNvPr id="311" name="Text Placeholder 2">
            <a:extLst>
              <a:ext uri="{FF2B5EF4-FFF2-40B4-BE49-F238E27FC236}">
                <a16:creationId xmlns:a16="http://schemas.microsoft.com/office/drawing/2014/main" id="{192DB789-515B-4504-BE53-6445F2427687}"/>
              </a:ext>
            </a:extLst>
          </p:cNvPr>
          <p:cNvSpPr>
            <a:spLocks noGrp="1"/>
          </p:cNvSpPr>
          <p:nvPr>
            <p:custDataLst>
              <p:tags r:id="rId25"/>
            </p:custDataLst>
          </p:nvPr>
        </p:nvSpPr>
        <p:spPr bwMode="gray">
          <a:xfrm>
            <a:off x="5708649" y="2062163"/>
            <a:ext cx="95250" cy="136525"/>
          </a:xfrm>
          <a:prstGeom prst="rect">
            <a:avLst/>
          </a:prstGeom>
          <a:solidFill>
            <a:schemeClr val="accent3"/>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2037470-56AB-4614-90F7-987E63FB36EC}" type="datetime'8'''''''">
              <a:rPr lang="en-US" altLang="en-US" sz="900" smtClean="0">
                <a:solidFill>
                  <a:schemeClr val="tx2"/>
                </a:solidFill>
                <a:effectLst/>
                <a:cs typeface="+mn-cs"/>
              </a:rPr>
              <a:pPr algn="ctr">
                <a:spcBef>
                  <a:spcPct val="0"/>
                </a:spcBef>
                <a:spcAft>
                  <a:spcPct val="0"/>
                </a:spcAft>
              </a:pPr>
              <a:t>8</a:t>
            </a:fld>
            <a:endParaRPr lang="en-US" sz="900" dirty="0">
              <a:solidFill>
                <a:schemeClr val="tx2"/>
              </a:solidFill>
              <a:cs typeface="+mn-cs"/>
            </a:endParaRPr>
          </a:p>
        </p:txBody>
      </p:sp>
      <p:sp>
        <p:nvSpPr>
          <p:cNvPr id="55" name="Text Placeholder 2">
            <a:extLst>
              <a:ext uri="{FF2B5EF4-FFF2-40B4-BE49-F238E27FC236}">
                <a16:creationId xmlns:a16="http://schemas.microsoft.com/office/drawing/2014/main" id="{192DB789-515B-4504-BE53-6445F2427687}"/>
              </a:ext>
            </a:extLst>
          </p:cNvPr>
          <p:cNvSpPr>
            <a:spLocks noGrp="1"/>
          </p:cNvSpPr>
          <p:nvPr>
            <p:custDataLst>
              <p:tags r:id="rId26"/>
            </p:custDataLst>
          </p:nvPr>
        </p:nvSpPr>
        <p:spPr bwMode="gray">
          <a:xfrm>
            <a:off x="4286250" y="23987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609B8B8-466B-48AC-9B4A-D0E2A9749406}" type="datetime'''''''''''''''''''''''''''4'''''''''''''''">
              <a:rPr lang="en-US" altLang="en-US" sz="900" smtClean="0">
                <a:solidFill>
                  <a:schemeClr val="tx2"/>
                </a:solidFill>
                <a:effectLst/>
                <a:cs typeface="+mn-cs"/>
              </a:rPr>
              <a:pPr algn="ctr">
                <a:spcBef>
                  <a:spcPct val="0"/>
                </a:spcBef>
                <a:spcAft>
                  <a:spcPct val="0"/>
                </a:spcAft>
              </a:pPr>
              <a:t>4</a:t>
            </a:fld>
            <a:endParaRPr lang="en-US" sz="900" dirty="0">
              <a:solidFill>
                <a:schemeClr val="tx2"/>
              </a:solidFill>
              <a:cs typeface="+mn-cs"/>
            </a:endParaRPr>
          </a:p>
        </p:txBody>
      </p:sp>
      <p:sp>
        <p:nvSpPr>
          <p:cNvPr id="309" name="Text Placeholder 2">
            <a:extLst>
              <a:ext uri="{FF2B5EF4-FFF2-40B4-BE49-F238E27FC236}">
                <a16:creationId xmlns:a16="http://schemas.microsoft.com/office/drawing/2014/main" id="{192DB789-515B-4504-BE53-6445F2427687}"/>
              </a:ext>
            </a:extLst>
          </p:cNvPr>
          <p:cNvSpPr>
            <a:spLocks noGrp="1"/>
          </p:cNvSpPr>
          <p:nvPr>
            <p:custDataLst>
              <p:tags r:id="rId27"/>
            </p:custDataLst>
          </p:nvPr>
        </p:nvSpPr>
        <p:spPr bwMode="gray">
          <a:xfrm>
            <a:off x="4286250" y="2139950"/>
            <a:ext cx="95250" cy="136525"/>
          </a:xfrm>
          <a:prstGeom prst="rect">
            <a:avLst/>
          </a:prstGeom>
          <a:solidFill>
            <a:schemeClr val="accent3"/>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219917D-32AA-47B9-BC22-C51450254B09}" type="datetime'''''''''''''''''''''''''''''''''''''''''''''''''''6'">
              <a:rPr lang="en-US" altLang="en-US" sz="900" smtClean="0">
                <a:solidFill>
                  <a:schemeClr val="tx2"/>
                </a:solidFill>
                <a:effectLst/>
                <a:cs typeface="+mn-cs"/>
              </a:rPr>
              <a:pPr algn="ctr">
                <a:spcBef>
                  <a:spcPct val="0"/>
                </a:spcBef>
                <a:spcAft>
                  <a:spcPct val="0"/>
                </a:spcAft>
              </a:pPr>
              <a:t>6</a:t>
            </a:fld>
            <a:endParaRPr lang="en-US" sz="900" dirty="0">
              <a:solidFill>
                <a:schemeClr val="tx2"/>
              </a:solidFill>
              <a:cs typeface="+mn-cs"/>
            </a:endParaRPr>
          </a:p>
        </p:txBody>
      </p:sp>
      <p:sp>
        <p:nvSpPr>
          <p:cNvPr id="76" name="Text Placeholder 2">
            <a:extLst>
              <a:ext uri="{FF2B5EF4-FFF2-40B4-BE49-F238E27FC236}">
                <a16:creationId xmlns:a16="http://schemas.microsoft.com/office/drawing/2014/main" id="{47F1C892-EBFD-43F9-9E31-9D1E73940A72}"/>
              </a:ext>
            </a:extLst>
          </p:cNvPr>
          <p:cNvSpPr txBox="1">
            <a:spLocks/>
          </p:cNvSpPr>
          <p:nvPr>
            <p:custDataLst>
              <p:tags r:id="rId28"/>
            </p:custDataLst>
          </p:nvPr>
        </p:nvSpPr>
        <p:spPr bwMode="gray">
          <a:xfrm>
            <a:off x="3541712" y="1995488"/>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DADD306-6815-4630-B4F6-3C46438C9056}" type="datetime'''''''''''''5''''0'''''''''''''''''''''''''''''''''''''''''''">
              <a:rPr lang="en-US" altLang="en-US" sz="900" smtClean="0">
                <a:cs typeface="+mn-cs"/>
              </a:rPr>
              <a:pPr/>
              <a:t>50</a:t>
            </a:fld>
            <a:endParaRPr lang="en-GB" sz="900" dirty="0">
              <a:cs typeface="+mn-cs"/>
            </a:endParaRPr>
          </a:p>
        </p:txBody>
      </p:sp>
      <p:sp>
        <p:nvSpPr>
          <p:cNvPr id="310" name="Text Placeholder 2">
            <a:extLst>
              <a:ext uri="{FF2B5EF4-FFF2-40B4-BE49-F238E27FC236}">
                <a16:creationId xmlns:a16="http://schemas.microsoft.com/office/drawing/2014/main" id="{192DB789-515B-4504-BE53-6445F2427687}"/>
              </a:ext>
            </a:extLst>
          </p:cNvPr>
          <p:cNvSpPr>
            <a:spLocks noGrp="1"/>
          </p:cNvSpPr>
          <p:nvPr>
            <p:custDataLst>
              <p:tags r:id="rId29"/>
            </p:custDataLst>
          </p:nvPr>
        </p:nvSpPr>
        <p:spPr bwMode="gray">
          <a:xfrm>
            <a:off x="4997449" y="2011363"/>
            <a:ext cx="95250" cy="136525"/>
          </a:xfrm>
          <a:prstGeom prst="rect">
            <a:avLst/>
          </a:prstGeom>
          <a:solidFill>
            <a:schemeClr val="accent3"/>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F6941F8-81E0-4993-A0D6-3728E54D3B2E}" type="datetime'''''''8'''''''''''''''''''''''''''''''''''''">
              <a:rPr lang="en-US" altLang="en-US" sz="900" smtClean="0">
                <a:solidFill>
                  <a:schemeClr val="tx2"/>
                </a:solidFill>
                <a:effectLst/>
                <a:cs typeface="+mn-cs"/>
              </a:rPr>
              <a:pPr algn="ctr">
                <a:spcBef>
                  <a:spcPct val="0"/>
                </a:spcBef>
                <a:spcAft>
                  <a:spcPct val="0"/>
                </a:spcAft>
              </a:pPr>
              <a:t>8</a:t>
            </a:fld>
            <a:endParaRPr lang="en-US" sz="900" dirty="0">
              <a:solidFill>
                <a:schemeClr val="tx2"/>
              </a:solidFill>
              <a:cs typeface="+mn-cs"/>
            </a:endParaRPr>
          </a:p>
        </p:txBody>
      </p:sp>
      <p:sp>
        <p:nvSpPr>
          <p:cNvPr id="304" name="Text Placeholder 2">
            <a:extLst>
              <a:ext uri="{FF2B5EF4-FFF2-40B4-BE49-F238E27FC236}">
                <a16:creationId xmlns:a16="http://schemas.microsoft.com/office/drawing/2014/main" id="{192DB789-515B-4504-BE53-6445F2427687}"/>
              </a:ext>
            </a:extLst>
          </p:cNvPr>
          <p:cNvSpPr>
            <a:spLocks noGrp="1"/>
          </p:cNvSpPr>
          <p:nvPr>
            <p:custDataLst>
              <p:tags r:id="rId30"/>
            </p:custDataLst>
          </p:nvPr>
        </p:nvSpPr>
        <p:spPr bwMode="gray">
          <a:xfrm>
            <a:off x="2151062" y="1993900"/>
            <a:ext cx="95250" cy="136525"/>
          </a:xfrm>
          <a:prstGeom prst="rect">
            <a:avLst/>
          </a:prstGeom>
          <a:solidFill>
            <a:schemeClr val="accent3"/>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EF5081A-E845-4823-8D5F-4E8976080DB6}" type="datetime'''''''''''''''''''''''''''''''''''''''8'''''''''''''''''">
              <a:rPr lang="en-US" altLang="en-US" sz="900" smtClean="0">
                <a:solidFill>
                  <a:schemeClr val="tx2"/>
                </a:solidFill>
                <a:effectLst/>
                <a:cs typeface="+mn-cs"/>
              </a:rPr>
              <a:pPr algn="ctr">
                <a:spcBef>
                  <a:spcPct val="0"/>
                </a:spcBef>
                <a:spcAft>
                  <a:spcPct val="0"/>
                </a:spcAft>
              </a:pPr>
              <a:t>8</a:t>
            </a:fld>
            <a:endParaRPr lang="en-US" sz="900" dirty="0">
              <a:solidFill>
                <a:schemeClr val="tx2"/>
              </a:solidFill>
              <a:cs typeface="+mn-cs"/>
            </a:endParaRPr>
          </a:p>
        </p:txBody>
      </p:sp>
      <p:sp>
        <p:nvSpPr>
          <p:cNvPr id="32" name="Text Placeholder 2">
            <a:extLst>
              <a:ext uri="{FF2B5EF4-FFF2-40B4-BE49-F238E27FC236}">
                <a16:creationId xmlns:a16="http://schemas.microsoft.com/office/drawing/2014/main" id="{192DB789-515B-4504-BE53-6445F2427687}"/>
              </a:ext>
            </a:extLst>
          </p:cNvPr>
          <p:cNvSpPr>
            <a:spLocks noGrp="1"/>
          </p:cNvSpPr>
          <p:nvPr>
            <p:custDataLst>
              <p:tags r:id="rId31"/>
            </p:custDataLst>
          </p:nvPr>
        </p:nvSpPr>
        <p:spPr bwMode="gray">
          <a:xfrm>
            <a:off x="2151062" y="23987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B99AB2C-860F-4314-AFD2-13B5297CE17E}" type="datetime'''''''4'''''''''''''''''''''''''''''''''''''''''">
              <a:rPr lang="en-US" altLang="en-US" sz="900" smtClean="0">
                <a:solidFill>
                  <a:schemeClr val="tx2"/>
                </a:solidFill>
                <a:effectLst/>
                <a:cs typeface="+mn-cs"/>
              </a:rPr>
              <a:pPr algn="ctr">
                <a:spcBef>
                  <a:spcPct val="0"/>
                </a:spcBef>
                <a:spcAft>
                  <a:spcPct val="0"/>
                </a:spcAft>
              </a:pPr>
              <a:t>4</a:t>
            </a:fld>
            <a:endParaRPr lang="en-US" sz="900" dirty="0">
              <a:solidFill>
                <a:schemeClr val="tx2"/>
              </a:solidFill>
              <a:cs typeface="+mn-cs"/>
            </a:endParaRPr>
          </a:p>
        </p:txBody>
      </p:sp>
      <p:sp>
        <p:nvSpPr>
          <p:cNvPr id="34" name="Text Placeholder 2">
            <a:extLst>
              <a:ext uri="{FF2B5EF4-FFF2-40B4-BE49-F238E27FC236}">
                <a16:creationId xmlns:a16="http://schemas.microsoft.com/office/drawing/2014/main" id="{192DB789-515B-4504-BE53-6445F2427687}"/>
              </a:ext>
            </a:extLst>
          </p:cNvPr>
          <p:cNvSpPr>
            <a:spLocks noGrp="1"/>
          </p:cNvSpPr>
          <p:nvPr>
            <p:custDataLst>
              <p:tags r:id="rId32"/>
            </p:custDataLst>
          </p:nvPr>
        </p:nvSpPr>
        <p:spPr bwMode="gray">
          <a:xfrm>
            <a:off x="2862262" y="2400300"/>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96FD101-8405-4049-9B06-AE2E51A16530}" type="datetime'''''''''''''''''''3'''''''''">
              <a:rPr lang="en-US" altLang="en-US" sz="900" smtClean="0">
                <a:solidFill>
                  <a:schemeClr val="tx2"/>
                </a:solidFill>
                <a:effectLst/>
                <a:cs typeface="+mn-cs"/>
              </a:rPr>
              <a:pPr algn="ctr">
                <a:spcBef>
                  <a:spcPct val="0"/>
                </a:spcBef>
                <a:spcAft>
                  <a:spcPct val="0"/>
                </a:spcAft>
              </a:pPr>
              <a:t>3</a:t>
            </a:fld>
            <a:endParaRPr lang="en-US" sz="900" dirty="0">
              <a:solidFill>
                <a:schemeClr val="tx2"/>
              </a:solidFill>
              <a:cs typeface="+mn-cs"/>
            </a:endParaRPr>
          </a:p>
        </p:txBody>
      </p:sp>
      <p:sp>
        <p:nvSpPr>
          <p:cNvPr id="65" name="Text Placeholder 2">
            <a:extLst>
              <a:ext uri="{FF2B5EF4-FFF2-40B4-BE49-F238E27FC236}">
                <a16:creationId xmlns:a16="http://schemas.microsoft.com/office/drawing/2014/main" id="{192DB789-515B-4504-BE53-6445F2427687}"/>
              </a:ext>
            </a:extLst>
          </p:cNvPr>
          <p:cNvSpPr>
            <a:spLocks noGrp="1"/>
          </p:cNvSpPr>
          <p:nvPr>
            <p:custDataLst>
              <p:tags r:id="rId33"/>
            </p:custDataLst>
          </p:nvPr>
        </p:nvSpPr>
        <p:spPr bwMode="gray">
          <a:xfrm>
            <a:off x="4997449" y="23987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E0AC9B9-71E3-4328-B700-D5E4EF362D9D}" type="datetime'''''''''''''''''''''''''''''''''''''''4'">
              <a:rPr lang="en-US" altLang="en-US" sz="900" smtClean="0">
                <a:solidFill>
                  <a:schemeClr val="tx2"/>
                </a:solidFill>
                <a:effectLst/>
                <a:cs typeface="+mn-cs"/>
              </a:rPr>
              <a:pPr algn="ctr">
                <a:spcBef>
                  <a:spcPct val="0"/>
                </a:spcBef>
                <a:spcAft>
                  <a:spcPct val="0"/>
                </a:spcAft>
              </a:pPr>
              <a:t>4</a:t>
            </a:fld>
            <a:endParaRPr lang="en-US" sz="900" dirty="0">
              <a:solidFill>
                <a:schemeClr val="tx2"/>
              </a:solidFill>
              <a:cs typeface="+mn-cs"/>
            </a:endParaRPr>
          </a:p>
        </p:txBody>
      </p:sp>
      <p:sp>
        <p:nvSpPr>
          <p:cNvPr id="53" name="Text Placeholder 2">
            <a:extLst>
              <a:ext uri="{FF2B5EF4-FFF2-40B4-BE49-F238E27FC236}">
                <a16:creationId xmlns:a16="http://schemas.microsoft.com/office/drawing/2014/main" id="{192DB789-515B-4504-BE53-6445F2427687}"/>
              </a:ext>
            </a:extLst>
          </p:cNvPr>
          <p:cNvSpPr>
            <a:spLocks noGrp="1"/>
          </p:cNvSpPr>
          <p:nvPr>
            <p:custDataLst>
              <p:tags r:id="rId34"/>
            </p:custDataLst>
          </p:nvPr>
        </p:nvSpPr>
        <p:spPr bwMode="gray">
          <a:xfrm>
            <a:off x="3573463" y="2401888"/>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9A9BA74-DD25-4D69-953C-C48E719E0914}" type="datetime'''3'''''''''''''''''''''''''">
              <a:rPr lang="en-US" altLang="en-US" sz="900" smtClean="0">
                <a:solidFill>
                  <a:schemeClr val="tx2"/>
                </a:solidFill>
                <a:effectLst/>
                <a:cs typeface="+mn-cs"/>
              </a:rPr>
              <a:pPr algn="ctr">
                <a:spcBef>
                  <a:spcPct val="0"/>
                </a:spcBef>
                <a:spcAft>
                  <a:spcPct val="0"/>
                </a:spcAft>
              </a:pPr>
              <a:t>3</a:t>
            </a:fld>
            <a:endParaRPr lang="en-US" sz="900" dirty="0">
              <a:solidFill>
                <a:schemeClr val="tx2"/>
              </a:solidFill>
              <a:cs typeface="+mn-cs"/>
            </a:endParaRPr>
          </a:p>
        </p:txBody>
      </p:sp>
      <p:sp>
        <p:nvSpPr>
          <p:cNvPr id="68" name="Text Placeholder 2">
            <a:extLst>
              <a:ext uri="{FF2B5EF4-FFF2-40B4-BE49-F238E27FC236}">
                <a16:creationId xmlns:a16="http://schemas.microsoft.com/office/drawing/2014/main" id="{192DB789-515B-4504-BE53-6445F2427687}"/>
              </a:ext>
            </a:extLst>
          </p:cNvPr>
          <p:cNvSpPr>
            <a:spLocks noGrp="1"/>
          </p:cNvSpPr>
          <p:nvPr>
            <p:custDataLst>
              <p:tags r:id="rId35"/>
            </p:custDataLst>
          </p:nvPr>
        </p:nvSpPr>
        <p:spPr bwMode="gray">
          <a:xfrm>
            <a:off x="7132638" y="2395538"/>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828C241-0A7A-498F-84D2-4DD975869FE8}" type="datetime'''4'''''">
              <a:rPr lang="en-US" altLang="en-US" sz="900" smtClean="0">
                <a:solidFill>
                  <a:schemeClr val="tx2"/>
                </a:solidFill>
                <a:effectLst/>
                <a:cs typeface="+mn-cs"/>
              </a:rPr>
              <a:pPr algn="ctr">
                <a:spcBef>
                  <a:spcPct val="0"/>
                </a:spcBef>
                <a:spcAft>
                  <a:spcPct val="0"/>
                </a:spcAft>
              </a:pPr>
              <a:t>4</a:t>
            </a:fld>
            <a:endParaRPr lang="en-US" sz="900" dirty="0">
              <a:solidFill>
                <a:schemeClr val="tx2"/>
              </a:solidFill>
              <a:cs typeface="+mn-cs"/>
            </a:endParaRPr>
          </a:p>
        </p:txBody>
      </p:sp>
      <p:sp>
        <p:nvSpPr>
          <p:cNvPr id="66" name="Text Placeholder 2">
            <a:extLst>
              <a:ext uri="{FF2B5EF4-FFF2-40B4-BE49-F238E27FC236}">
                <a16:creationId xmlns:a16="http://schemas.microsoft.com/office/drawing/2014/main" id="{192DB789-515B-4504-BE53-6445F2427687}"/>
              </a:ext>
            </a:extLst>
          </p:cNvPr>
          <p:cNvSpPr>
            <a:spLocks noGrp="1"/>
          </p:cNvSpPr>
          <p:nvPr>
            <p:custDataLst>
              <p:tags r:id="rId36"/>
            </p:custDataLst>
          </p:nvPr>
        </p:nvSpPr>
        <p:spPr bwMode="gray">
          <a:xfrm>
            <a:off x="5708649" y="2395538"/>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13B4E42-0A85-4DF2-9750-AC727B560DFF}" type="datetime'''''''5'''''''''">
              <a:rPr lang="en-US" altLang="en-US" sz="900" smtClean="0">
                <a:solidFill>
                  <a:schemeClr val="tx2"/>
                </a:solidFill>
                <a:effectLst/>
                <a:cs typeface="+mn-cs"/>
              </a:rPr>
              <a:pPr algn="ctr">
                <a:spcBef>
                  <a:spcPct val="0"/>
                </a:spcBef>
                <a:spcAft>
                  <a:spcPct val="0"/>
                </a:spcAft>
              </a:pPr>
              <a:t>5</a:t>
            </a:fld>
            <a:endParaRPr lang="en-US" sz="900" dirty="0">
              <a:solidFill>
                <a:schemeClr val="tx2"/>
              </a:solidFill>
              <a:cs typeface="+mn-cs"/>
            </a:endParaRPr>
          </a:p>
        </p:txBody>
      </p:sp>
      <p:sp>
        <p:nvSpPr>
          <p:cNvPr id="82" name="Text Placeholder 2">
            <a:extLst>
              <a:ext uri="{FF2B5EF4-FFF2-40B4-BE49-F238E27FC236}">
                <a16:creationId xmlns:a16="http://schemas.microsoft.com/office/drawing/2014/main" id="{B754A922-0A6B-41A5-83C7-E93513C93C70}"/>
              </a:ext>
            </a:extLst>
          </p:cNvPr>
          <p:cNvSpPr txBox="1">
            <a:spLocks/>
          </p:cNvSpPr>
          <p:nvPr>
            <p:custDataLst>
              <p:tags r:id="rId37"/>
            </p:custDataLst>
          </p:nvPr>
        </p:nvSpPr>
        <p:spPr bwMode="gray">
          <a:xfrm>
            <a:off x="7812087" y="1968500"/>
            <a:ext cx="1587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DD32AA1-E4B1-45F1-B37F-C4666DD6FF13}" type="datetime'''''''''''''''''''''''''''''''''5''''5'''''''''''''''''''''">
              <a:rPr lang="en-US" altLang="en-US" sz="900" smtClean="0">
                <a:cs typeface="+mn-cs"/>
              </a:rPr>
              <a:pPr/>
              <a:t>55</a:t>
            </a:fld>
            <a:endParaRPr lang="en-GB" sz="900" dirty="0">
              <a:cs typeface="+mn-cs"/>
            </a:endParaRPr>
          </a:p>
        </p:txBody>
      </p:sp>
      <p:sp>
        <p:nvSpPr>
          <p:cNvPr id="80" name="Text Placeholder 2">
            <a:extLst>
              <a:ext uri="{FF2B5EF4-FFF2-40B4-BE49-F238E27FC236}">
                <a16:creationId xmlns:a16="http://schemas.microsoft.com/office/drawing/2014/main" id="{B43BA16F-FE95-499B-89EE-F7210C6C46E2}"/>
              </a:ext>
            </a:extLst>
          </p:cNvPr>
          <p:cNvSpPr txBox="1">
            <a:spLocks/>
          </p:cNvSpPr>
          <p:nvPr>
            <p:custDataLst>
              <p:tags r:id="rId38"/>
            </p:custDataLst>
          </p:nvPr>
        </p:nvSpPr>
        <p:spPr bwMode="gray">
          <a:xfrm>
            <a:off x="6388099" y="1941513"/>
            <a:ext cx="1587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DF6F769-4927-49E7-8D70-32675EBF62BB}" type="datetime'''''''''''''''''''''''6''''''''''''''''''''''''''0'">
              <a:rPr lang="en-US" altLang="en-US" sz="900" smtClean="0">
                <a:cs typeface="+mn-cs"/>
              </a:rPr>
              <a:pPr/>
              <a:t>60</a:t>
            </a:fld>
            <a:endParaRPr lang="en-GB" sz="900" dirty="0">
              <a:cs typeface="+mn-cs"/>
            </a:endParaRPr>
          </a:p>
        </p:txBody>
      </p:sp>
      <p:graphicFrame>
        <p:nvGraphicFramePr>
          <p:cNvPr id="5" name="Chart 4">
            <a:extLst>
              <a:ext uri="{FF2B5EF4-FFF2-40B4-BE49-F238E27FC236}">
                <a16:creationId xmlns:a16="http://schemas.microsoft.com/office/drawing/2014/main" id="{FE4C85F3-3BD6-BA11-623C-8637B77C04C1}"/>
              </a:ext>
            </a:extLst>
          </p:cNvPr>
          <p:cNvGraphicFramePr/>
          <p:nvPr>
            <p:custDataLst>
              <p:tags r:id="rId39"/>
            </p:custDataLst>
            <p:extLst>
              <p:ext uri="{D42A27DB-BD31-4B8C-83A1-F6EECF244321}">
                <p14:modId xmlns:p14="http://schemas.microsoft.com/office/powerpoint/2010/main" val="1233732898"/>
              </p:ext>
            </p:extLst>
          </p:nvPr>
        </p:nvGraphicFramePr>
        <p:xfrm>
          <a:off x="1760538" y="3668713"/>
          <a:ext cx="6569075" cy="604837"/>
        </p:xfrm>
        <a:graphic>
          <a:graphicData uri="http://schemas.openxmlformats.org/drawingml/2006/chart">
            <c:chart xmlns:c="http://schemas.openxmlformats.org/drawingml/2006/chart" xmlns:r="http://schemas.openxmlformats.org/officeDocument/2006/relationships" r:id="rId173"/>
          </a:graphicData>
        </a:graphic>
      </p:graphicFrame>
      <p:sp>
        <p:nvSpPr>
          <p:cNvPr id="110" name="Text Placeholder 2">
            <a:extLst>
              <a:ext uri="{FF2B5EF4-FFF2-40B4-BE49-F238E27FC236}">
                <a16:creationId xmlns:a16="http://schemas.microsoft.com/office/drawing/2014/main" id="{99822807-9625-491C-9585-BDE9B8C775F3}"/>
              </a:ext>
            </a:extLst>
          </p:cNvPr>
          <p:cNvSpPr txBox="1">
            <a:spLocks/>
          </p:cNvSpPr>
          <p:nvPr>
            <p:custDataLst>
              <p:tags r:id="rId40"/>
            </p:custDataLst>
          </p:nvPr>
        </p:nvSpPr>
        <p:spPr bwMode="gray">
          <a:xfrm>
            <a:off x="4254499" y="3824288"/>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25D24C1-1DB3-4AC1-900F-D8BAD7A95762}" type="datetime'''''''''''''1''4'''''''''''''''''">
              <a:rPr lang="en-US" altLang="en-US" sz="900" smtClean="0">
                <a:cs typeface="+mn-cs"/>
              </a:rPr>
              <a:pPr/>
              <a:t>14</a:t>
            </a:fld>
            <a:endParaRPr lang="en-GB" sz="900" dirty="0">
              <a:cs typeface="+mn-cs"/>
            </a:endParaRPr>
          </a:p>
        </p:txBody>
      </p:sp>
      <p:sp>
        <p:nvSpPr>
          <p:cNvPr id="101" name="Text Placeholder 2">
            <a:extLst>
              <a:ext uri="{FF2B5EF4-FFF2-40B4-BE49-F238E27FC236}">
                <a16:creationId xmlns:a16="http://schemas.microsoft.com/office/drawing/2014/main" id="{8F6714FD-4078-4930-9FF6-6761BF87359A}"/>
              </a:ext>
            </a:extLst>
          </p:cNvPr>
          <p:cNvSpPr txBox="1">
            <a:spLocks/>
          </p:cNvSpPr>
          <p:nvPr>
            <p:custDataLst>
              <p:tags r:id="rId41"/>
            </p:custDataLst>
          </p:nvPr>
        </p:nvSpPr>
        <p:spPr bwMode="gray">
          <a:xfrm>
            <a:off x="3541712" y="3589338"/>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5DD1CFA-488A-41A9-9154-2ED93A948160}" type="datetime'''''''3''''''''''''''''''''''1'''''''''''''''''''''''''">
              <a:rPr lang="en-US" altLang="en-US" sz="900" smtClean="0">
                <a:cs typeface="+mn-cs"/>
              </a:rPr>
              <a:pPr/>
              <a:t>31</a:t>
            </a:fld>
            <a:endParaRPr lang="en-GB" sz="900" dirty="0">
              <a:cs typeface="+mn-cs"/>
            </a:endParaRPr>
          </a:p>
        </p:txBody>
      </p:sp>
      <p:sp>
        <p:nvSpPr>
          <p:cNvPr id="107" name="Text Placeholder 2">
            <a:extLst>
              <a:ext uri="{FF2B5EF4-FFF2-40B4-BE49-F238E27FC236}">
                <a16:creationId xmlns:a16="http://schemas.microsoft.com/office/drawing/2014/main" id="{8F5DE4CD-4C50-4177-9D31-BA3CB14DCBDB}"/>
              </a:ext>
            </a:extLst>
          </p:cNvPr>
          <p:cNvSpPr txBox="1">
            <a:spLocks/>
          </p:cNvSpPr>
          <p:nvPr>
            <p:custDataLst>
              <p:tags r:id="rId42"/>
            </p:custDataLst>
          </p:nvPr>
        </p:nvSpPr>
        <p:spPr bwMode="gray">
          <a:xfrm>
            <a:off x="2119312" y="3768725"/>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9504D37-F81B-419C-BEC6-C21BA145C2B4}" type="datetime'1''''''''''''''''''''''''''''''8'''''''''''''''''">
              <a:rPr lang="en-US" altLang="en-US" sz="900" smtClean="0">
                <a:cs typeface="+mn-cs"/>
              </a:rPr>
              <a:pPr/>
              <a:t>18</a:t>
            </a:fld>
            <a:endParaRPr lang="en-GB" sz="900" dirty="0">
              <a:cs typeface="+mn-cs"/>
            </a:endParaRPr>
          </a:p>
        </p:txBody>
      </p:sp>
      <p:sp>
        <p:nvSpPr>
          <p:cNvPr id="111" name="Text Placeholder 2">
            <a:extLst>
              <a:ext uri="{FF2B5EF4-FFF2-40B4-BE49-F238E27FC236}">
                <a16:creationId xmlns:a16="http://schemas.microsoft.com/office/drawing/2014/main" id="{0E5A2336-60C1-4F45-95CB-AB8A109EC407}"/>
              </a:ext>
            </a:extLst>
          </p:cNvPr>
          <p:cNvSpPr txBox="1">
            <a:spLocks/>
          </p:cNvSpPr>
          <p:nvPr>
            <p:custDataLst>
              <p:tags r:id="rId43"/>
            </p:custDataLst>
          </p:nvPr>
        </p:nvSpPr>
        <p:spPr bwMode="gray">
          <a:xfrm>
            <a:off x="6388099" y="3813175"/>
            <a:ext cx="1587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74348B9-87B4-4B0C-81B6-9A535FCD7DA5}" type="datetime'''''''''''''''''''''1''5'''''''''''''''''''''''">
              <a:rPr lang="en-US" altLang="en-US" sz="900" smtClean="0">
                <a:cs typeface="+mn-cs"/>
              </a:rPr>
              <a:pPr/>
              <a:t>15</a:t>
            </a:fld>
            <a:endParaRPr lang="en-GB" sz="900" dirty="0">
              <a:cs typeface="+mn-cs"/>
            </a:endParaRPr>
          </a:p>
        </p:txBody>
      </p:sp>
      <p:sp>
        <p:nvSpPr>
          <p:cNvPr id="147" name="Text Placeholder 2">
            <a:extLst>
              <a:ext uri="{FF2B5EF4-FFF2-40B4-BE49-F238E27FC236}">
                <a16:creationId xmlns:a16="http://schemas.microsoft.com/office/drawing/2014/main" id="{192DB789-515B-4504-BE53-6445F2427687}"/>
              </a:ext>
            </a:extLst>
          </p:cNvPr>
          <p:cNvSpPr>
            <a:spLocks noGrp="1"/>
          </p:cNvSpPr>
          <p:nvPr>
            <p:custDataLst>
              <p:tags r:id="rId44"/>
            </p:custDataLst>
          </p:nvPr>
        </p:nvSpPr>
        <p:spPr bwMode="gray">
          <a:xfrm>
            <a:off x="2735263" y="411797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FC577C6-8670-4088-9296-12386C3BEE9D}" type="datetime'''''''''''''''''''''''''''''1'''''''''''''''''''''''''''">
              <a:rPr lang="en-US" altLang="en-US" sz="900" smtClean="0">
                <a:solidFill>
                  <a:schemeClr val="tx2"/>
                </a:solidFill>
                <a:effectLst/>
                <a:cs typeface="+mn-cs"/>
              </a:rPr>
              <a:pPr algn="ctr">
                <a:spcBef>
                  <a:spcPct val="0"/>
                </a:spcBef>
                <a:spcAft>
                  <a:spcPct val="0"/>
                </a:spcAft>
              </a:pPr>
              <a:t>1</a:t>
            </a:fld>
            <a:endParaRPr lang="en-US" sz="900" dirty="0">
              <a:solidFill>
                <a:schemeClr val="tx2"/>
              </a:solidFill>
              <a:cs typeface="+mn-cs"/>
            </a:endParaRPr>
          </a:p>
        </p:txBody>
      </p:sp>
      <p:sp>
        <p:nvSpPr>
          <p:cNvPr id="220" name="Text Placeholder 2">
            <a:extLst>
              <a:ext uri="{FF2B5EF4-FFF2-40B4-BE49-F238E27FC236}">
                <a16:creationId xmlns:a16="http://schemas.microsoft.com/office/drawing/2014/main" id="{192DB789-515B-4504-BE53-6445F2427687}"/>
              </a:ext>
            </a:extLst>
          </p:cNvPr>
          <p:cNvSpPr>
            <a:spLocks noGrp="1"/>
          </p:cNvSpPr>
          <p:nvPr>
            <p:custDataLst>
              <p:tags r:id="rId45"/>
            </p:custDataLst>
          </p:nvPr>
        </p:nvSpPr>
        <p:spPr bwMode="gray">
          <a:xfrm>
            <a:off x="7716838" y="4108450"/>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3EA35A5-ABFF-4369-B708-9892632107CD}" type="datetime'''''''''''''''''''''''''''''''''''''2'''''''''''">
              <a:rPr lang="en-US" altLang="en-US" sz="900" smtClean="0">
                <a:solidFill>
                  <a:schemeClr val="tx2"/>
                </a:solidFill>
                <a:effectLst/>
                <a:cs typeface="+mn-cs"/>
              </a:rPr>
              <a:pPr algn="ctr">
                <a:spcBef>
                  <a:spcPct val="0"/>
                </a:spcBef>
                <a:spcAft>
                  <a:spcPct val="0"/>
                </a:spcAft>
              </a:pPr>
              <a:t>2</a:t>
            </a:fld>
            <a:endParaRPr lang="en-US" sz="900" dirty="0">
              <a:solidFill>
                <a:schemeClr val="tx2"/>
              </a:solidFill>
              <a:cs typeface="+mn-cs"/>
            </a:endParaRPr>
          </a:p>
        </p:txBody>
      </p:sp>
      <p:sp>
        <p:nvSpPr>
          <p:cNvPr id="112" name="Text Placeholder 2">
            <a:extLst>
              <a:ext uri="{FF2B5EF4-FFF2-40B4-BE49-F238E27FC236}">
                <a16:creationId xmlns:a16="http://schemas.microsoft.com/office/drawing/2014/main" id="{94C1BEA9-7681-4A28-BABF-89CE313121CD}"/>
              </a:ext>
            </a:extLst>
          </p:cNvPr>
          <p:cNvSpPr txBox="1">
            <a:spLocks/>
          </p:cNvSpPr>
          <p:nvPr>
            <p:custDataLst>
              <p:tags r:id="rId46"/>
            </p:custDataLst>
          </p:nvPr>
        </p:nvSpPr>
        <p:spPr bwMode="gray">
          <a:xfrm>
            <a:off x="7812087" y="3735388"/>
            <a:ext cx="1587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D885FB4-FD40-469F-93B7-B78F0114291D}" type="datetime'2''''''''''''''''''''''''''''''''''''''''1'''''''''''''">
              <a:rPr lang="en-US" altLang="en-US" sz="900" smtClean="0">
                <a:cs typeface="+mn-cs"/>
              </a:rPr>
              <a:pPr/>
              <a:t>21</a:t>
            </a:fld>
            <a:endParaRPr lang="en-GB" sz="900" dirty="0">
              <a:cs typeface="+mn-cs"/>
            </a:endParaRPr>
          </a:p>
        </p:txBody>
      </p:sp>
      <p:sp>
        <p:nvSpPr>
          <p:cNvPr id="169" name="Text Placeholder 4">
            <a:extLst>
              <a:ext uri="{FF2B5EF4-FFF2-40B4-BE49-F238E27FC236}">
                <a16:creationId xmlns:a16="http://schemas.microsoft.com/office/drawing/2014/main" id="{4C1F3293-4EFE-461D-940D-7EE66BAE31C5}"/>
              </a:ext>
            </a:extLst>
          </p:cNvPr>
          <p:cNvSpPr>
            <a:spLocks noGrp="1"/>
          </p:cNvSpPr>
          <p:nvPr>
            <p:custDataLst>
              <p:tags r:id="rId47"/>
            </p:custDataLst>
          </p:nvPr>
        </p:nvSpPr>
        <p:spPr bwMode="gray">
          <a:xfrm>
            <a:off x="7970838" y="4049713"/>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8243A5E-7F75-4147-96A1-6384EDB9272C}" type="datetime'''''''''''''''''6'''''''''''''">
              <a:rPr lang="en-US" altLang="en-US" sz="900" smtClean="0">
                <a:effectLst/>
                <a:cs typeface="+mn-cs"/>
              </a:rPr>
              <a:pPr algn="ctr">
                <a:spcBef>
                  <a:spcPct val="0"/>
                </a:spcBef>
                <a:spcAft>
                  <a:spcPct val="0"/>
                </a:spcAft>
              </a:pPr>
              <a:t>6</a:t>
            </a:fld>
            <a:endParaRPr lang="en-US" sz="900" dirty="0">
              <a:cs typeface="+mn-cs"/>
            </a:endParaRPr>
          </a:p>
        </p:txBody>
      </p:sp>
      <p:sp>
        <p:nvSpPr>
          <p:cNvPr id="175" name="Text Placeholder 2">
            <a:extLst>
              <a:ext uri="{FF2B5EF4-FFF2-40B4-BE49-F238E27FC236}">
                <a16:creationId xmlns:a16="http://schemas.microsoft.com/office/drawing/2014/main" id="{192DB789-515B-4504-BE53-6445F2427687}"/>
              </a:ext>
            </a:extLst>
          </p:cNvPr>
          <p:cNvSpPr>
            <a:spLocks noGrp="1"/>
          </p:cNvSpPr>
          <p:nvPr>
            <p:custDataLst>
              <p:tags r:id="rId48"/>
            </p:custDataLst>
          </p:nvPr>
        </p:nvSpPr>
        <p:spPr bwMode="gray">
          <a:xfrm>
            <a:off x="5581650" y="41132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2F2EC74-EE68-4CBD-B9ED-FD76AD18A65F}" type="datetime'''''''''''''''1'''''''''''''''''''''''''''''''''''">
              <a:rPr lang="en-US" altLang="en-US" sz="900" smtClean="0">
                <a:solidFill>
                  <a:schemeClr val="tx2"/>
                </a:solidFill>
                <a:effectLst/>
                <a:cs typeface="+mn-cs"/>
              </a:rPr>
              <a:pPr algn="ctr">
                <a:spcBef>
                  <a:spcPct val="0"/>
                </a:spcBef>
                <a:spcAft>
                  <a:spcPct val="0"/>
                </a:spcAft>
              </a:pPr>
              <a:t>1</a:t>
            </a:fld>
            <a:endParaRPr lang="en-US" sz="900" dirty="0">
              <a:solidFill>
                <a:schemeClr val="tx2"/>
              </a:solidFill>
              <a:cs typeface="+mn-cs"/>
            </a:endParaRPr>
          </a:p>
        </p:txBody>
      </p:sp>
      <p:sp>
        <p:nvSpPr>
          <p:cNvPr id="108" name="Text Placeholder 2">
            <a:extLst>
              <a:ext uri="{FF2B5EF4-FFF2-40B4-BE49-F238E27FC236}">
                <a16:creationId xmlns:a16="http://schemas.microsoft.com/office/drawing/2014/main" id="{A38C8276-79E2-490C-AA59-2696F83D28AD}"/>
              </a:ext>
            </a:extLst>
          </p:cNvPr>
          <p:cNvSpPr txBox="1">
            <a:spLocks/>
          </p:cNvSpPr>
          <p:nvPr>
            <p:custDataLst>
              <p:tags r:id="rId49"/>
            </p:custDataLst>
          </p:nvPr>
        </p:nvSpPr>
        <p:spPr bwMode="gray">
          <a:xfrm>
            <a:off x="2830512" y="3862388"/>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4404152-8A51-47EB-97A8-964EBF0B59E7}" type="datetime'''''''1''''2'''''''''''''''''''''''''''''''''''''">
              <a:rPr lang="en-US" altLang="en-US" sz="900" smtClean="0">
                <a:cs typeface="+mn-cs"/>
              </a:rPr>
              <a:pPr/>
              <a:t>12</a:t>
            </a:fld>
            <a:endParaRPr lang="en-GB" sz="900" dirty="0">
              <a:cs typeface="+mn-cs"/>
            </a:endParaRPr>
          </a:p>
        </p:txBody>
      </p:sp>
      <p:sp>
        <p:nvSpPr>
          <p:cNvPr id="99" name="Text Placeholder 2">
            <a:extLst>
              <a:ext uri="{FF2B5EF4-FFF2-40B4-BE49-F238E27FC236}">
                <a16:creationId xmlns:a16="http://schemas.microsoft.com/office/drawing/2014/main" id="{20921B6F-D5D8-48FF-81F4-52B7F39B28F4}"/>
              </a:ext>
            </a:extLst>
          </p:cNvPr>
          <p:cNvSpPr txBox="1">
            <a:spLocks/>
          </p:cNvSpPr>
          <p:nvPr>
            <p:custDataLst>
              <p:tags r:id="rId50"/>
            </p:custDataLst>
          </p:nvPr>
        </p:nvSpPr>
        <p:spPr bwMode="gray">
          <a:xfrm>
            <a:off x="4965699" y="3768725"/>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595B07F-B009-43B6-A758-D43E0BB625DE}" type="datetime'''''''''''''''1''''''8'''''''''''''''''''''">
              <a:rPr lang="en-US" altLang="en-US" sz="900" smtClean="0">
                <a:cs typeface="+mn-cs"/>
              </a:rPr>
              <a:pPr/>
              <a:t>18</a:t>
            </a:fld>
            <a:endParaRPr lang="en-GB" sz="900" dirty="0">
              <a:cs typeface="+mn-cs"/>
            </a:endParaRPr>
          </a:p>
        </p:txBody>
      </p:sp>
      <p:sp>
        <p:nvSpPr>
          <p:cNvPr id="158" name="Text Placeholder 4">
            <a:extLst>
              <a:ext uri="{FF2B5EF4-FFF2-40B4-BE49-F238E27FC236}">
                <a16:creationId xmlns:a16="http://schemas.microsoft.com/office/drawing/2014/main" id="{4C1F3293-4EFE-461D-940D-7EE66BAE31C5}"/>
              </a:ext>
            </a:extLst>
          </p:cNvPr>
          <p:cNvSpPr>
            <a:spLocks noGrp="1"/>
          </p:cNvSpPr>
          <p:nvPr>
            <p:custDataLst>
              <p:tags r:id="rId51"/>
            </p:custDataLst>
          </p:nvPr>
        </p:nvSpPr>
        <p:spPr bwMode="gray">
          <a:xfrm>
            <a:off x="5835650" y="4049713"/>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DEBAE4E-B314-41A8-9ADE-B9CAF204CF50}" type="datetime'''''''''''''''''''''''''''''''''''''''''''''8'''''''">
              <a:rPr lang="en-US" altLang="en-US" sz="900" smtClean="0">
                <a:effectLst/>
                <a:cs typeface="+mn-cs"/>
              </a:rPr>
              <a:pPr algn="ctr">
                <a:spcBef>
                  <a:spcPct val="0"/>
                </a:spcBef>
                <a:spcAft>
                  <a:spcPct val="0"/>
                </a:spcAft>
              </a:pPr>
              <a:t>8</a:t>
            </a:fld>
            <a:endParaRPr lang="en-US" sz="900" dirty="0">
              <a:cs typeface="+mn-cs"/>
            </a:endParaRPr>
          </a:p>
        </p:txBody>
      </p:sp>
      <p:sp>
        <p:nvSpPr>
          <p:cNvPr id="161" name="Text Placeholder 2">
            <a:extLst>
              <a:ext uri="{FF2B5EF4-FFF2-40B4-BE49-F238E27FC236}">
                <a16:creationId xmlns:a16="http://schemas.microsoft.com/office/drawing/2014/main" id="{192DB789-515B-4504-BE53-6445F2427687}"/>
              </a:ext>
            </a:extLst>
          </p:cNvPr>
          <p:cNvSpPr>
            <a:spLocks noGrp="1"/>
          </p:cNvSpPr>
          <p:nvPr>
            <p:custDataLst>
              <p:tags r:id="rId52"/>
            </p:custDataLst>
          </p:nvPr>
        </p:nvSpPr>
        <p:spPr bwMode="gray">
          <a:xfrm>
            <a:off x="4159250" y="41132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A925504-F5EB-40BA-B569-50C695140455}" type="datetime'''''''1'''''''''''''''''''''''''''''''''''''">
              <a:rPr lang="en-US" altLang="en-US" sz="900" smtClean="0">
                <a:solidFill>
                  <a:schemeClr val="tx2"/>
                </a:solidFill>
                <a:effectLst/>
                <a:cs typeface="+mn-cs"/>
              </a:rPr>
              <a:pPr algn="ctr">
                <a:spcBef>
                  <a:spcPct val="0"/>
                </a:spcBef>
                <a:spcAft>
                  <a:spcPct val="0"/>
                </a:spcAft>
              </a:pPr>
              <a:t>1</a:t>
            </a:fld>
            <a:endParaRPr lang="en-US" sz="900" dirty="0">
              <a:solidFill>
                <a:schemeClr val="tx2"/>
              </a:solidFill>
              <a:cs typeface="+mn-cs"/>
            </a:endParaRPr>
          </a:p>
        </p:txBody>
      </p:sp>
      <p:sp>
        <p:nvSpPr>
          <p:cNvPr id="148" name="Text Placeholder 4">
            <a:extLst>
              <a:ext uri="{FF2B5EF4-FFF2-40B4-BE49-F238E27FC236}">
                <a16:creationId xmlns:a16="http://schemas.microsoft.com/office/drawing/2014/main" id="{4C1F3293-4EFE-461D-940D-7EE66BAE31C5}"/>
              </a:ext>
            </a:extLst>
          </p:cNvPr>
          <p:cNvSpPr>
            <a:spLocks noGrp="1"/>
          </p:cNvSpPr>
          <p:nvPr>
            <p:custDataLst>
              <p:tags r:id="rId53"/>
            </p:custDataLst>
          </p:nvPr>
        </p:nvSpPr>
        <p:spPr bwMode="gray">
          <a:xfrm>
            <a:off x="2989263" y="4076700"/>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5CDD9DB-83B1-4EBD-9F1F-CD1580A75808}" type="datetime'''''''''''5'''''''''''''''''''''''''''''''''''''''''''''''''">
              <a:rPr lang="en-US" altLang="en-US" sz="900" smtClean="0">
                <a:effectLst/>
                <a:cs typeface="+mn-cs"/>
              </a:rPr>
              <a:pPr algn="ctr">
                <a:spcBef>
                  <a:spcPct val="0"/>
                </a:spcBef>
                <a:spcAft>
                  <a:spcPct val="0"/>
                </a:spcAft>
              </a:pPr>
              <a:t>5</a:t>
            </a:fld>
            <a:endParaRPr lang="en-US" sz="900" dirty="0">
              <a:cs typeface="+mn-cs"/>
            </a:endParaRPr>
          </a:p>
        </p:txBody>
      </p:sp>
      <p:sp>
        <p:nvSpPr>
          <p:cNvPr id="109" name="Text Placeholder 2">
            <a:extLst>
              <a:ext uri="{FF2B5EF4-FFF2-40B4-BE49-F238E27FC236}">
                <a16:creationId xmlns:a16="http://schemas.microsoft.com/office/drawing/2014/main" id="{D9790E99-7798-4552-8F23-2B66BB270DDA}"/>
              </a:ext>
            </a:extLst>
          </p:cNvPr>
          <p:cNvSpPr txBox="1">
            <a:spLocks/>
          </p:cNvSpPr>
          <p:nvPr>
            <p:custDataLst>
              <p:tags r:id="rId54"/>
            </p:custDataLst>
          </p:nvPr>
        </p:nvSpPr>
        <p:spPr bwMode="gray">
          <a:xfrm>
            <a:off x="7100887" y="3754438"/>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0C67CD3-9EEF-4C18-A275-ECC94567DFE5}" type="datetime'''''''''''''''''''''''''''1''''''''''9'">
              <a:rPr lang="en-US" altLang="en-US" sz="900" smtClean="0">
                <a:cs typeface="+mn-cs"/>
              </a:rPr>
              <a:pPr/>
              <a:t>19</a:t>
            </a:fld>
            <a:endParaRPr lang="en-GB" sz="900" dirty="0">
              <a:cs typeface="+mn-cs"/>
            </a:endParaRPr>
          </a:p>
        </p:txBody>
      </p:sp>
      <p:sp>
        <p:nvSpPr>
          <p:cNvPr id="151" name="Text Placeholder 4">
            <a:extLst>
              <a:ext uri="{FF2B5EF4-FFF2-40B4-BE49-F238E27FC236}">
                <a16:creationId xmlns:a16="http://schemas.microsoft.com/office/drawing/2014/main" id="{4C1F3293-4EFE-461D-940D-7EE66BAE31C5}"/>
              </a:ext>
            </a:extLst>
          </p:cNvPr>
          <p:cNvSpPr>
            <a:spLocks noGrp="1"/>
          </p:cNvSpPr>
          <p:nvPr>
            <p:custDataLst>
              <p:tags r:id="rId55"/>
            </p:custDataLst>
          </p:nvPr>
        </p:nvSpPr>
        <p:spPr bwMode="gray">
          <a:xfrm>
            <a:off x="2735263" y="3998913"/>
            <a:ext cx="95250" cy="136525"/>
          </a:xfrm>
          <a:prstGeom prst="rect">
            <a:avLst/>
          </a:prstGeom>
          <a:solidFill>
            <a:schemeClr val="accent3"/>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15C94B0-A6CA-4CB9-A4C6-458DBC226EA2}" type="datetime'''''''''''''''''''''''''''''6'''''''''''''''''''">
              <a:rPr lang="en-US" altLang="en-US" sz="900" smtClean="0">
                <a:solidFill>
                  <a:schemeClr val="tx2"/>
                </a:solidFill>
                <a:effectLst/>
                <a:cs typeface="+mn-cs"/>
              </a:rPr>
              <a:pPr algn="ctr">
                <a:spcBef>
                  <a:spcPct val="0"/>
                </a:spcBef>
                <a:spcAft>
                  <a:spcPct val="0"/>
                </a:spcAft>
              </a:pPr>
              <a:t>6</a:t>
            </a:fld>
            <a:endParaRPr lang="en-US" sz="900" dirty="0">
              <a:solidFill>
                <a:schemeClr val="tx2"/>
              </a:solidFill>
              <a:cs typeface="+mn-cs"/>
            </a:endParaRPr>
          </a:p>
        </p:txBody>
      </p:sp>
      <p:sp>
        <p:nvSpPr>
          <p:cNvPr id="385" name="Text Placeholder 2">
            <a:extLst>
              <a:ext uri="{FF2B5EF4-FFF2-40B4-BE49-F238E27FC236}">
                <a16:creationId xmlns:a16="http://schemas.microsoft.com/office/drawing/2014/main" id="{192DB789-515B-4504-BE53-6445F2427687}"/>
              </a:ext>
            </a:extLst>
          </p:cNvPr>
          <p:cNvSpPr>
            <a:spLocks noGrp="1"/>
          </p:cNvSpPr>
          <p:nvPr>
            <p:custDataLst>
              <p:tags r:id="rId56"/>
            </p:custDataLst>
          </p:nvPr>
        </p:nvSpPr>
        <p:spPr bwMode="gray">
          <a:xfrm>
            <a:off x="4413250" y="4071938"/>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B7057E7-508C-488F-9C14-4C76253185EB}" type="datetime'''''''''5'''''''''''''''''''''''''''''''''''">
              <a:rPr lang="en-US" altLang="en-US" sz="900" smtClean="0">
                <a:effectLst/>
                <a:cs typeface="+mn-cs"/>
              </a:rPr>
              <a:pPr algn="ctr">
                <a:spcBef>
                  <a:spcPct val="0"/>
                </a:spcBef>
                <a:spcAft>
                  <a:spcPct val="0"/>
                </a:spcAft>
              </a:pPr>
              <a:t>5</a:t>
            </a:fld>
            <a:endParaRPr lang="en-US" sz="900" dirty="0">
              <a:cs typeface="+mn-cs"/>
            </a:endParaRPr>
          </a:p>
        </p:txBody>
      </p:sp>
      <p:sp>
        <p:nvSpPr>
          <p:cNvPr id="154" name="Text Placeholder 2">
            <a:extLst>
              <a:ext uri="{FF2B5EF4-FFF2-40B4-BE49-F238E27FC236}">
                <a16:creationId xmlns:a16="http://schemas.microsoft.com/office/drawing/2014/main" id="{192DB789-515B-4504-BE53-6445F2427687}"/>
              </a:ext>
            </a:extLst>
          </p:cNvPr>
          <p:cNvSpPr>
            <a:spLocks noGrp="1"/>
          </p:cNvSpPr>
          <p:nvPr>
            <p:custDataLst>
              <p:tags r:id="rId57"/>
            </p:custDataLst>
          </p:nvPr>
        </p:nvSpPr>
        <p:spPr bwMode="gray">
          <a:xfrm>
            <a:off x="3446463" y="411162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4BAA918-429B-4931-A43C-AEC6EC4655AC}" type="datetime'''''''''''''''''''''''''''''''''''''''''''''''''''''1'''''''''">
              <a:rPr lang="en-US" altLang="en-US" sz="900" smtClean="0">
                <a:solidFill>
                  <a:schemeClr val="tx2"/>
                </a:solidFill>
                <a:effectLst/>
                <a:cs typeface="+mn-cs"/>
              </a:rPr>
              <a:pPr algn="ctr">
                <a:spcBef>
                  <a:spcPct val="0"/>
                </a:spcBef>
                <a:spcAft>
                  <a:spcPct val="0"/>
                </a:spcAft>
              </a:pPr>
              <a:t>1</a:t>
            </a:fld>
            <a:endParaRPr lang="en-US" sz="900" dirty="0">
              <a:solidFill>
                <a:schemeClr val="tx2"/>
              </a:solidFill>
              <a:cs typeface="+mn-cs"/>
            </a:endParaRPr>
          </a:p>
        </p:txBody>
      </p:sp>
      <p:sp>
        <p:nvSpPr>
          <p:cNvPr id="168" name="Text Placeholder 2">
            <a:extLst>
              <a:ext uri="{FF2B5EF4-FFF2-40B4-BE49-F238E27FC236}">
                <a16:creationId xmlns:a16="http://schemas.microsoft.com/office/drawing/2014/main" id="{192DB789-515B-4504-BE53-6445F2427687}"/>
              </a:ext>
            </a:extLst>
          </p:cNvPr>
          <p:cNvSpPr>
            <a:spLocks noGrp="1"/>
          </p:cNvSpPr>
          <p:nvPr>
            <p:custDataLst>
              <p:tags r:id="rId58"/>
            </p:custDataLst>
          </p:nvPr>
        </p:nvSpPr>
        <p:spPr bwMode="gray">
          <a:xfrm>
            <a:off x="4870450" y="41132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4E2A702-FAD1-421D-9755-A85C2809E2BB}" type="datetime'''''''''''''''''''''1'''''''''''''''''''''''">
              <a:rPr lang="en-US" altLang="en-US" sz="900" smtClean="0">
                <a:solidFill>
                  <a:schemeClr val="tx2"/>
                </a:solidFill>
                <a:effectLst/>
                <a:cs typeface="+mn-cs"/>
              </a:rPr>
              <a:pPr algn="ctr">
                <a:spcBef>
                  <a:spcPct val="0"/>
                </a:spcBef>
                <a:spcAft>
                  <a:spcPct val="0"/>
                </a:spcAft>
              </a:pPr>
              <a:t>1</a:t>
            </a:fld>
            <a:endParaRPr lang="en-US" sz="900" dirty="0">
              <a:solidFill>
                <a:schemeClr val="tx2"/>
              </a:solidFill>
              <a:cs typeface="+mn-cs"/>
            </a:endParaRPr>
          </a:p>
        </p:txBody>
      </p:sp>
      <p:sp>
        <p:nvSpPr>
          <p:cNvPr id="182" name="Text Placeholder 2">
            <a:extLst>
              <a:ext uri="{FF2B5EF4-FFF2-40B4-BE49-F238E27FC236}">
                <a16:creationId xmlns:a16="http://schemas.microsoft.com/office/drawing/2014/main" id="{192DB789-515B-4504-BE53-6445F2427687}"/>
              </a:ext>
            </a:extLst>
          </p:cNvPr>
          <p:cNvSpPr>
            <a:spLocks noGrp="1"/>
          </p:cNvSpPr>
          <p:nvPr>
            <p:custDataLst>
              <p:tags r:id="rId59"/>
            </p:custDataLst>
          </p:nvPr>
        </p:nvSpPr>
        <p:spPr bwMode="gray">
          <a:xfrm>
            <a:off x="6292850" y="4114800"/>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88DE8A6-4CE4-4D73-8DB5-ED1468B85A1D}" type="datetime'''''''''''''''1'''''''''''''''''''''''">
              <a:rPr lang="en-US" altLang="en-US" sz="900" smtClean="0">
                <a:solidFill>
                  <a:schemeClr val="tx2"/>
                </a:solidFill>
                <a:effectLst/>
                <a:cs typeface="+mn-cs"/>
              </a:rPr>
              <a:pPr algn="ctr">
                <a:spcBef>
                  <a:spcPct val="0"/>
                </a:spcBef>
                <a:spcAft>
                  <a:spcPct val="0"/>
                </a:spcAft>
              </a:pPr>
              <a:t>1</a:t>
            </a:fld>
            <a:endParaRPr lang="en-US" sz="900" dirty="0">
              <a:solidFill>
                <a:schemeClr val="tx2"/>
              </a:solidFill>
              <a:cs typeface="+mn-cs"/>
            </a:endParaRPr>
          </a:p>
        </p:txBody>
      </p:sp>
      <p:sp>
        <p:nvSpPr>
          <p:cNvPr id="132" name="Text Placeholder 2">
            <a:extLst>
              <a:ext uri="{FF2B5EF4-FFF2-40B4-BE49-F238E27FC236}">
                <a16:creationId xmlns:a16="http://schemas.microsoft.com/office/drawing/2014/main" id="{192DB789-515B-4504-BE53-6445F2427687}"/>
              </a:ext>
            </a:extLst>
          </p:cNvPr>
          <p:cNvSpPr>
            <a:spLocks noGrp="1"/>
          </p:cNvSpPr>
          <p:nvPr>
            <p:custDataLst>
              <p:tags r:id="rId60"/>
            </p:custDataLst>
          </p:nvPr>
        </p:nvSpPr>
        <p:spPr bwMode="gray">
          <a:xfrm>
            <a:off x="2024063" y="4114800"/>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70C61E8-2671-468B-BBD3-F9BBB70FA2F7}" type="datetime'''''''1'''''''''''''''''''''''''''''''''''''''''''''''">
              <a:rPr lang="en-US" altLang="en-US" sz="900" smtClean="0">
                <a:solidFill>
                  <a:schemeClr val="tx2"/>
                </a:solidFill>
                <a:effectLst/>
                <a:cs typeface="+mn-cs"/>
              </a:rPr>
              <a:pPr algn="ctr">
                <a:spcBef>
                  <a:spcPct val="0"/>
                </a:spcBef>
                <a:spcAft>
                  <a:spcPct val="0"/>
                </a:spcAft>
              </a:pPr>
              <a:t>1</a:t>
            </a:fld>
            <a:endParaRPr lang="en-US" sz="900" dirty="0">
              <a:solidFill>
                <a:schemeClr val="tx2"/>
              </a:solidFill>
              <a:cs typeface="+mn-cs"/>
            </a:endParaRPr>
          </a:p>
        </p:txBody>
      </p:sp>
      <p:sp>
        <p:nvSpPr>
          <p:cNvPr id="213" name="Text Placeholder 2">
            <a:extLst>
              <a:ext uri="{FF2B5EF4-FFF2-40B4-BE49-F238E27FC236}">
                <a16:creationId xmlns:a16="http://schemas.microsoft.com/office/drawing/2014/main" id="{192DB789-515B-4504-BE53-6445F2427687}"/>
              </a:ext>
            </a:extLst>
          </p:cNvPr>
          <p:cNvSpPr>
            <a:spLocks noGrp="1"/>
          </p:cNvSpPr>
          <p:nvPr>
            <p:custDataLst>
              <p:tags r:id="rId61"/>
            </p:custDataLst>
          </p:nvPr>
        </p:nvSpPr>
        <p:spPr bwMode="gray">
          <a:xfrm>
            <a:off x="7005638" y="41132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ECECE5D-7423-4498-AAE5-156EDF4BFBDB}" type="datetime'''''''1'''''''''''''''''''''''''''''''''''''''">
              <a:rPr lang="en-US" altLang="en-US" sz="900" smtClean="0">
                <a:solidFill>
                  <a:schemeClr val="tx2"/>
                </a:solidFill>
                <a:effectLst/>
                <a:cs typeface="+mn-cs"/>
              </a:rPr>
              <a:pPr algn="ctr">
                <a:spcBef>
                  <a:spcPct val="0"/>
                </a:spcBef>
                <a:spcAft>
                  <a:spcPct val="0"/>
                </a:spcAft>
              </a:pPr>
              <a:t>1</a:t>
            </a:fld>
            <a:endParaRPr lang="en-US" sz="900" dirty="0">
              <a:solidFill>
                <a:schemeClr val="tx2"/>
              </a:solidFill>
              <a:cs typeface="+mn-cs"/>
            </a:endParaRPr>
          </a:p>
        </p:txBody>
      </p:sp>
      <p:sp>
        <p:nvSpPr>
          <p:cNvPr id="100" name="Text Placeholder 2">
            <a:extLst>
              <a:ext uri="{FF2B5EF4-FFF2-40B4-BE49-F238E27FC236}">
                <a16:creationId xmlns:a16="http://schemas.microsoft.com/office/drawing/2014/main" id="{39568B9B-D7AF-4797-91B9-BB09FDBF1BCD}"/>
              </a:ext>
            </a:extLst>
          </p:cNvPr>
          <p:cNvSpPr txBox="1">
            <a:spLocks/>
          </p:cNvSpPr>
          <p:nvPr>
            <p:custDataLst>
              <p:tags r:id="rId62"/>
            </p:custDataLst>
          </p:nvPr>
        </p:nvSpPr>
        <p:spPr bwMode="gray">
          <a:xfrm>
            <a:off x="5676899" y="3740150"/>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2AC66ED-F94A-4AC2-BE57-95EB5F0BCBB5}" type="datetime'''''2''''''''''''''''''''''''''0'''">
              <a:rPr lang="en-US" altLang="en-US" sz="900" smtClean="0">
                <a:cs typeface="+mn-cs"/>
              </a:rPr>
              <a:pPr/>
              <a:t>20</a:t>
            </a:fld>
            <a:endParaRPr lang="en-GB" sz="900" dirty="0">
              <a:cs typeface="+mn-cs"/>
            </a:endParaRPr>
          </a:p>
        </p:txBody>
      </p:sp>
      <p:sp>
        <p:nvSpPr>
          <p:cNvPr id="165" name="Text Placeholder 4">
            <a:extLst>
              <a:ext uri="{FF2B5EF4-FFF2-40B4-BE49-F238E27FC236}">
                <a16:creationId xmlns:a16="http://schemas.microsoft.com/office/drawing/2014/main" id="{4C1F3293-4EFE-461D-940D-7EE66BAE31C5}"/>
              </a:ext>
            </a:extLst>
          </p:cNvPr>
          <p:cNvSpPr>
            <a:spLocks noGrp="1"/>
          </p:cNvSpPr>
          <p:nvPr>
            <p:custDataLst>
              <p:tags r:id="rId63"/>
            </p:custDataLst>
          </p:nvPr>
        </p:nvSpPr>
        <p:spPr bwMode="gray">
          <a:xfrm>
            <a:off x="7259638" y="4054475"/>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9674789-E857-4C8E-86DC-115F60C811CF}" type="datetime'''''''''''''''''''''''7'''''''''''''">
              <a:rPr lang="en-US" altLang="en-US" sz="900" smtClean="0">
                <a:effectLst/>
                <a:cs typeface="+mn-cs"/>
              </a:rPr>
              <a:pPr algn="ctr">
                <a:spcBef>
                  <a:spcPct val="0"/>
                </a:spcBef>
                <a:spcAft>
                  <a:spcPct val="0"/>
                </a:spcAft>
              </a:pPr>
              <a:t>7</a:t>
            </a:fld>
            <a:endParaRPr lang="en-US" sz="900" dirty="0">
              <a:cs typeface="+mn-cs"/>
            </a:endParaRPr>
          </a:p>
        </p:txBody>
      </p:sp>
      <p:sp>
        <p:nvSpPr>
          <p:cNvPr id="162" name="Text Placeholder 4">
            <a:extLst>
              <a:ext uri="{FF2B5EF4-FFF2-40B4-BE49-F238E27FC236}">
                <a16:creationId xmlns:a16="http://schemas.microsoft.com/office/drawing/2014/main" id="{4C1F3293-4EFE-461D-940D-7EE66BAE31C5}"/>
              </a:ext>
            </a:extLst>
          </p:cNvPr>
          <p:cNvSpPr>
            <a:spLocks noGrp="1"/>
          </p:cNvSpPr>
          <p:nvPr>
            <p:custDataLst>
              <p:tags r:id="rId64"/>
            </p:custDataLst>
          </p:nvPr>
        </p:nvSpPr>
        <p:spPr bwMode="gray">
          <a:xfrm>
            <a:off x="6548438" y="4067175"/>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FA620FA-DC84-4D4B-A3C0-0EC55C8E3D1D}" type="datetime'''5'''''''''''''''''''">
              <a:rPr lang="en-US" altLang="en-US" sz="900" smtClean="0">
                <a:effectLst/>
                <a:cs typeface="+mn-cs"/>
              </a:rPr>
              <a:pPr algn="ctr">
                <a:spcBef>
                  <a:spcPct val="0"/>
                </a:spcBef>
                <a:spcAft>
                  <a:spcPct val="0"/>
                </a:spcAft>
              </a:pPr>
              <a:t>5</a:t>
            </a:fld>
            <a:endParaRPr lang="en-US" sz="900" dirty="0">
              <a:cs typeface="+mn-cs"/>
            </a:endParaRPr>
          </a:p>
        </p:txBody>
      </p:sp>
      <p:sp>
        <p:nvSpPr>
          <p:cNvPr id="155" name="Text Placeholder 4">
            <a:extLst>
              <a:ext uri="{FF2B5EF4-FFF2-40B4-BE49-F238E27FC236}">
                <a16:creationId xmlns:a16="http://schemas.microsoft.com/office/drawing/2014/main" id="{4C1F3293-4EFE-461D-940D-7EE66BAE31C5}"/>
              </a:ext>
            </a:extLst>
          </p:cNvPr>
          <p:cNvSpPr>
            <a:spLocks noGrp="1"/>
          </p:cNvSpPr>
          <p:nvPr>
            <p:custDataLst>
              <p:tags r:id="rId65"/>
            </p:custDataLst>
          </p:nvPr>
        </p:nvSpPr>
        <p:spPr bwMode="gray">
          <a:xfrm>
            <a:off x="5124450" y="4060825"/>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5352AF8-B7CE-406E-8C92-3C575078D80B}" type="datetime'''''''''''''''6'''''">
              <a:rPr lang="en-US" altLang="en-US" sz="900" smtClean="0">
                <a:effectLst/>
                <a:cs typeface="+mn-cs"/>
              </a:rPr>
              <a:pPr algn="ctr">
                <a:spcBef>
                  <a:spcPct val="0"/>
                </a:spcBef>
                <a:spcAft>
                  <a:spcPct val="0"/>
                </a:spcAft>
              </a:pPr>
              <a:t>6</a:t>
            </a:fld>
            <a:endParaRPr lang="en-US" sz="900" dirty="0">
              <a:cs typeface="+mn-cs"/>
            </a:endParaRPr>
          </a:p>
        </p:txBody>
      </p:sp>
      <p:sp>
        <p:nvSpPr>
          <p:cNvPr id="144" name="Text Placeholder 4">
            <a:extLst>
              <a:ext uri="{FF2B5EF4-FFF2-40B4-BE49-F238E27FC236}">
                <a16:creationId xmlns:a16="http://schemas.microsoft.com/office/drawing/2014/main" id="{4C1F3293-4EFE-461D-940D-7EE66BAE31C5}"/>
              </a:ext>
            </a:extLst>
          </p:cNvPr>
          <p:cNvSpPr>
            <a:spLocks noGrp="1"/>
          </p:cNvSpPr>
          <p:nvPr>
            <p:custDataLst>
              <p:tags r:id="rId66"/>
            </p:custDataLst>
          </p:nvPr>
        </p:nvSpPr>
        <p:spPr bwMode="gray">
          <a:xfrm>
            <a:off x="2278063" y="4051300"/>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52C6EF2-3A9B-441E-AC39-F598F8EA15F8}" type="datetime'''8'''''''''''''''">
              <a:rPr lang="en-US" altLang="en-US" sz="900" smtClean="0">
                <a:effectLst/>
                <a:cs typeface="+mn-cs"/>
              </a:rPr>
              <a:pPr algn="ctr">
                <a:spcBef>
                  <a:spcPct val="0"/>
                </a:spcBef>
                <a:spcAft>
                  <a:spcPct val="0"/>
                </a:spcAft>
              </a:pPr>
              <a:t>8</a:t>
            </a:fld>
            <a:endParaRPr lang="en-US" sz="900" dirty="0">
              <a:cs typeface="+mn-cs"/>
            </a:endParaRPr>
          </a:p>
        </p:txBody>
      </p:sp>
      <p:graphicFrame>
        <p:nvGraphicFramePr>
          <p:cNvPr id="7" name="Chart 6">
            <a:extLst>
              <a:ext uri="{FF2B5EF4-FFF2-40B4-BE49-F238E27FC236}">
                <a16:creationId xmlns:a16="http://schemas.microsoft.com/office/drawing/2014/main" id="{44F37756-E530-ED78-41D1-67ED5375FEB3}"/>
              </a:ext>
            </a:extLst>
          </p:cNvPr>
          <p:cNvGraphicFramePr/>
          <p:nvPr>
            <p:custDataLst>
              <p:tags r:id="rId67"/>
            </p:custDataLst>
            <p:extLst>
              <p:ext uri="{D42A27DB-BD31-4B8C-83A1-F6EECF244321}">
                <p14:modId xmlns:p14="http://schemas.microsoft.com/office/powerpoint/2010/main" val="4084989510"/>
              </p:ext>
            </p:extLst>
          </p:nvPr>
        </p:nvGraphicFramePr>
        <p:xfrm>
          <a:off x="1760538" y="2813050"/>
          <a:ext cx="6569075" cy="604838"/>
        </p:xfrm>
        <a:graphic>
          <a:graphicData uri="http://schemas.openxmlformats.org/drawingml/2006/chart">
            <c:chart xmlns:c="http://schemas.openxmlformats.org/drawingml/2006/chart" xmlns:r="http://schemas.openxmlformats.org/officeDocument/2006/relationships" r:id="rId174"/>
          </a:graphicData>
        </a:graphic>
      </p:graphicFrame>
      <p:sp>
        <p:nvSpPr>
          <p:cNvPr id="134" name="Text Placeholder 2">
            <a:extLst>
              <a:ext uri="{FF2B5EF4-FFF2-40B4-BE49-F238E27FC236}">
                <a16:creationId xmlns:a16="http://schemas.microsoft.com/office/drawing/2014/main" id="{834B925A-3001-4A95-9D4D-3923F9DBC535}"/>
              </a:ext>
            </a:extLst>
          </p:cNvPr>
          <p:cNvSpPr txBox="1">
            <a:spLocks/>
          </p:cNvSpPr>
          <p:nvPr>
            <p:custDataLst>
              <p:tags r:id="rId68"/>
            </p:custDataLst>
          </p:nvPr>
        </p:nvSpPr>
        <p:spPr bwMode="gray">
          <a:xfrm>
            <a:off x="6419849" y="2882900"/>
            <a:ext cx="952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6E8C73C-41B4-46BE-999C-D1CAD1ABA68E}" type="datetime'''''''''''6'''''''''''''''''''''''''''''''''''''''''''">
              <a:rPr lang="en-US" altLang="en-US" sz="900" smtClean="0">
                <a:cs typeface="+mn-cs"/>
              </a:rPr>
              <a:pPr/>
              <a:t>6</a:t>
            </a:fld>
            <a:endParaRPr lang="en-GB" sz="900" dirty="0">
              <a:cs typeface="+mn-cs"/>
            </a:endParaRPr>
          </a:p>
        </p:txBody>
      </p:sp>
      <p:sp>
        <p:nvSpPr>
          <p:cNvPr id="139" name="Text Placeholder 2">
            <a:extLst>
              <a:ext uri="{FF2B5EF4-FFF2-40B4-BE49-F238E27FC236}">
                <a16:creationId xmlns:a16="http://schemas.microsoft.com/office/drawing/2014/main" id="{68296AD3-26E3-4D8C-866F-3756ED88DBE4}"/>
              </a:ext>
            </a:extLst>
          </p:cNvPr>
          <p:cNvSpPr txBox="1">
            <a:spLocks/>
          </p:cNvSpPr>
          <p:nvPr>
            <p:custDataLst>
              <p:tags r:id="rId69"/>
            </p:custDataLst>
          </p:nvPr>
        </p:nvSpPr>
        <p:spPr bwMode="gray">
          <a:xfrm>
            <a:off x="4997449" y="2733675"/>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377E661-1E3E-4900-864D-4CEA2CE57EA6}" type="datetime'''''''''''''''''9'''''''''''''''''''''">
              <a:rPr lang="en-US" altLang="en-US" sz="900" smtClean="0">
                <a:cs typeface="+mn-cs"/>
              </a:rPr>
              <a:pPr/>
              <a:t>9</a:t>
            </a:fld>
            <a:endParaRPr lang="en-GB" sz="900" dirty="0">
              <a:cs typeface="+mn-cs"/>
            </a:endParaRPr>
          </a:p>
        </p:txBody>
      </p:sp>
      <p:sp>
        <p:nvSpPr>
          <p:cNvPr id="137" name="Text Placeholder 2">
            <a:extLst>
              <a:ext uri="{FF2B5EF4-FFF2-40B4-BE49-F238E27FC236}">
                <a16:creationId xmlns:a16="http://schemas.microsoft.com/office/drawing/2014/main" id="{BC53EF5D-E044-4A49-870F-71721AAB064F}"/>
              </a:ext>
            </a:extLst>
          </p:cNvPr>
          <p:cNvSpPr txBox="1">
            <a:spLocks/>
          </p:cNvSpPr>
          <p:nvPr>
            <p:custDataLst>
              <p:tags r:id="rId70"/>
            </p:custDataLst>
          </p:nvPr>
        </p:nvSpPr>
        <p:spPr bwMode="gray">
          <a:xfrm>
            <a:off x="3573462" y="2803525"/>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0E0024A-0F67-454B-90E8-F8289A222C77}" type="datetime'''''''8'''''''''''''''''''''''''''''">
              <a:rPr lang="en-US" altLang="en-US" sz="900" smtClean="0">
                <a:cs typeface="+mn-cs"/>
              </a:rPr>
              <a:pPr/>
              <a:t>8</a:t>
            </a:fld>
            <a:endParaRPr lang="en-GB" sz="900" dirty="0">
              <a:cs typeface="+mn-cs"/>
            </a:endParaRPr>
          </a:p>
        </p:txBody>
      </p:sp>
      <p:sp>
        <p:nvSpPr>
          <p:cNvPr id="176" name="Text Placeholder 4">
            <a:extLst>
              <a:ext uri="{FF2B5EF4-FFF2-40B4-BE49-F238E27FC236}">
                <a16:creationId xmlns:a16="http://schemas.microsoft.com/office/drawing/2014/main" id="{4C1F3293-4EFE-461D-940D-7EE66BAE31C5}"/>
              </a:ext>
            </a:extLst>
          </p:cNvPr>
          <p:cNvSpPr>
            <a:spLocks noGrp="1"/>
          </p:cNvSpPr>
          <p:nvPr>
            <p:custDataLst>
              <p:tags r:id="rId71"/>
            </p:custDataLst>
          </p:nvPr>
        </p:nvSpPr>
        <p:spPr bwMode="gray">
          <a:xfrm>
            <a:off x="7005638" y="322262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F625BD1-EB76-4582-B01C-8ED133A7FE3D}" type="datetime'''''''2'''''''''''">
              <a:rPr lang="en-US" altLang="en-US" sz="900" smtClean="0">
                <a:solidFill>
                  <a:schemeClr val="tx2"/>
                </a:solidFill>
                <a:effectLst/>
                <a:cs typeface="+mn-cs"/>
              </a:rPr>
              <a:pPr algn="ctr">
                <a:spcBef>
                  <a:spcPct val="0"/>
                </a:spcBef>
                <a:spcAft>
                  <a:spcPct val="0"/>
                </a:spcAft>
              </a:pPr>
              <a:t>2</a:t>
            </a:fld>
            <a:endParaRPr lang="en-US" sz="900" dirty="0">
              <a:solidFill>
                <a:schemeClr val="tx2"/>
              </a:solidFill>
              <a:cs typeface="+mn-cs"/>
            </a:endParaRPr>
          </a:p>
        </p:txBody>
      </p:sp>
      <p:sp>
        <p:nvSpPr>
          <p:cNvPr id="172" name="Text Placeholder 4">
            <a:extLst>
              <a:ext uri="{FF2B5EF4-FFF2-40B4-BE49-F238E27FC236}">
                <a16:creationId xmlns:a16="http://schemas.microsoft.com/office/drawing/2014/main" id="{4C1F3293-4EFE-461D-940D-7EE66BAE31C5}"/>
              </a:ext>
            </a:extLst>
          </p:cNvPr>
          <p:cNvSpPr>
            <a:spLocks noGrp="1"/>
          </p:cNvSpPr>
          <p:nvPr>
            <p:custDataLst>
              <p:tags r:id="rId72"/>
            </p:custDataLst>
          </p:nvPr>
        </p:nvSpPr>
        <p:spPr bwMode="gray">
          <a:xfrm>
            <a:off x="7716838" y="323056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F2F5C81-6363-4CB0-8F21-C61C44EA7B32}" type="datetime'2'''">
              <a:rPr lang="en-US" altLang="en-US" sz="900" smtClean="0">
                <a:solidFill>
                  <a:schemeClr val="tx2"/>
                </a:solidFill>
                <a:effectLst/>
                <a:cs typeface="+mn-cs"/>
              </a:rPr>
              <a:pPr algn="ctr">
                <a:spcBef>
                  <a:spcPct val="0"/>
                </a:spcBef>
                <a:spcAft>
                  <a:spcPct val="0"/>
                </a:spcAft>
              </a:pPr>
              <a:t>2</a:t>
            </a:fld>
            <a:endParaRPr lang="en-US" sz="900" dirty="0">
              <a:solidFill>
                <a:schemeClr val="tx2"/>
              </a:solidFill>
              <a:cs typeface="+mn-cs"/>
            </a:endParaRPr>
          </a:p>
        </p:txBody>
      </p:sp>
      <p:sp>
        <p:nvSpPr>
          <p:cNvPr id="96" name="Text Placeholder 2">
            <a:extLst>
              <a:ext uri="{FF2B5EF4-FFF2-40B4-BE49-F238E27FC236}">
                <a16:creationId xmlns:a16="http://schemas.microsoft.com/office/drawing/2014/main" id="{192DB789-515B-4504-BE53-6445F2427687}"/>
              </a:ext>
            </a:extLst>
          </p:cNvPr>
          <p:cNvSpPr>
            <a:spLocks noGrp="1"/>
          </p:cNvSpPr>
          <p:nvPr>
            <p:custDataLst>
              <p:tags r:id="rId73"/>
            </p:custDataLst>
          </p:nvPr>
        </p:nvSpPr>
        <p:spPr bwMode="gray">
          <a:xfrm>
            <a:off x="3702049" y="3170238"/>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2713E20-3F8D-408C-8163-8D8582D41B7F}" type="datetime'''''''''''''''''''''1'''''''''''''''''''''">
              <a:rPr lang="en-US" altLang="en-US" sz="900" smtClean="0">
                <a:effectLst/>
                <a:cs typeface="+mn-cs"/>
              </a:rPr>
              <a:pPr algn="ctr">
                <a:spcBef>
                  <a:spcPct val="0"/>
                </a:spcBef>
                <a:spcAft>
                  <a:spcPct val="0"/>
                </a:spcAft>
              </a:pPr>
              <a:t>1</a:t>
            </a:fld>
            <a:endParaRPr lang="en-US" sz="900" dirty="0">
              <a:cs typeface="+mn-cs"/>
            </a:endParaRPr>
          </a:p>
        </p:txBody>
      </p:sp>
      <p:sp>
        <p:nvSpPr>
          <p:cNvPr id="138" name="Text Placeholder 2">
            <a:extLst>
              <a:ext uri="{FF2B5EF4-FFF2-40B4-BE49-F238E27FC236}">
                <a16:creationId xmlns:a16="http://schemas.microsoft.com/office/drawing/2014/main" id="{B6938A59-B552-4E66-B3E3-CE48CDE5AE14}"/>
              </a:ext>
            </a:extLst>
          </p:cNvPr>
          <p:cNvSpPr txBox="1">
            <a:spLocks/>
          </p:cNvSpPr>
          <p:nvPr>
            <p:custDataLst>
              <p:tags r:id="rId74"/>
            </p:custDataLst>
          </p:nvPr>
        </p:nvSpPr>
        <p:spPr bwMode="gray">
          <a:xfrm>
            <a:off x="4286249" y="2868613"/>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3D115FD-63DB-4888-8E78-EB1732E2F5D5}" type="datetime'''''''''''''''''''''''''''''''''6'''''''''''''''''''''">
              <a:rPr lang="en-US" altLang="en-US" sz="900" smtClean="0">
                <a:cs typeface="+mn-cs"/>
              </a:rPr>
              <a:pPr/>
              <a:t>6</a:t>
            </a:fld>
            <a:endParaRPr lang="en-GB" sz="900" dirty="0">
              <a:cs typeface="+mn-cs"/>
            </a:endParaRPr>
          </a:p>
        </p:txBody>
      </p:sp>
      <p:sp>
        <p:nvSpPr>
          <p:cNvPr id="105" name="Text Placeholder 2">
            <a:extLst>
              <a:ext uri="{FF2B5EF4-FFF2-40B4-BE49-F238E27FC236}">
                <a16:creationId xmlns:a16="http://schemas.microsoft.com/office/drawing/2014/main" id="{192DB789-515B-4504-BE53-6445F2427687}"/>
              </a:ext>
            </a:extLst>
          </p:cNvPr>
          <p:cNvSpPr>
            <a:spLocks noGrp="1"/>
          </p:cNvSpPr>
          <p:nvPr>
            <p:custDataLst>
              <p:tags r:id="rId75"/>
            </p:custDataLst>
          </p:nvPr>
        </p:nvSpPr>
        <p:spPr bwMode="gray">
          <a:xfrm>
            <a:off x="7970838" y="3187700"/>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BF04941-3CC1-4BEE-9341-5A18622E9CCE}" type="datetime'''''''''''''''''''''''''''''''0'''''''''''''''''''''''''''''''">
              <a:rPr lang="en-US" altLang="en-US" sz="900" smtClean="0">
                <a:effectLst/>
                <a:cs typeface="+mn-cs"/>
              </a:rPr>
              <a:pPr algn="ctr">
                <a:spcBef>
                  <a:spcPct val="0"/>
                </a:spcBef>
                <a:spcAft>
                  <a:spcPct val="0"/>
                </a:spcAft>
              </a:pPr>
              <a:t>0</a:t>
            </a:fld>
            <a:endParaRPr lang="en-US" sz="900" dirty="0">
              <a:cs typeface="+mn-cs"/>
            </a:endParaRPr>
          </a:p>
        </p:txBody>
      </p:sp>
      <p:sp>
        <p:nvSpPr>
          <p:cNvPr id="208" name="Text Placeholder 4">
            <a:extLst>
              <a:ext uri="{FF2B5EF4-FFF2-40B4-BE49-F238E27FC236}">
                <a16:creationId xmlns:a16="http://schemas.microsoft.com/office/drawing/2014/main" id="{4C1F3293-4EFE-461D-940D-7EE66BAE31C5}"/>
              </a:ext>
            </a:extLst>
          </p:cNvPr>
          <p:cNvSpPr>
            <a:spLocks noGrp="1"/>
          </p:cNvSpPr>
          <p:nvPr>
            <p:custDataLst>
              <p:tags r:id="rId76"/>
            </p:custDataLst>
          </p:nvPr>
        </p:nvSpPr>
        <p:spPr bwMode="gray">
          <a:xfrm>
            <a:off x="6292850" y="322897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E4716A1-855E-429F-B682-63712815E291}" type="datetime'''''''2'''''''''''''''''''''''''">
              <a:rPr lang="en-US" altLang="en-US" sz="900" smtClean="0">
                <a:solidFill>
                  <a:schemeClr val="tx2"/>
                </a:solidFill>
                <a:effectLst/>
                <a:cs typeface="+mn-cs"/>
              </a:rPr>
              <a:pPr algn="ctr">
                <a:spcBef>
                  <a:spcPct val="0"/>
                </a:spcBef>
                <a:spcAft>
                  <a:spcPct val="0"/>
                </a:spcAft>
              </a:pPr>
              <a:t>2</a:t>
            </a:fld>
            <a:endParaRPr lang="en-US" sz="900" dirty="0">
              <a:solidFill>
                <a:schemeClr val="tx2"/>
              </a:solidFill>
              <a:cs typeface="+mn-cs"/>
            </a:endParaRPr>
          </a:p>
        </p:txBody>
      </p:sp>
      <p:sp>
        <p:nvSpPr>
          <p:cNvPr id="185" name="Text Placeholder 4">
            <a:extLst>
              <a:ext uri="{FF2B5EF4-FFF2-40B4-BE49-F238E27FC236}">
                <a16:creationId xmlns:a16="http://schemas.microsoft.com/office/drawing/2014/main" id="{4C1F3293-4EFE-461D-940D-7EE66BAE31C5}"/>
              </a:ext>
            </a:extLst>
          </p:cNvPr>
          <p:cNvSpPr>
            <a:spLocks noGrp="1"/>
          </p:cNvSpPr>
          <p:nvPr>
            <p:custDataLst>
              <p:tags r:id="rId77"/>
            </p:custDataLst>
          </p:nvPr>
        </p:nvSpPr>
        <p:spPr bwMode="gray">
          <a:xfrm>
            <a:off x="5581650" y="32242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41D350B-6BAD-4335-A979-CBD9C5A5E715}" type="datetime'2'''''''''''''''''''''''''''''''''">
              <a:rPr lang="en-US" altLang="en-US" sz="900" smtClean="0">
                <a:solidFill>
                  <a:schemeClr val="tx2"/>
                </a:solidFill>
                <a:effectLst/>
                <a:cs typeface="+mn-cs"/>
              </a:rPr>
              <a:pPr algn="ctr">
                <a:spcBef>
                  <a:spcPct val="0"/>
                </a:spcBef>
                <a:spcAft>
                  <a:spcPct val="0"/>
                </a:spcAft>
              </a:pPr>
              <a:t>2</a:t>
            </a:fld>
            <a:endParaRPr lang="en-US" sz="900" dirty="0">
              <a:solidFill>
                <a:schemeClr val="tx2"/>
              </a:solidFill>
              <a:cs typeface="+mn-cs"/>
            </a:endParaRPr>
          </a:p>
        </p:txBody>
      </p:sp>
      <p:sp>
        <p:nvSpPr>
          <p:cNvPr id="181" name="Text Placeholder 4">
            <a:extLst>
              <a:ext uri="{FF2B5EF4-FFF2-40B4-BE49-F238E27FC236}">
                <a16:creationId xmlns:a16="http://schemas.microsoft.com/office/drawing/2014/main" id="{4C1F3293-4EFE-461D-940D-7EE66BAE31C5}"/>
              </a:ext>
            </a:extLst>
          </p:cNvPr>
          <p:cNvSpPr>
            <a:spLocks noGrp="1"/>
          </p:cNvSpPr>
          <p:nvPr>
            <p:custDataLst>
              <p:tags r:id="rId78"/>
            </p:custDataLst>
          </p:nvPr>
        </p:nvSpPr>
        <p:spPr bwMode="gray">
          <a:xfrm>
            <a:off x="4870450" y="322262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39C28C6-07C7-478E-BCF8-67FB593F6814}" type="datetime'''''''''''''''''''2'''''''''''''''''''''''''''">
              <a:rPr lang="en-US" altLang="en-US" sz="900" smtClean="0">
                <a:solidFill>
                  <a:schemeClr val="tx2"/>
                </a:solidFill>
                <a:effectLst/>
                <a:cs typeface="+mn-cs"/>
              </a:rPr>
              <a:pPr algn="ctr">
                <a:spcBef>
                  <a:spcPct val="0"/>
                </a:spcBef>
                <a:spcAft>
                  <a:spcPct val="0"/>
                </a:spcAft>
              </a:pPr>
              <a:t>2</a:t>
            </a:fld>
            <a:endParaRPr lang="en-US" sz="900" dirty="0">
              <a:solidFill>
                <a:schemeClr val="tx2"/>
              </a:solidFill>
              <a:cs typeface="+mn-cs"/>
            </a:endParaRPr>
          </a:p>
        </p:txBody>
      </p:sp>
      <p:sp>
        <p:nvSpPr>
          <p:cNvPr id="201" name="Text Placeholder 4">
            <a:extLst>
              <a:ext uri="{FF2B5EF4-FFF2-40B4-BE49-F238E27FC236}">
                <a16:creationId xmlns:a16="http://schemas.microsoft.com/office/drawing/2014/main" id="{4C1F3293-4EFE-461D-940D-7EE66BAE31C5}"/>
              </a:ext>
            </a:extLst>
          </p:cNvPr>
          <p:cNvSpPr>
            <a:spLocks noGrp="1"/>
          </p:cNvSpPr>
          <p:nvPr>
            <p:custDataLst>
              <p:tags r:id="rId79"/>
            </p:custDataLst>
          </p:nvPr>
        </p:nvSpPr>
        <p:spPr bwMode="gray">
          <a:xfrm>
            <a:off x="5835650" y="3168650"/>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B4D7817-373E-478F-BF4A-058B7DB006DB}" type="datetime'''''''''''''''''''''''''''''''''1'''''''''''''''''''''">
              <a:rPr lang="en-US" altLang="en-US" sz="900" smtClean="0">
                <a:effectLst/>
                <a:cs typeface="+mn-cs"/>
              </a:rPr>
              <a:pPr algn="ctr">
                <a:spcBef>
                  <a:spcPct val="0"/>
                </a:spcBef>
                <a:spcAft>
                  <a:spcPct val="0"/>
                </a:spcAft>
              </a:pPr>
              <a:t>1</a:t>
            </a:fld>
            <a:endParaRPr lang="en-US" sz="900" dirty="0">
              <a:cs typeface="+mn-cs"/>
            </a:endParaRPr>
          </a:p>
        </p:txBody>
      </p:sp>
      <p:sp>
        <p:nvSpPr>
          <p:cNvPr id="136" name="Text Placeholder 2">
            <a:extLst>
              <a:ext uri="{FF2B5EF4-FFF2-40B4-BE49-F238E27FC236}">
                <a16:creationId xmlns:a16="http://schemas.microsoft.com/office/drawing/2014/main" id="{576638AA-2F06-41F8-BCD3-9B9B2079221C}"/>
              </a:ext>
            </a:extLst>
          </p:cNvPr>
          <p:cNvSpPr txBox="1">
            <a:spLocks/>
          </p:cNvSpPr>
          <p:nvPr>
            <p:custDataLst>
              <p:tags r:id="rId80"/>
            </p:custDataLst>
          </p:nvPr>
        </p:nvSpPr>
        <p:spPr bwMode="gray">
          <a:xfrm>
            <a:off x="2151062" y="2967038"/>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F8B6AA6-F7CD-477A-8063-511D24B7664C}" type="datetime'''''''''''''''''''4'''''''''''''''''''''''''''''">
              <a:rPr lang="en-US" altLang="en-US" sz="900" smtClean="0">
                <a:cs typeface="+mn-cs"/>
              </a:rPr>
              <a:pPr/>
              <a:t>4</a:t>
            </a:fld>
            <a:endParaRPr lang="en-GB" sz="900" dirty="0">
              <a:cs typeface="+mn-cs"/>
            </a:endParaRPr>
          </a:p>
        </p:txBody>
      </p:sp>
      <p:sp>
        <p:nvSpPr>
          <p:cNvPr id="95" name="Text Placeholder 2">
            <a:extLst>
              <a:ext uri="{FF2B5EF4-FFF2-40B4-BE49-F238E27FC236}">
                <a16:creationId xmlns:a16="http://schemas.microsoft.com/office/drawing/2014/main" id="{192DB789-515B-4504-BE53-6445F2427687}"/>
              </a:ext>
            </a:extLst>
          </p:cNvPr>
          <p:cNvSpPr>
            <a:spLocks noGrp="1"/>
          </p:cNvSpPr>
          <p:nvPr>
            <p:custDataLst>
              <p:tags r:id="rId81"/>
            </p:custDataLst>
          </p:nvPr>
        </p:nvSpPr>
        <p:spPr bwMode="gray">
          <a:xfrm>
            <a:off x="2989262" y="3206750"/>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F43C5CC-769B-42BB-BDC6-1889B661B64A}" type="datetime'''''''''''''''''''''0'''''''''''''''">
              <a:rPr lang="en-US" altLang="en-US" sz="900" smtClean="0">
                <a:effectLst/>
                <a:cs typeface="+mn-cs"/>
              </a:rPr>
              <a:pPr algn="ctr">
                <a:spcBef>
                  <a:spcPct val="0"/>
                </a:spcBef>
                <a:spcAft>
                  <a:spcPct val="0"/>
                </a:spcAft>
              </a:pPr>
              <a:t>0</a:t>
            </a:fld>
            <a:endParaRPr lang="en-US" sz="900" dirty="0">
              <a:cs typeface="+mn-cs"/>
            </a:endParaRPr>
          </a:p>
        </p:txBody>
      </p:sp>
      <p:sp>
        <p:nvSpPr>
          <p:cNvPr id="377" name="Text Placeholder 2">
            <a:extLst>
              <a:ext uri="{FF2B5EF4-FFF2-40B4-BE49-F238E27FC236}">
                <a16:creationId xmlns:a16="http://schemas.microsoft.com/office/drawing/2014/main" id="{192DB789-515B-4504-BE53-6445F2427687}"/>
              </a:ext>
            </a:extLst>
          </p:cNvPr>
          <p:cNvSpPr>
            <a:spLocks noGrp="1"/>
          </p:cNvSpPr>
          <p:nvPr>
            <p:custDataLst>
              <p:tags r:id="rId82"/>
            </p:custDataLst>
          </p:nvPr>
        </p:nvSpPr>
        <p:spPr bwMode="gray">
          <a:xfrm>
            <a:off x="4159250" y="323532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EEE75E9-2975-4DC4-9D5F-6E6C8FB360D0}" type="datetime'''1'''''''''''''''''''''''''''''''''''''">
              <a:rPr lang="en-US" altLang="en-US" sz="900" smtClean="0">
                <a:solidFill>
                  <a:schemeClr val="tx2"/>
                </a:solidFill>
                <a:effectLst/>
                <a:cs typeface="+mn-cs"/>
              </a:rPr>
              <a:pPr algn="ctr">
                <a:spcBef>
                  <a:spcPct val="0"/>
                </a:spcBef>
                <a:spcAft>
                  <a:spcPct val="0"/>
                </a:spcAft>
              </a:pPr>
              <a:t>1</a:t>
            </a:fld>
            <a:endParaRPr lang="en-US" sz="900" dirty="0">
              <a:solidFill>
                <a:schemeClr val="tx2"/>
              </a:solidFill>
              <a:cs typeface="+mn-cs"/>
            </a:endParaRPr>
          </a:p>
        </p:txBody>
      </p:sp>
      <p:sp>
        <p:nvSpPr>
          <p:cNvPr id="98" name="Text Placeholder 2">
            <a:extLst>
              <a:ext uri="{FF2B5EF4-FFF2-40B4-BE49-F238E27FC236}">
                <a16:creationId xmlns:a16="http://schemas.microsoft.com/office/drawing/2014/main" id="{192DB789-515B-4504-BE53-6445F2427687}"/>
              </a:ext>
            </a:extLst>
          </p:cNvPr>
          <p:cNvSpPr>
            <a:spLocks noGrp="1"/>
          </p:cNvSpPr>
          <p:nvPr>
            <p:custDataLst>
              <p:tags r:id="rId83"/>
            </p:custDataLst>
          </p:nvPr>
        </p:nvSpPr>
        <p:spPr bwMode="gray">
          <a:xfrm>
            <a:off x="5124450" y="3154363"/>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418FB36-D431-45AA-9EC6-A7AE12062777}" type="datetime'''''''''''''''''''''''''''''''1'''''''''''''''''''''">
              <a:rPr lang="en-US" altLang="en-US" sz="900" smtClean="0">
                <a:effectLst/>
                <a:cs typeface="+mn-cs"/>
              </a:rPr>
              <a:pPr algn="ctr">
                <a:spcBef>
                  <a:spcPct val="0"/>
                </a:spcBef>
                <a:spcAft>
                  <a:spcPct val="0"/>
                </a:spcAft>
              </a:pPr>
              <a:t>1</a:t>
            </a:fld>
            <a:endParaRPr lang="en-US" sz="900" dirty="0">
              <a:cs typeface="+mn-cs"/>
            </a:endParaRPr>
          </a:p>
        </p:txBody>
      </p:sp>
      <p:sp>
        <p:nvSpPr>
          <p:cNvPr id="83" name="Text Placeholder 4">
            <a:extLst>
              <a:ext uri="{FF2B5EF4-FFF2-40B4-BE49-F238E27FC236}">
                <a16:creationId xmlns:a16="http://schemas.microsoft.com/office/drawing/2014/main" id="{4C1F3293-4EFE-461D-940D-7EE66BAE31C5}"/>
              </a:ext>
            </a:extLst>
          </p:cNvPr>
          <p:cNvSpPr>
            <a:spLocks noGrp="1"/>
          </p:cNvSpPr>
          <p:nvPr>
            <p:custDataLst>
              <p:tags r:id="rId84"/>
            </p:custDataLst>
          </p:nvPr>
        </p:nvSpPr>
        <p:spPr bwMode="gray">
          <a:xfrm>
            <a:off x="3446463" y="322897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F611BB2-6611-4EB8-BAA8-A7760155504E}" type="datetime'''''''''''''''''''''''''''''''2'''''''''''''''''''''''''''''''">
              <a:rPr lang="en-US" altLang="en-US" sz="900" smtClean="0">
                <a:solidFill>
                  <a:schemeClr val="tx2"/>
                </a:solidFill>
                <a:effectLst/>
                <a:cs typeface="+mn-cs"/>
              </a:rPr>
              <a:pPr algn="ctr">
                <a:spcBef>
                  <a:spcPct val="0"/>
                </a:spcBef>
                <a:spcAft>
                  <a:spcPct val="0"/>
                </a:spcAft>
              </a:pPr>
              <a:t>2</a:t>
            </a:fld>
            <a:endParaRPr lang="en-US" sz="900" dirty="0">
              <a:solidFill>
                <a:schemeClr val="tx2"/>
              </a:solidFill>
              <a:cs typeface="+mn-cs"/>
            </a:endParaRPr>
          </a:p>
        </p:txBody>
      </p:sp>
      <p:sp>
        <p:nvSpPr>
          <p:cNvPr id="140" name="Text Placeholder 2">
            <a:extLst>
              <a:ext uri="{FF2B5EF4-FFF2-40B4-BE49-F238E27FC236}">
                <a16:creationId xmlns:a16="http://schemas.microsoft.com/office/drawing/2014/main" id="{D7B464C8-820A-430B-BF52-63BC0AA1E32F}"/>
              </a:ext>
            </a:extLst>
          </p:cNvPr>
          <p:cNvSpPr txBox="1">
            <a:spLocks/>
          </p:cNvSpPr>
          <p:nvPr>
            <p:custDataLst>
              <p:tags r:id="rId85"/>
            </p:custDataLst>
          </p:nvPr>
        </p:nvSpPr>
        <p:spPr bwMode="gray">
          <a:xfrm>
            <a:off x="5708649" y="2809875"/>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4D650DC-CF99-4524-AB1E-932BEBE3AE00}" type="datetime'''''''''''''''''''''''''''''''''''''''''''''''''''8'">
              <a:rPr lang="en-US" altLang="en-US" sz="900" smtClean="0">
                <a:cs typeface="+mn-cs"/>
              </a:rPr>
              <a:pPr/>
              <a:t>8</a:t>
            </a:fld>
            <a:endParaRPr lang="en-GB" sz="900" dirty="0">
              <a:cs typeface="+mn-cs"/>
            </a:endParaRPr>
          </a:p>
        </p:txBody>
      </p:sp>
      <p:sp>
        <p:nvSpPr>
          <p:cNvPr id="124" name="Text Placeholder 2">
            <a:extLst>
              <a:ext uri="{FF2B5EF4-FFF2-40B4-BE49-F238E27FC236}">
                <a16:creationId xmlns:a16="http://schemas.microsoft.com/office/drawing/2014/main" id="{192DB789-515B-4504-BE53-6445F2427687}"/>
              </a:ext>
            </a:extLst>
          </p:cNvPr>
          <p:cNvSpPr>
            <a:spLocks noGrp="1"/>
          </p:cNvSpPr>
          <p:nvPr>
            <p:custDataLst>
              <p:tags r:id="rId86"/>
            </p:custDataLst>
          </p:nvPr>
        </p:nvSpPr>
        <p:spPr bwMode="gray">
          <a:xfrm>
            <a:off x="2735262" y="324167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5C9F4EE-860F-4B5A-B0E9-77B4DF67DC1B}" type="datetime'''''''''''1'''''''''''''''''''''''''''''''''''''''''''''''''''">
              <a:rPr lang="en-US" altLang="en-US" sz="900" smtClean="0">
                <a:solidFill>
                  <a:schemeClr val="tx2"/>
                </a:solidFill>
                <a:effectLst/>
                <a:cs typeface="+mn-cs"/>
              </a:rPr>
              <a:pPr algn="ctr">
                <a:spcBef>
                  <a:spcPct val="0"/>
                </a:spcBef>
                <a:spcAft>
                  <a:spcPct val="0"/>
                </a:spcAft>
              </a:pPr>
              <a:t>1</a:t>
            </a:fld>
            <a:endParaRPr lang="en-US" sz="900" dirty="0">
              <a:solidFill>
                <a:schemeClr val="tx2"/>
              </a:solidFill>
              <a:cs typeface="+mn-cs"/>
            </a:endParaRPr>
          </a:p>
        </p:txBody>
      </p:sp>
      <p:sp>
        <p:nvSpPr>
          <p:cNvPr id="97" name="Text Placeholder 2">
            <a:extLst>
              <a:ext uri="{FF2B5EF4-FFF2-40B4-BE49-F238E27FC236}">
                <a16:creationId xmlns:a16="http://schemas.microsoft.com/office/drawing/2014/main" id="{192DB789-515B-4504-BE53-6445F2427687}"/>
              </a:ext>
            </a:extLst>
          </p:cNvPr>
          <p:cNvSpPr>
            <a:spLocks noGrp="1"/>
          </p:cNvSpPr>
          <p:nvPr>
            <p:custDataLst>
              <p:tags r:id="rId87"/>
            </p:custDataLst>
          </p:nvPr>
        </p:nvSpPr>
        <p:spPr bwMode="gray">
          <a:xfrm>
            <a:off x="4413250" y="3187700"/>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4EF50F0-AAB4-470C-A7BE-05A289A39065}" type="datetime'''''''''''1'''''''''''''''''''''''''''''''''''''''">
              <a:rPr lang="en-US" altLang="en-US" sz="900" smtClean="0">
                <a:effectLst/>
                <a:cs typeface="+mn-cs"/>
              </a:rPr>
              <a:pPr algn="ctr">
                <a:spcBef>
                  <a:spcPct val="0"/>
                </a:spcBef>
                <a:spcAft>
                  <a:spcPct val="0"/>
                </a:spcAft>
              </a:pPr>
              <a:t>1</a:t>
            </a:fld>
            <a:endParaRPr lang="en-US" sz="900" dirty="0">
              <a:cs typeface="+mn-cs"/>
            </a:endParaRPr>
          </a:p>
        </p:txBody>
      </p:sp>
      <p:sp>
        <p:nvSpPr>
          <p:cNvPr id="375" name="Text Placeholder 2">
            <a:extLst>
              <a:ext uri="{FF2B5EF4-FFF2-40B4-BE49-F238E27FC236}">
                <a16:creationId xmlns:a16="http://schemas.microsoft.com/office/drawing/2014/main" id="{192DB789-515B-4504-BE53-6445F2427687}"/>
              </a:ext>
            </a:extLst>
          </p:cNvPr>
          <p:cNvSpPr>
            <a:spLocks noGrp="1"/>
          </p:cNvSpPr>
          <p:nvPr>
            <p:custDataLst>
              <p:tags r:id="rId88"/>
            </p:custDataLst>
          </p:nvPr>
        </p:nvSpPr>
        <p:spPr bwMode="gray">
          <a:xfrm>
            <a:off x="2024063" y="324326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B9E7709-C9B6-4D1E-B471-D7803D3CAEF7}" type="datetime'1'''''''''''''''''''''''''''''''''''''">
              <a:rPr lang="en-US" altLang="en-US" sz="900" smtClean="0">
                <a:solidFill>
                  <a:schemeClr val="tx2"/>
                </a:solidFill>
                <a:effectLst/>
                <a:cs typeface="+mn-cs"/>
              </a:rPr>
              <a:pPr algn="ctr">
                <a:spcBef>
                  <a:spcPct val="0"/>
                </a:spcBef>
                <a:spcAft>
                  <a:spcPct val="0"/>
                </a:spcAft>
              </a:pPr>
              <a:t>1</a:t>
            </a:fld>
            <a:endParaRPr lang="en-US" sz="900" dirty="0">
              <a:solidFill>
                <a:schemeClr val="tx2"/>
              </a:solidFill>
              <a:cs typeface="+mn-cs"/>
            </a:endParaRPr>
          </a:p>
        </p:txBody>
      </p:sp>
      <p:sp>
        <p:nvSpPr>
          <p:cNvPr id="142" name="Text Placeholder 2">
            <a:extLst>
              <a:ext uri="{FF2B5EF4-FFF2-40B4-BE49-F238E27FC236}">
                <a16:creationId xmlns:a16="http://schemas.microsoft.com/office/drawing/2014/main" id="{EF226810-07DA-4F1B-B2C0-94D14ABD84D7}"/>
              </a:ext>
            </a:extLst>
          </p:cNvPr>
          <p:cNvSpPr txBox="1">
            <a:spLocks/>
          </p:cNvSpPr>
          <p:nvPr>
            <p:custDataLst>
              <p:tags r:id="rId89"/>
            </p:custDataLst>
          </p:nvPr>
        </p:nvSpPr>
        <p:spPr bwMode="gray">
          <a:xfrm>
            <a:off x="7843837" y="2936875"/>
            <a:ext cx="952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91989B7-A469-41D4-923D-3F0983E1FF34}" type="datetime'''''''''''5'''''''">
              <a:rPr lang="en-US" altLang="en-US" sz="900" smtClean="0">
                <a:cs typeface="+mn-cs"/>
              </a:rPr>
              <a:pPr/>
              <a:t>5</a:t>
            </a:fld>
            <a:endParaRPr lang="en-GB" sz="900" dirty="0">
              <a:cs typeface="+mn-cs"/>
            </a:endParaRPr>
          </a:p>
        </p:txBody>
      </p:sp>
      <p:sp>
        <p:nvSpPr>
          <p:cNvPr id="125" name="Text Placeholder 2">
            <a:extLst>
              <a:ext uri="{FF2B5EF4-FFF2-40B4-BE49-F238E27FC236}">
                <a16:creationId xmlns:a16="http://schemas.microsoft.com/office/drawing/2014/main" id="{C0C44C7B-3100-4236-B29B-26CD62EF1D88}"/>
              </a:ext>
            </a:extLst>
          </p:cNvPr>
          <p:cNvSpPr txBox="1">
            <a:spLocks/>
          </p:cNvSpPr>
          <p:nvPr>
            <p:custDataLst>
              <p:tags r:id="rId90"/>
            </p:custDataLst>
          </p:nvPr>
        </p:nvSpPr>
        <p:spPr bwMode="gray">
          <a:xfrm>
            <a:off x="2862262" y="2957513"/>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237C9BD-7DEC-4DBA-8367-26D373243D69}" type="datetime'''''''''''''''''''''''''''''''''''''''''''5'''''''''''''''''''">
              <a:rPr lang="en-US" altLang="en-US" sz="900" smtClean="0">
                <a:cs typeface="+mn-cs"/>
              </a:rPr>
              <a:pPr/>
              <a:t>5</a:t>
            </a:fld>
            <a:endParaRPr lang="en-GB" sz="900" dirty="0">
              <a:cs typeface="+mn-cs"/>
            </a:endParaRPr>
          </a:p>
        </p:txBody>
      </p:sp>
      <p:sp>
        <p:nvSpPr>
          <p:cNvPr id="141" name="Text Placeholder 2">
            <a:extLst>
              <a:ext uri="{FF2B5EF4-FFF2-40B4-BE49-F238E27FC236}">
                <a16:creationId xmlns:a16="http://schemas.microsoft.com/office/drawing/2014/main" id="{A932D66C-55F6-4B54-B8F3-5EF8A5E86D30}"/>
              </a:ext>
            </a:extLst>
          </p:cNvPr>
          <p:cNvSpPr txBox="1">
            <a:spLocks/>
          </p:cNvSpPr>
          <p:nvPr>
            <p:custDataLst>
              <p:tags r:id="rId91"/>
            </p:custDataLst>
          </p:nvPr>
        </p:nvSpPr>
        <p:spPr bwMode="gray">
          <a:xfrm>
            <a:off x="7132637" y="2860675"/>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4B08047-E7F4-41CB-AC90-A42503E2BB78}" type="datetime'7'''">
              <a:rPr lang="en-US" altLang="en-US" sz="900" smtClean="0">
                <a:cs typeface="+mn-cs"/>
              </a:rPr>
              <a:pPr/>
              <a:t>7</a:t>
            </a:fld>
            <a:endParaRPr lang="en-GB" sz="900" dirty="0">
              <a:cs typeface="+mn-cs"/>
            </a:endParaRPr>
          </a:p>
        </p:txBody>
      </p:sp>
      <p:sp>
        <p:nvSpPr>
          <p:cNvPr id="103" name="Text Placeholder 2">
            <a:extLst>
              <a:ext uri="{FF2B5EF4-FFF2-40B4-BE49-F238E27FC236}">
                <a16:creationId xmlns:a16="http://schemas.microsoft.com/office/drawing/2014/main" id="{192DB789-515B-4504-BE53-6445F2427687}"/>
              </a:ext>
            </a:extLst>
          </p:cNvPr>
          <p:cNvSpPr>
            <a:spLocks noGrp="1"/>
          </p:cNvSpPr>
          <p:nvPr>
            <p:custDataLst>
              <p:tags r:id="rId92"/>
            </p:custDataLst>
          </p:nvPr>
        </p:nvSpPr>
        <p:spPr bwMode="gray">
          <a:xfrm>
            <a:off x="6548438" y="3179763"/>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58D15DB-6AC8-4CDD-8994-6EFDEF45A5AF}" type="datetime'''''''''''''''''''''''0'''''''''''''">
              <a:rPr lang="en-US" altLang="en-US" sz="900" smtClean="0">
                <a:effectLst/>
                <a:cs typeface="+mn-cs"/>
              </a:rPr>
              <a:pPr algn="ctr">
                <a:spcBef>
                  <a:spcPct val="0"/>
                </a:spcBef>
                <a:spcAft>
                  <a:spcPct val="0"/>
                </a:spcAft>
              </a:pPr>
              <a:t>0</a:t>
            </a:fld>
            <a:endParaRPr lang="en-US" sz="900" dirty="0">
              <a:cs typeface="+mn-cs"/>
            </a:endParaRPr>
          </a:p>
        </p:txBody>
      </p:sp>
      <p:sp>
        <p:nvSpPr>
          <p:cNvPr id="104" name="Text Placeholder 2">
            <a:extLst>
              <a:ext uri="{FF2B5EF4-FFF2-40B4-BE49-F238E27FC236}">
                <a16:creationId xmlns:a16="http://schemas.microsoft.com/office/drawing/2014/main" id="{192DB789-515B-4504-BE53-6445F2427687}"/>
              </a:ext>
            </a:extLst>
          </p:cNvPr>
          <p:cNvSpPr>
            <a:spLocks noGrp="1"/>
          </p:cNvSpPr>
          <p:nvPr>
            <p:custDataLst>
              <p:tags r:id="rId93"/>
            </p:custDataLst>
          </p:nvPr>
        </p:nvSpPr>
        <p:spPr bwMode="gray">
          <a:xfrm>
            <a:off x="7259638" y="3167063"/>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2967C76-9B39-482A-A04A-686A37424DD3}" type="datetime'''''''1'''''''''''''''''''''''''''''''''''">
              <a:rPr lang="en-US" altLang="en-US" sz="900" smtClean="0">
                <a:effectLst/>
                <a:cs typeface="+mn-cs"/>
              </a:rPr>
              <a:pPr algn="ctr">
                <a:spcBef>
                  <a:spcPct val="0"/>
                </a:spcBef>
                <a:spcAft>
                  <a:spcPct val="0"/>
                </a:spcAft>
              </a:pPr>
              <a:t>1</a:t>
            </a:fld>
            <a:endParaRPr lang="en-US" sz="900" dirty="0">
              <a:cs typeface="+mn-cs"/>
            </a:endParaRPr>
          </a:p>
        </p:txBody>
      </p:sp>
      <p:sp>
        <p:nvSpPr>
          <p:cNvPr id="93" name="Text Placeholder 2">
            <a:extLst>
              <a:ext uri="{FF2B5EF4-FFF2-40B4-BE49-F238E27FC236}">
                <a16:creationId xmlns:a16="http://schemas.microsoft.com/office/drawing/2014/main" id="{192DB789-515B-4504-BE53-6445F2427687}"/>
              </a:ext>
            </a:extLst>
          </p:cNvPr>
          <p:cNvSpPr>
            <a:spLocks noGrp="1"/>
          </p:cNvSpPr>
          <p:nvPr>
            <p:custDataLst>
              <p:tags r:id="rId94"/>
            </p:custDataLst>
          </p:nvPr>
        </p:nvSpPr>
        <p:spPr bwMode="gray">
          <a:xfrm>
            <a:off x="2278063" y="3208338"/>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3AF312A-7D20-43C9-BD7B-B70F99636BE9}" type="datetime'''''''''''''''''''''''''''1'''''''''''''''''''''''''">
              <a:rPr lang="en-US" altLang="en-US" sz="900" smtClean="0">
                <a:effectLst/>
                <a:cs typeface="+mn-cs"/>
              </a:rPr>
              <a:pPr algn="ctr">
                <a:spcBef>
                  <a:spcPct val="0"/>
                </a:spcBef>
                <a:spcAft>
                  <a:spcPct val="0"/>
                </a:spcAft>
              </a:pPr>
              <a:t>1</a:t>
            </a:fld>
            <a:endParaRPr lang="en-US" sz="900" dirty="0">
              <a:cs typeface="+mn-cs"/>
            </a:endParaRPr>
          </a:p>
        </p:txBody>
      </p:sp>
      <p:sp>
        <p:nvSpPr>
          <p:cNvPr id="192" name="TextBox 191">
            <a:extLst>
              <a:ext uri="{FF2B5EF4-FFF2-40B4-BE49-F238E27FC236}">
                <a16:creationId xmlns:a16="http://schemas.microsoft.com/office/drawing/2014/main" id="{C900D41E-6DC5-4153-B461-6478E1639A2D}"/>
              </a:ext>
            </a:extLst>
          </p:cNvPr>
          <p:cNvSpPr txBox="1">
            <a:spLocks/>
          </p:cNvSpPr>
          <p:nvPr/>
        </p:nvSpPr>
        <p:spPr>
          <a:xfrm>
            <a:off x="554733" y="1166723"/>
            <a:ext cx="7918704" cy="492443"/>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2"/>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2"/>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2"/>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2"/>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a:solidFill>
                  <a:schemeClr val="accent3"/>
                </a:solidFill>
              </a:rPr>
              <a:t>Breakdown of new products (accounts / cards / loans) opened by source</a:t>
            </a:r>
            <a:r>
              <a:rPr lang="en-GB" dirty="0"/>
              <a:t>, </a:t>
            </a:r>
            <a:br>
              <a:rPr lang="en-GB" dirty="0"/>
            </a:br>
            <a:r>
              <a:rPr lang="en-GB" dirty="0"/>
              <a:t>000 products</a:t>
            </a:r>
            <a:endParaRPr lang="en-GB" b="1" dirty="0"/>
          </a:p>
        </p:txBody>
      </p:sp>
      <p:sp>
        <p:nvSpPr>
          <p:cNvPr id="239" name="Rectangle 238">
            <a:extLst>
              <a:ext uri="{FF2B5EF4-FFF2-40B4-BE49-F238E27FC236}">
                <a16:creationId xmlns:a16="http://schemas.microsoft.com/office/drawing/2014/main" id="{800B9AA0-6183-4B09-8E19-23D9827FFF62}"/>
              </a:ext>
            </a:extLst>
          </p:cNvPr>
          <p:cNvSpPr/>
          <p:nvPr>
            <p:custDataLst>
              <p:tags r:id="rId95"/>
            </p:custDataLst>
          </p:nvPr>
        </p:nvSpPr>
        <p:spPr bwMode="auto">
          <a:xfrm>
            <a:off x="7897813" y="1652588"/>
            <a:ext cx="123825" cy="123825"/>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38" name="Rectangle 237">
            <a:extLst>
              <a:ext uri="{FF2B5EF4-FFF2-40B4-BE49-F238E27FC236}">
                <a16:creationId xmlns:a16="http://schemas.microsoft.com/office/drawing/2014/main" id="{7CA94990-C7A9-43DD-9C42-F5A426A4A0B6}"/>
              </a:ext>
            </a:extLst>
          </p:cNvPr>
          <p:cNvSpPr/>
          <p:nvPr>
            <p:custDataLst>
              <p:tags r:id="rId96"/>
            </p:custDataLst>
          </p:nvPr>
        </p:nvSpPr>
        <p:spPr bwMode="auto">
          <a:xfrm>
            <a:off x="7329488" y="1652588"/>
            <a:ext cx="123825" cy="123825"/>
          </a:xfrm>
          <a:prstGeom prst="rect">
            <a:avLst/>
          </a:prstGeom>
          <a:solidFill>
            <a:schemeClr val="accent2"/>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37" name="Rectangle 236">
            <a:extLst>
              <a:ext uri="{FF2B5EF4-FFF2-40B4-BE49-F238E27FC236}">
                <a16:creationId xmlns:a16="http://schemas.microsoft.com/office/drawing/2014/main" id="{B7A91DF8-4B34-4D9E-A490-8C7DD96CDCCE}"/>
              </a:ext>
            </a:extLst>
          </p:cNvPr>
          <p:cNvSpPr/>
          <p:nvPr>
            <p:custDataLst>
              <p:tags r:id="rId97"/>
            </p:custDataLst>
          </p:nvPr>
        </p:nvSpPr>
        <p:spPr bwMode="auto">
          <a:xfrm>
            <a:off x="6545263" y="1652588"/>
            <a:ext cx="123825" cy="123825"/>
          </a:xfrm>
          <a:prstGeom prst="rect">
            <a:avLst/>
          </a:prstGeom>
          <a:solidFill>
            <a:schemeClr val="accent3"/>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35" name="Text Placeholder 4">
            <a:extLst>
              <a:ext uri="{FF2B5EF4-FFF2-40B4-BE49-F238E27FC236}">
                <a16:creationId xmlns:a16="http://schemas.microsoft.com/office/drawing/2014/main" id="{4C1F3293-4EFE-461D-940D-7EE66BAE31C5}"/>
              </a:ext>
            </a:extLst>
          </p:cNvPr>
          <p:cNvSpPr>
            <a:spLocks noGrp="1"/>
          </p:cNvSpPr>
          <p:nvPr>
            <p:custDataLst>
              <p:tags r:id="rId98"/>
            </p:custDataLst>
          </p:nvPr>
        </p:nvSpPr>
        <p:spPr bwMode="auto">
          <a:xfrm>
            <a:off x="8072438" y="1651000"/>
            <a:ext cx="3556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BE4578EB-553C-4C12-9357-BD4C6C658594}" type="datetime'''''U''''''''''''''p''-''''''s''''''''''e''''''''l''l'''">
              <a:rPr lang="en-US" altLang="en-US" sz="900" smtClean="0">
                <a:effectLst/>
                <a:cs typeface="+mn-cs"/>
              </a:rPr>
              <a:pPr>
                <a:spcBef>
                  <a:spcPct val="0"/>
                </a:spcBef>
                <a:spcAft>
                  <a:spcPct val="0"/>
                </a:spcAft>
              </a:pPr>
              <a:t>Up-sell</a:t>
            </a:fld>
            <a:endParaRPr lang="en-US" sz="900" dirty="0">
              <a:cs typeface="+mn-cs"/>
            </a:endParaRPr>
          </a:p>
        </p:txBody>
      </p:sp>
      <p:sp>
        <p:nvSpPr>
          <p:cNvPr id="234" name="Text Placeholder 4">
            <a:extLst>
              <a:ext uri="{FF2B5EF4-FFF2-40B4-BE49-F238E27FC236}">
                <a16:creationId xmlns:a16="http://schemas.microsoft.com/office/drawing/2014/main" id="{4C1F3293-4EFE-461D-940D-7EE66BAE31C5}"/>
              </a:ext>
            </a:extLst>
          </p:cNvPr>
          <p:cNvSpPr>
            <a:spLocks noGrp="1"/>
          </p:cNvSpPr>
          <p:nvPr>
            <p:custDataLst>
              <p:tags r:id="rId99"/>
            </p:custDataLst>
          </p:nvPr>
        </p:nvSpPr>
        <p:spPr bwMode="auto">
          <a:xfrm>
            <a:off x="7504113" y="1651000"/>
            <a:ext cx="2921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CCE9C2B5-5FA6-4E10-B73E-CD4C4B3C78E8}" type="datetime''''''''' '''' ''''''''''''NT''''''B'''''''''''''''''''''">
              <a:rPr lang="en-US" altLang="en-US" sz="900" smtClean="0">
                <a:effectLst/>
                <a:cs typeface="+mn-cs"/>
              </a:rPr>
              <a:pPr>
                <a:spcBef>
                  <a:spcPct val="0"/>
                </a:spcBef>
                <a:spcAft>
                  <a:spcPct val="0"/>
                </a:spcAft>
              </a:pPr>
              <a:t>  NTB</a:t>
            </a:fld>
            <a:endParaRPr lang="en-US" sz="900" dirty="0">
              <a:cs typeface="+mn-cs"/>
            </a:endParaRPr>
          </a:p>
        </p:txBody>
      </p:sp>
      <p:sp>
        <p:nvSpPr>
          <p:cNvPr id="232" name="Text Placeholder 4">
            <a:extLst>
              <a:ext uri="{FF2B5EF4-FFF2-40B4-BE49-F238E27FC236}">
                <a16:creationId xmlns:a16="http://schemas.microsoft.com/office/drawing/2014/main" id="{4C1F3293-4EFE-461D-940D-7EE66BAE31C5}"/>
              </a:ext>
            </a:extLst>
          </p:cNvPr>
          <p:cNvSpPr>
            <a:spLocks noGrp="1"/>
          </p:cNvSpPr>
          <p:nvPr>
            <p:custDataLst>
              <p:tags r:id="rId100"/>
            </p:custDataLst>
          </p:nvPr>
        </p:nvSpPr>
        <p:spPr bwMode="auto">
          <a:xfrm>
            <a:off x="6719888" y="1651000"/>
            <a:ext cx="5080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20BC2BA-456A-47CA-8B95-CED02C164457}" type="datetime'''''''''''''C''''ro''''''s''''s''''''-s''e''''''''''l''''''l'">
              <a:rPr lang="en-US" altLang="en-US" sz="900" smtClean="0">
                <a:effectLst/>
                <a:cs typeface="+mn-cs"/>
              </a:rPr>
              <a:pPr>
                <a:spcBef>
                  <a:spcPct val="0"/>
                </a:spcBef>
                <a:spcAft>
                  <a:spcPct val="0"/>
                </a:spcAft>
              </a:pPr>
              <a:t>Cross-sell</a:t>
            </a:fld>
            <a:endParaRPr lang="en-US" sz="900" dirty="0">
              <a:cs typeface="+mn-cs"/>
            </a:endParaRPr>
          </a:p>
        </p:txBody>
      </p:sp>
      <p:graphicFrame>
        <p:nvGraphicFramePr>
          <p:cNvPr id="9" name="Chart 8">
            <a:extLst>
              <a:ext uri="{FF2B5EF4-FFF2-40B4-BE49-F238E27FC236}">
                <a16:creationId xmlns:a16="http://schemas.microsoft.com/office/drawing/2014/main" id="{0E9E8252-0CBB-0C0C-ADF4-232FF48E8523}"/>
              </a:ext>
            </a:extLst>
          </p:cNvPr>
          <p:cNvGraphicFramePr/>
          <p:nvPr>
            <p:custDataLst>
              <p:tags r:id="rId101"/>
            </p:custDataLst>
            <p:extLst>
              <p:ext uri="{D42A27DB-BD31-4B8C-83A1-F6EECF244321}">
                <p14:modId xmlns:p14="http://schemas.microsoft.com/office/powerpoint/2010/main" val="340116127"/>
              </p:ext>
            </p:extLst>
          </p:nvPr>
        </p:nvGraphicFramePr>
        <p:xfrm>
          <a:off x="1760538" y="5359400"/>
          <a:ext cx="6569075" cy="604838"/>
        </p:xfrm>
        <a:graphic>
          <a:graphicData uri="http://schemas.openxmlformats.org/drawingml/2006/chart">
            <c:chart xmlns:c="http://schemas.openxmlformats.org/drawingml/2006/chart" xmlns:r="http://schemas.openxmlformats.org/officeDocument/2006/relationships" r:id="rId175"/>
          </a:graphicData>
        </a:graphic>
      </p:graphicFrame>
      <p:sp>
        <p:nvSpPr>
          <p:cNvPr id="284" name="Text Placeholder 2">
            <a:extLst>
              <a:ext uri="{FF2B5EF4-FFF2-40B4-BE49-F238E27FC236}">
                <a16:creationId xmlns:a16="http://schemas.microsoft.com/office/drawing/2014/main" id="{4E60596D-8ABA-403D-BA44-5F1E043CC630}"/>
              </a:ext>
            </a:extLst>
          </p:cNvPr>
          <p:cNvSpPr txBox="1">
            <a:spLocks/>
          </p:cNvSpPr>
          <p:nvPr>
            <p:custDataLst>
              <p:tags r:id="rId102"/>
            </p:custDataLst>
          </p:nvPr>
        </p:nvSpPr>
        <p:spPr bwMode="gray">
          <a:xfrm>
            <a:off x="7812087" y="5311775"/>
            <a:ext cx="1587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2DFBDF6-4CB7-4519-8DA8-332C152616CC}" type="datetime'''''''''''20'''''''''''''''''''''">
              <a:rPr lang="en-US" altLang="en-US" sz="900" smtClean="0">
                <a:cs typeface="+mn-cs"/>
              </a:rPr>
              <a:pPr/>
              <a:t>20</a:t>
            </a:fld>
            <a:endParaRPr lang="en-GB" sz="900" dirty="0">
              <a:cs typeface="+mn-cs"/>
            </a:endParaRPr>
          </a:p>
        </p:txBody>
      </p:sp>
      <p:sp>
        <p:nvSpPr>
          <p:cNvPr id="276" name="Text Placeholder 2">
            <a:extLst>
              <a:ext uri="{FF2B5EF4-FFF2-40B4-BE49-F238E27FC236}">
                <a16:creationId xmlns:a16="http://schemas.microsoft.com/office/drawing/2014/main" id="{39A94C49-9120-451D-949A-305BB61AB58D}"/>
              </a:ext>
            </a:extLst>
          </p:cNvPr>
          <p:cNvSpPr txBox="1">
            <a:spLocks/>
          </p:cNvSpPr>
          <p:nvPr>
            <p:custDataLst>
              <p:tags r:id="rId103"/>
            </p:custDataLst>
          </p:nvPr>
        </p:nvSpPr>
        <p:spPr bwMode="gray">
          <a:xfrm>
            <a:off x="7100887" y="5280025"/>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9B15C2B-B777-4569-8D76-23E08D1C708F}" type="datetime'''''''''''''''''21'''''">
              <a:rPr lang="en-US" altLang="en-US" sz="900" smtClean="0">
                <a:cs typeface="+mn-cs"/>
              </a:rPr>
              <a:pPr/>
              <a:t>21</a:t>
            </a:fld>
            <a:endParaRPr lang="en-GB" sz="900" dirty="0">
              <a:cs typeface="+mn-cs"/>
            </a:endParaRPr>
          </a:p>
        </p:txBody>
      </p:sp>
      <p:sp>
        <p:nvSpPr>
          <p:cNvPr id="277" name="Text Placeholder 2">
            <a:extLst>
              <a:ext uri="{FF2B5EF4-FFF2-40B4-BE49-F238E27FC236}">
                <a16:creationId xmlns:a16="http://schemas.microsoft.com/office/drawing/2014/main" id="{088809DD-12B4-4565-9431-7F8B8A3A743F}"/>
              </a:ext>
            </a:extLst>
          </p:cNvPr>
          <p:cNvSpPr txBox="1">
            <a:spLocks/>
          </p:cNvSpPr>
          <p:nvPr>
            <p:custDataLst>
              <p:tags r:id="rId104"/>
            </p:custDataLst>
          </p:nvPr>
        </p:nvSpPr>
        <p:spPr bwMode="gray">
          <a:xfrm>
            <a:off x="6388099" y="5353050"/>
            <a:ext cx="1587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B1C5533-DF51-4A79-B00B-BA3F523B0070}" type="datetime'''''''''''''''''''''1''''''''''''''''''''''''''''''''8'''''">
              <a:rPr lang="en-US" altLang="en-US" sz="900" smtClean="0">
                <a:cs typeface="+mn-cs"/>
              </a:rPr>
              <a:pPr/>
              <a:t>18</a:t>
            </a:fld>
            <a:endParaRPr lang="en-GB" sz="900" dirty="0">
              <a:cs typeface="+mn-cs"/>
            </a:endParaRPr>
          </a:p>
        </p:txBody>
      </p:sp>
      <p:sp>
        <p:nvSpPr>
          <p:cNvPr id="283" name="Text Placeholder 2">
            <a:extLst>
              <a:ext uri="{FF2B5EF4-FFF2-40B4-BE49-F238E27FC236}">
                <a16:creationId xmlns:a16="http://schemas.microsoft.com/office/drawing/2014/main" id="{3B2BD506-FD02-42BA-9264-02FEE4E04F03}"/>
              </a:ext>
            </a:extLst>
          </p:cNvPr>
          <p:cNvSpPr txBox="1">
            <a:spLocks/>
          </p:cNvSpPr>
          <p:nvPr>
            <p:custDataLst>
              <p:tags r:id="rId105"/>
            </p:custDataLst>
          </p:nvPr>
        </p:nvSpPr>
        <p:spPr bwMode="gray">
          <a:xfrm>
            <a:off x="5676899" y="5311775"/>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E94D72B-4DB2-4F6D-B4FD-A39D8FE98A9E}" type="datetime'''''''''''''''2''''''0'''''''''''''''''''''''''''''''''''''''">
              <a:rPr lang="en-US" altLang="en-US" sz="900" smtClean="0">
                <a:cs typeface="+mn-cs"/>
              </a:rPr>
              <a:pPr/>
              <a:t>20</a:t>
            </a:fld>
            <a:endParaRPr lang="en-GB" sz="900" dirty="0">
              <a:cs typeface="+mn-cs"/>
            </a:endParaRPr>
          </a:p>
        </p:txBody>
      </p:sp>
      <p:sp>
        <p:nvSpPr>
          <p:cNvPr id="266" name="Text Placeholder 2">
            <a:extLst>
              <a:ext uri="{FF2B5EF4-FFF2-40B4-BE49-F238E27FC236}">
                <a16:creationId xmlns:a16="http://schemas.microsoft.com/office/drawing/2014/main" id="{024F7E69-FFA3-414A-BBDF-FA0D92E6E613}"/>
              </a:ext>
            </a:extLst>
          </p:cNvPr>
          <p:cNvSpPr txBox="1">
            <a:spLocks/>
          </p:cNvSpPr>
          <p:nvPr>
            <p:custDataLst>
              <p:tags r:id="rId106"/>
            </p:custDataLst>
          </p:nvPr>
        </p:nvSpPr>
        <p:spPr bwMode="gray">
          <a:xfrm>
            <a:off x="4965699" y="5313363"/>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98EBE01-E669-4EB3-BB83-C97336002087}" type="datetime'''''''''''''''2''''''''''''''0'''''''''''''''''''''''">
              <a:rPr lang="en-US" altLang="en-US" sz="900" smtClean="0">
                <a:cs typeface="+mn-cs"/>
              </a:rPr>
              <a:pPr/>
              <a:t>20</a:t>
            </a:fld>
            <a:endParaRPr lang="en-GB" sz="900" dirty="0">
              <a:cs typeface="+mn-cs"/>
            </a:endParaRPr>
          </a:p>
        </p:txBody>
      </p:sp>
      <p:sp>
        <p:nvSpPr>
          <p:cNvPr id="282" name="Text Placeholder 2">
            <a:extLst>
              <a:ext uri="{FF2B5EF4-FFF2-40B4-BE49-F238E27FC236}">
                <a16:creationId xmlns:a16="http://schemas.microsoft.com/office/drawing/2014/main" id="{1463A872-892C-43CE-9706-85ED3AAAB76B}"/>
              </a:ext>
            </a:extLst>
          </p:cNvPr>
          <p:cNvSpPr txBox="1">
            <a:spLocks/>
          </p:cNvSpPr>
          <p:nvPr>
            <p:custDataLst>
              <p:tags r:id="rId107"/>
            </p:custDataLst>
          </p:nvPr>
        </p:nvSpPr>
        <p:spPr bwMode="gray">
          <a:xfrm>
            <a:off x="3541712" y="5356225"/>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2C664FB-A05E-460D-8FAF-80148DA15DBA}" type="datetime'''''''''''''''''''''''''''''''''''1''''''''''''''''8'''''">
              <a:rPr lang="en-US" altLang="en-US" sz="900" smtClean="0">
                <a:cs typeface="+mn-cs"/>
              </a:rPr>
              <a:pPr/>
              <a:t>18</a:t>
            </a:fld>
            <a:endParaRPr lang="en-GB" sz="900" dirty="0">
              <a:cs typeface="+mn-cs"/>
            </a:endParaRPr>
          </a:p>
        </p:txBody>
      </p:sp>
      <p:sp>
        <p:nvSpPr>
          <p:cNvPr id="281" name="Text Placeholder 2">
            <a:extLst>
              <a:ext uri="{FF2B5EF4-FFF2-40B4-BE49-F238E27FC236}">
                <a16:creationId xmlns:a16="http://schemas.microsoft.com/office/drawing/2014/main" id="{EA7E327B-4EB8-40B7-AC0F-26801FF151EE}"/>
              </a:ext>
            </a:extLst>
          </p:cNvPr>
          <p:cNvSpPr txBox="1">
            <a:spLocks/>
          </p:cNvSpPr>
          <p:nvPr>
            <p:custDataLst>
              <p:tags r:id="rId108"/>
            </p:custDataLst>
          </p:nvPr>
        </p:nvSpPr>
        <p:spPr bwMode="gray">
          <a:xfrm>
            <a:off x="2830512" y="5365750"/>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B41E13E-C4A0-4944-B771-0F5903F2C26E}" type="datetime'''''''''''''''''1''''''''''''''''''7'''''''''''">
              <a:rPr lang="en-US" altLang="en-US" sz="900" smtClean="0">
                <a:cs typeface="+mn-cs"/>
              </a:rPr>
              <a:pPr/>
              <a:t>17</a:t>
            </a:fld>
            <a:endParaRPr lang="en-GB" sz="900" dirty="0">
              <a:cs typeface="+mn-cs"/>
            </a:endParaRPr>
          </a:p>
        </p:txBody>
      </p:sp>
      <p:sp>
        <p:nvSpPr>
          <p:cNvPr id="280" name="Text Placeholder 2">
            <a:extLst>
              <a:ext uri="{FF2B5EF4-FFF2-40B4-BE49-F238E27FC236}">
                <a16:creationId xmlns:a16="http://schemas.microsoft.com/office/drawing/2014/main" id="{DE4AC03F-3475-4ACC-8CF5-2A11E3786641}"/>
              </a:ext>
            </a:extLst>
          </p:cNvPr>
          <p:cNvSpPr txBox="1">
            <a:spLocks/>
          </p:cNvSpPr>
          <p:nvPr>
            <p:custDataLst>
              <p:tags r:id="rId109"/>
            </p:custDataLst>
          </p:nvPr>
        </p:nvSpPr>
        <p:spPr bwMode="gray">
          <a:xfrm>
            <a:off x="2119312" y="5341938"/>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333722A-5657-43AF-B0AE-D064BD97DD2D}" type="datetime'''''1''''''''''''''8'''''''''''">
              <a:rPr lang="en-US" altLang="en-US" sz="900" smtClean="0">
                <a:cs typeface="+mn-cs"/>
              </a:rPr>
              <a:pPr/>
              <a:t>18</a:t>
            </a:fld>
            <a:endParaRPr lang="en-GB" sz="900" dirty="0">
              <a:cs typeface="+mn-cs"/>
            </a:endParaRPr>
          </a:p>
        </p:txBody>
      </p:sp>
      <p:sp>
        <p:nvSpPr>
          <p:cNvPr id="121" name="Text Placeholder 4">
            <a:extLst>
              <a:ext uri="{FF2B5EF4-FFF2-40B4-BE49-F238E27FC236}">
                <a16:creationId xmlns:a16="http://schemas.microsoft.com/office/drawing/2014/main" id="{4C1F3293-4EFE-461D-940D-7EE66BAE31C5}"/>
              </a:ext>
            </a:extLst>
          </p:cNvPr>
          <p:cNvSpPr>
            <a:spLocks noGrp="1"/>
          </p:cNvSpPr>
          <p:nvPr>
            <p:custDataLst>
              <p:tags r:id="rId110"/>
            </p:custDataLst>
          </p:nvPr>
        </p:nvSpPr>
        <p:spPr bwMode="gray">
          <a:xfrm>
            <a:off x="7843838" y="5775325"/>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8C012AD-E9A8-42D0-858D-8C5A0F696D07}" type="datetime'4'''''''''''''''''''''''''''''''''''''''">
              <a:rPr lang="en-US" altLang="en-US" sz="900" smtClean="0">
                <a:effectLst/>
                <a:cs typeface="+mn-cs"/>
              </a:rPr>
              <a:pPr algn="ctr">
                <a:spcBef>
                  <a:spcPct val="0"/>
                </a:spcBef>
                <a:spcAft>
                  <a:spcPct val="0"/>
                </a:spcAft>
              </a:pPr>
              <a:t>4</a:t>
            </a:fld>
            <a:endParaRPr lang="en-US" sz="900" dirty="0">
              <a:cs typeface="+mn-cs"/>
            </a:endParaRPr>
          </a:p>
        </p:txBody>
      </p:sp>
      <p:sp>
        <p:nvSpPr>
          <p:cNvPr id="268" name="Text Placeholder 2">
            <a:extLst>
              <a:ext uri="{FF2B5EF4-FFF2-40B4-BE49-F238E27FC236}">
                <a16:creationId xmlns:a16="http://schemas.microsoft.com/office/drawing/2014/main" id="{10FE1353-2257-459A-8992-C86DCD28B1F6}"/>
              </a:ext>
            </a:extLst>
          </p:cNvPr>
          <p:cNvSpPr txBox="1">
            <a:spLocks/>
          </p:cNvSpPr>
          <p:nvPr>
            <p:custDataLst>
              <p:tags r:id="rId111"/>
            </p:custDataLst>
          </p:nvPr>
        </p:nvSpPr>
        <p:spPr bwMode="gray">
          <a:xfrm>
            <a:off x="4159249" y="581342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7E302E7-D0D1-431A-ADA8-A88301F92A6C}" type="datetime'''''''''''''''''0'''''''''''''''''''''''''''''''''''''">
              <a:rPr lang="en-US" altLang="en-US" sz="900" smtClean="0">
                <a:solidFill>
                  <a:schemeClr val="tx2"/>
                </a:solidFill>
                <a:cs typeface="+mn-cs"/>
              </a:rPr>
              <a:pPr algn="ctr">
                <a:spcBef>
                  <a:spcPct val="0"/>
                </a:spcBef>
                <a:spcAft>
                  <a:spcPct val="0"/>
                </a:spcAft>
              </a:pPr>
              <a:t>0</a:t>
            </a:fld>
            <a:endParaRPr lang="en-GB" sz="900" dirty="0">
              <a:solidFill>
                <a:schemeClr val="tx2"/>
              </a:solidFill>
              <a:cs typeface="+mn-cs"/>
            </a:endParaRPr>
          </a:p>
        </p:txBody>
      </p:sp>
      <p:sp>
        <p:nvSpPr>
          <p:cNvPr id="271" name="Text Placeholder 2">
            <a:extLst>
              <a:ext uri="{FF2B5EF4-FFF2-40B4-BE49-F238E27FC236}">
                <a16:creationId xmlns:a16="http://schemas.microsoft.com/office/drawing/2014/main" id="{EF1BC66F-A62B-4D67-9959-2EAD2C4D0AE6}"/>
              </a:ext>
            </a:extLst>
          </p:cNvPr>
          <p:cNvSpPr txBox="1">
            <a:spLocks/>
          </p:cNvSpPr>
          <p:nvPr>
            <p:custDataLst>
              <p:tags r:id="rId112"/>
            </p:custDataLst>
          </p:nvPr>
        </p:nvSpPr>
        <p:spPr bwMode="gray">
          <a:xfrm>
            <a:off x="3446462" y="581342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8481994-87DD-4294-A98D-1090F0A64C21}" type="datetime'''''''''''''''''''''''''''''''''''0'''">
              <a:rPr lang="en-US" altLang="en-US" sz="900" smtClean="0">
                <a:solidFill>
                  <a:schemeClr val="tx2"/>
                </a:solidFill>
                <a:cs typeface="+mn-cs"/>
              </a:rPr>
              <a:pPr algn="ctr">
                <a:spcBef>
                  <a:spcPct val="0"/>
                </a:spcBef>
                <a:spcAft>
                  <a:spcPct val="0"/>
                </a:spcAft>
              </a:pPr>
              <a:t>0</a:t>
            </a:fld>
            <a:endParaRPr lang="en-GB" sz="900" dirty="0">
              <a:solidFill>
                <a:schemeClr val="tx2"/>
              </a:solidFill>
              <a:cs typeface="+mn-cs"/>
            </a:endParaRPr>
          </a:p>
        </p:txBody>
      </p:sp>
      <p:sp>
        <p:nvSpPr>
          <p:cNvPr id="272" name="Text Placeholder 2">
            <a:extLst>
              <a:ext uri="{FF2B5EF4-FFF2-40B4-BE49-F238E27FC236}">
                <a16:creationId xmlns:a16="http://schemas.microsoft.com/office/drawing/2014/main" id="{2B21E2E0-5EB6-4D5B-82CF-90A76412E869}"/>
              </a:ext>
            </a:extLst>
          </p:cNvPr>
          <p:cNvSpPr txBox="1">
            <a:spLocks/>
          </p:cNvSpPr>
          <p:nvPr>
            <p:custDataLst>
              <p:tags r:id="rId113"/>
            </p:custDataLst>
          </p:nvPr>
        </p:nvSpPr>
        <p:spPr bwMode="auto">
          <a:xfrm>
            <a:off x="7110413" y="5988050"/>
            <a:ext cx="1397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F8A0E92-F0D3-4E90-86AB-B23DB7F66715}" type="datetime'''''''''''''''''''''2''2'''''''''''''''''''''">
              <a:rPr lang="en-US" altLang="en-US" sz="900" smtClean="0">
                <a:cs typeface="+mn-cs"/>
              </a:rPr>
              <a:pPr/>
              <a:t>22</a:t>
            </a:fld>
            <a:br>
              <a:rPr lang="en-GB" altLang="en-US" sz="900">
                <a:effectLst/>
                <a:cs typeface="+mn-cs"/>
              </a:rPr>
            </a:br>
            <a:r>
              <a:rPr lang="en-GB" altLang="en-US" sz="900">
                <a:effectLst/>
                <a:cs typeface="+mn-cs"/>
              </a:rPr>
              <a:t>11</a:t>
            </a:r>
            <a:endParaRPr lang="en-GB" sz="900" dirty="0">
              <a:cs typeface="+mn-cs"/>
            </a:endParaRPr>
          </a:p>
        </p:txBody>
      </p:sp>
      <p:sp>
        <p:nvSpPr>
          <p:cNvPr id="296" name="Text Placeholder 2">
            <a:extLst>
              <a:ext uri="{FF2B5EF4-FFF2-40B4-BE49-F238E27FC236}">
                <a16:creationId xmlns:a16="http://schemas.microsoft.com/office/drawing/2014/main" id="{192DB789-515B-4504-BE53-6445F2427687}"/>
              </a:ext>
            </a:extLst>
          </p:cNvPr>
          <p:cNvSpPr>
            <a:spLocks noGrp="1"/>
          </p:cNvSpPr>
          <p:nvPr>
            <p:custDataLst>
              <p:tags r:id="rId114"/>
            </p:custDataLst>
          </p:nvPr>
        </p:nvSpPr>
        <p:spPr bwMode="gray">
          <a:xfrm>
            <a:off x="7259637" y="5786438"/>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74A90CC-3AD7-49C6-9765-AB6540B5C43E}" type="datetime'''''''''''''''''''''''''''''''''''''''''3'''''''''''''''''''">
              <a:rPr lang="en-US" altLang="en-US" sz="900" smtClean="0">
                <a:effectLst/>
                <a:cs typeface="+mn-cs"/>
              </a:rPr>
              <a:pPr algn="ctr">
                <a:spcBef>
                  <a:spcPct val="0"/>
                </a:spcBef>
                <a:spcAft>
                  <a:spcPct val="0"/>
                </a:spcAft>
              </a:pPr>
              <a:t>3</a:t>
            </a:fld>
            <a:endParaRPr lang="en-US" sz="900" dirty="0">
              <a:cs typeface="+mn-cs"/>
            </a:endParaRPr>
          </a:p>
        </p:txBody>
      </p:sp>
      <p:sp>
        <p:nvSpPr>
          <p:cNvPr id="295" name="Text Placeholder 2">
            <a:extLst>
              <a:ext uri="{FF2B5EF4-FFF2-40B4-BE49-F238E27FC236}">
                <a16:creationId xmlns:a16="http://schemas.microsoft.com/office/drawing/2014/main" id="{192DB789-515B-4504-BE53-6445F2427687}"/>
              </a:ext>
            </a:extLst>
          </p:cNvPr>
          <p:cNvSpPr>
            <a:spLocks noGrp="1"/>
          </p:cNvSpPr>
          <p:nvPr>
            <p:custDataLst>
              <p:tags r:id="rId115"/>
            </p:custDataLst>
          </p:nvPr>
        </p:nvSpPr>
        <p:spPr bwMode="gray">
          <a:xfrm>
            <a:off x="6548437" y="5789613"/>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006DBC3-B1B0-49B3-8E77-D94F1D2C4BAB}" type="datetime'''''''''''''''''''''''''''''''''''''2'''">
              <a:rPr lang="en-US" altLang="en-US" sz="900" smtClean="0">
                <a:effectLst/>
                <a:cs typeface="+mn-cs"/>
              </a:rPr>
              <a:pPr algn="ctr">
                <a:spcBef>
                  <a:spcPct val="0"/>
                </a:spcBef>
                <a:spcAft>
                  <a:spcPct val="0"/>
                </a:spcAft>
              </a:pPr>
              <a:t>2</a:t>
            </a:fld>
            <a:endParaRPr lang="en-US" sz="900" dirty="0">
              <a:cs typeface="+mn-cs"/>
            </a:endParaRPr>
          </a:p>
        </p:txBody>
      </p:sp>
      <p:sp>
        <p:nvSpPr>
          <p:cNvPr id="262" name="Text Placeholder 2">
            <a:extLst>
              <a:ext uri="{FF2B5EF4-FFF2-40B4-BE49-F238E27FC236}">
                <a16:creationId xmlns:a16="http://schemas.microsoft.com/office/drawing/2014/main" id="{9AD24724-2A88-4F89-A4FE-808A212419D5}"/>
              </a:ext>
            </a:extLst>
          </p:cNvPr>
          <p:cNvSpPr txBox="1">
            <a:spLocks/>
          </p:cNvSpPr>
          <p:nvPr>
            <p:custDataLst>
              <p:tags r:id="rId116"/>
            </p:custDataLst>
          </p:nvPr>
        </p:nvSpPr>
        <p:spPr bwMode="auto">
          <a:xfrm>
            <a:off x="5686425" y="5988050"/>
            <a:ext cx="1397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D01319C-EA66-4C9E-9705-771A56A4A304}" type="datetime'''2''''''''''''''''''''''''''''''''''2'">
              <a:rPr lang="en-US" altLang="en-US" sz="900" smtClean="0">
                <a:cs typeface="+mn-cs"/>
              </a:rPr>
              <a:pPr/>
              <a:t>22</a:t>
            </a:fld>
            <a:br>
              <a:rPr lang="en-GB" altLang="en-US" sz="900">
                <a:effectLst/>
                <a:cs typeface="+mn-cs"/>
              </a:rPr>
            </a:br>
            <a:r>
              <a:rPr lang="en-GB" altLang="en-US" sz="900">
                <a:effectLst/>
                <a:cs typeface="+mn-cs"/>
              </a:rPr>
              <a:t>09</a:t>
            </a:r>
            <a:endParaRPr lang="en-GB" sz="900" dirty="0">
              <a:cs typeface="+mn-cs"/>
            </a:endParaRPr>
          </a:p>
        </p:txBody>
      </p:sp>
      <p:sp>
        <p:nvSpPr>
          <p:cNvPr id="273" name="Text Placeholder 2">
            <a:extLst>
              <a:ext uri="{FF2B5EF4-FFF2-40B4-BE49-F238E27FC236}">
                <a16:creationId xmlns:a16="http://schemas.microsoft.com/office/drawing/2014/main" id="{54C5CABD-0664-40B6-86B0-9664C293A2D6}"/>
              </a:ext>
            </a:extLst>
          </p:cNvPr>
          <p:cNvSpPr txBox="1">
            <a:spLocks/>
          </p:cNvSpPr>
          <p:nvPr>
            <p:custDataLst>
              <p:tags r:id="rId117"/>
            </p:custDataLst>
          </p:nvPr>
        </p:nvSpPr>
        <p:spPr bwMode="gray">
          <a:xfrm>
            <a:off x="4254499" y="5429250"/>
            <a:ext cx="1587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D2F94EF5-DCFD-4B58-ACEC-4FA952BB18C8}" type="datetime'''''''''''1''''4'''''''">
              <a:rPr lang="en-US" altLang="en-US" sz="900" smtClean="0">
                <a:cs typeface="+mn-cs"/>
              </a:rPr>
              <a:pPr/>
              <a:t>14</a:t>
            </a:fld>
            <a:endParaRPr lang="en-GB" sz="900" dirty="0">
              <a:cs typeface="+mn-cs"/>
            </a:endParaRPr>
          </a:p>
        </p:txBody>
      </p:sp>
      <p:sp>
        <p:nvSpPr>
          <p:cNvPr id="293" name="Text Placeholder 2">
            <a:extLst>
              <a:ext uri="{FF2B5EF4-FFF2-40B4-BE49-F238E27FC236}">
                <a16:creationId xmlns:a16="http://schemas.microsoft.com/office/drawing/2014/main" id="{192DB789-515B-4504-BE53-6445F2427687}"/>
              </a:ext>
            </a:extLst>
          </p:cNvPr>
          <p:cNvSpPr>
            <a:spLocks noGrp="1"/>
          </p:cNvSpPr>
          <p:nvPr>
            <p:custDataLst>
              <p:tags r:id="rId118"/>
            </p:custDataLst>
          </p:nvPr>
        </p:nvSpPr>
        <p:spPr bwMode="gray">
          <a:xfrm>
            <a:off x="4997449" y="5780088"/>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72C5EDF-B5A0-487E-BBA0-D32944BCA420}" type="datetime'''''''''''''''''3'''''''''''''''''''''''">
              <a:rPr lang="en-US" altLang="en-US" sz="900" smtClean="0">
                <a:effectLst/>
                <a:cs typeface="+mn-cs"/>
              </a:rPr>
              <a:pPr algn="ctr">
                <a:spcBef>
                  <a:spcPct val="0"/>
                </a:spcBef>
                <a:spcAft>
                  <a:spcPct val="0"/>
                </a:spcAft>
              </a:pPr>
              <a:t>3</a:t>
            </a:fld>
            <a:endParaRPr lang="en-US" sz="900" dirty="0">
              <a:cs typeface="+mn-cs"/>
            </a:endParaRPr>
          </a:p>
        </p:txBody>
      </p:sp>
      <p:sp>
        <p:nvSpPr>
          <p:cNvPr id="294" name="Text Placeholder 2">
            <a:extLst>
              <a:ext uri="{FF2B5EF4-FFF2-40B4-BE49-F238E27FC236}">
                <a16:creationId xmlns:a16="http://schemas.microsoft.com/office/drawing/2014/main" id="{192DB789-515B-4504-BE53-6445F2427687}"/>
              </a:ext>
            </a:extLst>
          </p:cNvPr>
          <p:cNvSpPr>
            <a:spLocks noGrp="1"/>
          </p:cNvSpPr>
          <p:nvPr>
            <p:custDataLst>
              <p:tags r:id="rId119"/>
            </p:custDataLst>
          </p:nvPr>
        </p:nvSpPr>
        <p:spPr bwMode="gray">
          <a:xfrm>
            <a:off x="5708649" y="5786438"/>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037F821-C1A4-4AB6-AFF4-5CCCDD8F376A}" type="datetime'''''''''''''3'''''">
              <a:rPr lang="en-US" altLang="en-US" sz="900" smtClean="0">
                <a:effectLst/>
                <a:cs typeface="+mn-cs"/>
              </a:rPr>
              <a:pPr algn="ctr">
                <a:spcBef>
                  <a:spcPct val="0"/>
                </a:spcBef>
                <a:spcAft>
                  <a:spcPct val="0"/>
                </a:spcAft>
              </a:pPr>
              <a:t>3</a:t>
            </a:fld>
            <a:endParaRPr lang="en-US" sz="900" dirty="0">
              <a:cs typeface="+mn-cs"/>
            </a:endParaRPr>
          </a:p>
        </p:txBody>
      </p:sp>
      <p:sp>
        <p:nvSpPr>
          <p:cNvPr id="267" name="Text Placeholder 2">
            <a:extLst>
              <a:ext uri="{FF2B5EF4-FFF2-40B4-BE49-F238E27FC236}">
                <a16:creationId xmlns:a16="http://schemas.microsoft.com/office/drawing/2014/main" id="{E9BCB77A-67F8-49CA-8788-DF3CAC686CBC}"/>
              </a:ext>
            </a:extLst>
          </p:cNvPr>
          <p:cNvSpPr txBox="1">
            <a:spLocks/>
          </p:cNvSpPr>
          <p:nvPr>
            <p:custDataLst>
              <p:tags r:id="rId120"/>
            </p:custDataLst>
          </p:nvPr>
        </p:nvSpPr>
        <p:spPr bwMode="auto">
          <a:xfrm>
            <a:off x="4264025" y="5988050"/>
            <a:ext cx="1397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C0E5CEC-9A52-41FB-A620-84F65DBB6012}" type="datetime'''''''''''''''''''''2''''''''''''''''''''''2'''">
              <a:rPr lang="en-US" altLang="en-US" sz="900" smtClean="0">
                <a:cs typeface="+mn-cs"/>
              </a:rPr>
              <a:pPr/>
              <a:t>22</a:t>
            </a:fld>
            <a:br>
              <a:rPr lang="en-GB" altLang="en-US" sz="900">
                <a:effectLst/>
                <a:cs typeface="+mn-cs"/>
              </a:rPr>
            </a:br>
            <a:r>
              <a:rPr lang="en-GB" altLang="en-US" sz="900">
                <a:effectLst/>
                <a:cs typeface="+mn-cs"/>
              </a:rPr>
              <a:t>07</a:t>
            </a:r>
            <a:endParaRPr lang="en-GB" sz="900" dirty="0">
              <a:cs typeface="+mn-cs"/>
            </a:endParaRPr>
          </a:p>
        </p:txBody>
      </p:sp>
      <p:sp>
        <p:nvSpPr>
          <p:cNvPr id="292" name="Text Placeholder 2">
            <a:extLst>
              <a:ext uri="{FF2B5EF4-FFF2-40B4-BE49-F238E27FC236}">
                <a16:creationId xmlns:a16="http://schemas.microsoft.com/office/drawing/2014/main" id="{192DB789-515B-4504-BE53-6445F2427687}"/>
              </a:ext>
            </a:extLst>
          </p:cNvPr>
          <p:cNvSpPr>
            <a:spLocks noGrp="1"/>
          </p:cNvSpPr>
          <p:nvPr>
            <p:custDataLst>
              <p:tags r:id="rId121"/>
            </p:custDataLst>
          </p:nvPr>
        </p:nvSpPr>
        <p:spPr bwMode="gray">
          <a:xfrm>
            <a:off x="4413249" y="5800725"/>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65CF2CB-6039-451C-8A32-FDD9EB46154F}" type="datetime'''''''''''''''''''''''''''''''''1'''''''''''''">
              <a:rPr lang="en-US" altLang="en-US" sz="900" smtClean="0">
                <a:effectLst/>
                <a:cs typeface="+mn-cs"/>
              </a:rPr>
              <a:pPr algn="ctr">
                <a:spcBef>
                  <a:spcPct val="0"/>
                </a:spcBef>
                <a:spcAft>
                  <a:spcPct val="0"/>
                </a:spcAft>
              </a:pPr>
              <a:t>1</a:t>
            </a:fld>
            <a:endParaRPr lang="en-US" sz="900" dirty="0">
              <a:cs typeface="+mn-cs"/>
            </a:endParaRPr>
          </a:p>
        </p:txBody>
      </p:sp>
      <p:sp>
        <p:nvSpPr>
          <p:cNvPr id="274" name="Text Placeholder 2">
            <a:extLst>
              <a:ext uri="{FF2B5EF4-FFF2-40B4-BE49-F238E27FC236}">
                <a16:creationId xmlns:a16="http://schemas.microsoft.com/office/drawing/2014/main" id="{8F31250E-D02B-4160-8B59-182A70F1AD21}"/>
              </a:ext>
            </a:extLst>
          </p:cNvPr>
          <p:cNvSpPr txBox="1">
            <a:spLocks/>
          </p:cNvSpPr>
          <p:nvPr>
            <p:custDataLst>
              <p:tags r:id="rId122"/>
            </p:custDataLst>
          </p:nvPr>
        </p:nvSpPr>
        <p:spPr bwMode="auto">
          <a:xfrm>
            <a:off x="7758113" y="5988050"/>
            <a:ext cx="2667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C03965B-B1DF-4104-82EE-3146619E6D74}" type="datetime'''''''2''''0''''''''''''''''''''''''2''''''''''''2'''''">
              <a:rPr lang="en-US" altLang="en-US" sz="900" smtClean="0">
                <a:cs typeface="+mn-cs"/>
              </a:rPr>
              <a:pPr/>
              <a:t>2022</a:t>
            </a:fld>
            <a:br>
              <a:rPr lang="en-GB" altLang="en-US" sz="900" dirty="0">
                <a:cs typeface="+mn-cs"/>
              </a:rPr>
            </a:br>
            <a:r>
              <a:rPr lang="en-GB" altLang="en-US" sz="900" dirty="0">
                <a:cs typeface="+mn-cs"/>
              </a:rPr>
              <a:t>12</a:t>
            </a:r>
            <a:endParaRPr lang="en-GB" sz="900" dirty="0">
              <a:cs typeface="+mn-cs"/>
            </a:endParaRPr>
          </a:p>
        </p:txBody>
      </p:sp>
      <p:sp>
        <p:nvSpPr>
          <p:cNvPr id="287" name="Text Placeholder 2">
            <a:extLst>
              <a:ext uri="{FF2B5EF4-FFF2-40B4-BE49-F238E27FC236}">
                <a16:creationId xmlns:a16="http://schemas.microsoft.com/office/drawing/2014/main" id="{192DB789-515B-4504-BE53-6445F2427687}"/>
              </a:ext>
            </a:extLst>
          </p:cNvPr>
          <p:cNvSpPr>
            <a:spLocks noGrp="1"/>
          </p:cNvSpPr>
          <p:nvPr>
            <p:custDataLst>
              <p:tags r:id="rId123"/>
            </p:custDataLst>
          </p:nvPr>
        </p:nvSpPr>
        <p:spPr bwMode="gray">
          <a:xfrm>
            <a:off x="2862262" y="5797550"/>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6BA3E9F-D64D-482D-BD71-9C1E5C3D4933}" type="datetime'''''''''''''''''''''''2'''''''''''''''''''''''''''''''''''''''">
              <a:rPr lang="en-US" altLang="en-US" sz="900" smtClean="0">
                <a:effectLst/>
                <a:cs typeface="+mn-cs"/>
              </a:rPr>
              <a:pPr algn="ctr">
                <a:spcBef>
                  <a:spcPct val="0"/>
                </a:spcBef>
                <a:spcAft>
                  <a:spcPct val="0"/>
                </a:spcAft>
              </a:pPr>
              <a:t>2</a:t>
            </a:fld>
            <a:endParaRPr lang="en-US" sz="900" dirty="0">
              <a:cs typeface="+mn-cs"/>
            </a:endParaRPr>
          </a:p>
        </p:txBody>
      </p:sp>
      <p:sp>
        <p:nvSpPr>
          <p:cNvPr id="270" name="Text Placeholder 2">
            <a:extLst>
              <a:ext uri="{FF2B5EF4-FFF2-40B4-BE49-F238E27FC236}">
                <a16:creationId xmlns:a16="http://schemas.microsoft.com/office/drawing/2014/main" id="{A866F1EF-CA0F-44E9-BC7C-DC9E85664790}"/>
              </a:ext>
            </a:extLst>
          </p:cNvPr>
          <p:cNvSpPr txBox="1">
            <a:spLocks/>
          </p:cNvSpPr>
          <p:nvPr>
            <p:custDataLst>
              <p:tags r:id="rId124"/>
            </p:custDataLst>
          </p:nvPr>
        </p:nvSpPr>
        <p:spPr bwMode="gray">
          <a:xfrm>
            <a:off x="7005637" y="581342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6627D6D-3CA4-40E7-95BA-5D6BCD3DFA02}" type="datetime'''''''''''''''''''''''''''''''''''''''''''''''''''''''''0'''">
              <a:rPr lang="en-US" altLang="en-US" sz="900" smtClean="0">
                <a:solidFill>
                  <a:schemeClr val="tx2"/>
                </a:solidFill>
                <a:cs typeface="+mn-cs"/>
              </a:rPr>
              <a:pPr algn="ctr">
                <a:spcBef>
                  <a:spcPct val="0"/>
                </a:spcBef>
                <a:spcAft>
                  <a:spcPct val="0"/>
                </a:spcAft>
              </a:pPr>
              <a:t>0</a:t>
            </a:fld>
            <a:endParaRPr lang="en-GB" sz="900" dirty="0">
              <a:solidFill>
                <a:schemeClr val="tx2"/>
              </a:solidFill>
              <a:cs typeface="+mn-cs"/>
            </a:endParaRPr>
          </a:p>
        </p:txBody>
      </p:sp>
      <p:sp>
        <p:nvSpPr>
          <p:cNvPr id="288" name="Text Placeholder 2">
            <a:extLst>
              <a:ext uri="{FF2B5EF4-FFF2-40B4-BE49-F238E27FC236}">
                <a16:creationId xmlns:a16="http://schemas.microsoft.com/office/drawing/2014/main" id="{192DB789-515B-4504-BE53-6445F2427687}"/>
              </a:ext>
            </a:extLst>
          </p:cNvPr>
          <p:cNvSpPr>
            <a:spLocks noGrp="1"/>
          </p:cNvSpPr>
          <p:nvPr>
            <p:custDataLst>
              <p:tags r:id="rId125"/>
            </p:custDataLst>
          </p:nvPr>
        </p:nvSpPr>
        <p:spPr bwMode="gray">
          <a:xfrm>
            <a:off x="3702049" y="5797550"/>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0D112899-E505-4EEE-BF05-1AEB4AB57315}" type="datetime'''''''''''''''''''2'">
              <a:rPr lang="en-US" altLang="en-US" sz="900" smtClean="0">
                <a:effectLst/>
                <a:cs typeface="+mn-cs"/>
              </a:rPr>
              <a:pPr algn="ctr">
                <a:spcBef>
                  <a:spcPct val="0"/>
                </a:spcBef>
                <a:spcAft>
                  <a:spcPct val="0"/>
                </a:spcAft>
              </a:pPr>
              <a:t>2</a:t>
            </a:fld>
            <a:endParaRPr lang="en-US" sz="900" dirty="0">
              <a:cs typeface="+mn-cs"/>
            </a:endParaRPr>
          </a:p>
        </p:txBody>
      </p:sp>
      <p:sp>
        <p:nvSpPr>
          <p:cNvPr id="278" name="Text Placeholder 2">
            <a:extLst>
              <a:ext uri="{FF2B5EF4-FFF2-40B4-BE49-F238E27FC236}">
                <a16:creationId xmlns:a16="http://schemas.microsoft.com/office/drawing/2014/main" id="{F59C5A8D-38C5-45D4-9409-A29F92EB6C44}"/>
              </a:ext>
            </a:extLst>
          </p:cNvPr>
          <p:cNvSpPr txBox="1">
            <a:spLocks/>
          </p:cNvSpPr>
          <p:nvPr>
            <p:custDataLst>
              <p:tags r:id="rId126"/>
            </p:custDataLst>
          </p:nvPr>
        </p:nvSpPr>
        <p:spPr bwMode="auto">
          <a:xfrm>
            <a:off x="6397625" y="5988050"/>
            <a:ext cx="1397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729C4AB-F1DD-4426-87CA-299C56FB78FC}" type="datetime'''''''''2''''''''''''''2'''''''''''''''''''''''''''''''''''">
              <a:rPr lang="en-US" altLang="en-US" sz="900" smtClean="0">
                <a:cs typeface="+mn-cs"/>
              </a:rPr>
              <a:pPr/>
              <a:t>22</a:t>
            </a:fld>
            <a:br>
              <a:rPr lang="en-GB" altLang="en-US" sz="900">
                <a:effectLst/>
                <a:cs typeface="+mn-cs"/>
              </a:rPr>
            </a:br>
            <a:r>
              <a:rPr lang="en-GB" altLang="en-US" sz="900">
                <a:effectLst/>
                <a:cs typeface="+mn-cs"/>
              </a:rPr>
              <a:t>10</a:t>
            </a:r>
            <a:endParaRPr lang="en-GB" sz="900" dirty="0">
              <a:cs typeface="+mn-cs"/>
            </a:endParaRPr>
          </a:p>
        </p:txBody>
      </p:sp>
      <p:sp>
        <p:nvSpPr>
          <p:cNvPr id="269" name="Text Placeholder 2">
            <a:extLst>
              <a:ext uri="{FF2B5EF4-FFF2-40B4-BE49-F238E27FC236}">
                <a16:creationId xmlns:a16="http://schemas.microsoft.com/office/drawing/2014/main" id="{2E4F6261-E861-407B-9063-580C17E58A03}"/>
              </a:ext>
            </a:extLst>
          </p:cNvPr>
          <p:cNvSpPr txBox="1">
            <a:spLocks/>
          </p:cNvSpPr>
          <p:nvPr>
            <p:custDataLst>
              <p:tags r:id="rId127"/>
            </p:custDataLst>
          </p:nvPr>
        </p:nvSpPr>
        <p:spPr bwMode="auto">
          <a:xfrm>
            <a:off x="2065338" y="5988050"/>
            <a:ext cx="2667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42C3A6E-630B-496B-AB24-EE5B76D028C1}" type="datetime'''''''''''''''''2''''''''''''''''0''''''''22'''''''''''''">
              <a:rPr lang="en-US" altLang="en-US" sz="900" smtClean="0">
                <a:cs typeface="+mn-cs"/>
              </a:rPr>
              <a:pPr/>
              <a:t>2022</a:t>
            </a:fld>
            <a:br>
              <a:rPr lang="en-GB" altLang="en-US" sz="900" dirty="0">
                <a:effectLst/>
                <a:cs typeface="+mn-cs"/>
              </a:rPr>
            </a:br>
            <a:r>
              <a:rPr lang="en-GB" altLang="en-US" sz="900" dirty="0">
                <a:effectLst/>
                <a:cs typeface="+mn-cs"/>
              </a:rPr>
              <a:t>04</a:t>
            </a:r>
            <a:endParaRPr lang="en-GB" sz="900" dirty="0">
              <a:cs typeface="+mn-cs"/>
            </a:endParaRPr>
          </a:p>
        </p:txBody>
      </p:sp>
      <p:sp>
        <p:nvSpPr>
          <p:cNvPr id="261" name="Text Placeholder 2">
            <a:extLst>
              <a:ext uri="{FF2B5EF4-FFF2-40B4-BE49-F238E27FC236}">
                <a16:creationId xmlns:a16="http://schemas.microsoft.com/office/drawing/2014/main" id="{32DBE882-791B-407A-BEE4-EBBB47D18BCA}"/>
              </a:ext>
            </a:extLst>
          </p:cNvPr>
          <p:cNvSpPr txBox="1">
            <a:spLocks/>
          </p:cNvSpPr>
          <p:nvPr>
            <p:custDataLst>
              <p:tags r:id="rId128"/>
            </p:custDataLst>
          </p:nvPr>
        </p:nvSpPr>
        <p:spPr bwMode="auto">
          <a:xfrm>
            <a:off x="2840038" y="5988050"/>
            <a:ext cx="1397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buNone/>
            </a:pPr>
            <a:fld id="{B7BCF079-8826-4D31-BFE7-C1604E8F7D96}" type="datetime'''''''''''''''2''''2'''''''''''''''''''''''">
              <a:rPr lang="en-US" altLang="en-US" sz="900" smtClean="0">
                <a:cs typeface="+mn-cs"/>
              </a:rPr>
              <a:pPr/>
              <a:t>22</a:t>
            </a:fld>
            <a:br>
              <a:rPr lang="en-GB" sz="900" dirty="0">
                <a:cs typeface="+mn-cs"/>
              </a:rPr>
            </a:br>
            <a:r>
              <a:rPr lang="en-GB" sz="900" dirty="0">
                <a:cs typeface="+mn-cs"/>
              </a:rPr>
              <a:t>05</a:t>
            </a:r>
          </a:p>
        </p:txBody>
      </p:sp>
      <p:sp>
        <p:nvSpPr>
          <p:cNvPr id="263" name="Text Placeholder 2">
            <a:extLst>
              <a:ext uri="{FF2B5EF4-FFF2-40B4-BE49-F238E27FC236}">
                <a16:creationId xmlns:a16="http://schemas.microsoft.com/office/drawing/2014/main" id="{878A1778-D83D-4718-A165-79AF65628F12}"/>
              </a:ext>
            </a:extLst>
          </p:cNvPr>
          <p:cNvSpPr txBox="1">
            <a:spLocks/>
          </p:cNvSpPr>
          <p:nvPr>
            <p:custDataLst>
              <p:tags r:id="rId129"/>
            </p:custDataLst>
          </p:nvPr>
        </p:nvSpPr>
        <p:spPr bwMode="auto">
          <a:xfrm>
            <a:off x="3551238" y="5988050"/>
            <a:ext cx="1397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0433209-011F-44D9-B992-0716A11E92EF}" type="datetime'''''''''''''''''''''2''''''''''2'''''''''''''''''''''''''''''">
              <a:rPr lang="en-US" altLang="en-US" sz="900" smtClean="0">
                <a:cs typeface="+mn-cs"/>
              </a:rPr>
              <a:pPr/>
              <a:t>22</a:t>
            </a:fld>
            <a:br>
              <a:rPr lang="en-GB" altLang="en-US" sz="900">
                <a:effectLst/>
                <a:cs typeface="+mn-cs"/>
              </a:rPr>
            </a:br>
            <a:r>
              <a:rPr lang="en-GB" altLang="en-US" sz="900">
                <a:effectLst/>
                <a:cs typeface="+mn-cs"/>
              </a:rPr>
              <a:t>06</a:t>
            </a:r>
            <a:endParaRPr lang="en-GB" sz="900" dirty="0">
              <a:cs typeface="+mn-cs"/>
            </a:endParaRPr>
          </a:p>
        </p:txBody>
      </p:sp>
      <p:sp>
        <p:nvSpPr>
          <p:cNvPr id="285" name="Text Placeholder 2">
            <a:extLst>
              <a:ext uri="{FF2B5EF4-FFF2-40B4-BE49-F238E27FC236}">
                <a16:creationId xmlns:a16="http://schemas.microsoft.com/office/drawing/2014/main" id="{70AAAC8E-487F-4C9A-911E-9584C6EA4A33}"/>
              </a:ext>
            </a:extLst>
          </p:cNvPr>
          <p:cNvSpPr txBox="1">
            <a:spLocks/>
          </p:cNvSpPr>
          <p:nvPr>
            <p:custDataLst>
              <p:tags r:id="rId130"/>
            </p:custDataLst>
          </p:nvPr>
        </p:nvSpPr>
        <p:spPr bwMode="auto">
          <a:xfrm>
            <a:off x="4975225" y="5988050"/>
            <a:ext cx="1397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D868C43-FD89-4961-95FD-0B166E9FAFB7}" type="datetime'''''''''''''''''''2''''''''''''''''2'''''">
              <a:rPr lang="en-US" altLang="en-US" sz="900" smtClean="0">
                <a:cs typeface="+mn-cs"/>
              </a:rPr>
              <a:pPr/>
              <a:t>22</a:t>
            </a:fld>
            <a:br>
              <a:rPr lang="en-GB" altLang="en-US" sz="900">
                <a:effectLst/>
                <a:cs typeface="+mn-cs"/>
              </a:rPr>
            </a:br>
            <a:r>
              <a:rPr lang="en-GB" altLang="en-US" sz="900">
                <a:effectLst/>
                <a:cs typeface="+mn-cs"/>
              </a:rPr>
              <a:t>08</a:t>
            </a:r>
            <a:endParaRPr lang="en-GB" sz="900" dirty="0">
              <a:cs typeface="+mn-cs"/>
            </a:endParaRPr>
          </a:p>
        </p:txBody>
      </p:sp>
      <p:sp>
        <p:nvSpPr>
          <p:cNvPr id="279" name="Text Placeholder 2">
            <a:extLst>
              <a:ext uri="{FF2B5EF4-FFF2-40B4-BE49-F238E27FC236}">
                <a16:creationId xmlns:a16="http://schemas.microsoft.com/office/drawing/2014/main" id="{192DB789-515B-4504-BE53-6445F2427687}"/>
              </a:ext>
            </a:extLst>
          </p:cNvPr>
          <p:cNvSpPr>
            <a:spLocks noGrp="1"/>
          </p:cNvSpPr>
          <p:nvPr>
            <p:custDataLst>
              <p:tags r:id="rId131"/>
            </p:custDataLst>
          </p:nvPr>
        </p:nvSpPr>
        <p:spPr bwMode="gray">
          <a:xfrm>
            <a:off x="2151062" y="5800725"/>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EAC1A24-3116-4FA5-9A02-C08DEE7C0047}" type="datetime'''''''''''''''''''''''''''''''''''''''''1'''''''">
              <a:rPr lang="en-US" altLang="en-US" sz="900" smtClean="0">
                <a:effectLst/>
                <a:cs typeface="+mn-cs"/>
              </a:rPr>
              <a:pPr algn="ctr">
                <a:spcBef>
                  <a:spcPct val="0"/>
                </a:spcBef>
                <a:spcAft>
                  <a:spcPct val="0"/>
                </a:spcAft>
              </a:pPr>
              <a:t>1</a:t>
            </a:fld>
            <a:endParaRPr lang="en-US" sz="900" dirty="0">
              <a:cs typeface="+mn-cs"/>
            </a:endParaRPr>
          </a:p>
        </p:txBody>
      </p:sp>
      <p:sp>
        <p:nvSpPr>
          <p:cNvPr id="265" name="Text Placeholder 2">
            <a:extLst>
              <a:ext uri="{FF2B5EF4-FFF2-40B4-BE49-F238E27FC236}">
                <a16:creationId xmlns:a16="http://schemas.microsoft.com/office/drawing/2014/main" id="{C7454D08-2C15-4FC1-ACE4-917E64C5570B}"/>
              </a:ext>
            </a:extLst>
          </p:cNvPr>
          <p:cNvSpPr txBox="1">
            <a:spLocks/>
          </p:cNvSpPr>
          <p:nvPr>
            <p:custDataLst>
              <p:tags r:id="rId132"/>
            </p:custDataLst>
          </p:nvPr>
        </p:nvSpPr>
        <p:spPr bwMode="gray">
          <a:xfrm>
            <a:off x="6292849" y="581342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8F067EE-19BF-4273-A1E3-28DB1813D94A}" type="datetime'''''''''''''''''''''''''''''''''''''''''''''''0'''''''">
              <a:rPr lang="en-US" altLang="en-US" sz="900" smtClean="0">
                <a:solidFill>
                  <a:schemeClr val="tx2"/>
                </a:solidFill>
                <a:cs typeface="+mn-cs"/>
              </a:rPr>
              <a:pPr algn="ctr">
                <a:spcBef>
                  <a:spcPct val="0"/>
                </a:spcBef>
                <a:spcAft>
                  <a:spcPct val="0"/>
                </a:spcAft>
              </a:pPr>
              <a:t>0</a:t>
            </a:fld>
            <a:endParaRPr lang="en-GB" sz="900" dirty="0">
              <a:solidFill>
                <a:schemeClr val="tx2"/>
              </a:solidFill>
              <a:cs typeface="+mn-cs"/>
            </a:endParaRPr>
          </a:p>
        </p:txBody>
      </p:sp>
      <p:graphicFrame>
        <p:nvGraphicFramePr>
          <p:cNvPr id="10" name="Chart 9">
            <a:extLst>
              <a:ext uri="{FF2B5EF4-FFF2-40B4-BE49-F238E27FC236}">
                <a16:creationId xmlns:a16="http://schemas.microsoft.com/office/drawing/2014/main" id="{CBBAEEC7-6746-242B-C4A1-3A8DD87E17B3}"/>
              </a:ext>
            </a:extLst>
          </p:cNvPr>
          <p:cNvGraphicFramePr/>
          <p:nvPr>
            <p:custDataLst>
              <p:tags r:id="rId133"/>
            </p:custDataLst>
            <p:extLst>
              <p:ext uri="{D42A27DB-BD31-4B8C-83A1-F6EECF244321}">
                <p14:modId xmlns:p14="http://schemas.microsoft.com/office/powerpoint/2010/main" val="1790308771"/>
              </p:ext>
            </p:extLst>
          </p:nvPr>
        </p:nvGraphicFramePr>
        <p:xfrm>
          <a:off x="1760538" y="4525963"/>
          <a:ext cx="6569075" cy="581025"/>
        </p:xfrm>
        <a:graphic>
          <a:graphicData uri="http://schemas.openxmlformats.org/drawingml/2006/chart">
            <c:chart xmlns:c="http://schemas.openxmlformats.org/drawingml/2006/chart" xmlns:r="http://schemas.openxmlformats.org/officeDocument/2006/relationships" r:id="rId176"/>
          </a:graphicData>
        </a:graphic>
      </p:graphicFrame>
      <p:sp>
        <p:nvSpPr>
          <p:cNvPr id="334" name="Text Placeholder 2">
            <a:extLst>
              <a:ext uri="{FF2B5EF4-FFF2-40B4-BE49-F238E27FC236}">
                <a16:creationId xmlns:a16="http://schemas.microsoft.com/office/drawing/2014/main" id="{E76ADD95-9F26-4F83-AE77-F5A85068F148}"/>
              </a:ext>
            </a:extLst>
          </p:cNvPr>
          <p:cNvSpPr txBox="1">
            <a:spLocks/>
          </p:cNvSpPr>
          <p:nvPr>
            <p:custDataLst>
              <p:tags r:id="rId134"/>
            </p:custDataLst>
          </p:nvPr>
        </p:nvSpPr>
        <p:spPr bwMode="gray">
          <a:xfrm>
            <a:off x="6419849" y="4486275"/>
            <a:ext cx="952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365E57A-FABC-406E-BD83-9D06F4FAA70D}" type="datetime'''''''''''''''''''''''''''''''5'''">
              <a:rPr lang="en-US" altLang="en-US" sz="900" smtClean="0">
                <a:cs typeface="+mn-cs"/>
              </a:rPr>
              <a:pPr/>
              <a:t>5</a:t>
            </a:fld>
            <a:endParaRPr lang="en-GB" sz="900" dirty="0">
              <a:cs typeface="+mn-cs"/>
            </a:endParaRPr>
          </a:p>
        </p:txBody>
      </p:sp>
      <p:sp>
        <p:nvSpPr>
          <p:cNvPr id="336" name="Text Placeholder 2">
            <a:extLst>
              <a:ext uri="{FF2B5EF4-FFF2-40B4-BE49-F238E27FC236}">
                <a16:creationId xmlns:a16="http://schemas.microsoft.com/office/drawing/2014/main" id="{2174F193-BD82-4AC8-B1FD-3501E2D4BF83}"/>
              </a:ext>
            </a:extLst>
          </p:cNvPr>
          <p:cNvSpPr txBox="1">
            <a:spLocks/>
          </p:cNvSpPr>
          <p:nvPr>
            <p:custDataLst>
              <p:tags r:id="rId135"/>
            </p:custDataLst>
          </p:nvPr>
        </p:nvSpPr>
        <p:spPr bwMode="gray">
          <a:xfrm>
            <a:off x="2862262" y="4446588"/>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3CEC226-764A-4B1D-ADCB-852DE61BF816}" type="datetime'''''''''''''''''''''''''''''''''''''''''''6'''''''">
              <a:rPr lang="en-US" altLang="en-US" sz="900" smtClean="0">
                <a:cs typeface="+mn-cs"/>
              </a:rPr>
              <a:pPr/>
              <a:t>6</a:t>
            </a:fld>
            <a:endParaRPr lang="en-GB" sz="900" dirty="0">
              <a:cs typeface="+mn-cs"/>
            </a:endParaRPr>
          </a:p>
        </p:txBody>
      </p:sp>
      <p:sp>
        <p:nvSpPr>
          <p:cNvPr id="340" name="Text Placeholder 2">
            <a:extLst>
              <a:ext uri="{FF2B5EF4-FFF2-40B4-BE49-F238E27FC236}">
                <a16:creationId xmlns:a16="http://schemas.microsoft.com/office/drawing/2014/main" id="{37CC9695-98BA-4365-A7CE-504DD5585E9A}"/>
              </a:ext>
            </a:extLst>
          </p:cNvPr>
          <p:cNvSpPr txBox="1">
            <a:spLocks/>
          </p:cNvSpPr>
          <p:nvPr>
            <p:custDataLst>
              <p:tags r:id="rId136"/>
            </p:custDataLst>
          </p:nvPr>
        </p:nvSpPr>
        <p:spPr bwMode="gray">
          <a:xfrm>
            <a:off x="7132637" y="4448175"/>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F618AA49-3249-470D-8B26-A034D7466843}" type="datetime'''''''6'''''''''''''''''''''''''''''''''''''''''''''''''''''''">
              <a:rPr lang="en-US" altLang="en-US" sz="900" smtClean="0">
                <a:cs typeface="+mn-cs"/>
              </a:rPr>
              <a:pPr/>
              <a:t>6</a:t>
            </a:fld>
            <a:endParaRPr lang="en-GB" sz="900" dirty="0">
              <a:cs typeface="+mn-cs"/>
            </a:endParaRPr>
          </a:p>
        </p:txBody>
      </p:sp>
      <p:sp>
        <p:nvSpPr>
          <p:cNvPr id="335" name="Text Placeholder 2">
            <a:extLst>
              <a:ext uri="{FF2B5EF4-FFF2-40B4-BE49-F238E27FC236}">
                <a16:creationId xmlns:a16="http://schemas.microsoft.com/office/drawing/2014/main" id="{364940F3-A866-41D7-875C-4A804FF141B2}"/>
              </a:ext>
            </a:extLst>
          </p:cNvPr>
          <p:cNvSpPr txBox="1">
            <a:spLocks/>
          </p:cNvSpPr>
          <p:nvPr>
            <p:custDataLst>
              <p:tags r:id="rId137"/>
            </p:custDataLst>
          </p:nvPr>
        </p:nvSpPr>
        <p:spPr bwMode="gray">
          <a:xfrm>
            <a:off x="2151062" y="4606925"/>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5AA99CD-CA74-4963-A815-FCDD76C338D6}" type="datetime'''''''''''''''''''''''''''''''''''''''''''''''''4'''''''''''''">
              <a:rPr lang="en-US" altLang="en-US" sz="900" smtClean="0">
                <a:cs typeface="+mn-cs"/>
              </a:rPr>
              <a:pPr/>
              <a:t>4</a:t>
            </a:fld>
            <a:endParaRPr lang="en-GB" sz="900" dirty="0">
              <a:cs typeface="+mn-cs"/>
            </a:endParaRPr>
          </a:p>
        </p:txBody>
      </p:sp>
      <p:sp>
        <p:nvSpPr>
          <p:cNvPr id="338" name="Text Placeholder 2">
            <a:extLst>
              <a:ext uri="{FF2B5EF4-FFF2-40B4-BE49-F238E27FC236}">
                <a16:creationId xmlns:a16="http://schemas.microsoft.com/office/drawing/2014/main" id="{52FB0050-D6BF-4F83-9AD7-C44C215BF8AF}"/>
              </a:ext>
            </a:extLst>
          </p:cNvPr>
          <p:cNvSpPr txBox="1">
            <a:spLocks/>
          </p:cNvSpPr>
          <p:nvPr>
            <p:custDataLst>
              <p:tags r:id="rId138"/>
            </p:custDataLst>
          </p:nvPr>
        </p:nvSpPr>
        <p:spPr bwMode="gray">
          <a:xfrm>
            <a:off x="4286249" y="4570413"/>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66C39CFB-4309-4F29-B0E9-4DDFEF1252D7}" type="datetime'''''''''''''''''''''''4'''''''''''''''''''''">
              <a:rPr lang="en-US" altLang="en-US" sz="900" smtClean="0">
                <a:cs typeface="+mn-cs"/>
              </a:rPr>
              <a:pPr/>
              <a:t>4</a:t>
            </a:fld>
            <a:endParaRPr lang="en-GB" sz="900" dirty="0">
              <a:cs typeface="+mn-cs"/>
            </a:endParaRPr>
          </a:p>
        </p:txBody>
      </p:sp>
      <p:sp>
        <p:nvSpPr>
          <p:cNvPr id="126" name="Text Placeholder 4">
            <a:extLst>
              <a:ext uri="{FF2B5EF4-FFF2-40B4-BE49-F238E27FC236}">
                <a16:creationId xmlns:a16="http://schemas.microsoft.com/office/drawing/2014/main" id="{4C1F3293-4EFE-461D-940D-7EE66BAE31C5}"/>
              </a:ext>
            </a:extLst>
          </p:cNvPr>
          <p:cNvSpPr>
            <a:spLocks noGrp="1"/>
          </p:cNvSpPr>
          <p:nvPr>
            <p:custDataLst>
              <p:tags r:id="rId139"/>
            </p:custDataLst>
          </p:nvPr>
        </p:nvSpPr>
        <p:spPr bwMode="gray">
          <a:xfrm>
            <a:off x="7970838" y="4902200"/>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7E2446C-0427-420F-841C-424083EBF6EB}" type="datetime'''''''''''''''''''''''''''''''1'''''''''''''''''''''''''">
              <a:rPr lang="en-US" altLang="en-US" sz="900" smtClean="0">
                <a:effectLst/>
                <a:cs typeface="+mn-cs"/>
              </a:rPr>
              <a:pPr algn="ctr">
                <a:spcBef>
                  <a:spcPct val="0"/>
                </a:spcBef>
                <a:spcAft>
                  <a:spcPct val="0"/>
                </a:spcAft>
              </a:pPr>
              <a:t>1</a:t>
            </a:fld>
            <a:endParaRPr lang="en-US" sz="900" dirty="0">
              <a:cs typeface="+mn-cs"/>
            </a:endParaRPr>
          </a:p>
        </p:txBody>
      </p:sp>
      <p:sp>
        <p:nvSpPr>
          <p:cNvPr id="241" name="Text Placeholder 2">
            <a:extLst>
              <a:ext uri="{FF2B5EF4-FFF2-40B4-BE49-F238E27FC236}">
                <a16:creationId xmlns:a16="http://schemas.microsoft.com/office/drawing/2014/main" id="{192DB789-515B-4504-BE53-6445F2427687}"/>
              </a:ext>
            </a:extLst>
          </p:cNvPr>
          <p:cNvSpPr>
            <a:spLocks noGrp="1"/>
          </p:cNvSpPr>
          <p:nvPr>
            <p:custDataLst>
              <p:tags r:id="rId140"/>
            </p:custDataLst>
          </p:nvPr>
        </p:nvSpPr>
        <p:spPr bwMode="gray">
          <a:xfrm>
            <a:off x="4870450" y="49514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5325872-893F-43E2-B687-DAD56CC36060}" type="datetime'''''''''''''''''''''''''''''''''''''''''0'''''''''''''''">
              <a:rPr lang="en-US" altLang="en-US" sz="900" smtClean="0">
                <a:solidFill>
                  <a:schemeClr val="tx2"/>
                </a:solidFill>
                <a:effectLst/>
                <a:cs typeface="+mn-cs"/>
              </a:rPr>
              <a:pPr algn="ctr">
                <a:spcBef>
                  <a:spcPct val="0"/>
                </a:spcBef>
                <a:spcAft>
                  <a:spcPct val="0"/>
                </a:spcAft>
              </a:pPr>
              <a:t>0</a:t>
            </a:fld>
            <a:endParaRPr lang="en-US" sz="900" dirty="0">
              <a:solidFill>
                <a:schemeClr val="tx2"/>
              </a:solidFill>
              <a:cs typeface="+mn-cs"/>
            </a:endParaRPr>
          </a:p>
        </p:txBody>
      </p:sp>
      <p:sp>
        <p:nvSpPr>
          <p:cNvPr id="240" name="Text Placeholder 2">
            <a:extLst>
              <a:ext uri="{FF2B5EF4-FFF2-40B4-BE49-F238E27FC236}">
                <a16:creationId xmlns:a16="http://schemas.microsoft.com/office/drawing/2014/main" id="{192DB789-515B-4504-BE53-6445F2427687}"/>
              </a:ext>
            </a:extLst>
          </p:cNvPr>
          <p:cNvSpPr>
            <a:spLocks noGrp="1"/>
          </p:cNvSpPr>
          <p:nvPr>
            <p:custDataLst>
              <p:tags r:id="rId141"/>
            </p:custDataLst>
          </p:nvPr>
        </p:nvSpPr>
        <p:spPr bwMode="gray">
          <a:xfrm>
            <a:off x="4159250" y="4953000"/>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DA41B23-F7F1-4E59-9643-D16F3E309215}" type="datetime'''''''''''0'''''''''">
              <a:rPr lang="en-US" altLang="en-US" sz="900" smtClean="0">
                <a:solidFill>
                  <a:schemeClr val="tx2"/>
                </a:solidFill>
                <a:effectLst/>
                <a:cs typeface="+mn-cs"/>
              </a:rPr>
              <a:pPr algn="ctr">
                <a:spcBef>
                  <a:spcPct val="0"/>
                </a:spcBef>
                <a:spcAft>
                  <a:spcPct val="0"/>
                </a:spcAft>
              </a:pPr>
              <a:t>0</a:t>
            </a:fld>
            <a:endParaRPr lang="en-US" sz="900" dirty="0">
              <a:solidFill>
                <a:schemeClr val="tx2"/>
              </a:solidFill>
              <a:cs typeface="+mn-cs"/>
            </a:endParaRPr>
          </a:p>
        </p:txBody>
      </p:sp>
      <p:sp>
        <p:nvSpPr>
          <p:cNvPr id="327" name="Text Placeholder 2">
            <a:extLst>
              <a:ext uri="{FF2B5EF4-FFF2-40B4-BE49-F238E27FC236}">
                <a16:creationId xmlns:a16="http://schemas.microsoft.com/office/drawing/2014/main" id="{668137E7-AE92-4B74-B0E6-4DC1DB8FC529}"/>
              </a:ext>
            </a:extLst>
          </p:cNvPr>
          <p:cNvSpPr txBox="1">
            <a:spLocks/>
          </p:cNvSpPr>
          <p:nvPr>
            <p:custDataLst>
              <p:tags r:id="rId142"/>
            </p:custDataLst>
          </p:nvPr>
        </p:nvSpPr>
        <p:spPr bwMode="gray">
          <a:xfrm>
            <a:off x="4997449" y="4464050"/>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23516E0-D79A-4966-BB41-F5EB552893AC}" type="datetime'''''''''''6'''''''''''''">
              <a:rPr lang="en-US" altLang="en-US" sz="900" smtClean="0">
                <a:cs typeface="+mn-cs"/>
              </a:rPr>
              <a:pPr/>
              <a:t>6</a:t>
            </a:fld>
            <a:endParaRPr lang="en-GB" sz="900" dirty="0">
              <a:cs typeface="+mn-cs"/>
            </a:endParaRPr>
          </a:p>
        </p:txBody>
      </p:sp>
      <p:sp>
        <p:nvSpPr>
          <p:cNvPr id="245" name="Text Placeholder 2">
            <a:extLst>
              <a:ext uri="{FF2B5EF4-FFF2-40B4-BE49-F238E27FC236}">
                <a16:creationId xmlns:a16="http://schemas.microsoft.com/office/drawing/2014/main" id="{192DB789-515B-4504-BE53-6445F2427687}"/>
              </a:ext>
            </a:extLst>
          </p:cNvPr>
          <p:cNvSpPr>
            <a:spLocks noGrp="1"/>
          </p:cNvSpPr>
          <p:nvPr>
            <p:custDataLst>
              <p:tags r:id="rId143"/>
            </p:custDataLst>
          </p:nvPr>
        </p:nvSpPr>
        <p:spPr bwMode="gray">
          <a:xfrm>
            <a:off x="7716838" y="4953000"/>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518978D8-4F17-4B35-ABE3-CEE4E5EC7BBA}" type="datetime'''''''''''''''''''''''''''''''''''0'''''''">
              <a:rPr lang="en-US" altLang="en-US" sz="900" smtClean="0">
                <a:solidFill>
                  <a:schemeClr val="tx2"/>
                </a:solidFill>
                <a:effectLst/>
                <a:cs typeface="+mn-cs"/>
              </a:rPr>
              <a:pPr algn="ctr">
                <a:spcBef>
                  <a:spcPct val="0"/>
                </a:spcBef>
                <a:spcAft>
                  <a:spcPct val="0"/>
                </a:spcAft>
              </a:pPr>
              <a:t>0</a:t>
            </a:fld>
            <a:endParaRPr lang="en-US" sz="900" dirty="0">
              <a:solidFill>
                <a:schemeClr val="tx2"/>
              </a:solidFill>
              <a:cs typeface="+mn-cs"/>
            </a:endParaRPr>
          </a:p>
        </p:txBody>
      </p:sp>
      <p:sp>
        <p:nvSpPr>
          <p:cNvPr id="230" name="Text Placeholder 2">
            <a:extLst>
              <a:ext uri="{FF2B5EF4-FFF2-40B4-BE49-F238E27FC236}">
                <a16:creationId xmlns:a16="http://schemas.microsoft.com/office/drawing/2014/main" id="{192DB789-515B-4504-BE53-6445F2427687}"/>
              </a:ext>
            </a:extLst>
          </p:cNvPr>
          <p:cNvSpPr>
            <a:spLocks noGrp="1"/>
          </p:cNvSpPr>
          <p:nvPr>
            <p:custDataLst>
              <p:tags r:id="rId144"/>
            </p:custDataLst>
          </p:nvPr>
        </p:nvSpPr>
        <p:spPr bwMode="gray">
          <a:xfrm>
            <a:off x="2024063" y="4953000"/>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DF2CD10-1983-48A9-A512-F94E1E6ED881}" type="datetime'''''''''''''''''''''''''''''''''''''''''''''0'''''''''''''''">
              <a:rPr lang="en-US" altLang="en-US" sz="900" smtClean="0">
                <a:solidFill>
                  <a:schemeClr val="tx2"/>
                </a:solidFill>
                <a:effectLst/>
                <a:cs typeface="+mn-cs"/>
              </a:rPr>
              <a:pPr algn="ctr">
                <a:spcBef>
                  <a:spcPct val="0"/>
                </a:spcBef>
                <a:spcAft>
                  <a:spcPct val="0"/>
                </a:spcAft>
              </a:pPr>
              <a:t>0</a:t>
            </a:fld>
            <a:endParaRPr lang="en-US" sz="900" dirty="0">
              <a:solidFill>
                <a:schemeClr val="tx2"/>
              </a:solidFill>
              <a:cs typeface="+mn-cs"/>
            </a:endParaRPr>
          </a:p>
        </p:txBody>
      </p:sp>
      <p:sp>
        <p:nvSpPr>
          <p:cNvPr id="337" name="Text Placeholder 2">
            <a:extLst>
              <a:ext uri="{FF2B5EF4-FFF2-40B4-BE49-F238E27FC236}">
                <a16:creationId xmlns:a16="http://schemas.microsoft.com/office/drawing/2014/main" id="{69480EAC-2E7B-4676-8C28-DD9C7C0B09DB}"/>
              </a:ext>
            </a:extLst>
          </p:cNvPr>
          <p:cNvSpPr txBox="1">
            <a:spLocks/>
          </p:cNvSpPr>
          <p:nvPr>
            <p:custDataLst>
              <p:tags r:id="rId145"/>
            </p:custDataLst>
          </p:nvPr>
        </p:nvSpPr>
        <p:spPr bwMode="gray">
          <a:xfrm>
            <a:off x="3573462" y="4495800"/>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7C859AF8-4895-49DF-B2D5-219A51F64C29}" type="datetime'''''5'''''''''''''''''''''''''''''''''''''''''''''''''''''''''">
              <a:rPr lang="en-US" altLang="en-US" sz="900" smtClean="0">
                <a:cs typeface="+mn-cs"/>
              </a:rPr>
              <a:pPr/>
              <a:t>5</a:t>
            </a:fld>
            <a:endParaRPr lang="en-GB" sz="900" dirty="0">
              <a:cs typeface="+mn-cs"/>
            </a:endParaRPr>
          </a:p>
        </p:txBody>
      </p:sp>
      <p:sp>
        <p:nvSpPr>
          <p:cNvPr id="236" name="Text Placeholder 2">
            <a:extLst>
              <a:ext uri="{FF2B5EF4-FFF2-40B4-BE49-F238E27FC236}">
                <a16:creationId xmlns:a16="http://schemas.microsoft.com/office/drawing/2014/main" id="{192DB789-515B-4504-BE53-6445F2427687}"/>
              </a:ext>
            </a:extLst>
          </p:cNvPr>
          <p:cNvSpPr>
            <a:spLocks noGrp="1"/>
          </p:cNvSpPr>
          <p:nvPr>
            <p:custDataLst>
              <p:tags r:id="rId146"/>
            </p:custDataLst>
          </p:nvPr>
        </p:nvSpPr>
        <p:spPr bwMode="gray">
          <a:xfrm>
            <a:off x="3446463" y="49514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AF77991-4CCB-467A-830D-5D95EC3B3D0C}" type="datetime'''''''0'''''''''''''''">
              <a:rPr lang="en-US" altLang="en-US" sz="900" smtClean="0">
                <a:solidFill>
                  <a:schemeClr val="tx2"/>
                </a:solidFill>
                <a:effectLst/>
                <a:cs typeface="+mn-cs"/>
              </a:rPr>
              <a:pPr algn="ctr">
                <a:spcBef>
                  <a:spcPct val="0"/>
                </a:spcBef>
                <a:spcAft>
                  <a:spcPct val="0"/>
                </a:spcAft>
              </a:pPr>
              <a:t>0</a:t>
            </a:fld>
            <a:endParaRPr lang="en-US" sz="900" dirty="0">
              <a:solidFill>
                <a:schemeClr val="tx2"/>
              </a:solidFill>
              <a:cs typeface="+mn-cs"/>
            </a:endParaRPr>
          </a:p>
        </p:txBody>
      </p:sp>
      <p:sp>
        <p:nvSpPr>
          <p:cNvPr id="339" name="Text Placeholder 2">
            <a:extLst>
              <a:ext uri="{FF2B5EF4-FFF2-40B4-BE49-F238E27FC236}">
                <a16:creationId xmlns:a16="http://schemas.microsoft.com/office/drawing/2014/main" id="{2EF1EA14-860A-4C80-BABB-EF8770937FD5}"/>
              </a:ext>
            </a:extLst>
          </p:cNvPr>
          <p:cNvSpPr txBox="1">
            <a:spLocks/>
          </p:cNvSpPr>
          <p:nvPr>
            <p:custDataLst>
              <p:tags r:id="rId147"/>
            </p:custDataLst>
          </p:nvPr>
        </p:nvSpPr>
        <p:spPr bwMode="gray">
          <a:xfrm>
            <a:off x="5708649" y="4483100"/>
            <a:ext cx="952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B6C225DA-42A8-4950-BA98-87F9B9E0CF93}" type="datetime'''''''''''''''''''5'''''''''''''">
              <a:rPr lang="en-US" altLang="en-US" sz="900" smtClean="0">
                <a:cs typeface="+mn-cs"/>
              </a:rPr>
              <a:pPr/>
              <a:t>5</a:t>
            </a:fld>
            <a:endParaRPr lang="en-GB" sz="900" dirty="0">
              <a:cs typeface="+mn-cs"/>
            </a:endParaRPr>
          </a:p>
        </p:txBody>
      </p:sp>
      <p:sp>
        <p:nvSpPr>
          <p:cNvPr id="129" name="Text Placeholder 4">
            <a:extLst>
              <a:ext uri="{FF2B5EF4-FFF2-40B4-BE49-F238E27FC236}">
                <a16:creationId xmlns:a16="http://schemas.microsoft.com/office/drawing/2014/main" id="{4C1F3293-4EFE-461D-940D-7EE66BAE31C5}"/>
              </a:ext>
            </a:extLst>
          </p:cNvPr>
          <p:cNvSpPr>
            <a:spLocks noGrp="1"/>
          </p:cNvSpPr>
          <p:nvPr>
            <p:custDataLst>
              <p:tags r:id="rId148"/>
            </p:custDataLst>
          </p:nvPr>
        </p:nvSpPr>
        <p:spPr bwMode="gray">
          <a:xfrm>
            <a:off x="4413250" y="4899025"/>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A22B912-F656-4C66-81D0-2901EC3BB764}" type="datetime'''''''''''''''''''''''''''''''''''''1'''''''''''''''''''''''''">
              <a:rPr lang="en-US" altLang="en-US" sz="900" smtClean="0">
                <a:effectLst/>
                <a:cs typeface="+mn-cs"/>
              </a:rPr>
              <a:pPr algn="ctr">
                <a:spcBef>
                  <a:spcPct val="0"/>
                </a:spcBef>
                <a:spcAft>
                  <a:spcPct val="0"/>
                </a:spcAft>
              </a:pPr>
              <a:t>1</a:t>
            </a:fld>
            <a:endParaRPr lang="en-US" sz="900" dirty="0">
              <a:cs typeface="+mn-cs"/>
            </a:endParaRPr>
          </a:p>
        </p:txBody>
      </p:sp>
      <p:sp>
        <p:nvSpPr>
          <p:cNvPr id="133" name="Text Placeholder 4">
            <a:extLst>
              <a:ext uri="{FF2B5EF4-FFF2-40B4-BE49-F238E27FC236}">
                <a16:creationId xmlns:a16="http://schemas.microsoft.com/office/drawing/2014/main" id="{4C1F3293-4EFE-461D-940D-7EE66BAE31C5}"/>
              </a:ext>
            </a:extLst>
          </p:cNvPr>
          <p:cNvSpPr>
            <a:spLocks noGrp="1"/>
          </p:cNvSpPr>
          <p:nvPr>
            <p:custDataLst>
              <p:tags r:id="rId149"/>
            </p:custDataLst>
          </p:nvPr>
        </p:nvSpPr>
        <p:spPr bwMode="gray">
          <a:xfrm>
            <a:off x="2278063" y="4903788"/>
            <a:ext cx="95250" cy="136525"/>
          </a:xfrm>
          <a:prstGeom prst="rect">
            <a:avLst/>
          </a:prstGeom>
          <a:solidFill>
            <a:schemeClr val="accent2"/>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339AB41-F456-4C59-A645-7B50A0770F28}" type="datetime'1'''''''''''''''''''''''''''''''''''''''">
              <a:rPr lang="en-US" altLang="en-US" sz="900" smtClean="0">
                <a:effectLst/>
                <a:cs typeface="+mn-cs"/>
              </a:rPr>
              <a:pPr algn="ctr">
                <a:spcBef>
                  <a:spcPct val="0"/>
                </a:spcBef>
                <a:spcAft>
                  <a:spcPct val="0"/>
                </a:spcAft>
              </a:pPr>
              <a:t>1</a:t>
            </a:fld>
            <a:endParaRPr lang="en-US" sz="900" dirty="0">
              <a:cs typeface="+mn-cs"/>
            </a:endParaRPr>
          </a:p>
        </p:txBody>
      </p:sp>
      <p:sp>
        <p:nvSpPr>
          <p:cNvPr id="243" name="Text Placeholder 2">
            <a:extLst>
              <a:ext uri="{FF2B5EF4-FFF2-40B4-BE49-F238E27FC236}">
                <a16:creationId xmlns:a16="http://schemas.microsoft.com/office/drawing/2014/main" id="{192DB789-515B-4504-BE53-6445F2427687}"/>
              </a:ext>
            </a:extLst>
          </p:cNvPr>
          <p:cNvSpPr>
            <a:spLocks noGrp="1"/>
          </p:cNvSpPr>
          <p:nvPr>
            <p:custDataLst>
              <p:tags r:id="rId150"/>
            </p:custDataLst>
          </p:nvPr>
        </p:nvSpPr>
        <p:spPr bwMode="gray">
          <a:xfrm>
            <a:off x="6292850" y="494982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59A1FB9-312A-41CE-8C74-680E512218AC}" type="datetime'''''''''''''''''''''''''''''''''''''''0'''''''''''''''''''''">
              <a:rPr lang="en-US" altLang="en-US" sz="900" smtClean="0">
                <a:solidFill>
                  <a:schemeClr val="tx2"/>
                </a:solidFill>
                <a:effectLst/>
                <a:cs typeface="+mn-cs"/>
              </a:rPr>
              <a:pPr algn="ctr">
                <a:spcBef>
                  <a:spcPct val="0"/>
                </a:spcBef>
                <a:spcAft>
                  <a:spcPct val="0"/>
                </a:spcAft>
              </a:pPr>
              <a:t>0</a:t>
            </a:fld>
            <a:endParaRPr lang="en-US" sz="900" dirty="0">
              <a:solidFill>
                <a:schemeClr val="tx2"/>
              </a:solidFill>
              <a:cs typeface="+mn-cs"/>
            </a:endParaRPr>
          </a:p>
        </p:txBody>
      </p:sp>
      <p:sp>
        <p:nvSpPr>
          <p:cNvPr id="325" name="Text Placeholder 2">
            <a:extLst>
              <a:ext uri="{FF2B5EF4-FFF2-40B4-BE49-F238E27FC236}">
                <a16:creationId xmlns:a16="http://schemas.microsoft.com/office/drawing/2014/main" id="{3AC728EC-E152-4796-BE87-3ECC0FD52A91}"/>
              </a:ext>
            </a:extLst>
          </p:cNvPr>
          <p:cNvSpPr txBox="1">
            <a:spLocks/>
          </p:cNvSpPr>
          <p:nvPr>
            <p:custDataLst>
              <p:tags r:id="rId151"/>
            </p:custDataLst>
          </p:nvPr>
        </p:nvSpPr>
        <p:spPr bwMode="gray">
          <a:xfrm>
            <a:off x="7843837" y="4603750"/>
            <a:ext cx="952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5875" tIns="0" rIns="1587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FCA0A0B-729A-4393-B142-16CDE6E7BB71}" type="datetime'''''''''''''''''4'''''''''''''''''">
              <a:rPr lang="en-US" altLang="en-US" sz="900" smtClean="0">
                <a:cs typeface="+mn-cs"/>
              </a:rPr>
              <a:pPr/>
              <a:t>4</a:t>
            </a:fld>
            <a:endParaRPr lang="en-GB" sz="900" dirty="0">
              <a:cs typeface="+mn-cs"/>
            </a:endParaRPr>
          </a:p>
        </p:txBody>
      </p:sp>
      <p:sp>
        <p:nvSpPr>
          <p:cNvPr id="233" name="Text Placeholder 2">
            <a:extLst>
              <a:ext uri="{FF2B5EF4-FFF2-40B4-BE49-F238E27FC236}">
                <a16:creationId xmlns:a16="http://schemas.microsoft.com/office/drawing/2014/main" id="{192DB789-515B-4504-BE53-6445F2427687}"/>
              </a:ext>
            </a:extLst>
          </p:cNvPr>
          <p:cNvSpPr>
            <a:spLocks noGrp="1"/>
          </p:cNvSpPr>
          <p:nvPr>
            <p:custDataLst>
              <p:tags r:id="rId152"/>
            </p:custDataLst>
          </p:nvPr>
        </p:nvSpPr>
        <p:spPr bwMode="gray">
          <a:xfrm>
            <a:off x="2735263" y="4949825"/>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B1E0324-EA27-467E-B56E-4B3AE0E97D80}" type="datetime'''''''''''''''''''''''''''''''''''''''''''''''0'''''">
              <a:rPr lang="en-US" altLang="en-US" sz="900" smtClean="0">
                <a:solidFill>
                  <a:schemeClr val="tx2"/>
                </a:solidFill>
                <a:effectLst/>
                <a:cs typeface="+mn-cs"/>
              </a:rPr>
              <a:pPr algn="ctr">
                <a:spcBef>
                  <a:spcPct val="0"/>
                </a:spcBef>
                <a:spcAft>
                  <a:spcPct val="0"/>
                </a:spcAft>
              </a:pPr>
              <a:t>0</a:t>
            </a:fld>
            <a:endParaRPr lang="en-US" sz="900" dirty="0">
              <a:solidFill>
                <a:schemeClr val="tx2"/>
              </a:solidFill>
              <a:cs typeface="+mn-cs"/>
            </a:endParaRPr>
          </a:p>
        </p:txBody>
      </p:sp>
      <p:sp>
        <p:nvSpPr>
          <p:cNvPr id="244" name="Text Placeholder 2">
            <a:extLst>
              <a:ext uri="{FF2B5EF4-FFF2-40B4-BE49-F238E27FC236}">
                <a16:creationId xmlns:a16="http://schemas.microsoft.com/office/drawing/2014/main" id="{192DB789-515B-4504-BE53-6445F2427687}"/>
              </a:ext>
            </a:extLst>
          </p:cNvPr>
          <p:cNvSpPr>
            <a:spLocks noGrp="1"/>
          </p:cNvSpPr>
          <p:nvPr>
            <p:custDataLst>
              <p:tags r:id="rId153"/>
            </p:custDataLst>
          </p:nvPr>
        </p:nvSpPr>
        <p:spPr bwMode="gray">
          <a:xfrm>
            <a:off x="7005638" y="49514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AFBBB88-A4DA-4CAD-B0CE-AFC6A7B29E98}" type="datetime'''''''''''''''''''''''''''''0'''''''''''''">
              <a:rPr lang="en-US" altLang="en-US" sz="900" smtClean="0">
                <a:solidFill>
                  <a:schemeClr val="tx2"/>
                </a:solidFill>
                <a:effectLst/>
                <a:cs typeface="+mn-cs"/>
              </a:rPr>
              <a:pPr algn="ctr">
                <a:spcBef>
                  <a:spcPct val="0"/>
                </a:spcBef>
                <a:spcAft>
                  <a:spcPct val="0"/>
                </a:spcAft>
              </a:pPr>
              <a:t>0</a:t>
            </a:fld>
            <a:endParaRPr lang="en-US" sz="900" dirty="0">
              <a:solidFill>
                <a:schemeClr val="tx2"/>
              </a:solidFill>
              <a:cs typeface="+mn-cs"/>
            </a:endParaRPr>
          </a:p>
        </p:txBody>
      </p:sp>
      <p:sp>
        <p:nvSpPr>
          <p:cNvPr id="242" name="Text Placeholder 2">
            <a:extLst>
              <a:ext uri="{FF2B5EF4-FFF2-40B4-BE49-F238E27FC236}">
                <a16:creationId xmlns:a16="http://schemas.microsoft.com/office/drawing/2014/main" id="{192DB789-515B-4504-BE53-6445F2427687}"/>
              </a:ext>
            </a:extLst>
          </p:cNvPr>
          <p:cNvSpPr>
            <a:spLocks noGrp="1"/>
          </p:cNvSpPr>
          <p:nvPr>
            <p:custDataLst>
              <p:tags r:id="rId154"/>
            </p:custDataLst>
          </p:nvPr>
        </p:nvSpPr>
        <p:spPr bwMode="gray">
          <a:xfrm>
            <a:off x="5581650" y="4951413"/>
            <a:ext cx="95250" cy="136525"/>
          </a:xfrm>
          <a:prstGeom prst="rect">
            <a:avLst/>
          </a:prstGeom>
          <a:solidFill>
            <a:schemeClr val="accent1"/>
          </a:solidFill>
          <a:ln>
            <a:noFill/>
          </a:ln>
          <a:effectLst/>
        </p:spPr>
        <p:txBody>
          <a:bodyPr vert="horz" wrap="none" lIns="15875" tIns="0" rIns="15875"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65CD601-FB25-43B5-A552-4B557C4191E9}" type="datetime'''''''''''''''0'''''''''">
              <a:rPr lang="en-US" altLang="en-US" sz="900" smtClean="0">
                <a:solidFill>
                  <a:schemeClr val="tx2"/>
                </a:solidFill>
                <a:effectLst/>
                <a:cs typeface="+mn-cs"/>
              </a:rPr>
              <a:pPr algn="ctr">
                <a:spcBef>
                  <a:spcPct val="0"/>
                </a:spcBef>
                <a:spcAft>
                  <a:spcPct val="0"/>
                </a:spcAft>
              </a:pPr>
              <a:t>0</a:t>
            </a:fld>
            <a:endParaRPr lang="en-US" sz="900" dirty="0">
              <a:solidFill>
                <a:schemeClr val="tx2"/>
              </a:solidFill>
              <a:cs typeface="+mn-cs"/>
            </a:endParaRPr>
          </a:p>
        </p:txBody>
      </p:sp>
      <p:sp>
        <p:nvSpPr>
          <p:cNvPr id="247" name="TextBox 246">
            <a:extLst>
              <a:ext uri="{FF2B5EF4-FFF2-40B4-BE49-F238E27FC236}">
                <a16:creationId xmlns:a16="http://schemas.microsoft.com/office/drawing/2014/main" id="{8757A2EB-FDFC-4D5D-9EE7-F24062CD21C2}"/>
              </a:ext>
            </a:extLst>
          </p:cNvPr>
          <p:cNvSpPr txBox="1">
            <a:spLocks/>
          </p:cNvSpPr>
          <p:nvPr/>
        </p:nvSpPr>
        <p:spPr>
          <a:xfrm>
            <a:off x="554736" y="2037675"/>
            <a:ext cx="1205802" cy="43088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Saving accounts</a:t>
            </a:r>
            <a:endParaRPr lang="en-KZ" sz="1400" dirty="0"/>
          </a:p>
        </p:txBody>
      </p:sp>
      <p:sp>
        <p:nvSpPr>
          <p:cNvPr id="248" name="TextBox 247">
            <a:extLst>
              <a:ext uri="{FF2B5EF4-FFF2-40B4-BE49-F238E27FC236}">
                <a16:creationId xmlns:a16="http://schemas.microsoft.com/office/drawing/2014/main" id="{96954CDF-F59B-4725-8357-E791FA3BFF0A}"/>
              </a:ext>
            </a:extLst>
          </p:cNvPr>
          <p:cNvSpPr txBox="1">
            <a:spLocks/>
          </p:cNvSpPr>
          <p:nvPr/>
        </p:nvSpPr>
        <p:spPr>
          <a:xfrm>
            <a:off x="554736" y="3114903"/>
            <a:ext cx="1205802" cy="21544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Secured loans</a:t>
            </a:r>
            <a:endParaRPr lang="en-KZ" sz="1400" dirty="0"/>
          </a:p>
        </p:txBody>
      </p:sp>
      <p:sp>
        <p:nvSpPr>
          <p:cNvPr id="249" name="TextBox 248">
            <a:extLst>
              <a:ext uri="{FF2B5EF4-FFF2-40B4-BE49-F238E27FC236}">
                <a16:creationId xmlns:a16="http://schemas.microsoft.com/office/drawing/2014/main" id="{ADC757AA-68E6-4D42-81CF-6C67943D629F}"/>
              </a:ext>
            </a:extLst>
          </p:cNvPr>
          <p:cNvSpPr txBox="1">
            <a:spLocks/>
          </p:cNvSpPr>
          <p:nvPr/>
        </p:nvSpPr>
        <p:spPr>
          <a:xfrm>
            <a:off x="554736" y="3967702"/>
            <a:ext cx="1205802" cy="21544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Credit cards</a:t>
            </a:r>
            <a:endParaRPr lang="en-KZ" sz="1400" dirty="0"/>
          </a:p>
        </p:txBody>
      </p:sp>
      <p:sp>
        <p:nvSpPr>
          <p:cNvPr id="250" name="TextBox 249">
            <a:extLst>
              <a:ext uri="{FF2B5EF4-FFF2-40B4-BE49-F238E27FC236}">
                <a16:creationId xmlns:a16="http://schemas.microsoft.com/office/drawing/2014/main" id="{F6ECC0A5-89FF-4946-9DAF-4FDA010087E7}"/>
              </a:ext>
            </a:extLst>
          </p:cNvPr>
          <p:cNvSpPr txBox="1">
            <a:spLocks/>
          </p:cNvSpPr>
          <p:nvPr/>
        </p:nvSpPr>
        <p:spPr>
          <a:xfrm>
            <a:off x="554736" y="4809034"/>
            <a:ext cx="1205802" cy="21544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BMO</a:t>
            </a:r>
            <a:endParaRPr lang="en-KZ" sz="1400" dirty="0"/>
          </a:p>
        </p:txBody>
      </p:sp>
      <p:sp>
        <p:nvSpPr>
          <p:cNvPr id="360" name="TextBox 359">
            <a:extLst>
              <a:ext uri="{FF2B5EF4-FFF2-40B4-BE49-F238E27FC236}">
                <a16:creationId xmlns:a16="http://schemas.microsoft.com/office/drawing/2014/main" id="{1C331C06-922E-4422-95FB-0F0A5FB50986}"/>
              </a:ext>
            </a:extLst>
          </p:cNvPr>
          <p:cNvSpPr txBox="1">
            <a:spLocks/>
          </p:cNvSpPr>
          <p:nvPr/>
        </p:nvSpPr>
        <p:spPr>
          <a:xfrm>
            <a:off x="554736" y="5450075"/>
            <a:ext cx="1205802" cy="43088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400" dirty="0"/>
              <a:t>Banc</a:t>
            </a:r>
            <a:r>
              <a:rPr lang="pl-PL" sz="1400" dirty="0"/>
              <a:t>-</a:t>
            </a:r>
            <a:r>
              <a:rPr lang="en-GB" sz="1400" dirty="0"/>
              <a:t>assurance</a:t>
            </a:r>
            <a:endParaRPr lang="en-KZ" sz="1400" dirty="0"/>
          </a:p>
        </p:txBody>
      </p:sp>
      <p:cxnSp>
        <p:nvCxnSpPr>
          <p:cNvPr id="361" name="Straight Connector 360">
            <a:extLst>
              <a:ext uri="{FF2B5EF4-FFF2-40B4-BE49-F238E27FC236}">
                <a16:creationId xmlns:a16="http://schemas.microsoft.com/office/drawing/2014/main" id="{E04804EC-2909-4E5E-81A1-3DE1B4322FBC}"/>
              </a:ext>
            </a:extLst>
          </p:cNvPr>
          <p:cNvCxnSpPr>
            <a:cxnSpLocks/>
          </p:cNvCxnSpPr>
          <p:nvPr>
            <p:custDataLst>
              <p:tags r:id="rId155"/>
            </p:custDataLst>
          </p:nvPr>
        </p:nvCxnSpPr>
        <p:spPr>
          <a:xfrm>
            <a:off x="554736" y="2686050"/>
            <a:ext cx="7918704" cy="0"/>
          </a:xfrm>
          <a:prstGeom prst="line">
            <a:avLst/>
          </a:prstGeom>
          <a:ln w="6350" cap="flat">
            <a:solidFill>
              <a:schemeClr val="accent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B2E23F56-859D-4588-82A0-43EEF4268287}"/>
              </a:ext>
            </a:extLst>
          </p:cNvPr>
          <p:cNvCxnSpPr>
            <a:cxnSpLocks/>
          </p:cNvCxnSpPr>
          <p:nvPr>
            <p:custDataLst>
              <p:tags r:id="rId156"/>
            </p:custDataLst>
          </p:nvPr>
        </p:nvCxnSpPr>
        <p:spPr>
          <a:xfrm>
            <a:off x="554736" y="3543300"/>
            <a:ext cx="7918704" cy="0"/>
          </a:xfrm>
          <a:prstGeom prst="line">
            <a:avLst/>
          </a:prstGeom>
          <a:ln w="6350" cap="flat">
            <a:solidFill>
              <a:schemeClr val="accent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B00E51F5-75A6-4B5B-89E6-C23898355302}"/>
              </a:ext>
            </a:extLst>
          </p:cNvPr>
          <p:cNvCxnSpPr>
            <a:cxnSpLocks/>
          </p:cNvCxnSpPr>
          <p:nvPr>
            <p:custDataLst>
              <p:tags r:id="rId157"/>
            </p:custDataLst>
          </p:nvPr>
        </p:nvCxnSpPr>
        <p:spPr>
          <a:xfrm>
            <a:off x="554736" y="4398963"/>
            <a:ext cx="7918704" cy="0"/>
          </a:xfrm>
          <a:prstGeom prst="line">
            <a:avLst/>
          </a:prstGeom>
          <a:ln w="6350" cap="flat">
            <a:solidFill>
              <a:schemeClr val="accent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CCD27460-23CC-4485-ABBE-61D2F5C9B181}"/>
              </a:ext>
            </a:extLst>
          </p:cNvPr>
          <p:cNvCxnSpPr>
            <a:cxnSpLocks/>
          </p:cNvCxnSpPr>
          <p:nvPr>
            <p:custDataLst>
              <p:tags r:id="rId158"/>
            </p:custDataLst>
          </p:nvPr>
        </p:nvCxnSpPr>
        <p:spPr>
          <a:xfrm>
            <a:off x="554736" y="5233988"/>
            <a:ext cx="7918704" cy="0"/>
          </a:xfrm>
          <a:prstGeom prst="line">
            <a:avLst/>
          </a:prstGeom>
          <a:ln w="6350" cap="flat">
            <a:solidFill>
              <a:schemeClr val="accent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187" name="Oval 186">
            <a:extLst>
              <a:ext uri="{FF2B5EF4-FFF2-40B4-BE49-F238E27FC236}">
                <a16:creationId xmlns:a16="http://schemas.microsoft.com/office/drawing/2014/main" id="{AA766DB8-B6DF-487C-889F-E3671B693B5B}"/>
              </a:ext>
            </a:extLst>
          </p:cNvPr>
          <p:cNvSpPr/>
          <p:nvPr>
            <p:custDataLst>
              <p:tags r:id="rId159"/>
            </p:custDataLst>
          </p:nvPr>
        </p:nvSpPr>
        <p:spPr>
          <a:xfrm>
            <a:off x="9118242" y="3440112"/>
            <a:ext cx="190950" cy="19095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88" name="Arc 187">
            <a:extLst>
              <a:ext uri="{FF2B5EF4-FFF2-40B4-BE49-F238E27FC236}">
                <a16:creationId xmlns:a16="http://schemas.microsoft.com/office/drawing/2014/main" id="{3444E1C7-8615-464A-936F-C771D5DE923F}"/>
              </a:ext>
            </a:extLst>
          </p:cNvPr>
          <p:cNvSpPr/>
          <p:nvPr>
            <p:custDataLst>
              <p:tags r:id="rId160"/>
            </p:custDataLst>
          </p:nvPr>
        </p:nvSpPr>
        <p:spPr>
          <a:xfrm>
            <a:off x="9118242" y="3440112"/>
            <a:ext cx="190950" cy="190950"/>
          </a:xfrm>
          <a:prstGeom prst="arc">
            <a:avLst>
              <a:gd name="adj1" fmla="val 16200000"/>
              <a:gd name="adj2" fmla="val 16200000"/>
            </a:avLst>
          </a:prstGeom>
          <a:solidFill>
            <a:schemeClr val="accent3"/>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 name="Oval 189">
            <a:extLst>
              <a:ext uri="{FF2B5EF4-FFF2-40B4-BE49-F238E27FC236}">
                <a16:creationId xmlns:a16="http://schemas.microsoft.com/office/drawing/2014/main" id="{03DD5518-6199-4DF2-B166-FD2CC55A185C}"/>
              </a:ext>
            </a:extLst>
          </p:cNvPr>
          <p:cNvSpPr/>
          <p:nvPr>
            <p:custDataLst>
              <p:tags r:id="rId161"/>
            </p:custDataLst>
          </p:nvPr>
        </p:nvSpPr>
        <p:spPr>
          <a:xfrm>
            <a:off x="9118242" y="4916756"/>
            <a:ext cx="190950" cy="19095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91" name="Arc 190">
            <a:extLst>
              <a:ext uri="{FF2B5EF4-FFF2-40B4-BE49-F238E27FC236}">
                <a16:creationId xmlns:a16="http://schemas.microsoft.com/office/drawing/2014/main" id="{5A7743AF-BDF1-4244-8180-CE4DE238BD9A}"/>
              </a:ext>
            </a:extLst>
          </p:cNvPr>
          <p:cNvSpPr/>
          <p:nvPr>
            <p:custDataLst>
              <p:tags r:id="rId162"/>
            </p:custDataLst>
          </p:nvPr>
        </p:nvSpPr>
        <p:spPr>
          <a:xfrm>
            <a:off x="9118242" y="4916756"/>
            <a:ext cx="190950" cy="190950"/>
          </a:xfrm>
          <a:prstGeom prst="arc">
            <a:avLst>
              <a:gd name="adj1" fmla="val 16200000"/>
              <a:gd name="adj2" fmla="val 16200000"/>
            </a:avLst>
          </a:prstGeom>
          <a:solidFill>
            <a:schemeClr val="accent3"/>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3" name="Oval 202">
            <a:extLst>
              <a:ext uri="{FF2B5EF4-FFF2-40B4-BE49-F238E27FC236}">
                <a16:creationId xmlns:a16="http://schemas.microsoft.com/office/drawing/2014/main" id="{AB4CADFA-C149-4EAE-A63D-3A762070208C}"/>
              </a:ext>
            </a:extLst>
          </p:cNvPr>
          <p:cNvSpPr/>
          <p:nvPr>
            <p:custDataLst>
              <p:tags r:id="rId163"/>
            </p:custDataLst>
          </p:nvPr>
        </p:nvSpPr>
        <p:spPr>
          <a:xfrm>
            <a:off x="9118242" y="5969323"/>
            <a:ext cx="190950" cy="19095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04" name="Arc 203" hidden="1">
            <a:extLst>
              <a:ext uri="{FF2B5EF4-FFF2-40B4-BE49-F238E27FC236}">
                <a16:creationId xmlns:a16="http://schemas.microsoft.com/office/drawing/2014/main" id="{405F23AE-A47A-4CB5-9C6D-802417C68093}"/>
              </a:ext>
            </a:extLst>
          </p:cNvPr>
          <p:cNvSpPr/>
          <p:nvPr>
            <p:custDataLst>
              <p:tags r:id="rId164"/>
            </p:custDataLst>
          </p:nvPr>
        </p:nvSpPr>
        <p:spPr>
          <a:xfrm>
            <a:off x="9118242" y="5969323"/>
            <a:ext cx="190950" cy="190950"/>
          </a:xfrm>
          <a:prstGeom prst="arc">
            <a:avLst>
              <a:gd name="adj1" fmla="val 16200000"/>
              <a:gd name="adj2" fmla="val 5400000"/>
            </a:avLst>
          </a:prstGeom>
          <a:solidFill>
            <a:schemeClr val="accent3"/>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7" name="Oval 206">
            <a:extLst>
              <a:ext uri="{FF2B5EF4-FFF2-40B4-BE49-F238E27FC236}">
                <a16:creationId xmlns:a16="http://schemas.microsoft.com/office/drawing/2014/main" id="{284A48F5-EA05-4CED-AEBF-AFF0B8087209}"/>
              </a:ext>
            </a:extLst>
          </p:cNvPr>
          <p:cNvSpPr/>
          <p:nvPr>
            <p:custDataLst>
              <p:tags r:id="rId165"/>
            </p:custDataLst>
          </p:nvPr>
        </p:nvSpPr>
        <p:spPr>
          <a:xfrm>
            <a:off x="9118242" y="5417913"/>
            <a:ext cx="190950" cy="19095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09" name="Arc 208">
            <a:extLst>
              <a:ext uri="{FF2B5EF4-FFF2-40B4-BE49-F238E27FC236}">
                <a16:creationId xmlns:a16="http://schemas.microsoft.com/office/drawing/2014/main" id="{47642874-F651-40CA-8095-7D8CFF293BA5}"/>
              </a:ext>
            </a:extLst>
          </p:cNvPr>
          <p:cNvSpPr/>
          <p:nvPr>
            <p:custDataLst>
              <p:tags r:id="rId166"/>
            </p:custDataLst>
          </p:nvPr>
        </p:nvSpPr>
        <p:spPr>
          <a:xfrm>
            <a:off x="9118242" y="5417913"/>
            <a:ext cx="190950" cy="190950"/>
          </a:xfrm>
          <a:prstGeom prst="arc">
            <a:avLst>
              <a:gd name="adj1" fmla="val 16200000"/>
              <a:gd name="adj2" fmla="val 16200000"/>
            </a:avLst>
          </a:prstGeom>
          <a:solidFill>
            <a:schemeClr val="accent3"/>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 name="Oval 224">
            <a:extLst>
              <a:ext uri="{FF2B5EF4-FFF2-40B4-BE49-F238E27FC236}">
                <a16:creationId xmlns:a16="http://schemas.microsoft.com/office/drawing/2014/main" id="{1C45091E-DD8A-4A3B-AA29-5D571B54C6BF}"/>
              </a:ext>
            </a:extLst>
          </p:cNvPr>
          <p:cNvSpPr/>
          <p:nvPr>
            <p:custDataLst>
              <p:tags r:id="rId167"/>
            </p:custDataLst>
          </p:nvPr>
        </p:nvSpPr>
        <p:spPr>
          <a:xfrm>
            <a:off x="9118242" y="3941763"/>
            <a:ext cx="190950" cy="190950"/>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100" dirty="0" err="1">
              <a:solidFill>
                <a:schemeClr val="bg1"/>
              </a:solidFill>
            </a:endParaRPr>
          </a:p>
        </p:txBody>
      </p:sp>
      <p:sp>
        <p:nvSpPr>
          <p:cNvPr id="226" name="Arc 225">
            <a:extLst>
              <a:ext uri="{FF2B5EF4-FFF2-40B4-BE49-F238E27FC236}">
                <a16:creationId xmlns:a16="http://schemas.microsoft.com/office/drawing/2014/main" id="{321348FA-D566-4D96-974F-2D01BF448934}"/>
              </a:ext>
            </a:extLst>
          </p:cNvPr>
          <p:cNvSpPr/>
          <p:nvPr>
            <p:custDataLst>
              <p:tags r:id="rId168"/>
            </p:custDataLst>
          </p:nvPr>
        </p:nvSpPr>
        <p:spPr>
          <a:xfrm>
            <a:off x="9118242" y="3941763"/>
            <a:ext cx="190950" cy="190950"/>
          </a:xfrm>
          <a:prstGeom prst="arc">
            <a:avLst>
              <a:gd name="adj1" fmla="val 16200000"/>
              <a:gd name="adj2" fmla="val 5400000"/>
            </a:avLst>
          </a:prstGeom>
          <a:solidFill>
            <a:schemeClr val="accent3"/>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698291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37232AAC-4D11-4DD9-8AEF-C66E70EA08E0}"/>
              </a:ext>
            </a:extLst>
          </p:cNvPr>
          <p:cNvGraphicFramePr>
            <a:graphicFrameLocks noChangeAspect="1"/>
          </p:cNvGraphicFramePr>
          <p:nvPr>
            <p:custDataLst>
              <p:tags r:id="rId1"/>
            </p:custDataLst>
            <p:extLst>
              <p:ext uri="{D42A27DB-BD31-4B8C-83A1-F6EECF244321}">
                <p14:modId xmlns:p14="http://schemas.microsoft.com/office/powerpoint/2010/main" val="1483508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95" imgH="396" progId="TCLayout.ActiveDocument.1">
                  <p:embed/>
                </p:oleObj>
              </mc:Choice>
              <mc:Fallback>
                <p:oleObj name="think-cell Slide" r:id="rId11" imgW="395" imgH="396" progId="TCLayout.ActiveDocument.1">
                  <p:embed/>
                  <p:pic>
                    <p:nvPicPr>
                      <p:cNvPr id="8" name="Object 6" hidden="1">
                        <a:extLst>
                          <a:ext uri="{FF2B5EF4-FFF2-40B4-BE49-F238E27FC236}">
                            <a16:creationId xmlns:a16="http://schemas.microsoft.com/office/drawing/2014/main" id="{37232AAC-4D11-4DD9-8AEF-C66E70EA08E0}"/>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3FAC7412-D348-38A4-24CC-7D6E04341D7A}"/>
              </a:ext>
            </a:extLst>
          </p:cNvPr>
          <p:cNvSpPr>
            <a:spLocks noGrp="1"/>
          </p:cNvSpPr>
          <p:nvPr>
            <p:ph type="body" sz="quarter" idx="10"/>
          </p:nvPr>
        </p:nvSpPr>
        <p:spPr/>
        <p:txBody>
          <a:bodyPr/>
          <a:lstStyle/>
          <a:p>
            <a:endParaRPr lang="en-GB"/>
          </a:p>
        </p:txBody>
      </p:sp>
      <p:sp>
        <p:nvSpPr>
          <p:cNvPr id="2" name="2. Slide Title">
            <a:extLst>
              <a:ext uri="{FF2B5EF4-FFF2-40B4-BE49-F238E27FC236}">
                <a16:creationId xmlns:a16="http://schemas.microsoft.com/office/drawing/2014/main" id="{CE251262-84F8-4A23-B720-36295FE6DEE2}"/>
              </a:ext>
            </a:extLst>
          </p:cNvPr>
          <p:cNvSpPr>
            <a:spLocks noGrp="1"/>
          </p:cNvSpPr>
          <p:nvPr>
            <p:ph type="title"/>
            <p:custDataLst>
              <p:tags r:id="rId2"/>
            </p:custDataLst>
          </p:nvPr>
        </p:nvSpPr>
        <p:spPr>
          <a:xfrm>
            <a:off x="554736" y="172212"/>
            <a:ext cx="11082528" cy="1154162"/>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pPr marR="0">
              <a:spcAft>
                <a:spcPts val="0"/>
              </a:spcAft>
            </a:pPr>
            <a:r>
              <a:rPr lang="en-US" dirty="0">
                <a:latin typeface="Arial" panose="020B0604020202020204" pitchFamily="34" charset="0"/>
              </a:rPr>
              <a:t>3H: Inbound model </a:t>
            </a:r>
            <a:r>
              <a:rPr lang="en-GB" dirty="0">
                <a:effectLst/>
                <a:latin typeface="Arial" panose="020B0604020202020204" pitchFamily="34" charset="0"/>
              </a:rPr>
              <a:t>is designed to identify a potential product a customer may be interested in based on the historical data and interactions with various products</a:t>
            </a:r>
            <a:endParaRPr lang="en-US" dirty="0">
              <a:latin typeface="Arial" panose="020B0604020202020204" pitchFamily="34" charset="0"/>
            </a:endParaRPr>
          </a:p>
        </p:txBody>
      </p:sp>
      <p:cxnSp>
        <p:nvCxnSpPr>
          <p:cNvPr id="32" name="Straight Connector 31">
            <a:extLst>
              <a:ext uri="{FF2B5EF4-FFF2-40B4-BE49-F238E27FC236}">
                <a16:creationId xmlns:a16="http://schemas.microsoft.com/office/drawing/2014/main" id="{6D8A70D0-30F6-4D81-814F-CCAAFCD1BAFD}"/>
              </a:ext>
            </a:extLst>
          </p:cNvPr>
          <p:cNvCxnSpPr>
            <a:cxnSpLocks/>
          </p:cNvCxnSpPr>
          <p:nvPr/>
        </p:nvCxnSpPr>
        <p:spPr>
          <a:xfrm>
            <a:off x="4155623" y="2151159"/>
            <a:ext cx="0" cy="4497202"/>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D50A87-00AB-4F2E-B2CA-2705177FE8B3}"/>
              </a:ext>
            </a:extLst>
          </p:cNvPr>
          <p:cNvCxnSpPr>
            <a:cxnSpLocks/>
          </p:cNvCxnSpPr>
          <p:nvPr/>
        </p:nvCxnSpPr>
        <p:spPr>
          <a:xfrm>
            <a:off x="8036375" y="2151159"/>
            <a:ext cx="0" cy="4497202"/>
          </a:xfrm>
          <a:prstGeom prst="line">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6B69BB-DF7B-196B-8D34-9395CD3B88DF}"/>
              </a:ext>
            </a:extLst>
          </p:cNvPr>
          <p:cNvSpPr txBox="1">
            <a:spLocks/>
          </p:cNvSpPr>
          <p:nvPr/>
        </p:nvSpPr>
        <p:spPr>
          <a:xfrm>
            <a:off x="8316240" y="5585743"/>
            <a:ext cx="3321022" cy="1030968"/>
          </a:xfrm>
          <a:prstGeom prst="rect">
            <a:avLst/>
          </a:prstGeom>
          <a:solidFill>
            <a:schemeClr val="bg1"/>
          </a:solidFill>
          <a:ln w="6350">
            <a:solidFill>
              <a:schemeClr val="accent1"/>
            </a:solidFill>
            <a:miter lim="800000"/>
          </a:ln>
        </p:spPr>
        <p:txBody>
          <a:bodyPr wrap="square" anchor="ctr">
            <a:noAutofit/>
          </a:bodyPr>
          <a:lstStyle/>
          <a:p>
            <a:pPr marL="9525" lvl="1"/>
            <a:r>
              <a:rPr lang="en-GB" sz="800" b="1" dirty="0">
                <a:effectLst/>
                <a:latin typeface="Arial" panose="020B0604020202020204" pitchFamily="34" charset="0"/>
                <a:cs typeface="Arial" panose="020B0604020202020204" pitchFamily="34" charset="0"/>
              </a:rPr>
              <a:t>Feature </a:t>
            </a:r>
            <a:r>
              <a:rPr lang="en-GB" sz="800" b="1" dirty="0" err="1">
                <a:effectLst/>
                <a:latin typeface="Arial" panose="020B0604020202020204" pitchFamily="34" charset="0"/>
                <a:cs typeface="Arial" panose="020B0604020202020204" pitchFamily="34" charset="0"/>
              </a:rPr>
              <a:t>Importances</a:t>
            </a:r>
            <a:r>
              <a:rPr lang="en-GB" sz="800" b="1" dirty="0">
                <a:effectLst/>
                <a:latin typeface="Arial" panose="020B0604020202020204" pitchFamily="34" charset="0"/>
                <a:cs typeface="Arial" panose="020B0604020202020204" pitchFamily="34" charset="0"/>
              </a:rPr>
              <a:t>:</a:t>
            </a:r>
          </a:p>
          <a:p>
            <a:pPr marL="182563" lvl="1" indent="-165100">
              <a:buFont typeface="Arial" panose="020B0604020202020204" pitchFamily="34" charset="0"/>
              <a:buChar char="•"/>
            </a:pPr>
            <a:r>
              <a:rPr lang="en-GB" sz="800" dirty="0">
                <a:effectLst/>
                <a:latin typeface="Arial" panose="020B0604020202020204" pitchFamily="34" charset="0"/>
                <a:cs typeface="Arial" panose="020B0604020202020204" pitchFamily="34" charset="0"/>
              </a:rPr>
              <a:t>analyatics_zone.xs4_1_C360_TS_NPTB_gran_gridSearch_inbound_feature_importances_8 + </a:t>
            </a:r>
            <a:r>
              <a:rPr lang="en-GB" sz="800" dirty="0" err="1">
                <a:effectLst/>
                <a:latin typeface="Arial" panose="020B0604020202020204" pitchFamily="34" charset="0"/>
                <a:cs typeface="Arial" panose="020B0604020202020204" pitchFamily="34" charset="0"/>
              </a:rPr>
              <a:t>model_version_prefix</a:t>
            </a:r>
            <a:endParaRPr lang="en-GB" sz="800" dirty="0">
              <a:effectLst/>
              <a:latin typeface="Arial" panose="020B0604020202020204" pitchFamily="34" charset="0"/>
              <a:cs typeface="Arial" panose="020B0604020202020204" pitchFamily="34" charset="0"/>
            </a:endParaRPr>
          </a:p>
          <a:p>
            <a:pPr marL="182563" lvl="1" indent="-165100">
              <a:buFont typeface="Arial" panose="020B0604020202020204" pitchFamily="34" charset="0"/>
              <a:buChar char="•"/>
            </a:pPr>
            <a:endParaRPr lang="en-GB" sz="800" dirty="0">
              <a:effectLst/>
              <a:latin typeface="Arial" panose="020B0604020202020204" pitchFamily="34" charset="0"/>
              <a:cs typeface="Arial" panose="020B0604020202020204" pitchFamily="34" charset="0"/>
            </a:endParaRPr>
          </a:p>
          <a:p>
            <a:r>
              <a:rPr lang="en-GB" sz="800" b="1" dirty="0">
                <a:latin typeface="Arial" panose="020B0604020202020204" pitchFamily="34" charset="0"/>
                <a:cs typeface="Arial" panose="020B0604020202020204" pitchFamily="34" charset="0"/>
              </a:rPr>
              <a:t>Model paths:</a:t>
            </a:r>
          </a:p>
          <a:p>
            <a:pPr marL="171450" indent="-171450">
              <a:buFont typeface="Arial" panose="020B0604020202020204" pitchFamily="34" charset="0"/>
              <a:buChar char="•"/>
            </a:pPr>
            <a:r>
              <a:rPr lang="en-GB" sz="800" dirty="0" err="1">
                <a:latin typeface="Arial" panose="020B0604020202020204" pitchFamily="34" charset="0"/>
                <a:cs typeface="Arial" panose="020B0604020202020204" pitchFamily="34" charset="0"/>
              </a:rPr>
              <a:t>h</a:t>
            </a:r>
            <a:r>
              <a:rPr lang="en-GB" sz="800" dirty="0" err="1">
                <a:effectLst/>
                <a:latin typeface="Arial" panose="020B0604020202020204" pitchFamily="34" charset="0"/>
                <a:cs typeface="Arial" panose="020B0604020202020204" pitchFamily="34" charset="0"/>
              </a:rPr>
              <a:t>dfs</a:t>
            </a:r>
            <a:r>
              <a:rPr lang="en-GB" sz="800" dirty="0">
                <a:effectLst/>
                <a:latin typeface="Arial" panose="020B0604020202020204" pitchFamily="34" charset="0"/>
                <a:cs typeface="Arial" panose="020B0604020202020204" pitchFamily="34" charset="0"/>
              </a:rPr>
              <a:t>://192.168.55.11:8020/</a:t>
            </a:r>
            <a:r>
              <a:rPr lang="en-GB" sz="800" dirty="0" err="1">
                <a:effectLst/>
                <a:latin typeface="Arial" panose="020B0604020202020204" pitchFamily="34" charset="0"/>
                <a:cs typeface="Arial" panose="020B0604020202020204" pitchFamily="34" charset="0"/>
              </a:rPr>
              <a:t>model_outputs</a:t>
            </a:r>
            <a:r>
              <a:rPr lang="en-GB" sz="800" dirty="0">
                <a:effectLst/>
                <a:latin typeface="Arial" panose="020B0604020202020204" pitchFamily="34" charset="0"/>
                <a:cs typeface="Arial" panose="020B0604020202020204" pitchFamily="34" charset="0"/>
              </a:rPr>
              <a:t>/cross-sell/ inbound_gran_8+model_version_prefix+.pkl</a:t>
            </a:r>
          </a:p>
        </p:txBody>
      </p:sp>
      <p:grpSp>
        <p:nvGrpSpPr>
          <p:cNvPr id="80" name="Group 79">
            <a:extLst>
              <a:ext uri="{FF2B5EF4-FFF2-40B4-BE49-F238E27FC236}">
                <a16:creationId xmlns:a16="http://schemas.microsoft.com/office/drawing/2014/main" id="{943D7B69-6976-B148-4174-EBD1B5F0B081}"/>
              </a:ext>
            </a:extLst>
          </p:cNvPr>
          <p:cNvGrpSpPr/>
          <p:nvPr/>
        </p:nvGrpSpPr>
        <p:grpSpPr>
          <a:xfrm>
            <a:off x="4024462" y="1633411"/>
            <a:ext cx="262321" cy="262321"/>
            <a:chOff x="4024462" y="1633411"/>
            <a:chExt cx="262321" cy="262321"/>
          </a:xfrm>
        </p:grpSpPr>
        <p:sp>
          <p:nvSpPr>
            <p:cNvPr id="78" name="Freeform: Shape 77">
              <a:extLst>
                <a:ext uri="{FF2B5EF4-FFF2-40B4-BE49-F238E27FC236}">
                  <a16:creationId xmlns:a16="http://schemas.microsoft.com/office/drawing/2014/main" id="{D4AC313D-6974-84C7-0DFB-16097CB5D79B}"/>
                </a:ext>
              </a:extLst>
            </p:cNvPr>
            <p:cNvSpPr/>
            <p:nvPr/>
          </p:nvSpPr>
          <p:spPr>
            <a:xfrm>
              <a:off x="4024462" y="1633411"/>
              <a:ext cx="262321" cy="262321"/>
            </a:xfrm>
            <a:custGeom>
              <a:avLst/>
              <a:gdLst>
                <a:gd name="connsiteX0" fmla="*/ 262322 w 262321"/>
                <a:gd name="connsiteY0" fmla="*/ 131161 h 262321"/>
                <a:gd name="connsiteX1" fmla="*/ 131161 w 262321"/>
                <a:gd name="connsiteY1" fmla="*/ 262322 h 262321"/>
                <a:gd name="connsiteX2" fmla="*/ 0 w 262321"/>
                <a:gd name="connsiteY2" fmla="*/ 131161 h 262321"/>
                <a:gd name="connsiteX3" fmla="*/ 131161 w 262321"/>
                <a:gd name="connsiteY3" fmla="*/ 0 h 262321"/>
                <a:gd name="connsiteX4" fmla="*/ 262322 w 262321"/>
                <a:gd name="connsiteY4" fmla="*/ 131161 h 26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21" h="262321">
                  <a:moveTo>
                    <a:pt x="262322" y="131161"/>
                  </a:moveTo>
                  <a:cubicBezTo>
                    <a:pt x="262322" y="203599"/>
                    <a:pt x="203599" y="262322"/>
                    <a:pt x="131161" y="262322"/>
                  </a:cubicBezTo>
                  <a:cubicBezTo>
                    <a:pt x="58723" y="262322"/>
                    <a:pt x="0" y="203599"/>
                    <a:pt x="0" y="131161"/>
                  </a:cubicBezTo>
                  <a:cubicBezTo>
                    <a:pt x="0" y="58723"/>
                    <a:pt x="58723" y="0"/>
                    <a:pt x="131161" y="0"/>
                  </a:cubicBezTo>
                  <a:cubicBezTo>
                    <a:pt x="203599" y="0"/>
                    <a:pt x="262322" y="58723"/>
                    <a:pt x="262322" y="131161"/>
                  </a:cubicBezTo>
                  <a:close/>
                </a:path>
              </a:pathLst>
            </a:custGeom>
            <a:solidFill>
              <a:schemeClr val="accent5"/>
            </a:solidFill>
            <a:ln w="8124" cap="rnd">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69C8537-4F97-3098-CB82-096E966607A7}"/>
                </a:ext>
              </a:extLst>
            </p:cNvPr>
            <p:cNvSpPr/>
            <p:nvPr/>
          </p:nvSpPr>
          <p:spPr>
            <a:xfrm>
              <a:off x="4127751" y="1708829"/>
              <a:ext cx="55743" cy="111486"/>
            </a:xfrm>
            <a:custGeom>
              <a:avLst/>
              <a:gdLst>
                <a:gd name="connsiteX0" fmla="*/ 0 w 55743"/>
                <a:gd name="connsiteY0" fmla="*/ 0 h 111486"/>
                <a:gd name="connsiteX1" fmla="*/ 55743 w 55743"/>
                <a:gd name="connsiteY1" fmla="*/ 55743 h 111486"/>
                <a:gd name="connsiteX2" fmla="*/ 0 w 55743"/>
                <a:gd name="connsiteY2" fmla="*/ 111487 h 111486"/>
              </a:gdLst>
              <a:ahLst/>
              <a:cxnLst>
                <a:cxn ang="0">
                  <a:pos x="connsiteX0" y="connsiteY0"/>
                </a:cxn>
                <a:cxn ang="0">
                  <a:pos x="connsiteX1" y="connsiteY1"/>
                </a:cxn>
                <a:cxn ang="0">
                  <a:pos x="connsiteX2" y="connsiteY2"/>
                </a:cxn>
              </a:cxnLst>
              <a:rect l="l" t="t" r="r" b="b"/>
              <a:pathLst>
                <a:path w="55743" h="111486">
                  <a:moveTo>
                    <a:pt x="0" y="0"/>
                  </a:moveTo>
                  <a:lnTo>
                    <a:pt x="55743" y="55743"/>
                  </a:lnTo>
                  <a:lnTo>
                    <a:pt x="0" y="111487"/>
                  </a:lnTo>
                </a:path>
              </a:pathLst>
            </a:custGeom>
            <a:noFill/>
            <a:ln w="8124" cap="rnd">
              <a:solidFill>
                <a:srgbClr val="FFFFFF"/>
              </a:solidFill>
              <a:prstDash val="solid"/>
              <a:miter/>
            </a:ln>
          </p:spPr>
          <p:txBody>
            <a:bodyPr rtlCol="0" anchor="ctr"/>
            <a:lstStyle/>
            <a:p>
              <a:endParaRPr lang="en-US"/>
            </a:p>
          </p:txBody>
        </p:sp>
      </p:grpSp>
      <p:grpSp>
        <p:nvGrpSpPr>
          <p:cNvPr id="81" name="Group 80">
            <a:extLst>
              <a:ext uri="{FF2B5EF4-FFF2-40B4-BE49-F238E27FC236}">
                <a16:creationId xmlns:a16="http://schemas.microsoft.com/office/drawing/2014/main" id="{DEA03A07-9C5F-BA38-02EF-EE2C78EF82B2}"/>
              </a:ext>
            </a:extLst>
          </p:cNvPr>
          <p:cNvGrpSpPr/>
          <p:nvPr/>
        </p:nvGrpSpPr>
        <p:grpSpPr>
          <a:xfrm>
            <a:off x="7905214" y="1624427"/>
            <a:ext cx="262321" cy="262321"/>
            <a:chOff x="7905214" y="1624427"/>
            <a:chExt cx="262321" cy="262321"/>
          </a:xfrm>
        </p:grpSpPr>
        <p:sp>
          <p:nvSpPr>
            <p:cNvPr id="74" name="Freeform: Shape 73">
              <a:extLst>
                <a:ext uri="{FF2B5EF4-FFF2-40B4-BE49-F238E27FC236}">
                  <a16:creationId xmlns:a16="http://schemas.microsoft.com/office/drawing/2014/main" id="{6D364083-9AD5-A172-0A2A-DF285E4F5D96}"/>
                </a:ext>
              </a:extLst>
            </p:cNvPr>
            <p:cNvSpPr/>
            <p:nvPr/>
          </p:nvSpPr>
          <p:spPr>
            <a:xfrm>
              <a:off x="7905214" y="1624427"/>
              <a:ext cx="262321" cy="262321"/>
            </a:xfrm>
            <a:custGeom>
              <a:avLst/>
              <a:gdLst>
                <a:gd name="connsiteX0" fmla="*/ 262322 w 262321"/>
                <a:gd name="connsiteY0" fmla="*/ 131161 h 262321"/>
                <a:gd name="connsiteX1" fmla="*/ 131161 w 262321"/>
                <a:gd name="connsiteY1" fmla="*/ 262322 h 262321"/>
                <a:gd name="connsiteX2" fmla="*/ 0 w 262321"/>
                <a:gd name="connsiteY2" fmla="*/ 131161 h 262321"/>
                <a:gd name="connsiteX3" fmla="*/ 131161 w 262321"/>
                <a:gd name="connsiteY3" fmla="*/ 0 h 262321"/>
                <a:gd name="connsiteX4" fmla="*/ 262322 w 262321"/>
                <a:gd name="connsiteY4" fmla="*/ 131161 h 26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21" h="262321">
                  <a:moveTo>
                    <a:pt x="262322" y="131161"/>
                  </a:moveTo>
                  <a:cubicBezTo>
                    <a:pt x="262322" y="203599"/>
                    <a:pt x="203599" y="262322"/>
                    <a:pt x="131161" y="262322"/>
                  </a:cubicBezTo>
                  <a:cubicBezTo>
                    <a:pt x="58723" y="262322"/>
                    <a:pt x="0" y="203599"/>
                    <a:pt x="0" y="131161"/>
                  </a:cubicBezTo>
                  <a:cubicBezTo>
                    <a:pt x="0" y="58723"/>
                    <a:pt x="58723" y="0"/>
                    <a:pt x="131161" y="0"/>
                  </a:cubicBezTo>
                  <a:cubicBezTo>
                    <a:pt x="203599" y="0"/>
                    <a:pt x="262322" y="58723"/>
                    <a:pt x="262322" y="131161"/>
                  </a:cubicBezTo>
                  <a:close/>
                </a:path>
              </a:pathLst>
            </a:custGeom>
            <a:solidFill>
              <a:schemeClr val="accent5"/>
            </a:solidFill>
            <a:ln w="8124" cap="rnd">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318B280-EC3C-E11C-D210-DB27B3DB96E5}"/>
                </a:ext>
              </a:extLst>
            </p:cNvPr>
            <p:cNvSpPr/>
            <p:nvPr/>
          </p:nvSpPr>
          <p:spPr>
            <a:xfrm>
              <a:off x="8008503" y="1699845"/>
              <a:ext cx="55743" cy="111486"/>
            </a:xfrm>
            <a:custGeom>
              <a:avLst/>
              <a:gdLst>
                <a:gd name="connsiteX0" fmla="*/ 0 w 55743"/>
                <a:gd name="connsiteY0" fmla="*/ 0 h 111486"/>
                <a:gd name="connsiteX1" fmla="*/ 55743 w 55743"/>
                <a:gd name="connsiteY1" fmla="*/ 55743 h 111486"/>
                <a:gd name="connsiteX2" fmla="*/ 0 w 55743"/>
                <a:gd name="connsiteY2" fmla="*/ 111487 h 111486"/>
              </a:gdLst>
              <a:ahLst/>
              <a:cxnLst>
                <a:cxn ang="0">
                  <a:pos x="connsiteX0" y="connsiteY0"/>
                </a:cxn>
                <a:cxn ang="0">
                  <a:pos x="connsiteX1" y="connsiteY1"/>
                </a:cxn>
                <a:cxn ang="0">
                  <a:pos x="connsiteX2" y="connsiteY2"/>
                </a:cxn>
              </a:cxnLst>
              <a:rect l="l" t="t" r="r" b="b"/>
              <a:pathLst>
                <a:path w="55743" h="111486">
                  <a:moveTo>
                    <a:pt x="0" y="0"/>
                  </a:moveTo>
                  <a:lnTo>
                    <a:pt x="55743" y="55743"/>
                  </a:lnTo>
                  <a:lnTo>
                    <a:pt x="0" y="111487"/>
                  </a:lnTo>
                </a:path>
              </a:pathLst>
            </a:custGeom>
            <a:noFill/>
            <a:ln w="8124" cap="rnd">
              <a:solidFill>
                <a:srgbClr val="FFFFFF"/>
              </a:solid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30DA0B4E-8ABD-0A55-5855-3553DC1BBD0D}"/>
              </a:ext>
            </a:extLst>
          </p:cNvPr>
          <p:cNvSpPr txBox="1">
            <a:spLocks/>
          </p:cNvSpPr>
          <p:nvPr/>
        </p:nvSpPr>
        <p:spPr>
          <a:xfrm>
            <a:off x="1170354" y="1625214"/>
            <a:ext cx="2705405" cy="338554"/>
          </a:xfrm>
          <a:prstGeom prst="rect">
            <a:avLst/>
          </a:prstGeom>
          <a:noFill/>
          <a:ln w="6350">
            <a:noFill/>
            <a:miter lim="800000"/>
          </a:ln>
        </p:spPr>
        <p:txBody>
          <a:bodyPr wrap="square">
            <a:spAutoFit/>
          </a:bodyPr>
          <a:lstStyle/>
          <a:p>
            <a:pPr algn="l"/>
            <a:r>
              <a:rPr lang="en-GB" sz="1600" b="1" i="0" dirty="0">
                <a:effectLst/>
                <a:latin typeface="Arial" panose="020B0604020202020204" pitchFamily="34" charset="0"/>
                <a:cs typeface="Arial" panose="020B0604020202020204" pitchFamily="34" charset="0"/>
              </a:rPr>
              <a:t>Configuration</a:t>
            </a:r>
          </a:p>
        </p:txBody>
      </p:sp>
      <p:grpSp>
        <p:nvGrpSpPr>
          <p:cNvPr id="44" name="Group 43">
            <a:extLst>
              <a:ext uri="{FF2B5EF4-FFF2-40B4-BE49-F238E27FC236}">
                <a16:creationId xmlns:a16="http://schemas.microsoft.com/office/drawing/2014/main" id="{C2D9AAF2-C43C-A3B4-086C-14611702A548}"/>
              </a:ext>
            </a:extLst>
          </p:cNvPr>
          <p:cNvGrpSpPr/>
          <p:nvPr/>
        </p:nvGrpSpPr>
        <p:grpSpPr>
          <a:xfrm>
            <a:off x="554736" y="1485049"/>
            <a:ext cx="564313" cy="564313"/>
            <a:chOff x="529155" y="1485049"/>
            <a:chExt cx="564313" cy="564313"/>
          </a:xfrm>
        </p:grpSpPr>
        <p:sp>
          <p:nvSpPr>
            <p:cNvPr id="9" name="Oval 8">
              <a:extLst>
                <a:ext uri="{FF2B5EF4-FFF2-40B4-BE49-F238E27FC236}">
                  <a16:creationId xmlns:a16="http://schemas.microsoft.com/office/drawing/2014/main" id="{C439EF6D-5E94-4CD5-AC6B-462DB62CAE72}"/>
                </a:ext>
              </a:extLst>
            </p:cNvPr>
            <p:cNvSpPr>
              <a:spLocks noChangeAspect="1"/>
            </p:cNvSpPr>
            <p:nvPr/>
          </p:nvSpPr>
          <p:spPr>
            <a:xfrm>
              <a:off x="529155" y="1485049"/>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30" name="Graphic 29">
              <a:extLst>
                <a:ext uri="{FF2B5EF4-FFF2-40B4-BE49-F238E27FC236}">
                  <a16:creationId xmlns:a16="http://schemas.microsoft.com/office/drawing/2014/main" id="{0BFB51A0-B35E-7143-AC3C-1D117DDD2B31}"/>
                </a:ext>
              </a:extLst>
            </p:cNvPr>
            <p:cNvPicPr>
              <a:picLocks/>
            </p:cNvPicPr>
            <p:nvPr/>
          </p:nvPicPr>
          <p:blipFill>
            <a:blip r:embed="rId13">
              <a:extLst>
                <a:ext uri="{96DAC541-7B7A-43D3-8B79-37D633B846F1}">
                  <asvg:svgBlip xmlns:asvg="http://schemas.microsoft.com/office/drawing/2016/SVG/main" r:embed="rId14"/>
                </a:ext>
              </a:extLst>
            </a:blip>
            <a:stretch>
              <a:fillRect/>
            </a:stretch>
          </p:blipFill>
          <p:spPr>
            <a:xfrm>
              <a:off x="625758" y="1558527"/>
              <a:ext cx="371106" cy="371106"/>
            </a:xfrm>
            <a:prstGeom prst="rect">
              <a:avLst/>
            </a:prstGeom>
          </p:spPr>
        </p:pic>
      </p:grpSp>
      <p:grpSp>
        <p:nvGrpSpPr>
          <p:cNvPr id="38" name="Group 37">
            <a:extLst>
              <a:ext uri="{FF2B5EF4-FFF2-40B4-BE49-F238E27FC236}">
                <a16:creationId xmlns:a16="http://schemas.microsoft.com/office/drawing/2014/main" id="{88A2ED49-CDFF-CD45-ED21-EE2DBF8F3AA1}"/>
              </a:ext>
            </a:extLst>
          </p:cNvPr>
          <p:cNvGrpSpPr>
            <a:grpSpLocks/>
          </p:cNvGrpSpPr>
          <p:nvPr/>
        </p:nvGrpSpPr>
        <p:grpSpPr>
          <a:xfrm>
            <a:off x="4435488" y="1473433"/>
            <a:ext cx="3321023" cy="564313"/>
            <a:chOff x="4435488" y="1473433"/>
            <a:chExt cx="3321023" cy="564313"/>
          </a:xfrm>
        </p:grpSpPr>
        <p:grpSp>
          <p:nvGrpSpPr>
            <p:cNvPr id="29" name="Group 28">
              <a:extLst>
                <a:ext uri="{FF2B5EF4-FFF2-40B4-BE49-F238E27FC236}">
                  <a16:creationId xmlns:a16="http://schemas.microsoft.com/office/drawing/2014/main" id="{73DAADAB-0555-94E0-3619-07B747E2EBBB}"/>
                </a:ext>
              </a:extLst>
            </p:cNvPr>
            <p:cNvGrpSpPr/>
            <p:nvPr/>
          </p:nvGrpSpPr>
          <p:grpSpPr>
            <a:xfrm>
              <a:off x="4435488" y="1473433"/>
              <a:ext cx="564313" cy="564313"/>
              <a:chOff x="4033012" y="1473433"/>
              <a:chExt cx="564313" cy="564313"/>
            </a:xfrm>
          </p:grpSpPr>
          <p:sp>
            <p:nvSpPr>
              <p:cNvPr id="31" name="Oval 30">
                <a:extLst>
                  <a:ext uri="{FF2B5EF4-FFF2-40B4-BE49-F238E27FC236}">
                    <a16:creationId xmlns:a16="http://schemas.microsoft.com/office/drawing/2014/main" id="{EC235EFC-3B1F-165D-37BB-62316C6E44AF}"/>
                  </a:ext>
                </a:extLst>
              </p:cNvPr>
              <p:cNvSpPr>
                <a:spLocks noChangeAspect="1"/>
              </p:cNvSpPr>
              <p:nvPr/>
            </p:nvSpPr>
            <p:spPr>
              <a:xfrm>
                <a:off x="4033012" y="1473433"/>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36" name="Graphic 35">
                <a:extLst>
                  <a:ext uri="{FF2B5EF4-FFF2-40B4-BE49-F238E27FC236}">
                    <a16:creationId xmlns:a16="http://schemas.microsoft.com/office/drawing/2014/main" id="{D728BA10-166F-CFA7-2CC2-EDC9C113C0BF}"/>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146507" y="1586928"/>
                <a:ext cx="337323" cy="337323"/>
              </a:xfrm>
              <a:prstGeom prst="rect">
                <a:avLst/>
              </a:prstGeom>
            </p:spPr>
          </p:pic>
        </p:grpSp>
        <p:sp>
          <p:nvSpPr>
            <p:cNvPr id="56" name="TextBox 55">
              <a:extLst>
                <a:ext uri="{FF2B5EF4-FFF2-40B4-BE49-F238E27FC236}">
                  <a16:creationId xmlns:a16="http://schemas.microsoft.com/office/drawing/2014/main" id="{26CE5E8D-A22B-D044-568D-4DCBBC386508}"/>
                </a:ext>
              </a:extLst>
            </p:cNvPr>
            <p:cNvSpPr txBox="1">
              <a:spLocks/>
            </p:cNvSpPr>
            <p:nvPr/>
          </p:nvSpPr>
          <p:spPr>
            <a:xfrm>
              <a:off x="5051106" y="1562725"/>
              <a:ext cx="2705405" cy="369332"/>
            </a:xfrm>
            <a:prstGeom prst="rect">
              <a:avLst/>
            </a:prstGeom>
            <a:noFill/>
            <a:ln w="6350">
              <a:noFill/>
              <a:miter lim="800000"/>
            </a:ln>
          </p:spPr>
          <p:txBody>
            <a:bodyPr wrap="square">
              <a:noAutofit/>
            </a:bodyPr>
            <a:lstStyle/>
            <a:p>
              <a:pPr algn="l"/>
              <a:r>
                <a:rPr lang="en-GB" sz="1800" b="1" i="0" dirty="0">
                  <a:effectLst/>
                  <a:latin typeface="Arial" panose="020B0604020202020204" pitchFamily="34" charset="0"/>
                  <a:cs typeface="Arial" panose="020B0604020202020204" pitchFamily="34" charset="0"/>
                </a:rPr>
                <a:t>Data Processing</a:t>
              </a:r>
            </a:p>
          </p:txBody>
        </p:sp>
      </p:grpSp>
      <p:grpSp>
        <p:nvGrpSpPr>
          <p:cNvPr id="39" name="Group 38">
            <a:extLst>
              <a:ext uri="{FF2B5EF4-FFF2-40B4-BE49-F238E27FC236}">
                <a16:creationId xmlns:a16="http://schemas.microsoft.com/office/drawing/2014/main" id="{D2A99CC1-F573-C001-8309-78D52E36E174}"/>
              </a:ext>
            </a:extLst>
          </p:cNvPr>
          <p:cNvGrpSpPr>
            <a:grpSpLocks/>
          </p:cNvGrpSpPr>
          <p:nvPr/>
        </p:nvGrpSpPr>
        <p:grpSpPr>
          <a:xfrm>
            <a:off x="8316240" y="1399839"/>
            <a:ext cx="3321022" cy="649523"/>
            <a:chOff x="8316240" y="1399839"/>
            <a:chExt cx="3321022" cy="649523"/>
          </a:xfrm>
        </p:grpSpPr>
        <p:grpSp>
          <p:nvGrpSpPr>
            <p:cNvPr id="34" name="Group 33">
              <a:extLst>
                <a:ext uri="{FF2B5EF4-FFF2-40B4-BE49-F238E27FC236}">
                  <a16:creationId xmlns:a16="http://schemas.microsoft.com/office/drawing/2014/main" id="{14FE223F-2D08-F6B9-85BF-A2EF6C62BEE0}"/>
                </a:ext>
              </a:extLst>
            </p:cNvPr>
            <p:cNvGrpSpPr/>
            <p:nvPr/>
          </p:nvGrpSpPr>
          <p:grpSpPr>
            <a:xfrm>
              <a:off x="8316240" y="1485049"/>
              <a:ext cx="564313" cy="564313"/>
              <a:chOff x="8209095" y="1485049"/>
              <a:chExt cx="564313" cy="564313"/>
            </a:xfrm>
          </p:grpSpPr>
          <p:sp>
            <p:nvSpPr>
              <p:cNvPr id="13" name="Oval 12">
                <a:extLst>
                  <a:ext uri="{FF2B5EF4-FFF2-40B4-BE49-F238E27FC236}">
                    <a16:creationId xmlns:a16="http://schemas.microsoft.com/office/drawing/2014/main" id="{C226FACD-0F85-410B-B466-78188542E8EF}"/>
                  </a:ext>
                </a:extLst>
              </p:cNvPr>
              <p:cNvSpPr>
                <a:spLocks noChangeAspect="1"/>
              </p:cNvSpPr>
              <p:nvPr/>
            </p:nvSpPr>
            <p:spPr>
              <a:xfrm>
                <a:off x="8209095" y="1485049"/>
                <a:ext cx="564313" cy="564313"/>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21" name="Graphic 20">
                <a:extLst>
                  <a:ext uri="{FF2B5EF4-FFF2-40B4-BE49-F238E27FC236}">
                    <a16:creationId xmlns:a16="http://schemas.microsoft.com/office/drawing/2014/main" id="{715C99E6-88D7-450F-A2A5-74C730443EDC}"/>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322590" y="1598544"/>
                <a:ext cx="337323" cy="337323"/>
              </a:xfrm>
              <a:prstGeom prst="rect">
                <a:avLst/>
              </a:prstGeom>
            </p:spPr>
          </p:pic>
        </p:grpSp>
        <p:sp>
          <p:nvSpPr>
            <p:cNvPr id="58" name="TextBox 57">
              <a:extLst>
                <a:ext uri="{FF2B5EF4-FFF2-40B4-BE49-F238E27FC236}">
                  <a16:creationId xmlns:a16="http://schemas.microsoft.com/office/drawing/2014/main" id="{FE1F152F-AA4C-99F5-0C03-77A549CE22FC}"/>
                </a:ext>
              </a:extLst>
            </p:cNvPr>
            <p:cNvSpPr txBox="1">
              <a:spLocks/>
            </p:cNvSpPr>
            <p:nvPr/>
          </p:nvSpPr>
          <p:spPr>
            <a:xfrm>
              <a:off x="8931857" y="1399839"/>
              <a:ext cx="2705405" cy="369332"/>
            </a:xfrm>
            <a:prstGeom prst="rect">
              <a:avLst/>
            </a:prstGeom>
            <a:noFill/>
            <a:ln w="6350">
              <a:noFill/>
              <a:miter lim="800000"/>
            </a:ln>
          </p:spPr>
          <p:txBody>
            <a:bodyPr wrap="square">
              <a:noAutofit/>
            </a:bodyPr>
            <a:lstStyle/>
            <a:p>
              <a:pPr algn="l"/>
              <a:r>
                <a:rPr lang="en-GB" b="1" i="0" dirty="0">
                  <a:effectLst/>
                  <a:latin typeface="Arial" panose="020B0604020202020204" pitchFamily="34" charset="0"/>
                  <a:cs typeface="Arial" panose="020B0604020202020204" pitchFamily="34" charset="0"/>
                </a:rPr>
                <a:t>Model Training &amp; Evaluation</a:t>
              </a:r>
            </a:p>
          </p:txBody>
        </p:sp>
      </p:grpSp>
      <p:cxnSp>
        <p:nvCxnSpPr>
          <p:cNvPr id="63" name="Elbow Connector 62">
            <a:extLst>
              <a:ext uri="{FF2B5EF4-FFF2-40B4-BE49-F238E27FC236}">
                <a16:creationId xmlns:a16="http://schemas.microsoft.com/office/drawing/2014/main" id="{A8D7EB5B-FB6E-04CD-262F-B01917507ADF}"/>
              </a:ext>
            </a:extLst>
          </p:cNvPr>
          <p:cNvCxnSpPr>
            <a:cxnSpLocks/>
            <a:stCxn id="100" idx="2"/>
            <a:endCxn id="14" idx="1"/>
          </p:cNvCxnSpPr>
          <p:nvPr/>
        </p:nvCxnSpPr>
        <p:spPr>
          <a:xfrm rot="10800000" flipV="1">
            <a:off x="8316240" y="3578765"/>
            <a:ext cx="12700" cy="2522461"/>
          </a:xfrm>
          <a:prstGeom prst="bentConnector3">
            <a:avLst>
              <a:gd name="adj1" fmla="val 1800000"/>
            </a:avLst>
          </a:prstGeom>
          <a:ln w="635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82" name="Graphic 81">
            <a:extLst>
              <a:ext uri="{FF2B5EF4-FFF2-40B4-BE49-F238E27FC236}">
                <a16:creationId xmlns:a16="http://schemas.microsoft.com/office/drawing/2014/main" id="{77101B1E-B3B5-7E29-564A-7A75978A3A1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5400000">
            <a:off x="5968816" y="2888216"/>
            <a:ext cx="222991" cy="222991"/>
          </a:xfrm>
          <a:prstGeom prst="rect">
            <a:avLst/>
          </a:prstGeom>
        </p:spPr>
      </p:pic>
      <p:pic>
        <p:nvPicPr>
          <p:cNvPr id="83" name="Graphic 82">
            <a:extLst>
              <a:ext uri="{FF2B5EF4-FFF2-40B4-BE49-F238E27FC236}">
                <a16:creationId xmlns:a16="http://schemas.microsoft.com/office/drawing/2014/main" id="{8C3A1BEA-4A4E-19BA-7106-D106D6C4121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5400000">
            <a:off x="5984505" y="3356319"/>
            <a:ext cx="222991" cy="222991"/>
          </a:xfrm>
          <a:prstGeom prst="rect">
            <a:avLst/>
          </a:prstGeom>
        </p:spPr>
      </p:pic>
      <p:sp>
        <p:nvSpPr>
          <p:cNvPr id="54" name="TextBox 53">
            <a:extLst>
              <a:ext uri="{FF2B5EF4-FFF2-40B4-BE49-F238E27FC236}">
                <a16:creationId xmlns:a16="http://schemas.microsoft.com/office/drawing/2014/main" id="{5D0242EB-B776-0963-9EDE-AF2339A9C480}"/>
              </a:ext>
            </a:extLst>
          </p:cNvPr>
          <p:cNvSpPr txBox="1">
            <a:spLocks/>
          </p:cNvSpPr>
          <p:nvPr/>
        </p:nvSpPr>
        <p:spPr>
          <a:xfrm>
            <a:off x="4435488" y="2151159"/>
            <a:ext cx="3321023" cy="246221"/>
          </a:xfrm>
          <a:prstGeom prst="rect">
            <a:avLst/>
          </a:prstGeom>
          <a:noFill/>
          <a:ln w="6350">
            <a:noFill/>
            <a:miter lim="800000"/>
          </a:ln>
        </p:spPr>
        <p:txBody>
          <a:bodyPr wrap="square" lIns="0" tIns="0" rIns="0" bIns="0">
            <a:spAutoFit/>
          </a:bodyPr>
          <a:lstStyle/>
          <a:p>
            <a:pPr algn="l"/>
            <a:r>
              <a:rPr lang="en-GB" sz="800" b="0" i="0" dirty="0">
                <a:effectLst/>
                <a:cs typeface="Arial" panose="020B0604020202020204" pitchFamily="34" charset="0"/>
              </a:rPr>
              <a:t>The code defines various lists of features that will be used to train the propensity models. The features are categorized as follows:</a:t>
            </a:r>
          </a:p>
        </p:txBody>
      </p:sp>
      <p:sp>
        <p:nvSpPr>
          <p:cNvPr id="23" name="TextBox 22">
            <a:extLst>
              <a:ext uri="{FF2B5EF4-FFF2-40B4-BE49-F238E27FC236}">
                <a16:creationId xmlns:a16="http://schemas.microsoft.com/office/drawing/2014/main" id="{F11EBE2C-4C3A-C5EF-9CA9-D92AF7BAD83A}"/>
              </a:ext>
            </a:extLst>
          </p:cNvPr>
          <p:cNvSpPr txBox="1">
            <a:spLocks/>
          </p:cNvSpPr>
          <p:nvPr/>
        </p:nvSpPr>
        <p:spPr>
          <a:xfrm>
            <a:off x="594132" y="2170212"/>
            <a:ext cx="3465220" cy="4478149"/>
          </a:xfrm>
          <a:prstGeom prst="rect">
            <a:avLst/>
          </a:prstGeom>
          <a:noFill/>
          <a:ln w="6350">
            <a:noFill/>
            <a:miter lim="800000"/>
          </a:ln>
        </p:spPr>
        <p:txBody>
          <a:bodyPr wrap="square" lIns="0" tIns="0" rIns="0" bIns="0">
            <a:spAutoFit/>
          </a:bodyPr>
          <a:lstStyle/>
          <a:p>
            <a:pPr algn="l"/>
            <a:r>
              <a:rPr lang="en-GB" sz="1200" b="1" i="0" dirty="0">
                <a:solidFill>
                  <a:schemeClr val="accent5"/>
                </a:solidFill>
                <a:effectLst/>
                <a:latin typeface="+mj-lt"/>
              </a:rPr>
              <a:t>models</a:t>
            </a:r>
            <a:endParaRPr lang="pl-PL" sz="1200" b="1" dirty="0">
              <a:solidFill>
                <a:schemeClr val="accent5"/>
              </a:solidFill>
              <a:latin typeface="+mj-lt"/>
            </a:endParaRPr>
          </a:p>
          <a:p>
            <a:pPr algn="l"/>
            <a:r>
              <a:rPr lang="en-GB" sz="900" b="0" i="0" dirty="0">
                <a:effectLst/>
                <a:latin typeface="+mj-lt"/>
              </a:rPr>
              <a:t>A list containing names of the financial products for which the propensity models need to be built.</a:t>
            </a:r>
          </a:p>
          <a:p>
            <a:pPr algn="l"/>
            <a:endParaRPr lang="en-GB" sz="900" b="0" i="0" dirty="0">
              <a:effectLst/>
              <a:latin typeface="+mj-lt"/>
            </a:endParaRPr>
          </a:p>
          <a:p>
            <a:r>
              <a:rPr lang="en-GB" sz="1200" b="1" dirty="0" err="1">
                <a:solidFill>
                  <a:schemeClr val="accent5"/>
                </a:solidFill>
                <a:latin typeface="+mj-lt"/>
              </a:rPr>
              <a:t>do_grid_search</a:t>
            </a:r>
            <a:endParaRPr lang="pl-PL" sz="1200" b="1" dirty="0">
              <a:solidFill>
                <a:schemeClr val="accent5"/>
              </a:solidFill>
              <a:latin typeface="+mj-lt"/>
            </a:endParaRPr>
          </a:p>
          <a:p>
            <a:pPr algn="l"/>
            <a:r>
              <a:rPr lang="en-GB" sz="900" b="0" i="0" dirty="0">
                <a:effectLst/>
                <a:latin typeface="+mj-lt"/>
              </a:rPr>
              <a:t>A </a:t>
            </a:r>
            <a:r>
              <a:rPr lang="en-GB" sz="900" b="0" i="0" dirty="0" err="1">
                <a:effectLst/>
                <a:latin typeface="+mj-lt"/>
              </a:rPr>
              <a:t>boolean</a:t>
            </a:r>
            <a:r>
              <a:rPr lang="en-GB" sz="900" b="0" i="0" dirty="0">
                <a:effectLst/>
                <a:latin typeface="+mj-lt"/>
              </a:rPr>
              <a:t> flag indicating whether to perform hyperparameter tuning using grid search.</a:t>
            </a:r>
          </a:p>
          <a:p>
            <a:endParaRPr lang="en-GB" sz="1200" b="1" dirty="0">
              <a:solidFill>
                <a:schemeClr val="accent5"/>
              </a:solidFill>
              <a:latin typeface="+mj-lt"/>
            </a:endParaRPr>
          </a:p>
          <a:p>
            <a:r>
              <a:rPr lang="en-GB" sz="1200" b="1" dirty="0" err="1">
                <a:solidFill>
                  <a:schemeClr val="accent5"/>
                </a:solidFill>
                <a:latin typeface="+mj-lt"/>
              </a:rPr>
              <a:t>upsample_data</a:t>
            </a:r>
            <a:endParaRPr lang="pl-PL" sz="1200" b="1" dirty="0">
              <a:solidFill>
                <a:schemeClr val="accent5"/>
              </a:solidFill>
              <a:latin typeface="+mj-lt"/>
            </a:endParaRPr>
          </a:p>
          <a:p>
            <a:pPr algn="l"/>
            <a:r>
              <a:rPr lang="en-GB" sz="900" b="0" i="0" dirty="0">
                <a:effectLst/>
                <a:latin typeface="+mj-lt"/>
              </a:rPr>
              <a:t>A </a:t>
            </a:r>
            <a:r>
              <a:rPr lang="en-GB" sz="900" b="0" i="0" dirty="0" err="1">
                <a:effectLst/>
                <a:latin typeface="+mj-lt"/>
              </a:rPr>
              <a:t>boolean</a:t>
            </a:r>
            <a:r>
              <a:rPr lang="en-GB" sz="900" b="0" i="0" dirty="0">
                <a:effectLst/>
                <a:latin typeface="+mj-lt"/>
              </a:rPr>
              <a:t> flag that determines whether to </a:t>
            </a:r>
            <a:r>
              <a:rPr lang="en-GB" sz="900" b="0" i="0" dirty="0" err="1">
                <a:effectLst/>
                <a:latin typeface="+mj-lt"/>
              </a:rPr>
              <a:t>upsample</a:t>
            </a:r>
            <a:r>
              <a:rPr lang="en-GB" sz="900" b="0" i="0" dirty="0">
                <a:effectLst/>
                <a:latin typeface="+mj-lt"/>
              </a:rPr>
              <a:t> the data to address class imbalance.</a:t>
            </a:r>
          </a:p>
          <a:p>
            <a:endParaRPr lang="en-GB" sz="1200" b="1" dirty="0">
              <a:solidFill>
                <a:schemeClr val="accent5"/>
              </a:solidFill>
              <a:latin typeface="+mj-lt"/>
            </a:endParaRPr>
          </a:p>
          <a:p>
            <a:r>
              <a:rPr lang="en-GB" sz="1200" b="1" dirty="0" err="1">
                <a:solidFill>
                  <a:schemeClr val="accent5"/>
                </a:solidFill>
                <a:latin typeface="+mj-lt"/>
              </a:rPr>
              <a:t>upsample_target</a:t>
            </a:r>
            <a:endParaRPr lang="pl-PL" sz="1200" b="1" dirty="0">
              <a:solidFill>
                <a:schemeClr val="accent5"/>
              </a:solidFill>
              <a:latin typeface="+mj-lt"/>
            </a:endParaRPr>
          </a:p>
          <a:p>
            <a:pPr algn="l"/>
            <a:r>
              <a:rPr lang="en-GB" sz="900" b="0" i="0" dirty="0">
                <a:effectLst/>
                <a:latin typeface="+mj-lt"/>
              </a:rPr>
              <a:t>The target number of samples for </a:t>
            </a:r>
            <a:r>
              <a:rPr lang="en-GB" sz="900" b="0" i="0" dirty="0" err="1">
                <a:effectLst/>
                <a:latin typeface="+mj-lt"/>
              </a:rPr>
              <a:t>upsampling</a:t>
            </a:r>
            <a:r>
              <a:rPr lang="en-GB" sz="900" b="0" i="0" dirty="0">
                <a:effectLst/>
                <a:latin typeface="+mj-lt"/>
              </a:rPr>
              <a:t>. If set to None, the data will be </a:t>
            </a:r>
            <a:r>
              <a:rPr lang="en-GB" sz="900" b="0" i="0" dirty="0" err="1">
                <a:effectLst/>
                <a:latin typeface="+mj-lt"/>
              </a:rPr>
              <a:t>upsampled</a:t>
            </a:r>
            <a:r>
              <a:rPr lang="en-GB" sz="900" b="0" i="0" dirty="0">
                <a:effectLst/>
                <a:latin typeface="+mj-lt"/>
              </a:rPr>
              <a:t> to the largest class.</a:t>
            </a:r>
          </a:p>
          <a:p>
            <a:pPr algn="l"/>
            <a:endParaRPr lang="en-GB" sz="900" b="0" i="0" dirty="0">
              <a:effectLst/>
              <a:latin typeface="+mj-lt"/>
            </a:endParaRPr>
          </a:p>
          <a:p>
            <a:r>
              <a:rPr lang="en-GB" sz="1200" b="1" dirty="0" err="1">
                <a:solidFill>
                  <a:schemeClr val="accent5"/>
                </a:solidFill>
                <a:latin typeface="+mj-lt"/>
              </a:rPr>
              <a:t>rewrite_data</a:t>
            </a:r>
            <a:endParaRPr lang="pl-PL" sz="1200" b="1" dirty="0">
              <a:solidFill>
                <a:schemeClr val="accent5"/>
              </a:solidFill>
              <a:latin typeface="+mj-lt"/>
            </a:endParaRPr>
          </a:p>
          <a:p>
            <a:pPr algn="l"/>
            <a:r>
              <a:rPr lang="en-GB" sz="900" b="0" i="0" dirty="0">
                <a:effectLst/>
                <a:latin typeface="+mj-lt"/>
              </a:rPr>
              <a:t>A </a:t>
            </a:r>
            <a:r>
              <a:rPr lang="en-GB" sz="900" b="0" i="0" dirty="0" err="1">
                <a:effectLst/>
                <a:latin typeface="+mj-lt"/>
              </a:rPr>
              <a:t>boolean</a:t>
            </a:r>
            <a:r>
              <a:rPr lang="en-GB" sz="900" b="0" i="0" dirty="0">
                <a:effectLst/>
                <a:latin typeface="+mj-lt"/>
              </a:rPr>
              <a:t> flag that determines whether to rewrite the training data after </a:t>
            </a:r>
            <a:r>
              <a:rPr lang="en-GB" sz="900" b="0" i="0" dirty="0" err="1">
                <a:effectLst/>
                <a:latin typeface="+mj-lt"/>
              </a:rPr>
              <a:t>upsampling</a:t>
            </a:r>
            <a:r>
              <a:rPr lang="en-GB" sz="900" b="0" i="0" dirty="0">
                <a:effectLst/>
                <a:latin typeface="+mj-lt"/>
              </a:rPr>
              <a:t>.</a:t>
            </a:r>
          </a:p>
          <a:p>
            <a:pPr algn="l"/>
            <a:endParaRPr lang="en-GB" sz="900" b="0" i="0" dirty="0">
              <a:effectLst/>
              <a:latin typeface="+mj-lt"/>
            </a:endParaRPr>
          </a:p>
          <a:p>
            <a:r>
              <a:rPr lang="en-GB" sz="1200" b="1" dirty="0" err="1">
                <a:solidFill>
                  <a:schemeClr val="accent5"/>
                </a:solidFill>
                <a:latin typeface="+mj-lt"/>
              </a:rPr>
              <a:t>load_data_from_file</a:t>
            </a:r>
            <a:endParaRPr lang="pl-PL" sz="1200" b="1" dirty="0">
              <a:solidFill>
                <a:schemeClr val="accent5"/>
              </a:solidFill>
              <a:latin typeface="+mj-lt"/>
            </a:endParaRPr>
          </a:p>
          <a:p>
            <a:pPr algn="l"/>
            <a:r>
              <a:rPr lang="en-GB" sz="900" b="0" i="0" dirty="0">
                <a:effectLst/>
                <a:latin typeface="+mj-lt"/>
              </a:rPr>
              <a:t>A </a:t>
            </a:r>
            <a:r>
              <a:rPr lang="en-GB" sz="900" b="0" i="0" dirty="0" err="1">
                <a:effectLst/>
                <a:latin typeface="+mj-lt"/>
              </a:rPr>
              <a:t>boolean</a:t>
            </a:r>
            <a:r>
              <a:rPr lang="en-GB" sz="900" b="0" i="0" dirty="0">
                <a:effectLst/>
                <a:latin typeface="+mj-lt"/>
              </a:rPr>
              <a:t> flag that determines whether to load data from a file.</a:t>
            </a:r>
          </a:p>
          <a:p>
            <a:pPr algn="l"/>
            <a:endParaRPr lang="en-GB" sz="900" b="0" i="0" dirty="0">
              <a:effectLst/>
              <a:latin typeface="+mj-lt"/>
            </a:endParaRPr>
          </a:p>
          <a:p>
            <a:r>
              <a:rPr lang="en-GB" sz="1200" b="1" dirty="0" err="1">
                <a:solidFill>
                  <a:schemeClr val="accent5"/>
                </a:solidFill>
                <a:latin typeface="+mj-lt"/>
              </a:rPr>
              <a:t>load_model_from_file</a:t>
            </a:r>
            <a:endParaRPr lang="pl-PL" sz="1200" b="1" dirty="0">
              <a:solidFill>
                <a:schemeClr val="accent5"/>
              </a:solidFill>
              <a:latin typeface="+mj-lt"/>
            </a:endParaRPr>
          </a:p>
          <a:p>
            <a:pPr algn="l"/>
            <a:r>
              <a:rPr lang="pl-PL" sz="900" i="0" dirty="0">
                <a:effectLst/>
                <a:latin typeface="+mj-lt"/>
              </a:rPr>
              <a:t>A</a:t>
            </a:r>
            <a:r>
              <a:rPr lang="en-GB" sz="900" b="0" i="0" dirty="0">
                <a:effectLst/>
                <a:latin typeface="+mj-lt"/>
              </a:rPr>
              <a:t> </a:t>
            </a:r>
            <a:r>
              <a:rPr lang="en-GB" sz="900" b="0" i="0" dirty="0" err="1">
                <a:effectLst/>
                <a:latin typeface="+mj-lt"/>
              </a:rPr>
              <a:t>boolean</a:t>
            </a:r>
            <a:r>
              <a:rPr lang="en-GB" sz="900" b="0" i="0" dirty="0">
                <a:effectLst/>
                <a:latin typeface="+mj-lt"/>
              </a:rPr>
              <a:t> flag that determines whether to load the model from a file.</a:t>
            </a:r>
          </a:p>
          <a:p>
            <a:pPr algn="l"/>
            <a:endParaRPr lang="en-GB" sz="900" b="0" i="0" dirty="0">
              <a:effectLst/>
              <a:latin typeface="+mj-lt"/>
            </a:endParaRPr>
          </a:p>
          <a:p>
            <a:r>
              <a:rPr lang="en-GB" sz="1200" b="1" dirty="0" err="1">
                <a:solidFill>
                  <a:schemeClr val="accent5"/>
                </a:solidFill>
                <a:latin typeface="+mj-lt"/>
              </a:rPr>
              <a:t>do_grid_search</a:t>
            </a:r>
            <a:endParaRPr lang="pl-PL" sz="1200" b="1" dirty="0">
              <a:solidFill>
                <a:schemeClr val="accent5"/>
              </a:solidFill>
              <a:latin typeface="+mj-lt"/>
            </a:endParaRPr>
          </a:p>
          <a:p>
            <a:pPr algn="l"/>
            <a:r>
              <a:rPr lang="en-GB" sz="900" b="0" i="0" dirty="0">
                <a:effectLst/>
                <a:latin typeface="+mj-lt"/>
              </a:rPr>
              <a:t>A </a:t>
            </a:r>
            <a:r>
              <a:rPr lang="en-GB" sz="900" b="0" i="0" dirty="0" err="1">
                <a:effectLst/>
                <a:latin typeface="+mj-lt"/>
              </a:rPr>
              <a:t>boolean</a:t>
            </a:r>
            <a:r>
              <a:rPr lang="en-GB" sz="900" b="0" i="0" dirty="0">
                <a:effectLst/>
                <a:latin typeface="+mj-lt"/>
              </a:rPr>
              <a:t> flag that determines whether to perform grid search for hyperparameter tuning during model training.</a:t>
            </a:r>
          </a:p>
        </p:txBody>
      </p:sp>
      <p:sp>
        <p:nvSpPr>
          <p:cNvPr id="75" name="TextBox 74">
            <a:extLst>
              <a:ext uri="{FF2B5EF4-FFF2-40B4-BE49-F238E27FC236}">
                <a16:creationId xmlns:a16="http://schemas.microsoft.com/office/drawing/2014/main" id="{06BADB4C-A6D1-AB68-D6D8-CEF6BCDE588E}"/>
              </a:ext>
            </a:extLst>
          </p:cNvPr>
          <p:cNvSpPr txBox="1">
            <a:spLocks/>
          </p:cNvSpPr>
          <p:nvPr/>
        </p:nvSpPr>
        <p:spPr>
          <a:xfrm>
            <a:off x="8175734" y="5370299"/>
            <a:ext cx="3691795" cy="246221"/>
          </a:xfrm>
          <a:prstGeom prst="rect">
            <a:avLst/>
          </a:prstGeom>
          <a:noFill/>
          <a:ln w="6350">
            <a:noFill/>
            <a:miter lim="800000"/>
          </a:ln>
        </p:spPr>
        <p:txBody>
          <a:bodyPr wrap="square" lIns="0" tIns="0" rIns="0" bIns="0">
            <a:noAutofit/>
          </a:bodyPr>
          <a:lstStyle/>
          <a:p>
            <a:r>
              <a:rPr lang="en-GB" sz="1000" b="1" dirty="0">
                <a:latin typeface="Arial" panose="020B0604020202020204" pitchFamily="34" charset="0"/>
              </a:rPr>
              <a:t>Output </a:t>
            </a:r>
            <a:endParaRPr lang="en-US" sz="1000" dirty="0"/>
          </a:p>
        </p:txBody>
      </p:sp>
      <p:pic>
        <p:nvPicPr>
          <p:cNvPr id="101" name="Graphic 100">
            <a:extLst>
              <a:ext uri="{FF2B5EF4-FFF2-40B4-BE49-F238E27FC236}">
                <a16:creationId xmlns:a16="http://schemas.microsoft.com/office/drawing/2014/main" id="{4CDA9748-84F7-3A9B-312A-CB2C41BFF79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5400000">
            <a:off x="9795577" y="2742724"/>
            <a:ext cx="222991" cy="222991"/>
          </a:xfrm>
          <a:prstGeom prst="rect">
            <a:avLst/>
          </a:prstGeom>
        </p:spPr>
      </p:pic>
      <p:pic>
        <p:nvPicPr>
          <p:cNvPr id="107" name="Graphic 106">
            <a:extLst>
              <a:ext uri="{FF2B5EF4-FFF2-40B4-BE49-F238E27FC236}">
                <a16:creationId xmlns:a16="http://schemas.microsoft.com/office/drawing/2014/main" id="{F44FF6A3-C0A7-30AB-A517-BF7534919E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5400000">
            <a:off x="9795577" y="3356364"/>
            <a:ext cx="222991" cy="222991"/>
          </a:xfrm>
          <a:prstGeom prst="rect">
            <a:avLst/>
          </a:prstGeom>
        </p:spPr>
      </p:pic>
      <p:grpSp>
        <p:nvGrpSpPr>
          <p:cNvPr id="102" name="Group 101">
            <a:extLst>
              <a:ext uri="{FF2B5EF4-FFF2-40B4-BE49-F238E27FC236}">
                <a16:creationId xmlns:a16="http://schemas.microsoft.com/office/drawing/2014/main" id="{7D4E7B19-973D-F4F5-5896-4290FAC6E3A1}"/>
              </a:ext>
            </a:extLst>
          </p:cNvPr>
          <p:cNvGrpSpPr/>
          <p:nvPr/>
        </p:nvGrpSpPr>
        <p:grpSpPr>
          <a:xfrm>
            <a:off x="4435488" y="3033708"/>
            <a:ext cx="3321023" cy="400110"/>
            <a:chOff x="4435488" y="3284145"/>
            <a:chExt cx="3321023" cy="400110"/>
          </a:xfrm>
        </p:grpSpPr>
        <p:sp>
          <p:nvSpPr>
            <p:cNvPr id="95" name="TrackerNumBlue 54">
              <a:extLst>
                <a:ext uri="{FF2B5EF4-FFF2-40B4-BE49-F238E27FC236}">
                  <a16:creationId xmlns:a16="http://schemas.microsoft.com/office/drawing/2014/main" id="{6F6853E1-E002-6A78-CBA2-EF96381F60A0}"/>
                </a:ext>
              </a:extLst>
            </p:cNvPr>
            <p:cNvSpPr/>
            <p:nvPr>
              <p:custDataLst>
                <p:tags r:id="rId9"/>
              </p:custDataLst>
            </p:nvPr>
          </p:nvSpPr>
          <p:spPr>
            <a:xfrm>
              <a:off x="4435488" y="3284145"/>
              <a:ext cx="116002" cy="116002"/>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700" dirty="0">
                  <a:solidFill>
                    <a:schemeClr val="bg1"/>
                  </a:solidFill>
                </a:rPr>
                <a:t>2</a:t>
              </a:r>
            </a:p>
          </p:txBody>
        </p:sp>
        <p:sp>
          <p:nvSpPr>
            <p:cNvPr id="52" name="TextBox 51">
              <a:extLst>
                <a:ext uri="{FF2B5EF4-FFF2-40B4-BE49-F238E27FC236}">
                  <a16:creationId xmlns:a16="http://schemas.microsoft.com/office/drawing/2014/main" id="{81E4F449-52F2-B08D-817E-20BD8AF6B2C6}"/>
                </a:ext>
              </a:extLst>
            </p:cNvPr>
            <p:cNvSpPr txBox="1">
              <a:spLocks/>
            </p:cNvSpPr>
            <p:nvPr/>
          </p:nvSpPr>
          <p:spPr>
            <a:xfrm>
              <a:off x="4435488" y="3284145"/>
              <a:ext cx="3321023" cy="400110"/>
            </a:xfrm>
            <a:prstGeom prst="rect">
              <a:avLst/>
            </a:prstGeom>
          </p:spPr>
          <p:txBody>
            <a:bodyPr vert="horz" wrap="square" lIns="14400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b="1" dirty="0"/>
                <a:t>Mapping Dictionary for Products</a:t>
              </a:r>
            </a:p>
            <a:p>
              <a:r>
                <a:rPr lang="en-US" sz="700" dirty="0"/>
                <a:t>create a mapping dictionary for product names and labels based on the "analyatics_zone.xs4_1_C360_TS_NPTB_gran_train_8" table</a:t>
              </a:r>
            </a:p>
          </p:txBody>
        </p:sp>
      </p:grpSp>
      <p:grpSp>
        <p:nvGrpSpPr>
          <p:cNvPr id="99" name="Group 98">
            <a:extLst>
              <a:ext uri="{FF2B5EF4-FFF2-40B4-BE49-F238E27FC236}">
                <a16:creationId xmlns:a16="http://schemas.microsoft.com/office/drawing/2014/main" id="{529EB525-C144-1984-2E64-CBA2FA9D439D}"/>
              </a:ext>
            </a:extLst>
          </p:cNvPr>
          <p:cNvGrpSpPr/>
          <p:nvPr/>
        </p:nvGrpSpPr>
        <p:grpSpPr>
          <a:xfrm>
            <a:off x="4435488" y="3501811"/>
            <a:ext cx="3321023" cy="1400383"/>
            <a:chOff x="4435488" y="3894077"/>
            <a:chExt cx="3321023" cy="1400383"/>
          </a:xfrm>
        </p:grpSpPr>
        <p:sp>
          <p:nvSpPr>
            <p:cNvPr id="96" name="TrackerNumBlue 54">
              <a:extLst>
                <a:ext uri="{FF2B5EF4-FFF2-40B4-BE49-F238E27FC236}">
                  <a16:creationId xmlns:a16="http://schemas.microsoft.com/office/drawing/2014/main" id="{8E634A6D-EAFA-35D4-48CC-04D27553BE80}"/>
                </a:ext>
              </a:extLst>
            </p:cNvPr>
            <p:cNvSpPr/>
            <p:nvPr>
              <p:custDataLst>
                <p:tags r:id="rId8"/>
              </p:custDataLst>
            </p:nvPr>
          </p:nvSpPr>
          <p:spPr>
            <a:xfrm>
              <a:off x="4435488" y="3894077"/>
              <a:ext cx="116002" cy="116002"/>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700" dirty="0">
                  <a:solidFill>
                    <a:schemeClr val="bg1"/>
                  </a:solidFill>
                </a:rPr>
                <a:t>3</a:t>
              </a:r>
            </a:p>
          </p:txBody>
        </p:sp>
        <p:sp>
          <p:nvSpPr>
            <p:cNvPr id="60" name="TextBox 59">
              <a:extLst>
                <a:ext uri="{FF2B5EF4-FFF2-40B4-BE49-F238E27FC236}">
                  <a16:creationId xmlns:a16="http://schemas.microsoft.com/office/drawing/2014/main" id="{F8735A03-6794-50E1-4F0D-0962D957D865}"/>
                </a:ext>
              </a:extLst>
            </p:cNvPr>
            <p:cNvSpPr txBox="1">
              <a:spLocks/>
            </p:cNvSpPr>
            <p:nvPr/>
          </p:nvSpPr>
          <p:spPr>
            <a:xfrm>
              <a:off x="4435488" y="3894077"/>
              <a:ext cx="3321023" cy="1400383"/>
            </a:xfrm>
            <a:prstGeom prst="rect">
              <a:avLst/>
            </a:prstGeom>
          </p:spPr>
          <p:txBody>
            <a:bodyPr vert="horz" wrap="square" lIns="14400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b="1" dirty="0"/>
                <a:t>Select Features</a:t>
              </a:r>
            </a:p>
            <a:p>
              <a:r>
                <a:rPr lang="en-US" sz="700" dirty="0"/>
                <a:t>The features are categorized into:</a:t>
              </a:r>
            </a:p>
            <a:p>
              <a:r>
                <a:rPr lang="en-US" sz="700" dirty="0"/>
                <a:t>Product holding features (e.g., feature_list__</a:t>
              </a:r>
              <a:r>
                <a:rPr lang="en-US" sz="700" dirty="0" err="1"/>
                <a:t>active_sop</a:t>
              </a:r>
              <a:r>
                <a:rPr lang="en-US" sz="700" dirty="0"/>
                <a:t>)</a:t>
              </a:r>
            </a:p>
            <a:p>
              <a:r>
                <a:rPr lang="en-US" sz="700" dirty="0"/>
                <a:t>Time-related features (e.g., feature_list___</a:t>
              </a:r>
              <a:r>
                <a:rPr lang="en-US" sz="700" dirty="0" err="1"/>
                <a:t>time_since_last_new</a:t>
              </a:r>
              <a:r>
                <a:rPr lang="en-US" sz="700" dirty="0"/>
                <a:t>)</a:t>
              </a:r>
            </a:p>
            <a:p>
              <a:r>
                <a:rPr lang="en-US" sz="700" dirty="0"/>
                <a:t>Transaction and account balance features (e.g., </a:t>
              </a:r>
              <a:r>
                <a:rPr lang="en-US" sz="700" dirty="0" err="1"/>
                <a:t>feature_list___transaction</a:t>
              </a:r>
              <a:r>
                <a:rPr lang="en-US" sz="700" dirty="0"/>
                <a:t>)</a:t>
              </a:r>
            </a:p>
            <a:p>
              <a:r>
                <a:rPr lang="en-US" sz="700" dirty="0"/>
                <a:t>Numerical features (e.g., </a:t>
              </a:r>
              <a:r>
                <a:rPr lang="en-US" sz="700" dirty="0" err="1"/>
                <a:t>feature_list_num</a:t>
              </a:r>
              <a:r>
                <a:rPr lang="en-US" sz="700" dirty="0"/>
                <a:t>)</a:t>
              </a:r>
            </a:p>
            <a:p>
              <a:r>
                <a:rPr lang="en-US" sz="700" dirty="0"/>
                <a:t>Categorical features (e.g., </a:t>
              </a:r>
              <a:r>
                <a:rPr lang="en-US" sz="700" dirty="0" err="1"/>
                <a:t>cat_cols_list</a:t>
              </a:r>
              <a:r>
                <a:rPr lang="en-US" sz="700" dirty="0"/>
                <a:t>)</a:t>
              </a:r>
            </a:p>
            <a:p>
              <a:r>
                <a:rPr lang="en-US" sz="700" dirty="0"/>
                <a:t>The final </a:t>
              </a:r>
              <a:r>
                <a:rPr lang="en-US" sz="700" dirty="0" err="1"/>
                <a:t>feature_list</a:t>
              </a:r>
              <a:r>
                <a:rPr lang="en-US" sz="700" dirty="0"/>
                <a:t> is a concatenation of all the feature groups.</a:t>
              </a:r>
            </a:p>
          </p:txBody>
        </p:sp>
      </p:grpSp>
      <p:grpSp>
        <p:nvGrpSpPr>
          <p:cNvPr id="108" name="Group 107">
            <a:extLst>
              <a:ext uri="{FF2B5EF4-FFF2-40B4-BE49-F238E27FC236}">
                <a16:creationId xmlns:a16="http://schemas.microsoft.com/office/drawing/2014/main" id="{9265D33C-4EA5-2311-ED64-FDF78CC3AA80}"/>
              </a:ext>
            </a:extLst>
          </p:cNvPr>
          <p:cNvGrpSpPr/>
          <p:nvPr/>
        </p:nvGrpSpPr>
        <p:grpSpPr>
          <a:xfrm>
            <a:off x="4435488" y="4970189"/>
            <a:ext cx="3321023" cy="800219"/>
            <a:chOff x="4435488" y="4938255"/>
            <a:chExt cx="3321023" cy="800219"/>
          </a:xfrm>
        </p:grpSpPr>
        <p:sp>
          <p:nvSpPr>
            <p:cNvPr id="57" name="TrackerNumBlue 54">
              <a:extLst>
                <a:ext uri="{FF2B5EF4-FFF2-40B4-BE49-F238E27FC236}">
                  <a16:creationId xmlns:a16="http://schemas.microsoft.com/office/drawing/2014/main" id="{78931EAF-F505-1F2D-1223-FDA2BFD3CCFC}"/>
                </a:ext>
              </a:extLst>
            </p:cNvPr>
            <p:cNvSpPr/>
            <p:nvPr>
              <p:custDataLst>
                <p:tags r:id="rId7"/>
              </p:custDataLst>
            </p:nvPr>
          </p:nvSpPr>
          <p:spPr>
            <a:xfrm>
              <a:off x="4435488" y="4938255"/>
              <a:ext cx="116002" cy="116002"/>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700" dirty="0">
                  <a:solidFill>
                    <a:schemeClr val="bg1"/>
                  </a:solidFill>
                </a:rPr>
                <a:t>3</a:t>
              </a:r>
            </a:p>
          </p:txBody>
        </p:sp>
        <p:sp>
          <p:nvSpPr>
            <p:cNvPr id="62" name="TextBox 61">
              <a:extLst>
                <a:ext uri="{FF2B5EF4-FFF2-40B4-BE49-F238E27FC236}">
                  <a16:creationId xmlns:a16="http://schemas.microsoft.com/office/drawing/2014/main" id="{8B2C70DB-A301-B066-F1A5-7003EF3B4844}"/>
                </a:ext>
              </a:extLst>
            </p:cNvPr>
            <p:cNvSpPr txBox="1">
              <a:spLocks/>
            </p:cNvSpPr>
            <p:nvPr/>
          </p:nvSpPr>
          <p:spPr>
            <a:xfrm>
              <a:off x="4435488" y="4938255"/>
              <a:ext cx="3321023" cy="800219"/>
            </a:xfrm>
            <a:prstGeom prst="rect">
              <a:avLst/>
            </a:prstGeom>
          </p:spPr>
          <p:txBody>
            <a:bodyPr vert="horz" wrap="square" lIns="144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b="1" dirty="0"/>
                <a:t>Class Imbalance </a:t>
              </a:r>
            </a:p>
            <a:p>
              <a:r>
                <a:rPr lang="en-US" sz="700" dirty="0" err="1"/>
                <a:t>upsampling</a:t>
              </a:r>
              <a:r>
                <a:rPr lang="en-US" sz="700" dirty="0"/>
                <a:t> the data for each class according to the specified </a:t>
              </a:r>
              <a:r>
                <a:rPr lang="en-US" sz="700" dirty="0" err="1"/>
                <a:t>upsample_target</a:t>
              </a:r>
              <a:r>
                <a:rPr lang="en-US" sz="700" dirty="0"/>
                <a:t> or by </a:t>
              </a:r>
              <a:r>
                <a:rPr lang="en-US" sz="700" dirty="0" err="1"/>
                <a:t>upsampling</a:t>
              </a:r>
              <a:r>
                <a:rPr lang="en-US" sz="700" dirty="0"/>
                <a:t> to the largest class. The weights for </a:t>
              </a:r>
              <a:r>
                <a:rPr lang="en-US" sz="700" dirty="0" err="1"/>
                <a:t>upsampling</a:t>
              </a:r>
              <a:r>
                <a:rPr lang="en-US" sz="700" dirty="0"/>
                <a:t> are calculated.</a:t>
              </a:r>
            </a:p>
            <a:p>
              <a:r>
                <a:rPr lang="en-US" sz="700" b="1" dirty="0"/>
                <a:t>Output: </a:t>
              </a:r>
              <a:r>
                <a:rPr lang="en-US" sz="700" dirty="0"/>
                <a:t>"analyatics_zone.xs4_1_C360_TS_NPTB_gran_train_after_sampling_8."</a:t>
              </a:r>
            </a:p>
          </p:txBody>
        </p:sp>
      </p:grpSp>
      <p:grpSp>
        <p:nvGrpSpPr>
          <p:cNvPr id="89" name="Group 88">
            <a:extLst>
              <a:ext uri="{FF2B5EF4-FFF2-40B4-BE49-F238E27FC236}">
                <a16:creationId xmlns:a16="http://schemas.microsoft.com/office/drawing/2014/main" id="{710CBA82-5233-39C7-A083-0D49BE6C0A06}"/>
              </a:ext>
            </a:extLst>
          </p:cNvPr>
          <p:cNvGrpSpPr/>
          <p:nvPr/>
        </p:nvGrpSpPr>
        <p:grpSpPr>
          <a:xfrm>
            <a:off x="8316240" y="2185762"/>
            <a:ext cx="3321022" cy="615553"/>
            <a:chOff x="8316240" y="2185762"/>
            <a:chExt cx="3321022" cy="615553"/>
          </a:xfrm>
        </p:grpSpPr>
        <p:sp>
          <p:nvSpPr>
            <p:cNvPr id="87" name="TrackerNumBlue 54">
              <a:extLst>
                <a:ext uri="{FF2B5EF4-FFF2-40B4-BE49-F238E27FC236}">
                  <a16:creationId xmlns:a16="http://schemas.microsoft.com/office/drawing/2014/main" id="{55A45494-BF77-F5F4-4AE3-CBB279B2A8F0}"/>
                </a:ext>
              </a:extLst>
            </p:cNvPr>
            <p:cNvSpPr/>
            <p:nvPr>
              <p:custDataLst>
                <p:tags r:id="rId6"/>
              </p:custDataLst>
            </p:nvPr>
          </p:nvSpPr>
          <p:spPr>
            <a:xfrm>
              <a:off x="8316240" y="2185762"/>
              <a:ext cx="116002" cy="116002"/>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700" dirty="0">
                  <a:solidFill>
                    <a:schemeClr val="bg1"/>
                  </a:solidFill>
                </a:rPr>
                <a:t>1</a:t>
              </a:r>
            </a:p>
          </p:txBody>
        </p:sp>
        <p:sp>
          <p:nvSpPr>
            <p:cNvPr id="65" name="TextBox 64">
              <a:extLst>
                <a:ext uri="{FF2B5EF4-FFF2-40B4-BE49-F238E27FC236}">
                  <a16:creationId xmlns:a16="http://schemas.microsoft.com/office/drawing/2014/main" id="{BEA2C845-8372-6374-362E-EB1B78DA23C7}"/>
                </a:ext>
              </a:extLst>
            </p:cNvPr>
            <p:cNvSpPr txBox="1">
              <a:spLocks/>
            </p:cNvSpPr>
            <p:nvPr/>
          </p:nvSpPr>
          <p:spPr>
            <a:xfrm>
              <a:off x="8316240" y="2185762"/>
              <a:ext cx="3321022" cy="615553"/>
            </a:xfrm>
            <a:prstGeom prst="rect">
              <a:avLst/>
            </a:prstGeom>
          </p:spPr>
          <p:txBody>
            <a:bodyPr vert="horz" wrap="square" lIns="14400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b="1" dirty="0"/>
                <a:t>Train Model</a:t>
              </a:r>
            </a:p>
            <a:p>
              <a:r>
                <a:rPr lang="en-US" sz="700" dirty="0"/>
                <a:t>The script trains a Random Forest Classifier using the selected features and the </a:t>
              </a:r>
              <a:r>
                <a:rPr lang="en-US" sz="700" dirty="0" err="1"/>
                <a:t>upsampled</a:t>
              </a:r>
              <a:r>
                <a:rPr lang="en-US" sz="700" dirty="0"/>
                <a:t> training data. It uses the </a:t>
              </a:r>
              <a:r>
                <a:rPr lang="en-US" sz="700" dirty="0" err="1"/>
                <a:t>MLlib</a:t>
              </a:r>
              <a:r>
                <a:rPr lang="en-US" sz="700" dirty="0"/>
                <a:t> library from </a:t>
              </a:r>
              <a:r>
                <a:rPr lang="en-US" sz="700" dirty="0" err="1"/>
                <a:t>PySpark</a:t>
              </a:r>
              <a:r>
                <a:rPr lang="en-US" sz="700" dirty="0"/>
                <a:t> and either performs hyperparameter tuning using cross-validation (</a:t>
              </a:r>
              <a:r>
                <a:rPr lang="en-US" sz="700" dirty="0" err="1"/>
                <a:t>do_grid_search</a:t>
              </a:r>
              <a:r>
                <a:rPr lang="en-US" sz="700" dirty="0"/>
                <a:t>=True) or uses predefined hyperparameters.</a:t>
              </a:r>
            </a:p>
          </p:txBody>
        </p:sp>
      </p:grpSp>
      <p:grpSp>
        <p:nvGrpSpPr>
          <p:cNvPr id="88" name="Group 87">
            <a:extLst>
              <a:ext uri="{FF2B5EF4-FFF2-40B4-BE49-F238E27FC236}">
                <a16:creationId xmlns:a16="http://schemas.microsoft.com/office/drawing/2014/main" id="{DA3F9E10-B293-BD73-4A4C-BDAB1F1B1762}"/>
              </a:ext>
            </a:extLst>
          </p:cNvPr>
          <p:cNvGrpSpPr/>
          <p:nvPr/>
        </p:nvGrpSpPr>
        <p:grpSpPr>
          <a:xfrm>
            <a:off x="8316240" y="2907124"/>
            <a:ext cx="3321022" cy="507831"/>
            <a:chOff x="8316240" y="3073326"/>
            <a:chExt cx="3321022" cy="507831"/>
          </a:xfrm>
        </p:grpSpPr>
        <p:sp>
          <p:nvSpPr>
            <p:cNvPr id="92" name="TrackerNumBlue 54">
              <a:extLst>
                <a:ext uri="{FF2B5EF4-FFF2-40B4-BE49-F238E27FC236}">
                  <a16:creationId xmlns:a16="http://schemas.microsoft.com/office/drawing/2014/main" id="{52CC6CA4-584E-ECAB-CC9E-170B7177A58F}"/>
                </a:ext>
              </a:extLst>
            </p:cNvPr>
            <p:cNvSpPr/>
            <p:nvPr>
              <p:custDataLst>
                <p:tags r:id="rId5"/>
              </p:custDataLst>
            </p:nvPr>
          </p:nvSpPr>
          <p:spPr>
            <a:xfrm>
              <a:off x="8316240" y="3073326"/>
              <a:ext cx="116002" cy="116002"/>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700" dirty="0">
                  <a:solidFill>
                    <a:schemeClr val="bg1"/>
                  </a:solidFill>
                </a:rPr>
                <a:t>2</a:t>
              </a:r>
            </a:p>
          </p:txBody>
        </p:sp>
        <p:sp>
          <p:nvSpPr>
            <p:cNvPr id="67" name="TextBox 66">
              <a:extLst>
                <a:ext uri="{FF2B5EF4-FFF2-40B4-BE49-F238E27FC236}">
                  <a16:creationId xmlns:a16="http://schemas.microsoft.com/office/drawing/2014/main" id="{012DABB8-9C53-B56F-0D88-4F5B344B2D0B}"/>
                </a:ext>
              </a:extLst>
            </p:cNvPr>
            <p:cNvSpPr txBox="1">
              <a:spLocks/>
            </p:cNvSpPr>
            <p:nvPr/>
          </p:nvSpPr>
          <p:spPr>
            <a:xfrm>
              <a:off x="8316240" y="3073326"/>
              <a:ext cx="3321022" cy="507831"/>
            </a:xfrm>
            <a:prstGeom prst="rect">
              <a:avLst/>
            </a:prstGeom>
          </p:spPr>
          <p:txBody>
            <a:bodyPr vert="horz" wrap="square" lIns="14400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b="1" dirty="0"/>
                <a:t>Feature Importance</a:t>
              </a:r>
            </a:p>
            <a:p>
              <a:r>
                <a:rPr lang="en-US" sz="700" dirty="0"/>
                <a:t>The script calculates and displays the feature importance scores of the trained model. The importance scores indicate the significance of each feature in predicting the target variable (product purchases).</a:t>
              </a:r>
            </a:p>
          </p:txBody>
        </p:sp>
      </p:grpSp>
      <p:grpSp>
        <p:nvGrpSpPr>
          <p:cNvPr id="85" name="Group 84">
            <a:extLst>
              <a:ext uri="{FF2B5EF4-FFF2-40B4-BE49-F238E27FC236}">
                <a16:creationId xmlns:a16="http://schemas.microsoft.com/office/drawing/2014/main" id="{0CDD9324-2756-A348-2B81-CE0D642847FC}"/>
              </a:ext>
            </a:extLst>
          </p:cNvPr>
          <p:cNvGrpSpPr/>
          <p:nvPr/>
        </p:nvGrpSpPr>
        <p:grpSpPr>
          <a:xfrm>
            <a:off x="8316240" y="3520765"/>
            <a:ext cx="3321022" cy="1646605"/>
            <a:chOff x="8316240" y="3837056"/>
            <a:chExt cx="3321022" cy="1646605"/>
          </a:xfrm>
        </p:grpSpPr>
        <p:sp>
          <p:nvSpPr>
            <p:cNvPr id="100" name="TrackerNumBlue 54">
              <a:extLst>
                <a:ext uri="{FF2B5EF4-FFF2-40B4-BE49-F238E27FC236}">
                  <a16:creationId xmlns:a16="http://schemas.microsoft.com/office/drawing/2014/main" id="{73A169A7-25B3-4B37-8213-3B559A803E04}"/>
                </a:ext>
              </a:extLst>
            </p:cNvPr>
            <p:cNvSpPr/>
            <p:nvPr>
              <p:custDataLst>
                <p:tags r:id="rId4"/>
              </p:custDataLst>
            </p:nvPr>
          </p:nvSpPr>
          <p:spPr>
            <a:xfrm>
              <a:off x="8316240" y="3837056"/>
              <a:ext cx="116002" cy="116002"/>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700" dirty="0">
                  <a:solidFill>
                    <a:schemeClr val="bg1"/>
                  </a:solidFill>
                </a:rPr>
                <a:t>3</a:t>
              </a:r>
            </a:p>
          </p:txBody>
        </p:sp>
        <p:sp>
          <p:nvSpPr>
            <p:cNvPr id="69" name="TextBox 68">
              <a:extLst>
                <a:ext uri="{FF2B5EF4-FFF2-40B4-BE49-F238E27FC236}">
                  <a16:creationId xmlns:a16="http://schemas.microsoft.com/office/drawing/2014/main" id="{6B865D3F-F140-7586-922B-47D414FF6633}"/>
                </a:ext>
              </a:extLst>
            </p:cNvPr>
            <p:cNvSpPr txBox="1">
              <a:spLocks/>
            </p:cNvSpPr>
            <p:nvPr/>
          </p:nvSpPr>
          <p:spPr>
            <a:xfrm>
              <a:off x="8316240" y="3837056"/>
              <a:ext cx="3321022" cy="1646605"/>
            </a:xfrm>
            <a:prstGeom prst="rect">
              <a:avLst/>
            </a:prstGeom>
          </p:spPr>
          <p:txBody>
            <a:bodyPr vert="horz" wrap="square" lIns="14400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b="1" dirty="0"/>
                <a:t>Performance Evaluation</a:t>
              </a:r>
            </a:p>
            <a:p>
              <a:r>
                <a:rPr lang="en-US" sz="700" b="1" dirty="0"/>
                <a:t>Accuracy:</a:t>
              </a:r>
              <a:r>
                <a:rPr lang="en-US" sz="700" dirty="0"/>
                <a:t> accuracy on both the training and test datasets.</a:t>
              </a:r>
            </a:p>
            <a:p>
              <a:r>
                <a:rPr lang="en-US" sz="700" b="1" dirty="0"/>
                <a:t>Confusion Matrix:</a:t>
              </a:r>
              <a:r>
                <a:rPr lang="en-US" sz="700" dirty="0"/>
                <a:t> a confusion matrix to show the true positives, true negatives, false positives, and false negatives for each class.</a:t>
              </a:r>
            </a:p>
            <a:p>
              <a:r>
                <a:rPr lang="en-US" sz="700" b="1" dirty="0"/>
                <a:t>Recall Matrix:</a:t>
              </a:r>
              <a:r>
                <a:rPr lang="en-US" sz="700" dirty="0"/>
                <a:t> the recall (sensitivity) for each class, showing the proportion of true positive predictions among actual positive instances.</a:t>
              </a:r>
            </a:p>
            <a:p>
              <a:r>
                <a:rPr lang="en-US" sz="700" b="1" dirty="0"/>
                <a:t>Precision Matrix:</a:t>
              </a:r>
              <a:r>
                <a:rPr lang="en-US" sz="700" dirty="0"/>
                <a:t> the precision for each class, showing the proportion of true positive predictions among predicted positive instances.</a:t>
              </a:r>
            </a:p>
            <a:p>
              <a:r>
                <a:rPr lang="en-US" sz="700" b="1" dirty="0"/>
                <a:t>MAP@K (Mean Average Precision at K):</a:t>
              </a:r>
              <a:r>
                <a:rPr lang="en-US" sz="700" dirty="0"/>
                <a:t> the mean average precision at different values of K. </a:t>
              </a:r>
            </a:p>
            <a:p>
              <a:r>
                <a:rPr lang="en-US" sz="700" b="1" dirty="0"/>
                <a:t>Gini Coefficient:</a:t>
              </a:r>
              <a:r>
                <a:rPr lang="en-US" sz="700" dirty="0"/>
                <a:t> the Gini coefficient for each product category. </a:t>
              </a:r>
            </a:p>
          </p:txBody>
        </p:sp>
      </p:grpSp>
      <p:grpSp>
        <p:nvGrpSpPr>
          <p:cNvPr id="103" name="Group 102">
            <a:extLst>
              <a:ext uri="{FF2B5EF4-FFF2-40B4-BE49-F238E27FC236}">
                <a16:creationId xmlns:a16="http://schemas.microsoft.com/office/drawing/2014/main" id="{8E46362C-51F8-0C90-DD35-D56B91CF9F0B}"/>
              </a:ext>
            </a:extLst>
          </p:cNvPr>
          <p:cNvGrpSpPr/>
          <p:nvPr/>
        </p:nvGrpSpPr>
        <p:grpSpPr>
          <a:xfrm>
            <a:off x="4432057" y="2457884"/>
            <a:ext cx="3321024" cy="507831"/>
            <a:chOff x="4432057" y="2522350"/>
            <a:chExt cx="3321024" cy="507831"/>
          </a:xfrm>
        </p:grpSpPr>
        <p:sp>
          <p:nvSpPr>
            <p:cNvPr id="94" name="TrackerNumBlue 54">
              <a:extLst>
                <a:ext uri="{FF2B5EF4-FFF2-40B4-BE49-F238E27FC236}">
                  <a16:creationId xmlns:a16="http://schemas.microsoft.com/office/drawing/2014/main" id="{4C49207D-D74F-7391-A058-50A341E45960}"/>
                </a:ext>
              </a:extLst>
            </p:cNvPr>
            <p:cNvSpPr/>
            <p:nvPr>
              <p:custDataLst>
                <p:tags r:id="rId3"/>
              </p:custDataLst>
            </p:nvPr>
          </p:nvSpPr>
          <p:spPr>
            <a:xfrm>
              <a:off x="4432057" y="2522350"/>
              <a:ext cx="116002" cy="116002"/>
            </a:xfrm>
            <a:prstGeom prst="ellipse">
              <a:avLst/>
            </a:prstGeom>
            <a:solidFill>
              <a:schemeClr val="accent5"/>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700" dirty="0">
                  <a:solidFill>
                    <a:schemeClr val="bg1"/>
                  </a:solidFill>
                </a:rPr>
                <a:t>1</a:t>
              </a:r>
            </a:p>
          </p:txBody>
        </p:sp>
        <p:sp>
          <p:nvSpPr>
            <p:cNvPr id="71" name="TextBox 70">
              <a:extLst>
                <a:ext uri="{FF2B5EF4-FFF2-40B4-BE49-F238E27FC236}">
                  <a16:creationId xmlns:a16="http://schemas.microsoft.com/office/drawing/2014/main" id="{545A3AB9-FB8E-CC1A-D93A-055D936791D6}"/>
                </a:ext>
              </a:extLst>
            </p:cNvPr>
            <p:cNvSpPr txBox="1">
              <a:spLocks/>
            </p:cNvSpPr>
            <p:nvPr/>
          </p:nvSpPr>
          <p:spPr>
            <a:xfrm>
              <a:off x="4432057" y="2522350"/>
              <a:ext cx="3321024" cy="507831"/>
            </a:xfrm>
            <a:prstGeom prst="rect">
              <a:avLst/>
            </a:prstGeom>
          </p:spPr>
          <p:txBody>
            <a:bodyPr vert="horz" wrap="square" lIns="14400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700" b="1" dirty="0"/>
                <a:t>Load and Check Data Section</a:t>
              </a:r>
            </a:p>
            <a:p>
              <a:r>
                <a:rPr lang="en-US" sz="700" dirty="0"/>
                <a:t>This section loads training and test data from two tables: "analyatics_zone.xs4_1_C360_TS_NPTB_gran_train_8" and "analyatics_zone.xs4_1_C360_TS_NPTB_gran_test_8," respectively.</a:t>
              </a:r>
            </a:p>
          </p:txBody>
        </p:sp>
      </p:grpSp>
      <p:sp>
        <p:nvSpPr>
          <p:cNvPr id="12" name="TextBox 11">
            <a:extLst>
              <a:ext uri="{FF2B5EF4-FFF2-40B4-BE49-F238E27FC236}">
                <a16:creationId xmlns:a16="http://schemas.microsoft.com/office/drawing/2014/main" id="{A49B062A-977D-5350-995B-A85FD6E11AF3}"/>
              </a:ext>
            </a:extLst>
          </p:cNvPr>
          <p:cNvSpPr txBox="1">
            <a:spLocks/>
          </p:cNvSpPr>
          <p:nvPr/>
        </p:nvSpPr>
        <p:spPr>
          <a:xfrm>
            <a:off x="4435488" y="6093610"/>
            <a:ext cx="2227779" cy="523101"/>
          </a:xfrm>
          <a:prstGeom prst="rect">
            <a:avLst/>
          </a:prstGeom>
          <a:solidFill>
            <a:schemeClr val="bg1"/>
          </a:solidFill>
          <a:ln>
            <a:solidFill>
              <a:schemeClr val="accent1"/>
            </a:solidFill>
          </a:ln>
        </p:spPr>
        <p:txBody>
          <a:bodyPr vert="horz" wrap="square" lIns="76200" tIns="76200" rIns="76200" bIns="7620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800" dirty="0">
                <a:effectLst/>
                <a:latin typeface="Arial" panose="020B0604020202020204" pitchFamily="34" charset="0"/>
              </a:rPr>
              <a:t>___</a:t>
            </a:r>
            <a:r>
              <a:rPr lang="en-GB" sz="800" dirty="0" err="1">
                <a:effectLst/>
                <a:latin typeface="Arial" panose="020B0604020202020204" pitchFamily="34" charset="0"/>
              </a:rPr>
              <a:t>product_bought_label</a:t>
            </a:r>
            <a:endParaRPr lang="en-GB" sz="800" dirty="0">
              <a:effectLst/>
              <a:latin typeface="Arial" panose="020B0604020202020204" pitchFamily="34" charset="0"/>
            </a:endParaRPr>
          </a:p>
          <a:p>
            <a:pPr marL="3175" lvl="1" indent="0">
              <a:buNone/>
            </a:pPr>
            <a:r>
              <a:rPr lang="en-US" sz="800" dirty="0"/>
              <a:t>A class of a product bought in a period</a:t>
            </a:r>
          </a:p>
        </p:txBody>
      </p:sp>
      <p:sp>
        <p:nvSpPr>
          <p:cNvPr id="104" name="TextBox 103">
            <a:extLst>
              <a:ext uri="{FF2B5EF4-FFF2-40B4-BE49-F238E27FC236}">
                <a16:creationId xmlns:a16="http://schemas.microsoft.com/office/drawing/2014/main" id="{17CF210F-33D6-40D7-C9D7-AEEC34A8AE40}"/>
              </a:ext>
            </a:extLst>
          </p:cNvPr>
          <p:cNvSpPr txBox="1"/>
          <p:nvPr/>
        </p:nvSpPr>
        <p:spPr>
          <a:xfrm>
            <a:off x="4435488" y="5941244"/>
            <a:ext cx="1601529"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dirty="0"/>
              <a:t>Target var</a:t>
            </a:r>
          </a:p>
        </p:txBody>
      </p:sp>
      <p:pic>
        <p:nvPicPr>
          <p:cNvPr id="109" name="Graphic 108">
            <a:extLst>
              <a:ext uri="{FF2B5EF4-FFF2-40B4-BE49-F238E27FC236}">
                <a16:creationId xmlns:a16="http://schemas.microsoft.com/office/drawing/2014/main" id="{6DBE2933-A84C-8C53-22F5-24AAA7AD42E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5400000">
            <a:off x="5968816" y="4824695"/>
            <a:ext cx="222991" cy="222991"/>
          </a:xfrm>
          <a:prstGeom prst="rect">
            <a:avLst/>
          </a:prstGeom>
        </p:spPr>
      </p:pic>
    </p:spTree>
    <p:extLst>
      <p:ext uri="{BB962C8B-B14F-4D97-AF65-F5344CB8AC3E}">
        <p14:creationId xmlns:p14="http://schemas.microsoft.com/office/powerpoint/2010/main" val="2602423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7CAF51EB-14AA-4553-9937-465734B4D917}"/>
              </a:ext>
            </a:extLst>
          </p:cNvPr>
          <p:cNvGraphicFramePr>
            <a:graphicFrameLocks noChangeAspect="1"/>
          </p:cNvGraphicFramePr>
          <p:nvPr>
            <p:custDataLst>
              <p:tags r:id="rId1"/>
            </p:custDataLst>
            <p:extLst>
              <p:ext uri="{D42A27DB-BD31-4B8C-83A1-F6EECF244321}">
                <p14:modId xmlns:p14="http://schemas.microsoft.com/office/powerpoint/2010/main" val="1836525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4" imgW="473" imgH="476" progId="TCLayout.ActiveDocument.1">
                  <p:embed/>
                </p:oleObj>
              </mc:Choice>
              <mc:Fallback>
                <p:oleObj name="think-cell Slide" r:id="rId154" imgW="473" imgH="476" progId="TCLayout.ActiveDocument.1">
                  <p:embed/>
                  <p:pic>
                    <p:nvPicPr>
                      <p:cNvPr id="6" name="Object 2" hidden="1">
                        <a:extLst>
                          <a:ext uri="{FF2B5EF4-FFF2-40B4-BE49-F238E27FC236}">
                            <a16:creationId xmlns:a16="http://schemas.microsoft.com/office/drawing/2014/main" id="{7CAF51EB-14AA-4553-9937-465734B4D917}"/>
                          </a:ext>
                        </a:extLst>
                      </p:cNvPr>
                      <p:cNvPicPr/>
                      <p:nvPr/>
                    </p:nvPicPr>
                    <p:blipFill>
                      <a:blip r:embed="rId155"/>
                      <a:stretch>
                        <a:fillRect/>
                      </a:stretch>
                    </p:blipFill>
                    <p:spPr>
                      <a:xfrm>
                        <a:off x="1588" y="1588"/>
                        <a:ext cx="1588" cy="1588"/>
                      </a:xfrm>
                      <a:prstGeom prst="rect">
                        <a:avLst/>
                      </a:prstGeom>
                    </p:spPr>
                  </p:pic>
                </p:oleObj>
              </mc:Fallback>
            </mc:AlternateContent>
          </a:graphicData>
        </a:graphic>
      </p:graphicFrame>
      <p:sp>
        <p:nvSpPr>
          <p:cNvPr id="20" name="Text Placeholder 19">
            <a:extLst>
              <a:ext uri="{FF2B5EF4-FFF2-40B4-BE49-F238E27FC236}">
                <a16:creationId xmlns:a16="http://schemas.microsoft.com/office/drawing/2014/main" id="{4489C90E-D1B1-09B2-1475-7BEBD9287449}"/>
              </a:ext>
            </a:extLst>
          </p:cNvPr>
          <p:cNvSpPr>
            <a:spLocks noGrp="1"/>
          </p:cNvSpPr>
          <p:nvPr>
            <p:ph type="body" sz="quarter" idx="10"/>
          </p:nvPr>
        </p:nvSpPr>
        <p:spPr/>
        <p:txBody>
          <a:bodyPr/>
          <a:lstStyle/>
          <a:p>
            <a:endParaRPr lang="en-GB"/>
          </a:p>
        </p:txBody>
      </p:sp>
      <p:sp>
        <p:nvSpPr>
          <p:cNvPr id="4" name="2. Slide Title">
            <a:extLst>
              <a:ext uri="{FF2B5EF4-FFF2-40B4-BE49-F238E27FC236}">
                <a16:creationId xmlns:a16="http://schemas.microsoft.com/office/drawing/2014/main" id="{116F7CC5-B92F-406F-8A83-80E383FB43E4}"/>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ZA" dirty="0">
                <a:latin typeface="Arial" panose="020B0604020202020204" pitchFamily="34" charset="0"/>
              </a:rPr>
              <a:t>3H: Initial version of multiclass recommendation model (inbound) driven by customer’s current account and deposit activity</a:t>
            </a:r>
            <a:endParaRPr lang="en-US" dirty="0">
              <a:latin typeface="Arial" panose="020B0604020202020204" pitchFamily="34" charset="0"/>
            </a:endParaRPr>
          </a:p>
        </p:txBody>
      </p:sp>
      <p:graphicFrame>
        <p:nvGraphicFramePr>
          <p:cNvPr id="3" name="Chart 2">
            <a:extLst>
              <a:ext uri="{FF2B5EF4-FFF2-40B4-BE49-F238E27FC236}">
                <a16:creationId xmlns:a16="http://schemas.microsoft.com/office/drawing/2014/main" id="{5DCA4160-9890-F2D6-FFDF-D359234E1082}"/>
              </a:ext>
            </a:extLst>
          </p:cNvPr>
          <p:cNvGraphicFramePr/>
          <p:nvPr>
            <p:custDataLst>
              <p:tags r:id="rId3"/>
            </p:custDataLst>
            <p:extLst>
              <p:ext uri="{D42A27DB-BD31-4B8C-83A1-F6EECF244321}">
                <p14:modId xmlns:p14="http://schemas.microsoft.com/office/powerpoint/2010/main" val="856608650"/>
              </p:ext>
            </p:extLst>
          </p:nvPr>
        </p:nvGraphicFramePr>
        <p:xfrm>
          <a:off x="2538413" y="1782763"/>
          <a:ext cx="2935287" cy="4695825"/>
        </p:xfrm>
        <a:graphic>
          <a:graphicData uri="http://schemas.openxmlformats.org/drawingml/2006/chart">
            <c:chart xmlns:c="http://schemas.openxmlformats.org/drawingml/2006/chart" xmlns:r="http://schemas.openxmlformats.org/officeDocument/2006/relationships" r:id="rId156"/>
          </a:graphicData>
        </a:graphic>
      </p:graphicFrame>
      <p:sp>
        <p:nvSpPr>
          <p:cNvPr id="528" name="Text Placeholder 4">
            <a:extLst>
              <a:ext uri="{FF2B5EF4-FFF2-40B4-BE49-F238E27FC236}">
                <a16:creationId xmlns:a16="http://schemas.microsoft.com/office/drawing/2014/main" id="{37F0955B-2B9D-F6FD-01E0-30B150088B53}"/>
              </a:ext>
            </a:extLst>
          </p:cNvPr>
          <p:cNvSpPr txBox="1">
            <a:spLocks/>
          </p:cNvSpPr>
          <p:nvPr>
            <p:custDataLst>
              <p:tags r:id="rId4"/>
            </p:custDataLst>
          </p:nvPr>
        </p:nvSpPr>
        <p:spPr bwMode="gray">
          <a:xfrm>
            <a:off x="2767013" y="6065838"/>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07BE277-1ADB-4F13-9CE1-6E34D36201B1}" type="datetime'''''''''''''''''''''''''''3'''''''''''">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3</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27" name="Text Placeholder 4">
            <a:extLst>
              <a:ext uri="{FF2B5EF4-FFF2-40B4-BE49-F238E27FC236}">
                <a16:creationId xmlns:a16="http://schemas.microsoft.com/office/drawing/2014/main" id="{C0084BC4-C460-25CB-B1EB-B4754A5EC7AE}"/>
              </a:ext>
            </a:extLst>
          </p:cNvPr>
          <p:cNvSpPr txBox="1">
            <a:spLocks/>
          </p:cNvSpPr>
          <p:nvPr>
            <p:custDataLst>
              <p:tags r:id="rId5"/>
            </p:custDataLst>
          </p:nvPr>
        </p:nvSpPr>
        <p:spPr bwMode="gray">
          <a:xfrm>
            <a:off x="2774950" y="5984875"/>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20CDB3E-B6E2-4314-A5A5-5BB2D315D143}" type="datetime'''''''''''''''3'''''''''''''''">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3</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25" name="Text Placeholder 4">
            <a:extLst>
              <a:ext uri="{FF2B5EF4-FFF2-40B4-BE49-F238E27FC236}">
                <a16:creationId xmlns:a16="http://schemas.microsoft.com/office/drawing/2014/main" id="{644CEB9F-EE80-D544-E6F6-CBBF01A8DAAB}"/>
              </a:ext>
            </a:extLst>
          </p:cNvPr>
          <p:cNvSpPr txBox="1">
            <a:spLocks/>
          </p:cNvSpPr>
          <p:nvPr>
            <p:custDataLst>
              <p:tags r:id="rId6"/>
            </p:custDataLst>
          </p:nvPr>
        </p:nvSpPr>
        <p:spPr bwMode="gray">
          <a:xfrm>
            <a:off x="2781300" y="5822950"/>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9D1E34E-09D8-442F-9F83-9EAA3FD1E14B}" type="datetime'''''''''''''''''''''3'''''''''''''''''''">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3</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24" name="Text Placeholder 4">
            <a:extLst>
              <a:ext uri="{FF2B5EF4-FFF2-40B4-BE49-F238E27FC236}">
                <a16:creationId xmlns:a16="http://schemas.microsoft.com/office/drawing/2014/main" id="{8DB9FF12-C2F0-A4AC-2397-A6A4C26B3B20}"/>
              </a:ext>
            </a:extLst>
          </p:cNvPr>
          <p:cNvSpPr txBox="1">
            <a:spLocks/>
          </p:cNvSpPr>
          <p:nvPr>
            <p:custDataLst>
              <p:tags r:id="rId7"/>
            </p:custDataLst>
          </p:nvPr>
        </p:nvSpPr>
        <p:spPr bwMode="gray">
          <a:xfrm>
            <a:off x="2817813" y="5741988"/>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D52889C-5B66-4263-9BA3-9C93E519B3A3}" type="datetime'''''''''''''''4'''''">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4</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19" name="Text Placeholder 4">
            <a:extLst>
              <a:ext uri="{FF2B5EF4-FFF2-40B4-BE49-F238E27FC236}">
                <a16:creationId xmlns:a16="http://schemas.microsoft.com/office/drawing/2014/main" id="{DB19316A-3C99-CA73-AF89-0BEEFB1416FB}"/>
              </a:ext>
            </a:extLst>
          </p:cNvPr>
          <p:cNvSpPr txBox="1">
            <a:spLocks/>
          </p:cNvSpPr>
          <p:nvPr>
            <p:custDataLst>
              <p:tags r:id="rId8"/>
            </p:custDataLst>
          </p:nvPr>
        </p:nvSpPr>
        <p:spPr bwMode="gray">
          <a:xfrm>
            <a:off x="2863850" y="5418138"/>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5E5614F-4656-4822-9F05-E5ECD0FB175B}" type="datetime'''''''''''''''''''''''''''''''''''''''''''5'''''''''''''''">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5</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15" name="Text Placeholder 4">
            <a:extLst>
              <a:ext uri="{FF2B5EF4-FFF2-40B4-BE49-F238E27FC236}">
                <a16:creationId xmlns:a16="http://schemas.microsoft.com/office/drawing/2014/main" id="{3BED4BA4-3C20-9D11-129D-5A0BAC90AF0F}"/>
              </a:ext>
            </a:extLst>
          </p:cNvPr>
          <p:cNvSpPr txBox="1">
            <a:spLocks/>
          </p:cNvSpPr>
          <p:nvPr>
            <p:custDataLst>
              <p:tags r:id="rId9"/>
            </p:custDataLst>
          </p:nvPr>
        </p:nvSpPr>
        <p:spPr bwMode="gray">
          <a:xfrm>
            <a:off x="2886075" y="5257800"/>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B36A67E-646F-4FF1-81C4-01B3F2E912E4}" type="datetime'''''5'''''''''''''''''''''">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5</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66" name="Text Placeholder 4">
            <a:extLst>
              <a:ext uri="{FF2B5EF4-FFF2-40B4-BE49-F238E27FC236}">
                <a16:creationId xmlns:a16="http://schemas.microsoft.com/office/drawing/2014/main" id="{756B27DD-E015-6AC6-4B22-F377A572A1ED}"/>
              </a:ext>
            </a:extLst>
          </p:cNvPr>
          <p:cNvSpPr txBox="1">
            <a:spLocks/>
          </p:cNvSpPr>
          <p:nvPr>
            <p:custDataLst>
              <p:tags r:id="rId10"/>
            </p:custDataLst>
          </p:nvPr>
        </p:nvSpPr>
        <p:spPr bwMode="gray">
          <a:xfrm>
            <a:off x="4662488" y="2101850"/>
            <a:ext cx="107950" cy="92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B220B5D-6E8B-4384-B646-C99DAFEEB0D0}" type="datetime'''''''''''''''''''''''''''''''''42'''''''''''''''''''''''">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42</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64" name="Text Placeholder 4">
            <a:extLst>
              <a:ext uri="{FF2B5EF4-FFF2-40B4-BE49-F238E27FC236}">
                <a16:creationId xmlns:a16="http://schemas.microsoft.com/office/drawing/2014/main" id="{807BECE9-43C8-602D-2D83-E764349E18CB}"/>
              </a:ext>
            </a:extLst>
          </p:cNvPr>
          <p:cNvSpPr txBox="1">
            <a:spLocks/>
          </p:cNvSpPr>
          <p:nvPr>
            <p:custDataLst>
              <p:tags r:id="rId11"/>
            </p:custDataLst>
          </p:nvPr>
        </p:nvSpPr>
        <p:spPr bwMode="gray">
          <a:xfrm>
            <a:off x="2992438" y="4933950"/>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2E8E7C1-01C7-4AE7-8D4E-1ABEDFCC1078}" type="datetime'''''''''''''''''''''''''''''''''''''''7'''''''''''''''''''''''">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7</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29" name="Text Placeholder 4">
            <a:extLst>
              <a:ext uri="{FF2B5EF4-FFF2-40B4-BE49-F238E27FC236}">
                <a16:creationId xmlns:a16="http://schemas.microsoft.com/office/drawing/2014/main" id="{E7448D42-3EEF-29B2-ECBD-15F8112FC86C}"/>
              </a:ext>
            </a:extLst>
          </p:cNvPr>
          <p:cNvSpPr txBox="1">
            <a:spLocks/>
          </p:cNvSpPr>
          <p:nvPr>
            <p:custDataLst>
              <p:tags r:id="rId12"/>
            </p:custDataLst>
          </p:nvPr>
        </p:nvSpPr>
        <p:spPr bwMode="gray">
          <a:xfrm>
            <a:off x="2767013" y="6146800"/>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2DB90F4-74BA-4DEC-8FAA-5F708612133A}" type="datetime'''''''''''''''''''3'''''''''''''''">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3</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4" name="Text Placeholder 4">
            <a:extLst>
              <a:ext uri="{FF2B5EF4-FFF2-40B4-BE49-F238E27FC236}">
                <a16:creationId xmlns:a16="http://schemas.microsoft.com/office/drawing/2014/main" id="{A6B8F97E-43C0-442B-A1E7-DF1461F6C45F}"/>
              </a:ext>
            </a:extLst>
          </p:cNvPr>
          <p:cNvSpPr>
            <a:spLocks noGrp="1"/>
          </p:cNvSpPr>
          <p:nvPr>
            <p:custDataLst>
              <p:tags r:id="rId13"/>
            </p:custDataLst>
          </p:nvPr>
        </p:nvSpPr>
        <p:spPr bwMode="auto">
          <a:xfrm>
            <a:off x="565150" y="4610100"/>
            <a:ext cx="121761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22887B2-102F-461C-9977-141FAD28735F}" type="datetime'''Time sin''''ce l''as''''t n''e''w'''' unsecu''r''ed ''loan'">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last new unsecured loan</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40" name="Text Placeholder 4">
            <a:extLst>
              <a:ext uri="{FF2B5EF4-FFF2-40B4-BE49-F238E27FC236}">
                <a16:creationId xmlns:a16="http://schemas.microsoft.com/office/drawing/2014/main" id="{9B15E8E3-8703-71ED-6AB4-FD41030CA78F}"/>
              </a:ext>
            </a:extLst>
          </p:cNvPr>
          <p:cNvSpPr txBox="1">
            <a:spLocks/>
          </p:cNvSpPr>
          <p:nvPr>
            <p:custDataLst>
              <p:tags r:id="rId14"/>
            </p:custDataLst>
          </p:nvPr>
        </p:nvSpPr>
        <p:spPr bwMode="gray">
          <a:xfrm>
            <a:off x="3154363" y="4448175"/>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315939E-3D69-43D1-8BE7-BADD4698BF36}" type="datetime'''''''''''''''''''''''''''''''''''''''''1''''''''''''1'''''''">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11</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35" name="Text Placeholder 4">
            <a:extLst>
              <a:ext uri="{FF2B5EF4-FFF2-40B4-BE49-F238E27FC236}">
                <a16:creationId xmlns:a16="http://schemas.microsoft.com/office/drawing/2014/main" id="{BFF279DB-42CB-2302-D786-D68F5EA1FE39}"/>
              </a:ext>
            </a:extLst>
          </p:cNvPr>
          <p:cNvSpPr txBox="1">
            <a:spLocks/>
          </p:cNvSpPr>
          <p:nvPr>
            <p:custDataLst>
              <p:tags r:id="rId15"/>
            </p:custDataLst>
          </p:nvPr>
        </p:nvSpPr>
        <p:spPr bwMode="gray">
          <a:xfrm>
            <a:off x="3157538" y="4367213"/>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356D141-A69A-427F-823B-0CC282BDB74A}" type="datetime'''''''''''1''''''''''''''1'''''''''''''''''''''''''''''''''''">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11</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7" name="Text Placeholder 4">
            <a:extLst>
              <a:ext uri="{FF2B5EF4-FFF2-40B4-BE49-F238E27FC236}">
                <a16:creationId xmlns:a16="http://schemas.microsoft.com/office/drawing/2014/main" id="{463DC2C6-94FD-49A5-9366-2A0AE80446FE}"/>
              </a:ext>
            </a:extLst>
          </p:cNvPr>
          <p:cNvSpPr>
            <a:spLocks noGrp="1"/>
          </p:cNvSpPr>
          <p:nvPr>
            <p:custDataLst>
              <p:tags r:id="rId16"/>
            </p:custDataLst>
          </p:nvPr>
        </p:nvSpPr>
        <p:spPr bwMode="auto">
          <a:xfrm>
            <a:off x="565150" y="2749550"/>
            <a:ext cx="56991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BA87C99-5C4A-4D15-B9DE-3EA73A72DA77}" type="datetime'Cust''o''''m''''er'''''''''''''''' t''e''''''''nu''''r''''e'''">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Customer tenure</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34" name="Text Placeholder 4">
            <a:extLst>
              <a:ext uri="{FF2B5EF4-FFF2-40B4-BE49-F238E27FC236}">
                <a16:creationId xmlns:a16="http://schemas.microsoft.com/office/drawing/2014/main" id="{1C4AA9F8-F304-8EB0-0E31-5FE18C3566EE}"/>
              </a:ext>
            </a:extLst>
          </p:cNvPr>
          <p:cNvSpPr txBox="1">
            <a:spLocks/>
          </p:cNvSpPr>
          <p:nvPr>
            <p:custDataLst>
              <p:tags r:id="rId17"/>
            </p:custDataLst>
          </p:nvPr>
        </p:nvSpPr>
        <p:spPr bwMode="gray">
          <a:xfrm>
            <a:off x="3159125" y="4286250"/>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4735DCA-2A56-455B-B3CE-3614AF3E6160}" type="datetime'''''''''1''''''''''''''''''''''1'''''''''''''''''''''">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11</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26" name="Text Placeholder 4">
            <a:extLst>
              <a:ext uri="{FF2B5EF4-FFF2-40B4-BE49-F238E27FC236}">
                <a16:creationId xmlns:a16="http://schemas.microsoft.com/office/drawing/2014/main" id="{8E0298B6-2374-9340-902F-1D992898F1A6}"/>
              </a:ext>
            </a:extLst>
          </p:cNvPr>
          <p:cNvSpPr txBox="1">
            <a:spLocks/>
          </p:cNvSpPr>
          <p:nvPr>
            <p:custDataLst>
              <p:tags r:id="rId18"/>
            </p:custDataLst>
          </p:nvPr>
        </p:nvSpPr>
        <p:spPr bwMode="gray">
          <a:xfrm>
            <a:off x="3162300" y="4205288"/>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35D8E77-7091-4CAA-9071-22D318D55A79}" type="datetime'''''''''''''''''''''''''''''''''1''''''1'''''''">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11</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21" name="Text Placeholder 4">
            <a:extLst>
              <a:ext uri="{FF2B5EF4-FFF2-40B4-BE49-F238E27FC236}">
                <a16:creationId xmlns:a16="http://schemas.microsoft.com/office/drawing/2014/main" id="{8DE6FC62-914C-4D52-8CB7-D3B6D588B7A0}"/>
              </a:ext>
            </a:extLst>
          </p:cNvPr>
          <p:cNvSpPr>
            <a:spLocks noGrp="1"/>
          </p:cNvSpPr>
          <p:nvPr>
            <p:custDataLst>
              <p:tags r:id="rId19"/>
            </p:custDataLst>
          </p:nvPr>
        </p:nvSpPr>
        <p:spPr bwMode="auto">
          <a:xfrm>
            <a:off x="565150" y="2668588"/>
            <a:ext cx="99218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7A29576-E846-4564-9216-DB91DEEE6F59}" type="datetime'T''im''e'' s''ince ''ne''''w'' ''de''po''''''''si''t'' open'">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new deposit open</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25" name="Text Placeholder 4">
            <a:extLst>
              <a:ext uri="{FF2B5EF4-FFF2-40B4-BE49-F238E27FC236}">
                <a16:creationId xmlns:a16="http://schemas.microsoft.com/office/drawing/2014/main" id="{D7707108-B781-B0EF-74D2-76D019176A06}"/>
              </a:ext>
            </a:extLst>
          </p:cNvPr>
          <p:cNvSpPr txBox="1">
            <a:spLocks/>
          </p:cNvSpPr>
          <p:nvPr>
            <p:custDataLst>
              <p:tags r:id="rId20"/>
            </p:custDataLst>
          </p:nvPr>
        </p:nvSpPr>
        <p:spPr bwMode="gray">
          <a:xfrm>
            <a:off x="3181350" y="4124325"/>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3F187AE-2DA1-4332-903E-6595B6A7848D}" type="datetime'''''''''''''''''''''''''''''''11'''''''''''''''''''">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11</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85" name="Text Placeholder 4">
            <a:extLst>
              <a:ext uri="{FF2B5EF4-FFF2-40B4-BE49-F238E27FC236}">
                <a16:creationId xmlns:a16="http://schemas.microsoft.com/office/drawing/2014/main" id="{FCD58CBB-1444-460E-BD1E-4AEEB864891D}"/>
              </a:ext>
            </a:extLst>
          </p:cNvPr>
          <p:cNvSpPr>
            <a:spLocks noGrp="1"/>
          </p:cNvSpPr>
          <p:nvPr>
            <p:custDataLst>
              <p:tags r:id="rId21"/>
            </p:custDataLst>
          </p:nvPr>
        </p:nvSpPr>
        <p:spPr bwMode="auto">
          <a:xfrm>
            <a:off x="565150" y="4043363"/>
            <a:ext cx="159385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BA5C1F4-A5FF-48BF-90A6-B956C68B2E52}" type="datetime'Ac''count tran''s''act''ions CR a''verage - 7-''''9 mo ago'''">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Account transactions CR average - 7-9 mo ago</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11" name="Text Placeholder 4">
            <a:extLst>
              <a:ext uri="{FF2B5EF4-FFF2-40B4-BE49-F238E27FC236}">
                <a16:creationId xmlns:a16="http://schemas.microsoft.com/office/drawing/2014/main" id="{5C4F60C2-65D2-F2EF-05A6-8A26C8E3D7C6}"/>
              </a:ext>
            </a:extLst>
          </p:cNvPr>
          <p:cNvSpPr txBox="1">
            <a:spLocks/>
          </p:cNvSpPr>
          <p:nvPr>
            <p:custDataLst>
              <p:tags r:id="rId22"/>
            </p:custDataLst>
          </p:nvPr>
        </p:nvSpPr>
        <p:spPr bwMode="gray">
          <a:xfrm>
            <a:off x="3238500" y="3962400"/>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32AB69D-2A49-4A63-92FB-73D3D909FA33}" type="datetime'''''''''''''''''''1''''''''''''''''''''''''''''2'''''''">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12</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24" name="Text Placeholder 4">
            <a:extLst>
              <a:ext uri="{FF2B5EF4-FFF2-40B4-BE49-F238E27FC236}">
                <a16:creationId xmlns:a16="http://schemas.microsoft.com/office/drawing/2014/main" id="{7F8D9547-B1D2-427C-90AC-DFB3DEC3B5D9}"/>
              </a:ext>
            </a:extLst>
          </p:cNvPr>
          <p:cNvSpPr>
            <a:spLocks noGrp="1"/>
          </p:cNvSpPr>
          <p:nvPr>
            <p:custDataLst>
              <p:tags r:id="rId23"/>
            </p:custDataLst>
          </p:nvPr>
        </p:nvSpPr>
        <p:spPr bwMode="auto">
          <a:xfrm>
            <a:off x="565150" y="3071813"/>
            <a:ext cx="97790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39B419E-7422-4B06-B433-7ECF40A3A0C0}" type="datetime'''Ti''me si''''nc''''''''e ''''l''a''st n''e''''w deposits'''">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last new deposits</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98" name="Text Placeholder 4">
            <a:extLst>
              <a:ext uri="{FF2B5EF4-FFF2-40B4-BE49-F238E27FC236}">
                <a16:creationId xmlns:a16="http://schemas.microsoft.com/office/drawing/2014/main" id="{4A86CEA2-84F2-A87F-8EA0-6782FF3E6883}"/>
              </a:ext>
            </a:extLst>
          </p:cNvPr>
          <p:cNvSpPr txBox="1">
            <a:spLocks/>
          </p:cNvSpPr>
          <p:nvPr>
            <p:custDataLst>
              <p:tags r:id="rId24"/>
            </p:custDataLst>
          </p:nvPr>
        </p:nvSpPr>
        <p:spPr bwMode="gray">
          <a:xfrm>
            <a:off x="3363913" y="3719513"/>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6C7701D-30A7-47CC-B559-41BD7882B630}" type="datetime'''''''''''''''''''''''''''''1''''''''''5'''''''''''''''''">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15</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90" name="Text Placeholder 4">
            <a:extLst>
              <a:ext uri="{FF2B5EF4-FFF2-40B4-BE49-F238E27FC236}">
                <a16:creationId xmlns:a16="http://schemas.microsoft.com/office/drawing/2014/main" id="{91D0DE65-34CC-3D40-93B7-2922820C49D6}"/>
              </a:ext>
            </a:extLst>
          </p:cNvPr>
          <p:cNvSpPr txBox="1">
            <a:spLocks/>
          </p:cNvSpPr>
          <p:nvPr>
            <p:custDataLst>
              <p:tags r:id="rId25"/>
            </p:custDataLst>
          </p:nvPr>
        </p:nvSpPr>
        <p:spPr bwMode="gray">
          <a:xfrm>
            <a:off x="3363913" y="3557588"/>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EF778BC-8670-466C-A116-6A0D767B00BE}" type="datetime'''''''''''''1''''''''''''''''''5'''''''''''">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15</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94" name="Text Placeholder 4">
            <a:extLst>
              <a:ext uri="{FF2B5EF4-FFF2-40B4-BE49-F238E27FC236}">
                <a16:creationId xmlns:a16="http://schemas.microsoft.com/office/drawing/2014/main" id="{AD2F22D3-0A72-CEE0-988D-92633F177010}"/>
              </a:ext>
            </a:extLst>
          </p:cNvPr>
          <p:cNvSpPr txBox="1">
            <a:spLocks/>
          </p:cNvSpPr>
          <p:nvPr>
            <p:custDataLst>
              <p:tags r:id="rId26"/>
            </p:custDataLst>
          </p:nvPr>
        </p:nvSpPr>
        <p:spPr bwMode="gray">
          <a:xfrm>
            <a:off x="3505200" y="3638550"/>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DD7B11F-8AAA-46B3-B79E-AA5E6D8C1D35}" type="datetime'''''''''''''''''''''''1''''''''''8'''''''''''''''''''''''''''">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18</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70" name="Text Placeholder 4">
            <a:extLst>
              <a:ext uri="{FF2B5EF4-FFF2-40B4-BE49-F238E27FC236}">
                <a16:creationId xmlns:a16="http://schemas.microsoft.com/office/drawing/2014/main" id="{252177A4-4B87-EDCF-0796-8F38493D427F}"/>
              </a:ext>
            </a:extLst>
          </p:cNvPr>
          <p:cNvSpPr txBox="1">
            <a:spLocks/>
          </p:cNvSpPr>
          <p:nvPr>
            <p:custDataLst>
              <p:tags r:id="rId27"/>
            </p:custDataLst>
          </p:nvPr>
        </p:nvSpPr>
        <p:spPr bwMode="gray">
          <a:xfrm>
            <a:off x="3524250" y="3395663"/>
            <a:ext cx="107950" cy="92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D7B3A88-BF3F-4F9E-9F8A-06447577E559}" type="datetime'''''''''''''''''''''''''''''1''''''8'''''''''''">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18</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66" name="Text Placeholder 4">
            <a:extLst>
              <a:ext uri="{FF2B5EF4-FFF2-40B4-BE49-F238E27FC236}">
                <a16:creationId xmlns:a16="http://schemas.microsoft.com/office/drawing/2014/main" id="{4FC01CFF-DB7D-98A5-5C2E-47D50870B041}"/>
              </a:ext>
            </a:extLst>
          </p:cNvPr>
          <p:cNvSpPr txBox="1">
            <a:spLocks/>
          </p:cNvSpPr>
          <p:nvPr>
            <p:custDataLst>
              <p:tags r:id="rId28"/>
            </p:custDataLst>
          </p:nvPr>
        </p:nvSpPr>
        <p:spPr bwMode="gray">
          <a:xfrm>
            <a:off x="3578225" y="3314700"/>
            <a:ext cx="107950" cy="92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5B53884-E481-4CB1-9EEF-E46BD497FDE1}" type="datetime'''''''''''''''''''''''''2''''''''''''''''''''''''0'''''">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20</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57" name="Text Placeholder 4">
            <a:extLst>
              <a:ext uri="{FF2B5EF4-FFF2-40B4-BE49-F238E27FC236}">
                <a16:creationId xmlns:a16="http://schemas.microsoft.com/office/drawing/2014/main" id="{C3652638-3D0C-3050-1240-55EB0E41DCEA}"/>
              </a:ext>
            </a:extLst>
          </p:cNvPr>
          <p:cNvSpPr txBox="1">
            <a:spLocks/>
          </p:cNvSpPr>
          <p:nvPr>
            <p:custDataLst>
              <p:tags r:id="rId29"/>
            </p:custDataLst>
          </p:nvPr>
        </p:nvSpPr>
        <p:spPr bwMode="gray">
          <a:xfrm>
            <a:off x="3608388" y="3152775"/>
            <a:ext cx="107950" cy="92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162D4649-3EDE-43AB-BA7C-223CBEF71AE5}" type="datetime'''2''''''''''''''''''''''''0'''''''''''''">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20</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52" name="Text Placeholder 4">
            <a:extLst>
              <a:ext uri="{FF2B5EF4-FFF2-40B4-BE49-F238E27FC236}">
                <a16:creationId xmlns:a16="http://schemas.microsoft.com/office/drawing/2014/main" id="{A98F93BB-4329-C818-BA38-EBCD3619EC0D}"/>
              </a:ext>
            </a:extLst>
          </p:cNvPr>
          <p:cNvSpPr txBox="1">
            <a:spLocks/>
          </p:cNvSpPr>
          <p:nvPr>
            <p:custDataLst>
              <p:tags r:id="rId30"/>
            </p:custDataLst>
          </p:nvPr>
        </p:nvSpPr>
        <p:spPr bwMode="gray">
          <a:xfrm>
            <a:off x="3121025" y="4610100"/>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E1555C5-3F15-4DA9-9A02-C3E52EEE4037}" type="datetime'''''''''''''''1''''''''''''0'''''''''''''''''''''''''">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10</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49" name="Text Placeholder 4">
            <a:extLst>
              <a:ext uri="{FF2B5EF4-FFF2-40B4-BE49-F238E27FC236}">
                <a16:creationId xmlns:a16="http://schemas.microsoft.com/office/drawing/2014/main" id="{C78E6406-2BB6-29A4-51D0-199E54366450}"/>
              </a:ext>
            </a:extLst>
          </p:cNvPr>
          <p:cNvSpPr txBox="1">
            <a:spLocks/>
          </p:cNvSpPr>
          <p:nvPr>
            <p:custDataLst>
              <p:tags r:id="rId31"/>
            </p:custDataLst>
          </p:nvPr>
        </p:nvSpPr>
        <p:spPr bwMode="gray">
          <a:xfrm>
            <a:off x="3740150" y="2992438"/>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FBBB526-851E-4AFE-8AD7-0FFCF4C1FB5B}" type="datetime'''''''2''''''''''''3'''''''''''''">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23</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83" name="Text Placeholder 4">
            <a:extLst>
              <a:ext uri="{FF2B5EF4-FFF2-40B4-BE49-F238E27FC236}">
                <a16:creationId xmlns:a16="http://schemas.microsoft.com/office/drawing/2014/main" id="{6894ACDA-47B7-4F9C-9A85-A2170605FE3F}"/>
              </a:ext>
            </a:extLst>
          </p:cNvPr>
          <p:cNvSpPr>
            <a:spLocks noGrp="1"/>
          </p:cNvSpPr>
          <p:nvPr>
            <p:custDataLst>
              <p:tags r:id="rId32"/>
            </p:custDataLst>
          </p:nvPr>
        </p:nvSpPr>
        <p:spPr bwMode="auto">
          <a:xfrm>
            <a:off x="565150" y="3881438"/>
            <a:ext cx="1031875"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BD540B8-B217-40A2-A34A-B6C50C3FCABC}" type="datetime'''T''''''i''me si''''nce fi''rs''''t n''ew ''de''''b''it card'">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first new debit card</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48" name="Text Placeholder 4">
            <a:extLst>
              <a:ext uri="{FF2B5EF4-FFF2-40B4-BE49-F238E27FC236}">
                <a16:creationId xmlns:a16="http://schemas.microsoft.com/office/drawing/2014/main" id="{45E0DE9C-8F9B-8BE0-A9D9-0057D658E6C9}"/>
              </a:ext>
            </a:extLst>
          </p:cNvPr>
          <p:cNvSpPr txBox="1">
            <a:spLocks/>
          </p:cNvSpPr>
          <p:nvPr>
            <p:custDataLst>
              <p:tags r:id="rId33"/>
            </p:custDataLst>
          </p:nvPr>
        </p:nvSpPr>
        <p:spPr bwMode="gray">
          <a:xfrm>
            <a:off x="3748088" y="2911475"/>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138C1A1-9B4A-4AC2-92FD-8D55CC51BC92}" type="datetime'''''''''''''''''''''''''''2''''3'">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23</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70" name="Text Placeholder 4">
            <a:extLst>
              <a:ext uri="{FF2B5EF4-FFF2-40B4-BE49-F238E27FC236}">
                <a16:creationId xmlns:a16="http://schemas.microsoft.com/office/drawing/2014/main" id="{151F1111-F7B0-E8AD-673E-764AE44B1F8A}"/>
              </a:ext>
            </a:extLst>
          </p:cNvPr>
          <p:cNvSpPr txBox="1">
            <a:spLocks/>
          </p:cNvSpPr>
          <p:nvPr>
            <p:custDataLst>
              <p:tags r:id="rId34"/>
            </p:custDataLst>
          </p:nvPr>
        </p:nvSpPr>
        <p:spPr bwMode="gray">
          <a:xfrm>
            <a:off x="4570413" y="2263775"/>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E980939-A537-4CC7-A0EB-E8E35D2D2565}" type="datetime'4''''''''''''''''''''''''''''0'''">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40</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17" name="Text Placeholder 4">
            <a:extLst>
              <a:ext uri="{FF2B5EF4-FFF2-40B4-BE49-F238E27FC236}">
                <a16:creationId xmlns:a16="http://schemas.microsoft.com/office/drawing/2014/main" id="{5F084856-7A06-F8A5-6B99-EEC3F2FD5460}"/>
              </a:ext>
            </a:extLst>
          </p:cNvPr>
          <p:cNvSpPr txBox="1">
            <a:spLocks/>
          </p:cNvSpPr>
          <p:nvPr>
            <p:custDataLst>
              <p:tags r:id="rId35"/>
            </p:custDataLst>
          </p:nvPr>
        </p:nvSpPr>
        <p:spPr bwMode="gray">
          <a:xfrm>
            <a:off x="3217863" y="4043363"/>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5EE9CDD-5043-4E40-9E52-F28272A4CA39}" type="datetime'''''''''''''''1''''2'''''''''''''''''''''''''''''''''''''''">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12</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23" name="Text Placeholder 4">
            <a:extLst>
              <a:ext uri="{FF2B5EF4-FFF2-40B4-BE49-F238E27FC236}">
                <a16:creationId xmlns:a16="http://schemas.microsoft.com/office/drawing/2014/main" id="{2D2B15A4-DF6D-D77E-BCB1-94C74AA5DF78}"/>
              </a:ext>
            </a:extLst>
          </p:cNvPr>
          <p:cNvSpPr txBox="1">
            <a:spLocks/>
          </p:cNvSpPr>
          <p:nvPr>
            <p:custDataLst>
              <p:tags r:id="rId36"/>
            </p:custDataLst>
          </p:nvPr>
        </p:nvSpPr>
        <p:spPr bwMode="gray">
          <a:xfrm>
            <a:off x="2817813" y="5661025"/>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B694017-C206-4610-BF91-3DCFD2817BA1}" type="datetime'''''''''''''''''''4'''''''">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4</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37" name="Text Placeholder 4">
            <a:extLst>
              <a:ext uri="{FF2B5EF4-FFF2-40B4-BE49-F238E27FC236}">
                <a16:creationId xmlns:a16="http://schemas.microsoft.com/office/drawing/2014/main" id="{48BC9099-C460-FBC2-43B3-BE60D9B33186}"/>
              </a:ext>
            </a:extLst>
          </p:cNvPr>
          <p:cNvSpPr txBox="1">
            <a:spLocks/>
          </p:cNvSpPr>
          <p:nvPr>
            <p:custDataLst>
              <p:tags r:id="rId37"/>
            </p:custDataLst>
          </p:nvPr>
        </p:nvSpPr>
        <p:spPr bwMode="gray">
          <a:xfrm>
            <a:off x="3827463" y="2830513"/>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04B1A41-C07C-4B6F-A21B-4B257718060F}" type="datetime'''''''''''''2''''''''''''''''''''5'''''''''''''''''''''''''''">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25</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34" name="Text Placeholder 4">
            <a:extLst>
              <a:ext uri="{FF2B5EF4-FFF2-40B4-BE49-F238E27FC236}">
                <a16:creationId xmlns:a16="http://schemas.microsoft.com/office/drawing/2014/main" id="{B3A5DC17-C2E3-F3A8-082C-86C8035FAC04}"/>
              </a:ext>
            </a:extLst>
          </p:cNvPr>
          <p:cNvSpPr txBox="1">
            <a:spLocks/>
          </p:cNvSpPr>
          <p:nvPr>
            <p:custDataLst>
              <p:tags r:id="rId38"/>
            </p:custDataLst>
          </p:nvPr>
        </p:nvSpPr>
        <p:spPr bwMode="gray">
          <a:xfrm>
            <a:off x="3948113" y="2749550"/>
            <a:ext cx="107950" cy="92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07D3FA0-8C9C-457D-8F19-3FABC4BD4C28}" type="datetime'''2''''''''''''''''''''''7'''''''''''''''''">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27</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17" name="Text Placeholder 4">
            <a:extLst>
              <a:ext uri="{FF2B5EF4-FFF2-40B4-BE49-F238E27FC236}">
                <a16:creationId xmlns:a16="http://schemas.microsoft.com/office/drawing/2014/main" id="{C535E187-295B-6E7B-2618-06C106E638C5}"/>
              </a:ext>
            </a:extLst>
          </p:cNvPr>
          <p:cNvSpPr txBox="1">
            <a:spLocks/>
          </p:cNvSpPr>
          <p:nvPr>
            <p:custDataLst>
              <p:tags r:id="rId39"/>
            </p:custDataLst>
          </p:nvPr>
        </p:nvSpPr>
        <p:spPr bwMode="gray">
          <a:xfrm>
            <a:off x="4308475" y="2506663"/>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3178772-6D99-4E26-BCDA-43788CF5EB90}" type="datetime'''''3''''''''''''''''''''''''''''''''''''''''''''''''''5'">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35</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2" name="Text Placeholder 4">
            <a:extLst>
              <a:ext uri="{FF2B5EF4-FFF2-40B4-BE49-F238E27FC236}">
                <a16:creationId xmlns:a16="http://schemas.microsoft.com/office/drawing/2014/main" id="{28267674-E803-1128-5CE8-2A0EFAAD42AB}"/>
              </a:ext>
            </a:extLst>
          </p:cNvPr>
          <p:cNvSpPr>
            <a:spLocks noGrp="1"/>
          </p:cNvSpPr>
          <p:nvPr>
            <p:custDataLst>
              <p:tags r:id="rId40"/>
            </p:custDataLst>
          </p:nvPr>
        </p:nvSpPr>
        <p:spPr bwMode="auto">
          <a:xfrm>
            <a:off x="565150" y="5095875"/>
            <a:ext cx="48101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B8F7411-01B0-4265-8EB0-47E2A153E476}" type="datetime'''''C''''''us''t''o''m''''''er a''''''''g''''''''''''e'">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Customer age</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20" name="Text Placeholder 4">
            <a:extLst>
              <a:ext uri="{FF2B5EF4-FFF2-40B4-BE49-F238E27FC236}">
                <a16:creationId xmlns:a16="http://schemas.microsoft.com/office/drawing/2014/main" id="{B03DBA07-012F-9A72-1C34-EF5932724CF0}"/>
              </a:ext>
            </a:extLst>
          </p:cNvPr>
          <p:cNvSpPr txBox="1">
            <a:spLocks/>
          </p:cNvSpPr>
          <p:nvPr>
            <p:custDataLst>
              <p:tags r:id="rId41"/>
            </p:custDataLst>
          </p:nvPr>
        </p:nvSpPr>
        <p:spPr bwMode="gray">
          <a:xfrm>
            <a:off x="4248150" y="2587625"/>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06452CB-BB38-4878-9C3B-1184ECE35665}" type="datetime'''''''''3''''4'''''''''''''''''''''''''''''''''''''''''">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34</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14" name="Text Placeholder 4">
            <a:extLst>
              <a:ext uri="{FF2B5EF4-FFF2-40B4-BE49-F238E27FC236}">
                <a16:creationId xmlns:a16="http://schemas.microsoft.com/office/drawing/2014/main" id="{6D98B352-D6C8-CEA1-E04C-F67645B4B7EA}"/>
              </a:ext>
            </a:extLst>
          </p:cNvPr>
          <p:cNvSpPr txBox="1">
            <a:spLocks/>
          </p:cNvSpPr>
          <p:nvPr>
            <p:custDataLst>
              <p:tags r:id="rId42"/>
            </p:custDataLst>
          </p:nvPr>
        </p:nvSpPr>
        <p:spPr bwMode="gray">
          <a:xfrm>
            <a:off x="4371975" y="2425700"/>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90EFBA9-33CB-4A35-9477-D984EC7134AE}" type="datetime'''''''''''''''3''''''''''''''''''''''''''6'''">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36</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22" name="Text Placeholder 4">
            <a:extLst>
              <a:ext uri="{FF2B5EF4-FFF2-40B4-BE49-F238E27FC236}">
                <a16:creationId xmlns:a16="http://schemas.microsoft.com/office/drawing/2014/main" id="{B328BCE9-EDB0-402A-9DA3-1C0FA3526045}"/>
              </a:ext>
            </a:extLst>
          </p:cNvPr>
          <p:cNvSpPr>
            <a:spLocks noGrp="1"/>
          </p:cNvSpPr>
          <p:nvPr>
            <p:custDataLst>
              <p:tags r:id="rId43"/>
            </p:custDataLst>
          </p:nvPr>
        </p:nvSpPr>
        <p:spPr bwMode="auto">
          <a:xfrm>
            <a:off x="565150" y="2992438"/>
            <a:ext cx="91281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7C0CBF6-8B6B-45B2-8169-FB16B08ACB2E}" type="datetime'''Ch''ange'' of dep''''os''''''''it ''''b''a''''l''anc''''e'''">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Change of deposit balance</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27" name="Text Placeholder 4">
            <a:extLst>
              <a:ext uri="{FF2B5EF4-FFF2-40B4-BE49-F238E27FC236}">
                <a16:creationId xmlns:a16="http://schemas.microsoft.com/office/drawing/2014/main" id="{9C66B062-4CDF-8D7D-3250-B10BF6D60E34}"/>
              </a:ext>
            </a:extLst>
          </p:cNvPr>
          <p:cNvSpPr txBox="1">
            <a:spLocks/>
          </p:cNvSpPr>
          <p:nvPr>
            <p:custDataLst>
              <p:tags r:id="rId44"/>
            </p:custDataLst>
          </p:nvPr>
        </p:nvSpPr>
        <p:spPr bwMode="gray">
          <a:xfrm>
            <a:off x="4214813" y="2668588"/>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FEE769B-8D9C-4E43-A93A-4C125BA92888}" type="datetime'''''''''''''''''''''''''''33'''''''''''''''''''''''''">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33</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74" name="Text Placeholder 4">
            <a:extLst>
              <a:ext uri="{FF2B5EF4-FFF2-40B4-BE49-F238E27FC236}">
                <a16:creationId xmlns:a16="http://schemas.microsoft.com/office/drawing/2014/main" id="{F8FFA1B4-9B24-0E5E-9C73-C814D9E02EA6}"/>
              </a:ext>
            </a:extLst>
          </p:cNvPr>
          <p:cNvSpPr txBox="1">
            <a:spLocks/>
          </p:cNvSpPr>
          <p:nvPr>
            <p:custDataLst>
              <p:tags r:id="rId45"/>
            </p:custDataLst>
          </p:nvPr>
        </p:nvSpPr>
        <p:spPr bwMode="gray">
          <a:xfrm>
            <a:off x="4554538" y="2344738"/>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034C95F-7E25-4306-88A2-DC9A22EDB3DE}" type="datetime'''''''''''''''4''''''''''''''0'''''''''''''''''''''''''''">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40</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65" name="Text Placeholder 4">
            <a:extLst>
              <a:ext uri="{FF2B5EF4-FFF2-40B4-BE49-F238E27FC236}">
                <a16:creationId xmlns:a16="http://schemas.microsoft.com/office/drawing/2014/main" id="{F2F541DF-1FBE-9333-D90F-D613F2CCDA20}"/>
              </a:ext>
            </a:extLst>
          </p:cNvPr>
          <p:cNvSpPr txBox="1">
            <a:spLocks/>
          </p:cNvSpPr>
          <p:nvPr>
            <p:custDataLst>
              <p:tags r:id="rId46"/>
            </p:custDataLst>
          </p:nvPr>
        </p:nvSpPr>
        <p:spPr bwMode="gray">
          <a:xfrm>
            <a:off x="4918075" y="2020888"/>
            <a:ext cx="107950" cy="92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D21092B-8593-4ECD-9E72-D9DFD4362FEB}" type="datetime'''''''''''''''''''4''''''''''''''8'''''''''''''''">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48</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61" name="Text Placeholder 4">
            <a:extLst>
              <a:ext uri="{FF2B5EF4-FFF2-40B4-BE49-F238E27FC236}">
                <a16:creationId xmlns:a16="http://schemas.microsoft.com/office/drawing/2014/main" id="{E9811FEC-0B07-3A57-6AEE-9B0F100889DD}"/>
              </a:ext>
            </a:extLst>
          </p:cNvPr>
          <p:cNvSpPr txBox="1">
            <a:spLocks/>
          </p:cNvSpPr>
          <p:nvPr>
            <p:custDataLst>
              <p:tags r:id="rId47"/>
            </p:custDataLst>
          </p:nvPr>
        </p:nvSpPr>
        <p:spPr bwMode="gray">
          <a:xfrm>
            <a:off x="5156200" y="1939925"/>
            <a:ext cx="107950" cy="92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1B23016E-E60E-4AEF-B907-486F73447C57}" type="datetime'''''''''''''''''''''''5''''3'''''''''">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53</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56" name="Text Placeholder 4">
            <a:extLst>
              <a:ext uri="{FF2B5EF4-FFF2-40B4-BE49-F238E27FC236}">
                <a16:creationId xmlns:a16="http://schemas.microsoft.com/office/drawing/2014/main" id="{9DD96501-CB3A-0D97-761D-4D1CD561E858}"/>
              </a:ext>
            </a:extLst>
          </p:cNvPr>
          <p:cNvSpPr txBox="1">
            <a:spLocks/>
          </p:cNvSpPr>
          <p:nvPr>
            <p:custDataLst>
              <p:tags r:id="rId48"/>
            </p:custDataLst>
          </p:nvPr>
        </p:nvSpPr>
        <p:spPr bwMode="gray">
          <a:xfrm>
            <a:off x="5416550" y="1858963"/>
            <a:ext cx="107950" cy="92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4B9895E-F458-427D-ABFE-233E8C2A6CC7}" type="datetime'''''''''''''5''''''''''8'''''''">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58</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68" name="Text Placeholder 4">
            <a:extLst>
              <a:ext uri="{FF2B5EF4-FFF2-40B4-BE49-F238E27FC236}">
                <a16:creationId xmlns:a16="http://schemas.microsoft.com/office/drawing/2014/main" id="{492F7F95-35B4-0DBF-2064-CC3D4FE21AA7}"/>
              </a:ext>
            </a:extLst>
          </p:cNvPr>
          <p:cNvSpPr txBox="1">
            <a:spLocks/>
          </p:cNvSpPr>
          <p:nvPr>
            <p:custDataLst>
              <p:tags r:id="rId49"/>
            </p:custDataLst>
          </p:nvPr>
        </p:nvSpPr>
        <p:spPr bwMode="gray">
          <a:xfrm>
            <a:off x="2944813" y="5014913"/>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16109C3-C0B2-43ED-96EC-9990F2965A0D}" type="datetime'6'''''''">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6</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72" name="Text Placeholder 4">
            <a:extLst>
              <a:ext uri="{FF2B5EF4-FFF2-40B4-BE49-F238E27FC236}">
                <a16:creationId xmlns:a16="http://schemas.microsoft.com/office/drawing/2014/main" id="{75972F87-BDAB-508C-CCF4-9D13F0C1B9ED}"/>
              </a:ext>
            </a:extLst>
          </p:cNvPr>
          <p:cNvSpPr txBox="1">
            <a:spLocks/>
          </p:cNvSpPr>
          <p:nvPr>
            <p:custDataLst>
              <p:tags r:id="rId50"/>
            </p:custDataLst>
          </p:nvPr>
        </p:nvSpPr>
        <p:spPr bwMode="gray">
          <a:xfrm>
            <a:off x="2911475" y="5095875"/>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1908944-B5DF-4ED9-AF84-95774D2885B1}" type="datetime'''''''''''''6'''''''''''''''''''''''''''''''''''''''''''">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6</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04" name="Text Placeholder 4">
            <a:extLst>
              <a:ext uri="{FF2B5EF4-FFF2-40B4-BE49-F238E27FC236}">
                <a16:creationId xmlns:a16="http://schemas.microsoft.com/office/drawing/2014/main" id="{378C8EBC-238C-7711-247D-7FD9007AF437}"/>
              </a:ext>
            </a:extLst>
          </p:cNvPr>
          <p:cNvSpPr>
            <a:spLocks noGrp="1"/>
          </p:cNvSpPr>
          <p:nvPr>
            <p:custDataLst>
              <p:tags r:id="rId51"/>
            </p:custDataLst>
          </p:nvPr>
        </p:nvSpPr>
        <p:spPr bwMode="auto">
          <a:xfrm>
            <a:off x="565150" y="6227763"/>
            <a:ext cx="121443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24BA23B-BA65-4C4F-A102-07943F5A1E46}" type="datetime'BM''O'' ''n''u''mb''er o''''f lo''gins in last'' mon''th'''''">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BMO number of logins in last month</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03" name="Text Placeholder 4">
            <a:extLst>
              <a:ext uri="{FF2B5EF4-FFF2-40B4-BE49-F238E27FC236}">
                <a16:creationId xmlns:a16="http://schemas.microsoft.com/office/drawing/2014/main" id="{786F5C4E-8C65-01C1-C54F-77AB3C9A4BE4}"/>
              </a:ext>
            </a:extLst>
          </p:cNvPr>
          <p:cNvSpPr>
            <a:spLocks noGrp="1"/>
          </p:cNvSpPr>
          <p:nvPr>
            <p:custDataLst>
              <p:tags r:id="rId52"/>
            </p:custDataLst>
          </p:nvPr>
        </p:nvSpPr>
        <p:spPr bwMode="auto">
          <a:xfrm>
            <a:off x="565150" y="6146800"/>
            <a:ext cx="155733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7BE76A8-D175-44E9-B7F6-EB64DBD1575C}" type="datetime'A''''ccount t''ransactions DR'' - ''last ''1-6 ''month'' sum'">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Account transactions DR - last 1-6 month sum</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01" name="Text Placeholder 4">
            <a:extLst>
              <a:ext uri="{FF2B5EF4-FFF2-40B4-BE49-F238E27FC236}">
                <a16:creationId xmlns:a16="http://schemas.microsoft.com/office/drawing/2014/main" id="{405649D4-47D5-1F6D-A045-11E7527CC230}"/>
              </a:ext>
            </a:extLst>
          </p:cNvPr>
          <p:cNvSpPr>
            <a:spLocks noGrp="1"/>
          </p:cNvSpPr>
          <p:nvPr>
            <p:custDataLst>
              <p:tags r:id="rId53"/>
            </p:custDataLst>
          </p:nvPr>
        </p:nvSpPr>
        <p:spPr bwMode="auto">
          <a:xfrm>
            <a:off x="565150" y="6065838"/>
            <a:ext cx="200501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3550647-2BE0-4D1F-84E3-788C114DB9E5}" type="datetime'BMO t''o''tal number of times opened an app i''n 2 months ago'">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BMO total number of times opened an app in 2 months ago</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99" name="Text Placeholder 4">
            <a:extLst>
              <a:ext uri="{FF2B5EF4-FFF2-40B4-BE49-F238E27FC236}">
                <a16:creationId xmlns:a16="http://schemas.microsoft.com/office/drawing/2014/main" id="{439EE60D-361C-686D-A990-C112D50845F9}"/>
              </a:ext>
            </a:extLst>
          </p:cNvPr>
          <p:cNvSpPr>
            <a:spLocks noGrp="1"/>
          </p:cNvSpPr>
          <p:nvPr>
            <p:custDataLst>
              <p:tags r:id="rId54"/>
            </p:custDataLst>
          </p:nvPr>
        </p:nvSpPr>
        <p:spPr bwMode="auto">
          <a:xfrm>
            <a:off x="565150" y="5903913"/>
            <a:ext cx="155733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9CAD587-AE23-4868-B5C1-37332955B315}" type="datetime'Account tra''ns''''actions'''' CR - l''ast 4-6 m''onth s''um'">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Account transactions CR - last 4-6 month sum</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53" name="Text Placeholder 4">
            <a:extLst>
              <a:ext uri="{FF2B5EF4-FFF2-40B4-BE49-F238E27FC236}">
                <a16:creationId xmlns:a16="http://schemas.microsoft.com/office/drawing/2014/main" id="{3E6F1059-A330-10E0-0594-CAA617868F73}"/>
              </a:ext>
            </a:extLst>
          </p:cNvPr>
          <p:cNvSpPr txBox="1">
            <a:spLocks/>
          </p:cNvSpPr>
          <p:nvPr>
            <p:custDataLst>
              <p:tags r:id="rId55"/>
            </p:custDataLst>
          </p:nvPr>
        </p:nvSpPr>
        <p:spPr bwMode="gray">
          <a:xfrm>
            <a:off x="3087688" y="4691063"/>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46642C-A488-4C2B-92A7-46101643CB42}" type="datetime'''''''''''''''''''''''''''''''''9'''''''''''''''''''">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9</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96" name="Text Placeholder 4">
            <a:extLst>
              <a:ext uri="{FF2B5EF4-FFF2-40B4-BE49-F238E27FC236}">
                <a16:creationId xmlns:a16="http://schemas.microsoft.com/office/drawing/2014/main" id="{5C7F7B3A-8DDC-43A8-8591-0EA392123681}"/>
              </a:ext>
            </a:extLst>
          </p:cNvPr>
          <p:cNvSpPr>
            <a:spLocks noGrp="1"/>
          </p:cNvSpPr>
          <p:nvPr>
            <p:custDataLst>
              <p:tags r:id="rId56"/>
            </p:custDataLst>
          </p:nvPr>
        </p:nvSpPr>
        <p:spPr bwMode="auto">
          <a:xfrm>
            <a:off x="565150" y="5741988"/>
            <a:ext cx="454025"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064A44A-9974-446D-8B16-1249B29896B1}" type="datetime'''''''''Mar''it''''''''a''l'' st''''''''''''a''tu''s'''''''''">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Marital status</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58" name="Text Placeholder 4">
            <a:extLst>
              <a:ext uri="{FF2B5EF4-FFF2-40B4-BE49-F238E27FC236}">
                <a16:creationId xmlns:a16="http://schemas.microsoft.com/office/drawing/2014/main" id="{1F84608A-B0C3-5B36-7110-2A194A1506C6}"/>
              </a:ext>
            </a:extLst>
          </p:cNvPr>
          <p:cNvSpPr txBox="1">
            <a:spLocks/>
          </p:cNvSpPr>
          <p:nvPr>
            <p:custDataLst>
              <p:tags r:id="rId57"/>
            </p:custDataLst>
          </p:nvPr>
        </p:nvSpPr>
        <p:spPr bwMode="gray">
          <a:xfrm>
            <a:off x="3078163" y="4772025"/>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F87E5D7-C915-4476-B62D-D5B5F483BEAC}" type="datetime'''''''''''''''''''''''''''''''9'''''''''''''''''''">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9</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00" name="Text Placeholder 4">
            <a:extLst>
              <a:ext uri="{FF2B5EF4-FFF2-40B4-BE49-F238E27FC236}">
                <a16:creationId xmlns:a16="http://schemas.microsoft.com/office/drawing/2014/main" id="{0C3D6793-10F1-C55D-0032-079A5E9703AB}"/>
              </a:ext>
            </a:extLst>
          </p:cNvPr>
          <p:cNvSpPr>
            <a:spLocks noGrp="1"/>
          </p:cNvSpPr>
          <p:nvPr>
            <p:custDataLst>
              <p:tags r:id="rId58"/>
            </p:custDataLst>
          </p:nvPr>
        </p:nvSpPr>
        <p:spPr bwMode="auto">
          <a:xfrm>
            <a:off x="565150" y="5984875"/>
            <a:ext cx="102076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39B1C6E-F44E-421B-85B0-208FAB044234}" type="datetime'''''T''''i''me ''''sinc''e la''st'' ''clo''se''d dep''''osit'">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last closed deposit</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7" name="Text Placeholder 4">
            <a:extLst>
              <a:ext uri="{FF2B5EF4-FFF2-40B4-BE49-F238E27FC236}">
                <a16:creationId xmlns:a16="http://schemas.microsoft.com/office/drawing/2014/main" id="{F94849DF-D271-40F6-BE2B-A8DD2A8552F1}"/>
              </a:ext>
            </a:extLst>
          </p:cNvPr>
          <p:cNvSpPr>
            <a:spLocks noGrp="1"/>
          </p:cNvSpPr>
          <p:nvPr>
            <p:custDataLst>
              <p:tags r:id="rId59"/>
            </p:custDataLst>
          </p:nvPr>
        </p:nvSpPr>
        <p:spPr bwMode="auto">
          <a:xfrm>
            <a:off x="565150" y="4852988"/>
            <a:ext cx="165735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5DDF09B-1BFF-455B-8D7E-0A26D6DC66ED}" type="datetime'''Accou''nt transaction''s'' a''ve''rage DR - 7-9'' mo ago #'">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Account transactions average DR - 7-9 mo ago #</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0" name="Text Placeholder 4">
            <a:extLst>
              <a:ext uri="{FF2B5EF4-FFF2-40B4-BE49-F238E27FC236}">
                <a16:creationId xmlns:a16="http://schemas.microsoft.com/office/drawing/2014/main" id="{A67E15F5-9F24-458C-B265-C7458DD8CFCC}"/>
              </a:ext>
            </a:extLst>
          </p:cNvPr>
          <p:cNvSpPr>
            <a:spLocks noGrp="1"/>
          </p:cNvSpPr>
          <p:nvPr>
            <p:custDataLst>
              <p:tags r:id="rId60"/>
            </p:custDataLst>
          </p:nvPr>
        </p:nvSpPr>
        <p:spPr bwMode="auto">
          <a:xfrm>
            <a:off x="565150" y="4286250"/>
            <a:ext cx="145573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01B0943-4904-4B86-B5ED-C11A01C02B48}" type="datetime'Account ''''''tr''a''nsaction''s DR'' - last 7-9 m''onth'' #'">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Account transactions DR - last 7-9 month #</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95" name="Text Placeholder 4">
            <a:extLst>
              <a:ext uri="{FF2B5EF4-FFF2-40B4-BE49-F238E27FC236}">
                <a16:creationId xmlns:a16="http://schemas.microsoft.com/office/drawing/2014/main" id="{B73C01AC-83F9-2E19-FAB9-762554427B15}"/>
              </a:ext>
            </a:extLst>
          </p:cNvPr>
          <p:cNvSpPr>
            <a:spLocks noGrp="1"/>
          </p:cNvSpPr>
          <p:nvPr>
            <p:custDataLst>
              <p:tags r:id="rId61"/>
            </p:custDataLst>
          </p:nvPr>
        </p:nvSpPr>
        <p:spPr bwMode="auto">
          <a:xfrm>
            <a:off x="565150" y="5661025"/>
            <a:ext cx="153035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8090E25-799B-418A-8F7B-FB0C270E3970}" type="datetime'''''Timse since fir''st n''e''w ba''nk'' insurance pr''oduct'">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Timse since first new bank insurance product</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92" name="Text Placeholder 4">
            <a:extLst>
              <a:ext uri="{FF2B5EF4-FFF2-40B4-BE49-F238E27FC236}">
                <a16:creationId xmlns:a16="http://schemas.microsoft.com/office/drawing/2014/main" id="{C18CF561-9D7C-92E5-F55D-6DA18E0AE7C6}"/>
              </a:ext>
            </a:extLst>
          </p:cNvPr>
          <p:cNvSpPr>
            <a:spLocks noGrp="1"/>
          </p:cNvSpPr>
          <p:nvPr>
            <p:custDataLst>
              <p:tags r:id="rId62"/>
            </p:custDataLst>
          </p:nvPr>
        </p:nvSpPr>
        <p:spPr bwMode="auto">
          <a:xfrm>
            <a:off x="565150" y="5499100"/>
            <a:ext cx="152400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3E494EE-E08C-4B8E-AA37-2DE877960F60}" type="datetime'A''ccount transactio''''ns s''um ''CR - 7-''9 mo'' ago'' ''#'">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Account transactions sum CR - 7-9 mo ago #</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21" name="Text Placeholder 4">
            <a:extLst>
              <a:ext uri="{FF2B5EF4-FFF2-40B4-BE49-F238E27FC236}">
                <a16:creationId xmlns:a16="http://schemas.microsoft.com/office/drawing/2014/main" id="{E5FBEC33-6A40-1E59-3279-7C8D79E53D65}"/>
              </a:ext>
            </a:extLst>
          </p:cNvPr>
          <p:cNvSpPr txBox="1">
            <a:spLocks/>
          </p:cNvSpPr>
          <p:nvPr>
            <p:custDataLst>
              <p:tags r:id="rId63"/>
            </p:custDataLst>
          </p:nvPr>
        </p:nvSpPr>
        <p:spPr bwMode="gray">
          <a:xfrm>
            <a:off x="2843213" y="5580063"/>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A2EE0A3-56CD-4B94-8C1A-7AD2BBE6FF85}" type="datetime'''''''''''''''''''''''''''''''''''''''''''''''''4'''">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4</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0" name="Text Placeholder 4">
            <a:extLst>
              <a:ext uri="{FF2B5EF4-FFF2-40B4-BE49-F238E27FC236}">
                <a16:creationId xmlns:a16="http://schemas.microsoft.com/office/drawing/2014/main" id="{918948B5-201B-4F0D-BB30-2162F27BCDB1}"/>
              </a:ext>
            </a:extLst>
          </p:cNvPr>
          <p:cNvSpPr>
            <a:spLocks noGrp="1"/>
          </p:cNvSpPr>
          <p:nvPr>
            <p:custDataLst>
              <p:tags r:id="rId64"/>
            </p:custDataLst>
          </p:nvPr>
        </p:nvSpPr>
        <p:spPr bwMode="auto">
          <a:xfrm>
            <a:off x="565150" y="1939925"/>
            <a:ext cx="121443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675AB59-D1D6-42FB-9BF6-8220D2CCC755}" type="datetime'Age'''''' of o''lde''st acti''ve ''c''urrent a''cc''''ou''nt'">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Age of oldest active current account</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31" name="Text Placeholder 4">
            <a:extLst>
              <a:ext uri="{FF2B5EF4-FFF2-40B4-BE49-F238E27FC236}">
                <a16:creationId xmlns:a16="http://schemas.microsoft.com/office/drawing/2014/main" id="{5FBBB2CB-1354-8F93-1C0A-25989E1ED84A}"/>
              </a:ext>
            </a:extLst>
          </p:cNvPr>
          <p:cNvSpPr txBox="1">
            <a:spLocks/>
          </p:cNvSpPr>
          <p:nvPr>
            <p:custDataLst>
              <p:tags r:id="rId65"/>
            </p:custDataLst>
          </p:nvPr>
        </p:nvSpPr>
        <p:spPr bwMode="gray">
          <a:xfrm>
            <a:off x="2757488" y="6308725"/>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8326CD0-B2BD-446D-B863-2E2A50A9F5E8}" type="datetime'''''''''''''''''''2'''''''''''''''''''''''''''">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2</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20" name="Text Placeholder 4">
            <a:extLst>
              <a:ext uri="{FF2B5EF4-FFF2-40B4-BE49-F238E27FC236}">
                <a16:creationId xmlns:a16="http://schemas.microsoft.com/office/drawing/2014/main" id="{E8381B16-79A4-8FE3-8A66-A1069CD4A3A6}"/>
              </a:ext>
            </a:extLst>
          </p:cNvPr>
          <p:cNvSpPr txBox="1">
            <a:spLocks/>
          </p:cNvSpPr>
          <p:nvPr>
            <p:custDataLst>
              <p:tags r:id="rId66"/>
            </p:custDataLst>
          </p:nvPr>
        </p:nvSpPr>
        <p:spPr bwMode="gray">
          <a:xfrm>
            <a:off x="2851150" y="5499100"/>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5B0C9D9-EBEE-48AF-93CD-55C4557102DE}" type="datetime'''''''''''''''''''''''''''''''''''4'''''''''''''">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4</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91" name="Text Placeholder 4">
            <a:extLst>
              <a:ext uri="{FF2B5EF4-FFF2-40B4-BE49-F238E27FC236}">
                <a16:creationId xmlns:a16="http://schemas.microsoft.com/office/drawing/2014/main" id="{76A2AC65-650B-DD2C-9A3C-194A0F0E35D6}"/>
              </a:ext>
            </a:extLst>
          </p:cNvPr>
          <p:cNvSpPr>
            <a:spLocks noGrp="1"/>
          </p:cNvSpPr>
          <p:nvPr>
            <p:custDataLst>
              <p:tags r:id="rId67"/>
            </p:custDataLst>
          </p:nvPr>
        </p:nvSpPr>
        <p:spPr bwMode="auto">
          <a:xfrm>
            <a:off x="565150" y="5418138"/>
            <a:ext cx="78105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F52DEBE-C8C8-4823-8A55-A7FB4576677E}" type="datetime'B''''MO n''''um''b''''''er ''o''f'' lo''''g''i''''ns'' '''''">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BMO number of logins </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2" name="Text Placeholder 4">
            <a:extLst>
              <a:ext uri="{FF2B5EF4-FFF2-40B4-BE49-F238E27FC236}">
                <a16:creationId xmlns:a16="http://schemas.microsoft.com/office/drawing/2014/main" id="{5A40A72A-BAB3-4ADB-A7A8-45ECEF707288}"/>
              </a:ext>
            </a:extLst>
          </p:cNvPr>
          <p:cNvSpPr>
            <a:spLocks noGrp="1"/>
          </p:cNvSpPr>
          <p:nvPr>
            <p:custDataLst>
              <p:tags r:id="rId68"/>
            </p:custDataLst>
          </p:nvPr>
        </p:nvSpPr>
        <p:spPr bwMode="auto">
          <a:xfrm>
            <a:off x="565150" y="2101850"/>
            <a:ext cx="139541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39D3733-FC78-4987-85FD-67076CB887DD}" type="datetime'Ti''me sin''c''e l''a''test saving ac''cou''nt r''enew''''al'">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latest saving account renewal</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87" name="Text Placeholder 4">
            <a:extLst>
              <a:ext uri="{FF2B5EF4-FFF2-40B4-BE49-F238E27FC236}">
                <a16:creationId xmlns:a16="http://schemas.microsoft.com/office/drawing/2014/main" id="{3360430D-6DEA-4E0E-B2AD-9ED5AC924E48}"/>
              </a:ext>
            </a:extLst>
          </p:cNvPr>
          <p:cNvSpPr>
            <a:spLocks noGrp="1"/>
          </p:cNvSpPr>
          <p:nvPr>
            <p:custDataLst>
              <p:tags r:id="rId69"/>
            </p:custDataLst>
          </p:nvPr>
        </p:nvSpPr>
        <p:spPr bwMode="auto">
          <a:xfrm>
            <a:off x="565150" y="5257800"/>
            <a:ext cx="140335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CD34C4C-DF51-4AB0-B352-6D0DBD5D2806}" type="datetime'A''mount financed fo''''r'''''' unsecured ''l''oa''ns T-''1'">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Amount financed for unsecured loans T-1</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30" name="Text Placeholder 4">
            <a:extLst>
              <a:ext uri="{FF2B5EF4-FFF2-40B4-BE49-F238E27FC236}">
                <a16:creationId xmlns:a16="http://schemas.microsoft.com/office/drawing/2014/main" id="{247FF810-8449-1F0A-BCD4-A2C3FF74718A}"/>
              </a:ext>
            </a:extLst>
          </p:cNvPr>
          <p:cNvSpPr txBox="1">
            <a:spLocks/>
          </p:cNvSpPr>
          <p:nvPr>
            <p:custDataLst>
              <p:tags r:id="rId70"/>
            </p:custDataLst>
          </p:nvPr>
        </p:nvSpPr>
        <p:spPr bwMode="gray">
          <a:xfrm>
            <a:off x="2757488" y="6227763"/>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AFE0BF6-E9E5-472A-BDB4-743C1C48F146}" type="datetime'''''''''''''''''2'''''''''''">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2</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85" name="Text Placeholder 4">
            <a:extLst>
              <a:ext uri="{FF2B5EF4-FFF2-40B4-BE49-F238E27FC236}">
                <a16:creationId xmlns:a16="http://schemas.microsoft.com/office/drawing/2014/main" id="{5DC976B5-8C9B-2043-71B2-5C61DF0B0A21}"/>
              </a:ext>
            </a:extLst>
          </p:cNvPr>
          <p:cNvSpPr>
            <a:spLocks noGrp="1"/>
          </p:cNvSpPr>
          <p:nvPr>
            <p:custDataLst>
              <p:tags r:id="rId71"/>
            </p:custDataLst>
          </p:nvPr>
        </p:nvSpPr>
        <p:spPr bwMode="auto">
          <a:xfrm>
            <a:off x="565150" y="5176838"/>
            <a:ext cx="160813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2622E84-30AF-4BAD-933A-85A0B52268E2}" type="datetime'Time s''ince customer fir''s''t o''pen''''ed BM''O accoun''t'">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customer first opened BMO account</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88" name="Text Placeholder 4">
            <a:extLst>
              <a:ext uri="{FF2B5EF4-FFF2-40B4-BE49-F238E27FC236}">
                <a16:creationId xmlns:a16="http://schemas.microsoft.com/office/drawing/2014/main" id="{2B3DA261-45DF-4C72-B467-4FBB35E4849D}"/>
              </a:ext>
            </a:extLst>
          </p:cNvPr>
          <p:cNvSpPr>
            <a:spLocks noGrp="1"/>
          </p:cNvSpPr>
          <p:nvPr>
            <p:custDataLst>
              <p:tags r:id="rId72"/>
            </p:custDataLst>
          </p:nvPr>
        </p:nvSpPr>
        <p:spPr bwMode="auto">
          <a:xfrm>
            <a:off x="565150" y="2263775"/>
            <a:ext cx="135096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5FC6427-99B0-4021-BAFA-F532D8B56B5E}" type="datetime'Time sin''ce first cu''''r''rent a''c''co''u''nt ''r''enewal'">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first current account renewal</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 name="Text Placeholder 4">
            <a:extLst>
              <a:ext uri="{FF2B5EF4-FFF2-40B4-BE49-F238E27FC236}">
                <a16:creationId xmlns:a16="http://schemas.microsoft.com/office/drawing/2014/main" id="{AC9E9A2B-02DE-B8D1-0925-43425B33B221}"/>
              </a:ext>
            </a:extLst>
          </p:cNvPr>
          <p:cNvSpPr>
            <a:spLocks noGrp="1"/>
          </p:cNvSpPr>
          <p:nvPr>
            <p:custDataLst>
              <p:tags r:id="rId73"/>
            </p:custDataLst>
          </p:nvPr>
        </p:nvSpPr>
        <p:spPr bwMode="auto">
          <a:xfrm>
            <a:off x="565150" y="5014913"/>
            <a:ext cx="85566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F1609DB-9A07-4D0F-B159-D64FF2A1FE28}" type="datetime'''''I''nco''m''e''''''_Mo''''''''''''nthl''y''_''''Incom''e'''">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Income_Monthly_Income</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5" name="Text Placeholder 4">
            <a:extLst>
              <a:ext uri="{FF2B5EF4-FFF2-40B4-BE49-F238E27FC236}">
                <a16:creationId xmlns:a16="http://schemas.microsoft.com/office/drawing/2014/main" id="{E6A3AD00-A23F-4688-977E-424D50443129}"/>
              </a:ext>
            </a:extLst>
          </p:cNvPr>
          <p:cNvSpPr>
            <a:spLocks noGrp="1"/>
          </p:cNvSpPr>
          <p:nvPr>
            <p:custDataLst>
              <p:tags r:id="rId74"/>
            </p:custDataLst>
          </p:nvPr>
        </p:nvSpPr>
        <p:spPr bwMode="auto">
          <a:xfrm>
            <a:off x="565150" y="4691063"/>
            <a:ext cx="1438275"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6F51891-632F-4729-A444-1FB093D9136E}" type="datetime'Ac''''''tive'' u''nsecur''ed loans produ''ct: ca''sh ''''loan'">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Active unsecured loans product: cash loan</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8" name="Text Placeholder 4">
            <a:extLst>
              <a:ext uri="{FF2B5EF4-FFF2-40B4-BE49-F238E27FC236}">
                <a16:creationId xmlns:a16="http://schemas.microsoft.com/office/drawing/2014/main" id="{706359B8-BCAE-4D58-B05D-8A82882BB0FF}"/>
              </a:ext>
            </a:extLst>
          </p:cNvPr>
          <p:cNvSpPr>
            <a:spLocks noGrp="1"/>
          </p:cNvSpPr>
          <p:nvPr>
            <p:custDataLst>
              <p:tags r:id="rId75"/>
            </p:custDataLst>
          </p:nvPr>
        </p:nvSpPr>
        <p:spPr bwMode="auto">
          <a:xfrm>
            <a:off x="565150" y="4933950"/>
            <a:ext cx="113188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63D0DB6-E352-4A10-ABFF-331FAB2634CA}" type="datetime'Tim''e ''sin''ce l''a''''st ''new secure''d'' ''l''''oan'''">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last new secured loan</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69" name="Text Placeholder 4">
            <a:extLst>
              <a:ext uri="{FF2B5EF4-FFF2-40B4-BE49-F238E27FC236}">
                <a16:creationId xmlns:a16="http://schemas.microsoft.com/office/drawing/2014/main" id="{F7D15B47-80F2-4779-87AD-735A46852CB6}"/>
              </a:ext>
            </a:extLst>
          </p:cNvPr>
          <p:cNvSpPr>
            <a:spLocks noGrp="1"/>
          </p:cNvSpPr>
          <p:nvPr>
            <p:custDataLst>
              <p:tags r:id="rId76"/>
            </p:custDataLst>
          </p:nvPr>
        </p:nvSpPr>
        <p:spPr bwMode="auto">
          <a:xfrm>
            <a:off x="565150" y="3476625"/>
            <a:ext cx="122078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9895DED-DE28-496A-B5F4-504DB2577105}" type="datetime'''''Time'''' s''ince last new ''''debit ca''r''d'' ''o''''pen'">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last new debit card open</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28" name="Text Placeholder 4">
            <a:extLst>
              <a:ext uri="{FF2B5EF4-FFF2-40B4-BE49-F238E27FC236}">
                <a16:creationId xmlns:a16="http://schemas.microsoft.com/office/drawing/2014/main" id="{222D1E32-E5CF-48F2-B11F-1D8903A14798}"/>
              </a:ext>
            </a:extLst>
          </p:cNvPr>
          <p:cNvSpPr>
            <a:spLocks noGrp="1"/>
          </p:cNvSpPr>
          <p:nvPr>
            <p:custDataLst>
              <p:tags r:id="rId77"/>
            </p:custDataLst>
          </p:nvPr>
        </p:nvSpPr>
        <p:spPr bwMode="auto">
          <a:xfrm>
            <a:off x="565150" y="3314700"/>
            <a:ext cx="102393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D2B00F9-91AD-4CD0-ACFF-36238EB4645D}" type="datetime'A''''g''''''e ''of o''''l''des''''t a''cti''ve deb''it ''card'">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Age of oldest active debit card</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61" name="Text Placeholder 4">
            <a:extLst>
              <a:ext uri="{FF2B5EF4-FFF2-40B4-BE49-F238E27FC236}">
                <a16:creationId xmlns:a16="http://schemas.microsoft.com/office/drawing/2014/main" id="{1D3A8336-1EEF-48FC-B986-60909EAAB7CC}"/>
              </a:ext>
            </a:extLst>
          </p:cNvPr>
          <p:cNvSpPr txBox="1">
            <a:spLocks/>
          </p:cNvSpPr>
          <p:nvPr>
            <p:custDataLst>
              <p:tags r:id="rId78"/>
            </p:custDataLst>
          </p:nvPr>
        </p:nvSpPr>
        <p:spPr bwMode="gray">
          <a:xfrm>
            <a:off x="3603625" y="3233738"/>
            <a:ext cx="107950" cy="92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121D5B3-222C-4831-839C-6635E7218248}" type="datetime'''''''2''''''''''''''''''''''''''0'''''''''''''''">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20</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05" name="Text Placeholder 4">
            <a:extLst>
              <a:ext uri="{FF2B5EF4-FFF2-40B4-BE49-F238E27FC236}">
                <a16:creationId xmlns:a16="http://schemas.microsoft.com/office/drawing/2014/main" id="{38AB0666-701B-1A01-964A-E1299C11DAC5}"/>
              </a:ext>
            </a:extLst>
          </p:cNvPr>
          <p:cNvSpPr>
            <a:spLocks noGrp="1"/>
          </p:cNvSpPr>
          <p:nvPr>
            <p:custDataLst>
              <p:tags r:id="rId79"/>
            </p:custDataLst>
          </p:nvPr>
        </p:nvSpPr>
        <p:spPr bwMode="auto">
          <a:xfrm>
            <a:off x="565150" y="6308725"/>
            <a:ext cx="1489075"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6DF34FD-8CF8-4F57-8EF9-3D021D1B7BB9}" type="datetime'Ti''me ''''since last n''e''w bank in''s''uran''ce pro''duct'">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last new bank insurance product</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25" name="Text Placeholder 4">
            <a:extLst>
              <a:ext uri="{FF2B5EF4-FFF2-40B4-BE49-F238E27FC236}">
                <a16:creationId xmlns:a16="http://schemas.microsoft.com/office/drawing/2014/main" id="{3D0F99B7-30DB-484D-8D05-2C047C3C6232}"/>
              </a:ext>
            </a:extLst>
          </p:cNvPr>
          <p:cNvSpPr>
            <a:spLocks noGrp="1"/>
          </p:cNvSpPr>
          <p:nvPr>
            <p:custDataLst>
              <p:tags r:id="rId80"/>
            </p:custDataLst>
          </p:nvPr>
        </p:nvSpPr>
        <p:spPr bwMode="auto">
          <a:xfrm>
            <a:off x="565150" y="3152775"/>
            <a:ext cx="118268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23B2702-7508-4310-A5C8-47D3A2AA3214}" type="datetime'A''mount fina''''nce''d fo''''''r secured'' l''oa''''''''ns'">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Amount financed for secured loans</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6" name="Text Placeholder 4">
            <a:extLst>
              <a:ext uri="{FF2B5EF4-FFF2-40B4-BE49-F238E27FC236}">
                <a16:creationId xmlns:a16="http://schemas.microsoft.com/office/drawing/2014/main" id="{ADFC727F-597B-4B1D-BCC2-4B659E1EAF85}"/>
              </a:ext>
            </a:extLst>
          </p:cNvPr>
          <p:cNvSpPr>
            <a:spLocks noGrp="1"/>
          </p:cNvSpPr>
          <p:nvPr>
            <p:custDataLst>
              <p:tags r:id="rId81"/>
            </p:custDataLst>
          </p:nvPr>
        </p:nvSpPr>
        <p:spPr bwMode="auto">
          <a:xfrm>
            <a:off x="565150" y="4772025"/>
            <a:ext cx="156686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5D54A20-2366-46F9-A629-1E3269A2F1EF}" type="datetime'Acco''unt t''ransactions count ''CR'' - 7-''''9 mo a''go ''#'">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Account transactions count CR - 7-9 mo ago #</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13" name="Text Placeholder 4">
            <a:extLst>
              <a:ext uri="{FF2B5EF4-FFF2-40B4-BE49-F238E27FC236}">
                <a16:creationId xmlns:a16="http://schemas.microsoft.com/office/drawing/2014/main" id="{035764F2-8B82-83E2-109F-5325CB4444A0}"/>
              </a:ext>
            </a:extLst>
          </p:cNvPr>
          <p:cNvSpPr txBox="1">
            <a:spLocks/>
          </p:cNvSpPr>
          <p:nvPr>
            <p:custDataLst>
              <p:tags r:id="rId82"/>
            </p:custDataLst>
          </p:nvPr>
        </p:nvSpPr>
        <p:spPr bwMode="gray">
          <a:xfrm>
            <a:off x="2887663" y="5176838"/>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606362A-976D-4E8C-B1EE-6DAC81B485FE}" type="datetime'''5'''''''''''''''''''''''''''''''''''''''''">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5</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59" name="Text Placeholder 4">
            <a:extLst>
              <a:ext uri="{FF2B5EF4-FFF2-40B4-BE49-F238E27FC236}">
                <a16:creationId xmlns:a16="http://schemas.microsoft.com/office/drawing/2014/main" id="{8F0D17F3-86DB-3733-3E45-887744037087}"/>
              </a:ext>
            </a:extLst>
          </p:cNvPr>
          <p:cNvSpPr txBox="1">
            <a:spLocks/>
          </p:cNvSpPr>
          <p:nvPr>
            <p:custDataLst>
              <p:tags r:id="rId83"/>
            </p:custDataLst>
          </p:nvPr>
        </p:nvSpPr>
        <p:spPr bwMode="gray">
          <a:xfrm>
            <a:off x="3001963" y="4852988"/>
            <a:ext cx="65088" cy="92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18F472C-D13D-465D-8299-0225CD64F007}" type="datetime'''''''''''7'''''">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7</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50" name="Text Placeholder 4">
            <a:extLst>
              <a:ext uri="{FF2B5EF4-FFF2-40B4-BE49-F238E27FC236}">
                <a16:creationId xmlns:a16="http://schemas.microsoft.com/office/drawing/2014/main" id="{B441AA08-1AEE-C0F9-EE6F-BEA260F81B95}"/>
              </a:ext>
            </a:extLst>
          </p:cNvPr>
          <p:cNvSpPr txBox="1">
            <a:spLocks/>
          </p:cNvSpPr>
          <p:nvPr>
            <p:custDataLst>
              <p:tags r:id="rId84"/>
            </p:custDataLst>
          </p:nvPr>
        </p:nvSpPr>
        <p:spPr bwMode="gray">
          <a:xfrm>
            <a:off x="3703638" y="3071813"/>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44A1650-BC7E-42FC-AFD1-8EFCBE6F9BDB}" type="datetime'2''''''''2'''''''''''''''''''''''''''''''''''''''''''''''''">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22</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27" name="Text Placeholder 4">
            <a:extLst>
              <a:ext uri="{FF2B5EF4-FFF2-40B4-BE49-F238E27FC236}">
                <a16:creationId xmlns:a16="http://schemas.microsoft.com/office/drawing/2014/main" id="{72950C93-A7AE-430C-BBA0-2CE7B47AB71C}"/>
              </a:ext>
            </a:extLst>
          </p:cNvPr>
          <p:cNvSpPr>
            <a:spLocks noGrp="1"/>
          </p:cNvSpPr>
          <p:nvPr>
            <p:custDataLst>
              <p:tags r:id="rId85"/>
            </p:custDataLst>
          </p:nvPr>
        </p:nvSpPr>
        <p:spPr bwMode="auto">
          <a:xfrm>
            <a:off x="565150" y="3395663"/>
            <a:ext cx="137795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78AD755-BAFA-49D5-989E-DBF365F10CFE}" type="datetime'Ac''''tive secure''d lo''an''s produc''t'' - cas''h loan'''''">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Active secured loans product - cash loan</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89" name="Text Placeholder 4">
            <a:extLst>
              <a:ext uri="{FF2B5EF4-FFF2-40B4-BE49-F238E27FC236}">
                <a16:creationId xmlns:a16="http://schemas.microsoft.com/office/drawing/2014/main" id="{61FCF3DC-244D-F510-7E6A-59C95161EA74}"/>
              </a:ext>
            </a:extLst>
          </p:cNvPr>
          <p:cNvSpPr>
            <a:spLocks noGrp="1"/>
          </p:cNvSpPr>
          <p:nvPr>
            <p:custDataLst>
              <p:tags r:id="rId86"/>
            </p:custDataLst>
          </p:nvPr>
        </p:nvSpPr>
        <p:spPr bwMode="auto">
          <a:xfrm>
            <a:off x="565150" y="5337175"/>
            <a:ext cx="86518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C3878DE-3D37-41C0-83A4-576696CF9326}" type="datetime'T''ime'''' ''''''''si''n''c''e l''a''s''''''t ne''w'' B''MO'''">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last new BMO</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3" name="Text Placeholder 4">
            <a:extLst>
              <a:ext uri="{FF2B5EF4-FFF2-40B4-BE49-F238E27FC236}">
                <a16:creationId xmlns:a16="http://schemas.microsoft.com/office/drawing/2014/main" id="{04E3106E-6863-4726-B302-89A0C599A56E}"/>
              </a:ext>
            </a:extLst>
          </p:cNvPr>
          <p:cNvSpPr>
            <a:spLocks noGrp="1"/>
          </p:cNvSpPr>
          <p:nvPr>
            <p:custDataLst>
              <p:tags r:id="rId87"/>
            </p:custDataLst>
          </p:nvPr>
        </p:nvSpPr>
        <p:spPr bwMode="auto">
          <a:xfrm>
            <a:off x="565150" y="4529138"/>
            <a:ext cx="121285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102BD7D-0A18-4F2F-B28D-A40A3E5324BF}" type="datetime'A''ge'' of old''e''st activ''''e unsec''''u''r''ed ''lo''an'''">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Age of oldest active unsecured loan</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6" name="Text Placeholder 4">
            <a:extLst>
              <a:ext uri="{FF2B5EF4-FFF2-40B4-BE49-F238E27FC236}">
                <a16:creationId xmlns:a16="http://schemas.microsoft.com/office/drawing/2014/main" id="{A3AA321E-F2CE-4CD1-AE80-F667F2F1E1A3}"/>
              </a:ext>
            </a:extLst>
          </p:cNvPr>
          <p:cNvSpPr>
            <a:spLocks noGrp="1"/>
          </p:cNvSpPr>
          <p:nvPr>
            <p:custDataLst>
              <p:tags r:id="rId88"/>
            </p:custDataLst>
          </p:nvPr>
        </p:nvSpPr>
        <p:spPr bwMode="auto">
          <a:xfrm>
            <a:off x="565150" y="2425700"/>
            <a:ext cx="121920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EFB04B1-4DE2-4DE6-9B3D-79CF7A5AF236}" type="datetime'Time si''nce'''' ''last'' ''''new'' c''u''rrent acco''unt'">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last new current account</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3" name="Text Placeholder 4">
            <a:extLst>
              <a:ext uri="{FF2B5EF4-FFF2-40B4-BE49-F238E27FC236}">
                <a16:creationId xmlns:a16="http://schemas.microsoft.com/office/drawing/2014/main" id="{32F15A45-1964-4091-977A-19221CA48CE7}"/>
              </a:ext>
            </a:extLst>
          </p:cNvPr>
          <p:cNvSpPr>
            <a:spLocks noGrp="1"/>
          </p:cNvSpPr>
          <p:nvPr>
            <p:custDataLst>
              <p:tags r:id="rId89"/>
            </p:custDataLst>
          </p:nvPr>
        </p:nvSpPr>
        <p:spPr bwMode="auto">
          <a:xfrm>
            <a:off x="565150" y="2911475"/>
            <a:ext cx="152400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0344604-AFA6-4D16-A942-A70D9E3AF36D}" type="datetime'De''po''''sit'''''' account bal''ance at opening da''te T''-1'">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Deposit account balance at opening date T-1</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1" name="Text Placeholder 4">
            <a:extLst>
              <a:ext uri="{FF2B5EF4-FFF2-40B4-BE49-F238E27FC236}">
                <a16:creationId xmlns:a16="http://schemas.microsoft.com/office/drawing/2014/main" id="{912AEDB5-7C34-442F-9F52-75F90BFFCC1C}"/>
              </a:ext>
            </a:extLst>
          </p:cNvPr>
          <p:cNvSpPr>
            <a:spLocks noGrp="1"/>
          </p:cNvSpPr>
          <p:nvPr>
            <p:custDataLst>
              <p:tags r:id="rId90"/>
            </p:custDataLst>
          </p:nvPr>
        </p:nvSpPr>
        <p:spPr bwMode="auto">
          <a:xfrm>
            <a:off x="565150" y="4367213"/>
            <a:ext cx="166370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491BC5A-E0AD-4FAE-BEA7-CF0E75CBF1E6}" type="datetime'Account tra''nsa''ctions ''co''unt DR ''- last 7-9 mont''h #'">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Account transactions count DR - last 7-9 month #</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26" name="Text Placeholder 4">
            <a:extLst>
              <a:ext uri="{FF2B5EF4-FFF2-40B4-BE49-F238E27FC236}">
                <a16:creationId xmlns:a16="http://schemas.microsoft.com/office/drawing/2014/main" id="{7B2281A8-C195-51CA-1ADF-95D9BC09969C}"/>
              </a:ext>
            </a:extLst>
          </p:cNvPr>
          <p:cNvSpPr txBox="1">
            <a:spLocks/>
          </p:cNvSpPr>
          <p:nvPr>
            <p:custDataLst>
              <p:tags r:id="rId91"/>
            </p:custDataLst>
          </p:nvPr>
        </p:nvSpPr>
        <p:spPr bwMode="gray">
          <a:xfrm>
            <a:off x="2778125" y="5903913"/>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5006C81-A3C9-43A4-A282-A25991F53E14}" type="datetime'''''''''''''3'''''''''''''">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3</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93" name="Text Placeholder 4">
            <a:extLst>
              <a:ext uri="{FF2B5EF4-FFF2-40B4-BE49-F238E27FC236}">
                <a16:creationId xmlns:a16="http://schemas.microsoft.com/office/drawing/2014/main" id="{D86F47AF-F429-CD5C-DD39-55B4489A52C8}"/>
              </a:ext>
            </a:extLst>
          </p:cNvPr>
          <p:cNvSpPr>
            <a:spLocks noGrp="1"/>
          </p:cNvSpPr>
          <p:nvPr>
            <p:custDataLst>
              <p:tags r:id="rId92"/>
            </p:custDataLst>
          </p:nvPr>
        </p:nvSpPr>
        <p:spPr bwMode="auto">
          <a:xfrm>
            <a:off x="565150" y="5580063"/>
            <a:ext cx="860425"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9F7C05C-7896-404F-9128-0A2429EB3912}" type="datetime'''A''''''g''e of'''''' o''lde''''''''st BM''O a''''c''''tive'">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Age of oldest BMO active</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92" name="Text Placeholder 4">
            <a:extLst>
              <a:ext uri="{FF2B5EF4-FFF2-40B4-BE49-F238E27FC236}">
                <a16:creationId xmlns:a16="http://schemas.microsoft.com/office/drawing/2014/main" id="{C8BF5293-CE6D-4578-9C45-7FC63B596ED7}"/>
              </a:ext>
            </a:extLst>
          </p:cNvPr>
          <p:cNvSpPr>
            <a:spLocks noGrp="1"/>
          </p:cNvSpPr>
          <p:nvPr>
            <p:custDataLst>
              <p:tags r:id="rId93"/>
            </p:custDataLst>
          </p:nvPr>
        </p:nvSpPr>
        <p:spPr bwMode="auto">
          <a:xfrm>
            <a:off x="565150" y="4448175"/>
            <a:ext cx="154940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A52DEB5-1FB1-4FA9-A132-2A31A179F8A9}" type="datetime'Cha''nge'' of a''mount'' finan''ced f''or secu''red loan''s'">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Change of amount financed for secured loans</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26" name="Text Placeholder 4">
            <a:extLst>
              <a:ext uri="{FF2B5EF4-FFF2-40B4-BE49-F238E27FC236}">
                <a16:creationId xmlns:a16="http://schemas.microsoft.com/office/drawing/2014/main" id="{B31CE2D6-FB84-4144-B393-92526294193A}"/>
              </a:ext>
            </a:extLst>
          </p:cNvPr>
          <p:cNvSpPr>
            <a:spLocks noGrp="1"/>
          </p:cNvSpPr>
          <p:nvPr>
            <p:custDataLst>
              <p:tags r:id="rId94"/>
            </p:custDataLst>
          </p:nvPr>
        </p:nvSpPr>
        <p:spPr bwMode="auto">
          <a:xfrm>
            <a:off x="565150" y="3233738"/>
            <a:ext cx="161925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600FED-C258-4849-B5D7-B6146A3FE2CF}" type="datetime'Time since custome''r las''t ''c''losed savi''ng a''c''count'">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customer last closed saving account</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67" name="Text Placeholder 4">
            <a:extLst>
              <a:ext uri="{FF2B5EF4-FFF2-40B4-BE49-F238E27FC236}">
                <a16:creationId xmlns:a16="http://schemas.microsoft.com/office/drawing/2014/main" id="{BA7033A7-75CC-0852-5D18-4240C060430B}"/>
              </a:ext>
            </a:extLst>
          </p:cNvPr>
          <p:cNvSpPr txBox="1">
            <a:spLocks/>
          </p:cNvSpPr>
          <p:nvPr>
            <p:custDataLst>
              <p:tags r:id="rId95"/>
            </p:custDataLst>
          </p:nvPr>
        </p:nvSpPr>
        <p:spPr bwMode="gray">
          <a:xfrm>
            <a:off x="4592638" y="2182813"/>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3B61C89-61E9-42F6-B58E-0C3C3638F651}" type="datetime'''''''''4''''''''''''1'''''''''''''''''''''''''''''''''''''''">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41</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78" name="Text Placeholder 4">
            <a:extLst>
              <a:ext uri="{FF2B5EF4-FFF2-40B4-BE49-F238E27FC236}">
                <a16:creationId xmlns:a16="http://schemas.microsoft.com/office/drawing/2014/main" id="{F7A84A0B-72B6-4D8A-AAD1-AC32579D0091}"/>
              </a:ext>
            </a:extLst>
          </p:cNvPr>
          <p:cNvSpPr>
            <a:spLocks noGrp="1"/>
          </p:cNvSpPr>
          <p:nvPr>
            <p:custDataLst>
              <p:tags r:id="rId96"/>
            </p:custDataLst>
          </p:nvPr>
        </p:nvSpPr>
        <p:spPr bwMode="auto">
          <a:xfrm>
            <a:off x="565150" y="3557588"/>
            <a:ext cx="1165225"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02D32BF-17B0-4E18-9409-B0FCCC400FE9}" type="datetime'Age of ol''''d''es''''''t ''ac''tive ''secu''red loa''ns'''">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Age of oldest active secured loans</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87" name="Text Placeholder 4">
            <a:extLst>
              <a:ext uri="{FF2B5EF4-FFF2-40B4-BE49-F238E27FC236}">
                <a16:creationId xmlns:a16="http://schemas.microsoft.com/office/drawing/2014/main" id="{E722ACA0-D6E8-4DC5-9473-2DEFDC6AE18E}"/>
              </a:ext>
            </a:extLst>
          </p:cNvPr>
          <p:cNvSpPr>
            <a:spLocks noGrp="1"/>
          </p:cNvSpPr>
          <p:nvPr>
            <p:custDataLst>
              <p:tags r:id="rId97"/>
            </p:custDataLst>
          </p:nvPr>
        </p:nvSpPr>
        <p:spPr bwMode="auto">
          <a:xfrm>
            <a:off x="565150" y="4205288"/>
            <a:ext cx="116998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12D3B90E-97C5-4C5C-B5C9-6C111AF430CE}" type="datetime'C''ust''om''er incom''e'' (''mont''hl''''y'' bonus'')'''''''">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Customer income (monthly bonus)</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84" name="Text Placeholder 4">
            <a:extLst>
              <a:ext uri="{FF2B5EF4-FFF2-40B4-BE49-F238E27FC236}">
                <a16:creationId xmlns:a16="http://schemas.microsoft.com/office/drawing/2014/main" id="{0208FEAA-EF8F-491D-863E-9CABDFBB7848}"/>
              </a:ext>
            </a:extLst>
          </p:cNvPr>
          <p:cNvSpPr>
            <a:spLocks noGrp="1"/>
          </p:cNvSpPr>
          <p:nvPr>
            <p:custDataLst>
              <p:tags r:id="rId98"/>
            </p:custDataLst>
          </p:nvPr>
        </p:nvSpPr>
        <p:spPr bwMode="auto">
          <a:xfrm>
            <a:off x="565150" y="3962400"/>
            <a:ext cx="125888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F38A58D-C366-44F2-BF6A-904532D97BE8}" type="datetime'Time s''in''c''e first new ''un''''s''ec''u''''red lo''''ans'">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first new unsecured loans</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17" name="Text Placeholder 4">
            <a:extLst>
              <a:ext uri="{FF2B5EF4-FFF2-40B4-BE49-F238E27FC236}">
                <a16:creationId xmlns:a16="http://schemas.microsoft.com/office/drawing/2014/main" id="{03B87A18-00B7-0CB3-2958-B9C0AB437546}"/>
              </a:ext>
            </a:extLst>
          </p:cNvPr>
          <p:cNvSpPr txBox="1">
            <a:spLocks/>
          </p:cNvSpPr>
          <p:nvPr>
            <p:custDataLst>
              <p:tags r:id="rId99"/>
            </p:custDataLst>
          </p:nvPr>
        </p:nvSpPr>
        <p:spPr bwMode="gray">
          <a:xfrm>
            <a:off x="2867025" y="5337175"/>
            <a:ext cx="65088"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96B430C-F513-4647-AA0E-B94B7C5647CB}" type="datetime'''''''''''''5'''''''''''''''''''''''''''''''''">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5</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86" name="Text Placeholder 4">
            <a:extLst>
              <a:ext uri="{FF2B5EF4-FFF2-40B4-BE49-F238E27FC236}">
                <a16:creationId xmlns:a16="http://schemas.microsoft.com/office/drawing/2014/main" id="{C9846216-8F26-407C-9D22-077C42F2D9EB}"/>
              </a:ext>
            </a:extLst>
          </p:cNvPr>
          <p:cNvSpPr>
            <a:spLocks noGrp="1"/>
          </p:cNvSpPr>
          <p:nvPr>
            <p:custDataLst>
              <p:tags r:id="rId100"/>
            </p:custDataLst>
          </p:nvPr>
        </p:nvSpPr>
        <p:spPr bwMode="auto">
          <a:xfrm>
            <a:off x="565150" y="4124325"/>
            <a:ext cx="1460500"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9D1404F-1F80-4A14-B12D-E8A0B151AAE7}" type="datetime'Cu''s''''t''omer incom''e ''(month''''l''y bonus + salary)'">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Customer income (monthly bonus + salary)</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80" name="Text Placeholder 4">
            <a:extLst>
              <a:ext uri="{FF2B5EF4-FFF2-40B4-BE49-F238E27FC236}">
                <a16:creationId xmlns:a16="http://schemas.microsoft.com/office/drawing/2014/main" id="{747A9669-A96B-40EA-B5A3-81F611B5B168}"/>
              </a:ext>
            </a:extLst>
          </p:cNvPr>
          <p:cNvSpPr>
            <a:spLocks noGrp="1"/>
          </p:cNvSpPr>
          <p:nvPr>
            <p:custDataLst>
              <p:tags r:id="rId101"/>
            </p:custDataLst>
          </p:nvPr>
        </p:nvSpPr>
        <p:spPr bwMode="auto">
          <a:xfrm>
            <a:off x="565150" y="3719513"/>
            <a:ext cx="113506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6E5E171-5206-47C7-B2EB-25C19764A290}" type="datetime'T''ime'' ''since f''irst ''''new'' s''e''c''''ur''ed lo''a''n'">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first new secured loan</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79" name="Text Placeholder 4">
            <a:extLst>
              <a:ext uri="{FF2B5EF4-FFF2-40B4-BE49-F238E27FC236}">
                <a16:creationId xmlns:a16="http://schemas.microsoft.com/office/drawing/2014/main" id="{264630F6-3EDB-4619-A7B6-F2C07485FBA9}"/>
              </a:ext>
            </a:extLst>
          </p:cNvPr>
          <p:cNvSpPr>
            <a:spLocks noGrp="1"/>
          </p:cNvSpPr>
          <p:nvPr>
            <p:custDataLst>
              <p:tags r:id="rId102"/>
            </p:custDataLst>
          </p:nvPr>
        </p:nvSpPr>
        <p:spPr bwMode="auto">
          <a:xfrm>
            <a:off x="565150" y="3638550"/>
            <a:ext cx="1317625"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F9BD827-C2E4-41EB-A4F2-CB48FE5AC3AD}" type="datetime'Amount ''f''in''a''n''ced'' fo''''r s''ecu''r''ed ''loans T-1'">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Amount financed for secured loans T-1</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73" name="Text Placeholder 4">
            <a:extLst>
              <a:ext uri="{FF2B5EF4-FFF2-40B4-BE49-F238E27FC236}">
                <a16:creationId xmlns:a16="http://schemas.microsoft.com/office/drawing/2014/main" id="{363EF58E-D032-76E4-A9E3-B7B359FFDA6D}"/>
              </a:ext>
            </a:extLst>
          </p:cNvPr>
          <p:cNvSpPr txBox="1">
            <a:spLocks/>
          </p:cNvSpPr>
          <p:nvPr>
            <p:custDataLst>
              <p:tags r:id="rId103"/>
            </p:custDataLst>
          </p:nvPr>
        </p:nvSpPr>
        <p:spPr bwMode="gray">
          <a:xfrm>
            <a:off x="3505200" y="3476625"/>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70F790E-0416-49B4-B920-B0D2EFF6E3D5}" type="datetime'''''''''''1''''''''''''''''''''''''''8'">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18</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4" name="Text Placeholder 4">
            <a:extLst>
              <a:ext uri="{FF2B5EF4-FFF2-40B4-BE49-F238E27FC236}">
                <a16:creationId xmlns:a16="http://schemas.microsoft.com/office/drawing/2014/main" id="{853A18B4-D2C0-4CFB-A9F5-0239F8025C6A}"/>
              </a:ext>
            </a:extLst>
          </p:cNvPr>
          <p:cNvSpPr>
            <a:spLocks noGrp="1"/>
          </p:cNvSpPr>
          <p:nvPr>
            <p:custDataLst>
              <p:tags r:id="rId104"/>
            </p:custDataLst>
          </p:nvPr>
        </p:nvSpPr>
        <p:spPr bwMode="auto">
          <a:xfrm>
            <a:off x="565150" y="2344738"/>
            <a:ext cx="83978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2E96021-CAF9-46D5-8EF5-8E47B5DB342F}" type="datetime'D''ep''''osit ''a''cc''''o''u''n''''t'''' ba''lan''ce'">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Deposit account balance</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08" name="Text Placeholder 4">
            <a:extLst>
              <a:ext uri="{FF2B5EF4-FFF2-40B4-BE49-F238E27FC236}">
                <a16:creationId xmlns:a16="http://schemas.microsoft.com/office/drawing/2014/main" id="{4E509AE9-BC4C-4EFA-D8A8-34171F4C89C5}"/>
              </a:ext>
            </a:extLst>
          </p:cNvPr>
          <p:cNvSpPr txBox="1">
            <a:spLocks/>
          </p:cNvSpPr>
          <p:nvPr>
            <p:custDataLst>
              <p:tags r:id="rId105"/>
            </p:custDataLst>
          </p:nvPr>
        </p:nvSpPr>
        <p:spPr bwMode="gray">
          <a:xfrm>
            <a:off x="3241675" y="3881438"/>
            <a:ext cx="107950" cy="9207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B376FEC-5DBF-43BC-89C4-936E449C498C}" type="datetime'''''''''''''1''''''''''''''''''''''3'''''''''''''''''''''">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13</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09" name="Text Placeholder 4">
            <a:extLst>
              <a:ext uri="{FF2B5EF4-FFF2-40B4-BE49-F238E27FC236}">
                <a16:creationId xmlns:a16="http://schemas.microsoft.com/office/drawing/2014/main" id="{966B1F12-953F-4635-9557-805B9C66B04E}"/>
              </a:ext>
            </a:extLst>
          </p:cNvPr>
          <p:cNvSpPr>
            <a:spLocks noGrp="1"/>
          </p:cNvSpPr>
          <p:nvPr>
            <p:custDataLst>
              <p:tags r:id="rId106"/>
            </p:custDataLst>
          </p:nvPr>
        </p:nvSpPr>
        <p:spPr bwMode="auto">
          <a:xfrm>
            <a:off x="565150" y="2830513"/>
            <a:ext cx="185261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3AB0F72-0FAD-4FC5-9EBC-2505AA7D5986}" type="datetime'''Deposit a''ccount balance last month'' vs las''t 1-3 months'">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Deposit account balance last month vs last 1-3 months</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399" name="Text Placeholder 4">
            <a:extLst>
              <a:ext uri="{FF2B5EF4-FFF2-40B4-BE49-F238E27FC236}">
                <a16:creationId xmlns:a16="http://schemas.microsoft.com/office/drawing/2014/main" id="{FA122809-E737-02ED-798A-1CB8FC8B7AFE}"/>
              </a:ext>
            </a:extLst>
          </p:cNvPr>
          <p:cNvSpPr txBox="1">
            <a:spLocks/>
          </p:cNvSpPr>
          <p:nvPr>
            <p:custDataLst>
              <p:tags r:id="rId107"/>
            </p:custDataLst>
          </p:nvPr>
        </p:nvSpPr>
        <p:spPr bwMode="gray">
          <a:xfrm>
            <a:off x="3349625" y="3800475"/>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9F36C6A-831C-4F7A-9481-E444F16847BA}" type="datetime'''''''''''''''''''''''''1''''''''''''''''5'''">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15</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1" name="Text Placeholder 4">
            <a:extLst>
              <a:ext uri="{FF2B5EF4-FFF2-40B4-BE49-F238E27FC236}">
                <a16:creationId xmlns:a16="http://schemas.microsoft.com/office/drawing/2014/main" id="{EE35F984-DD2B-40E7-8051-E5AF87AE8956}"/>
              </a:ext>
            </a:extLst>
          </p:cNvPr>
          <p:cNvSpPr>
            <a:spLocks noGrp="1"/>
          </p:cNvSpPr>
          <p:nvPr>
            <p:custDataLst>
              <p:tags r:id="rId108"/>
            </p:custDataLst>
          </p:nvPr>
        </p:nvSpPr>
        <p:spPr bwMode="auto">
          <a:xfrm>
            <a:off x="565150" y="2020888"/>
            <a:ext cx="119856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D5F3CE3-6C2F-418F-8393-C5BC8767D434}" type="datetime'Age of ol''dest'''' a''''ct''i''ve'' s''a''ving acc''ount'">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Age of oldest active saving account</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51" name="Text Placeholder 4">
            <a:extLst>
              <a:ext uri="{FF2B5EF4-FFF2-40B4-BE49-F238E27FC236}">
                <a16:creationId xmlns:a16="http://schemas.microsoft.com/office/drawing/2014/main" id="{477B565A-F807-C8E0-FF46-64F114E2CCBE}"/>
              </a:ext>
            </a:extLst>
          </p:cNvPr>
          <p:cNvSpPr txBox="1">
            <a:spLocks/>
          </p:cNvSpPr>
          <p:nvPr>
            <p:custDataLst>
              <p:tags r:id="rId109"/>
            </p:custDataLst>
          </p:nvPr>
        </p:nvSpPr>
        <p:spPr bwMode="gray">
          <a:xfrm>
            <a:off x="3124200" y="4529138"/>
            <a:ext cx="107950" cy="92075"/>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11113" tIns="0" rIns="11113"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57363B1-1E28-4874-AAB7-D7EE1232B75E}" type="datetime'1''''''''''''''''''''''''''0'''''''''''''''''''''''''''''''''">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10</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9" name="Text Placeholder 4">
            <a:extLst>
              <a:ext uri="{FF2B5EF4-FFF2-40B4-BE49-F238E27FC236}">
                <a16:creationId xmlns:a16="http://schemas.microsoft.com/office/drawing/2014/main" id="{C485986F-B8A7-4938-A367-3EB7531B4AEC}"/>
              </a:ext>
            </a:extLst>
          </p:cNvPr>
          <p:cNvSpPr>
            <a:spLocks noGrp="1"/>
          </p:cNvSpPr>
          <p:nvPr>
            <p:custDataLst>
              <p:tags r:id="rId110"/>
            </p:custDataLst>
          </p:nvPr>
        </p:nvSpPr>
        <p:spPr bwMode="auto">
          <a:xfrm>
            <a:off x="565150" y="2587625"/>
            <a:ext cx="138271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E56A03B-9751-458E-9384-235FC974959C}" type="datetime'Depo''sit acco''unt b''alanc''''e la''''st 1-3'''''' months'">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Deposit account balance last 1-3 months</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81" name="Text Placeholder 4">
            <a:extLst>
              <a:ext uri="{FF2B5EF4-FFF2-40B4-BE49-F238E27FC236}">
                <a16:creationId xmlns:a16="http://schemas.microsoft.com/office/drawing/2014/main" id="{EE228CB4-B1F2-464E-BE62-1E685E8AA740}"/>
              </a:ext>
            </a:extLst>
          </p:cNvPr>
          <p:cNvSpPr>
            <a:spLocks noGrp="1"/>
          </p:cNvSpPr>
          <p:nvPr>
            <p:custDataLst>
              <p:tags r:id="rId111"/>
            </p:custDataLst>
          </p:nvPr>
        </p:nvSpPr>
        <p:spPr bwMode="auto">
          <a:xfrm>
            <a:off x="565150" y="3800475"/>
            <a:ext cx="152558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F1EAE4D-7138-4621-86C5-CE426BE6CD2D}" type="datetime'Cha''n''ge of'' amo''''''unt f''inanc''ed unsecur''ed loans'''">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Change of amount financed unsecured loans</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18" name="Text Placeholder 4">
            <a:extLst>
              <a:ext uri="{FF2B5EF4-FFF2-40B4-BE49-F238E27FC236}">
                <a16:creationId xmlns:a16="http://schemas.microsoft.com/office/drawing/2014/main" id="{CFB7A504-F526-4BE8-86BC-6F589533BD51}"/>
              </a:ext>
            </a:extLst>
          </p:cNvPr>
          <p:cNvSpPr>
            <a:spLocks noGrp="1"/>
          </p:cNvSpPr>
          <p:nvPr>
            <p:custDataLst>
              <p:tags r:id="rId112"/>
            </p:custDataLst>
          </p:nvPr>
        </p:nvSpPr>
        <p:spPr bwMode="auto">
          <a:xfrm>
            <a:off x="565150" y="2506663"/>
            <a:ext cx="93503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95A85A7-47E6-4848-B94B-6B0C5BF2C13D}" type="datetime'A''g''e'''' ''o''f'' ''oldes''''t a''cti''ve depos''''i''''t'">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Age of oldest active deposit</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97" name="Text Placeholder 4">
            <a:extLst>
              <a:ext uri="{FF2B5EF4-FFF2-40B4-BE49-F238E27FC236}">
                <a16:creationId xmlns:a16="http://schemas.microsoft.com/office/drawing/2014/main" id="{8AF5093F-4AA7-7896-8512-036DD54ACACD}"/>
              </a:ext>
            </a:extLst>
          </p:cNvPr>
          <p:cNvSpPr>
            <a:spLocks noGrp="1"/>
          </p:cNvSpPr>
          <p:nvPr>
            <p:custDataLst>
              <p:tags r:id="rId113"/>
            </p:custDataLst>
          </p:nvPr>
        </p:nvSpPr>
        <p:spPr bwMode="auto">
          <a:xfrm>
            <a:off x="565150" y="5822950"/>
            <a:ext cx="1323975"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71E6089-1B3D-4A39-B464-2B2A12CD7B1A}" type="datetime'A''mou''nt'''' f''i''nance''d u''n''secured l''oan''s s''u''m'">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Amount financed unsecured loans sum</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08" name="Text Placeholder 4">
            <a:extLst>
              <a:ext uri="{FF2B5EF4-FFF2-40B4-BE49-F238E27FC236}">
                <a16:creationId xmlns:a16="http://schemas.microsoft.com/office/drawing/2014/main" id="{158FFAE2-84B7-4267-ADC3-95A12EDD5358}"/>
              </a:ext>
            </a:extLst>
          </p:cNvPr>
          <p:cNvSpPr>
            <a:spLocks noGrp="1"/>
          </p:cNvSpPr>
          <p:nvPr>
            <p:custDataLst>
              <p:tags r:id="rId114"/>
            </p:custDataLst>
          </p:nvPr>
        </p:nvSpPr>
        <p:spPr bwMode="auto">
          <a:xfrm>
            <a:off x="565150" y="2182813"/>
            <a:ext cx="1335088"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C43210D-BD34-4C4A-B90D-0C67856CECE7}" type="datetime'''Time'''' ''si''n''c''e first saving account re''ne''''wal'''">
              <a:rPr kumimoji="0" lang="en-ZA"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Time since first saving account renewal</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568" name="Text Placeholder 4">
            <a:extLst>
              <a:ext uri="{FF2B5EF4-FFF2-40B4-BE49-F238E27FC236}">
                <a16:creationId xmlns:a16="http://schemas.microsoft.com/office/drawing/2014/main" id="{B600C7C9-F924-7BCA-D9A6-C3800672671C}"/>
              </a:ext>
            </a:extLst>
          </p:cNvPr>
          <p:cNvSpPr>
            <a:spLocks noGrp="1"/>
          </p:cNvSpPr>
          <p:nvPr>
            <p:custDataLst>
              <p:tags r:id="rId115"/>
            </p:custDataLst>
          </p:nvPr>
        </p:nvSpPr>
        <p:spPr bwMode="auto">
          <a:xfrm>
            <a:off x="565150" y="1858963"/>
            <a:ext cx="1389063" cy="92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FD52D01-4F43-416E-A174-A824520CEF5C}" type="datetime'Depos''i''t acco''u''nt ba''lanc''e ''''at ope''ning d''at''e'">
              <a:rPr kumimoji="0" lang="en-US" altLang="en-US" sz="6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Deposit account balance at opening date</a:t>
            </a:fld>
            <a:endParaRPr kumimoji="0" lang="en-US" sz="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40" name="TextBox 239">
            <a:extLst>
              <a:ext uri="{FF2B5EF4-FFF2-40B4-BE49-F238E27FC236}">
                <a16:creationId xmlns:a16="http://schemas.microsoft.com/office/drawing/2014/main" id="{D0A370DB-9750-46FA-F9AB-4620F5B8A045}"/>
              </a:ext>
            </a:extLst>
          </p:cNvPr>
          <p:cNvSpPr txBox="1">
            <a:spLocks/>
          </p:cNvSpPr>
          <p:nvPr/>
        </p:nvSpPr>
        <p:spPr>
          <a:xfrm>
            <a:off x="6146800" y="1368613"/>
            <a:ext cx="5491163" cy="215900"/>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2"/>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2"/>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2"/>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2"/>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400" b="1" i="0" u="none" strike="noStrike" kern="1200" cap="none" spc="0" normalizeH="0" baseline="0" noProof="0" dirty="0">
                <a:ln>
                  <a:noFill/>
                </a:ln>
                <a:solidFill>
                  <a:schemeClr val="accent3"/>
                </a:solidFill>
                <a:effectLst/>
                <a:uLnTx/>
                <a:uFillTx/>
                <a:latin typeface="Arial"/>
                <a:ea typeface="+mn-ea"/>
                <a:cs typeface="Arial" panose="020B0604020202020204" pitchFamily="34" charset="0"/>
              </a:rPr>
              <a:t>Gini</a:t>
            </a:r>
            <a:r>
              <a:rPr kumimoji="0" lang="en-GB" sz="14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 (higher is better)</a:t>
            </a:r>
            <a:endParaRPr kumimoji="0" lang="en-GB" sz="14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41" name="TextBox 240">
            <a:extLst>
              <a:ext uri="{FF2B5EF4-FFF2-40B4-BE49-F238E27FC236}">
                <a16:creationId xmlns:a16="http://schemas.microsoft.com/office/drawing/2014/main" id="{54282E8E-693B-FE11-B61B-DB1B7017D841}"/>
              </a:ext>
            </a:extLst>
          </p:cNvPr>
          <p:cNvSpPr txBox="1">
            <a:spLocks/>
          </p:cNvSpPr>
          <p:nvPr/>
        </p:nvSpPr>
        <p:spPr>
          <a:xfrm>
            <a:off x="6146800" y="1606100"/>
            <a:ext cx="5491163" cy="184150"/>
          </a:xfrm>
          <a:prstGeom prst="rect">
            <a:avLst/>
          </a:prstGeom>
          <a:noFill/>
          <a:ln w="6350">
            <a:noFill/>
            <a:miter lim="800000"/>
          </a:ln>
        </p:spPr>
        <p:txBody>
          <a:bodyPr wrap="square" lIns="0" tIns="0" rIns="0" bIns="0">
            <a:noAutofit/>
          </a:bodyPr>
          <a:lstStyle/>
          <a:p>
            <a:pPr marL="0" lvl="1">
              <a:spcBef>
                <a:spcPts val="1000"/>
              </a:spcBef>
            </a:pPr>
            <a:r>
              <a:rPr lang="en-GB" sz="1200" dirty="0">
                <a:solidFill>
                  <a:schemeClr val="bg1">
                    <a:lumMod val="50000"/>
                  </a:schemeClr>
                </a:solidFill>
              </a:rPr>
              <a:t>Gini – 0: model has the same performance as a random model</a:t>
            </a:r>
            <a:endParaRPr lang="ru-RU" sz="1200" dirty="0">
              <a:solidFill>
                <a:schemeClr val="bg1">
                  <a:lumMod val="50000"/>
                </a:schemeClr>
              </a:solidFill>
            </a:endParaRPr>
          </a:p>
        </p:txBody>
      </p:sp>
      <p:sp>
        <p:nvSpPr>
          <p:cNvPr id="259" name="Rectangle 258">
            <a:extLst>
              <a:ext uri="{FF2B5EF4-FFF2-40B4-BE49-F238E27FC236}">
                <a16:creationId xmlns:a16="http://schemas.microsoft.com/office/drawing/2014/main" id="{0BE27E26-BBF5-3590-8420-9594EC6CDC85}"/>
              </a:ext>
            </a:extLst>
          </p:cNvPr>
          <p:cNvSpPr/>
          <p:nvPr>
            <p:custDataLst>
              <p:tags r:id="rId116"/>
            </p:custDataLst>
          </p:nvPr>
        </p:nvSpPr>
        <p:spPr bwMode="auto">
          <a:xfrm>
            <a:off x="11164888" y="1116013"/>
            <a:ext cx="96838" cy="96838"/>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46" name="Rectangle 245">
            <a:extLst>
              <a:ext uri="{FF2B5EF4-FFF2-40B4-BE49-F238E27FC236}">
                <a16:creationId xmlns:a16="http://schemas.microsoft.com/office/drawing/2014/main" id="{3049B40B-25BB-3625-5679-CEB08669B456}"/>
              </a:ext>
            </a:extLst>
          </p:cNvPr>
          <p:cNvSpPr/>
          <p:nvPr>
            <p:custDataLst>
              <p:tags r:id="rId117"/>
            </p:custDataLst>
          </p:nvPr>
        </p:nvSpPr>
        <p:spPr bwMode="auto">
          <a:xfrm>
            <a:off x="5916613" y="1116013"/>
            <a:ext cx="96838" cy="96838"/>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52" name="Rectangle 251">
            <a:extLst>
              <a:ext uri="{FF2B5EF4-FFF2-40B4-BE49-F238E27FC236}">
                <a16:creationId xmlns:a16="http://schemas.microsoft.com/office/drawing/2014/main" id="{53861664-779B-EED0-3E5F-1AD49AE02625}"/>
              </a:ext>
            </a:extLst>
          </p:cNvPr>
          <p:cNvSpPr/>
          <p:nvPr>
            <p:custDataLst>
              <p:tags r:id="rId118"/>
            </p:custDataLst>
          </p:nvPr>
        </p:nvSpPr>
        <p:spPr bwMode="auto">
          <a:xfrm>
            <a:off x="10304463" y="1116013"/>
            <a:ext cx="96838" cy="96838"/>
          </a:xfrm>
          <a:prstGeom prst="rect">
            <a:avLst/>
          </a:prstGeom>
          <a:solidFill>
            <a:schemeClr val="accent2"/>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49" name="Rectangle 248">
            <a:extLst>
              <a:ext uri="{FF2B5EF4-FFF2-40B4-BE49-F238E27FC236}">
                <a16:creationId xmlns:a16="http://schemas.microsoft.com/office/drawing/2014/main" id="{057724D1-BA00-F11F-9CD2-86FD07A8A1E4}"/>
              </a:ext>
            </a:extLst>
          </p:cNvPr>
          <p:cNvSpPr/>
          <p:nvPr>
            <p:custDataLst>
              <p:tags r:id="rId119"/>
            </p:custDataLst>
          </p:nvPr>
        </p:nvSpPr>
        <p:spPr bwMode="auto">
          <a:xfrm>
            <a:off x="7747000" y="1116013"/>
            <a:ext cx="96838" cy="96838"/>
          </a:xfrm>
          <a:prstGeom prst="rect">
            <a:avLst/>
          </a:prstGeom>
          <a:solidFill>
            <a:srgbClr val="E5546C"/>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51" name="Rectangle 250">
            <a:extLst>
              <a:ext uri="{FF2B5EF4-FFF2-40B4-BE49-F238E27FC236}">
                <a16:creationId xmlns:a16="http://schemas.microsoft.com/office/drawing/2014/main" id="{80C7A7B5-7756-2E96-F90C-AB4270037025}"/>
              </a:ext>
            </a:extLst>
          </p:cNvPr>
          <p:cNvSpPr/>
          <p:nvPr>
            <p:custDataLst>
              <p:tags r:id="rId120"/>
            </p:custDataLst>
          </p:nvPr>
        </p:nvSpPr>
        <p:spPr bwMode="auto">
          <a:xfrm>
            <a:off x="9852025" y="1116013"/>
            <a:ext cx="96838" cy="96838"/>
          </a:xfrm>
          <a:prstGeom prst="rect">
            <a:avLst/>
          </a:prstGeom>
          <a:solidFill>
            <a:schemeClr val="accent3"/>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50" name="Rectangle 249">
            <a:extLst>
              <a:ext uri="{FF2B5EF4-FFF2-40B4-BE49-F238E27FC236}">
                <a16:creationId xmlns:a16="http://schemas.microsoft.com/office/drawing/2014/main" id="{C88B7A83-3660-F7D0-1CA2-30FA881FE15C}"/>
              </a:ext>
            </a:extLst>
          </p:cNvPr>
          <p:cNvSpPr/>
          <p:nvPr>
            <p:custDataLst>
              <p:tags r:id="rId121"/>
            </p:custDataLst>
          </p:nvPr>
        </p:nvSpPr>
        <p:spPr bwMode="auto">
          <a:xfrm>
            <a:off x="8664575" y="1116013"/>
            <a:ext cx="96838" cy="96838"/>
          </a:xfrm>
          <a:prstGeom prst="rect">
            <a:avLst/>
          </a:prstGeom>
          <a:solidFill>
            <a:schemeClr val="accent4"/>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47" name="Rectangle 246">
            <a:extLst>
              <a:ext uri="{FF2B5EF4-FFF2-40B4-BE49-F238E27FC236}">
                <a16:creationId xmlns:a16="http://schemas.microsoft.com/office/drawing/2014/main" id="{60310E1C-4CA0-9CB7-46A3-5BD203A864C6}"/>
              </a:ext>
            </a:extLst>
          </p:cNvPr>
          <p:cNvSpPr/>
          <p:nvPr>
            <p:custDataLst>
              <p:tags r:id="rId122"/>
            </p:custDataLst>
          </p:nvPr>
        </p:nvSpPr>
        <p:spPr bwMode="auto">
          <a:xfrm>
            <a:off x="6692900" y="1116013"/>
            <a:ext cx="96838" cy="96838"/>
          </a:xfrm>
          <a:prstGeom prst="rect">
            <a:avLst/>
          </a:prstGeom>
          <a:solidFill>
            <a:srgbClr val="D0D0D0"/>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48" name="Rectangle 247">
            <a:extLst>
              <a:ext uri="{FF2B5EF4-FFF2-40B4-BE49-F238E27FC236}">
                <a16:creationId xmlns:a16="http://schemas.microsoft.com/office/drawing/2014/main" id="{E8CF6347-52C0-5786-5261-C0E02D876C87}"/>
              </a:ext>
            </a:extLst>
          </p:cNvPr>
          <p:cNvSpPr/>
          <p:nvPr>
            <p:custDataLst>
              <p:tags r:id="rId123"/>
            </p:custDataLst>
          </p:nvPr>
        </p:nvSpPr>
        <p:spPr bwMode="auto">
          <a:xfrm>
            <a:off x="7183438" y="1116013"/>
            <a:ext cx="96838" cy="96838"/>
          </a:xfrm>
          <a:prstGeom prst="rect">
            <a:avLst/>
          </a:prstGeom>
          <a:solidFill>
            <a:srgbClr val="FAA082"/>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60" name="Text Placeholder 4">
            <a:extLst>
              <a:ext uri="{FF2B5EF4-FFF2-40B4-BE49-F238E27FC236}">
                <a16:creationId xmlns:a16="http://schemas.microsoft.com/office/drawing/2014/main" id="{48373987-1F55-C213-660E-FCC89D17AA1F}"/>
              </a:ext>
            </a:extLst>
          </p:cNvPr>
          <p:cNvSpPr txBox="1">
            <a:spLocks/>
          </p:cNvSpPr>
          <p:nvPr>
            <p:custDataLst>
              <p:tags r:id="rId124"/>
            </p:custDataLst>
          </p:nvPr>
        </p:nvSpPr>
        <p:spPr bwMode="auto">
          <a:xfrm>
            <a:off x="7894638" y="1114425"/>
            <a:ext cx="668338" cy="1063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3EE0719-65D0-4ED1-8F12-465833365AA5}" type="datetime'''''Ca''r''''''''''d''s'' /'''''''''' a''cco''''u''''nt''s'">
              <a:rPr kumimoji="0" lang="en-US" altLang="en-US" sz="7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Cards / accounts</a:t>
            </a:fld>
            <a:endParaRPr kumimoji="0" lang="en-US" sz="7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53" name="Text Placeholder 4">
            <a:extLst>
              <a:ext uri="{FF2B5EF4-FFF2-40B4-BE49-F238E27FC236}">
                <a16:creationId xmlns:a16="http://schemas.microsoft.com/office/drawing/2014/main" id="{CD3B712E-7450-314B-BB96-265A34D49688}"/>
              </a:ext>
            </a:extLst>
          </p:cNvPr>
          <p:cNvSpPr txBox="1">
            <a:spLocks/>
          </p:cNvSpPr>
          <p:nvPr>
            <p:custDataLst>
              <p:tags r:id="rId125"/>
            </p:custDataLst>
          </p:nvPr>
        </p:nvSpPr>
        <p:spPr bwMode="auto">
          <a:xfrm>
            <a:off x="7331075" y="1114425"/>
            <a:ext cx="314325" cy="1063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BA61906-8852-48AD-BC06-782958EBDEFA}" type="datetime'S''av''''''''''''''''''''''ing''''s'''''''''''''''''''''''''''">
              <a:rPr kumimoji="0" lang="en-US" altLang="en-US" sz="7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Savings</a:t>
            </a:fld>
            <a:endParaRPr kumimoji="0" lang="en-US" sz="7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16" name="Text Placeholder 4">
            <a:extLst>
              <a:ext uri="{FF2B5EF4-FFF2-40B4-BE49-F238E27FC236}">
                <a16:creationId xmlns:a16="http://schemas.microsoft.com/office/drawing/2014/main" id="{97CCDB6B-650D-D21F-8143-7759409C9010}"/>
              </a:ext>
            </a:extLst>
          </p:cNvPr>
          <p:cNvSpPr txBox="1">
            <a:spLocks/>
          </p:cNvSpPr>
          <p:nvPr>
            <p:custDataLst>
              <p:tags r:id="rId126"/>
            </p:custDataLst>
          </p:nvPr>
        </p:nvSpPr>
        <p:spPr bwMode="auto">
          <a:xfrm>
            <a:off x="8812213" y="1114425"/>
            <a:ext cx="938213" cy="1063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C3197A8-6D67-4126-9490-623D6D341FDF}" type="datetime'Tr''''an''''sac''''tio''''''''ns ''/ ''''''b''a''lanc''e''s'">
              <a:rPr kumimoji="0" lang="en-US" altLang="en-US" sz="7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Transactions / balances</a:t>
            </a:fld>
            <a:endParaRPr kumimoji="0" lang="en-US" sz="7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24" name="Text Placeholder 4">
            <a:extLst>
              <a:ext uri="{FF2B5EF4-FFF2-40B4-BE49-F238E27FC236}">
                <a16:creationId xmlns:a16="http://schemas.microsoft.com/office/drawing/2014/main" id="{664F2457-6C17-C8CB-E7DD-3DDCA1C478B2}"/>
              </a:ext>
            </a:extLst>
          </p:cNvPr>
          <p:cNvSpPr txBox="1">
            <a:spLocks/>
          </p:cNvSpPr>
          <p:nvPr>
            <p:custDataLst>
              <p:tags r:id="rId127"/>
            </p:custDataLst>
          </p:nvPr>
        </p:nvSpPr>
        <p:spPr bwMode="auto">
          <a:xfrm>
            <a:off x="9999663" y="1114425"/>
            <a:ext cx="203200" cy="1063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2C657CA-E4BD-423B-9D8D-091EA364B90C}" type="datetime'''''''''''''''B''''''M''''''''''O'''''''''''''''''''''''''''''">
              <a:rPr kumimoji="0" lang="en-US" altLang="en-US" sz="7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BMO</a:t>
            </a:fld>
            <a:endParaRPr kumimoji="0" lang="en-US" sz="7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23" name="Text Placeholder 4">
            <a:extLst>
              <a:ext uri="{FF2B5EF4-FFF2-40B4-BE49-F238E27FC236}">
                <a16:creationId xmlns:a16="http://schemas.microsoft.com/office/drawing/2014/main" id="{FC6F3989-83C3-ACFD-3ABB-FEDDBDC258B3}"/>
              </a:ext>
            </a:extLst>
          </p:cNvPr>
          <p:cNvSpPr txBox="1">
            <a:spLocks/>
          </p:cNvSpPr>
          <p:nvPr>
            <p:custDataLst>
              <p:tags r:id="rId128"/>
            </p:custDataLst>
          </p:nvPr>
        </p:nvSpPr>
        <p:spPr bwMode="auto">
          <a:xfrm>
            <a:off x="10452100" y="1114425"/>
            <a:ext cx="611188" cy="1063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E7FAB70-1F89-4C70-AAE5-7B5CD4037506}" type="datetime'''''B''''''an''c''''''''''as''''''su''''''''ran''ce'''''''''">
              <a:rPr kumimoji="0" lang="en-US" altLang="en-US" sz="7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Bancassurance</a:t>
            </a:fld>
            <a:endParaRPr kumimoji="0" lang="en-US" sz="7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422" name="Text Placeholder 4">
            <a:extLst>
              <a:ext uri="{FF2B5EF4-FFF2-40B4-BE49-F238E27FC236}">
                <a16:creationId xmlns:a16="http://schemas.microsoft.com/office/drawing/2014/main" id="{C2F98DE4-6AA5-C639-9D62-4289DC88B780}"/>
              </a:ext>
            </a:extLst>
          </p:cNvPr>
          <p:cNvSpPr txBox="1">
            <a:spLocks/>
          </p:cNvSpPr>
          <p:nvPr>
            <p:custDataLst>
              <p:tags r:id="rId129"/>
            </p:custDataLst>
          </p:nvPr>
        </p:nvSpPr>
        <p:spPr bwMode="auto">
          <a:xfrm>
            <a:off x="11312525" y="1114425"/>
            <a:ext cx="292100" cy="1063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2F7F903-ED36-4349-A34A-05C9F0A83B09}" type="datetime'''''I''''''''n''''''''''''''''''co''''m''''e'''''''''''">
              <a:rPr kumimoji="0" lang="en-US" altLang="en-US" sz="7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Income</a:t>
            </a:fld>
            <a:endParaRPr kumimoji="0" lang="en-US" sz="7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54" name="Text Placeholder 4">
            <a:extLst>
              <a:ext uri="{FF2B5EF4-FFF2-40B4-BE49-F238E27FC236}">
                <a16:creationId xmlns:a16="http://schemas.microsoft.com/office/drawing/2014/main" id="{6246BF62-4AEC-D14A-8740-07D304D44868}"/>
              </a:ext>
            </a:extLst>
          </p:cNvPr>
          <p:cNvSpPr txBox="1">
            <a:spLocks/>
          </p:cNvSpPr>
          <p:nvPr>
            <p:custDataLst>
              <p:tags r:id="rId130"/>
            </p:custDataLst>
          </p:nvPr>
        </p:nvSpPr>
        <p:spPr bwMode="auto">
          <a:xfrm>
            <a:off x="6840538" y="1114425"/>
            <a:ext cx="241300" cy="1063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BE7E7C9-40F9-485F-ABBB-C9969CF526A7}" type="datetime'''''''''''''''L''o''''''''''''''''''a''''''''''''n''''s'''''''">
              <a:rPr kumimoji="0" lang="en-US" altLang="en-US" sz="7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Loans</a:t>
            </a:fld>
            <a:endParaRPr kumimoji="0" lang="en-US" sz="7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255" name="Text Placeholder 4">
            <a:extLst>
              <a:ext uri="{FF2B5EF4-FFF2-40B4-BE49-F238E27FC236}">
                <a16:creationId xmlns:a16="http://schemas.microsoft.com/office/drawing/2014/main" id="{056C3C77-5F09-7D66-3EDA-FF848B32CCB5}"/>
              </a:ext>
            </a:extLst>
          </p:cNvPr>
          <p:cNvSpPr txBox="1">
            <a:spLocks/>
          </p:cNvSpPr>
          <p:nvPr>
            <p:custDataLst>
              <p:tags r:id="rId131"/>
            </p:custDataLst>
          </p:nvPr>
        </p:nvSpPr>
        <p:spPr bwMode="auto">
          <a:xfrm>
            <a:off x="6064250" y="1114425"/>
            <a:ext cx="527050" cy="1063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1F4546D-074F-4532-94E2-58A6DF0CC07B}" type="datetime'''''''D''emo''''''''g''''''''''''r''ap''h''i''c'''''">
              <a:rPr kumimoji="0" lang="en-US" altLang="en-US" sz="7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Demographic</a:t>
            </a:fld>
            <a:endParaRPr kumimoji="0" lang="en-US" sz="7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aphicFrame>
        <p:nvGraphicFramePr>
          <p:cNvPr id="5" name="Chart 4">
            <a:extLst>
              <a:ext uri="{FF2B5EF4-FFF2-40B4-BE49-F238E27FC236}">
                <a16:creationId xmlns:a16="http://schemas.microsoft.com/office/drawing/2014/main" id="{69968626-4CC1-012C-9EAC-94A968F652F7}"/>
              </a:ext>
            </a:extLst>
          </p:cNvPr>
          <p:cNvGraphicFramePr/>
          <p:nvPr>
            <p:custDataLst>
              <p:tags r:id="rId132"/>
            </p:custDataLst>
            <p:extLst>
              <p:ext uri="{D42A27DB-BD31-4B8C-83A1-F6EECF244321}">
                <p14:modId xmlns:p14="http://schemas.microsoft.com/office/powerpoint/2010/main" val="4033038732"/>
              </p:ext>
            </p:extLst>
          </p:nvPr>
        </p:nvGraphicFramePr>
        <p:xfrm>
          <a:off x="6064250" y="2787650"/>
          <a:ext cx="5657850" cy="2471738"/>
        </p:xfrm>
        <a:graphic>
          <a:graphicData uri="http://schemas.openxmlformats.org/drawingml/2006/chart">
            <c:chart xmlns:c="http://schemas.openxmlformats.org/drawingml/2006/chart" xmlns:r="http://schemas.openxmlformats.org/officeDocument/2006/relationships" r:id="rId157"/>
          </a:graphicData>
        </a:graphic>
      </p:graphicFrame>
      <p:sp>
        <p:nvSpPr>
          <p:cNvPr id="31" name="Text Placeholder 4">
            <a:extLst>
              <a:ext uri="{FF2B5EF4-FFF2-40B4-BE49-F238E27FC236}">
                <a16:creationId xmlns:a16="http://schemas.microsoft.com/office/drawing/2014/main" id="{655F183E-407C-3109-AEA9-3909DBF5338D}"/>
              </a:ext>
            </a:extLst>
          </p:cNvPr>
          <p:cNvSpPr>
            <a:spLocks noGrp="1"/>
          </p:cNvSpPr>
          <p:nvPr>
            <p:custDataLst>
              <p:tags r:id="rId133"/>
            </p:custDataLst>
          </p:nvPr>
        </p:nvSpPr>
        <p:spPr bwMode="auto">
          <a:xfrm>
            <a:off x="10029825" y="5210175"/>
            <a:ext cx="473075" cy="2444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0D6BFA01-423C-4150-A3C9-752741F14FCA}" type="datetime'''''''''B''''an''''''''''c''a''*A''Z Sa''''v''''''i''ng'">
              <a:rPr lang="en-US" altLang="en-US" sz="800" smtClean="0">
                <a:solidFill>
                  <a:srgbClr val="000000"/>
                </a:solidFill>
                <a:cs typeface="+mn-cs"/>
              </a:rPr>
              <a:pPr lvl="0" algn="ctr">
                <a:spcBef>
                  <a:spcPct val="0"/>
                </a:spcBef>
                <a:spcAft>
                  <a:spcPct val="0"/>
                </a:spcAft>
                <a:buClr>
                  <a:srgbClr val="000000"/>
                </a:buClr>
                <a:defRPr/>
              </a:pPr>
              <a:t>Banca*AZ Saving</a:t>
            </a:fld>
            <a:endParaRPr kumimoji="0" lang="en-US" sz="800" b="0" i="0" strike="noStrike" kern="1200" cap="none" spc="0" normalizeH="0" baseline="0" noProof="0" dirty="0">
              <a:ln>
                <a:noFill/>
              </a:ln>
              <a:solidFill>
                <a:srgbClr val="000000"/>
              </a:solidFill>
              <a:effectLst/>
              <a:uLnTx/>
              <a:uFillTx/>
              <a:cs typeface="+mn-cs"/>
            </a:endParaRPr>
          </a:p>
        </p:txBody>
      </p:sp>
      <p:sp>
        <p:nvSpPr>
          <p:cNvPr id="32" name="Text Placeholder 4">
            <a:extLst>
              <a:ext uri="{FF2B5EF4-FFF2-40B4-BE49-F238E27FC236}">
                <a16:creationId xmlns:a16="http://schemas.microsoft.com/office/drawing/2014/main" id="{3247A222-8694-16F1-BBB0-60C0097035D4}"/>
              </a:ext>
            </a:extLst>
          </p:cNvPr>
          <p:cNvSpPr>
            <a:spLocks noGrp="1"/>
          </p:cNvSpPr>
          <p:nvPr>
            <p:custDataLst>
              <p:tags r:id="rId134"/>
            </p:custDataLst>
          </p:nvPr>
        </p:nvSpPr>
        <p:spPr bwMode="auto">
          <a:xfrm>
            <a:off x="9472613" y="5210175"/>
            <a:ext cx="4889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58FE87D0-6B4B-4108-8471-0996F01F77CA}" type="datetime'''BM'''''''' O''''''n''''''l''''''''''i''''''''''''''n''''e'">
              <a:rPr lang="en-US" altLang="en-US" sz="800" smtClean="0">
                <a:solidFill>
                  <a:srgbClr val="000000"/>
                </a:solidFill>
                <a:cs typeface="+mn-cs"/>
              </a:rPr>
              <a:pPr lvl="0" algn="ctr">
                <a:spcBef>
                  <a:spcPct val="0"/>
                </a:spcBef>
                <a:spcAft>
                  <a:spcPct val="0"/>
                </a:spcAft>
                <a:buClr>
                  <a:srgbClr val="000000"/>
                </a:buClr>
                <a:defRPr/>
              </a:pPr>
              <a:t>BM Online</a:t>
            </a:fld>
            <a:endParaRPr kumimoji="0" lang="en-US" sz="800" b="0" i="0" strike="noStrike" kern="1200" cap="none" spc="0" normalizeH="0" baseline="0" noProof="0" dirty="0">
              <a:ln>
                <a:noFill/>
              </a:ln>
              <a:solidFill>
                <a:srgbClr val="000000"/>
              </a:solidFill>
              <a:effectLst/>
              <a:uLnTx/>
              <a:uFillTx/>
              <a:cs typeface="+mn-cs"/>
            </a:endParaRPr>
          </a:p>
        </p:txBody>
      </p:sp>
      <p:sp>
        <p:nvSpPr>
          <p:cNvPr id="33" name="Text Placeholder 4">
            <a:extLst>
              <a:ext uri="{FF2B5EF4-FFF2-40B4-BE49-F238E27FC236}">
                <a16:creationId xmlns:a16="http://schemas.microsoft.com/office/drawing/2014/main" id="{4F61002A-5788-DA26-E9A2-561D57A86F0C}"/>
              </a:ext>
            </a:extLst>
          </p:cNvPr>
          <p:cNvSpPr>
            <a:spLocks noGrp="1"/>
          </p:cNvSpPr>
          <p:nvPr>
            <p:custDataLst>
              <p:tags r:id="rId135"/>
            </p:custDataLst>
          </p:nvPr>
        </p:nvSpPr>
        <p:spPr bwMode="auto">
          <a:xfrm>
            <a:off x="8956675" y="5210175"/>
            <a:ext cx="422275" cy="2444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B31F76D3-E89F-493D-9084-58F8A52C57D2}" type="datetime'''S''''a''''v''i''n''''''''g'''''' ''a''cc''''o''u''n''ts'''">
              <a:rPr lang="en-US" altLang="en-US" sz="800" smtClean="0">
                <a:solidFill>
                  <a:srgbClr val="000000"/>
                </a:solidFill>
                <a:cs typeface="+mn-cs"/>
              </a:rPr>
              <a:pPr lvl="0" algn="ctr">
                <a:spcBef>
                  <a:spcPct val="0"/>
                </a:spcBef>
                <a:spcAft>
                  <a:spcPct val="0"/>
                </a:spcAft>
                <a:buClr>
                  <a:srgbClr val="000000"/>
                </a:buClr>
                <a:defRPr/>
              </a:pPr>
              <a:t>Saving accounts</a:t>
            </a:fld>
            <a:endParaRPr kumimoji="0" lang="en-US" sz="800" b="0" i="0" strike="noStrike" kern="1200" cap="none" spc="0" normalizeH="0" baseline="0" noProof="0" dirty="0">
              <a:ln>
                <a:noFill/>
              </a:ln>
              <a:solidFill>
                <a:srgbClr val="000000"/>
              </a:solidFill>
              <a:effectLst/>
              <a:uLnTx/>
              <a:uFillTx/>
              <a:cs typeface="+mn-cs"/>
            </a:endParaRPr>
          </a:p>
        </p:txBody>
      </p:sp>
      <p:sp>
        <p:nvSpPr>
          <p:cNvPr id="54" name="Text Placeholder 4">
            <a:extLst>
              <a:ext uri="{FF2B5EF4-FFF2-40B4-BE49-F238E27FC236}">
                <a16:creationId xmlns:a16="http://schemas.microsoft.com/office/drawing/2014/main" id="{2C194434-D2EA-AC07-0E19-2A43AB3BB8A1}"/>
              </a:ext>
            </a:extLst>
          </p:cNvPr>
          <p:cNvSpPr>
            <a:spLocks noGrp="1"/>
          </p:cNvSpPr>
          <p:nvPr>
            <p:custDataLst>
              <p:tags r:id="rId136"/>
            </p:custDataLst>
          </p:nvPr>
        </p:nvSpPr>
        <p:spPr bwMode="auto">
          <a:xfrm>
            <a:off x="10579100" y="5210175"/>
            <a:ext cx="473075" cy="2444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26648CE9-2592-49B2-BF3D-70614E05CE9B}" type="datetime'''Ban''c''''''a*''''''A''Z'' ''''''Prote''''ct''i''o''n'''''">
              <a:rPr lang="en-US" altLang="en-US" sz="800" smtClean="0">
                <a:solidFill>
                  <a:srgbClr val="000000"/>
                </a:solidFill>
                <a:cs typeface="+mn-cs"/>
              </a:rPr>
              <a:pPr lvl="0" algn="ctr">
                <a:spcBef>
                  <a:spcPct val="0"/>
                </a:spcBef>
                <a:spcAft>
                  <a:spcPct val="0"/>
                </a:spcAft>
                <a:buClr>
                  <a:srgbClr val="000000"/>
                </a:buClr>
                <a:defRPr/>
              </a:pPr>
              <a:t>Banca*AZ Protection</a:t>
            </a:fld>
            <a:endParaRPr kumimoji="0" lang="en-US" sz="800" b="0" i="0" strike="noStrike" kern="1200" cap="none" spc="0" normalizeH="0" baseline="0" noProof="0" dirty="0">
              <a:ln>
                <a:noFill/>
              </a:ln>
              <a:solidFill>
                <a:srgbClr val="000000"/>
              </a:solidFill>
              <a:effectLst/>
              <a:uLnTx/>
              <a:uFillTx/>
              <a:cs typeface="+mn-cs"/>
            </a:endParaRPr>
          </a:p>
        </p:txBody>
      </p:sp>
      <p:sp>
        <p:nvSpPr>
          <p:cNvPr id="24" name="Text Placeholder 4">
            <a:extLst>
              <a:ext uri="{FF2B5EF4-FFF2-40B4-BE49-F238E27FC236}">
                <a16:creationId xmlns:a16="http://schemas.microsoft.com/office/drawing/2014/main" id="{72D1FE6C-41AE-AF40-B212-B9BF45562B41}"/>
              </a:ext>
            </a:extLst>
          </p:cNvPr>
          <p:cNvSpPr>
            <a:spLocks noGrp="1"/>
          </p:cNvSpPr>
          <p:nvPr>
            <p:custDataLst>
              <p:tags r:id="rId137"/>
            </p:custDataLst>
          </p:nvPr>
        </p:nvSpPr>
        <p:spPr bwMode="auto">
          <a:xfrm>
            <a:off x="8355013" y="5210175"/>
            <a:ext cx="528638" cy="3667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B4409C52-75CE-4E13-9C98-677ECBCAD8E2}" type="datetime'U''ns''ecured lo''ans''''''* no''''n-''m''''''or''''tga''ges'">
              <a:rPr lang="en-US" altLang="en-US" sz="800" smtClean="0">
                <a:solidFill>
                  <a:srgbClr val="000000"/>
                </a:solidFill>
                <a:cs typeface="+mn-cs"/>
              </a:rPr>
              <a:pPr lvl="0" algn="ctr">
                <a:spcBef>
                  <a:spcPct val="0"/>
                </a:spcBef>
                <a:spcAft>
                  <a:spcPct val="0"/>
                </a:spcAft>
                <a:buClr>
                  <a:srgbClr val="000000"/>
                </a:buClr>
                <a:defRPr/>
              </a:pPr>
              <a:t>Unsecured loans* non-mortgages</a:t>
            </a:fld>
            <a:endParaRPr kumimoji="0" lang="en-US" sz="800" b="0" i="0" strike="noStrike" kern="1200" cap="none" spc="0" normalizeH="0" baseline="0" noProof="0" dirty="0">
              <a:ln>
                <a:noFill/>
              </a:ln>
              <a:solidFill>
                <a:srgbClr val="000000"/>
              </a:solidFill>
              <a:effectLst/>
              <a:uLnTx/>
              <a:uFillTx/>
              <a:cs typeface="+mn-cs"/>
            </a:endParaRPr>
          </a:p>
        </p:txBody>
      </p:sp>
      <p:sp>
        <p:nvSpPr>
          <p:cNvPr id="35" name="Text Placeholder 4">
            <a:extLst>
              <a:ext uri="{FF2B5EF4-FFF2-40B4-BE49-F238E27FC236}">
                <a16:creationId xmlns:a16="http://schemas.microsoft.com/office/drawing/2014/main" id="{65C546F4-4877-85CA-A1B8-CBE72E4EEB23}"/>
              </a:ext>
            </a:extLst>
          </p:cNvPr>
          <p:cNvSpPr>
            <a:spLocks noGrp="1"/>
          </p:cNvSpPr>
          <p:nvPr>
            <p:custDataLst>
              <p:tags r:id="rId138"/>
            </p:custDataLst>
          </p:nvPr>
        </p:nvSpPr>
        <p:spPr bwMode="auto">
          <a:xfrm>
            <a:off x="6773863" y="5210175"/>
            <a:ext cx="393700" cy="2444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6C2FE7FF-72E3-4109-A3F3-AF9DEE48D780}" type="datetime'''''S''''ec''''ured'' ''l''''o''''''an''''s'''''">
              <a:rPr lang="en-US" altLang="en-US" sz="800" smtClean="0">
                <a:solidFill>
                  <a:srgbClr val="000000"/>
                </a:solidFill>
                <a:cs typeface="+mn-cs"/>
              </a:rPr>
              <a:pPr lvl="0" algn="ctr">
                <a:spcBef>
                  <a:spcPct val="0"/>
                </a:spcBef>
                <a:spcAft>
                  <a:spcPct val="0"/>
                </a:spcAft>
                <a:buClr>
                  <a:srgbClr val="000000"/>
                </a:buClr>
                <a:defRPr/>
              </a:pPr>
              <a:t>Secured loans</a:t>
            </a:fld>
            <a:endParaRPr kumimoji="0" lang="en-US" sz="800" b="0" i="0" strike="noStrike" kern="1200" cap="none" spc="0" normalizeH="0" baseline="0" noProof="0" dirty="0">
              <a:ln>
                <a:noFill/>
              </a:ln>
              <a:solidFill>
                <a:srgbClr val="000000"/>
              </a:solidFill>
              <a:effectLst/>
              <a:uLnTx/>
              <a:uFillTx/>
              <a:cs typeface="+mn-cs"/>
            </a:endParaRPr>
          </a:p>
        </p:txBody>
      </p:sp>
      <p:sp>
        <p:nvSpPr>
          <p:cNvPr id="34" name="Text Placeholder 4">
            <a:extLst>
              <a:ext uri="{FF2B5EF4-FFF2-40B4-BE49-F238E27FC236}">
                <a16:creationId xmlns:a16="http://schemas.microsoft.com/office/drawing/2014/main" id="{AA707D76-3456-9AF2-13EE-5C673C1E0736}"/>
              </a:ext>
            </a:extLst>
          </p:cNvPr>
          <p:cNvSpPr>
            <a:spLocks noGrp="1"/>
          </p:cNvSpPr>
          <p:nvPr>
            <p:custDataLst>
              <p:tags r:id="rId139"/>
            </p:custDataLst>
          </p:nvPr>
        </p:nvSpPr>
        <p:spPr bwMode="auto">
          <a:xfrm>
            <a:off x="7250113" y="5210175"/>
            <a:ext cx="541338" cy="2444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AB0424BC-11D7-4B14-9983-6D75EADF3334}" type="datetime'''U''n''''''''s''ecu''red'' ''''l''oans*'' ''''''''ca''''sh'''">
              <a:rPr lang="en-US" altLang="en-US" sz="800" smtClean="0">
                <a:solidFill>
                  <a:srgbClr val="000000"/>
                </a:solidFill>
                <a:cs typeface="+mn-cs"/>
              </a:rPr>
              <a:pPr lvl="0" algn="ctr">
                <a:spcBef>
                  <a:spcPct val="0"/>
                </a:spcBef>
                <a:spcAft>
                  <a:spcPct val="0"/>
                </a:spcAft>
                <a:buClr>
                  <a:srgbClr val="000000"/>
                </a:buClr>
                <a:defRPr/>
              </a:pPr>
              <a:t>Unsecured loans* cash</a:t>
            </a:fld>
            <a:endParaRPr kumimoji="0" lang="en-US" sz="800" b="0" i="0" strike="noStrike" kern="1200" cap="none" spc="0" normalizeH="0" baseline="0" noProof="0" dirty="0">
              <a:ln>
                <a:noFill/>
              </a:ln>
              <a:solidFill>
                <a:srgbClr val="000000"/>
              </a:solidFill>
              <a:effectLst/>
              <a:uLnTx/>
              <a:uFillTx/>
              <a:cs typeface="+mn-cs"/>
            </a:endParaRPr>
          </a:p>
        </p:txBody>
      </p:sp>
      <p:sp>
        <p:nvSpPr>
          <p:cNvPr id="36" name="Text Placeholder 4">
            <a:extLst>
              <a:ext uri="{FF2B5EF4-FFF2-40B4-BE49-F238E27FC236}">
                <a16:creationId xmlns:a16="http://schemas.microsoft.com/office/drawing/2014/main" id="{1DB3B6C3-860C-9A06-A04C-4F4C3FD99CBC}"/>
              </a:ext>
            </a:extLst>
          </p:cNvPr>
          <p:cNvSpPr>
            <a:spLocks noGrp="1"/>
          </p:cNvSpPr>
          <p:nvPr>
            <p:custDataLst>
              <p:tags r:id="rId140"/>
            </p:custDataLst>
          </p:nvPr>
        </p:nvSpPr>
        <p:spPr bwMode="auto">
          <a:xfrm>
            <a:off x="6280150" y="5210175"/>
            <a:ext cx="284163" cy="2444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A1E9336F-E3D1-440A-8B52-489EB6138C0A}" type="datetime'''C''''r''ed''''i''''''''t'' car''d''''''''s'">
              <a:rPr lang="en-US" altLang="en-US" sz="800" smtClean="0">
                <a:solidFill>
                  <a:srgbClr val="000000"/>
                </a:solidFill>
                <a:cs typeface="+mn-cs"/>
              </a:rPr>
              <a:pPr lvl="0" algn="ctr">
                <a:spcBef>
                  <a:spcPct val="0"/>
                </a:spcBef>
                <a:spcAft>
                  <a:spcPct val="0"/>
                </a:spcAft>
                <a:buClr>
                  <a:srgbClr val="000000"/>
                </a:buClr>
                <a:defRPr/>
              </a:pPr>
              <a:t>Credit cards</a:t>
            </a:fld>
            <a:endParaRPr kumimoji="0" lang="en-US" sz="800" b="0" i="0" strike="noStrike" kern="1200" cap="none" spc="0" normalizeH="0" baseline="0" noProof="0" dirty="0">
              <a:ln>
                <a:noFill/>
              </a:ln>
              <a:solidFill>
                <a:srgbClr val="000000"/>
              </a:solidFill>
              <a:effectLst/>
              <a:uLnTx/>
              <a:uFillTx/>
              <a:cs typeface="+mn-cs"/>
            </a:endParaRPr>
          </a:p>
        </p:txBody>
      </p:sp>
      <p:sp>
        <p:nvSpPr>
          <p:cNvPr id="55" name="Text Placeholder 4">
            <a:extLst>
              <a:ext uri="{FF2B5EF4-FFF2-40B4-BE49-F238E27FC236}">
                <a16:creationId xmlns:a16="http://schemas.microsoft.com/office/drawing/2014/main" id="{AF442396-EEA1-7A3D-FEB2-D1AD9597B67E}"/>
              </a:ext>
            </a:extLst>
          </p:cNvPr>
          <p:cNvSpPr>
            <a:spLocks noGrp="1"/>
          </p:cNvSpPr>
          <p:nvPr>
            <p:custDataLst>
              <p:tags r:id="rId141"/>
            </p:custDataLst>
          </p:nvPr>
        </p:nvSpPr>
        <p:spPr bwMode="auto">
          <a:xfrm>
            <a:off x="11036300" y="5210175"/>
            <a:ext cx="6588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296CF28C-5E39-454F-A773-222DAA738236}" type="datetime'B''a''''''n''''''''''''c''''a*Is''''''l''amic'''''">
              <a:rPr lang="en-US" altLang="en-US" sz="800" smtClean="0">
                <a:solidFill>
                  <a:srgbClr val="000000"/>
                </a:solidFill>
                <a:cs typeface="+mn-cs"/>
              </a:rPr>
              <a:pPr lvl="0" algn="ctr">
                <a:spcBef>
                  <a:spcPct val="0"/>
                </a:spcBef>
                <a:spcAft>
                  <a:spcPct val="0"/>
                </a:spcAft>
                <a:buClr>
                  <a:srgbClr val="000000"/>
                </a:buClr>
                <a:defRPr/>
              </a:pPr>
              <a:t>Banca*Islamic</a:t>
            </a:fld>
            <a:endParaRPr kumimoji="0" lang="en-US" sz="800" b="0" i="0" strike="noStrike" kern="1200" cap="none" spc="0" normalizeH="0" baseline="0" noProof="0" dirty="0">
              <a:ln>
                <a:noFill/>
              </a:ln>
              <a:solidFill>
                <a:srgbClr val="000000"/>
              </a:solidFill>
              <a:effectLst/>
              <a:uLnTx/>
              <a:uFillTx/>
              <a:cs typeface="+mn-cs"/>
            </a:endParaRPr>
          </a:p>
        </p:txBody>
      </p:sp>
      <p:sp>
        <p:nvSpPr>
          <p:cNvPr id="23" name="Text Placeholder 4">
            <a:extLst>
              <a:ext uri="{FF2B5EF4-FFF2-40B4-BE49-F238E27FC236}">
                <a16:creationId xmlns:a16="http://schemas.microsoft.com/office/drawing/2014/main" id="{38D700A7-5E63-6FD9-D3E1-692200D65B25}"/>
              </a:ext>
            </a:extLst>
          </p:cNvPr>
          <p:cNvSpPr>
            <a:spLocks noGrp="1"/>
          </p:cNvSpPr>
          <p:nvPr>
            <p:custDataLst>
              <p:tags r:id="rId142"/>
            </p:custDataLst>
          </p:nvPr>
        </p:nvSpPr>
        <p:spPr bwMode="auto">
          <a:xfrm>
            <a:off x="7816850" y="5210175"/>
            <a:ext cx="506413" cy="3667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EF03A1AA-D454-4AA4-B6F2-EE44124931F0}" type="datetime'Un''s''''''''ecured ''lo''a''''ns''*'' ''m''''''''ortgag''es'">
              <a:rPr lang="en-US" altLang="en-US" sz="800" smtClean="0">
                <a:solidFill>
                  <a:srgbClr val="000000"/>
                </a:solidFill>
                <a:cs typeface="+mn-cs"/>
              </a:rPr>
              <a:pPr lvl="0" algn="ctr">
                <a:spcBef>
                  <a:spcPct val="0"/>
                </a:spcBef>
                <a:spcAft>
                  <a:spcPct val="0"/>
                </a:spcAft>
                <a:buClr>
                  <a:srgbClr val="000000"/>
                </a:buClr>
                <a:defRPr/>
              </a:pPr>
              <a:t>Unsecured loans* mortgages</a:t>
            </a:fld>
            <a:endParaRPr kumimoji="0" lang="en-US" sz="800" b="0" i="0" strike="noStrike" kern="1200" cap="none" spc="0" normalizeH="0" baseline="0" noProof="0" dirty="0">
              <a:ln>
                <a:noFill/>
              </a:ln>
              <a:solidFill>
                <a:srgbClr val="000000"/>
              </a:solidFill>
              <a:effectLst/>
              <a:uLnTx/>
              <a:uFillTx/>
              <a:cs typeface="+mn-cs"/>
            </a:endParaRPr>
          </a:p>
        </p:txBody>
      </p:sp>
      <p:sp>
        <p:nvSpPr>
          <p:cNvPr id="57" name="Rectangle 56">
            <a:extLst>
              <a:ext uri="{FF2B5EF4-FFF2-40B4-BE49-F238E27FC236}">
                <a16:creationId xmlns:a16="http://schemas.microsoft.com/office/drawing/2014/main" id="{5335AC51-7DDA-DD6E-9A02-3ADE0FECD09E}"/>
              </a:ext>
            </a:extLst>
          </p:cNvPr>
          <p:cNvSpPr/>
          <p:nvPr>
            <p:custDataLst>
              <p:tags r:id="rId143"/>
            </p:custDataLst>
          </p:nvPr>
        </p:nvSpPr>
        <p:spPr bwMode="auto">
          <a:xfrm>
            <a:off x="11083925" y="1936750"/>
            <a:ext cx="109538" cy="109538"/>
          </a:xfrm>
          <a:prstGeom prst="rect">
            <a:avLst/>
          </a:prstGeom>
          <a:solidFill>
            <a:schemeClr val="accent3"/>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0" name="Rectangle 9">
            <a:extLst>
              <a:ext uri="{FF2B5EF4-FFF2-40B4-BE49-F238E27FC236}">
                <a16:creationId xmlns:a16="http://schemas.microsoft.com/office/drawing/2014/main" id="{AFDAA9D9-F6D5-44E3-97BB-D598E7B3A835}"/>
              </a:ext>
            </a:extLst>
          </p:cNvPr>
          <p:cNvSpPr/>
          <p:nvPr>
            <p:custDataLst>
              <p:tags r:id="rId144"/>
            </p:custDataLst>
          </p:nvPr>
        </p:nvSpPr>
        <p:spPr bwMode="auto">
          <a:xfrm>
            <a:off x="10469563" y="1936750"/>
            <a:ext cx="109538" cy="109538"/>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4" name="Rectangle 13">
            <a:extLst>
              <a:ext uri="{FF2B5EF4-FFF2-40B4-BE49-F238E27FC236}">
                <a16:creationId xmlns:a16="http://schemas.microsoft.com/office/drawing/2014/main" id="{1B60535F-D23D-454D-A51F-87EAF6BB84C8}"/>
              </a:ext>
            </a:extLst>
          </p:cNvPr>
          <p:cNvSpPr/>
          <p:nvPr>
            <p:custDataLst>
              <p:tags r:id="rId145"/>
            </p:custDataLst>
          </p:nvPr>
        </p:nvSpPr>
        <p:spPr bwMode="auto">
          <a:xfrm>
            <a:off x="10469563" y="2109788"/>
            <a:ext cx="109538" cy="109538"/>
          </a:xfrm>
          <a:prstGeom prst="rect">
            <a:avLst/>
          </a:prstGeom>
          <a:solidFill>
            <a:schemeClr val="accent5"/>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61" name="Text Placeholder 2">
            <a:extLst>
              <a:ext uri="{FF2B5EF4-FFF2-40B4-BE49-F238E27FC236}">
                <a16:creationId xmlns:a16="http://schemas.microsoft.com/office/drawing/2014/main" id="{192DB789-515B-4504-BE53-6445F2427687}"/>
              </a:ext>
            </a:extLst>
          </p:cNvPr>
          <p:cNvSpPr>
            <a:spLocks noGrp="1"/>
          </p:cNvSpPr>
          <p:nvPr>
            <p:custDataLst>
              <p:tags r:id="rId146"/>
            </p:custDataLst>
          </p:nvPr>
        </p:nvSpPr>
        <p:spPr bwMode="auto">
          <a:xfrm>
            <a:off x="10629900" y="1933575"/>
            <a:ext cx="3524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380D2E8A-37F2-46EA-8A2D-E68A1C49DF79}" type="datetime'S''''''p''''''''''''''''''r''i''n''''''''''''''''t'' ''''4'">
              <a:rPr lang="en-US" altLang="en-US" sz="800" smtClean="0">
                <a:effectLst/>
                <a:cs typeface="+mn-cs"/>
              </a:rPr>
              <a:pPr>
                <a:spcBef>
                  <a:spcPct val="0"/>
                </a:spcBef>
                <a:spcAft>
                  <a:spcPct val="0"/>
                </a:spcAft>
              </a:pPr>
              <a:t>Sprint 4</a:t>
            </a:fld>
            <a:endParaRPr lang="en-US" sz="800" dirty="0">
              <a:cs typeface="+mn-cs"/>
            </a:endParaRPr>
          </a:p>
        </p:txBody>
      </p:sp>
      <p:sp>
        <p:nvSpPr>
          <p:cNvPr id="25" name="Text Placeholder 2">
            <a:extLst>
              <a:ext uri="{FF2B5EF4-FFF2-40B4-BE49-F238E27FC236}">
                <a16:creationId xmlns:a16="http://schemas.microsoft.com/office/drawing/2014/main" id="{6122D86E-804D-A83C-CE2D-80BEE5ADBAAC}"/>
              </a:ext>
            </a:extLst>
          </p:cNvPr>
          <p:cNvSpPr>
            <a:spLocks noGrp="1"/>
          </p:cNvSpPr>
          <p:nvPr>
            <p:custDataLst>
              <p:tags r:id="rId147"/>
            </p:custDataLst>
          </p:nvPr>
        </p:nvSpPr>
        <p:spPr bwMode="auto">
          <a:xfrm>
            <a:off x="11244263" y="1933575"/>
            <a:ext cx="3524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D95D1BC1-BC79-4B3F-986C-9D55A44D8371}" type="datetime'S''''print'''''''''''' ''''''''''''''''''''''''6'''''''">
              <a:rPr lang="en-US" altLang="en-US" sz="800" smtClean="0">
                <a:cs typeface="+mn-cs"/>
              </a:rPr>
              <a:pPr/>
              <a:t>Sprint 6</a:t>
            </a:fld>
            <a:endParaRPr lang="en-US" sz="800" dirty="0">
              <a:cs typeface="+mn-cs"/>
            </a:endParaRPr>
          </a:p>
        </p:txBody>
      </p:sp>
      <p:sp>
        <p:nvSpPr>
          <p:cNvPr id="163" name="Text Placeholder 2">
            <a:extLst>
              <a:ext uri="{FF2B5EF4-FFF2-40B4-BE49-F238E27FC236}">
                <a16:creationId xmlns:a16="http://schemas.microsoft.com/office/drawing/2014/main" id="{192DB789-515B-4504-BE53-6445F2427687}"/>
              </a:ext>
            </a:extLst>
          </p:cNvPr>
          <p:cNvSpPr>
            <a:spLocks noGrp="1"/>
          </p:cNvSpPr>
          <p:nvPr>
            <p:custDataLst>
              <p:tags r:id="rId148"/>
            </p:custDataLst>
          </p:nvPr>
        </p:nvSpPr>
        <p:spPr bwMode="auto">
          <a:xfrm>
            <a:off x="10629900" y="2106613"/>
            <a:ext cx="3524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29CAEDB-004C-479C-B288-4436D87AD781}" type="datetime'S''p''r''''''''''''''''''i''''''''''''''nt'''''' 5'''''''''">
              <a:rPr lang="en-US" altLang="en-US" sz="800" smtClean="0">
                <a:effectLst/>
                <a:cs typeface="+mn-cs"/>
              </a:rPr>
              <a:pPr>
                <a:spcBef>
                  <a:spcPct val="0"/>
                </a:spcBef>
                <a:spcAft>
                  <a:spcPct val="0"/>
                </a:spcAft>
              </a:pPr>
              <a:t>Sprint 5</a:t>
            </a:fld>
            <a:endParaRPr lang="en-US" sz="800" dirty="0">
              <a:cs typeface="+mn-cs"/>
            </a:endParaRPr>
          </a:p>
        </p:txBody>
      </p:sp>
      <p:sp>
        <p:nvSpPr>
          <p:cNvPr id="18" name="TextBox 17">
            <a:extLst>
              <a:ext uri="{FF2B5EF4-FFF2-40B4-BE49-F238E27FC236}">
                <a16:creationId xmlns:a16="http://schemas.microsoft.com/office/drawing/2014/main" id="{2F3DC724-7FD1-4967-AE51-03F02CC76612}"/>
              </a:ext>
            </a:extLst>
          </p:cNvPr>
          <p:cNvSpPr txBox="1">
            <a:spLocks/>
          </p:cNvSpPr>
          <p:nvPr>
            <p:custDataLst>
              <p:tags r:id="rId149"/>
            </p:custDataLst>
          </p:nvPr>
        </p:nvSpPr>
        <p:spPr>
          <a:xfrm>
            <a:off x="554736" y="1574350"/>
            <a:ext cx="4982462" cy="215900"/>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b="1" i="0" u="none" strike="noStrike" kern="1200" cap="none" spc="0" normalizeH="0" baseline="0" noProof="0" dirty="0">
                <a:ln>
                  <a:noFill/>
                </a:ln>
                <a:solidFill>
                  <a:schemeClr val="accent3"/>
                </a:solidFill>
                <a:effectLst/>
                <a:uLnTx/>
                <a:uFillTx/>
                <a:latin typeface="Arial"/>
                <a:ea typeface="+mn-ea"/>
                <a:cs typeface="Arial" panose="020B0604020202020204" pitchFamily="34" charset="0"/>
              </a:rPr>
              <a:t>Feature importance (does not indicate direction)</a:t>
            </a:r>
          </a:p>
        </p:txBody>
      </p:sp>
      <p:cxnSp>
        <p:nvCxnSpPr>
          <p:cNvPr id="17" name="LineBasicStrong 18">
            <a:extLst>
              <a:ext uri="{FF2B5EF4-FFF2-40B4-BE49-F238E27FC236}">
                <a16:creationId xmlns:a16="http://schemas.microsoft.com/office/drawing/2014/main" id="{BC46E44F-D475-4E91-A9EB-1209FFAC7B6D}"/>
              </a:ext>
            </a:extLst>
          </p:cNvPr>
          <p:cNvCxnSpPr>
            <a:cxnSpLocks/>
          </p:cNvCxnSpPr>
          <p:nvPr>
            <p:custDataLst>
              <p:tags r:id="rId150"/>
            </p:custDataLst>
          </p:nvPr>
        </p:nvCxnSpPr>
        <p:spPr>
          <a:xfrm>
            <a:off x="554736" y="1822013"/>
            <a:ext cx="4982462" cy="0"/>
          </a:xfrm>
          <a:prstGeom prst="straightConnector1">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0" name="LineBasicStrong 18">
            <a:extLst>
              <a:ext uri="{FF2B5EF4-FFF2-40B4-BE49-F238E27FC236}">
                <a16:creationId xmlns:a16="http://schemas.microsoft.com/office/drawing/2014/main" id="{A997E016-EDA4-4FD4-A87F-7744E1BD88B8}"/>
              </a:ext>
            </a:extLst>
          </p:cNvPr>
          <p:cNvCxnSpPr>
            <a:cxnSpLocks/>
          </p:cNvCxnSpPr>
          <p:nvPr>
            <p:custDataLst>
              <p:tags r:id="rId151"/>
            </p:custDataLst>
          </p:nvPr>
        </p:nvCxnSpPr>
        <p:spPr>
          <a:xfrm>
            <a:off x="6146800" y="1822013"/>
            <a:ext cx="5491163" cy="0"/>
          </a:xfrm>
          <a:prstGeom prst="straightConnector1">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LineContentSeparatorDefaultVertical 22">
            <a:extLst>
              <a:ext uri="{FF2B5EF4-FFF2-40B4-BE49-F238E27FC236}">
                <a16:creationId xmlns:a16="http://schemas.microsoft.com/office/drawing/2014/main" id="{7971E064-11D4-4219-B953-23524CC463D8}"/>
              </a:ext>
            </a:extLst>
          </p:cNvPr>
          <p:cNvCxnSpPr/>
          <p:nvPr>
            <p:custDataLst>
              <p:tags r:id="rId152"/>
            </p:custDataLst>
          </p:nvPr>
        </p:nvCxnSpPr>
        <p:spPr>
          <a:xfrm>
            <a:off x="5841999" y="1414973"/>
            <a:ext cx="0" cy="4981066"/>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Sticker">
            <a:extLst>
              <a:ext uri="{FF2B5EF4-FFF2-40B4-BE49-F238E27FC236}">
                <a16:creationId xmlns:a16="http://schemas.microsoft.com/office/drawing/2014/main" id="{6D492620-57CA-2F69-B008-2C9487A68E35}"/>
              </a:ext>
            </a:extLst>
          </p:cNvPr>
          <p:cNvSpPr txBox="1"/>
          <p:nvPr/>
        </p:nvSpPr>
        <p:spPr>
          <a:xfrm>
            <a:off x="558489" y="964729"/>
            <a:ext cx="2128788"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UNSECURED LOANS PROPENSITY MODEL</a:t>
            </a:r>
            <a:endParaRPr lang="en-US" dirty="0"/>
          </a:p>
        </p:txBody>
      </p:sp>
    </p:spTree>
    <p:extLst>
      <p:ext uri="{BB962C8B-B14F-4D97-AF65-F5344CB8AC3E}">
        <p14:creationId xmlns:p14="http://schemas.microsoft.com/office/powerpoint/2010/main" val="308397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380BCE2-19AB-964F-B943-C7298B1990B0}"/>
              </a:ext>
            </a:extLst>
          </p:cNvPr>
          <p:cNvGraphicFramePr>
            <a:graphicFrameLocks noChangeAspect="1"/>
          </p:cNvGraphicFramePr>
          <p:nvPr>
            <p:custDataLst>
              <p:tags r:id="rId1"/>
            </p:custDataLst>
            <p:extLst>
              <p:ext uri="{D42A27DB-BD31-4B8C-83A1-F6EECF244321}">
                <p14:modId xmlns:p14="http://schemas.microsoft.com/office/powerpoint/2010/main" val="22619780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6" name="Object 5" hidden="1">
                        <a:extLst>
                          <a:ext uri="{FF2B5EF4-FFF2-40B4-BE49-F238E27FC236}">
                            <a16:creationId xmlns:a16="http://schemas.microsoft.com/office/drawing/2014/main" id="{1380BCE2-19AB-964F-B943-C7298B1990B0}"/>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16" name="Rectangle 15">
            <a:extLst>
              <a:ext uri="{FF2B5EF4-FFF2-40B4-BE49-F238E27FC236}">
                <a16:creationId xmlns:a16="http://schemas.microsoft.com/office/drawing/2014/main" id="{3AF19972-EBD3-CFD9-3807-F25C288AEA8C}"/>
              </a:ext>
            </a:extLst>
          </p:cNvPr>
          <p:cNvSpPr>
            <a:spLocks/>
          </p:cNvSpPr>
          <p:nvPr/>
        </p:nvSpPr>
        <p:spPr>
          <a:xfrm>
            <a:off x="554736" y="1528952"/>
            <a:ext cx="3420364" cy="4844861"/>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ea typeface="+mn-ea"/>
              <a:cs typeface="+mn-cs"/>
            </a:endParaRPr>
          </a:p>
        </p:txBody>
      </p:sp>
      <p:cxnSp>
        <p:nvCxnSpPr>
          <p:cNvPr id="18" name="LineContentSeparatorDefaultVertical 34">
            <a:extLst>
              <a:ext uri="{FF2B5EF4-FFF2-40B4-BE49-F238E27FC236}">
                <a16:creationId xmlns:a16="http://schemas.microsoft.com/office/drawing/2014/main" id="{8373820F-556E-ED68-ADC7-660A9E5B24FA}"/>
              </a:ext>
            </a:extLst>
          </p:cNvPr>
          <p:cNvCxnSpPr>
            <a:cxnSpLocks/>
          </p:cNvCxnSpPr>
          <p:nvPr>
            <p:custDataLst>
              <p:tags r:id="rId2"/>
            </p:custDataLst>
          </p:nvPr>
        </p:nvCxnSpPr>
        <p:spPr>
          <a:xfrm>
            <a:off x="4198773" y="1528952"/>
            <a:ext cx="0" cy="4844861"/>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A566427-2757-9DB5-B5EE-3F6B62824207}"/>
              </a:ext>
            </a:extLst>
          </p:cNvPr>
          <p:cNvSpPr>
            <a:spLocks noGrp="1"/>
          </p:cNvSpPr>
          <p:nvPr>
            <p:ph type="body" sz="quarter" idx="10"/>
          </p:nvPr>
        </p:nvSpPr>
        <p:spPr/>
        <p:txBody>
          <a:bodyPr/>
          <a:lstStyle/>
          <a:p>
            <a:endParaRPr lang="en-GB"/>
          </a:p>
        </p:txBody>
      </p:sp>
      <p:sp>
        <p:nvSpPr>
          <p:cNvPr id="4" name="Title 3">
            <a:extLst>
              <a:ext uri="{FF2B5EF4-FFF2-40B4-BE49-F238E27FC236}">
                <a16:creationId xmlns:a16="http://schemas.microsoft.com/office/drawing/2014/main" id="{D228BF03-C8FF-BF22-E575-957BDE018D23}"/>
              </a:ext>
            </a:extLst>
          </p:cNvPr>
          <p:cNvSpPr>
            <a:spLocks noGrp="1"/>
          </p:cNvSpPr>
          <p:nvPr>
            <p:ph type="title"/>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3H: The model treats products from similar groups </a:t>
            </a:r>
            <a:br>
              <a:rPr lang="en-US" dirty="0">
                <a:latin typeface="Arial" panose="020B0604020202020204" pitchFamily="34" charset="0"/>
              </a:rPr>
            </a:br>
            <a:r>
              <a:rPr lang="en-US" dirty="0">
                <a:latin typeface="Arial" panose="020B0604020202020204" pitchFamily="34" charset="0"/>
              </a:rPr>
              <a:t>as the same offer for a client</a:t>
            </a:r>
          </a:p>
        </p:txBody>
      </p:sp>
      <p:sp>
        <p:nvSpPr>
          <p:cNvPr id="23" name="TextBox 22">
            <a:extLst>
              <a:ext uri="{FF2B5EF4-FFF2-40B4-BE49-F238E27FC236}">
                <a16:creationId xmlns:a16="http://schemas.microsoft.com/office/drawing/2014/main" id="{7997FC86-BC55-4054-BDE1-2EE168D558D8}"/>
              </a:ext>
            </a:extLst>
          </p:cNvPr>
          <p:cNvSpPr txBox="1">
            <a:spLocks/>
          </p:cNvSpPr>
          <p:nvPr/>
        </p:nvSpPr>
        <p:spPr>
          <a:xfrm>
            <a:off x="857127" y="2250563"/>
            <a:ext cx="2815583" cy="340163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b="1" dirty="0">
                <a:solidFill>
                  <a:schemeClr val="accent3"/>
                </a:solidFill>
              </a:rPr>
              <a:t>Most MVP datasets included </a:t>
            </a:r>
            <a:r>
              <a:rPr lang="en-US" dirty="0"/>
              <a:t>as per the C360 dataset</a:t>
            </a:r>
          </a:p>
          <a:p>
            <a:pPr lvl="1"/>
            <a:r>
              <a:rPr lang="en-GB" dirty="0"/>
              <a:t>Sanitized data quality </a:t>
            </a:r>
            <a:r>
              <a:rPr lang="en-US" dirty="0"/>
              <a:t>caused by active products holdings definition</a:t>
            </a:r>
          </a:p>
          <a:p>
            <a:pPr lvl="1"/>
            <a:r>
              <a:rPr lang="en-GB" dirty="0"/>
              <a:t>Aligned with business on advanced eligibility criteria and ‘no-regret’ leads</a:t>
            </a:r>
          </a:p>
          <a:p>
            <a:pPr lvl="1"/>
            <a:r>
              <a:rPr lang="en-GB" dirty="0"/>
              <a:t>Prepared leads’ generation pipelines</a:t>
            </a:r>
          </a:p>
          <a:p>
            <a:pPr lvl="1"/>
            <a:r>
              <a:rPr lang="en-GB" dirty="0"/>
              <a:t>Prepared deployment versions of the code</a:t>
            </a:r>
          </a:p>
          <a:p>
            <a:pPr lvl="1"/>
            <a:endParaRPr lang="en-GB" dirty="0"/>
          </a:p>
        </p:txBody>
      </p:sp>
      <p:sp>
        <p:nvSpPr>
          <p:cNvPr id="17" name="TextBox 16">
            <a:extLst>
              <a:ext uri="{FF2B5EF4-FFF2-40B4-BE49-F238E27FC236}">
                <a16:creationId xmlns:a16="http://schemas.microsoft.com/office/drawing/2014/main" id="{7321597D-A130-4E5E-BA3F-2D0F7423FB29}"/>
              </a:ext>
            </a:extLst>
          </p:cNvPr>
          <p:cNvSpPr txBox="1">
            <a:spLocks/>
          </p:cNvSpPr>
          <p:nvPr/>
        </p:nvSpPr>
        <p:spPr>
          <a:xfrm>
            <a:off x="4422446" y="1609728"/>
            <a:ext cx="1509587" cy="1415772"/>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600"/>
              </a:spcAft>
              <a:buClrTx/>
              <a:buSzTx/>
              <a:buFont typeface="Segoe UI" panose="020B0502040204020203" pitchFamily="34" charset="0"/>
              <a:buChar char="​"/>
              <a:tabLst/>
              <a:defRPr/>
            </a:pPr>
            <a:r>
              <a:rPr kumimoji="0" lang="en-US" sz="1400" b="1" i="0" u="none" strike="noStrike" kern="0" cap="none" spc="0" normalizeH="0" baseline="0" noProof="0" dirty="0">
                <a:ln>
                  <a:noFill/>
                </a:ln>
                <a:solidFill>
                  <a:schemeClr val="accent3"/>
                </a:solidFill>
                <a:effectLst/>
                <a:uLnTx/>
                <a:uFillTx/>
                <a:ea typeface="+mn-ea"/>
                <a:cs typeface="Arial" panose="020B0604020202020204" pitchFamily="34" charset="0"/>
              </a:rPr>
              <a:t>Confusion-Matrix for the inbound classification model</a:t>
            </a:r>
            <a:br>
              <a:rPr kumimoji="0" lang="en-US" sz="1200" b="1" i="0" u="none" strike="noStrike" kern="1200" cap="none" spc="0" normalizeH="0" baseline="0" noProof="0" dirty="0">
                <a:ln>
                  <a:noFill/>
                </a:ln>
                <a:solidFill>
                  <a:schemeClr val="accent3"/>
                </a:solidFill>
                <a:effectLst/>
                <a:uLnTx/>
                <a:uFillTx/>
                <a:ea typeface="+mn-ea"/>
                <a:cs typeface="Arial" panose="020B0604020202020204" pitchFamily="34" charset="0"/>
              </a:rPr>
            </a:br>
            <a:r>
              <a:rPr kumimoji="0" lang="en-US" sz="1200" b="0" i="0" u="none" strike="noStrike" kern="0" cap="none" spc="0" normalizeH="0" baseline="0" noProof="0" dirty="0">
                <a:ln>
                  <a:noFill/>
                </a:ln>
                <a:solidFill>
                  <a:srgbClr val="000000"/>
                </a:solidFill>
                <a:effectLst/>
                <a:uLnTx/>
                <a:uFillTx/>
                <a:ea typeface="+mn-ea"/>
                <a:cs typeface="Arial" panose="020B0604020202020204" pitchFamily="34" charset="0"/>
              </a:rPr>
              <a:t>What share of positive predictions of class X are actually positive</a:t>
            </a:r>
            <a:r>
              <a:rPr kumimoji="0" lang="de-CH" sz="1200" b="0" i="0" u="none" strike="noStrike" kern="0" cap="none" spc="0" normalizeH="0" baseline="0" noProof="0" dirty="0">
                <a:ln>
                  <a:noFill/>
                </a:ln>
                <a:solidFill>
                  <a:srgbClr val="000000"/>
                </a:solidFill>
                <a:effectLst/>
                <a:uLnTx/>
                <a:uFillTx/>
                <a:ea typeface="+mn-ea"/>
                <a:cs typeface="Arial" panose="020B0604020202020204" pitchFamily="34" charset="0"/>
              </a:rPr>
              <a:t>?</a:t>
            </a:r>
            <a:endParaRPr kumimoji="0" lang="en-US" sz="1200" b="0" i="0" u="none" strike="noStrike" kern="0" cap="none" spc="0" normalizeH="0" baseline="0" noProof="0" dirty="0">
              <a:ln>
                <a:noFill/>
              </a:ln>
              <a:solidFill>
                <a:srgbClr val="000000"/>
              </a:solidFill>
              <a:effectLst/>
              <a:uLnTx/>
              <a:uFillTx/>
              <a:ea typeface="+mn-ea"/>
              <a:cs typeface="Arial" panose="020B0604020202020204" pitchFamily="34" charset="0"/>
            </a:endParaRPr>
          </a:p>
        </p:txBody>
      </p:sp>
      <p:cxnSp>
        <p:nvCxnSpPr>
          <p:cNvPr id="111" name="Straight Connector 110">
            <a:extLst>
              <a:ext uri="{FF2B5EF4-FFF2-40B4-BE49-F238E27FC236}">
                <a16:creationId xmlns:a16="http://schemas.microsoft.com/office/drawing/2014/main" id="{ACEA2B47-39BC-2FAF-3439-6FC0E2A387F8}"/>
              </a:ext>
            </a:extLst>
          </p:cNvPr>
          <p:cNvCxnSpPr>
            <a:cxnSpLocks/>
          </p:cNvCxnSpPr>
          <p:nvPr/>
        </p:nvCxnSpPr>
        <p:spPr>
          <a:xfrm>
            <a:off x="6261986" y="1673358"/>
            <a:ext cx="0" cy="4657112"/>
          </a:xfrm>
          <a:prstGeom prst="line">
            <a:avLst/>
          </a:prstGeom>
          <a:noFill/>
          <a:ln w="12700" cap="flat" cmpd="sng" algn="ctr">
            <a:solidFill>
              <a:schemeClr val="tx1"/>
            </a:solidFill>
            <a:prstDash val="solid"/>
          </a:ln>
          <a:effectLst/>
        </p:spPr>
      </p:cxnSp>
      <p:sp>
        <p:nvSpPr>
          <p:cNvPr id="115" name="TextBox 114">
            <a:extLst>
              <a:ext uri="{FF2B5EF4-FFF2-40B4-BE49-F238E27FC236}">
                <a16:creationId xmlns:a16="http://schemas.microsoft.com/office/drawing/2014/main" id="{843E90CF-A5F4-130F-D514-05CB83FB2FF2}"/>
              </a:ext>
            </a:extLst>
          </p:cNvPr>
          <p:cNvSpPr txBox="1">
            <a:spLocks/>
          </p:cNvSpPr>
          <p:nvPr/>
        </p:nvSpPr>
        <p:spPr>
          <a:xfrm>
            <a:off x="7832781" y="1055787"/>
            <a:ext cx="2746633" cy="1754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3715" numCol="1" anchor="b" anchorCtr="0" compatLnSpc="1">
            <a:prstTxWarp prst="textNoShape">
              <a:avLst/>
            </a:prstTxWarp>
            <a:sp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chemeClr val="tx1"/>
              </a:buClr>
              <a:buSzTx/>
              <a:buFontTx/>
              <a:buNone/>
              <a:tabLst/>
              <a:defRPr/>
            </a:pPr>
            <a:r>
              <a:rPr kumimoji="0" lang="en-US" sz="1050" b="1" i="0" u="none" strike="noStrike" kern="0" cap="none" spc="0" normalizeH="0" baseline="0" noProof="0" dirty="0">
                <a:ln>
                  <a:noFill/>
                </a:ln>
                <a:solidFill>
                  <a:schemeClr val="accent3"/>
                </a:solidFill>
                <a:effectLst/>
                <a:uLnTx/>
                <a:uFillTx/>
                <a:ea typeface="+mn-ea"/>
                <a:cs typeface="+mn-cs"/>
              </a:rPr>
              <a:t>Predicted values</a:t>
            </a:r>
          </a:p>
        </p:txBody>
      </p:sp>
      <p:sp>
        <p:nvSpPr>
          <p:cNvPr id="116" name="TextBox 115">
            <a:extLst>
              <a:ext uri="{FF2B5EF4-FFF2-40B4-BE49-F238E27FC236}">
                <a16:creationId xmlns:a16="http://schemas.microsoft.com/office/drawing/2014/main" id="{A5E819E7-A3F6-1E63-CB68-0751F18254B9}"/>
              </a:ext>
            </a:extLst>
          </p:cNvPr>
          <p:cNvSpPr txBox="1">
            <a:spLocks/>
          </p:cNvSpPr>
          <p:nvPr/>
        </p:nvSpPr>
        <p:spPr>
          <a:xfrm rot="16200000">
            <a:off x="4659367" y="3921123"/>
            <a:ext cx="2842290" cy="16158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chemeClr val="tx1"/>
              </a:buClr>
              <a:buSzTx/>
              <a:buFontTx/>
              <a:buNone/>
              <a:tabLst/>
              <a:defRPr/>
            </a:pPr>
            <a:r>
              <a:rPr kumimoji="0" lang="en-US" sz="1050" b="1" i="0" u="none" strike="noStrike" kern="0" cap="none" spc="0" normalizeH="0" baseline="0" noProof="0" dirty="0">
                <a:ln>
                  <a:noFill/>
                </a:ln>
                <a:solidFill>
                  <a:schemeClr val="accent3"/>
                </a:solidFill>
                <a:effectLst/>
                <a:uLnTx/>
                <a:uFillTx/>
                <a:ea typeface="+mn-ea"/>
                <a:cs typeface="+mn-cs"/>
              </a:rPr>
              <a:t>Actual values</a:t>
            </a:r>
          </a:p>
        </p:txBody>
      </p:sp>
      <p:cxnSp>
        <p:nvCxnSpPr>
          <p:cNvPr id="117" name="Straight Connector 116">
            <a:extLst>
              <a:ext uri="{FF2B5EF4-FFF2-40B4-BE49-F238E27FC236}">
                <a16:creationId xmlns:a16="http://schemas.microsoft.com/office/drawing/2014/main" id="{9FC19746-AEB0-DFEB-3737-DB3C03685FD1}"/>
              </a:ext>
            </a:extLst>
          </p:cNvPr>
          <p:cNvCxnSpPr>
            <a:cxnSpLocks/>
          </p:cNvCxnSpPr>
          <p:nvPr/>
        </p:nvCxnSpPr>
        <p:spPr>
          <a:xfrm>
            <a:off x="6915316" y="1254695"/>
            <a:ext cx="4581563" cy="0"/>
          </a:xfrm>
          <a:prstGeom prst="line">
            <a:avLst/>
          </a:prstGeom>
          <a:noFill/>
          <a:ln w="12700" cap="flat" cmpd="sng" algn="ctr">
            <a:solidFill>
              <a:schemeClr val="tx1"/>
            </a:solidFill>
            <a:prstDash val="solid"/>
          </a:ln>
          <a:effectLst/>
        </p:spPr>
      </p:cxnSp>
      <p:sp>
        <p:nvSpPr>
          <p:cNvPr id="176" name="TextBox 175">
            <a:extLst>
              <a:ext uri="{FF2B5EF4-FFF2-40B4-BE49-F238E27FC236}">
                <a16:creationId xmlns:a16="http://schemas.microsoft.com/office/drawing/2014/main" id="{FBAAD23A-11DE-3A00-1073-3E5885251919}"/>
              </a:ext>
            </a:extLst>
          </p:cNvPr>
          <p:cNvSpPr txBox="1">
            <a:spLocks/>
          </p:cNvSpPr>
          <p:nvPr/>
        </p:nvSpPr>
        <p:spPr>
          <a:xfrm>
            <a:off x="7397844" y="355007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77" name="TextBox 176">
            <a:extLst>
              <a:ext uri="{FF2B5EF4-FFF2-40B4-BE49-F238E27FC236}">
                <a16:creationId xmlns:a16="http://schemas.microsoft.com/office/drawing/2014/main" id="{C0EC6306-4D07-D073-B1F9-23A18E0B2187}"/>
              </a:ext>
            </a:extLst>
          </p:cNvPr>
          <p:cNvSpPr txBox="1">
            <a:spLocks/>
          </p:cNvSpPr>
          <p:nvPr/>
        </p:nvSpPr>
        <p:spPr>
          <a:xfrm>
            <a:off x="6935395" y="355007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78" name="TextBox 177">
            <a:extLst>
              <a:ext uri="{FF2B5EF4-FFF2-40B4-BE49-F238E27FC236}">
                <a16:creationId xmlns:a16="http://schemas.microsoft.com/office/drawing/2014/main" id="{1194CF26-56D3-FCD7-703D-51C039C2D090}"/>
              </a:ext>
            </a:extLst>
          </p:cNvPr>
          <p:cNvSpPr txBox="1">
            <a:spLocks/>
          </p:cNvSpPr>
          <p:nvPr/>
        </p:nvSpPr>
        <p:spPr>
          <a:xfrm>
            <a:off x="7397844" y="308665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79" name="TextBox 178">
            <a:extLst>
              <a:ext uri="{FF2B5EF4-FFF2-40B4-BE49-F238E27FC236}">
                <a16:creationId xmlns:a16="http://schemas.microsoft.com/office/drawing/2014/main" id="{7635B65F-82C5-1CB0-1C9B-0E8A8441CAA3}"/>
              </a:ext>
            </a:extLst>
          </p:cNvPr>
          <p:cNvSpPr txBox="1">
            <a:spLocks/>
          </p:cNvSpPr>
          <p:nvPr/>
        </p:nvSpPr>
        <p:spPr>
          <a:xfrm>
            <a:off x="7860291" y="355007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80" name="TextBox 179">
            <a:extLst>
              <a:ext uri="{FF2B5EF4-FFF2-40B4-BE49-F238E27FC236}">
                <a16:creationId xmlns:a16="http://schemas.microsoft.com/office/drawing/2014/main" id="{B9E61B1C-1392-D9EE-41A9-8C0BAD2B4067}"/>
              </a:ext>
            </a:extLst>
          </p:cNvPr>
          <p:cNvSpPr txBox="1">
            <a:spLocks/>
          </p:cNvSpPr>
          <p:nvPr/>
        </p:nvSpPr>
        <p:spPr>
          <a:xfrm>
            <a:off x="7397844" y="401348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81" name="TextBox 180">
            <a:extLst>
              <a:ext uri="{FF2B5EF4-FFF2-40B4-BE49-F238E27FC236}">
                <a16:creationId xmlns:a16="http://schemas.microsoft.com/office/drawing/2014/main" id="{06DC7225-3541-2D38-AAC3-68873FA37716}"/>
              </a:ext>
            </a:extLst>
          </p:cNvPr>
          <p:cNvSpPr txBox="1">
            <a:spLocks/>
          </p:cNvSpPr>
          <p:nvPr/>
        </p:nvSpPr>
        <p:spPr>
          <a:xfrm>
            <a:off x="6935395" y="308665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82" name="TextBox 181">
            <a:extLst>
              <a:ext uri="{FF2B5EF4-FFF2-40B4-BE49-F238E27FC236}">
                <a16:creationId xmlns:a16="http://schemas.microsoft.com/office/drawing/2014/main" id="{83A911CD-2405-7560-4DEE-83ADB8C50236}"/>
              </a:ext>
            </a:extLst>
          </p:cNvPr>
          <p:cNvSpPr txBox="1">
            <a:spLocks/>
          </p:cNvSpPr>
          <p:nvPr/>
        </p:nvSpPr>
        <p:spPr>
          <a:xfrm>
            <a:off x="6935396" y="401348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83" name="TextBox 182">
            <a:extLst>
              <a:ext uri="{FF2B5EF4-FFF2-40B4-BE49-F238E27FC236}">
                <a16:creationId xmlns:a16="http://schemas.microsoft.com/office/drawing/2014/main" id="{6475DE0E-27A3-C642-9230-EDD2CF6BA7AC}"/>
              </a:ext>
            </a:extLst>
          </p:cNvPr>
          <p:cNvSpPr txBox="1">
            <a:spLocks/>
          </p:cNvSpPr>
          <p:nvPr/>
        </p:nvSpPr>
        <p:spPr>
          <a:xfrm>
            <a:off x="7860291" y="308665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84" name="TextBox 183">
            <a:extLst>
              <a:ext uri="{FF2B5EF4-FFF2-40B4-BE49-F238E27FC236}">
                <a16:creationId xmlns:a16="http://schemas.microsoft.com/office/drawing/2014/main" id="{E7096C13-EEA3-A813-F2C3-2DC01A5AC723}"/>
              </a:ext>
            </a:extLst>
          </p:cNvPr>
          <p:cNvSpPr txBox="1">
            <a:spLocks/>
          </p:cNvSpPr>
          <p:nvPr/>
        </p:nvSpPr>
        <p:spPr>
          <a:xfrm>
            <a:off x="7860291" y="401348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200" name="TextBox 199">
            <a:extLst>
              <a:ext uri="{FF2B5EF4-FFF2-40B4-BE49-F238E27FC236}">
                <a16:creationId xmlns:a16="http://schemas.microsoft.com/office/drawing/2014/main" id="{FDBE88B8-5E1D-945A-42C7-E2A9F63DD676}"/>
              </a:ext>
            </a:extLst>
          </p:cNvPr>
          <p:cNvSpPr txBox="1">
            <a:spLocks/>
          </p:cNvSpPr>
          <p:nvPr/>
        </p:nvSpPr>
        <p:spPr>
          <a:xfrm>
            <a:off x="8785187" y="3550073"/>
            <a:ext cx="462449" cy="463416"/>
          </a:xfrm>
          <a:prstGeom prst="rect">
            <a:avLst/>
          </a:prstGeom>
          <a:solidFill>
            <a:srgbClr val="2251FF"/>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201" name="TextBox 200">
            <a:extLst>
              <a:ext uri="{FF2B5EF4-FFF2-40B4-BE49-F238E27FC236}">
                <a16:creationId xmlns:a16="http://schemas.microsoft.com/office/drawing/2014/main" id="{7A83F323-E9D8-053A-F2B6-2F4F9E8C1AC0}"/>
              </a:ext>
            </a:extLst>
          </p:cNvPr>
          <p:cNvSpPr txBox="1">
            <a:spLocks/>
          </p:cNvSpPr>
          <p:nvPr/>
        </p:nvSpPr>
        <p:spPr>
          <a:xfrm>
            <a:off x="8322739" y="3550073"/>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202" name="TextBox 201">
            <a:extLst>
              <a:ext uri="{FF2B5EF4-FFF2-40B4-BE49-F238E27FC236}">
                <a16:creationId xmlns:a16="http://schemas.microsoft.com/office/drawing/2014/main" id="{131522A1-B55A-C5E1-5AF2-AB920BEC9992}"/>
              </a:ext>
            </a:extLst>
          </p:cNvPr>
          <p:cNvSpPr txBox="1">
            <a:spLocks/>
          </p:cNvSpPr>
          <p:nvPr/>
        </p:nvSpPr>
        <p:spPr>
          <a:xfrm>
            <a:off x="8785187" y="3086659"/>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203" name="TextBox 202">
            <a:extLst>
              <a:ext uri="{FF2B5EF4-FFF2-40B4-BE49-F238E27FC236}">
                <a16:creationId xmlns:a16="http://schemas.microsoft.com/office/drawing/2014/main" id="{6FD96F46-3C2F-D05E-306B-49EE50018D1E}"/>
              </a:ext>
            </a:extLst>
          </p:cNvPr>
          <p:cNvSpPr txBox="1">
            <a:spLocks/>
          </p:cNvSpPr>
          <p:nvPr/>
        </p:nvSpPr>
        <p:spPr>
          <a:xfrm>
            <a:off x="9247635" y="3550073"/>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204" name="TextBox 203">
            <a:extLst>
              <a:ext uri="{FF2B5EF4-FFF2-40B4-BE49-F238E27FC236}">
                <a16:creationId xmlns:a16="http://schemas.microsoft.com/office/drawing/2014/main" id="{F89C1F59-C931-6C15-6ECB-60D0F5AA1CB9}"/>
              </a:ext>
            </a:extLst>
          </p:cNvPr>
          <p:cNvSpPr txBox="1">
            <a:spLocks/>
          </p:cNvSpPr>
          <p:nvPr/>
        </p:nvSpPr>
        <p:spPr>
          <a:xfrm>
            <a:off x="8785187" y="4013489"/>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r>
              <a:rPr kumimoji="0" lang="en-US" sz="800" b="1" i="0" u="none" strike="noStrike" kern="0" cap="none" spc="0" normalizeH="0" baseline="0" noProof="0" dirty="0">
                <a:ln>
                  <a:noFill/>
                </a:ln>
                <a:solidFill>
                  <a:schemeClr val="bg1"/>
                </a:solidFill>
                <a:effectLst/>
                <a:uLnTx/>
                <a:uFillTx/>
                <a:ea typeface="+mn-ea"/>
                <a:cs typeface="+mn-cs"/>
              </a:rPr>
              <a:t> </a:t>
            </a:r>
          </a:p>
        </p:txBody>
      </p:sp>
      <p:sp>
        <p:nvSpPr>
          <p:cNvPr id="205" name="TextBox 204">
            <a:extLst>
              <a:ext uri="{FF2B5EF4-FFF2-40B4-BE49-F238E27FC236}">
                <a16:creationId xmlns:a16="http://schemas.microsoft.com/office/drawing/2014/main" id="{073B2B90-98C6-431C-A56E-057F937F7BDF}"/>
              </a:ext>
            </a:extLst>
          </p:cNvPr>
          <p:cNvSpPr txBox="1">
            <a:spLocks/>
          </p:cNvSpPr>
          <p:nvPr/>
        </p:nvSpPr>
        <p:spPr>
          <a:xfrm>
            <a:off x="8322739" y="3086659"/>
            <a:ext cx="462449" cy="463416"/>
          </a:xfrm>
          <a:prstGeom prst="rect">
            <a:avLst/>
          </a:prstGeom>
          <a:solidFill>
            <a:srgbClr val="051C2C"/>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206" name="TextBox 205">
            <a:extLst>
              <a:ext uri="{FF2B5EF4-FFF2-40B4-BE49-F238E27FC236}">
                <a16:creationId xmlns:a16="http://schemas.microsoft.com/office/drawing/2014/main" id="{4B7EC118-8345-0C79-603E-D9ACA5500479}"/>
              </a:ext>
            </a:extLst>
          </p:cNvPr>
          <p:cNvSpPr txBox="1">
            <a:spLocks/>
          </p:cNvSpPr>
          <p:nvPr/>
        </p:nvSpPr>
        <p:spPr>
          <a:xfrm>
            <a:off x="8322739" y="4013489"/>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207" name="TextBox 206">
            <a:extLst>
              <a:ext uri="{FF2B5EF4-FFF2-40B4-BE49-F238E27FC236}">
                <a16:creationId xmlns:a16="http://schemas.microsoft.com/office/drawing/2014/main" id="{F536C88B-25DE-8D69-B40D-5D7237FA1229}"/>
              </a:ext>
            </a:extLst>
          </p:cNvPr>
          <p:cNvSpPr txBox="1">
            <a:spLocks/>
          </p:cNvSpPr>
          <p:nvPr/>
        </p:nvSpPr>
        <p:spPr>
          <a:xfrm>
            <a:off x="9247635" y="3086659"/>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208" name="TextBox 207">
            <a:extLst>
              <a:ext uri="{FF2B5EF4-FFF2-40B4-BE49-F238E27FC236}">
                <a16:creationId xmlns:a16="http://schemas.microsoft.com/office/drawing/2014/main" id="{90F3CD99-176A-9B46-C41B-594176E09287}"/>
              </a:ext>
            </a:extLst>
          </p:cNvPr>
          <p:cNvSpPr txBox="1">
            <a:spLocks/>
          </p:cNvSpPr>
          <p:nvPr/>
        </p:nvSpPr>
        <p:spPr>
          <a:xfrm>
            <a:off x="9247635" y="4013489"/>
            <a:ext cx="462449" cy="463416"/>
          </a:xfrm>
          <a:prstGeom prst="rect">
            <a:avLst/>
          </a:prstGeom>
          <a:solidFill>
            <a:srgbClr val="051C2C"/>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21" name="TextBox 120">
            <a:extLst>
              <a:ext uri="{FF2B5EF4-FFF2-40B4-BE49-F238E27FC236}">
                <a16:creationId xmlns:a16="http://schemas.microsoft.com/office/drawing/2014/main" id="{2AB5B9EE-C685-804E-EC9E-CA713A35CCBB}"/>
              </a:ext>
            </a:extLst>
          </p:cNvPr>
          <p:cNvSpPr txBox="1">
            <a:spLocks/>
          </p:cNvSpPr>
          <p:nvPr/>
        </p:nvSpPr>
        <p:spPr>
          <a:xfrm>
            <a:off x="7397844" y="2159827"/>
            <a:ext cx="462449" cy="463416"/>
          </a:xfrm>
          <a:prstGeom prst="rect">
            <a:avLst/>
          </a:prstGeom>
          <a:solidFill>
            <a:srgbClr val="2251FF"/>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22" name="TextBox 121">
            <a:extLst>
              <a:ext uri="{FF2B5EF4-FFF2-40B4-BE49-F238E27FC236}">
                <a16:creationId xmlns:a16="http://schemas.microsoft.com/office/drawing/2014/main" id="{CD082430-7367-DB5B-1D88-66BF25061F5B}"/>
              </a:ext>
            </a:extLst>
          </p:cNvPr>
          <p:cNvSpPr txBox="1">
            <a:spLocks/>
          </p:cNvSpPr>
          <p:nvPr/>
        </p:nvSpPr>
        <p:spPr>
          <a:xfrm>
            <a:off x="6935395" y="2159827"/>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23" name="TextBox 122">
            <a:extLst>
              <a:ext uri="{FF2B5EF4-FFF2-40B4-BE49-F238E27FC236}">
                <a16:creationId xmlns:a16="http://schemas.microsoft.com/office/drawing/2014/main" id="{FAA9A0CA-6FA3-18B3-04CB-0FF38ED65521}"/>
              </a:ext>
            </a:extLst>
          </p:cNvPr>
          <p:cNvSpPr txBox="1">
            <a:spLocks/>
          </p:cNvSpPr>
          <p:nvPr/>
        </p:nvSpPr>
        <p:spPr>
          <a:xfrm>
            <a:off x="7397844" y="1696412"/>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24" name="TextBox 123">
            <a:extLst>
              <a:ext uri="{FF2B5EF4-FFF2-40B4-BE49-F238E27FC236}">
                <a16:creationId xmlns:a16="http://schemas.microsoft.com/office/drawing/2014/main" id="{2A7FB3A2-86DB-92B4-630C-4BDEF16A9A74}"/>
              </a:ext>
            </a:extLst>
          </p:cNvPr>
          <p:cNvSpPr txBox="1">
            <a:spLocks/>
          </p:cNvSpPr>
          <p:nvPr/>
        </p:nvSpPr>
        <p:spPr>
          <a:xfrm>
            <a:off x="7860291" y="2159827"/>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25" name="TextBox 124">
            <a:extLst>
              <a:ext uri="{FF2B5EF4-FFF2-40B4-BE49-F238E27FC236}">
                <a16:creationId xmlns:a16="http://schemas.microsoft.com/office/drawing/2014/main" id="{BFA4F023-447E-296E-3386-E06FCBF909F2}"/>
              </a:ext>
            </a:extLst>
          </p:cNvPr>
          <p:cNvSpPr txBox="1">
            <a:spLocks/>
          </p:cNvSpPr>
          <p:nvPr/>
        </p:nvSpPr>
        <p:spPr>
          <a:xfrm>
            <a:off x="7397844" y="262324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26" name="TextBox 125">
            <a:extLst>
              <a:ext uri="{FF2B5EF4-FFF2-40B4-BE49-F238E27FC236}">
                <a16:creationId xmlns:a16="http://schemas.microsoft.com/office/drawing/2014/main" id="{F399DFB0-1832-FB93-01AE-3C50B99CA6EC}"/>
              </a:ext>
            </a:extLst>
          </p:cNvPr>
          <p:cNvSpPr txBox="1">
            <a:spLocks/>
          </p:cNvSpPr>
          <p:nvPr/>
        </p:nvSpPr>
        <p:spPr>
          <a:xfrm>
            <a:off x="6935395" y="1696412"/>
            <a:ext cx="462449" cy="463416"/>
          </a:xfrm>
          <a:prstGeom prst="rect">
            <a:avLst/>
          </a:prstGeom>
          <a:solidFill>
            <a:srgbClr val="2251FF"/>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27" name="TextBox 126">
            <a:extLst>
              <a:ext uri="{FF2B5EF4-FFF2-40B4-BE49-F238E27FC236}">
                <a16:creationId xmlns:a16="http://schemas.microsoft.com/office/drawing/2014/main" id="{4ECA34EB-D84B-DDFB-BFB4-4F435B4C8E93}"/>
              </a:ext>
            </a:extLst>
          </p:cNvPr>
          <p:cNvSpPr txBox="1">
            <a:spLocks/>
          </p:cNvSpPr>
          <p:nvPr/>
        </p:nvSpPr>
        <p:spPr>
          <a:xfrm>
            <a:off x="6935396" y="262324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28" name="TextBox 127">
            <a:extLst>
              <a:ext uri="{FF2B5EF4-FFF2-40B4-BE49-F238E27FC236}">
                <a16:creationId xmlns:a16="http://schemas.microsoft.com/office/drawing/2014/main" id="{125E3830-6637-6E39-D8FD-ECE5020B4B90}"/>
              </a:ext>
            </a:extLst>
          </p:cNvPr>
          <p:cNvSpPr txBox="1">
            <a:spLocks/>
          </p:cNvSpPr>
          <p:nvPr/>
        </p:nvSpPr>
        <p:spPr>
          <a:xfrm>
            <a:off x="7860291" y="1696412"/>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29" name="TextBox 128">
            <a:extLst>
              <a:ext uri="{FF2B5EF4-FFF2-40B4-BE49-F238E27FC236}">
                <a16:creationId xmlns:a16="http://schemas.microsoft.com/office/drawing/2014/main" id="{E01A4FF3-46FC-AFB3-F4F8-A02F9EDB6F8B}"/>
              </a:ext>
            </a:extLst>
          </p:cNvPr>
          <p:cNvSpPr txBox="1">
            <a:spLocks/>
          </p:cNvSpPr>
          <p:nvPr/>
        </p:nvSpPr>
        <p:spPr>
          <a:xfrm>
            <a:off x="7860291" y="2623243"/>
            <a:ext cx="462449" cy="463416"/>
          </a:xfrm>
          <a:prstGeom prst="rect">
            <a:avLst/>
          </a:prstGeom>
          <a:solidFill>
            <a:srgbClr val="051C2C"/>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31" name="TextBox 130">
            <a:extLst>
              <a:ext uri="{FF2B5EF4-FFF2-40B4-BE49-F238E27FC236}">
                <a16:creationId xmlns:a16="http://schemas.microsoft.com/office/drawing/2014/main" id="{C92848C5-1166-8C3D-9653-34530ED7C8D6}"/>
              </a:ext>
            </a:extLst>
          </p:cNvPr>
          <p:cNvSpPr txBox="1"/>
          <p:nvPr/>
        </p:nvSpPr>
        <p:spPr>
          <a:xfrm>
            <a:off x="7053894" y="2341411"/>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t>15</a:t>
            </a:r>
            <a:r>
              <a:rPr kumimoji="0" lang="en-US" sz="800" b="1" i="0" u="none" strike="noStrike" kern="0" cap="none" spc="0" normalizeH="0" baseline="0" noProof="0" dirty="0">
                <a:ln>
                  <a:noFill/>
                </a:ln>
                <a:effectLst/>
                <a:uLnTx/>
                <a:uFillTx/>
              </a:rPr>
              <a:t>%</a:t>
            </a:r>
          </a:p>
        </p:txBody>
      </p:sp>
      <p:sp>
        <p:nvSpPr>
          <p:cNvPr id="132" name="TextBox 131">
            <a:extLst>
              <a:ext uri="{FF2B5EF4-FFF2-40B4-BE49-F238E27FC236}">
                <a16:creationId xmlns:a16="http://schemas.microsoft.com/office/drawing/2014/main" id="{7B41B6F3-38ED-F2E8-ABE6-8FBBA5D8DAA7}"/>
              </a:ext>
            </a:extLst>
          </p:cNvPr>
          <p:cNvSpPr txBox="1"/>
          <p:nvPr/>
        </p:nvSpPr>
        <p:spPr>
          <a:xfrm>
            <a:off x="7053894" y="1865442"/>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Pct val="100000"/>
              <a:buFontTx/>
              <a:buNone/>
              <a:tabLst/>
              <a:defRPr/>
            </a:pPr>
            <a:r>
              <a:rPr kumimoji="0" lang="en-US" sz="800" b="1" i="0" u="none" strike="noStrike" kern="0" cap="none" spc="0" normalizeH="0" baseline="0" noProof="0" dirty="0">
                <a:ln>
                  <a:noFill/>
                </a:ln>
                <a:solidFill>
                  <a:srgbClr val="FFFFFF"/>
                </a:solidFill>
                <a:effectLst/>
                <a:uLnTx/>
                <a:uFillTx/>
                <a:ea typeface="+mn-ea"/>
                <a:cs typeface="+mn-cs"/>
              </a:rPr>
              <a:t>64%</a:t>
            </a:r>
          </a:p>
        </p:txBody>
      </p:sp>
      <p:sp>
        <p:nvSpPr>
          <p:cNvPr id="133" name="TextBox 132">
            <a:extLst>
              <a:ext uri="{FF2B5EF4-FFF2-40B4-BE49-F238E27FC236}">
                <a16:creationId xmlns:a16="http://schemas.microsoft.com/office/drawing/2014/main" id="{F0E8AF82-5899-47C0-56FD-8AED28800727}"/>
              </a:ext>
            </a:extLst>
          </p:cNvPr>
          <p:cNvSpPr txBox="1"/>
          <p:nvPr/>
        </p:nvSpPr>
        <p:spPr>
          <a:xfrm>
            <a:off x="7053894" y="2792271"/>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t>8</a:t>
            </a:r>
            <a:r>
              <a:rPr kumimoji="0" lang="en-US" sz="800" b="1" i="0" u="none" strike="noStrike" kern="0" cap="none" spc="0" normalizeH="0" baseline="0" noProof="0" dirty="0">
                <a:ln>
                  <a:noFill/>
                </a:ln>
                <a:effectLst/>
                <a:uLnTx/>
                <a:uFillTx/>
              </a:rPr>
              <a:t>%</a:t>
            </a:r>
          </a:p>
        </p:txBody>
      </p:sp>
      <p:sp>
        <p:nvSpPr>
          <p:cNvPr id="134" name="TextBox 133">
            <a:extLst>
              <a:ext uri="{FF2B5EF4-FFF2-40B4-BE49-F238E27FC236}">
                <a16:creationId xmlns:a16="http://schemas.microsoft.com/office/drawing/2014/main" id="{AB2E9B0A-2E08-79EB-4D57-B5A6420D446E}"/>
              </a:ext>
            </a:extLst>
          </p:cNvPr>
          <p:cNvSpPr txBox="1"/>
          <p:nvPr/>
        </p:nvSpPr>
        <p:spPr>
          <a:xfrm>
            <a:off x="7516309" y="2341411"/>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Pct val="100000"/>
              <a:buFontTx/>
              <a:buNone/>
              <a:tabLst/>
              <a:defRPr/>
            </a:pPr>
            <a:r>
              <a:rPr kumimoji="0" lang="en-US" sz="800" b="1" i="0" u="none" strike="noStrike" kern="0" cap="none" spc="0" normalizeH="0" baseline="0" noProof="0" dirty="0">
                <a:ln>
                  <a:noFill/>
                </a:ln>
                <a:solidFill>
                  <a:srgbClr val="FFFFFF"/>
                </a:solidFill>
                <a:effectLst/>
                <a:uLnTx/>
                <a:uFillTx/>
                <a:ea typeface="+mn-ea"/>
                <a:cs typeface="+mn-cs"/>
              </a:rPr>
              <a:t>30%</a:t>
            </a:r>
          </a:p>
        </p:txBody>
      </p:sp>
      <p:sp>
        <p:nvSpPr>
          <p:cNvPr id="135" name="TextBox 134">
            <a:extLst>
              <a:ext uri="{FF2B5EF4-FFF2-40B4-BE49-F238E27FC236}">
                <a16:creationId xmlns:a16="http://schemas.microsoft.com/office/drawing/2014/main" id="{5132926E-84EE-5635-515E-5124522EC38C}"/>
              </a:ext>
            </a:extLst>
          </p:cNvPr>
          <p:cNvSpPr txBox="1"/>
          <p:nvPr/>
        </p:nvSpPr>
        <p:spPr>
          <a:xfrm>
            <a:off x="7516309" y="1865442"/>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6%</a:t>
            </a:r>
          </a:p>
        </p:txBody>
      </p:sp>
      <p:sp>
        <p:nvSpPr>
          <p:cNvPr id="136" name="TextBox 135">
            <a:extLst>
              <a:ext uri="{FF2B5EF4-FFF2-40B4-BE49-F238E27FC236}">
                <a16:creationId xmlns:a16="http://schemas.microsoft.com/office/drawing/2014/main" id="{E560740F-AD68-1CB1-846D-F8FAF334AD9A}"/>
              </a:ext>
            </a:extLst>
          </p:cNvPr>
          <p:cNvSpPr txBox="1"/>
          <p:nvPr/>
        </p:nvSpPr>
        <p:spPr>
          <a:xfrm>
            <a:off x="7516309" y="2792271"/>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11%</a:t>
            </a:r>
          </a:p>
        </p:txBody>
      </p:sp>
      <p:sp>
        <p:nvSpPr>
          <p:cNvPr id="137" name="TextBox 136">
            <a:extLst>
              <a:ext uri="{FF2B5EF4-FFF2-40B4-BE49-F238E27FC236}">
                <a16:creationId xmlns:a16="http://schemas.microsoft.com/office/drawing/2014/main" id="{03061033-1DF6-C04F-1647-45555A5E7032}"/>
              </a:ext>
            </a:extLst>
          </p:cNvPr>
          <p:cNvSpPr txBox="1"/>
          <p:nvPr/>
        </p:nvSpPr>
        <p:spPr>
          <a:xfrm>
            <a:off x="7978726" y="2341411"/>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11%</a:t>
            </a:r>
          </a:p>
        </p:txBody>
      </p:sp>
      <p:sp>
        <p:nvSpPr>
          <p:cNvPr id="138" name="TextBox 137">
            <a:extLst>
              <a:ext uri="{FF2B5EF4-FFF2-40B4-BE49-F238E27FC236}">
                <a16:creationId xmlns:a16="http://schemas.microsoft.com/office/drawing/2014/main" id="{A2ED6EC2-1F58-154C-E03B-4B55F1C70E46}"/>
              </a:ext>
            </a:extLst>
          </p:cNvPr>
          <p:cNvSpPr txBox="1"/>
          <p:nvPr/>
        </p:nvSpPr>
        <p:spPr>
          <a:xfrm>
            <a:off x="7978726" y="1865442"/>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5%</a:t>
            </a:r>
          </a:p>
        </p:txBody>
      </p:sp>
      <p:sp>
        <p:nvSpPr>
          <p:cNvPr id="139" name="TextBox 138">
            <a:extLst>
              <a:ext uri="{FF2B5EF4-FFF2-40B4-BE49-F238E27FC236}">
                <a16:creationId xmlns:a16="http://schemas.microsoft.com/office/drawing/2014/main" id="{D70C5929-6347-7128-1890-6D3ECA9DAA31}"/>
              </a:ext>
            </a:extLst>
          </p:cNvPr>
          <p:cNvSpPr txBox="1"/>
          <p:nvPr/>
        </p:nvSpPr>
        <p:spPr>
          <a:xfrm>
            <a:off x="7978726" y="2792271"/>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002960"/>
              </a:buClr>
              <a:buSzPct val="100000"/>
              <a:buFontTx/>
              <a:buNone/>
              <a:tabLst/>
              <a:defRPr/>
            </a:pPr>
            <a:r>
              <a:rPr kumimoji="0" lang="en-US" sz="800" b="1" i="0" u="none" strike="noStrike" kern="0" cap="none" spc="0" normalizeH="0" baseline="0" noProof="0" dirty="0">
                <a:ln>
                  <a:noFill/>
                </a:ln>
                <a:solidFill>
                  <a:srgbClr val="FFFFFF"/>
                </a:solidFill>
                <a:effectLst/>
                <a:uLnTx/>
                <a:uFillTx/>
                <a:ea typeface="+mn-ea"/>
                <a:cs typeface="+mn-cs"/>
              </a:rPr>
              <a:t>51%</a:t>
            </a:r>
          </a:p>
        </p:txBody>
      </p:sp>
      <p:sp>
        <p:nvSpPr>
          <p:cNvPr id="149" name="TextBox 148">
            <a:extLst>
              <a:ext uri="{FF2B5EF4-FFF2-40B4-BE49-F238E27FC236}">
                <a16:creationId xmlns:a16="http://schemas.microsoft.com/office/drawing/2014/main" id="{15E3360D-3906-6010-4876-668593AD0E3A}"/>
              </a:ext>
            </a:extLst>
          </p:cNvPr>
          <p:cNvSpPr txBox="1">
            <a:spLocks/>
          </p:cNvSpPr>
          <p:nvPr/>
        </p:nvSpPr>
        <p:spPr>
          <a:xfrm>
            <a:off x="8785187" y="2159827"/>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150" name="TextBox 149">
            <a:extLst>
              <a:ext uri="{FF2B5EF4-FFF2-40B4-BE49-F238E27FC236}">
                <a16:creationId xmlns:a16="http://schemas.microsoft.com/office/drawing/2014/main" id="{20B75198-25C3-C933-0AE1-489CE2263F08}"/>
              </a:ext>
            </a:extLst>
          </p:cNvPr>
          <p:cNvSpPr txBox="1">
            <a:spLocks/>
          </p:cNvSpPr>
          <p:nvPr/>
        </p:nvSpPr>
        <p:spPr>
          <a:xfrm>
            <a:off x="8322739" y="2159827"/>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151" name="TextBox 150">
            <a:extLst>
              <a:ext uri="{FF2B5EF4-FFF2-40B4-BE49-F238E27FC236}">
                <a16:creationId xmlns:a16="http://schemas.microsoft.com/office/drawing/2014/main" id="{03A40A02-21B0-8B94-E675-BCC27F975918}"/>
              </a:ext>
            </a:extLst>
          </p:cNvPr>
          <p:cNvSpPr txBox="1">
            <a:spLocks/>
          </p:cNvSpPr>
          <p:nvPr/>
        </p:nvSpPr>
        <p:spPr>
          <a:xfrm>
            <a:off x="8785187" y="1696412"/>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52" name="TextBox 151">
            <a:extLst>
              <a:ext uri="{FF2B5EF4-FFF2-40B4-BE49-F238E27FC236}">
                <a16:creationId xmlns:a16="http://schemas.microsoft.com/office/drawing/2014/main" id="{5D83EBCA-2A1C-D28A-3BB0-FB94C2E730DB}"/>
              </a:ext>
            </a:extLst>
          </p:cNvPr>
          <p:cNvSpPr txBox="1">
            <a:spLocks/>
          </p:cNvSpPr>
          <p:nvPr/>
        </p:nvSpPr>
        <p:spPr>
          <a:xfrm>
            <a:off x="9247635" y="2159827"/>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153" name="TextBox 152">
            <a:extLst>
              <a:ext uri="{FF2B5EF4-FFF2-40B4-BE49-F238E27FC236}">
                <a16:creationId xmlns:a16="http://schemas.microsoft.com/office/drawing/2014/main" id="{F59287F0-7586-2F35-344B-6E7DADE2FF96}"/>
              </a:ext>
            </a:extLst>
          </p:cNvPr>
          <p:cNvSpPr txBox="1">
            <a:spLocks/>
          </p:cNvSpPr>
          <p:nvPr/>
        </p:nvSpPr>
        <p:spPr>
          <a:xfrm>
            <a:off x="8785187" y="262324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54" name="TextBox 153">
            <a:extLst>
              <a:ext uri="{FF2B5EF4-FFF2-40B4-BE49-F238E27FC236}">
                <a16:creationId xmlns:a16="http://schemas.microsoft.com/office/drawing/2014/main" id="{40335116-B653-C802-7F60-34BE8BF6FF4A}"/>
              </a:ext>
            </a:extLst>
          </p:cNvPr>
          <p:cNvSpPr txBox="1">
            <a:spLocks/>
          </p:cNvSpPr>
          <p:nvPr/>
        </p:nvSpPr>
        <p:spPr>
          <a:xfrm>
            <a:off x="8322739" y="1696412"/>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55" name="TextBox 154">
            <a:extLst>
              <a:ext uri="{FF2B5EF4-FFF2-40B4-BE49-F238E27FC236}">
                <a16:creationId xmlns:a16="http://schemas.microsoft.com/office/drawing/2014/main" id="{498F019B-1599-C256-8062-E2C5E69D286F}"/>
              </a:ext>
            </a:extLst>
          </p:cNvPr>
          <p:cNvSpPr txBox="1">
            <a:spLocks/>
          </p:cNvSpPr>
          <p:nvPr/>
        </p:nvSpPr>
        <p:spPr>
          <a:xfrm>
            <a:off x="8322739" y="262324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56" name="TextBox 155">
            <a:extLst>
              <a:ext uri="{FF2B5EF4-FFF2-40B4-BE49-F238E27FC236}">
                <a16:creationId xmlns:a16="http://schemas.microsoft.com/office/drawing/2014/main" id="{4372ED8C-64CB-7F77-996C-04E2128BC4FC}"/>
              </a:ext>
            </a:extLst>
          </p:cNvPr>
          <p:cNvSpPr txBox="1">
            <a:spLocks/>
          </p:cNvSpPr>
          <p:nvPr/>
        </p:nvSpPr>
        <p:spPr>
          <a:xfrm>
            <a:off x="9247635" y="1696412"/>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57" name="TextBox 156">
            <a:extLst>
              <a:ext uri="{FF2B5EF4-FFF2-40B4-BE49-F238E27FC236}">
                <a16:creationId xmlns:a16="http://schemas.microsoft.com/office/drawing/2014/main" id="{2E17FA70-1E88-F332-984B-A4642C577359}"/>
              </a:ext>
            </a:extLst>
          </p:cNvPr>
          <p:cNvSpPr txBox="1">
            <a:spLocks/>
          </p:cNvSpPr>
          <p:nvPr/>
        </p:nvSpPr>
        <p:spPr>
          <a:xfrm>
            <a:off x="9247635" y="262324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59" name="TextBox 158">
            <a:extLst>
              <a:ext uri="{FF2B5EF4-FFF2-40B4-BE49-F238E27FC236}">
                <a16:creationId xmlns:a16="http://schemas.microsoft.com/office/drawing/2014/main" id="{5660DA35-B9D6-82CD-AA75-BF4F3D5CC99B}"/>
              </a:ext>
            </a:extLst>
          </p:cNvPr>
          <p:cNvSpPr txBox="1"/>
          <p:nvPr/>
        </p:nvSpPr>
        <p:spPr>
          <a:xfrm>
            <a:off x="8441142" y="2341411"/>
            <a:ext cx="225767"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chemeClr val="bg1"/>
                </a:solidFill>
                <a:effectLst/>
                <a:uLnTx/>
                <a:uFillTx/>
                <a:ea typeface="+mn-ea"/>
                <a:cs typeface="+mn-cs"/>
              </a:rPr>
              <a:t>10%</a:t>
            </a:r>
          </a:p>
        </p:txBody>
      </p:sp>
      <p:sp>
        <p:nvSpPr>
          <p:cNvPr id="160" name="TextBox 159">
            <a:extLst>
              <a:ext uri="{FF2B5EF4-FFF2-40B4-BE49-F238E27FC236}">
                <a16:creationId xmlns:a16="http://schemas.microsoft.com/office/drawing/2014/main" id="{6922DF34-8CBA-4F4C-54E9-817421144054}"/>
              </a:ext>
            </a:extLst>
          </p:cNvPr>
          <p:cNvSpPr txBox="1"/>
          <p:nvPr/>
        </p:nvSpPr>
        <p:spPr>
          <a:xfrm>
            <a:off x="8322739" y="1865442"/>
            <a:ext cx="459493"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7%</a:t>
            </a:r>
          </a:p>
        </p:txBody>
      </p:sp>
      <p:sp>
        <p:nvSpPr>
          <p:cNvPr id="161" name="TextBox 160">
            <a:extLst>
              <a:ext uri="{FF2B5EF4-FFF2-40B4-BE49-F238E27FC236}">
                <a16:creationId xmlns:a16="http://schemas.microsoft.com/office/drawing/2014/main" id="{9B44EA31-82BB-F51F-BDAD-FF140EA1266E}"/>
              </a:ext>
            </a:extLst>
          </p:cNvPr>
          <p:cNvSpPr txBox="1"/>
          <p:nvPr/>
        </p:nvSpPr>
        <p:spPr>
          <a:xfrm>
            <a:off x="8441142" y="2792271"/>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6%</a:t>
            </a:r>
          </a:p>
        </p:txBody>
      </p:sp>
      <p:sp>
        <p:nvSpPr>
          <p:cNvPr id="162" name="TextBox 161">
            <a:extLst>
              <a:ext uri="{FF2B5EF4-FFF2-40B4-BE49-F238E27FC236}">
                <a16:creationId xmlns:a16="http://schemas.microsoft.com/office/drawing/2014/main" id="{D8D4FE40-B114-90A1-3E77-18413E5594B2}"/>
              </a:ext>
            </a:extLst>
          </p:cNvPr>
          <p:cNvSpPr txBox="1"/>
          <p:nvPr/>
        </p:nvSpPr>
        <p:spPr>
          <a:xfrm>
            <a:off x="8903559" y="2341411"/>
            <a:ext cx="225767"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chemeClr val="bg1"/>
                </a:solidFill>
              </a:rPr>
              <a:t>2</a:t>
            </a:r>
            <a:r>
              <a:rPr kumimoji="0" lang="en-US" sz="800" b="1" i="0" u="none" strike="noStrike" kern="0" cap="none" spc="0" normalizeH="0" baseline="0" noProof="0" dirty="0">
                <a:ln>
                  <a:noFill/>
                </a:ln>
                <a:solidFill>
                  <a:schemeClr val="bg1"/>
                </a:solidFill>
                <a:effectLst/>
                <a:uLnTx/>
                <a:uFillTx/>
              </a:rPr>
              <a:t>%</a:t>
            </a:r>
          </a:p>
        </p:txBody>
      </p:sp>
      <p:sp>
        <p:nvSpPr>
          <p:cNvPr id="163" name="TextBox 162">
            <a:extLst>
              <a:ext uri="{FF2B5EF4-FFF2-40B4-BE49-F238E27FC236}">
                <a16:creationId xmlns:a16="http://schemas.microsoft.com/office/drawing/2014/main" id="{3E47FDD9-3486-7A76-BC6F-1FBBC70C58FA}"/>
              </a:ext>
            </a:extLst>
          </p:cNvPr>
          <p:cNvSpPr txBox="1"/>
          <p:nvPr/>
        </p:nvSpPr>
        <p:spPr>
          <a:xfrm>
            <a:off x="8903559" y="1865442"/>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4%</a:t>
            </a:r>
          </a:p>
        </p:txBody>
      </p:sp>
      <p:sp>
        <p:nvSpPr>
          <p:cNvPr id="164" name="TextBox 163">
            <a:extLst>
              <a:ext uri="{FF2B5EF4-FFF2-40B4-BE49-F238E27FC236}">
                <a16:creationId xmlns:a16="http://schemas.microsoft.com/office/drawing/2014/main" id="{6C0A4E8D-EBF0-537E-3175-2F74CD78613C}"/>
              </a:ext>
            </a:extLst>
          </p:cNvPr>
          <p:cNvSpPr txBox="1"/>
          <p:nvPr/>
        </p:nvSpPr>
        <p:spPr>
          <a:xfrm>
            <a:off x="8903559" y="2792271"/>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4%</a:t>
            </a:r>
          </a:p>
        </p:txBody>
      </p:sp>
      <p:sp>
        <p:nvSpPr>
          <p:cNvPr id="165" name="TextBox 164">
            <a:extLst>
              <a:ext uri="{FF2B5EF4-FFF2-40B4-BE49-F238E27FC236}">
                <a16:creationId xmlns:a16="http://schemas.microsoft.com/office/drawing/2014/main" id="{DB045064-EBE6-BA66-E454-44D8B02455A0}"/>
              </a:ext>
            </a:extLst>
          </p:cNvPr>
          <p:cNvSpPr txBox="1"/>
          <p:nvPr/>
        </p:nvSpPr>
        <p:spPr>
          <a:xfrm>
            <a:off x="9359026" y="2341411"/>
            <a:ext cx="225767"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chemeClr val="bg1"/>
                </a:solidFill>
                <a:effectLst/>
                <a:uLnTx/>
                <a:uFillTx/>
                <a:ea typeface="+mn-ea"/>
                <a:cs typeface="+mn-cs"/>
              </a:rPr>
              <a:t>1%</a:t>
            </a:r>
          </a:p>
        </p:txBody>
      </p:sp>
      <p:sp>
        <p:nvSpPr>
          <p:cNvPr id="166" name="TextBox 165">
            <a:extLst>
              <a:ext uri="{FF2B5EF4-FFF2-40B4-BE49-F238E27FC236}">
                <a16:creationId xmlns:a16="http://schemas.microsoft.com/office/drawing/2014/main" id="{08F3CC1E-A19B-369E-AA69-A6140CA7EACD}"/>
              </a:ext>
            </a:extLst>
          </p:cNvPr>
          <p:cNvSpPr txBox="1"/>
          <p:nvPr/>
        </p:nvSpPr>
        <p:spPr>
          <a:xfrm>
            <a:off x="9359026" y="1865442"/>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a:t>
            </a:r>
          </a:p>
        </p:txBody>
      </p:sp>
      <p:sp>
        <p:nvSpPr>
          <p:cNvPr id="167" name="TextBox 166">
            <a:extLst>
              <a:ext uri="{FF2B5EF4-FFF2-40B4-BE49-F238E27FC236}">
                <a16:creationId xmlns:a16="http://schemas.microsoft.com/office/drawing/2014/main" id="{17853702-478F-859B-EE4F-EF2283876002}"/>
              </a:ext>
            </a:extLst>
          </p:cNvPr>
          <p:cNvSpPr txBox="1"/>
          <p:nvPr/>
        </p:nvSpPr>
        <p:spPr>
          <a:xfrm>
            <a:off x="9359026" y="2792271"/>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2%</a:t>
            </a:r>
          </a:p>
        </p:txBody>
      </p:sp>
      <p:sp>
        <p:nvSpPr>
          <p:cNvPr id="186" name="TextBox 185">
            <a:extLst>
              <a:ext uri="{FF2B5EF4-FFF2-40B4-BE49-F238E27FC236}">
                <a16:creationId xmlns:a16="http://schemas.microsoft.com/office/drawing/2014/main" id="{C94CAC7A-CBEF-B00D-E187-83F1FE634AF0}"/>
              </a:ext>
            </a:extLst>
          </p:cNvPr>
          <p:cNvSpPr txBox="1"/>
          <p:nvPr/>
        </p:nvSpPr>
        <p:spPr>
          <a:xfrm>
            <a:off x="7053894" y="3719104"/>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t>3</a:t>
            </a:r>
            <a:r>
              <a:rPr kumimoji="0" lang="en-US" sz="800" b="1" i="0" u="none" strike="noStrike" kern="0" cap="none" spc="0" normalizeH="0" baseline="0" noProof="0" dirty="0">
                <a:ln>
                  <a:noFill/>
                </a:ln>
                <a:effectLst/>
                <a:uLnTx/>
                <a:uFillTx/>
              </a:rPr>
              <a:t>%</a:t>
            </a:r>
          </a:p>
        </p:txBody>
      </p:sp>
      <p:sp>
        <p:nvSpPr>
          <p:cNvPr id="187" name="TextBox 186">
            <a:extLst>
              <a:ext uri="{FF2B5EF4-FFF2-40B4-BE49-F238E27FC236}">
                <a16:creationId xmlns:a16="http://schemas.microsoft.com/office/drawing/2014/main" id="{3D4E1079-896B-3433-E364-F71849297777}"/>
              </a:ext>
            </a:extLst>
          </p:cNvPr>
          <p:cNvSpPr txBox="1"/>
          <p:nvPr/>
        </p:nvSpPr>
        <p:spPr>
          <a:xfrm>
            <a:off x="7053894" y="325568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t>6</a:t>
            </a:r>
            <a:r>
              <a:rPr kumimoji="0" lang="en-US" sz="800" b="1" i="0" u="none" strike="noStrike" kern="0" cap="none" spc="0" normalizeH="0" baseline="0" noProof="0" dirty="0">
                <a:ln>
                  <a:noFill/>
                </a:ln>
                <a:effectLst/>
                <a:uLnTx/>
                <a:uFillTx/>
              </a:rPr>
              <a:t>%</a:t>
            </a:r>
          </a:p>
        </p:txBody>
      </p:sp>
      <p:sp>
        <p:nvSpPr>
          <p:cNvPr id="188" name="TextBox 187">
            <a:extLst>
              <a:ext uri="{FF2B5EF4-FFF2-40B4-BE49-F238E27FC236}">
                <a16:creationId xmlns:a16="http://schemas.microsoft.com/office/drawing/2014/main" id="{B2A57549-BD27-9839-E8E5-24FA64438BA6}"/>
              </a:ext>
            </a:extLst>
          </p:cNvPr>
          <p:cNvSpPr txBox="1"/>
          <p:nvPr/>
        </p:nvSpPr>
        <p:spPr>
          <a:xfrm>
            <a:off x="7053894" y="418251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10%</a:t>
            </a:r>
          </a:p>
        </p:txBody>
      </p:sp>
      <p:sp>
        <p:nvSpPr>
          <p:cNvPr id="189" name="TextBox 188">
            <a:extLst>
              <a:ext uri="{FF2B5EF4-FFF2-40B4-BE49-F238E27FC236}">
                <a16:creationId xmlns:a16="http://schemas.microsoft.com/office/drawing/2014/main" id="{B7158492-DF44-F592-D5F6-5C19FCD713B1}"/>
              </a:ext>
            </a:extLst>
          </p:cNvPr>
          <p:cNvSpPr txBox="1"/>
          <p:nvPr/>
        </p:nvSpPr>
        <p:spPr>
          <a:xfrm>
            <a:off x="7516309" y="3719104"/>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a:t>
            </a:r>
          </a:p>
        </p:txBody>
      </p:sp>
      <p:sp>
        <p:nvSpPr>
          <p:cNvPr id="190" name="TextBox 189">
            <a:extLst>
              <a:ext uri="{FF2B5EF4-FFF2-40B4-BE49-F238E27FC236}">
                <a16:creationId xmlns:a16="http://schemas.microsoft.com/office/drawing/2014/main" id="{385732F8-C56F-FC1F-439A-D6992A796CF4}"/>
              </a:ext>
            </a:extLst>
          </p:cNvPr>
          <p:cNvSpPr txBox="1"/>
          <p:nvPr/>
        </p:nvSpPr>
        <p:spPr>
          <a:xfrm>
            <a:off x="7516309" y="325568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a:t>
            </a:r>
          </a:p>
        </p:txBody>
      </p:sp>
      <p:sp>
        <p:nvSpPr>
          <p:cNvPr id="191" name="TextBox 190">
            <a:extLst>
              <a:ext uri="{FF2B5EF4-FFF2-40B4-BE49-F238E27FC236}">
                <a16:creationId xmlns:a16="http://schemas.microsoft.com/office/drawing/2014/main" id="{EE7D25F4-7BF8-D50B-D06D-9A3EA4238EFD}"/>
              </a:ext>
            </a:extLst>
          </p:cNvPr>
          <p:cNvSpPr txBox="1"/>
          <p:nvPr/>
        </p:nvSpPr>
        <p:spPr>
          <a:xfrm>
            <a:off x="7538548" y="418251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8%</a:t>
            </a:r>
          </a:p>
        </p:txBody>
      </p:sp>
      <p:sp>
        <p:nvSpPr>
          <p:cNvPr id="192" name="TextBox 191">
            <a:extLst>
              <a:ext uri="{FF2B5EF4-FFF2-40B4-BE49-F238E27FC236}">
                <a16:creationId xmlns:a16="http://schemas.microsoft.com/office/drawing/2014/main" id="{3312964E-7E2F-2B0C-8C00-D90910567F90}"/>
              </a:ext>
            </a:extLst>
          </p:cNvPr>
          <p:cNvSpPr txBox="1"/>
          <p:nvPr/>
        </p:nvSpPr>
        <p:spPr>
          <a:xfrm>
            <a:off x="7978726" y="3719104"/>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a:t>
            </a:r>
          </a:p>
        </p:txBody>
      </p:sp>
      <p:sp>
        <p:nvSpPr>
          <p:cNvPr id="193" name="TextBox 192">
            <a:extLst>
              <a:ext uri="{FF2B5EF4-FFF2-40B4-BE49-F238E27FC236}">
                <a16:creationId xmlns:a16="http://schemas.microsoft.com/office/drawing/2014/main" id="{BA4450A5-27A2-1CC2-A221-4F1837F05036}"/>
              </a:ext>
            </a:extLst>
          </p:cNvPr>
          <p:cNvSpPr txBox="1"/>
          <p:nvPr/>
        </p:nvSpPr>
        <p:spPr>
          <a:xfrm>
            <a:off x="7978726" y="325568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t>3</a:t>
            </a:r>
            <a:r>
              <a:rPr kumimoji="0" lang="en-US" sz="800" b="1" i="0" u="none" strike="noStrike" kern="0" cap="none" spc="0" normalizeH="0" baseline="0" noProof="0" dirty="0">
                <a:ln>
                  <a:noFill/>
                </a:ln>
                <a:effectLst/>
                <a:uLnTx/>
                <a:uFillTx/>
              </a:rPr>
              <a:t>%</a:t>
            </a:r>
          </a:p>
        </p:txBody>
      </p:sp>
      <p:sp>
        <p:nvSpPr>
          <p:cNvPr id="194" name="TextBox 193">
            <a:extLst>
              <a:ext uri="{FF2B5EF4-FFF2-40B4-BE49-F238E27FC236}">
                <a16:creationId xmlns:a16="http://schemas.microsoft.com/office/drawing/2014/main" id="{5093E891-CB7C-913C-1F57-C3BE14EC2677}"/>
              </a:ext>
            </a:extLst>
          </p:cNvPr>
          <p:cNvSpPr txBox="1"/>
          <p:nvPr/>
        </p:nvSpPr>
        <p:spPr>
          <a:xfrm>
            <a:off x="7995405" y="418251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t>3</a:t>
            </a:r>
            <a:r>
              <a:rPr kumimoji="0" lang="en-US" sz="800" b="1" i="0" u="none" strike="noStrike" kern="0" cap="none" spc="0" normalizeH="0" baseline="0" noProof="0" dirty="0">
                <a:ln>
                  <a:noFill/>
                </a:ln>
                <a:effectLst/>
                <a:uLnTx/>
                <a:uFillTx/>
              </a:rPr>
              <a:t>%</a:t>
            </a:r>
          </a:p>
        </p:txBody>
      </p:sp>
      <p:sp>
        <p:nvSpPr>
          <p:cNvPr id="210" name="TextBox 209">
            <a:extLst>
              <a:ext uri="{FF2B5EF4-FFF2-40B4-BE49-F238E27FC236}">
                <a16:creationId xmlns:a16="http://schemas.microsoft.com/office/drawing/2014/main" id="{8EF8A852-7E00-3EBB-C49B-9C2A1CA26F58}"/>
              </a:ext>
            </a:extLst>
          </p:cNvPr>
          <p:cNvSpPr txBox="1"/>
          <p:nvPr/>
        </p:nvSpPr>
        <p:spPr>
          <a:xfrm>
            <a:off x="8427242" y="3719104"/>
            <a:ext cx="274760"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chemeClr val="bg1"/>
                </a:solidFill>
              </a:rPr>
              <a:t>1</a:t>
            </a:r>
            <a:r>
              <a:rPr kumimoji="0" lang="en-US" sz="800" b="1" i="0" u="none" strike="noStrike" kern="0" cap="none" spc="0" normalizeH="0" baseline="0" noProof="0" dirty="0">
                <a:ln>
                  <a:noFill/>
                </a:ln>
                <a:solidFill>
                  <a:schemeClr val="bg1"/>
                </a:solidFill>
                <a:effectLst/>
                <a:uLnTx/>
                <a:uFillTx/>
              </a:rPr>
              <a:t>%</a:t>
            </a:r>
          </a:p>
        </p:txBody>
      </p:sp>
      <p:sp>
        <p:nvSpPr>
          <p:cNvPr id="211" name="TextBox 210">
            <a:extLst>
              <a:ext uri="{FF2B5EF4-FFF2-40B4-BE49-F238E27FC236}">
                <a16:creationId xmlns:a16="http://schemas.microsoft.com/office/drawing/2014/main" id="{3A918A75-3720-4E2B-0630-C9322C172B40}"/>
              </a:ext>
            </a:extLst>
          </p:cNvPr>
          <p:cNvSpPr txBox="1"/>
          <p:nvPr/>
        </p:nvSpPr>
        <p:spPr>
          <a:xfrm>
            <a:off x="8461991" y="325568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Pct val="100000"/>
              <a:buFontTx/>
              <a:buNone/>
              <a:tabLst/>
              <a:defRPr/>
            </a:pPr>
            <a:r>
              <a:rPr kumimoji="0" lang="en-US" sz="800" b="1" i="0" u="none" strike="noStrike" kern="0" cap="none" spc="0" normalizeH="0" baseline="0" noProof="0" dirty="0">
                <a:ln>
                  <a:noFill/>
                </a:ln>
                <a:solidFill>
                  <a:srgbClr val="FFFFFF"/>
                </a:solidFill>
                <a:effectLst/>
                <a:uLnTx/>
                <a:uFillTx/>
                <a:ea typeface="+mn-ea"/>
                <a:cs typeface="+mn-cs"/>
              </a:rPr>
              <a:t>82%</a:t>
            </a:r>
          </a:p>
        </p:txBody>
      </p:sp>
      <p:sp>
        <p:nvSpPr>
          <p:cNvPr id="212" name="TextBox 211">
            <a:extLst>
              <a:ext uri="{FF2B5EF4-FFF2-40B4-BE49-F238E27FC236}">
                <a16:creationId xmlns:a16="http://schemas.microsoft.com/office/drawing/2014/main" id="{241AC10A-C8CF-BAB1-27C5-37D8EDA74423}"/>
              </a:ext>
            </a:extLst>
          </p:cNvPr>
          <p:cNvSpPr txBox="1"/>
          <p:nvPr/>
        </p:nvSpPr>
        <p:spPr>
          <a:xfrm>
            <a:off x="8452261" y="418251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chemeClr val="bg1"/>
                </a:solidFill>
                <a:effectLst/>
                <a:uLnTx/>
                <a:uFillTx/>
                <a:ea typeface="+mn-ea"/>
                <a:cs typeface="+mn-cs"/>
              </a:rPr>
              <a:t>28%</a:t>
            </a:r>
          </a:p>
        </p:txBody>
      </p:sp>
      <p:sp>
        <p:nvSpPr>
          <p:cNvPr id="213" name="TextBox 212">
            <a:extLst>
              <a:ext uri="{FF2B5EF4-FFF2-40B4-BE49-F238E27FC236}">
                <a16:creationId xmlns:a16="http://schemas.microsoft.com/office/drawing/2014/main" id="{B4E02AB0-BE41-EA29-75F8-B3B97F42AE38}"/>
              </a:ext>
            </a:extLst>
          </p:cNvPr>
          <p:cNvSpPr txBox="1"/>
          <p:nvPr/>
        </p:nvSpPr>
        <p:spPr>
          <a:xfrm>
            <a:off x="8903559" y="3719104"/>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Pct val="100000"/>
              <a:buFontTx/>
              <a:buNone/>
              <a:tabLst/>
              <a:defRPr/>
            </a:pPr>
            <a:r>
              <a:rPr kumimoji="0" lang="en-US" sz="800" b="1" i="0" u="none" strike="noStrike" kern="0" cap="none" spc="0" normalizeH="0" baseline="0" noProof="0" dirty="0">
                <a:ln>
                  <a:noFill/>
                </a:ln>
                <a:solidFill>
                  <a:srgbClr val="FFFFFF"/>
                </a:solidFill>
                <a:effectLst/>
                <a:uLnTx/>
                <a:uFillTx/>
                <a:ea typeface="+mn-ea"/>
                <a:cs typeface="+mn-cs"/>
              </a:rPr>
              <a:t>93%</a:t>
            </a:r>
          </a:p>
        </p:txBody>
      </p:sp>
      <p:sp>
        <p:nvSpPr>
          <p:cNvPr id="214" name="TextBox 213">
            <a:extLst>
              <a:ext uri="{FF2B5EF4-FFF2-40B4-BE49-F238E27FC236}">
                <a16:creationId xmlns:a16="http://schemas.microsoft.com/office/drawing/2014/main" id="{33749033-F2B7-1808-70E4-1C4383851BF1}"/>
              </a:ext>
            </a:extLst>
          </p:cNvPr>
          <p:cNvSpPr txBox="1"/>
          <p:nvPr/>
        </p:nvSpPr>
        <p:spPr>
          <a:xfrm>
            <a:off x="8903559" y="3255689"/>
            <a:ext cx="225767"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chemeClr val="bg1"/>
                </a:solidFill>
              </a:rPr>
              <a:t>3</a:t>
            </a:r>
            <a:r>
              <a:rPr kumimoji="0" lang="en-US" sz="800" b="1" i="0" u="none" strike="noStrike" kern="0" cap="none" spc="0" normalizeH="0" baseline="0" noProof="0" dirty="0">
                <a:ln>
                  <a:noFill/>
                </a:ln>
                <a:solidFill>
                  <a:schemeClr val="bg1"/>
                </a:solidFill>
                <a:effectLst/>
                <a:uLnTx/>
                <a:uFillTx/>
              </a:rPr>
              <a:t>%</a:t>
            </a:r>
          </a:p>
        </p:txBody>
      </p:sp>
      <p:sp>
        <p:nvSpPr>
          <p:cNvPr id="215" name="TextBox 214">
            <a:extLst>
              <a:ext uri="{FF2B5EF4-FFF2-40B4-BE49-F238E27FC236}">
                <a16:creationId xmlns:a16="http://schemas.microsoft.com/office/drawing/2014/main" id="{3705AEB3-E438-EEEE-4CC5-DF7D4556B995}"/>
              </a:ext>
            </a:extLst>
          </p:cNvPr>
          <p:cNvSpPr txBox="1"/>
          <p:nvPr/>
        </p:nvSpPr>
        <p:spPr>
          <a:xfrm>
            <a:off x="8909119" y="418251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chemeClr val="bg1"/>
                </a:solidFill>
                <a:effectLst/>
                <a:uLnTx/>
                <a:uFillTx/>
                <a:ea typeface="+mn-ea"/>
                <a:cs typeface="+mn-cs"/>
              </a:rPr>
              <a:t>11%</a:t>
            </a:r>
          </a:p>
        </p:txBody>
      </p:sp>
      <p:sp>
        <p:nvSpPr>
          <p:cNvPr id="216" name="TextBox 215">
            <a:extLst>
              <a:ext uri="{FF2B5EF4-FFF2-40B4-BE49-F238E27FC236}">
                <a16:creationId xmlns:a16="http://schemas.microsoft.com/office/drawing/2014/main" id="{2BC5E88D-AA8C-5840-8E36-9E098FA5533F}"/>
              </a:ext>
            </a:extLst>
          </p:cNvPr>
          <p:cNvSpPr txBox="1"/>
          <p:nvPr/>
        </p:nvSpPr>
        <p:spPr>
          <a:xfrm>
            <a:off x="9365976" y="3719104"/>
            <a:ext cx="225767"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chemeClr val="bg1"/>
                </a:solidFill>
              </a:rPr>
              <a:t>1</a:t>
            </a:r>
            <a:r>
              <a:rPr kumimoji="0" lang="en-US" sz="800" b="1" i="0" u="none" strike="noStrike" kern="0" cap="none" spc="0" normalizeH="0" baseline="0" noProof="0" dirty="0">
                <a:ln>
                  <a:noFill/>
                </a:ln>
                <a:solidFill>
                  <a:schemeClr val="bg1"/>
                </a:solidFill>
                <a:effectLst/>
                <a:uLnTx/>
                <a:uFillTx/>
              </a:rPr>
              <a:t>%</a:t>
            </a:r>
          </a:p>
        </p:txBody>
      </p:sp>
      <p:sp>
        <p:nvSpPr>
          <p:cNvPr id="217" name="TextBox 216">
            <a:extLst>
              <a:ext uri="{FF2B5EF4-FFF2-40B4-BE49-F238E27FC236}">
                <a16:creationId xmlns:a16="http://schemas.microsoft.com/office/drawing/2014/main" id="{7527FCC2-7E9D-A0D2-A101-D099E0226098}"/>
              </a:ext>
            </a:extLst>
          </p:cNvPr>
          <p:cNvSpPr txBox="1"/>
          <p:nvPr/>
        </p:nvSpPr>
        <p:spPr>
          <a:xfrm>
            <a:off x="9359026" y="3255689"/>
            <a:ext cx="225767"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chemeClr val="bg1"/>
                </a:solidFill>
              </a:rPr>
              <a:t>3</a:t>
            </a:r>
            <a:r>
              <a:rPr kumimoji="0" lang="en-US" sz="800" b="1" i="0" u="none" strike="noStrike" kern="0" cap="none" spc="0" normalizeH="0" baseline="0" noProof="0" dirty="0">
                <a:ln>
                  <a:noFill/>
                </a:ln>
                <a:solidFill>
                  <a:schemeClr val="bg1"/>
                </a:solidFill>
                <a:effectLst/>
                <a:uLnTx/>
                <a:uFillTx/>
              </a:rPr>
              <a:t>%</a:t>
            </a:r>
          </a:p>
        </p:txBody>
      </p:sp>
      <p:sp>
        <p:nvSpPr>
          <p:cNvPr id="218" name="TextBox 217">
            <a:extLst>
              <a:ext uri="{FF2B5EF4-FFF2-40B4-BE49-F238E27FC236}">
                <a16:creationId xmlns:a16="http://schemas.microsoft.com/office/drawing/2014/main" id="{FA12A80B-13CE-655F-F692-D7434C40073C}"/>
              </a:ext>
            </a:extLst>
          </p:cNvPr>
          <p:cNvSpPr txBox="1"/>
          <p:nvPr/>
        </p:nvSpPr>
        <p:spPr>
          <a:xfrm>
            <a:off x="9359026" y="418251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002960"/>
              </a:buClr>
              <a:buSzPct val="100000"/>
              <a:buFontTx/>
              <a:buNone/>
              <a:tabLst/>
              <a:defRPr/>
            </a:pPr>
            <a:r>
              <a:rPr kumimoji="0" lang="en-US" sz="800" b="1" i="0" u="none" strike="noStrike" kern="0" cap="none" spc="0" normalizeH="0" baseline="0" noProof="0" dirty="0">
                <a:ln>
                  <a:noFill/>
                </a:ln>
                <a:solidFill>
                  <a:srgbClr val="FFFFFF"/>
                </a:solidFill>
                <a:effectLst/>
                <a:uLnTx/>
                <a:uFillTx/>
                <a:ea typeface="+mn-ea"/>
                <a:cs typeface="+mn-cs"/>
              </a:rPr>
              <a:t>27%</a:t>
            </a:r>
          </a:p>
        </p:txBody>
      </p:sp>
      <p:sp>
        <p:nvSpPr>
          <p:cNvPr id="228" name="TextBox 227">
            <a:extLst>
              <a:ext uri="{FF2B5EF4-FFF2-40B4-BE49-F238E27FC236}">
                <a16:creationId xmlns:a16="http://schemas.microsoft.com/office/drawing/2014/main" id="{73238ED4-D9EF-73C9-704F-8C6208510F82}"/>
              </a:ext>
            </a:extLst>
          </p:cNvPr>
          <p:cNvSpPr txBox="1">
            <a:spLocks/>
          </p:cNvSpPr>
          <p:nvPr/>
        </p:nvSpPr>
        <p:spPr>
          <a:xfrm>
            <a:off x="6341327" y="1811304"/>
            <a:ext cx="462449"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Saving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accounts</a:t>
            </a:r>
          </a:p>
        </p:txBody>
      </p:sp>
      <p:sp>
        <p:nvSpPr>
          <p:cNvPr id="229" name="TextBox 228">
            <a:extLst>
              <a:ext uri="{FF2B5EF4-FFF2-40B4-BE49-F238E27FC236}">
                <a16:creationId xmlns:a16="http://schemas.microsoft.com/office/drawing/2014/main" id="{15874F20-62E2-C20A-5876-387872232EA7}"/>
              </a:ext>
            </a:extLst>
          </p:cNvPr>
          <p:cNvSpPr txBox="1">
            <a:spLocks/>
          </p:cNvSpPr>
          <p:nvPr/>
        </p:nvSpPr>
        <p:spPr>
          <a:xfrm>
            <a:off x="6341327" y="2313388"/>
            <a:ext cx="462449"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Credit cards</a:t>
            </a:r>
          </a:p>
        </p:txBody>
      </p:sp>
      <p:sp>
        <p:nvSpPr>
          <p:cNvPr id="230" name="TextBox 229">
            <a:extLst>
              <a:ext uri="{FF2B5EF4-FFF2-40B4-BE49-F238E27FC236}">
                <a16:creationId xmlns:a16="http://schemas.microsoft.com/office/drawing/2014/main" id="{E45A4A83-F66B-9420-E38F-DE55C3E3B314}"/>
              </a:ext>
            </a:extLst>
          </p:cNvPr>
          <p:cNvSpPr txBox="1">
            <a:spLocks/>
          </p:cNvSpPr>
          <p:nvPr/>
        </p:nvSpPr>
        <p:spPr>
          <a:xfrm>
            <a:off x="6341327" y="2751670"/>
            <a:ext cx="462449"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BMO</a:t>
            </a:r>
          </a:p>
        </p:txBody>
      </p:sp>
      <p:sp>
        <p:nvSpPr>
          <p:cNvPr id="231" name="TextBox 230">
            <a:extLst>
              <a:ext uri="{FF2B5EF4-FFF2-40B4-BE49-F238E27FC236}">
                <a16:creationId xmlns:a16="http://schemas.microsoft.com/office/drawing/2014/main" id="{CEE9DCF7-BB2E-409E-368A-84F302D538A3}"/>
              </a:ext>
            </a:extLst>
          </p:cNvPr>
          <p:cNvSpPr txBox="1">
            <a:spLocks/>
          </p:cNvSpPr>
          <p:nvPr/>
        </p:nvSpPr>
        <p:spPr>
          <a:xfrm>
            <a:off x="6341327" y="3172845"/>
            <a:ext cx="496639" cy="33343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Unsecured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loans</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CASH</a:t>
            </a:r>
          </a:p>
        </p:txBody>
      </p:sp>
      <p:sp>
        <p:nvSpPr>
          <p:cNvPr id="232" name="TextBox 231">
            <a:extLst>
              <a:ext uri="{FF2B5EF4-FFF2-40B4-BE49-F238E27FC236}">
                <a16:creationId xmlns:a16="http://schemas.microsoft.com/office/drawing/2014/main" id="{5460CBCF-EB55-591A-C7EA-7A0455CE58F0}"/>
              </a:ext>
            </a:extLst>
          </p:cNvPr>
          <p:cNvSpPr txBox="1">
            <a:spLocks/>
          </p:cNvSpPr>
          <p:nvPr/>
        </p:nvSpPr>
        <p:spPr>
          <a:xfrm>
            <a:off x="6341327" y="3620331"/>
            <a:ext cx="462449" cy="40551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Unsecured</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loans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MORTGAGES</a:t>
            </a:r>
          </a:p>
        </p:txBody>
      </p:sp>
      <p:sp>
        <p:nvSpPr>
          <p:cNvPr id="233" name="TextBox 232">
            <a:extLst>
              <a:ext uri="{FF2B5EF4-FFF2-40B4-BE49-F238E27FC236}">
                <a16:creationId xmlns:a16="http://schemas.microsoft.com/office/drawing/2014/main" id="{169B20F3-7B4A-2C56-C90D-E9467B41F626}"/>
              </a:ext>
            </a:extLst>
          </p:cNvPr>
          <p:cNvSpPr txBox="1">
            <a:spLocks/>
          </p:cNvSpPr>
          <p:nvPr/>
        </p:nvSpPr>
        <p:spPr>
          <a:xfrm>
            <a:off x="6337441" y="4094470"/>
            <a:ext cx="366178"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Unsecured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loans</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NON MORTG.</a:t>
            </a:r>
          </a:p>
        </p:txBody>
      </p:sp>
      <p:sp>
        <p:nvSpPr>
          <p:cNvPr id="72" name="TextBox 71">
            <a:extLst>
              <a:ext uri="{FF2B5EF4-FFF2-40B4-BE49-F238E27FC236}">
                <a16:creationId xmlns:a16="http://schemas.microsoft.com/office/drawing/2014/main" id="{7E164C87-6176-8E40-32C3-76A099DD33F0}"/>
              </a:ext>
            </a:extLst>
          </p:cNvPr>
          <p:cNvSpPr txBox="1">
            <a:spLocks/>
          </p:cNvSpPr>
          <p:nvPr/>
        </p:nvSpPr>
        <p:spPr>
          <a:xfrm>
            <a:off x="9713498" y="355007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73" name="TextBox 72">
            <a:extLst>
              <a:ext uri="{FF2B5EF4-FFF2-40B4-BE49-F238E27FC236}">
                <a16:creationId xmlns:a16="http://schemas.microsoft.com/office/drawing/2014/main" id="{AFC9B727-6A5B-D123-3683-65C1ECF73039}"/>
              </a:ext>
            </a:extLst>
          </p:cNvPr>
          <p:cNvSpPr txBox="1">
            <a:spLocks/>
          </p:cNvSpPr>
          <p:nvPr/>
        </p:nvSpPr>
        <p:spPr>
          <a:xfrm>
            <a:off x="9713498" y="308665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74" name="TextBox 73">
            <a:extLst>
              <a:ext uri="{FF2B5EF4-FFF2-40B4-BE49-F238E27FC236}">
                <a16:creationId xmlns:a16="http://schemas.microsoft.com/office/drawing/2014/main" id="{0F327A26-32B0-4773-13D3-9A1CEDEBFA33}"/>
              </a:ext>
            </a:extLst>
          </p:cNvPr>
          <p:cNvSpPr txBox="1">
            <a:spLocks/>
          </p:cNvSpPr>
          <p:nvPr/>
        </p:nvSpPr>
        <p:spPr>
          <a:xfrm>
            <a:off x="9713498" y="401348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75" name="TextBox 74">
            <a:extLst>
              <a:ext uri="{FF2B5EF4-FFF2-40B4-BE49-F238E27FC236}">
                <a16:creationId xmlns:a16="http://schemas.microsoft.com/office/drawing/2014/main" id="{4FE95636-9897-7027-56FE-606670FDD70A}"/>
              </a:ext>
            </a:extLst>
          </p:cNvPr>
          <p:cNvSpPr txBox="1">
            <a:spLocks/>
          </p:cNvSpPr>
          <p:nvPr/>
        </p:nvSpPr>
        <p:spPr>
          <a:xfrm>
            <a:off x="10638394" y="355007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76" name="TextBox 75">
            <a:extLst>
              <a:ext uri="{FF2B5EF4-FFF2-40B4-BE49-F238E27FC236}">
                <a16:creationId xmlns:a16="http://schemas.microsoft.com/office/drawing/2014/main" id="{DAD95376-F941-91CF-A72F-7643BFD11E6D}"/>
              </a:ext>
            </a:extLst>
          </p:cNvPr>
          <p:cNvSpPr txBox="1">
            <a:spLocks/>
          </p:cNvSpPr>
          <p:nvPr/>
        </p:nvSpPr>
        <p:spPr>
          <a:xfrm>
            <a:off x="10175946" y="355007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77" name="TextBox 76">
            <a:extLst>
              <a:ext uri="{FF2B5EF4-FFF2-40B4-BE49-F238E27FC236}">
                <a16:creationId xmlns:a16="http://schemas.microsoft.com/office/drawing/2014/main" id="{7DA49D9F-4C1D-9FE5-A968-A9FCCFB3D9C7}"/>
              </a:ext>
            </a:extLst>
          </p:cNvPr>
          <p:cNvSpPr txBox="1">
            <a:spLocks/>
          </p:cNvSpPr>
          <p:nvPr/>
        </p:nvSpPr>
        <p:spPr>
          <a:xfrm>
            <a:off x="10638394" y="308665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78" name="TextBox 77">
            <a:extLst>
              <a:ext uri="{FF2B5EF4-FFF2-40B4-BE49-F238E27FC236}">
                <a16:creationId xmlns:a16="http://schemas.microsoft.com/office/drawing/2014/main" id="{DCCDB450-E8AA-5336-99B5-443CC2E09F4A}"/>
              </a:ext>
            </a:extLst>
          </p:cNvPr>
          <p:cNvSpPr txBox="1">
            <a:spLocks/>
          </p:cNvSpPr>
          <p:nvPr/>
        </p:nvSpPr>
        <p:spPr>
          <a:xfrm>
            <a:off x="11100842" y="355007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79" name="TextBox 78">
            <a:extLst>
              <a:ext uri="{FF2B5EF4-FFF2-40B4-BE49-F238E27FC236}">
                <a16:creationId xmlns:a16="http://schemas.microsoft.com/office/drawing/2014/main" id="{9108C6A5-DC85-13F7-2580-C2865CF635FD}"/>
              </a:ext>
            </a:extLst>
          </p:cNvPr>
          <p:cNvSpPr txBox="1">
            <a:spLocks/>
          </p:cNvSpPr>
          <p:nvPr/>
        </p:nvSpPr>
        <p:spPr>
          <a:xfrm>
            <a:off x="10638394" y="401348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80" name="TextBox 79">
            <a:extLst>
              <a:ext uri="{FF2B5EF4-FFF2-40B4-BE49-F238E27FC236}">
                <a16:creationId xmlns:a16="http://schemas.microsoft.com/office/drawing/2014/main" id="{9FD91866-825B-FEF5-40BF-5087EC9F47F9}"/>
              </a:ext>
            </a:extLst>
          </p:cNvPr>
          <p:cNvSpPr txBox="1">
            <a:spLocks/>
          </p:cNvSpPr>
          <p:nvPr/>
        </p:nvSpPr>
        <p:spPr>
          <a:xfrm>
            <a:off x="10175946" y="308665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81" name="TextBox 80">
            <a:extLst>
              <a:ext uri="{FF2B5EF4-FFF2-40B4-BE49-F238E27FC236}">
                <a16:creationId xmlns:a16="http://schemas.microsoft.com/office/drawing/2014/main" id="{BECE45F5-DB8F-15E6-1DCE-EF296FD9A2A8}"/>
              </a:ext>
            </a:extLst>
          </p:cNvPr>
          <p:cNvSpPr txBox="1">
            <a:spLocks/>
          </p:cNvSpPr>
          <p:nvPr/>
        </p:nvSpPr>
        <p:spPr>
          <a:xfrm>
            <a:off x="10175946" y="401348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82" name="TextBox 81">
            <a:extLst>
              <a:ext uri="{FF2B5EF4-FFF2-40B4-BE49-F238E27FC236}">
                <a16:creationId xmlns:a16="http://schemas.microsoft.com/office/drawing/2014/main" id="{87B537C7-EDD4-55E2-2AD0-DADF7ED8A192}"/>
              </a:ext>
            </a:extLst>
          </p:cNvPr>
          <p:cNvSpPr txBox="1">
            <a:spLocks/>
          </p:cNvSpPr>
          <p:nvPr/>
        </p:nvSpPr>
        <p:spPr>
          <a:xfrm>
            <a:off x="11100842" y="308665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83" name="TextBox 82">
            <a:extLst>
              <a:ext uri="{FF2B5EF4-FFF2-40B4-BE49-F238E27FC236}">
                <a16:creationId xmlns:a16="http://schemas.microsoft.com/office/drawing/2014/main" id="{2A1B755B-3ACE-CC0F-59F7-EFFBF64201D2}"/>
              </a:ext>
            </a:extLst>
          </p:cNvPr>
          <p:cNvSpPr txBox="1">
            <a:spLocks/>
          </p:cNvSpPr>
          <p:nvPr/>
        </p:nvSpPr>
        <p:spPr>
          <a:xfrm>
            <a:off x="11100842" y="4013489"/>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84" name="TextBox 83">
            <a:extLst>
              <a:ext uri="{FF2B5EF4-FFF2-40B4-BE49-F238E27FC236}">
                <a16:creationId xmlns:a16="http://schemas.microsoft.com/office/drawing/2014/main" id="{70A8A884-246E-F763-AD6E-6BC6CDA3B043}"/>
              </a:ext>
            </a:extLst>
          </p:cNvPr>
          <p:cNvSpPr txBox="1">
            <a:spLocks/>
          </p:cNvSpPr>
          <p:nvPr/>
        </p:nvSpPr>
        <p:spPr>
          <a:xfrm>
            <a:off x="9713498" y="2159827"/>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85" name="TextBox 84">
            <a:extLst>
              <a:ext uri="{FF2B5EF4-FFF2-40B4-BE49-F238E27FC236}">
                <a16:creationId xmlns:a16="http://schemas.microsoft.com/office/drawing/2014/main" id="{A6542495-91B5-4FB4-E44B-84DCA95C590A}"/>
              </a:ext>
            </a:extLst>
          </p:cNvPr>
          <p:cNvSpPr txBox="1">
            <a:spLocks/>
          </p:cNvSpPr>
          <p:nvPr/>
        </p:nvSpPr>
        <p:spPr>
          <a:xfrm>
            <a:off x="9713498" y="1696412"/>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86" name="TextBox 85">
            <a:extLst>
              <a:ext uri="{FF2B5EF4-FFF2-40B4-BE49-F238E27FC236}">
                <a16:creationId xmlns:a16="http://schemas.microsoft.com/office/drawing/2014/main" id="{D821D2A9-0659-BB7F-D0A7-9623F96A6902}"/>
              </a:ext>
            </a:extLst>
          </p:cNvPr>
          <p:cNvSpPr txBox="1">
            <a:spLocks/>
          </p:cNvSpPr>
          <p:nvPr/>
        </p:nvSpPr>
        <p:spPr>
          <a:xfrm>
            <a:off x="9713498" y="262324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87" name="TextBox 86">
            <a:extLst>
              <a:ext uri="{FF2B5EF4-FFF2-40B4-BE49-F238E27FC236}">
                <a16:creationId xmlns:a16="http://schemas.microsoft.com/office/drawing/2014/main" id="{1E926FEB-BBAD-2311-5D2A-343F5BF8D8C5}"/>
              </a:ext>
            </a:extLst>
          </p:cNvPr>
          <p:cNvSpPr txBox="1"/>
          <p:nvPr/>
        </p:nvSpPr>
        <p:spPr>
          <a:xfrm>
            <a:off x="9831932" y="2341411"/>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2%</a:t>
            </a:r>
          </a:p>
        </p:txBody>
      </p:sp>
      <p:sp>
        <p:nvSpPr>
          <p:cNvPr id="88" name="TextBox 87">
            <a:extLst>
              <a:ext uri="{FF2B5EF4-FFF2-40B4-BE49-F238E27FC236}">
                <a16:creationId xmlns:a16="http://schemas.microsoft.com/office/drawing/2014/main" id="{2863AD4D-A905-3BDA-3CBB-002DDD1DE136}"/>
              </a:ext>
            </a:extLst>
          </p:cNvPr>
          <p:cNvSpPr txBox="1"/>
          <p:nvPr/>
        </p:nvSpPr>
        <p:spPr>
          <a:xfrm>
            <a:off x="9831932" y="1865442"/>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a:t>
            </a:r>
          </a:p>
        </p:txBody>
      </p:sp>
      <p:sp>
        <p:nvSpPr>
          <p:cNvPr id="89" name="TextBox 88">
            <a:extLst>
              <a:ext uri="{FF2B5EF4-FFF2-40B4-BE49-F238E27FC236}">
                <a16:creationId xmlns:a16="http://schemas.microsoft.com/office/drawing/2014/main" id="{5414E568-67D6-1251-0B28-51E4F8CB112A}"/>
              </a:ext>
            </a:extLst>
          </p:cNvPr>
          <p:cNvSpPr txBox="1"/>
          <p:nvPr/>
        </p:nvSpPr>
        <p:spPr>
          <a:xfrm>
            <a:off x="9831932" y="2792271"/>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002960"/>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2%</a:t>
            </a:r>
          </a:p>
        </p:txBody>
      </p:sp>
      <p:sp>
        <p:nvSpPr>
          <p:cNvPr id="90" name="TextBox 89">
            <a:extLst>
              <a:ext uri="{FF2B5EF4-FFF2-40B4-BE49-F238E27FC236}">
                <a16:creationId xmlns:a16="http://schemas.microsoft.com/office/drawing/2014/main" id="{63FCA6BD-7736-321B-FBCF-3AC6B97F2D61}"/>
              </a:ext>
            </a:extLst>
          </p:cNvPr>
          <p:cNvSpPr txBox="1">
            <a:spLocks/>
          </p:cNvSpPr>
          <p:nvPr/>
        </p:nvSpPr>
        <p:spPr>
          <a:xfrm>
            <a:off x="10638394" y="2159827"/>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91" name="TextBox 90">
            <a:extLst>
              <a:ext uri="{FF2B5EF4-FFF2-40B4-BE49-F238E27FC236}">
                <a16:creationId xmlns:a16="http://schemas.microsoft.com/office/drawing/2014/main" id="{D81F71D3-E7E5-E573-C1D9-C3E0248002C1}"/>
              </a:ext>
            </a:extLst>
          </p:cNvPr>
          <p:cNvSpPr txBox="1">
            <a:spLocks/>
          </p:cNvSpPr>
          <p:nvPr/>
        </p:nvSpPr>
        <p:spPr>
          <a:xfrm>
            <a:off x="10175946" y="2159827"/>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92" name="TextBox 91">
            <a:extLst>
              <a:ext uri="{FF2B5EF4-FFF2-40B4-BE49-F238E27FC236}">
                <a16:creationId xmlns:a16="http://schemas.microsoft.com/office/drawing/2014/main" id="{D05B0FDD-FE17-C1D5-2953-0CAC35089B02}"/>
              </a:ext>
            </a:extLst>
          </p:cNvPr>
          <p:cNvSpPr txBox="1">
            <a:spLocks/>
          </p:cNvSpPr>
          <p:nvPr/>
        </p:nvSpPr>
        <p:spPr>
          <a:xfrm>
            <a:off x="10638394" y="1696412"/>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93" name="TextBox 92">
            <a:extLst>
              <a:ext uri="{FF2B5EF4-FFF2-40B4-BE49-F238E27FC236}">
                <a16:creationId xmlns:a16="http://schemas.microsoft.com/office/drawing/2014/main" id="{A0B97918-BFF4-C47A-EF39-04532E5FE10E}"/>
              </a:ext>
            </a:extLst>
          </p:cNvPr>
          <p:cNvSpPr txBox="1">
            <a:spLocks/>
          </p:cNvSpPr>
          <p:nvPr/>
        </p:nvSpPr>
        <p:spPr>
          <a:xfrm>
            <a:off x="11100842" y="2159827"/>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94" name="TextBox 93">
            <a:extLst>
              <a:ext uri="{FF2B5EF4-FFF2-40B4-BE49-F238E27FC236}">
                <a16:creationId xmlns:a16="http://schemas.microsoft.com/office/drawing/2014/main" id="{8794575D-EF60-6B80-1C77-98113E9EE15E}"/>
              </a:ext>
            </a:extLst>
          </p:cNvPr>
          <p:cNvSpPr txBox="1">
            <a:spLocks/>
          </p:cNvSpPr>
          <p:nvPr/>
        </p:nvSpPr>
        <p:spPr>
          <a:xfrm>
            <a:off x="10638394" y="262324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95" name="TextBox 94">
            <a:extLst>
              <a:ext uri="{FF2B5EF4-FFF2-40B4-BE49-F238E27FC236}">
                <a16:creationId xmlns:a16="http://schemas.microsoft.com/office/drawing/2014/main" id="{AC9C9E89-C7DB-2C55-E792-305CE769855A}"/>
              </a:ext>
            </a:extLst>
          </p:cNvPr>
          <p:cNvSpPr txBox="1">
            <a:spLocks/>
          </p:cNvSpPr>
          <p:nvPr/>
        </p:nvSpPr>
        <p:spPr>
          <a:xfrm>
            <a:off x="10175946" y="1696412"/>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96" name="TextBox 95">
            <a:extLst>
              <a:ext uri="{FF2B5EF4-FFF2-40B4-BE49-F238E27FC236}">
                <a16:creationId xmlns:a16="http://schemas.microsoft.com/office/drawing/2014/main" id="{83C74EA3-2409-7812-B2EE-C6B621CF3A53}"/>
              </a:ext>
            </a:extLst>
          </p:cNvPr>
          <p:cNvSpPr txBox="1">
            <a:spLocks/>
          </p:cNvSpPr>
          <p:nvPr/>
        </p:nvSpPr>
        <p:spPr>
          <a:xfrm>
            <a:off x="10175946" y="262324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97" name="TextBox 96">
            <a:extLst>
              <a:ext uri="{FF2B5EF4-FFF2-40B4-BE49-F238E27FC236}">
                <a16:creationId xmlns:a16="http://schemas.microsoft.com/office/drawing/2014/main" id="{81B192D1-72E3-6E46-B814-5DC4474AD8C7}"/>
              </a:ext>
            </a:extLst>
          </p:cNvPr>
          <p:cNvSpPr txBox="1">
            <a:spLocks/>
          </p:cNvSpPr>
          <p:nvPr/>
        </p:nvSpPr>
        <p:spPr>
          <a:xfrm>
            <a:off x="11100842" y="1696412"/>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98" name="TextBox 97">
            <a:extLst>
              <a:ext uri="{FF2B5EF4-FFF2-40B4-BE49-F238E27FC236}">
                <a16:creationId xmlns:a16="http://schemas.microsoft.com/office/drawing/2014/main" id="{2AD7233A-FF1F-2A02-50F9-59037A1A4B98}"/>
              </a:ext>
            </a:extLst>
          </p:cNvPr>
          <p:cNvSpPr txBox="1">
            <a:spLocks/>
          </p:cNvSpPr>
          <p:nvPr/>
        </p:nvSpPr>
        <p:spPr>
          <a:xfrm>
            <a:off x="11100842" y="2623243"/>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99" name="TextBox 98">
            <a:extLst>
              <a:ext uri="{FF2B5EF4-FFF2-40B4-BE49-F238E27FC236}">
                <a16:creationId xmlns:a16="http://schemas.microsoft.com/office/drawing/2014/main" id="{2EE39276-4ED1-C87A-670A-A0F3D35048A5}"/>
              </a:ext>
            </a:extLst>
          </p:cNvPr>
          <p:cNvSpPr txBox="1"/>
          <p:nvPr/>
        </p:nvSpPr>
        <p:spPr>
          <a:xfrm>
            <a:off x="10294349" y="2341411"/>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5%</a:t>
            </a:r>
          </a:p>
        </p:txBody>
      </p:sp>
      <p:sp>
        <p:nvSpPr>
          <p:cNvPr id="100" name="TextBox 99">
            <a:extLst>
              <a:ext uri="{FF2B5EF4-FFF2-40B4-BE49-F238E27FC236}">
                <a16:creationId xmlns:a16="http://schemas.microsoft.com/office/drawing/2014/main" id="{D565AC20-CBF0-7267-F4A6-4B798A39BB17}"/>
              </a:ext>
            </a:extLst>
          </p:cNvPr>
          <p:cNvSpPr txBox="1"/>
          <p:nvPr/>
        </p:nvSpPr>
        <p:spPr>
          <a:xfrm>
            <a:off x="10175946" y="1865442"/>
            <a:ext cx="459493"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6%</a:t>
            </a:r>
          </a:p>
        </p:txBody>
      </p:sp>
      <p:sp>
        <p:nvSpPr>
          <p:cNvPr id="101" name="TextBox 100">
            <a:extLst>
              <a:ext uri="{FF2B5EF4-FFF2-40B4-BE49-F238E27FC236}">
                <a16:creationId xmlns:a16="http://schemas.microsoft.com/office/drawing/2014/main" id="{D154BAAF-D93C-E222-F5B4-FA6A7FBB0C7C}"/>
              </a:ext>
            </a:extLst>
          </p:cNvPr>
          <p:cNvSpPr txBox="1"/>
          <p:nvPr/>
        </p:nvSpPr>
        <p:spPr>
          <a:xfrm>
            <a:off x="10294349" y="2792271"/>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9%</a:t>
            </a:r>
          </a:p>
        </p:txBody>
      </p:sp>
      <p:sp>
        <p:nvSpPr>
          <p:cNvPr id="102" name="TextBox 101">
            <a:extLst>
              <a:ext uri="{FF2B5EF4-FFF2-40B4-BE49-F238E27FC236}">
                <a16:creationId xmlns:a16="http://schemas.microsoft.com/office/drawing/2014/main" id="{39932A2B-83C3-457A-A5AA-9F81E629DC76}"/>
              </a:ext>
            </a:extLst>
          </p:cNvPr>
          <p:cNvSpPr txBox="1"/>
          <p:nvPr/>
        </p:nvSpPr>
        <p:spPr>
          <a:xfrm>
            <a:off x="10756765" y="2341411"/>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2%</a:t>
            </a:r>
          </a:p>
        </p:txBody>
      </p:sp>
      <p:sp>
        <p:nvSpPr>
          <p:cNvPr id="103" name="TextBox 102">
            <a:extLst>
              <a:ext uri="{FF2B5EF4-FFF2-40B4-BE49-F238E27FC236}">
                <a16:creationId xmlns:a16="http://schemas.microsoft.com/office/drawing/2014/main" id="{64277758-391C-D578-4889-5991CC72590A}"/>
              </a:ext>
            </a:extLst>
          </p:cNvPr>
          <p:cNvSpPr txBox="1"/>
          <p:nvPr/>
        </p:nvSpPr>
        <p:spPr>
          <a:xfrm>
            <a:off x="10756765" y="1865442"/>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a:t>
            </a:r>
          </a:p>
        </p:txBody>
      </p:sp>
      <p:sp>
        <p:nvSpPr>
          <p:cNvPr id="104" name="TextBox 103">
            <a:extLst>
              <a:ext uri="{FF2B5EF4-FFF2-40B4-BE49-F238E27FC236}">
                <a16:creationId xmlns:a16="http://schemas.microsoft.com/office/drawing/2014/main" id="{85C094F9-1ACB-6B9E-A7AB-6F8C66F1D677}"/>
              </a:ext>
            </a:extLst>
          </p:cNvPr>
          <p:cNvSpPr txBox="1"/>
          <p:nvPr/>
        </p:nvSpPr>
        <p:spPr>
          <a:xfrm>
            <a:off x="10756765" y="2792271"/>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0%</a:t>
            </a:r>
          </a:p>
        </p:txBody>
      </p:sp>
      <p:sp>
        <p:nvSpPr>
          <p:cNvPr id="105" name="TextBox 104">
            <a:extLst>
              <a:ext uri="{FF2B5EF4-FFF2-40B4-BE49-F238E27FC236}">
                <a16:creationId xmlns:a16="http://schemas.microsoft.com/office/drawing/2014/main" id="{BB3B636F-811C-6F2D-2412-E9ADDF9F740E}"/>
              </a:ext>
            </a:extLst>
          </p:cNvPr>
          <p:cNvSpPr txBox="1"/>
          <p:nvPr/>
        </p:nvSpPr>
        <p:spPr>
          <a:xfrm>
            <a:off x="11212232" y="2341411"/>
            <a:ext cx="225767"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chemeClr val="bg1"/>
                </a:solidFill>
                <a:effectLst/>
                <a:uLnTx/>
                <a:uFillTx/>
                <a:ea typeface="+mn-ea"/>
                <a:cs typeface="+mn-cs"/>
              </a:rPr>
              <a:t>16%</a:t>
            </a:r>
          </a:p>
        </p:txBody>
      </p:sp>
      <p:sp>
        <p:nvSpPr>
          <p:cNvPr id="106" name="TextBox 105">
            <a:extLst>
              <a:ext uri="{FF2B5EF4-FFF2-40B4-BE49-F238E27FC236}">
                <a16:creationId xmlns:a16="http://schemas.microsoft.com/office/drawing/2014/main" id="{89EB8507-F604-A077-0109-8D2BE141B300}"/>
              </a:ext>
            </a:extLst>
          </p:cNvPr>
          <p:cNvSpPr txBox="1"/>
          <p:nvPr/>
        </p:nvSpPr>
        <p:spPr>
          <a:xfrm>
            <a:off x="11212232" y="1865442"/>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5%</a:t>
            </a:r>
          </a:p>
        </p:txBody>
      </p:sp>
      <p:sp>
        <p:nvSpPr>
          <p:cNvPr id="107" name="TextBox 106">
            <a:extLst>
              <a:ext uri="{FF2B5EF4-FFF2-40B4-BE49-F238E27FC236}">
                <a16:creationId xmlns:a16="http://schemas.microsoft.com/office/drawing/2014/main" id="{11D1A48D-13B5-CBB9-C8DB-DE1035D728B4}"/>
              </a:ext>
            </a:extLst>
          </p:cNvPr>
          <p:cNvSpPr txBox="1"/>
          <p:nvPr/>
        </p:nvSpPr>
        <p:spPr>
          <a:xfrm>
            <a:off x="11212232" y="2792271"/>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6%</a:t>
            </a:r>
          </a:p>
        </p:txBody>
      </p:sp>
      <p:sp>
        <p:nvSpPr>
          <p:cNvPr id="108" name="TextBox 107">
            <a:extLst>
              <a:ext uri="{FF2B5EF4-FFF2-40B4-BE49-F238E27FC236}">
                <a16:creationId xmlns:a16="http://schemas.microsoft.com/office/drawing/2014/main" id="{EB428717-2E41-AE3D-53AB-12EDDE9A21D6}"/>
              </a:ext>
            </a:extLst>
          </p:cNvPr>
          <p:cNvSpPr txBox="1"/>
          <p:nvPr/>
        </p:nvSpPr>
        <p:spPr>
          <a:xfrm>
            <a:off x="9831932" y="3719104"/>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0%</a:t>
            </a:r>
          </a:p>
        </p:txBody>
      </p:sp>
      <p:sp>
        <p:nvSpPr>
          <p:cNvPr id="109" name="TextBox 108">
            <a:extLst>
              <a:ext uri="{FF2B5EF4-FFF2-40B4-BE49-F238E27FC236}">
                <a16:creationId xmlns:a16="http://schemas.microsoft.com/office/drawing/2014/main" id="{1491949B-2698-FFC8-F882-A6A47C91CB97}"/>
              </a:ext>
            </a:extLst>
          </p:cNvPr>
          <p:cNvSpPr txBox="1"/>
          <p:nvPr/>
        </p:nvSpPr>
        <p:spPr>
          <a:xfrm>
            <a:off x="9831932" y="325568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ysClr val="windowText" lastClr="000000"/>
                </a:solidFill>
              </a:rPr>
              <a:t>0</a:t>
            </a:r>
            <a:r>
              <a:rPr kumimoji="0" lang="en-US" sz="800" b="1" i="0" u="none" strike="noStrike" kern="0" cap="none" spc="0" normalizeH="0" baseline="0" noProof="0" dirty="0">
                <a:ln>
                  <a:noFill/>
                </a:ln>
                <a:solidFill>
                  <a:sysClr val="windowText" lastClr="000000"/>
                </a:solidFill>
                <a:effectLst/>
                <a:uLnTx/>
                <a:uFillTx/>
              </a:rPr>
              <a:t>%</a:t>
            </a:r>
          </a:p>
        </p:txBody>
      </p:sp>
      <p:sp>
        <p:nvSpPr>
          <p:cNvPr id="110" name="TextBox 109">
            <a:extLst>
              <a:ext uri="{FF2B5EF4-FFF2-40B4-BE49-F238E27FC236}">
                <a16:creationId xmlns:a16="http://schemas.microsoft.com/office/drawing/2014/main" id="{338434D7-DEB8-5DB0-A267-6B5CFC9F9735}"/>
              </a:ext>
            </a:extLst>
          </p:cNvPr>
          <p:cNvSpPr txBox="1"/>
          <p:nvPr/>
        </p:nvSpPr>
        <p:spPr>
          <a:xfrm>
            <a:off x="9848612" y="418251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t>1</a:t>
            </a:r>
            <a:r>
              <a:rPr kumimoji="0" lang="en-US" sz="800" b="1" i="0" u="none" strike="noStrike" kern="0" cap="none" spc="0" normalizeH="0" baseline="0" noProof="0" dirty="0">
                <a:ln>
                  <a:noFill/>
                </a:ln>
                <a:effectLst/>
                <a:uLnTx/>
                <a:uFillTx/>
              </a:rPr>
              <a:t>%</a:t>
            </a:r>
          </a:p>
        </p:txBody>
      </p:sp>
      <p:sp>
        <p:nvSpPr>
          <p:cNvPr id="112" name="TextBox 111">
            <a:extLst>
              <a:ext uri="{FF2B5EF4-FFF2-40B4-BE49-F238E27FC236}">
                <a16:creationId xmlns:a16="http://schemas.microsoft.com/office/drawing/2014/main" id="{46F95C80-E1CE-DB47-018C-6896B288C9E6}"/>
              </a:ext>
            </a:extLst>
          </p:cNvPr>
          <p:cNvSpPr txBox="1"/>
          <p:nvPr/>
        </p:nvSpPr>
        <p:spPr>
          <a:xfrm>
            <a:off x="10280448" y="3719104"/>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ysClr val="windowText" lastClr="000000"/>
                </a:solidFill>
              </a:rPr>
              <a:t>1</a:t>
            </a:r>
            <a:r>
              <a:rPr kumimoji="0" lang="en-US" sz="800" b="1" i="0" u="none" strike="noStrike" kern="0" cap="none" spc="0" normalizeH="0" baseline="0" noProof="0" dirty="0">
                <a:ln>
                  <a:noFill/>
                </a:ln>
                <a:solidFill>
                  <a:sysClr val="windowText" lastClr="000000"/>
                </a:solidFill>
                <a:effectLst/>
                <a:uLnTx/>
                <a:uFillTx/>
              </a:rPr>
              <a:t>%</a:t>
            </a:r>
          </a:p>
        </p:txBody>
      </p:sp>
      <p:sp>
        <p:nvSpPr>
          <p:cNvPr id="113" name="TextBox 112">
            <a:extLst>
              <a:ext uri="{FF2B5EF4-FFF2-40B4-BE49-F238E27FC236}">
                <a16:creationId xmlns:a16="http://schemas.microsoft.com/office/drawing/2014/main" id="{51A8C1BA-6E6D-08B0-E4CB-422CEA6FEAAD}"/>
              </a:ext>
            </a:extLst>
          </p:cNvPr>
          <p:cNvSpPr txBox="1"/>
          <p:nvPr/>
        </p:nvSpPr>
        <p:spPr>
          <a:xfrm>
            <a:off x="10315198" y="325568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8%</a:t>
            </a:r>
          </a:p>
        </p:txBody>
      </p:sp>
      <p:sp>
        <p:nvSpPr>
          <p:cNvPr id="114" name="TextBox 113">
            <a:extLst>
              <a:ext uri="{FF2B5EF4-FFF2-40B4-BE49-F238E27FC236}">
                <a16:creationId xmlns:a16="http://schemas.microsoft.com/office/drawing/2014/main" id="{1F7BE752-E3C6-47C3-B763-0F900CB276BE}"/>
              </a:ext>
            </a:extLst>
          </p:cNvPr>
          <p:cNvSpPr txBox="1"/>
          <p:nvPr/>
        </p:nvSpPr>
        <p:spPr>
          <a:xfrm>
            <a:off x="10305468" y="4182519"/>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ysClr val="windowText" lastClr="000000"/>
                </a:solidFill>
              </a:rPr>
              <a:t>1</a:t>
            </a:r>
            <a:r>
              <a:rPr kumimoji="0" lang="en-US" sz="800" b="1" i="0" u="none" strike="noStrike" kern="0" cap="none" spc="0" normalizeH="0" baseline="0" noProof="0" dirty="0">
                <a:ln>
                  <a:noFill/>
                </a:ln>
                <a:solidFill>
                  <a:sysClr val="windowText" lastClr="000000"/>
                </a:solidFill>
                <a:effectLst/>
                <a:uLnTx/>
                <a:uFillTx/>
              </a:rPr>
              <a:t>%</a:t>
            </a:r>
          </a:p>
        </p:txBody>
      </p:sp>
      <p:sp>
        <p:nvSpPr>
          <p:cNvPr id="118" name="TextBox 117">
            <a:extLst>
              <a:ext uri="{FF2B5EF4-FFF2-40B4-BE49-F238E27FC236}">
                <a16:creationId xmlns:a16="http://schemas.microsoft.com/office/drawing/2014/main" id="{ABCF25CB-1810-2C8D-740C-6A6E516D735B}"/>
              </a:ext>
            </a:extLst>
          </p:cNvPr>
          <p:cNvSpPr txBox="1"/>
          <p:nvPr/>
        </p:nvSpPr>
        <p:spPr>
          <a:xfrm>
            <a:off x="10756765" y="3719104"/>
            <a:ext cx="274760"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0%</a:t>
            </a:r>
          </a:p>
        </p:txBody>
      </p:sp>
      <p:sp>
        <p:nvSpPr>
          <p:cNvPr id="119" name="TextBox 118">
            <a:extLst>
              <a:ext uri="{FF2B5EF4-FFF2-40B4-BE49-F238E27FC236}">
                <a16:creationId xmlns:a16="http://schemas.microsoft.com/office/drawing/2014/main" id="{5249F2CF-D600-7972-3DA3-0BAA7633B61F}"/>
              </a:ext>
            </a:extLst>
          </p:cNvPr>
          <p:cNvSpPr txBox="1"/>
          <p:nvPr/>
        </p:nvSpPr>
        <p:spPr>
          <a:xfrm>
            <a:off x="10756765" y="325568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0%</a:t>
            </a:r>
          </a:p>
        </p:txBody>
      </p:sp>
      <p:sp>
        <p:nvSpPr>
          <p:cNvPr id="120" name="TextBox 119">
            <a:extLst>
              <a:ext uri="{FF2B5EF4-FFF2-40B4-BE49-F238E27FC236}">
                <a16:creationId xmlns:a16="http://schemas.microsoft.com/office/drawing/2014/main" id="{3CD6582A-DDBE-2EF7-5459-10B21C1B1473}"/>
              </a:ext>
            </a:extLst>
          </p:cNvPr>
          <p:cNvSpPr txBox="1"/>
          <p:nvPr/>
        </p:nvSpPr>
        <p:spPr>
          <a:xfrm>
            <a:off x="10762326" y="4182519"/>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2%</a:t>
            </a:r>
          </a:p>
        </p:txBody>
      </p:sp>
      <p:sp>
        <p:nvSpPr>
          <p:cNvPr id="130" name="TextBox 129">
            <a:extLst>
              <a:ext uri="{FF2B5EF4-FFF2-40B4-BE49-F238E27FC236}">
                <a16:creationId xmlns:a16="http://schemas.microsoft.com/office/drawing/2014/main" id="{BB1EFC2E-A1A2-CDF2-E470-9CA6A551A914}"/>
              </a:ext>
            </a:extLst>
          </p:cNvPr>
          <p:cNvSpPr txBox="1"/>
          <p:nvPr/>
        </p:nvSpPr>
        <p:spPr>
          <a:xfrm>
            <a:off x="11219183" y="3719104"/>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0%</a:t>
            </a:r>
          </a:p>
        </p:txBody>
      </p:sp>
      <p:sp>
        <p:nvSpPr>
          <p:cNvPr id="140" name="TextBox 139">
            <a:extLst>
              <a:ext uri="{FF2B5EF4-FFF2-40B4-BE49-F238E27FC236}">
                <a16:creationId xmlns:a16="http://schemas.microsoft.com/office/drawing/2014/main" id="{0BDFBC86-F9DC-BB22-99A6-2A3582344162}"/>
              </a:ext>
            </a:extLst>
          </p:cNvPr>
          <p:cNvSpPr txBox="1"/>
          <p:nvPr/>
        </p:nvSpPr>
        <p:spPr>
          <a:xfrm>
            <a:off x="11212232" y="3255689"/>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3%</a:t>
            </a:r>
          </a:p>
        </p:txBody>
      </p:sp>
      <p:sp>
        <p:nvSpPr>
          <p:cNvPr id="141" name="TextBox 140">
            <a:extLst>
              <a:ext uri="{FF2B5EF4-FFF2-40B4-BE49-F238E27FC236}">
                <a16:creationId xmlns:a16="http://schemas.microsoft.com/office/drawing/2014/main" id="{13443CA1-A348-5ADE-0153-DEACC1920A9B}"/>
              </a:ext>
            </a:extLst>
          </p:cNvPr>
          <p:cNvSpPr txBox="1"/>
          <p:nvPr/>
        </p:nvSpPr>
        <p:spPr>
          <a:xfrm>
            <a:off x="11212232" y="4182519"/>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002960"/>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7%</a:t>
            </a:r>
          </a:p>
        </p:txBody>
      </p:sp>
      <p:sp>
        <p:nvSpPr>
          <p:cNvPr id="146" name="TextBox 145">
            <a:extLst>
              <a:ext uri="{FF2B5EF4-FFF2-40B4-BE49-F238E27FC236}">
                <a16:creationId xmlns:a16="http://schemas.microsoft.com/office/drawing/2014/main" id="{F12D5449-B434-D3FA-E414-5C20AB838CFC}"/>
              </a:ext>
            </a:extLst>
          </p:cNvPr>
          <p:cNvSpPr txBox="1">
            <a:spLocks/>
          </p:cNvSpPr>
          <p:nvPr/>
        </p:nvSpPr>
        <p:spPr>
          <a:xfrm>
            <a:off x="7402703" y="5403735"/>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147" name="TextBox 146">
            <a:extLst>
              <a:ext uri="{FF2B5EF4-FFF2-40B4-BE49-F238E27FC236}">
                <a16:creationId xmlns:a16="http://schemas.microsoft.com/office/drawing/2014/main" id="{EBB1B6AB-85D5-533F-6115-9B4BB9917D75}"/>
              </a:ext>
            </a:extLst>
          </p:cNvPr>
          <p:cNvSpPr txBox="1">
            <a:spLocks/>
          </p:cNvSpPr>
          <p:nvPr/>
        </p:nvSpPr>
        <p:spPr>
          <a:xfrm>
            <a:off x="6940254" y="5403735"/>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48" name="TextBox 147">
            <a:extLst>
              <a:ext uri="{FF2B5EF4-FFF2-40B4-BE49-F238E27FC236}">
                <a16:creationId xmlns:a16="http://schemas.microsoft.com/office/drawing/2014/main" id="{3BFED23B-3119-BE58-96C0-EF631D2030D7}"/>
              </a:ext>
            </a:extLst>
          </p:cNvPr>
          <p:cNvSpPr txBox="1">
            <a:spLocks/>
          </p:cNvSpPr>
          <p:nvPr/>
        </p:nvSpPr>
        <p:spPr>
          <a:xfrm>
            <a:off x="7402703" y="494032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158" name="TextBox 157">
            <a:extLst>
              <a:ext uri="{FF2B5EF4-FFF2-40B4-BE49-F238E27FC236}">
                <a16:creationId xmlns:a16="http://schemas.microsoft.com/office/drawing/2014/main" id="{C20EE0B8-370E-00B1-1DD7-76AFD4219861}"/>
              </a:ext>
            </a:extLst>
          </p:cNvPr>
          <p:cNvSpPr txBox="1">
            <a:spLocks/>
          </p:cNvSpPr>
          <p:nvPr/>
        </p:nvSpPr>
        <p:spPr>
          <a:xfrm>
            <a:off x="7865150" y="5403735"/>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168" name="TextBox 167">
            <a:extLst>
              <a:ext uri="{FF2B5EF4-FFF2-40B4-BE49-F238E27FC236}">
                <a16:creationId xmlns:a16="http://schemas.microsoft.com/office/drawing/2014/main" id="{2659DCE4-7B87-E1F7-B964-E3D56DEAFAEF}"/>
              </a:ext>
            </a:extLst>
          </p:cNvPr>
          <p:cNvSpPr txBox="1">
            <a:spLocks/>
          </p:cNvSpPr>
          <p:nvPr/>
        </p:nvSpPr>
        <p:spPr>
          <a:xfrm>
            <a:off x="7402703" y="586715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169" name="TextBox 168">
            <a:extLst>
              <a:ext uri="{FF2B5EF4-FFF2-40B4-BE49-F238E27FC236}">
                <a16:creationId xmlns:a16="http://schemas.microsoft.com/office/drawing/2014/main" id="{F1D94A15-1CAA-41C8-D0C6-3B9369B600A0}"/>
              </a:ext>
            </a:extLst>
          </p:cNvPr>
          <p:cNvSpPr txBox="1">
            <a:spLocks/>
          </p:cNvSpPr>
          <p:nvPr/>
        </p:nvSpPr>
        <p:spPr>
          <a:xfrm>
            <a:off x="6940254" y="494032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170" name="TextBox 169">
            <a:extLst>
              <a:ext uri="{FF2B5EF4-FFF2-40B4-BE49-F238E27FC236}">
                <a16:creationId xmlns:a16="http://schemas.microsoft.com/office/drawing/2014/main" id="{BAF80B1C-D9C0-8EA3-6666-FE1E54AAE8A6}"/>
              </a:ext>
            </a:extLst>
          </p:cNvPr>
          <p:cNvSpPr txBox="1">
            <a:spLocks/>
          </p:cNvSpPr>
          <p:nvPr/>
        </p:nvSpPr>
        <p:spPr>
          <a:xfrm>
            <a:off x="6940255" y="586715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171" name="TextBox 170">
            <a:extLst>
              <a:ext uri="{FF2B5EF4-FFF2-40B4-BE49-F238E27FC236}">
                <a16:creationId xmlns:a16="http://schemas.microsoft.com/office/drawing/2014/main" id="{6AA5237D-98AC-7DCC-DE74-FE6F24736BE3}"/>
              </a:ext>
            </a:extLst>
          </p:cNvPr>
          <p:cNvSpPr txBox="1">
            <a:spLocks/>
          </p:cNvSpPr>
          <p:nvPr/>
        </p:nvSpPr>
        <p:spPr>
          <a:xfrm>
            <a:off x="7865150" y="494032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172" name="TextBox 171">
            <a:extLst>
              <a:ext uri="{FF2B5EF4-FFF2-40B4-BE49-F238E27FC236}">
                <a16:creationId xmlns:a16="http://schemas.microsoft.com/office/drawing/2014/main" id="{A01D9529-E22C-BA0D-4F72-D055E37CE931}"/>
              </a:ext>
            </a:extLst>
          </p:cNvPr>
          <p:cNvSpPr txBox="1">
            <a:spLocks/>
          </p:cNvSpPr>
          <p:nvPr/>
        </p:nvSpPr>
        <p:spPr>
          <a:xfrm>
            <a:off x="7865150" y="586715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173" name="TextBox 172">
            <a:extLst>
              <a:ext uri="{FF2B5EF4-FFF2-40B4-BE49-F238E27FC236}">
                <a16:creationId xmlns:a16="http://schemas.microsoft.com/office/drawing/2014/main" id="{E7C5D148-4121-9062-837B-AD303B5C5272}"/>
              </a:ext>
            </a:extLst>
          </p:cNvPr>
          <p:cNvSpPr txBox="1">
            <a:spLocks/>
          </p:cNvSpPr>
          <p:nvPr/>
        </p:nvSpPr>
        <p:spPr>
          <a:xfrm>
            <a:off x="8790046" y="5403735"/>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174" name="TextBox 173">
            <a:extLst>
              <a:ext uri="{FF2B5EF4-FFF2-40B4-BE49-F238E27FC236}">
                <a16:creationId xmlns:a16="http://schemas.microsoft.com/office/drawing/2014/main" id="{1D7F9AC9-2652-4B0E-5AD3-E40C54933326}"/>
              </a:ext>
            </a:extLst>
          </p:cNvPr>
          <p:cNvSpPr txBox="1">
            <a:spLocks/>
          </p:cNvSpPr>
          <p:nvPr/>
        </p:nvSpPr>
        <p:spPr>
          <a:xfrm>
            <a:off x="8327598" y="5403735"/>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175" name="TextBox 174">
            <a:extLst>
              <a:ext uri="{FF2B5EF4-FFF2-40B4-BE49-F238E27FC236}">
                <a16:creationId xmlns:a16="http://schemas.microsoft.com/office/drawing/2014/main" id="{70DC8D9C-874C-7786-78E2-2780A3C5FA6F}"/>
              </a:ext>
            </a:extLst>
          </p:cNvPr>
          <p:cNvSpPr txBox="1">
            <a:spLocks/>
          </p:cNvSpPr>
          <p:nvPr/>
        </p:nvSpPr>
        <p:spPr>
          <a:xfrm>
            <a:off x="8790046" y="494032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185" name="TextBox 184">
            <a:extLst>
              <a:ext uri="{FF2B5EF4-FFF2-40B4-BE49-F238E27FC236}">
                <a16:creationId xmlns:a16="http://schemas.microsoft.com/office/drawing/2014/main" id="{269836E3-8A69-DA65-40D0-14B2217D98CE}"/>
              </a:ext>
            </a:extLst>
          </p:cNvPr>
          <p:cNvSpPr txBox="1">
            <a:spLocks/>
          </p:cNvSpPr>
          <p:nvPr/>
        </p:nvSpPr>
        <p:spPr>
          <a:xfrm>
            <a:off x="9252494" y="5403735"/>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640" name="TextBox 639">
            <a:extLst>
              <a:ext uri="{FF2B5EF4-FFF2-40B4-BE49-F238E27FC236}">
                <a16:creationId xmlns:a16="http://schemas.microsoft.com/office/drawing/2014/main" id="{70C4C700-1345-CA0F-1D57-2AEBAA83B7E9}"/>
              </a:ext>
            </a:extLst>
          </p:cNvPr>
          <p:cNvSpPr txBox="1">
            <a:spLocks/>
          </p:cNvSpPr>
          <p:nvPr/>
        </p:nvSpPr>
        <p:spPr>
          <a:xfrm>
            <a:off x="8790046" y="586715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641" name="TextBox 640">
            <a:extLst>
              <a:ext uri="{FF2B5EF4-FFF2-40B4-BE49-F238E27FC236}">
                <a16:creationId xmlns:a16="http://schemas.microsoft.com/office/drawing/2014/main" id="{883523B7-A99A-24DD-46D2-53A9B44A53DE}"/>
              </a:ext>
            </a:extLst>
          </p:cNvPr>
          <p:cNvSpPr txBox="1">
            <a:spLocks/>
          </p:cNvSpPr>
          <p:nvPr/>
        </p:nvSpPr>
        <p:spPr>
          <a:xfrm>
            <a:off x="8327598" y="494032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642" name="TextBox 641">
            <a:extLst>
              <a:ext uri="{FF2B5EF4-FFF2-40B4-BE49-F238E27FC236}">
                <a16:creationId xmlns:a16="http://schemas.microsoft.com/office/drawing/2014/main" id="{69A6B474-E0CD-6F0F-547B-2CDCC25147E3}"/>
              </a:ext>
            </a:extLst>
          </p:cNvPr>
          <p:cNvSpPr txBox="1">
            <a:spLocks/>
          </p:cNvSpPr>
          <p:nvPr/>
        </p:nvSpPr>
        <p:spPr>
          <a:xfrm>
            <a:off x="8327598" y="586715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643" name="TextBox 642">
            <a:extLst>
              <a:ext uri="{FF2B5EF4-FFF2-40B4-BE49-F238E27FC236}">
                <a16:creationId xmlns:a16="http://schemas.microsoft.com/office/drawing/2014/main" id="{65AD0DE1-2ED5-44EE-E990-0A00FE829A08}"/>
              </a:ext>
            </a:extLst>
          </p:cNvPr>
          <p:cNvSpPr txBox="1">
            <a:spLocks/>
          </p:cNvSpPr>
          <p:nvPr/>
        </p:nvSpPr>
        <p:spPr>
          <a:xfrm>
            <a:off x="9252494" y="494032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644" name="TextBox 643">
            <a:extLst>
              <a:ext uri="{FF2B5EF4-FFF2-40B4-BE49-F238E27FC236}">
                <a16:creationId xmlns:a16="http://schemas.microsoft.com/office/drawing/2014/main" id="{E407B689-0F7D-7A66-1A3B-B0890969A270}"/>
              </a:ext>
            </a:extLst>
          </p:cNvPr>
          <p:cNvSpPr txBox="1">
            <a:spLocks/>
          </p:cNvSpPr>
          <p:nvPr/>
        </p:nvSpPr>
        <p:spPr>
          <a:xfrm>
            <a:off x="9252494" y="586715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645" name="TextBox 644">
            <a:extLst>
              <a:ext uri="{FF2B5EF4-FFF2-40B4-BE49-F238E27FC236}">
                <a16:creationId xmlns:a16="http://schemas.microsoft.com/office/drawing/2014/main" id="{263EB047-9310-CEC8-1C2E-5F61EF68DD62}"/>
              </a:ext>
            </a:extLst>
          </p:cNvPr>
          <p:cNvSpPr txBox="1">
            <a:spLocks/>
          </p:cNvSpPr>
          <p:nvPr/>
        </p:nvSpPr>
        <p:spPr>
          <a:xfrm>
            <a:off x="7402703" y="4476904"/>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646" name="TextBox 645">
            <a:extLst>
              <a:ext uri="{FF2B5EF4-FFF2-40B4-BE49-F238E27FC236}">
                <a16:creationId xmlns:a16="http://schemas.microsoft.com/office/drawing/2014/main" id="{58046E48-31AC-6C13-4949-F74FD9F66326}"/>
              </a:ext>
            </a:extLst>
          </p:cNvPr>
          <p:cNvSpPr txBox="1">
            <a:spLocks/>
          </p:cNvSpPr>
          <p:nvPr/>
        </p:nvSpPr>
        <p:spPr>
          <a:xfrm>
            <a:off x="6940255" y="4476904"/>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647" name="TextBox 646">
            <a:extLst>
              <a:ext uri="{FF2B5EF4-FFF2-40B4-BE49-F238E27FC236}">
                <a16:creationId xmlns:a16="http://schemas.microsoft.com/office/drawing/2014/main" id="{8EC0A781-D6D0-D9D7-830D-AD1DA539CFD2}"/>
              </a:ext>
            </a:extLst>
          </p:cNvPr>
          <p:cNvSpPr txBox="1">
            <a:spLocks/>
          </p:cNvSpPr>
          <p:nvPr/>
        </p:nvSpPr>
        <p:spPr>
          <a:xfrm>
            <a:off x="7865150" y="4476904"/>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648" name="TextBox 647">
            <a:extLst>
              <a:ext uri="{FF2B5EF4-FFF2-40B4-BE49-F238E27FC236}">
                <a16:creationId xmlns:a16="http://schemas.microsoft.com/office/drawing/2014/main" id="{F0DF7BD6-8A3F-829C-3C8C-6CDA5556DB2E}"/>
              </a:ext>
            </a:extLst>
          </p:cNvPr>
          <p:cNvSpPr txBox="1"/>
          <p:nvPr/>
        </p:nvSpPr>
        <p:spPr>
          <a:xfrm>
            <a:off x="7058753" y="4645932"/>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19%</a:t>
            </a:r>
          </a:p>
        </p:txBody>
      </p:sp>
      <p:sp>
        <p:nvSpPr>
          <p:cNvPr id="649" name="TextBox 648">
            <a:extLst>
              <a:ext uri="{FF2B5EF4-FFF2-40B4-BE49-F238E27FC236}">
                <a16:creationId xmlns:a16="http://schemas.microsoft.com/office/drawing/2014/main" id="{DEA6798F-7E4D-C0F4-ABF7-AACF3221C8AC}"/>
              </a:ext>
            </a:extLst>
          </p:cNvPr>
          <p:cNvSpPr txBox="1"/>
          <p:nvPr/>
        </p:nvSpPr>
        <p:spPr>
          <a:xfrm>
            <a:off x="7521168" y="4645932"/>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13%</a:t>
            </a:r>
          </a:p>
        </p:txBody>
      </p:sp>
      <p:sp>
        <p:nvSpPr>
          <p:cNvPr id="650" name="TextBox 649">
            <a:extLst>
              <a:ext uri="{FF2B5EF4-FFF2-40B4-BE49-F238E27FC236}">
                <a16:creationId xmlns:a16="http://schemas.microsoft.com/office/drawing/2014/main" id="{724A23B9-4F07-A2F0-70D6-D303AF77940E}"/>
              </a:ext>
            </a:extLst>
          </p:cNvPr>
          <p:cNvSpPr txBox="1"/>
          <p:nvPr/>
        </p:nvSpPr>
        <p:spPr>
          <a:xfrm>
            <a:off x="7983585" y="4645932"/>
            <a:ext cx="274760"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002960"/>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16%</a:t>
            </a:r>
          </a:p>
        </p:txBody>
      </p:sp>
      <p:sp>
        <p:nvSpPr>
          <p:cNvPr id="651" name="TextBox 650">
            <a:extLst>
              <a:ext uri="{FF2B5EF4-FFF2-40B4-BE49-F238E27FC236}">
                <a16:creationId xmlns:a16="http://schemas.microsoft.com/office/drawing/2014/main" id="{B4F033F0-39C4-9092-35C0-D1DABEA4A8B6}"/>
              </a:ext>
            </a:extLst>
          </p:cNvPr>
          <p:cNvSpPr txBox="1">
            <a:spLocks/>
          </p:cNvSpPr>
          <p:nvPr/>
        </p:nvSpPr>
        <p:spPr>
          <a:xfrm>
            <a:off x="8790046" y="4476904"/>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652" name="TextBox 651">
            <a:extLst>
              <a:ext uri="{FF2B5EF4-FFF2-40B4-BE49-F238E27FC236}">
                <a16:creationId xmlns:a16="http://schemas.microsoft.com/office/drawing/2014/main" id="{B2722B64-61BD-F8E2-1FDD-2EA4211829E8}"/>
              </a:ext>
            </a:extLst>
          </p:cNvPr>
          <p:cNvSpPr txBox="1">
            <a:spLocks/>
          </p:cNvSpPr>
          <p:nvPr/>
        </p:nvSpPr>
        <p:spPr>
          <a:xfrm>
            <a:off x="8327598" y="4476904"/>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653" name="TextBox 652">
            <a:extLst>
              <a:ext uri="{FF2B5EF4-FFF2-40B4-BE49-F238E27FC236}">
                <a16:creationId xmlns:a16="http://schemas.microsoft.com/office/drawing/2014/main" id="{E83C21C9-CB62-52B1-6FF3-606BE6C501B9}"/>
              </a:ext>
            </a:extLst>
          </p:cNvPr>
          <p:cNvSpPr txBox="1">
            <a:spLocks/>
          </p:cNvSpPr>
          <p:nvPr/>
        </p:nvSpPr>
        <p:spPr>
          <a:xfrm>
            <a:off x="9252494" y="4476904"/>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ysClr val="windowText" lastClr="000000"/>
              </a:solidFill>
              <a:effectLst/>
              <a:uLnTx/>
              <a:uFillTx/>
              <a:ea typeface="+mn-ea"/>
              <a:cs typeface="+mn-cs"/>
            </a:endParaRPr>
          </a:p>
        </p:txBody>
      </p:sp>
      <p:sp>
        <p:nvSpPr>
          <p:cNvPr id="654" name="TextBox 653">
            <a:extLst>
              <a:ext uri="{FF2B5EF4-FFF2-40B4-BE49-F238E27FC236}">
                <a16:creationId xmlns:a16="http://schemas.microsoft.com/office/drawing/2014/main" id="{6135FCCE-BC8C-2B40-4905-AE80C2FA6667}"/>
              </a:ext>
            </a:extLst>
          </p:cNvPr>
          <p:cNvSpPr txBox="1"/>
          <p:nvPr/>
        </p:nvSpPr>
        <p:spPr>
          <a:xfrm>
            <a:off x="8446001" y="4645932"/>
            <a:ext cx="274760"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3%</a:t>
            </a:r>
          </a:p>
        </p:txBody>
      </p:sp>
      <p:sp>
        <p:nvSpPr>
          <p:cNvPr id="655" name="TextBox 654">
            <a:extLst>
              <a:ext uri="{FF2B5EF4-FFF2-40B4-BE49-F238E27FC236}">
                <a16:creationId xmlns:a16="http://schemas.microsoft.com/office/drawing/2014/main" id="{AC5244B5-CE6C-ABC6-93C7-E69F3BB997CF}"/>
              </a:ext>
            </a:extLst>
          </p:cNvPr>
          <p:cNvSpPr txBox="1"/>
          <p:nvPr/>
        </p:nvSpPr>
        <p:spPr>
          <a:xfrm>
            <a:off x="8908418" y="4645932"/>
            <a:ext cx="274760"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2%</a:t>
            </a:r>
          </a:p>
        </p:txBody>
      </p:sp>
      <p:sp>
        <p:nvSpPr>
          <p:cNvPr id="656" name="TextBox 655">
            <a:extLst>
              <a:ext uri="{FF2B5EF4-FFF2-40B4-BE49-F238E27FC236}">
                <a16:creationId xmlns:a16="http://schemas.microsoft.com/office/drawing/2014/main" id="{E1757080-852F-F2E5-5249-CB109DDA331B}"/>
              </a:ext>
            </a:extLst>
          </p:cNvPr>
          <p:cNvSpPr txBox="1"/>
          <p:nvPr/>
        </p:nvSpPr>
        <p:spPr>
          <a:xfrm>
            <a:off x="9363885" y="4645932"/>
            <a:ext cx="274760"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1%</a:t>
            </a:r>
          </a:p>
        </p:txBody>
      </p:sp>
      <p:sp>
        <p:nvSpPr>
          <p:cNvPr id="657" name="TextBox 656">
            <a:extLst>
              <a:ext uri="{FF2B5EF4-FFF2-40B4-BE49-F238E27FC236}">
                <a16:creationId xmlns:a16="http://schemas.microsoft.com/office/drawing/2014/main" id="{79A1C520-1894-CB9B-1665-61A9AF903D06}"/>
              </a:ext>
            </a:extLst>
          </p:cNvPr>
          <p:cNvSpPr txBox="1"/>
          <p:nvPr/>
        </p:nvSpPr>
        <p:spPr>
          <a:xfrm>
            <a:off x="7058753" y="5572765"/>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t>23</a:t>
            </a:r>
            <a:r>
              <a:rPr kumimoji="0" lang="en-US" sz="800" b="1" i="0" u="none" strike="noStrike" kern="0" cap="none" spc="0" normalizeH="0" baseline="0" noProof="0" dirty="0">
                <a:ln>
                  <a:noFill/>
                </a:ln>
                <a:effectLst/>
                <a:uLnTx/>
                <a:uFillTx/>
              </a:rPr>
              <a:t>%</a:t>
            </a:r>
          </a:p>
        </p:txBody>
      </p:sp>
      <p:sp>
        <p:nvSpPr>
          <p:cNvPr id="658" name="TextBox 657">
            <a:extLst>
              <a:ext uri="{FF2B5EF4-FFF2-40B4-BE49-F238E27FC236}">
                <a16:creationId xmlns:a16="http://schemas.microsoft.com/office/drawing/2014/main" id="{ECB76465-7895-B923-D986-1892CD7C7651}"/>
              </a:ext>
            </a:extLst>
          </p:cNvPr>
          <p:cNvSpPr txBox="1"/>
          <p:nvPr/>
        </p:nvSpPr>
        <p:spPr>
          <a:xfrm>
            <a:off x="7058753" y="5109350"/>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t>20</a:t>
            </a:r>
            <a:r>
              <a:rPr kumimoji="0" lang="en-US" sz="800" b="1" i="0" u="none" strike="noStrike" kern="0" cap="none" spc="0" normalizeH="0" baseline="0" noProof="0" dirty="0">
                <a:ln>
                  <a:noFill/>
                </a:ln>
                <a:effectLst/>
                <a:uLnTx/>
                <a:uFillTx/>
              </a:rPr>
              <a:t>%</a:t>
            </a:r>
          </a:p>
        </p:txBody>
      </p:sp>
      <p:sp>
        <p:nvSpPr>
          <p:cNvPr id="659" name="TextBox 658">
            <a:extLst>
              <a:ext uri="{FF2B5EF4-FFF2-40B4-BE49-F238E27FC236}">
                <a16:creationId xmlns:a16="http://schemas.microsoft.com/office/drawing/2014/main" id="{C746AAF5-CE6F-053A-8886-0040D304EF45}"/>
              </a:ext>
            </a:extLst>
          </p:cNvPr>
          <p:cNvSpPr txBox="1"/>
          <p:nvPr/>
        </p:nvSpPr>
        <p:spPr>
          <a:xfrm>
            <a:off x="7058753" y="6036180"/>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3%</a:t>
            </a:r>
          </a:p>
        </p:txBody>
      </p:sp>
      <p:sp>
        <p:nvSpPr>
          <p:cNvPr id="660" name="TextBox 659">
            <a:extLst>
              <a:ext uri="{FF2B5EF4-FFF2-40B4-BE49-F238E27FC236}">
                <a16:creationId xmlns:a16="http://schemas.microsoft.com/office/drawing/2014/main" id="{D2E8872C-C8E8-28A5-E671-0D034624DC86}"/>
              </a:ext>
            </a:extLst>
          </p:cNvPr>
          <p:cNvSpPr txBox="1"/>
          <p:nvPr/>
        </p:nvSpPr>
        <p:spPr>
          <a:xfrm>
            <a:off x="7521168" y="5572765"/>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14%</a:t>
            </a:r>
          </a:p>
        </p:txBody>
      </p:sp>
      <p:sp>
        <p:nvSpPr>
          <p:cNvPr id="661" name="TextBox 660">
            <a:extLst>
              <a:ext uri="{FF2B5EF4-FFF2-40B4-BE49-F238E27FC236}">
                <a16:creationId xmlns:a16="http://schemas.microsoft.com/office/drawing/2014/main" id="{EA921612-FAEE-CC49-A9A7-AAB27DB9355D}"/>
              </a:ext>
            </a:extLst>
          </p:cNvPr>
          <p:cNvSpPr txBox="1"/>
          <p:nvPr/>
        </p:nvSpPr>
        <p:spPr>
          <a:xfrm>
            <a:off x="7521168" y="5109350"/>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15%</a:t>
            </a:r>
          </a:p>
        </p:txBody>
      </p:sp>
      <p:sp>
        <p:nvSpPr>
          <p:cNvPr id="662" name="TextBox 661">
            <a:extLst>
              <a:ext uri="{FF2B5EF4-FFF2-40B4-BE49-F238E27FC236}">
                <a16:creationId xmlns:a16="http://schemas.microsoft.com/office/drawing/2014/main" id="{1F918EF2-44F0-E6E1-957B-E3366797048C}"/>
              </a:ext>
            </a:extLst>
          </p:cNvPr>
          <p:cNvSpPr txBox="1"/>
          <p:nvPr/>
        </p:nvSpPr>
        <p:spPr>
          <a:xfrm>
            <a:off x="7543407" y="6036180"/>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21%</a:t>
            </a:r>
          </a:p>
        </p:txBody>
      </p:sp>
      <p:sp>
        <p:nvSpPr>
          <p:cNvPr id="663" name="TextBox 662">
            <a:extLst>
              <a:ext uri="{FF2B5EF4-FFF2-40B4-BE49-F238E27FC236}">
                <a16:creationId xmlns:a16="http://schemas.microsoft.com/office/drawing/2014/main" id="{B6CF1A57-5CB3-B132-B600-4FACD848FEB6}"/>
              </a:ext>
            </a:extLst>
          </p:cNvPr>
          <p:cNvSpPr txBox="1"/>
          <p:nvPr/>
        </p:nvSpPr>
        <p:spPr>
          <a:xfrm>
            <a:off x="7983585" y="5572765"/>
            <a:ext cx="274760"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17%</a:t>
            </a:r>
          </a:p>
        </p:txBody>
      </p:sp>
      <p:sp>
        <p:nvSpPr>
          <p:cNvPr id="664" name="TextBox 663">
            <a:extLst>
              <a:ext uri="{FF2B5EF4-FFF2-40B4-BE49-F238E27FC236}">
                <a16:creationId xmlns:a16="http://schemas.microsoft.com/office/drawing/2014/main" id="{674CCE9F-1837-C7FF-8AAE-DEA67FFE8BF1}"/>
              </a:ext>
            </a:extLst>
          </p:cNvPr>
          <p:cNvSpPr txBox="1"/>
          <p:nvPr/>
        </p:nvSpPr>
        <p:spPr>
          <a:xfrm>
            <a:off x="7983585" y="5109350"/>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ysClr val="windowText" lastClr="000000"/>
                </a:solidFill>
              </a:rPr>
              <a:t>19</a:t>
            </a:r>
            <a:r>
              <a:rPr kumimoji="0" lang="en-US" sz="800" b="1" i="0" u="none" strike="noStrike" kern="0" cap="none" spc="0" normalizeH="0" baseline="0" noProof="0" dirty="0">
                <a:ln>
                  <a:noFill/>
                </a:ln>
                <a:solidFill>
                  <a:sysClr val="windowText" lastClr="000000"/>
                </a:solidFill>
                <a:effectLst/>
                <a:uLnTx/>
                <a:uFillTx/>
              </a:rPr>
              <a:t>%</a:t>
            </a:r>
          </a:p>
        </p:txBody>
      </p:sp>
      <p:sp>
        <p:nvSpPr>
          <p:cNvPr id="665" name="TextBox 664">
            <a:extLst>
              <a:ext uri="{FF2B5EF4-FFF2-40B4-BE49-F238E27FC236}">
                <a16:creationId xmlns:a16="http://schemas.microsoft.com/office/drawing/2014/main" id="{2591BCD3-7A3A-9DC8-AC8D-5C5B3B5AC330}"/>
              </a:ext>
            </a:extLst>
          </p:cNvPr>
          <p:cNvSpPr txBox="1"/>
          <p:nvPr/>
        </p:nvSpPr>
        <p:spPr>
          <a:xfrm>
            <a:off x="8000264" y="6036180"/>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ysClr val="windowText" lastClr="000000"/>
                </a:solidFill>
              </a:rPr>
              <a:t>7</a:t>
            </a:r>
            <a:r>
              <a:rPr kumimoji="0" lang="en-US" sz="800" b="1" i="0" u="none" strike="noStrike" kern="0" cap="none" spc="0" normalizeH="0" baseline="0" noProof="0" dirty="0">
                <a:ln>
                  <a:noFill/>
                </a:ln>
                <a:solidFill>
                  <a:sysClr val="windowText" lastClr="000000"/>
                </a:solidFill>
                <a:effectLst/>
                <a:uLnTx/>
                <a:uFillTx/>
              </a:rPr>
              <a:t>%</a:t>
            </a:r>
          </a:p>
        </p:txBody>
      </p:sp>
      <p:sp>
        <p:nvSpPr>
          <p:cNvPr id="666" name="TextBox 665">
            <a:extLst>
              <a:ext uri="{FF2B5EF4-FFF2-40B4-BE49-F238E27FC236}">
                <a16:creationId xmlns:a16="http://schemas.microsoft.com/office/drawing/2014/main" id="{C93782D9-3F9C-BA81-E275-0727F382B447}"/>
              </a:ext>
            </a:extLst>
          </p:cNvPr>
          <p:cNvSpPr txBox="1"/>
          <p:nvPr/>
        </p:nvSpPr>
        <p:spPr>
          <a:xfrm>
            <a:off x="8432101" y="5572765"/>
            <a:ext cx="274760"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ysClr val="windowText" lastClr="000000"/>
                </a:solidFill>
              </a:rPr>
              <a:t>3</a:t>
            </a:r>
            <a:r>
              <a:rPr kumimoji="0" lang="en-US" sz="800" b="1" i="0" u="none" strike="noStrike" kern="0" cap="none" spc="0" normalizeH="0" baseline="0" noProof="0" dirty="0">
                <a:ln>
                  <a:noFill/>
                </a:ln>
                <a:solidFill>
                  <a:sysClr val="windowText" lastClr="000000"/>
                </a:solidFill>
                <a:effectLst/>
                <a:uLnTx/>
                <a:uFillTx/>
              </a:rPr>
              <a:t>%</a:t>
            </a:r>
          </a:p>
        </p:txBody>
      </p:sp>
      <p:sp>
        <p:nvSpPr>
          <p:cNvPr id="667" name="TextBox 666">
            <a:extLst>
              <a:ext uri="{FF2B5EF4-FFF2-40B4-BE49-F238E27FC236}">
                <a16:creationId xmlns:a16="http://schemas.microsoft.com/office/drawing/2014/main" id="{59293F88-CDF7-EC55-7DF2-AF1CBD3F418D}"/>
              </a:ext>
            </a:extLst>
          </p:cNvPr>
          <p:cNvSpPr txBox="1"/>
          <p:nvPr/>
        </p:nvSpPr>
        <p:spPr>
          <a:xfrm>
            <a:off x="8466850" y="5109350"/>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3%</a:t>
            </a:r>
          </a:p>
        </p:txBody>
      </p:sp>
      <p:sp>
        <p:nvSpPr>
          <p:cNvPr id="668" name="TextBox 667">
            <a:extLst>
              <a:ext uri="{FF2B5EF4-FFF2-40B4-BE49-F238E27FC236}">
                <a16:creationId xmlns:a16="http://schemas.microsoft.com/office/drawing/2014/main" id="{99AF6028-C33C-A1C5-D68B-8AE95611308A}"/>
              </a:ext>
            </a:extLst>
          </p:cNvPr>
          <p:cNvSpPr txBox="1"/>
          <p:nvPr/>
        </p:nvSpPr>
        <p:spPr>
          <a:xfrm>
            <a:off x="8457120" y="6036180"/>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1%</a:t>
            </a:r>
          </a:p>
        </p:txBody>
      </p:sp>
      <p:sp>
        <p:nvSpPr>
          <p:cNvPr id="669" name="TextBox 668">
            <a:extLst>
              <a:ext uri="{FF2B5EF4-FFF2-40B4-BE49-F238E27FC236}">
                <a16:creationId xmlns:a16="http://schemas.microsoft.com/office/drawing/2014/main" id="{4E621A41-0F43-4FE6-A9D1-AB9F78EB6AC3}"/>
              </a:ext>
            </a:extLst>
          </p:cNvPr>
          <p:cNvSpPr txBox="1"/>
          <p:nvPr/>
        </p:nvSpPr>
        <p:spPr>
          <a:xfrm>
            <a:off x="8908418" y="5572765"/>
            <a:ext cx="274760"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3%</a:t>
            </a:r>
          </a:p>
        </p:txBody>
      </p:sp>
      <p:sp>
        <p:nvSpPr>
          <p:cNvPr id="670" name="TextBox 669">
            <a:extLst>
              <a:ext uri="{FF2B5EF4-FFF2-40B4-BE49-F238E27FC236}">
                <a16:creationId xmlns:a16="http://schemas.microsoft.com/office/drawing/2014/main" id="{80730A57-62AA-17EC-8C53-D996351BCB8A}"/>
              </a:ext>
            </a:extLst>
          </p:cNvPr>
          <p:cNvSpPr txBox="1"/>
          <p:nvPr/>
        </p:nvSpPr>
        <p:spPr>
          <a:xfrm>
            <a:off x="8908418" y="5109350"/>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2%</a:t>
            </a:r>
          </a:p>
        </p:txBody>
      </p:sp>
      <p:sp>
        <p:nvSpPr>
          <p:cNvPr id="671" name="TextBox 670">
            <a:extLst>
              <a:ext uri="{FF2B5EF4-FFF2-40B4-BE49-F238E27FC236}">
                <a16:creationId xmlns:a16="http://schemas.microsoft.com/office/drawing/2014/main" id="{E902B91D-D6E1-A45C-236B-4F1E45669671}"/>
              </a:ext>
            </a:extLst>
          </p:cNvPr>
          <p:cNvSpPr txBox="1"/>
          <p:nvPr/>
        </p:nvSpPr>
        <p:spPr>
          <a:xfrm>
            <a:off x="8913978" y="6036180"/>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0%</a:t>
            </a:r>
          </a:p>
        </p:txBody>
      </p:sp>
      <p:sp>
        <p:nvSpPr>
          <p:cNvPr id="672" name="TextBox 671">
            <a:extLst>
              <a:ext uri="{FF2B5EF4-FFF2-40B4-BE49-F238E27FC236}">
                <a16:creationId xmlns:a16="http://schemas.microsoft.com/office/drawing/2014/main" id="{1CE9B6F6-1CF4-0555-D249-9A3752241B93}"/>
              </a:ext>
            </a:extLst>
          </p:cNvPr>
          <p:cNvSpPr txBox="1"/>
          <p:nvPr/>
        </p:nvSpPr>
        <p:spPr>
          <a:xfrm>
            <a:off x="9370835" y="5572765"/>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7%</a:t>
            </a:r>
          </a:p>
        </p:txBody>
      </p:sp>
      <p:sp>
        <p:nvSpPr>
          <p:cNvPr id="673" name="TextBox 672">
            <a:extLst>
              <a:ext uri="{FF2B5EF4-FFF2-40B4-BE49-F238E27FC236}">
                <a16:creationId xmlns:a16="http://schemas.microsoft.com/office/drawing/2014/main" id="{DB2F20D1-9E7D-EB86-E6AF-B6B7A61EB859}"/>
              </a:ext>
            </a:extLst>
          </p:cNvPr>
          <p:cNvSpPr txBox="1"/>
          <p:nvPr/>
        </p:nvSpPr>
        <p:spPr>
          <a:xfrm>
            <a:off x="9363885" y="5109350"/>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1%</a:t>
            </a:r>
          </a:p>
        </p:txBody>
      </p:sp>
      <p:sp>
        <p:nvSpPr>
          <p:cNvPr id="674" name="TextBox 673">
            <a:extLst>
              <a:ext uri="{FF2B5EF4-FFF2-40B4-BE49-F238E27FC236}">
                <a16:creationId xmlns:a16="http://schemas.microsoft.com/office/drawing/2014/main" id="{96797DC5-2591-6136-B2F8-65C6FFB32D6A}"/>
              </a:ext>
            </a:extLst>
          </p:cNvPr>
          <p:cNvSpPr txBox="1"/>
          <p:nvPr/>
        </p:nvSpPr>
        <p:spPr>
          <a:xfrm>
            <a:off x="9363885" y="6036180"/>
            <a:ext cx="225767"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002960"/>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1%</a:t>
            </a:r>
          </a:p>
        </p:txBody>
      </p:sp>
      <p:sp>
        <p:nvSpPr>
          <p:cNvPr id="675" name="TextBox 674">
            <a:extLst>
              <a:ext uri="{FF2B5EF4-FFF2-40B4-BE49-F238E27FC236}">
                <a16:creationId xmlns:a16="http://schemas.microsoft.com/office/drawing/2014/main" id="{CB09FD2B-BD89-140A-E279-B2F6952EDFE7}"/>
              </a:ext>
            </a:extLst>
          </p:cNvPr>
          <p:cNvSpPr txBox="1">
            <a:spLocks/>
          </p:cNvSpPr>
          <p:nvPr/>
        </p:nvSpPr>
        <p:spPr>
          <a:xfrm>
            <a:off x="9718357" y="5403735"/>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676" name="TextBox 675">
            <a:extLst>
              <a:ext uri="{FF2B5EF4-FFF2-40B4-BE49-F238E27FC236}">
                <a16:creationId xmlns:a16="http://schemas.microsoft.com/office/drawing/2014/main" id="{44229568-9DFE-CF74-D324-286E46577AE6}"/>
              </a:ext>
            </a:extLst>
          </p:cNvPr>
          <p:cNvSpPr txBox="1">
            <a:spLocks/>
          </p:cNvSpPr>
          <p:nvPr/>
        </p:nvSpPr>
        <p:spPr>
          <a:xfrm>
            <a:off x="9718357" y="4940320"/>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677" name="TextBox 676">
            <a:extLst>
              <a:ext uri="{FF2B5EF4-FFF2-40B4-BE49-F238E27FC236}">
                <a16:creationId xmlns:a16="http://schemas.microsoft.com/office/drawing/2014/main" id="{8FA59493-9E94-CCB3-66B5-5D41E147F049}"/>
              </a:ext>
            </a:extLst>
          </p:cNvPr>
          <p:cNvSpPr txBox="1">
            <a:spLocks/>
          </p:cNvSpPr>
          <p:nvPr/>
        </p:nvSpPr>
        <p:spPr>
          <a:xfrm>
            <a:off x="9718357" y="586715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678" name="TextBox 677">
            <a:extLst>
              <a:ext uri="{FF2B5EF4-FFF2-40B4-BE49-F238E27FC236}">
                <a16:creationId xmlns:a16="http://schemas.microsoft.com/office/drawing/2014/main" id="{45D9BF6C-60F6-CF13-D544-EF76F8AD1489}"/>
              </a:ext>
            </a:extLst>
          </p:cNvPr>
          <p:cNvSpPr txBox="1">
            <a:spLocks/>
          </p:cNvSpPr>
          <p:nvPr/>
        </p:nvSpPr>
        <p:spPr>
          <a:xfrm>
            <a:off x="10643253" y="5403735"/>
            <a:ext cx="462449" cy="463416"/>
          </a:xfrm>
          <a:prstGeom prst="rect">
            <a:avLst/>
          </a:prstGeom>
          <a:solidFill>
            <a:srgbClr val="051C2C"/>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679" name="TextBox 678">
            <a:extLst>
              <a:ext uri="{FF2B5EF4-FFF2-40B4-BE49-F238E27FC236}">
                <a16:creationId xmlns:a16="http://schemas.microsoft.com/office/drawing/2014/main" id="{1CDAFA63-834A-85F7-7776-C95CBA128628}"/>
              </a:ext>
            </a:extLst>
          </p:cNvPr>
          <p:cNvSpPr txBox="1">
            <a:spLocks/>
          </p:cNvSpPr>
          <p:nvPr/>
        </p:nvSpPr>
        <p:spPr>
          <a:xfrm>
            <a:off x="10180805" y="5403735"/>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680" name="TextBox 679">
            <a:extLst>
              <a:ext uri="{FF2B5EF4-FFF2-40B4-BE49-F238E27FC236}">
                <a16:creationId xmlns:a16="http://schemas.microsoft.com/office/drawing/2014/main" id="{CBEF5033-5A02-A08E-714B-53A8116100D2}"/>
              </a:ext>
            </a:extLst>
          </p:cNvPr>
          <p:cNvSpPr txBox="1">
            <a:spLocks/>
          </p:cNvSpPr>
          <p:nvPr/>
        </p:nvSpPr>
        <p:spPr>
          <a:xfrm>
            <a:off x="10643253" y="4940320"/>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681" name="TextBox 680">
            <a:extLst>
              <a:ext uri="{FF2B5EF4-FFF2-40B4-BE49-F238E27FC236}">
                <a16:creationId xmlns:a16="http://schemas.microsoft.com/office/drawing/2014/main" id="{E0DF3B0D-496E-16A6-A01D-EDDBEEC41690}"/>
              </a:ext>
            </a:extLst>
          </p:cNvPr>
          <p:cNvSpPr txBox="1">
            <a:spLocks/>
          </p:cNvSpPr>
          <p:nvPr/>
        </p:nvSpPr>
        <p:spPr>
          <a:xfrm>
            <a:off x="11105701" y="5403735"/>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682" name="TextBox 681">
            <a:extLst>
              <a:ext uri="{FF2B5EF4-FFF2-40B4-BE49-F238E27FC236}">
                <a16:creationId xmlns:a16="http://schemas.microsoft.com/office/drawing/2014/main" id="{A60CFDE5-98D4-322B-F231-2716D74C1965}"/>
              </a:ext>
            </a:extLst>
          </p:cNvPr>
          <p:cNvSpPr txBox="1">
            <a:spLocks/>
          </p:cNvSpPr>
          <p:nvPr/>
        </p:nvSpPr>
        <p:spPr>
          <a:xfrm>
            <a:off x="10643253" y="586715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683" name="TextBox 682">
            <a:extLst>
              <a:ext uri="{FF2B5EF4-FFF2-40B4-BE49-F238E27FC236}">
                <a16:creationId xmlns:a16="http://schemas.microsoft.com/office/drawing/2014/main" id="{12F6A310-09B8-6C0D-025F-407315F2CF90}"/>
              </a:ext>
            </a:extLst>
          </p:cNvPr>
          <p:cNvSpPr txBox="1">
            <a:spLocks/>
          </p:cNvSpPr>
          <p:nvPr/>
        </p:nvSpPr>
        <p:spPr>
          <a:xfrm>
            <a:off x="10180805" y="4940320"/>
            <a:ext cx="462449" cy="463416"/>
          </a:xfrm>
          <a:prstGeom prst="rect">
            <a:avLst/>
          </a:prstGeom>
          <a:solidFill>
            <a:srgbClr val="051C2C"/>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684" name="TextBox 683">
            <a:extLst>
              <a:ext uri="{FF2B5EF4-FFF2-40B4-BE49-F238E27FC236}">
                <a16:creationId xmlns:a16="http://schemas.microsoft.com/office/drawing/2014/main" id="{258437BD-7DD2-22D1-2D31-2D4CA3E4461D}"/>
              </a:ext>
            </a:extLst>
          </p:cNvPr>
          <p:cNvSpPr txBox="1">
            <a:spLocks/>
          </p:cNvSpPr>
          <p:nvPr/>
        </p:nvSpPr>
        <p:spPr>
          <a:xfrm>
            <a:off x="10180805" y="586715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685" name="TextBox 684">
            <a:extLst>
              <a:ext uri="{FF2B5EF4-FFF2-40B4-BE49-F238E27FC236}">
                <a16:creationId xmlns:a16="http://schemas.microsoft.com/office/drawing/2014/main" id="{DF1EF7DE-B77C-0081-65FB-D3327C526812}"/>
              </a:ext>
            </a:extLst>
          </p:cNvPr>
          <p:cNvSpPr txBox="1">
            <a:spLocks/>
          </p:cNvSpPr>
          <p:nvPr/>
        </p:nvSpPr>
        <p:spPr>
          <a:xfrm>
            <a:off x="11105701" y="4940320"/>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686" name="TextBox 685">
            <a:extLst>
              <a:ext uri="{FF2B5EF4-FFF2-40B4-BE49-F238E27FC236}">
                <a16:creationId xmlns:a16="http://schemas.microsoft.com/office/drawing/2014/main" id="{E2CB4823-4F96-463A-7A5C-E1A1DF4B9B6C}"/>
              </a:ext>
            </a:extLst>
          </p:cNvPr>
          <p:cNvSpPr txBox="1">
            <a:spLocks/>
          </p:cNvSpPr>
          <p:nvPr/>
        </p:nvSpPr>
        <p:spPr>
          <a:xfrm>
            <a:off x="11105701" y="5867150"/>
            <a:ext cx="462449" cy="463416"/>
          </a:xfrm>
          <a:prstGeom prst="rect">
            <a:avLst/>
          </a:prstGeom>
          <a:solidFill>
            <a:srgbClr val="051C2C"/>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687" name="TextBox 686">
            <a:extLst>
              <a:ext uri="{FF2B5EF4-FFF2-40B4-BE49-F238E27FC236}">
                <a16:creationId xmlns:a16="http://schemas.microsoft.com/office/drawing/2014/main" id="{EB94EEAF-2914-6921-94A3-6B9A51ABA2EF}"/>
              </a:ext>
            </a:extLst>
          </p:cNvPr>
          <p:cNvSpPr txBox="1">
            <a:spLocks/>
          </p:cNvSpPr>
          <p:nvPr/>
        </p:nvSpPr>
        <p:spPr>
          <a:xfrm>
            <a:off x="9718357" y="4476904"/>
            <a:ext cx="462449" cy="463416"/>
          </a:xfrm>
          <a:prstGeom prst="rect">
            <a:avLst/>
          </a:prstGeom>
          <a:solidFill>
            <a:srgbClr val="051C2C"/>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688" name="TextBox 687">
            <a:extLst>
              <a:ext uri="{FF2B5EF4-FFF2-40B4-BE49-F238E27FC236}">
                <a16:creationId xmlns:a16="http://schemas.microsoft.com/office/drawing/2014/main" id="{1E09310E-87ED-6177-9137-D89ABB4CD1C7}"/>
              </a:ext>
            </a:extLst>
          </p:cNvPr>
          <p:cNvSpPr txBox="1"/>
          <p:nvPr/>
        </p:nvSpPr>
        <p:spPr>
          <a:xfrm>
            <a:off x="9836791" y="4645932"/>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002960"/>
              </a:buClr>
              <a:buSzPct val="100000"/>
              <a:buFontTx/>
              <a:buNone/>
              <a:tabLst/>
              <a:defRPr/>
            </a:pPr>
            <a:r>
              <a:rPr kumimoji="0" lang="en-US" sz="800" b="1" i="0" u="none" strike="noStrike" kern="0" cap="none" spc="0" normalizeH="0" baseline="0" noProof="0" dirty="0">
                <a:ln>
                  <a:noFill/>
                </a:ln>
                <a:solidFill>
                  <a:srgbClr val="FFFFFF"/>
                </a:solidFill>
                <a:effectLst/>
                <a:uLnTx/>
                <a:uFillTx/>
                <a:ea typeface="+mn-ea"/>
                <a:cs typeface="+mn-cs"/>
              </a:rPr>
              <a:t>13%</a:t>
            </a:r>
          </a:p>
        </p:txBody>
      </p:sp>
      <p:sp>
        <p:nvSpPr>
          <p:cNvPr id="689" name="TextBox 688">
            <a:extLst>
              <a:ext uri="{FF2B5EF4-FFF2-40B4-BE49-F238E27FC236}">
                <a16:creationId xmlns:a16="http://schemas.microsoft.com/office/drawing/2014/main" id="{69B5877F-457D-01E9-4E1F-7971FC1FDF59}"/>
              </a:ext>
            </a:extLst>
          </p:cNvPr>
          <p:cNvSpPr txBox="1">
            <a:spLocks/>
          </p:cNvSpPr>
          <p:nvPr/>
        </p:nvSpPr>
        <p:spPr>
          <a:xfrm>
            <a:off x="10643253" y="4476904"/>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chemeClr val="bg1"/>
              </a:solidFill>
              <a:effectLst/>
              <a:uLnTx/>
              <a:uFillTx/>
              <a:ea typeface="+mn-ea"/>
              <a:cs typeface="+mn-cs"/>
            </a:endParaRPr>
          </a:p>
        </p:txBody>
      </p:sp>
      <p:sp>
        <p:nvSpPr>
          <p:cNvPr id="690" name="TextBox 689">
            <a:extLst>
              <a:ext uri="{FF2B5EF4-FFF2-40B4-BE49-F238E27FC236}">
                <a16:creationId xmlns:a16="http://schemas.microsoft.com/office/drawing/2014/main" id="{930E0821-F3DD-87BF-A679-8BA88ECDCD6C}"/>
              </a:ext>
            </a:extLst>
          </p:cNvPr>
          <p:cNvSpPr txBox="1">
            <a:spLocks/>
          </p:cNvSpPr>
          <p:nvPr/>
        </p:nvSpPr>
        <p:spPr>
          <a:xfrm>
            <a:off x="10180805" y="4476904"/>
            <a:ext cx="462449" cy="463416"/>
          </a:xfrm>
          <a:prstGeom prst="rect">
            <a:avLst/>
          </a:prstGeom>
          <a:solidFill>
            <a:schemeClr val="accent6">
              <a:lumMod val="75000"/>
            </a:schemeClr>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000000"/>
              </a:solidFill>
              <a:effectLst/>
              <a:uLnTx/>
              <a:uFillTx/>
              <a:ea typeface="+mn-ea"/>
              <a:cs typeface="+mn-cs"/>
            </a:endParaRPr>
          </a:p>
        </p:txBody>
      </p:sp>
      <p:sp>
        <p:nvSpPr>
          <p:cNvPr id="692" name="TextBox 691">
            <a:extLst>
              <a:ext uri="{FF2B5EF4-FFF2-40B4-BE49-F238E27FC236}">
                <a16:creationId xmlns:a16="http://schemas.microsoft.com/office/drawing/2014/main" id="{A9114B7A-BA86-D83A-B18A-864E3C0869E0}"/>
              </a:ext>
            </a:extLst>
          </p:cNvPr>
          <p:cNvSpPr txBox="1">
            <a:spLocks/>
          </p:cNvSpPr>
          <p:nvPr/>
        </p:nvSpPr>
        <p:spPr>
          <a:xfrm>
            <a:off x="11105701" y="4476904"/>
            <a:ext cx="462449" cy="463416"/>
          </a:xfrm>
          <a:prstGeom prst="rect">
            <a:avLst/>
          </a:prstGeom>
          <a:solidFill>
            <a:srgbClr val="E6E6E6"/>
          </a:solidFill>
          <a:ln w="9525">
            <a:solidFill>
              <a:srgbClr val="FFFFFF"/>
            </a:solidFill>
            <a:miter lim="800000"/>
            <a:headEnd/>
            <a:tailEnd/>
          </a:ln>
          <a:effectLst/>
        </p:spPr>
        <p:txBody>
          <a:bodyPr vert="horz" wrap="square" lIns="52922" tIns="52922" rIns="52922" bIns="52922" numCol="1" anchor="ctr"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002960"/>
              </a:buClr>
              <a:buSzTx/>
              <a:buFontTx/>
              <a:buNone/>
              <a:tabLst/>
              <a:defRPr/>
            </a:pPr>
            <a:endParaRPr kumimoji="0" lang="en-US" sz="800" b="1" i="0" u="none" strike="noStrike" kern="0" cap="none" spc="0" normalizeH="0" baseline="0" noProof="0" dirty="0">
              <a:ln>
                <a:noFill/>
              </a:ln>
              <a:solidFill>
                <a:srgbClr val="FFFFFF"/>
              </a:solidFill>
              <a:effectLst/>
              <a:uLnTx/>
              <a:uFillTx/>
              <a:ea typeface="+mn-ea"/>
              <a:cs typeface="+mn-cs"/>
            </a:endParaRPr>
          </a:p>
        </p:txBody>
      </p:sp>
      <p:sp>
        <p:nvSpPr>
          <p:cNvPr id="693" name="TextBox 692">
            <a:extLst>
              <a:ext uri="{FF2B5EF4-FFF2-40B4-BE49-F238E27FC236}">
                <a16:creationId xmlns:a16="http://schemas.microsoft.com/office/drawing/2014/main" id="{D1C9C224-AF5D-4701-EDB4-3C0D36B34228}"/>
              </a:ext>
            </a:extLst>
          </p:cNvPr>
          <p:cNvSpPr txBox="1"/>
          <p:nvPr/>
        </p:nvSpPr>
        <p:spPr>
          <a:xfrm>
            <a:off x="10299208" y="4645932"/>
            <a:ext cx="274760"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chemeClr val="bg1"/>
                </a:solidFill>
                <a:effectLst/>
                <a:uLnTx/>
                <a:uFillTx/>
                <a:ea typeface="+mn-ea"/>
                <a:cs typeface="+mn-cs"/>
              </a:rPr>
              <a:t>13%</a:t>
            </a:r>
          </a:p>
        </p:txBody>
      </p:sp>
      <p:sp>
        <p:nvSpPr>
          <p:cNvPr id="694" name="TextBox 693">
            <a:extLst>
              <a:ext uri="{FF2B5EF4-FFF2-40B4-BE49-F238E27FC236}">
                <a16:creationId xmlns:a16="http://schemas.microsoft.com/office/drawing/2014/main" id="{E6845940-D781-8206-4CE7-FE4AB679A39B}"/>
              </a:ext>
            </a:extLst>
          </p:cNvPr>
          <p:cNvSpPr txBox="1"/>
          <p:nvPr/>
        </p:nvSpPr>
        <p:spPr>
          <a:xfrm>
            <a:off x="10761624" y="4645932"/>
            <a:ext cx="274760"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chemeClr val="bg1"/>
                </a:solidFill>
                <a:effectLst/>
                <a:uLnTx/>
                <a:uFillTx/>
                <a:ea typeface="+mn-ea"/>
                <a:cs typeface="+mn-cs"/>
              </a:rPr>
              <a:t>2%</a:t>
            </a:r>
          </a:p>
        </p:txBody>
      </p:sp>
      <p:sp>
        <p:nvSpPr>
          <p:cNvPr id="695" name="TextBox 694">
            <a:extLst>
              <a:ext uri="{FF2B5EF4-FFF2-40B4-BE49-F238E27FC236}">
                <a16:creationId xmlns:a16="http://schemas.microsoft.com/office/drawing/2014/main" id="{41EDC51B-8A6D-562A-455E-834CBD03A8A6}"/>
              </a:ext>
            </a:extLst>
          </p:cNvPr>
          <p:cNvSpPr txBox="1"/>
          <p:nvPr/>
        </p:nvSpPr>
        <p:spPr>
          <a:xfrm>
            <a:off x="11217091" y="4645932"/>
            <a:ext cx="274760" cy="123111"/>
          </a:xfrm>
          <a:prstGeom prst="rect">
            <a:avLst/>
          </a:prstGeom>
          <a:solidFill>
            <a:srgbClr val="E6E6E6"/>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ysClr val="windowText" lastClr="000000"/>
                </a:solidFill>
                <a:effectLst/>
                <a:uLnTx/>
                <a:uFillTx/>
                <a:ea typeface="+mn-ea"/>
                <a:cs typeface="+mn-cs"/>
              </a:rPr>
              <a:t>18%</a:t>
            </a:r>
          </a:p>
        </p:txBody>
      </p:sp>
      <p:sp>
        <p:nvSpPr>
          <p:cNvPr id="696" name="TextBox 695">
            <a:extLst>
              <a:ext uri="{FF2B5EF4-FFF2-40B4-BE49-F238E27FC236}">
                <a16:creationId xmlns:a16="http://schemas.microsoft.com/office/drawing/2014/main" id="{0A7CB7AA-1809-30F4-F6AE-D307BCF0853E}"/>
              </a:ext>
            </a:extLst>
          </p:cNvPr>
          <p:cNvSpPr txBox="1"/>
          <p:nvPr/>
        </p:nvSpPr>
        <p:spPr>
          <a:xfrm>
            <a:off x="9836791" y="5572765"/>
            <a:ext cx="274760"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chemeClr val="bg1"/>
                </a:solidFill>
                <a:effectLst/>
                <a:uLnTx/>
                <a:uFillTx/>
                <a:ea typeface="+mn-ea"/>
                <a:cs typeface="+mn-cs"/>
              </a:rPr>
              <a:t>6%</a:t>
            </a:r>
          </a:p>
        </p:txBody>
      </p:sp>
      <p:sp>
        <p:nvSpPr>
          <p:cNvPr id="697" name="TextBox 696">
            <a:extLst>
              <a:ext uri="{FF2B5EF4-FFF2-40B4-BE49-F238E27FC236}">
                <a16:creationId xmlns:a16="http://schemas.microsoft.com/office/drawing/2014/main" id="{E3ABA8CB-73BD-61D1-FA52-DA7A7AF0CE6D}"/>
              </a:ext>
            </a:extLst>
          </p:cNvPr>
          <p:cNvSpPr txBox="1"/>
          <p:nvPr/>
        </p:nvSpPr>
        <p:spPr>
          <a:xfrm>
            <a:off x="9836791" y="5109350"/>
            <a:ext cx="225767"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chemeClr val="bg1"/>
                </a:solidFill>
              </a:rPr>
              <a:t>7</a:t>
            </a:r>
            <a:r>
              <a:rPr kumimoji="0" lang="en-US" sz="800" b="1" i="0" u="none" strike="noStrike" kern="0" cap="none" spc="0" normalizeH="0" baseline="0" noProof="0" dirty="0">
                <a:ln>
                  <a:noFill/>
                </a:ln>
                <a:solidFill>
                  <a:schemeClr val="bg1"/>
                </a:solidFill>
                <a:effectLst/>
                <a:uLnTx/>
                <a:uFillTx/>
              </a:rPr>
              <a:t>%</a:t>
            </a:r>
          </a:p>
        </p:txBody>
      </p:sp>
      <p:sp>
        <p:nvSpPr>
          <p:cNvPr id="698" name="TextBox 697">
            <a:extLst>
              <a:ext uri="{FF2B5EF4-FFF2-40B4-BE49-F238E27FC236}">
                <a16:creationId xmlns:a16="http://schemas.microsoft.com/office/drawing/2014/main" id="{EF7F86BF-CD4F-9419-DF43-2053238EA763}"/>
              </a:ext>
            </a:extLst>
          </p:cNvPr>
          <p:cNvSpPr txBox="1"/>
          <p:nvPr/>
        </p:nvSpPr>
        <p:spPr>
          <a:xfrm>
            <a:off x="9853471" y="6036180"/>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t>2</a:t>
            </a:r>
            <a:r>
              <a:rPr kumimoji="0" lang="en-US" sz="800" b="1" i="0" u="none" strike="noStrike" kern="0" cap="none" spc="0" normalizeH="0" baseline="0" noProof="0" dirty="0">
                <a:ln>
                  <a:noFill/>
                </a:ln>
                <a:effectLst/>
                <a:uLnTx/>
                <a:uFillTx/>
              </a:rPr>
              <a:t>%</a:t>
            </a:r>
          </a:p>
        </p:txBody>
      </p:sp>
      <p:sp>
        <p:nvSpPr>
          <p:cNvPr id="699" name="TextBox 698">
            <a:extLst>
              <a:ext uri="{FF2B5EF4-FFF2-40B4-BE49-F238E27FC236}">
                <a16:creationId xmlns:a16="http://schemas.microsoft.com/office/drawing/2014/main" id="{4E74501D-748A-A173-094C-5AE7750FE03C}"/>
              </a:ext>
            </a:extLst>
          </p:cNvPr>
          <p:cNvSpPr txBox="1"/>
          <p:nvPr/>
        </p:nvSpPr>
        <p:spPr>
          <a:xfrm>
            <a:off x="10285307" y="5572765"/>
            <a:ext cx="274760"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lang="en-US" sz="800" b="1" kern="0" dirty="0">
                <a:solidFill>
                  <a:schemeClr val="bg1"/>
                </a:solidFill>
              </a:rPr>
              <a:t>12</a:t>
            </a:r>
            <a:r>
              <a:rPr kumimoji="0" lang="en-US" sz="800" b="1" i="0" u="none" strike="noStrike" kern="0" cap="none" spc="0" normalizeH="0" baseline="0" noProof="0" dirty="0">
                <a:ln>
                  <a:noFill/>
                </a:ln>
                <a:solidFill>
                  <a:schemeClr val="bg1"/>
                </a:solidFill>
                <a:effectLst/>
                <a:uLnTx/>
                <a:uFillTx/>
              </a:rPr>
              <a:t>%</a:t>
            </a:r>
          </a:p>
        </p:txBody>
      </p:sp>
      <p:sp>
        <p:nvSpPr>
          <p:cNvPr id="700" name="TextBox 699">
            <a:extLst>
              <a:ext uri="{FF2B5EF4-FFF2-40B4-BE49-F238E27FC236}">
                <a16:creationId xmlns:a16="http://schemas.microsoft.com/office/drawing/2014/main" id="{338D12C4-7B94-931C-8034-C4E8FE095F9C}"/>
              </a:ext>
            </a:extLst>
          </p:cNvPr>
          <p:cNvSpPr txBox="1"/>
          <p:nvPr/>
        </p:nvSpPr>
        <p:spPr>
          <a:xfrm>
            <a:off x="10320057" y="5109350"/>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Pct val="100000"/>
              <a:buFontTx/>
              <a:buNone/>
              <a:tabLst/>
              <a:defRPr/>
            </a:pPr>
            <a:r>
              <a:rPr kumimoji="0" lang="en-US" sz="800" b="1" i="0" u="none" strike="noStrike" kern="0" cap="none" spc="0" normalizeH="0" baseline="0" noProof="0" dirty="0">
                <a:ln>
                  <a:noFill/>
                </a:ln>
                <a:solidFill>
                  <a:srgbClr val="FFFFFF"/>
                </a:solidFill>
                <a:effectLst/>
                <a:uLnTx/>
                <a:uFillTx/>
                <a:ea typeface="+mn-ea"/>
                <a:cs typeface="+mn-cs"/>
              </a:rPr>
              <a:t>20%</a:t>
            </a:r>
          </a:p>
        </p:txBody>
      </p:sp>
      <p:sp>
        <p:nvSpPr>
          <p:cNvPr id="701" name="TextBox 700">
            <a:extLst>
              <a:ext uri="{FF2B5EF4-FFF2-40B4-BE49-F238E27FC236}">
                <a16:creationId xmlns:a16="http://schemas.microsoft.com/office/drawing/2014/main" id="{4B6EEC61-A6A1-994B-4831-A132BD88FFD0}"/>
              </a:ext>
            </a:extLst>
          </p:cNvPr>
          <p:cNvSpPr txBox="1"/>
          <p:nvPr/>
        </p:nvSpPr>
        <p:spPr>
          <a:xfrm>
            <a:off x="10310327" y="6036180"/>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4%</a:t>
            </a:r>
          </a:p>
        </p:txBody>
      </p:sp>
      <p:sp>
        <p:nvSpPr>
          <p:cNvPr id="702" name="TextBox 701">
            <a:extLst>
              <a:ext uri="{FF2B5EF4-FFF2-40B4-BE49-F238E27FC236}">
                <a16:creationId xmlns:a16="http://schemas.microsoft.com/office/drawing/2014/main" id="{9C9C9292-067A-BFAE-2D72-AD181822F095}"/>
              </a:ext>
            </a:extLst>
          </p:cNvPr>
          <p:cNvSpPr txBox="1"/>
          <p:nvPr/>
        </p:nvSpPr>
        <p:spPr>
          <a:xfrm>
            <a:off x="10761624" y="5572765"/>
            <a:ext cx="274760"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FFFFFF"/>
              </a:buClr>
              <a:buSzPct val="100000"/>
              <a:buFontTx/>
              <a:buNone/>
              <a:tabLst/>
              <a:defRPr/>
            </a:pPr>
            <a:r>
              <a:rPr kumimoji="0" lang="en-US" sz="800" b="1" i="0" u="none" strike="noStrike" kern="0" cap="none" spc="0" normalizeH="0" baseline="0" noProof="0" dirty="0">
                <a:ln>
                  <a:noFill/>
                </a:ln>
                <a:solidFill>
                  <a:srgbClr val="FFFFFF"/>
                </a:solidFill>
                <a:effectLst/>
                <a:uLnTx/>
                <a:uFillTx/>
                <a:ea typeface="+mn-ea"/>
                <a:cs typeface="+mn-cs"/>
              </a:rPr>
              <a:t>10%</a:t>
            </a:r>
          </a:p>
        </p:txBody>
      </p:sp>
      <p:sp>
        <p:nvSpPr>
          <p:cNvPr id="703" name="TextBox 702">
            <a:extLst>
              <a:ext uri="{FF2B5EF4-FFF2-40B4-BE49-F238E27FC236}">
                <a16:creationId xmlns:a16="http://schemas.microsoft.com/office/drawing/2014/main" id="{044BC271-EE89-4918-82ED-2ED484827635}"/>
              </a:ext>
            </a:extLst>
          </p:cNvPr>
          <p:cNvSpPr txBox="1"/>
          <p:nvPr/>
        </p:nvSpPr>
        <p:spPr>
          <a:xfrm>
            <a:off x="10761624" y="5109350"/>
            <a:ext cx="225767" cy="123111"/>
          </a:xfrm>
          <a:prstGeom prst="rect">
            <a:avLst/>
          </a:prstGeom>
          <a:solidFill>
            <a:schemeClr val="accent6">
              <a:lumMod val="75000"/>
            </a:schemeClr>
          </a:solid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solidFill>
                  <a:schemeClr val="bg1"/>
                </a:solidFill>
                <a:effectLst/>
                <a:uLnTx/>
                <a:uFillTx/>
                <a:ea typeface="+mn-ea"/>
                <a:cs typeface="+mn-cs"/>
              </a:rPr>
              <a:t>2%</a:t>
            </a:r>
          </a:p>
        </p:txBody>
      </p:sp>
      <p:sp>
        <p:nvSpPr>
          <p:cNvPr id="195" name="TextBox 194">
            <a:extLst>
              <a:ext uri="{FF2B5EF4-FFF2-40B4-BE49-F238E27FC236}">
                <a16:creationId xmlns:a16="http://schemas.microsoft.com/office/drawing/2014/main" id="{B1C74CA2-FD5B-D1B8-75E3-DBEC95521BCB}"/>
              </a:ext>
            </a:extLst>
          </p:cNvPr>
          <p:cNvSpPr txBox="1"/>
          <p:nvPr/>
        </p:nvSpPr>
        <p:spPr>
          <a:xfrm>
            <a:off x="10767185" y="6036180"/>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a:t>
            </a:r>
          </a:p>
        </p:txBody>
      </p:sp>
      <p:sp>
        <p:nvSpPr>
          <p:cNvPr id="196" name="TextBox 195">
            <a:extLst>
              <a:ext uri="{FF2B5EF4-FFF2-40B4-BE49-F238E27FC236}">
                <a16:creationId xmlns:a16="http://schemas.microsoft.com/office/drawing/2014/main" id="{336BD0ED-9D47-886D-0975-E2EE890607B5}"/>
              </a:ext>
            </a:extLst>
          </p:cNvPr>
          <p:cNvSpPr txBox="1"/>
          <p:nvPr/>
        </p:nvSpPr>
        <p:spPr>
          <a:xfrm>
            <a:off x="11224042" y="5572765"/>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5%</a:t>
            </a:r>
          </a:p>
        </p:txBody>
      </p:sp>
      <p:sp>
        <p:nvSpPr>
          <p:cNvPr id="197" name="TextBox 196">
            <a:extLst>
              <a:ext uri="{FF2B5EF4-FFF2-40B4-BE49-F238E27FC236}">
                <a16:creationId xmlns:a16="http://schemas.microsoft.com/office/drawing/2014/main" id="{5213B677-EBC2-FA91-ED5C-F07CBBCABC1F}"/>
              </a:ext>
            </a:extLst>
          </p:cNvPr>
          <p:cNvSpPr txBox="1"/>
          <p:nvPr/>
        </p:nvSpPr>
        <p:spPr>
          <a:xfrm>
            <a:off x="11217091" y="5109350"/>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chemeClr val="tx1"/>
              </a:buClr>
              <a:buSzPct val="100000"/>
              <a:buFontTx/>
              <a:buNone/>
              <a:tabLst/>
              <a:defRPr/>
            </a:pPr>
            <a:r>
              <a:rPr kumimoji="0" lang="en-US" sz="800" b="1" i="0" u="none" strike="noStrike" kern="0" cap="none" spc="0" normalizeH="0" baseline="0" noProof="0" dirty="0">
                <a:ln>
                  <a:noFill/>
                </a:ln>
                <a:effectLst/>
                <a:uLnTx/>
                <a:uFillTx/>
                <a:ea typeface="+mn-ea"/>
                <a:cs typeface="+mn-cs"/>
              </a:rPr>
              <a:t>12%</a:t>
            </a:r>
          </a:p>
        </p:txBody>
      </p:sp>
      <p:sp>
        <p:nvSpPr>
          <p:cNvPr id="198" name="TextBox 197">
            <a:extLst>
              <a:ext uri="{FF2B5EF4-FFF2-40B4-BE49-F238E27FC236}">
                <a16:creationId xmlns:a16="http://schemas.microsoft.com/office/drawing/2014/main" id="{71C3C637-FCF4-970E-78AA-36965AF2BB82}"/>
              </a:ext>
            </a:extLst>
          </p:cNvPr>
          <p:cNvSpPr txBox="1"/>
          <p:nvPr/>
        </p:nvSpPr>
        <p:spPr>
          <a:xfrm>
            <a:off x="11217091" y="6036180"/>
            <a:ext cx="225767" cy="123111"/>
          </a:xfrm>
          <a:prstGeom prst="rect">
            <a:avLst/>
          </a:prstGeom>
          <a:noFill/>
        </p:spPr>
        <p:txBody>
          <a:bodyPr vert="horz" wrap="square" lIns="0" tIns="0" rIns="0" bIns="0" rtlCol="0" anchor="ctr">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895350" rtl="0" eaLnBrk="1" fontAlgn="base" latinLnBrk="0" hangingPunct="1">
              <a:lnSpc>
                <a:spcPct val="100000"/>
              </a:lnSpc>
              <a:spcBef>
                <a:spcPct val="0"/>
              </a:spcBef>
              <a:spcAft>
                <a:spcPct val="0"/>
              </a:spcAft>
              <a:buClr>
                <a:srgbClr val="002960"/>
              </a:buClr>
              <a:buSzPct val="100000"/>
              <a:buFontTx/>
              <a:buNone/>
              <a:tabLst/>
              <a:defRPr/>
            </a:pPr>
            <a:r>
              <a:rPr kumimoji="0" lang="en-US" sz="800" b="1" i="0" u="none" strike="noStrike" kern="0" cap="none" spc="0" normalizeH="0" baseline="0" noProof="0" dirty="0">
                <a:ln>
                  <a:noFill/>
                </a:ln>
                <a:solidFill>
                  <a:srgbClr val="FFFFFF"/>
                </a:solidFill>
                <a:effectLst/>
                <a:uLnTx/>
                <a:uFillTx/>
                <a:ea typeface="+mn-ea"/>
                <a:cs typeface="+mn-cs"/>
              </a:rPr>
              <a:t>60%</a:t>
            </a:r>
          </a:p>
        </p:txBody>
      </p:sp>
      <p:sp>
        <p:nvSpPr>
          <p:cNvPr id="209" name="TextBox 208">
            <a:extLst>
              <a:ext uri="{FF2B5EF4-FFF2-40B4-BE49-F238E27FC236}">
                <a16:creationId xmlns:a16="http://schemas.microsoft.com/office/drawing/2014/main" id="{38245020-4164-1056-6668-B7209DE15B4E}"/>
              </a:ext>
            </a:extLst>
          </p:cNvPr>
          <p:cNvSpPr txBox="1">
            <a:spLocks/>
          </p:cNvSpPr>
          <p:nvPr/>
        </p:nvSpPr>
        <p:spPr>
          <a:xfrm>
            <a:off x="6341327" y="4610571"/>
            <a:ext cx="462449"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rPr>
              <a:t>Insurance</a:t>
            </a:r>
            <a:r>
              <a:rPr lang="en-US" sz="700" dirty="0">
                <a:solidFill>
                  <a:srgbClr val="000000"/>
                </a:solidFill>
              </a:rPr>
              <a:t>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err="1">
                <a:ln>
                  <a:noFill/>
                </a:ln>
                <a:solidFill>
                  <a:srgbClr val="000000"/>
                </a:solidFill>
                <a:effectLst/>
                <a:uLnTx/>
                <a:uFillTx/>
              </a:rPr>
              <a:t>AZ_Saving</a:t>
            </a:r>
            <a:endParaRPr kumimoji="0" lang="en-US" sz="700" b="0" i="0" u="none" strike="noStrike" kern="1200" cap="none" spc="0" normalizeH="0" baseline="0" noProof="0" dirty="0">
              <a:ln>
                <a:noFill/>
              </a:ln>
              <a:solidFill>
                <a:srgbClr val="000000"/>
              </a:solidFill>
              <a:effectLst/>
              <a:uLnTx/>
              <a:uFillTx/>
            </a:endParaRPr>
          </a:p>
        </p:txBody>
      </p:sp>
      <p:sp>
        <p:nvSpPr>
          <p:cNvPr id="219" name="TextBox 218">
            <a:extLst>
              <a:ext uri="{FF2B5EF4-FFF2-40B4-BE49-F238E27FC236}">
                <a16:creationId xmlns:a16="http://schemas.microsoft.com/office/drawing/2014/main" id="{AE17CB09-C772-33F6-3721-CE0654149E7E}"/>
              </a:ext>
            </a:extLst>
          </p:cNvPr>
          <p:cNvSpPr txBox="1">
            <a:spLocks/>
          </p:cNvSpPr>
          <p:nvPr/>
        </p:nvSpPr>
        <p:spPr>
          <a:xfrm>
            <a:off x="6341326" y="5058617"/>
            <a:ext cx="462449"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Insurance</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AZ Protection</a:t>
            </a:r>
          </a:p>
        </p:txBody>
      </p:sp>
      <p:sp>
        <p:nvSpPr>
          <p:cNvPr id="220" name="TextBox 219">
            <a:extLst>
              <a:ext uri="{FF2B5EF4-FFF2-40B4-BE49-F238E27FC236}">
                <a16:creationId xmlns:a16="http://schemas.microsoft.com/office/drawing/2014/main" id="{7D356C78-EE03-5092-FD02-805F83BACCF7}"/>
              </a:ext>
            </a:extLst>
          </p:cNvPr>
          <p:cNvSpPr txBox="1">
            <a:spLocks/>
          </p:cNvSpPr>
          <p:nvPr/>
        </p:nvSpPr>
        <p:spPr>
          <a:xfrm>
            <a:off x="6333028" y="5534025"/>
            <a:ext cx="375510"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rPr>
              <a:t>Insurance</a:t>
            </a:r>
            <a:r>
              <a:rPr lang="en-US" sz="700" dirty="0">
                <a:solidFill>
                  <a:srgbClr val="000000"/>
                </a:solidFill>
              </a:rPr>
              <a:t>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rPr>
              <a:t>Islamic</a:t>
            </a:r>
          </a:p>
        </p:txBody>
      </p:sp>
      <p:sp>
        <p:nvSpPr>
          <p:cNvPr id="221" name="TextBox 220">
            <a:extLst>
              <a:ext uri="{FF2B5EF4-FFF2-40B4-BE49-F238E27FC236}">
                <a16:creationId xmlns:a16="http://schemas.microsoft.com/office/drawing/2014/main" id="{874887C0-60DD-26B3-53B5-4C4009F8A20F}"/>
              </a:ext>
            </a:extLst>
          </p:cNvPr>
          <p:cNvSpPr txBox="1">
            <a:spLocks/>
          </p:cNvSpPr>
          <p:nvPr/>
        </p:nvSpPr>
        <p:spPr>
          <a:xfrm>
            <a:off x="6341327" y="6015143"/>
            <a:ext cx="366178"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Secured loans</a:t>
            </a:r>
          </a:p>
        </p:txBody>
      </p:sp>
      <p:sp>
        <p:nvSpPr>
          <p:cNvPr id="234" name="TextBox 233">
            <a:extLst>
              <a:ext uri="{FF2B5EF4-FFF2-40B4-BE49-F238E27FC236}">
                <a16:creationId xmlns:a16="http://schemas.microsoft.com/office/drawing/2014/main" id="{6F46A555-01FA-F783-2C25-B231E7107FA9}"/>
              </a:ext>
            </a:extLst>
          </p:cNvPr>
          <p:cNvSpPr txBox="1">
            <a:spLocks/>
          </p:cNvSpPr>
          <p:nvPr/>
        </p:nvSpPr>
        <p:spPr>
          <a:xfrm>
            <a:off x="6942470" y="1293760"/>
            <a:ext cx="462449"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Saving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accounts</a:t>
            </a:r>
          </a:p>
        </p:txBody>
      </p:sp>
      <p:sp>
        <p:nvSpPr>
          <p:cNvPr id="235" name="TextBox 234">
            <a:extLst>
              <a:ext uri="{FF2B5EF4-FFF2-40B4-BE49-F238E27FC236}">
                <a16:creationId xmlns:a16="http://schemas.microsoft.com/office/drawing/2014/main" id="{2B2C2793-33FB-22BC-343F-566A1030D8E6}"/>
              </a:ext>
            </a:extLst>
          </p:cNvPr>
          <p:cNvSpPr txBox="1">
            <a:spLocks/>
          </p:cNvSpPr>
          <p:nvPr/>
        </p:nvSpPr>
        <p:spPr>
          <a:xfrm>
            <a:off x="7417506" y="1293760"/>
            <a:ext cx="344234" cy="1782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Credit </a:t>
            </a:r>
            <a:endParaRPr kumimoji="0" lang="ru-RU" sz="700" b="0" i="0" u="none" strike="noStrike" kern="1200" cap="none" spc="0" normalizeH="0" baseline="0" noProof="0" dirty="0">
              <a:ln>
                <a:noFill/>
              </a:ln>
              <a:solidFill>
                <a:srgbClr val="000000"/>
              </a:solidFill>
              <a:effectLst/>
              <a:uLnTx/>
              <a:uFillTx/>
              <a:ea typeface="+mn-ea"/>
              <a:cs typeface="+mn-cs"/>
            </a:endParaRP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ru-RU" sz="700" b="0" i="0" u="none" strike="noStrike" kern="1200" cap="none" spc="0" normalizeH="0" baseline="0" noProof="0" dirty="0">
                <a:ln>
                  <a:noFill/>
                </a:ln>
                <a:solidFill>
                  <a:srgbClr val="000000"/>
                </a:solidFill>
                <a:effectLst/>
                <a:uLnTx/>
                <a:uFillTx/>
                <a:ea typeface="+mn-ea"/>
                <a:cs typeface="+mn-cs"/>
              </a:rPr>
              <a:t>с</a:t>
            </a:r>
            <a:r>
              <a:rPr kumimoji="0" lang="en-US" sz="700" b="0" i="0" u="none" strike="noStrike" kern="1200" cap="none" spc="0" normalizeH="0" baseline="0" noProof="0" dirty="0" err="1">
                <a:ln>
                  <a:noFill/>
                </a:ln>
                <a:solidFill>
                  <a:srgbClr val="000000"/>
                </a:solidFill>
                <a:effectLst/>
                <a:uLnTx/>
                <a:uFillTx/>
                <a:ea typeface="+mn-ea"/>
                <a:cs typeface="+mn-cs"/>
              </a:rPr>
              <a:t>ards</a:t>
            </a:r>
            <a:endParaRPr kumimoji="0" lang="en-US" sz="700" b="0" i="0" u="none" strike="noStrike" kern="1200" cap="none" spc="0" normalizeH="0" baseline="0" noProof="0" dirty="0">
              <a:ln>
                <a:noFill/>
              </a:ln>
              <a:solidFill>
                <a:srgbClr val="000000"/>
              </a:solidFill>
              <a:effectLst/>
              <a:uLnTx/>
              <a:uFillTx/>
              <a:ea typeface="+mn-ea"/>
              <a:cs typeface="+mn-cs"/>
            </a:endParaRPr>
          </a:p>
        </p:txBody>
      </p:sp>
      <p:sp>
        <p:nvSpPr>
          <p:cNvPr id="236" name="TextBox 235">
            <a:extLst>
              <a:ext uri="{FF2B5EF4-FFF2-40B4-BE49-F238E27FC236}">
                <a16:creationId xmlns:a16="http://schemas.microsoft.com/office/drawing/2014/main" id="{DBBD7E26-C1E2-C5BF-AEB0-914E78300881}"/>
              </a:ext>
            </a:extLst>
          </p:cNvPr>
          <p:cNvSpPr txBox="1">
            <a:spLocks/>
          </p:cNvSpPr>
          <p:nvPr/>
        </p:nvSpPr>
        <p:spPr>
          <a:xfrm>
            <a:off x="7879954" y="1293760"/>
            <a:ext cx="462449"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BMO</a:t>
            </a:r>
          </a:p>
        </p:txBody>
      </p:sp>
      <p:sp>
        <p:nvSpPr>
          <p:cNvPr id="237" name="TextBox 236">
            <a:extLst>
              <a:ext uri="{FF2B5EF4-FFF2-40B4-BE49-F238E27FC236}">
                <a16:creationId xmlns:a16="http://schemas.microsoft.com/office/drawing/2014/main" id="{9FA141CB-6609-69B9-CAF2-8279D704E415}"/>
              </a:ext>
            </a:extLst>
          </p:cNvPr>
          <p:cNvSpPr txBox="1">
            <a:spLocks/>
          </p:cNvSpPr>
          <p:nvPr/>
        </p:nvSpPr>
        <p:spPr>
          <a:xfrm>
            <a:off x="8343480" y="1293760"/>
            <a:ext cx="1069702" cy="33343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Unsecured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loans</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CASH</a:t>
            </a:r>
          </a:p>
        </p:txBody>
      </p:sp>
      <p:sp>
        <p:nvSpPr>
          <p:cNvPr id="238" name="TextBox 237">
            <a:extLst>
              <a:ext uri="{FF2B5EF4-FFF2-40B4-BE49-F238E27FC236}">
                <a16:creationId xmlns:a16="http://schemas.microsoft.com/office/drawing/2014/main" id="{7940FCB4-A556-F890-DE21-4EACF35BFDBA}"/>
              </a:ext>
            </a:extLst>
          </p:cNvPr>
          <p:cNvSpPr txBox="1">
            <a:spLocks/>
          </p:cNvSpPr>
          <p:nvPr/>
        </p:nvSpPr>
        <p:spPr>
          <a:xfrm>
            <a:off x="8805361" y="1293760"/>
            <a:ext cx="462449" cy="40551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rPr>
              <a:t>Unsecured</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rPr>
              <a:t>loans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rPr>
              <a:t>MORTG</a:t>
            </a:r>
            <a:r>
              <a:rPr lang="en-US" sz="700" dirty="0">
                <a:solidFill>
                  <a:srgbClr val="000000"/>
                </a:solidFill>
              </a:rPr>
              <a:t>.</a:t>
            </a:r>
            <a:endParaRPr kumimoji="0" lang="en-US" sz="700" b="0" i="0" u="none" strike="noStrike" kern="1200" cap="none" spc="0" normalizeH="0" baseline="0" noProof="0" dirty="0">
              <a:ln>
                <a:noFill/>
              </a:ln>
              <a:solidFill>
                <a:srgbClr val="000000"/>
              </a:solidFill>
              <a:effectLst/>
              <a:uLnTx/>
              <a:uFillTx/>
            </a:endParaRPr>
          </a:p>
        </p:txBody>
      </p:sp>
      <p:sp>
        <p:nvSpPr>
          <p:cNvPr id="239" name="TextBox 238">
            <a:extLst>
              <a:ext uri="{FF2B5EF4-FFF2-40B4-BE49-F238E27FC236}">
                <a16:creationId xmlns:a16="http://schemas.microsoft.com/office/drawing/2014/main" id="{9BE929DD-2164-FF90-454E-BF27DCD6BC2A}"/>
              </a:ext>
            </a:extLst>
          </p:cNvPr>
          <p:cNvSpPr txBox="1">
            <a:spLocks/>
          </p:cNvSpPr>
          <p:nvPr/>
        </p:nvSpPr>
        <p:spPr>
          <a:xfrm>
            <a:off x="9259478" y="1293760"/>
            <a:ext cx="366178"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Unsecured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loans</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NON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MORTG.</a:t>
            </a:r>
          </a:p>
        </p:txBody>
      </p:sp>
      <p:sp>
        <p:nvSpPr>
          <p:cNvPr id="240" name="TextBox 239">
            <a:extLst>
              <a:ext uri="{FF2B5EF4-FFF2-40B4-BE49-F238E27FC236}">
                <a16:creationId xmlns:a16="http://schemas.microsoft.com/office/drawing/2014/main" id="{43D8B974-52DB-AF89-6BEB-8F9CDB3550DC}"/>
              </a:ext>
            </a:extLst>
          </p:cNvPr>
          <p:cNvSpPr txBox="1">
            <a:spLocks/>
          </p:cNvSpPr>
          <p:nvPr/>
        </p:nvSpPr>
        <p:spPr>
          <a:xfrm>
            <a:off x="9750943" y="1293760"/>
            <a:ext cx="462449"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rPr>
              <a:t>Insurance</a:t>
            </a:r>
            <a:r>
              <a:rPr lang="en-US" sz="700" dirty="0">
                <a:solidFill>
                  <a:srgbClr val="000000"/>
                </a:solidFill>
              </a:rPr>
              <a:t>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rPr>
              <a:t>AZ</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rPr>
              <a:t>Saving</a:t>
            </a:r>
          </a:p>
        </p:txBody>
      </p:sp>
      <p:sp>
        <p:nvSpPr>
          <p:cNvPr id="241" name="TextBox 240">
            <a:extLst>
              <a:ext uri="{FF2B5EF4-FFF2-40B4-BE49-F238E27FC236}">
                <a16:creationId xmlns:a16="http://schemas.microsoft.com/office/drawing/2014/main" id="{5B953036-ABF7-C174-A1D0-5C9EC135883C}"/>
              </a:ext>
            </a:extLst>
          </p:cNvPr>
          <p:cNvSpPr txBox="1">
            <a:spLocks/>
          </p:cNvSpPr>
          <p:nvPr/>
        </p:nvSpPr>
        <p:spPr>
          <a:xfrm>
            <a:off x="10183295" y="1293760"/>
            <a:ext cx="462449"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Insurance</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AZ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Protection</a:t>
            </a:r>
          </a:p>
        </p:txBody>
      </p:sp>
      <p:sp>
        <p:nvSpPr>
          <p:cNvPr id="242" name="TextBox 241">
            <a:extLst>
              <a:ext uri="{FF2B5EF4-FFF2-40B4-BE49-F238E27FC236}">
                <a16:creationId xmlns:a16="http://schemas.microsoft.com/office/drawing/2014/main" id="{CFE4A629-1098-C744-7553-150DE419EB3E}"/>
              </a:ext>
            </a:extLst>
          </p:cNvPr>
          <p:cNvSpPr txBox="1">
            <a:spLocks/>
          </p:cNvSpPr>
          <p:nvPr/>
        </p:nvSpPr>
        <p:spPr>
          <a:xfrm>
            <a:off x="10681863" y="1293760"/>
            <a:ext cx="375510"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rPr>
              <a:t>Insurance</a:t>
            </a:r>
            <a:r>
              <a:rPr lang="en-US" sz="700" dirty="0">
                <a:solidFill>
                  <a:srgbClr val="000000"/>
                </a:solidFill>
              </a:rPr>
              <a:t> </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rPr>
              <a:t>Islamic</a:t>
            </a:r>
          </a:p>
        </p:txBody>
      </p:sp>
      <p:sp>
        <p:nvSpPr>
          <p:cNvPr id="243" name="TextBox 242">
            <a:extLst>
              <a:ext uri="{FF2B5EF4-FFF2-40B4-BE49-F238E27FC236}">
                <a16:creationId xmlns:a16="http://schemas.microsoft.com/office/drawing/2014/main" id="{82F1D5B9-3BEB-6D53-7BEB-6FFA3B483665}"/>
              </a:ext>
            </a:extLst>
          </p:cNvPr>
          <p:cNvSpPr txBox="1">
            <a:spLocks/>
          </p:cNvSpPr>
          <p:nvPr/>
        </p:nvSpPr>
        <p:spPr>
          <a:xfrm>
            <a:off x="11130701" y="1293760"/>
            <a:ext cx="366178" cy="1810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marL="0" lvl="0" indent="0" defTabSz="913526" eaLnBrk="1" hangingPunct="1">
              <a:buClr>
                <a:schemeClr val="tx2"/>
              </a:buClr>
              <a:defRPr lang="en-US" sz="1200" baseline="0" noProof="0" dirty="0" smtClean="0">
                <a:latin typeface="+mn-lt"/>
              </a:defRPr>
            </a:lvl1pPr>
            <a:lvl2pPr marL="125413" lvl="1" indent="-125413" defTabSz="913526" eaLnBrk="1" hangingPunct="1">
              <a:buClr>
                <a:schemeClr val="tx1"/>
              </a:buClr>
              <a:buSzPct val="120000"/>
              <a:buFont typeface="Arial" pitchFamily="34" charset="0"/>
              <a:buChar char="•"/>
              <a:defRPr lang="en-US" sz="1200" baseline="0" noProof="0" dirty="0" smtClean="0">
                <a:latin typeface="+mn-lt"/>
              </a:defRPr>
            </a:lvl2pPr>
            <a:lvl3pPr marL="250825" lvl="2" indent="-125413" defTabSz="913526" eaLnBrk="1" hangingPunct="1">
              <a:buClr>
                <a:schemeClr val="tx2"/>
              </a:buClr>
              <a:buSzPct val="100000"/>
              <a:buFont typeface="Arial" pitchFamily="34" charset="0"/>
              <a:buChar char="–"/>
              <a:defRPr lang="en-US" sz="1200" baseline="0" noProof="0" dirty="0" smtClean="0">
                <a:latin typeface="+mn-lt"/>
              </a:defRPr>
            </a:lvl3pPr>
            <a:lvl4pPr marL="377825" lvl="3" indent="-125413" defTabSz="913526" eaLnBrk="1" hangingPunct="1">
              <a:buClr>
                <a:schemeClr val="tx2"/>
              </a:buClr>
              <a:buSzPct val="100000"/>
              <a:buFont typeface="Arial" pitchFamily="34" charset="0"/>
              <a:buChar char="•"/>
              <a:defRPr lang="en-US" sz="1200" baseline="0" noProof="0" dirty="0" smtClean="0">
                <a:latin typeface="+mn-lt"/>
              </a:defRPr>
            </a:lvl4pPr>
            <a:lvl5pPr marL="503238" lvl="4" indent="-125413" defTabSz="913526" eaLnBrk="1" hangingPunct="1">
              <a:buClr>
                <a:schemeClr val="tx2"/>
              </a:buClr>
              <a:buSzPct val="100000"/>
              <a:buFont typeface="Symbol" pitchFamily="18" charset="2"/>
              <a:buChar char="-"/>
              <a:defRPr lang="de-DE" sz="1200" baseline="0" noProof="0" dirty="0" smtClean="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Secured</a:t>
            </a:r>
          </a:p>
          <a:p>
            <a:pPr marL="0" marR="0" lvl="0" indent="0" algn="l" defTabSz="913526" rtl="0" eaLnBrk="1" fontAlgn="auto" latinLnBrk="0" hangingPunct="1">
              <a:lnSpc>
                <a:spcPct val="100000"/>
              </a:lnSpc>
              <a:spcBef>
                <a:spcPts val="0"/>
              </a:spcBef>
              <a:spcAft>
                <a:spcPts val="0"/>
              </a:spcAft>
              <a:buClr>
                <a:srgbClr val="FFFFFF"/>
              </a:buClr>
              <a:buSzTx/>
              <a:buFontTx/>
              <a:buNone/>
              <a:tabLst/>
              <a:defRPr/>
            </a:pPr>
            <a:r>
              <a:rPr kumimoji="0" lang="en-US" sz="700" b="0" i="0" u="none" strike="noStrike" kern="1200" cap="none" spc="0" normalizeH="0" baseline="0" noProof="0" dirty="0">
                <a:ln>
                  <a:noFill/>
                </a:ln>
                <a:solidFill>
                  <a:srgbClr val="000000"/>
                </a:solidFill>
                <a:effectLst/>
                <a:uLnTx/>
                <a:uFillTx/>
                <a:ea typeface="+mn-ea"/>
                <a:cs typeface="+mn-cs"/>
              </a:rPr>
              <a:t>loans</a:t>
            </a:r>
          </a:p>
        </p:txBody>
      </p:sp>
      <p:sp>
        <p:nvSpPr>
          <p:cNvPr id="249" name="Rectangle 248">
            <a:extLst>
              <a:ext uri="{FF2B5EF4-FFF2-40B4-BE49-F238E27FC236}">
                <a16:creationId xmlns:a16="http://schemas.microsoft.com/office/drawing/2014/main" id="{3F690947-D2DB-49D9-1F73-09F501D1E273}"/>
              </a:ext>
            </a:extLst>
          </p:cNvPr>
          <p:cNvSpPr/>
          <p:nvPr/>
        </p:nvSpPr>
        <p:spPr>
          <a:xfrm>
            <a:off x="6145981" y="3969697"/>
            <a:ext cx="5491283" cy="1974668"/>
          </a:xfrm>
          <a:prstGeom prst="rect">
            <a:avLst/>
          </a:prstGeom>
          <a:noFill/>
          <a:ln w="12700" cap="sq">
            <a:solidFill>
              <a:srgbClr val="2251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sp>
        <p:nvSpPr>
          <p:cNvPr id="250" name="TextBox 249">
            <a:extLst>
              <a:ext uri="{FF2B5EF4-FFF2-40B4-BE49-F238E27FC236}">
                <a16:creationId xmlns:a16="http://schemas.microsoft.com/office/drawing/2014/main" id="{C23B54B2-ABDB-6D84-F3A2-0EB866F654F2}"/>
              </a:ext>
            </a:extLst>
          </p:cNvPr>
          <p:cNvSpPr txBox="1"/>
          <p:nvPr/>
        </p:nvSpPr>
        <p:spPr>
          <a:xfrm>
            <a:off x="4884945" y="4707487"/>
            <a:ext cx="1215010" cy="80791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50" dirty="0">
                <a:solidFill>
                  <a:srgbClr val="1F40E6"/>
                </a:solidFill>
              </a:rPr>
              <a:t>Low N of observations </a:t>
            </a:r>
            <a:r>
              <a:rPr lang="en-GB" sz="1050" dirty="0">
                <a:solidFill>
                  <a:sysClr val="windowText" lastClr="000000"/>
                </a:solidFill>
              </a:rPr>
              <a:t>(it’s more difficult for a model to train &amp; predict on that)</a:t>
            </a:r>
          </a:p>
        </p:txBody>
      </p:sp>
      <p:grpSp>
        <p:nvGrpSpPr>
          <p:cNvPr id="711" name="LegendBoxes1">
            <a:extLst>
              <a:ext uri="{FF2B5EF4-FFF2-40B4-BE49-F238E27FC236}">
                <a16:creationId xmlns:a16="http://schemas.microsoft.com/office/drawing/2014/main" id="{545EFDE7-3831-1B91-DF9E-AAC7D785C348}"/>
              </a:ext>
            </a:extLst>
          </p:cNvPr>
          <p:cNvGrpSpPr/>
          <p:nvPr/>
        </p:nvGrpSpPr>
        <p:grpSpPr>
          <a:xfrm>
            <a:off x="4895941" y="3603459"/>
            <a:ext cx="973526" cy="945383"/>
            <a:chOff x="10728000" y="4325398"/>
            <a:chExt cx="973526" cy="945383"/>
          </a:xfrm>
        </p:grpSpPr>
        <p:sp>
          <p:nvSpPr>
            <p:cNvPr id="252" name="RectangleLegend1">
              <a:extLst>
                <a:ext uri="{FF2B5EF4-FFF2-40B4-BE49-F238E27FC236}">
                  <a16:creationId xmlns:a16="http://schemas.microsoft.com/office/drawing/2014/main" id="{836F3999-5328-FEFD-EF57-61FD1EA31F01}"/>
                </a:ext>
              </a:extLst>
            </p:cNvPr>
            <p:cNvSpPr/>
            <p:nvPr/>
          </p:nvSpPr>
          <p:spPr>
            <a:xfrm>
              <a:off x="10728000" y="4344958"/>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err="1">
                <a:solidFill>
                  <a:schemeClr val="tx1"/>
                </a:solidFill>
              </a:endParaRPr>
            </a:p>
          </p:txBody>
        </p:sp>
        <p:sp>
          <p:nvSpPr>
            <p:cNvPr id="253" name="RectangleLegend2">
              <a:extLst>
                <a:ext uri="{FF2B5EF4-FFF2-40B4-BE49-F238E27FC236}">
                  <a16:creationId xmlns:a16="http://schemas.microsoft.com/office/drawing/2014/main" id="{CB3EAE46-A70B-7ABD-C068-35B82DD9CA77}"/>
                </a:ext>
              </a:extLst>
            </p:cNvPr>
            <p:cNvSpPr/>
            <p:nvPr/>
          </p:nvSpPr>
          <p:spPr>
            <a:xfrm>
              <a:off x="10728000" y="4724456"/>
              <a:ext cx="172729" cy="172729"/>
            </a:xfrm>
            <a:prstGeom prst="rect">
              <a:avLst/>
            </a:prstGeom>
            <a:solidFill>
              <a:srgbClr val="2251FF"/>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err="1">
                <a:solidFill>
                  <a:schemeClr val="tx1"/>
                </a:solidFill>
              </a:endParaRPr>
            </a:p>
          </p:txBody>
        </p:sp>
        <p:sp>
          <p:nvSpPr>
            <p:cNvPr id="254" name="RectangleLegend3">
              <a:extLst>
                <a:ext uri="{FF2B5EF4-FFF2-40B4-BE49-F238E27FC236}">
                  <a16:creationId xmlns:a16="http://schemas.microsoft.com/office/drawing/2014/main" id="{D336DCDA-2548-7D74-6753-9F6B650E8B9E}"/>
                </a:ext>
              </a:extLst>
            </p:cNvPr>
            <p:cNvSpPr/>
            <p:nvPr/>
          </p:nvSpPr>
          <p:spPr>
            <a:xfrm>
              <a:off x="10728000" y="5098052"/>
              <a:ext cx="172729" cy="172729"/>
            </a:xfrm>
            <a:prstGeom prst="rect">
              <a:avLst/>
            </a:prstGeom>
            <a:solidFill>
              <a:schemeClr val="accent6">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err="1">
                <a:solidFill>
                  <a:schemeClr val="tx1"/>
                </a:solidFill>
              </a:endParaRPr>
            </a:p>
          </p:txBody>
        </p:sp>
        <p:sp>
          <p:nvSpPr>
            <p:cNvPr id="705" name="Legend1">
              <a:extLst>
                <a:ext uri="{FF2B5EF4-FFF2-40B4-BE49-F238E27FC236}">
                  <a16:creationId xmlns:a16="http://schemas.microsoft.com/office/drawing/2014/main" id="{B1EE386B-11DA-DCCE-2F47-B36B8EC05CD0}"/>
                </a:ext>
              </a:extLst>
            </p:cNvPr>
            <p:cNvSpPr txBox="1"/>
            <p:nvPr>
              <p:custDataLst>
                <p:tags r:id="rId3"/>
              </p:custDataLst>
            </p:nvPr>
          </p:nvSpPr>
          <p:spPr>
            <a:xfrm>
              <a:off x="11042808" y="4325398"/>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700"/>
                <a:t>Increased vs Sprint 4</a:t>
              </a:r>
              <a:endParaRPr lang="en-US" sz="700" dirty="0"/>
            </a:p>
          </p:txBody>
        </p:sp>
        <p:sp>
          <p:nvSpPr>
            <p:cNvPr id="706" name="Legend2">
              <a:extLst>
                <a:ext uri="{FF2B5EF4-FFF2-40B4-BE49-F238E27FC236}">
                  <a16:creationId xmlns:a16="http://schemas.microsoft.com/office/drawing/2014/main" id="{11BB1B9A-ECE4-E595-0458-E4334AC9165E}"/>
                </a:ext>
              </a:extLst>
            </p:cNvPr>
            <p:cNvSpPr txBox="1"/>
            <p:nvPr>
              <p:custDataLst>
                <p:tags r:id="rId4"/>
              </p:custDataLst>
            </p:nvPr>
          </p:nvSpPr>
          <p:spPr>
            <a:xfrm>
              <a:off x="11019779" y="472841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700"/>
                <a:t>The same as Sprint 4</a:t>
              </a:r>
              <a:endParaRPr lang="en-US" sz="700" dirty="0"/>
            </a:p>
          </p:txBody>
        </p:sp>
        <p:sp>
          <p:nvSpPr>
            <p:cNvPr id="707" name="Legend3">
              <a:extLst>
                <a:ext uri="{FF2B5EF4-FFF2-40B4-BE49-F238E27FC236}">
                  <a16:creationId xmlns:a16="http://schemas.microsoft.com/office/drawing/2014/main" id="{C1AE1A9A-24AE-32B2-D147-DA5237832F4C}"/>
                </a:ext>
              </a:extLst>
            </p:cNvPr>
            <p:cNvSpPr txBox="1"/>
            <p:nvPr>
              <p:custDataLst>
                <p:tags r:id="rId5"/>
              </p:custDataLst>
            </p:nvPr>
          </p:nvSpPr>
          <p:spPr>
            <a:xfrm>
              <a:off x="11042808" y="5138660"/>
              <a:ext cx="658718" cy="107722"/>
            </a:xfrm>
            <a:prstGeom prst="rect">
              <a:avLst/>
            </a:prstGeom>
            <a:noFill/>
            <a:ln>
              <a:noFill/>
              <a:miter lim="800000"/>
            </a:ln>
          </p:spPr>
          <p:txBody>
            <a:bodyPr wrap="square" lIns="0" tIns="0" rIns="0" bIns="0" rtlCol="0" anchor="ctr" anchorCtr="0">
              <a:spAutoFit/>
            </a:bodyPr>
            <a:lstStyle/>
            <a:p>
              <a:pPr>
                <a:spcAft>
                  <a:spcPts val="600"/>
                </a:spcAft>
              </a:pPr>
              <a:r>
                <a:rPr lang="en-US" sz="700" dirty="0"/>
                <a:t>Similar products</a:t>
              </a:r>
            </a:p>
          </p:txBody>
        </p:sp>
      </p:grpSp>
    </p:spTree>
    <p:extLst>
      <p:ext uri="{BB962C8B-B14F-4D97-AF65-F5344CB8AC3E}">
        <p14:creationId xmlns:p14="http://schemas.microsoft.com/office/powerpoint/2010/main" val="798672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6" hidden="1">
            <a:extLst>
              <a:ext uri="{FF2B5EF4-FFF2-40B4-BE49-F238E27FC236}">
                <a16:creationId xmlns:a16="http://schemas.microsoft.com/office/drawing/2014/main" id="{37232AAC-4D11-4DD9-8AEF-C66E70EA08E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95" imgH="396" progId="TCLayout.ActiveDocument.1">
                  <p:embed/>
                </p:oleObj>
              </mc:Choice>
              <mc:Fallback>
                <p:oleObj name="think-cell Slide" r:id="rId20" imgW="395" imgH="396" progId="TCLayout.ActiveDocument.1">
                  <p:embed/>
                  <p:pic>
                    <p:nvPicPr>
                      <p:cNvPr id="8" name="Object 6" hidden="1">
                        <a:extLst>
                          <a:ext uri="{FF2B5EF4-FFF2-40B4-BE49-F238E27FC236}">
                            <a16:creationId xmlns:a16="http://schemas.microsoft.com/office/drawing/2014/main" id="{37232AAC-4D11-4DD9-8AEF-C66E70EA08E0}"/>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CE251262-84F8-4A23-B720-36295FE6DEE2}"/>
              </a:ext>
            </a:extLst>
          </p:cNvPr>
          <p:cNvSpPr>
            <a:spLocks noGrp="1"/>
          </p:cNvSpPr>
          <p:nvPr>
            <p:ph type="title"/>
            <p:custDataLst>
              <p:tags r:id="rId2"/>
            </p:custDataLst>
          </p:nvPr>
        </p:nvSpPr>
        <p:spPr>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pPr marR="0">
              <a:spcAft>
                <a:spcPts val="0"/>
              </a:spcAft>
            </a:pPr>
            <a:r>
              <a:rPr lang="en-US" dirty="0"/>
              <a:t>4K: Inbound model scoring workflow </a:t>
            </a:r>
            <a:r>
              <a:rPr lang="en-GB" dirty="0">
                <a:effectLst/>
              </a:rPr>
              <a:t>generates leads for each product, consisting of potential customers who are eligible for the product and have a high propensity to buy it</a:t>
            </a:r>
            <a:endParaRPr lang="en-US" dirty="0"/>
          </a:p>
        </p:txBody>
      </p:sp>
      <p:sp>
        <p:nvSpPr>
          <p:cNvPr id="42" name="Text Placeholder 41">
            <a:extLst>
              <a:ext uri="{FF2B5EF4-FFF2-40B4-BE49-F238E27FC236}">
                <a16:creationId xmlns:a16="http://schemas.microsoft.com/office/drawing/2014/main" id="{5D6BA70A-4B10-B48F-D8AC-E7341F359698}"/>
              </a:ext>
            </a:extLst>
          </p:cNvPr>
          <p:cNvSpPr>
            <a:spLocks noGrp="1"/>
          </p:cNvSpPr>
          <p:nvPr>
            <p:ph type="body" sz="quarter" idx="10"/>
          </p:nvPr>
        </p:nvSpPr>
        <p:spPr/>
        <p:txBody>
          <a:bodyPr/>
          <a:lstStyle/>
          <a:p>
            <a:endParaRPr lang="en-US"/>
          </a:p>
        </p:txBody>
      </p:sp>
      <p:grpSp>
        <p:nvGrpSpPr>
          <p:cNvPr id="9" name="Group 8">
            <a:extLst>
              <a:ext uri="{FF2B5EF4-FFF2-40B4-BE49-F238E27FC236}">
                <a16:creationId xmlns:a16="http://schemas.microsoft.com/office/drawing/2014/main" id="{EB0A5F35-1E75-F7B7-E930-0290D11DB664}"/>
              </a:ext>
            </a:extLst>
          </p:cNvPr>
          <p:cNvGrpSpPr/>
          <p:nvPr/>
        </p:nvGrpSpPr>
        <p:grpSpPr>
          <a:xfrm>
            <a:off x="554736" y="6520994"/>
            <a:ext cx="11109619" cy="242088"/>
            <a:chOff x="158439" y="6520994"/>
            <a:chExt cx="11109619" cy="242088"/>
          </a:xfrm>
        </p:grpSpPr>
        <p:sp>
          <p:nvSpPr>
            <p:cNvPr id="11" name="TextBox 10">
              <a:extLst>
                <a:ext uri="{FF2B5EF4-FFF2-40B4-BE49-F238E27FC236}">
                  <a16:creationId xmlns:a16="http://schemas.microsoft.com/office/drawing/2014/main" id="{43F4DAFD-2313-7EA8-05CF-3B00A6474C80}"/>
                </a:ext>
              </a:extLst>
            </p:cNvPr>
            <p:cNvSpPr txBox="1"/>
            <p:nvPr/>
          </p:nvSpPr>
          <p:spPr>
            <a:xfrm>
              <a:off x="467098" y="6563351"/>
              <a:ext cx="10800960" cy="16927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100" dirty="0"/>
                <a:t>Code: </a:t>
              </a:r>
              <a:r>
                <a:rPr lang="en-GB" sz="1100" b="1" dirty="0"/>
                <a:t>Step5_XS_Scoring/</a:t>
              </a:r>
              <a:r>
                <a:rPr lang="en-GB" sz="1100" dirty="0"/>
                <a:t>5_1_Outbound_Propensity_Scores</a:t>
              </a:r>
            </a:p>
          </p:txBody>
        </p:sp>
        <p:grpSp>
          <p:nvGrpSpPr>
            <p:cNvPr id="12" name="Group 11">
              <a:extLst>
                <a:ext uri="{FF2B5EF4-FFF2-40B4-BE49-F238E27FC236}">
                  <a16:creationId xmlns:a16="http://schemas.microsoft.com/office/drawing/2014/main" id="{833DFADE-3199-E653-6F8A-8CB1E0F344FF}"/>
                </a:ext>
              </a:extLst>
            </p:cNvPr>
            <p:cNvGrpSpPr/>
            <p:nvPr/>
          </p:nvGrpSpPr>
          <p:grpSpPr>
            <a:xfrm>
              <a:off x="158439" y="6520994"/>
              <a:ext cx="242088" cy="242088"/>
              <a:chOff x="269453" y="5985661"/>
              <a:chExt cx="242088" cy="242088"/>
            </a:xfrm>
          </p:grpSpPr>
          <p:sp>
            <p:nvSpPr>
              <p:cNvPr id="13" name="Oval 12">
                <a:extLst>
                  <a:ext uri="{FF2B5EF4-FFF2-40B4-BE49-F238E27FC236}">
                    <a16:creationId xmlns:a16="http://schemas.microsoft.com/office/drawing/2014/main" id="{2F2E714F-36D3-6BD1-18D8-4BFC53517F47}"/>
                  </a:ext>
                </a:extLst>
              </p:cNvPr>
              <p:cNvSpPr>
                <a:spLocks noChangeAspect="1"/>
              </p:cNvSpPr>
              <p:nvPr/>
            </p:nvSpPr>
            <p:spPr>
              <a:xfrm>
                <a:off x="269453" y="5985661"/>
                <a:ext cx="242088" cy="242088"/>
              </a:xfrm>
              <a:prstGeom prst="ellips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pic>
            <p:nvPicPr>
              <p:cNvPr id="14" name="Graphic 13">
                <a:extLst>
                  <a:ext uri="{FF2B5EF4-FFF2-40B4-BE49-F238E27FC236}">
                    <a16:creationId xmlns:a16="http://schemas.microsoft.com/office/drawing/2014/main" id="{C934476D-E947-CE62-42B1-CDE8CCCD615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5204" y="6031412"/>
                <a:ext cx="150585" cy="150585"/>
              </a:xfrm>
              <a:prstGeom prst="rect">
                <a:avLst/>
              </a:prstGeom>
            </p:spPr>
          </p:pic>
        </p:grpSp>
      </p:grpSp>
      <p:grpSp>
        <p:nvGrpSpPr>
          <p:cNvPr id="19" name="Group 18">
            <a:extLst>
              <a:ext uri="{FF2B5EF4-FFF2-40B4-BE49-F238E27FC236}">
                <a16:creationId xmlns:a16="http://schemas.microsoft.com/office/drawing/2014/main" id="{4037F29E-C30B-86A2-D718-3E525C694D3F}"/>
              </a:ext>
            </a:extLst>
          </p:cNvPr>
          <p:cNvGrpSpPr>
            <a:grpSpLocks/>
          </p:cNvGrpSpPr>
          <p:nvPr>
            <p:custDataLst>
              <p:tags r:id="rId3"/>
            </p:custDataLst>
          </p:nvPr>
        </p:nvGrpSpPr>
        <p:grpSpPr>
          <a:xfrm>
            <a:off x="554736" y="1461563"/>
            <a:ext cx="2240316" cy="844991"/>
            <a:chOff x="554736" y="-281813"/>
            <a:chExt cx="2240316" cy="844991"/>
          </a:xfrm>
        </p:grpSpPr>
        <p:sp>
          <p:nvSpPr>
            <p:cNvPr id="20" name="Freeform: Shape 19">
              <a:extLst>
                <a:ext uri="{FF2B5EF4-FFF2-40B4-BE49-F238E27FC236}">
                  <a16:creationId xmlns:a16="http://schemas.microsoft.com/office/drawing/2014/main" id="{34EB109C-BF9F-31C3-AF14-7B7E587EC0C0}"/>
                </a:ext>
              </a:extLst>
            </p:cNvPr>
            <p:cNvSpPr/>
            <p:nvPr>
              <p:custDataLst>
                <p:tags r:id="rId16"/>
              </p:custDataLst>
            </p:nvPr>
          </p:nvSpPr>
          <p:spPr>
            <a:xfrm>
              <a:off x="554736" y="-281813"/>
              <a:ext cx="2240316" cy="84499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04640" y="0"/>
                  </a:lnTo>
                  <a:lnTo>
                    <a:pt x="1828800" y="457200"/>
                  </a:lnTo>
                  <a:lnTo>
                    <a:pt x="1704640" y="914400"/>
                  </a:lnTo>
                  <a:lnTo>
                    <a:pt x="0" y="914400"/>
                  </a:lnTo>
                  <a:lnTo>
                    <a:pt x="0" y="457201"/>
                  </a:lnTo>
                  <a:close/>
                </a:path>
              </a:pathLst>
            </a:custGeom>
            <a:solidFill>
              <a:schemeClr val="accent5"/>
            </a:solidFill>
            <a:ln w="6350"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sp>
          <p:nvSpPr>
            <p:cNvPr id="21" name="TextBox 20">
              <a:extLst>
                <a:ext uri="{FF2B5EF4-FFF2-40B4-BE49-F238E27FC236}">
                  <a16:creationId xmlns:a16="http://schemas.microsoft.com/office/drawing/2014/main" id="{44B2F932-0A3F-FABC-8FD2-A43157F96584}"/>
                </a:ext>
              </a:extLst>
            </p:cNvPr>
            <p:cNvSpPr txBox="1"/>
            <p:nvPr>
              <p:custDataLst>
                <p:tags r:id="rId17"/>
              </p:custDataLst>
            </p:nvPr>
          </p:nvSpPr>
          <p:spPr>
            <a:xfrm>
              <a:off x="618236" y="-223133"/>
              <a:ext cx="2024717" cy="727631"/>
            </a:xfrm>
            <a:prstGeom prst="rect">
              <a:avLst/>
            </a:prstGeom>
            <a:solidFill>
              <a:schemeClr val="accent5"/>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bg1"/>
                  </a:solidFill>
                </a:rPr>
                <a:t>Paths and Final Models</a:t>
              </a:r>
            </a:p>
          </p:txBody>
        </p:sp>
      </p:grpSp>
      <p:grpSp>
        <p:nvGrpSpPr>
          <p:cNvPr id="22" name="Group 21">
            <a:extLst>
              <a:ext uri="{FF2B5EF4-FFF2-40B4-BE49-F238E27FC236}">
                <a16:creationId xmlns:a16="http://schemas.microsoft.com/office/drawing/2014/main" id="{D91E0A5F-A0F6-9EB4-D3C8-9B6695FF8113}"/>
              </a:ext>
            </a:extLst>
          </p:cNvPr>
          <p:cNvGrpSpPr>
            <a:grpSpLocks/>
          </p:cNvGrpSpPr>
          <p:nvPr>
            <p:custDataLst>
              <p:tags r:id="rId4"/>
            </p:custDataLst>
          </p:nvPr>
        </p:nvGrpSpPr>
        <p:grpSpPr>
          <a:xfrm>
            <a:off x="2765290" y="1461563"/>
            <a:ext cx="2240316" cy="844991"/>
            <a:chOff x="2765290" y="-281813"/>
            <a:chExt cx="2240316" cy="844991"/>
          </a:xfrm>
        </p:grpSpPr>
        <p:sp>
          <p:nvSpPr>
            <p:cNvPr id="23" name="Freeform: Shape 22">
              <a:extLst>
                <a:ext uri="{FF2B5EF4-FFF2-40B4-BE49-F238E27FC236}">
                  <a16:creationId xmlns:a16="http://schemas.microsoft.com/office/drawing/2014/main" id="{F840D6FA-670E-5578-CDD9-C1CEC10A6FA5}"/>
                </a:ext>
              </a:extLst>
            </p:cNvPr>
            <p:cNvSpPr/>
            <p:nvPr>
              <p:custDataLst>
                <p:tags r:id="rId14"/>
              </p:custDataLst>
            </p:nvPr>
          </p:nvSpPr>
          <p:spPr>
            <a:xfrm>
              <a:off x="2765290" y="-281813"/>
              <a:ext cx="2240316" cy="84499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04640" y="0"/>
                  </a:lnTo>
                  <a:lnTo>
                    <a:pt x="1828800" y="457200"/>
                  </a:lnTo>
                  <a:lnTo>
                    <a:pt x="1704640" y="914400"/>
                  </a:lnTo>
                  <a:lnTo>
                    <a:pt x="0" y="914400"/>
                  </a:lnTo>
                  <a:lnTo>
                    <a:pt x="124160" y="457201"/>
                  </a:lnTo>
                  <a:close/>
                </a:path>
              </a:pathLst>
            </a:custGeom>
            <a:solidFill>
              <a:schemeClr val="accent5"/>
            </a:solidFill>
            <a:ln w="6350"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sp>
          <p:nvSpPr>
            <p:cNvPr id="24" name="TextBox 23">
              <a:extLst>
                <a:ext uri="{FF2B5EF4-FFF2-40B4-BE49-F238E27FC236}">
                  <a16:creationId xmlns:a16="http://schemas.microsoft.com/office/drawing/2014/main" id="{993447B2-7E24-337A-2AC0-F71AE67E3A8E}"/>
                </a:ext>
              </a:extLst>
            </p:cNvPr>
            <p:cNvSpPr txBox="1"/>
            <p:nvPr>
              <p:custDataLst>
                <p:tags r:id="rId15"/>
              </p:custDataLst>
            </p:nvPr>
          </p:nvSpPr>
          <p:spPr>
            <a:xfrm>
              <a:off x="2968188" y="-223133"/>
              <a:ext cx="1885319" cy="727631"/>
            </a:xfrm>
            <a:prstGeom prst="rect">
              <a:avLst/>
            </a:prstGeom>
            <a:solidFill>
              <a:schemeClr val="accent5"/>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bg1"/>
                  </a:solidFill>
                </a:rPr>
                <a:t>Load Tables</a:t>
              </a:r>
            </a:p>
          </p:txBody>
        </p:sp>
      </p:grpSp>
      <p:grpSp>
        <p:nvGrpSpPr>
          <p:cNvPr id="25" name="Group 24">
            <a:extLst>
              <a:ext uri="{FF2B5EF4-FFF2-40B4-BE49-F238E27FC236}">
                <a16:creationId xmlns:a16="http://schemas.microsoft.com/office/drawing/2014/main" id="{5D7D7989-6FAC-0E81-1F75-ABAF142C7A02}"/>
              </a:ext>
            </a:extLst>
          </p:cNvPr>
          <p:cNvGrpSpPr>
            <a:grpSpLocks/>
          </p:cNvGrpSpPr>
          <p:nvPr>
            <p:custDataLst>
              <p:tags r:id="rId5"/>
            </p:custDataLst>
          </p:nvPr>
        </p:nvGrpSpPr>
        <p:grpSpPr>
          <a:xfrm>
            <a:off x="4975843" y="1461563"/>
            <a:ext cx="2240316" cy="844991"/>
            <a:chOff x="4975843" y="-281813"/>
            <a:chExt cx="2240316" cy="844991"/>
          </a:xfrm>
        </p:grpSpPr>
        <p:sp>
          <p:nvSpPr>
            <p:cNvPr id="26" name="Freeform: Shape 25">
              <a:extLst>
                <a:ext uri="{FF2B5EF4-FFF2-40B4-BE49-F238E27FC236}">
                  <a16:creationId xmlns:a16="http://schemas.microsoft.com/office/drawing/2014/main" id="{41C13875-51E8-2E18-4EE3-A16BF65AAA71}"/>
                </a:ext>
              </a:extLst>
            </p:cNvPr>
            <p:cNvSpPr/>
            <p:nvPr>
              <p:custDataLst>
                <p:tags r:id="rId12"/>
              </p:custDataLst>
            </p:nvPr>
          </p:nvSpPr>
          <p:spPr>
            <a:xfrm>
              <a:off x="4975843" y="-281813"/>
              <a:ext cx="2240316" cy="84499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5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69537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04640" y="0"/>
                  </a:lnTo>
                  <a:lnTo>
                    <a:pt x="1828800" y="457200"/>
                  </a:lnTo>
                  <a:lnTo>
                    <a:pt x="1704640" y="914400"/>
                  </a:lnTo>
                  <a:lnTo>
                    <a:pt x="0" y="914400"/>
                  </a:lnTo>
                  <a:lnTo>
                    <a:pt x="124160" y="457201"/>
                  </a:lnTo>
                  <a:close/>
                </a:path>
              </a:pathLst>
            </a:custGeom>
            <a:solidFill>
              <a:schemeClr val="accent5"/>
            </a:solidFill>
            <a:ln w="6350"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sp>
          <p:nvSpPr>
            <p:cNvPr id="27" name="TextBox 26">
              <a:extLst>
                <a:ext uri="{FF2B5EF4-FFF2-40B4-BE49-F238E27FC236}">
                  <a16:creationId xmlns:a16="http://schemas.microsoft.com/office/drawing/2014/main" id="{5DEBB1F7-6CF8-8582-4DE9-BB38EA34697A}"/>
                </a:ext>
              </a:extLst>
            </p:cNvPr>
            <p:cNvSpPr txBox="1"/>
            <p:nvPr>
              <p:custDataLst>
                <p:tags r:id="rId13"/>
              </p:custDataLst>
            </p:nvPr>
          </p:nvSpPr>
          <p:spPr>
            <a:xfrm>
              <a:off x="5178742" y="-223133"/>
              <a:ext cx="1885319" cy="727631"/>
            </a:xfrm>
            <a:prstGeom prst="rect">
              <a:avLst/>
            </a:prstGeom>
            <a:solidFill>
              <a:schemeClr val="accent5"/>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bg1"/>
                  </a:solidFill>
                </a:rPr>
                <a:t>Generate predictions</a:t>
              </a:r>
            </a:p>
          </p:txBody>
        </p:sp>
      </p:grpSp>
      <p:grpSp>
        <p:nvGrpSpPr>
          <p:cNvPr id="28" name="Group 27">
            <a:extLst>
              <a:ext uri="{FF2B5EF4-FFF2-40B4-BE49-F238E27FC236}">
                <a16:creationId xmlns:a16="http://schemas.microsoft.com/office/drawing/2014/main" id="{B0AE2526-445C-A045-3747-72C24F01AD80}"/>
              </a:ext>
            </a:extLst>
          </p:cNvPr>
          <p:cNvGrpSpPr>
            <a:grpSpLocks/>
          </p:cNvGrpSpPr>
          <p:nvPr>
            <p:custDataLst>
              <p:tags r:id="rId6"/>
            </p:custDataLst>
          </p:nvPr>
        </p:nvGrpSpPr>
        <p:grpSpPr>
          <a:xfrm>
            <a:off x="7186397" y="1461563"/>
            <a:ext cx="2240316" cy="844991"/>
            <a:chOff x="7186397" y="-281813"/>
            <a:chExt cx="2240316" cy="844991"/>
          </a:xfrm>
        </p:grpSpPr>
        <p:sp>
          <p:nvSpPr>
            <p:cNvPr id="29" name="Freeform: Shape 28">
              <a:extLst>
                <a:ext uri="{FF2B5EF4-FFF2-40B4-BE49-F238E27FC236}">
                  <a16:creationId xmlns:a16="http://schemas.microsoft.com/office/drawing/2014/main" id="{B659BF06-CB29-C2DC-7139-02AED1C897AD}"/>
                </a:ext>
              </a:extLst>
            </p:cNvPr>
            <p:cNvSpPr/>
            <p:nvPr>
              <p:custDataLst>
                <p:tags r:id="rId10"/>
              </p:custDataLst>
            </p:nvPr>
          </p:nvSpPr>
          <p:spPr>
            <a:xfrm>
              <a:off x="7186397" y="-281813"/>
              <a:ext cx="2240316" cy="84499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04640" y="0"/>
                  </a:lnTo>
                  <a:lnTo>
                    <a:pt x="1828800" y="457200"/>
                  </a:lnTo>
                  <a:lnTo>
                    <a:pt x="1704640" y="914400"/>
                  </a:lnTo>
                  <a:lnTo>
                    <a:pt x="0" y="914400"/>
                  </a:lnTo>
                  <a:lnTo>
                    <a:pt x="124160" y="457201"/>
                  </a:lnTo>
                  <a:close/>
                </a:path>
              </a:pathLst>
            </a:custGeom>
            <a:solidFill>
              <a:schemeClr val="accent5"/>
            </a:solidFill>
            <a:ln w="6350"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sp>
          <p:nvSpPr>
            <p:cNvPr id="30" name="TextBox 29">
              <a:extLst>
                <a:ext uri="{FF2B5EF4-FFF2-40B4-BE49-F238E27FC236}">
                  <a16:creationId xmlns:a16="http://schemas.microsoft.com/office/drawing/2014/main" id="{2A04B638-2DB1-D46A-1D2E-8A576E573B25}"/>
                </a:ext>
              </a:extLst>
            </p:cNvPr>
            <p:cNvSpPr txBox="1"/>
            <p:nvPr>
              <p:custDataLst>
                <p:tags r:id="rId11"/>
              </p:custDataLst>
            </p:nvPr>
          </p:nvSpPr>
          <p:spPr>
            <a:xfrm>
              <a:off x="7389295" y="-223133"/>
              <a:ext cx="1885319" cy="727631"/>
            </a:xfrm>
            <a:prstGeom prst="rect">
              <a:avLst/>
            </a:prstGeom>
            <a:solidFill>
              <a:schemeClr val="accent5"/>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bg1"/>
                  </a:solidFill>
                </a:rPr>
                <a:t>Cleaning &amp; Eligibility rules</a:t>
              </a:r>
            </a:p>
          </p:txBody>
        </p:sp>
      </p:grpSp>
      <p:grpSp>
        <p:nvGrpSpPr>
          <p:cNvPr id="31" name="Group 30">
            <a:extLst>
              <a:ext uri="{FF2B5EF4-FFF2-40B4-BE49-F238E27FC236}">
                <a16:creationId xmlns:a16="http://schemas.microsoft.com/office/drawing/2014/main" id="{93906C43-9FCD-9067-B3CC-D5644FB93E15}"/>
              </a:ext>
            </a:extLst>
          </p:cNvPr>
          <p:cNvGrpSpPr>
            <a:grpSpLocks/>
          </p:cNvGrpSpPr>
          <p:nvPr>
            <p:custDataLst>
              <p:tags r:id="rId7"/>
            </p:custDataLst>
          </p:nvPr>
        </p:nvGrpSpPr>
        <p:grpSpPr>
          <a:xfrm>
            <a:off x="9396948" y="1461563"/>
            <a:ext cx="2240316" cy="844991"/>
            <a:chOff x="9396948" y="-281813"/>
            <a:chExt cx="2240316" cy="844991"/>
          </a:xfrm>
        </p:grpSpPr>
        <p:sp>
          <p:nvSpPr>
            <p:cNvPr id="32" name="Freeform: Shape 31">
              <a:extLst>
                <a:ext uri="{FF2B5EF4-FFF2-40B4-BE49-F238E27FC236}">
                  <a16:creationId xmlns:a16="http://schemas.microsoft.com/office/drawing/2014/main" id="{3963B5DA-FB14-A147-040E-36712D7B83E3}"/>
                </a:ext>
              </a:extLst>
            </p:cNvPr>
            <p:cNvSpPr/>
            <p:nvPr>
              <p:custDataLst>
                <p:tags r:id="rId8"/>
              </p:custDataLst>
            </p:nvPr>
          </p:nvSpPr>
          <p:spPr>
            <a:xfrm>
              <a:off x="9396948" y="-281813"/>
              <a:ext cx="2240316" cy="84499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128717 w 1828800"/>
                <a:gd name="connsiteY5" fmla="*/ 457200 h 914400"/>
                <a:gd name="connsiteX0" fmla="*/ 0 w 1828800"/>
                <a:gd name="connsiteY0" fmla="*/ 0 h 914400"/>
                <a:gd name="connsiteX1" fmla="*/ 1700083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70008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133426 w 1828800"/>
                <a:gd name="connsiteY5" fmla="*/ 457200 h 914400"/>
                <a:gd name="connsiteX0" fmla="*/ 0 w 1828800"/>
                <a:gd name="connsiteY0" fmla="*/ 0 h 914400"/>
                <a:gd name="connsiteX1" fmla="*/ 1695374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695374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 name="connsiteX0" fmla="*/ 0 w 1828800"/>
                <a:gd name="connsiteY0" fmla="*/ 0 h 914400"/>
                <a:gd name="connsiteX1" fmla="*/ 1704640 w 1828800"/>
                <a:gd name="connsiteY1" fmla="*/ 0 h 914400"/>
                <a:gd name="connsiteX2" fmla="*/ 1828800 w 1828800"/>
                <a:gd name="connsiteY2" fmla="*/ 457200 h 914400"/>
                <a:gd name="connsiteX3" fmla="*/ 1704640 w 1828800"/>
                <a:gd name="connsiteY3" fmla="*/ 914400 h 914400"/>
                <a:gd name="connsiteX4" fmla="*/ 0 w 1828800"/>
                <a:gd name="connsiteY4" fmla="*/ 914400 h 914400"/>
                <a:gd name="connsiteX5" fmla="*/ 12416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04640" y="0"/>
                  </a:lnTo>
                  <a:lnTo>
                    <a:pt x="1828800" y="457200"/>
                  </a:lnTo>
                  <a:lnTo>
                    <a:pt x="1704640" y="914400"/>
                  </a:lnTo>
                  <a:lnTo>
                    <a:pt x="0" y="914400"/>
                  </a:lnTo>
                  <a:lnTo>
                    <a:pt x="124160" y="457201"/>
                  </a:lnTo>
                  <a:close/>
                </a:path>
              </a:pathLst>
            </a:custGeom>
            <a:solidFill>
              <a:schemeClr val="accent5"/>
            </a:solidFill>
            <a:ln w="6350"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sp>
          <p:nvSpPr>
            <p:cNvPr id="33" name="TextBox 32">
              <a:extLst>
                <a:ext uri="{FF2B5EF4-FFF2-40B4-BE49-F238E27FC236}">
                  <a16:creationId xmlns:a16="http://schemas.microsoft.com/office/drawing/2014/main" id="{264B21FB-3C31-8C76-A931-AC4F71A95462}"/>
                </a:ext>
              </a:extLst>
            </p:cNvPr>
            <p:cNvSpPr txBox="1"/>
            <p:nvPr>
              <p:custDataLst>
                <p:tags r:id="rId9"/>
              </p:custDataLst>
            </p:nvPr>
          </p:nvSpPr>
          <p:spPr>
            <a:xfrm>
              <a:off x="9599847" y="-223133"/>
              <a:ext cx="1885319" cy="727631"/>
            </a:xfrm>
            <a:prstGeom prst="rect">
              <a:avLst/>
            </a:prstGeom>
            <a:solidFill>
              <a:schemeClr val="accent5"/>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bg1"/>
                  </a:solidFill>
                </a:rPr>
                <a:t>Save Results</a:t>
              </a:r>
            </a:p>
          </p:txBody>
        </p:sp>
      </p:grpSp>
      <p:sp>
        <p:nvSpPr>
          <p:cNvPr id="35" name="TextBox 34">
            <a:extLst>
              <a:ext uri="{FF2B5EF4-FFF2-40B4-BE49-F238E27FC236}">
                <a16:creationId xmlns:a16="http://schemas.microsoft.com/office/drawing/2014/main" id="{DAAAD218-BB39-8700-8C88-4C807DBBC046}"/>
              </a:ext>
            </a:extLst>
          </p:cNvPr>
          <p:cNvSpPr txBox="1">
            <a:spLocks/>
          </p:cNvSpPr>
          <p:nvPr/>
        </p:nvSpPr>
        <p:spPr>
          <a:xfrm>
            <a:off x="9396948" y="2426030"/>
            <a:ext cx="2240316" cy="2585323"/>
          </a:xfrm>
          <a:prstGeom prst="rect">
            <a:avLst/>
          </a:prstGeom>
        </p:spPr>
        <p:txBody>
          <a:bodyPr vert="horz" wrap="square" lIns="0" tIns="0" rIns="18000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The final product recommendations are assembled along with other relevant customer information into a </a:t>
            </a:r>
            <a:r>
              <a:rPr lang="en-US" sz="1200" dirty="0" err="1"/>
              <a:t>DataFrame</a:t>
            </a:r>
            <a:r>
              <a:rPr lang="en-US" sz="1200" dirty="0"/>
              <a:t>. The </a:t>
            </a:r>
            <a:r>
              <a:rPr lang="en-US" sz="1200" dirty="0" err="1"/>
              <a:t>DataFrame</a:t>
            </a:r>
            <a:r>
              <a:rPr lang="en-US" sz="1200" dirty="0"/>
              <a:t> is structured with columns such as customer number, local branch, age, customer category, BMO ID, full name, unique ID value, mobile number, home telephone number, rank, product, probability, score date, and score month.</a:t>
            </a:r>
          </a:p>
        </p:txBody>
      </p:sp>
      <p:sp>
        <p:nvSpPr>
          <p:cNvPr id="36" name="TextBox 35">
            <a:extLst>
              <a:ext uri="{FF2B5EF4-FFF2-40B4-BE49-F238E27FC236}">
                <a16:creationId xmlns:a16="http://schemas.microsoft.com/office/drawing/2014/main" id="{27C9FFFE-3418-3FB9-C756-947F5CBFF20E}"/>
              </a:ext>
            </a:extLst>
          </p:cNvPr>
          <p:cNvSpPr txBox="1">
            <a:spLocks/>
          </p:cNvSpPr>
          <p:nvPr/>
        </p:nvSpPr>
        <p:spPr>
          <a:xfrm>
            <a:off x="2765290" y="2426030"/>
            <a:ext cx="2240316" cy="923330"/>
          </a:xfrm>
          <a:prstGeom prst="rect">
            <a:avLst/>
          </a:prstGeom>
        </p:spPr>
        <p:txBody>
          <a:bodyPr vert="horz" wrap="square" lIns="0" tIns="0" rIns="18000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00" b="0" i="0" dirty="0">
                <a:effectLst/>
                <a:latin typeface="Arial" panose="020B0604020202020204" pitchFamily="34" charset="0"/>
                <a:cs typeface="Arial" panose="020B0604020202020204" pitchFamily="34" charset="0"/>
              </a:rPr>
              <a:t>A sample of customer data is selected for scoring. The customers are filtered based on certain conditions like a specific period, active SOP status, and tenure. The filtered data is then cached for faster access during further processing.</a:t>
            </a:r>
            <a:endParaRPr lang="en-US" sz="12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BD8FCC07-7653-B314-E38C-D5D99CA55F8D}"/>
              </a:ext>
            </a:extLst>
          </p:cNvPr>
          <p:cNvSpPr txBox="1">
            <a:spLocks/>
          </p:cNvSpPr>
          <p:nvPr/>
        </p:nvSpPr>
        <p:spPr>
          <a:xfrm>
            <a:off x="554736" y="2426030"/>
            <a:ext cx="2240316" cy="769441"/>
          </a:xfrm>
          <a:prstGeom prst="rect">
            <a:avLst/>
          </a:prstGeom>
        </p:spPr>
        <p:txBody>
          <a:bodyPr vert="horz" wrap="square" lIns="0" tIns="0" rIns="18000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00" b="0" i="0" dirty="0">
                <a:effectLst/>
                <a:latin typeface="Arial" panose="020B0604020202020204" pitchFamily="34" charset="0"/>
                <a:cs typeface="Arial" panose="020B0604020202020204" pitchFamily="34" charset="0"/>
              </a:rPr>
              <a:t>Load a pre-trained machine learning model from the specified HDFS path.</a:t>
            </a:r>
            <a:endParaRPr lang="en-US" sz="12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9E6D83A3-D161-7DC4-5F29-8FB91ABD9FA2}"/>
              </a:ext>
            </a:extLst>
          </p:cNvPr>
          <p:cNvSpPr txBox="1"/>
          <p:nvPr/>
        </p:nvSpPr>
        <p:spPr>
          <a:xfrm>
            <a:off x="4975843" y="2426030"/>
            <a:ext cx="2240316" cy="7386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18000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00" b="0" i="0" dirty="0">
                <a:effectLst/>
                <a:latin typeface="Söhne"/>
              </a:rPr>
              <a:t>The pre-trained machine learning model is used to generate predictions for the selected customer sample.</a:t>
            </a:r>
            <a:endParaRPr lang="en-US" sz="1200" dirty="0">
              <a:latin typeface="Arial" panose="020B0604020202020204" pitchFamily="34" charset="0"/>
              <a:cs typeface="Arial" panose="020B0604020202020204" pitchFamily="34" charset="0"/>
            </a:endParaRPr>
          </a:p>
        </p:txBody>
      </p:sp>
      <p:pic>
        <p:nvPicPr>
          <p:cNvPr id="18" name="Graphic 17">
            <a:extLst>
              <a:ext uri="{FF2B5EF4-FFF2-40B4-BE49-F238E27FC236}">
                <a16:creationId xmlns:a16="http://schemas.microsoft.com/office/drawing/2014/main" id="{F7B8FEFF-850C-6D5C-5971-C44CC197C81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5400000">
            <a:off x="8208131" y="3687701"/>
            <a:ext cx="196849" cy="196849"/>
          </a:xfrm>
          <a:prstGeom prst="rect">
            <a:avLst/>
          </a:prstGeom>
        </p:spPr>
      </p:pic>
      <p:sp>
        <p:nvSpPr>
          <p:cNvPr id="34" name="TextBox 33">
            <a:extLst>
              <a:ext uri="{FF2B5EF4-FFF2-40B4-BE49-F238E27FC236}">
                <a16:creationId xmlns:a16="http://schemas.microsoft.com/office/drawing/2014/main" id="{FBDF03D7-2791-C996-3370-E4ADF46626D9}"/>
              </a:ext>
            </a:extLst>
          </p:cNvPr>
          <p:cNvSpPr txBox="1">
            <a:spLocks/>
          </p:cNvSpPr>
          <p:nvPr/>
        </p:nvSpPr>
        <p:spPr>
          <a:xfrm>
            <a:off x="7186397" y="2426030"/>
            <a:ext cx="2240316" cy="1107996"/>
          </a:xfrm>
          <a:prstGeom prst="rect">
            <a:avLst/>
          </a:prstGeom>
        </p:spPr>
        <p:txBody>
          <a:bodyPr vert="horz" wrap="square" lIns="0" tIns="0" rIns="18000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Retrieve the data related to existing products held by customers and applies eligibility rules to filter out certain products based on specific criteria.</a:t>
            </a:r>
          </a:p>
        </p:txBody>
      </p:sp>
      <p:sp>
        <p:nvSpPr>
          <p:cNvPr id="44" name="TextBox 43">
            <a:extLst>
              <a:ext uri="{FF2B5EF4-FFF2-40B4-BE49-F238E27FC236}">
                <a16:creationId xmlns:a16="http://schemas.microsoft.com/office/drawing/2014/main" id="{ABD1A954-A1B6-8127-BE65-406503BCEB17}"/>
              </a:ext>
            </a:extLst>
          </p:cNvPr>
          <p:cNvSpPr txBox="1">
            <a:spLocks/>
          </p:cNvSpPr>
          <p:nvPr/>
        </p:nvSpPr>
        <p:spPr>
          <a:xfrm>
            <a:off x="7186397" y="4038224"/>
            <a:ext cx="2240316" cy="1292662"/>
          </a:xfrm>
          <a:prstGeom prst="rect">
            <a:avLst/>
          </a:prstGeom>
        </p:spPr>
        <p:txBody>
          <a:bodyPr vert="horz" wrap="square" lIns="0" tIns="0" rIns="18000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The product recommendations are further cleaned and adjusted based on eligibility rules. Certain products are removed from the recommendation list for specific customers.</a:t>
            </a:r>
          </a:p>
        </p:txBody>
      </p:sp>
    </p:spTree>
    <p:extLst>
      <p:ext uri="{BB962C8B-B14F-4D97-AF65-F5344CB8AC3E}">
        <p14:creationId xmlns:p14="http://schemas.microsoft.com/office/powerpoint/2010/main" val="31769707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70D367E-125F-52D2-A200-B9287B5D0465}"/>
              </a:ext>
            </a:extLst>
          </p:cNvPr>
          <p:cNvGraphicFramePr>
            <a:graphicFrameLocks noChangeAspect="1"/>
          </p:cNvGraphicFramePr>
          <p:nvPr>
            <p:custDataLst>
              <p:tags r:id="rId1"/>
            </p:custDataLst>
            <p:extLst>
              <p:ext uri="{D42A27DB-BD31-4B8C-83A1-F6EECF244321}">
                <p14:modId xmlns:p14="http://schemas.microsoft.com/office/powerpoint/2010/main" val="302689961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Object 7" hidden="1">
                        <a:extLst>
                          <a:ext uri="{FF2B5EF4-FFF2-40B4-BE49-F238E27FC236}">
                            <a16:creationId xmlns:a16="http://schemas.microsoft.com/office/drawing/2014/main" id="{070D367E-125F-52D2-A200-B9287B5D0465}"/>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3" name="Text Placeholder 4">
            <a:hlinkClick r:id="rId12" action="ppaction://hlinksldjump"/>
            <a:extLst>
              <a:ext uri="{FF2B5EF4-FFF2-40B4-BE49-F238E27FC236}">
                <a16:creationId xmlns:a16="http://schemas.microsoft.com/office/drawing/2014/main" id="{24F772BF-015B-95F1-DBAE-A2F31F6C55DE}"/>
              </a:ext>
            </a:extLst>
          </p:cNvPr>
          <p:cNvSpPr txBox="1">
            <a:spLocks/>
          </p:cNvSpPr>
          <p:nvPr>
            <p:custDataLst>
              <p:tags r:id="rId2"/>
            </p:custDataLst>
          </p:nvPr>
        </p:nvSpPr>
        <p:spPr bwMode="auto">
          <a:xfrm>
            <a:off x="5289550" y="193833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Cross-Sell Pipeline Details</a:t>
            </a:r>
            <a:endParaRPr lang="en-GB" dirty="0">
              <a:cs typeface="+mn-cs"/>
            </a:endParaRPr>
          </a:p>
        </p:txBody>
      </p:sp>
      <p:sp>
        <p:nvSpPr>
          <p:cNvPr id="2" name="Text Placeholder 4">
            <a:hlinkClick r:id="rId13" action="ppaction://hlinksldjump"/>
            <a:extLst>
              <a:ext uri="{FF2B5EF4-FFF2-40B4-BE49-F238E27FC236}">
                <a16:creationId xmlns:a16="http://schemas.microsoft.com/office/drawing/2014/main" id="{B66047DA-D022-7DC6-372B-FCFD9AE9C5AD}"/>
              </a:ext>
            </a:extLst>
          </p:cNvPr>
          <p:cNvSpPr txBox="1">
            <a:spLocks/>
          </p:cNvSpPr>
          <p:nvPr>
            <p:custDataLst>
              <p:tags r:id="rId3"/>
            </p:custDataLst>
          </p:nvPr>
        </p:nvSpPr>
        <p:spPr bwMode="auto">
          <a:xfrm>
            <a:off x="5289550" y="2538413"/>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dirty="0">
                <a:cs typeface="+mn-cs"/>
              </a:rPr>
              <a:t>Intro</a:t>
            </a:r>
          </a:p>
        </p:txBody>
      </p:sp>
      <p:sp>
        <p:nvSpPr>
          <p:cNvPr id="7" name="Text Placeholder 4">
            <a:hlinkClick r:id="rId14" action="ppaction://hlinksldjump"/>
            <a:extLst>
              <a:ext uri="{FF2B5EF4-FFF2-40B4-BE49-F238E27FC236}">
                <a16:creationId xmlns:a16="http://schemas.microsoft.com/office/drawing/2014/main" id="{A544E844-E5F4-0BB4-1244-02C4CB7EF224}"/>
              </a:ext>
            </a:extLst>
          </p:cNvPr>
          <p:cNvSpPr txBox="1">
            <a:spLocks/>
          </p:cNvSpPr>
          <p:nvPr>
            <p:custDataLst>
              <p:tags r:id="rId4"/>
            </p:custDataLst>
          </p:nvPr>
        </p:nvSpPr>
        <p:spPr bwMode="auto">
          <a:xfrm>
            <a:off x="5289550" y="313848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1. Data Cleaning and Setup</a:t>
            </a:r>
            <a:endParaRPr lang="en-GB" dirty="0">
              <a:cs typeface="+mn-cs"/>
            </a:endParaRPr>
          </a:p>
        </p:txBody>
      </p:sp>
      <p:sp>
        <p:nvSpPr>
          <p:cNvPr id="9" name="Text Placeholder 4">
            <a:hlinkClick r:id="rId15" action="ppaction://hlinksldjump"/>
            <a:extLst>
              <a:ext uri="{FF2B5EF4-FFF2-40B4-BE49-F238E27FC236}">
                <a16:creationId xmlns:a16="http://schemas.microsoft.com/office/drawing/2014/main" id="{E76CDCBA-9C6F-F2A2-142A-DF3872EFCC4D}"/>
              </a:ext>
            </a:extLst>
          </p:cNvPr>
          <p:cNvSpPr txBox="1">
            <a:spLocks/>
          </p:cNvSpPr>
          <p:nvPr>
            <p:custDataLst>
              <p:tags r:id="rId5"/>
            </p:custDataLst>
          </p:nvPr>
        </p:nvSpPr>
        <p:spPr bwMode="auto">
          <a:xfrm>
            <a:off x="5289550" y="3738562"/>
            <a:ext cx="3927475" cy="5984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6213"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2. Customer 360 Data Model</a:t>
            </a:r>
            <a:endParaRPr lang="en-GB" dirty="0">
              <a:cs typeface="+mn-cs"/>
            </a:endParaRPr>
          </a:p>
        </p:txBody>
      </p:sp>
      <p:sp>
        <p:nvSpPr>
          <p:cNvPr id="12" name="Text Placeholder 4">
            <a:hlinkClick r:id="rId16" action="ppaction://hlinksldjump"/>
            <a:extLst>
              <a:ext uri="{FF2B5EF4-FFF2-40B4-BE49-F238E27FC236}">
                <a16:creationId xmlns:a16="http://schemas.microsoft.com/office/drawing/2014/main" id="{926B3F9F-A8D4-53F8-F757-088EA802B21D}"/>
              </a:ext>
            </a:extLst>
          </p:cNvPr>
          <p:cNvSpPr txBox="1">
            <a:spLocks/>
          </p:cNvSpPr>
          <p:nvPr>
            <p:custDataLst>
              <p:tags r:id="rId6"/>
            </p:custDataLst>
          </p:nvPr>
        </p:nvSpPr>
        <p:spPr bwMode="auto">
          <a:xfrm>
            <a:off x="5289550" y="433705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3. Model Training</a:t>
            </a:r>
            <a:endParaRPr lang="en-GB" dirty="0">
              <a:cs typeface="+mn-cs"/>
            </a:endParaRPr>
          </a:p>
        </p:txBody>
      </p:sp>
      <p:sp>
        <p:nvSpPr>
          <p:cNvPr id="6" name="Text Placeholder 4">
            <a:extLst>
              <a:ext uri="{FF2B5EF4-FFF2-40B4-BE49-F238E27FC236}">
                <a16:creationId xmlns:a16="http://schemas.microsoft.com/office/drawing/2014/main" id="{B26677FA-E0C1-11FD-5B10-C34B186EC598}"/>
              </a:ext>
            </a:extLst>
          </p:cNvPr>
          <p:cNvSpPr txBox="1">
            <a:spLocks/>
          </p:cNvSpPr>
          <p:nvPr>
            <p:custDataLst>
              <p:tags r:id="rId7"/>
            </p:custDataLst>
          </p:nvPr>
        </p:nvSpPr>
        <p:spPr bwMode="auto">
          <a:xfrm>
            <a:off x="5289550" y="4937125"/>
            <a:ext cx="3927475" cy="600075"/>
          </a:xfrm>
          <a:prstGeom prst="rect">
            <a:avLst/>
          </a:prstGeom>
          <a:solidFill>
            <a:schemeClr val="accent1"/>
          </a:solidFill>
          <a:ln>
            <a:noFill/>
          </a:ln>
          <a:effec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b="1" dirty="0">
                <a:solidFill>
                  <a:schemeClr val="tx2"/>
                </a:solidFill>
                <a:effectLst/>
                <a:cs typeface="+mn-cs"/>
              </a:rPr>
              <a:t>4. Leads</a:t>
            </a:r>
            <a:endParaRPr lang="en-GB" b="1" dirty="0">
              <a:solidFill>
                <a:schemeClr val="tx2"/>
              </a:solidFill>
              <a:cs typeface="+mn-cs"/>
            </a:endParaRPr>
          </a:p>
        </p:txBody>
      </p:sp>
      <p:sp>
        <p:nvSpPr>
          <p:cNvPr id="18" name="Text Placeholder 4">
            <a:hlinkClick r:id="rId17" action="ppaction://hlinksldjump"/>
            <a:extLst>
              <a:ext uri="{FF2B5EF4-FFF2-40B4-BE49-F238E27FC236}">
                <a16:creationId xmlns:a16="http://schemas.microsoft.com/office/drawing/2014/main" id="{7FE59E1C-EDE5-6C1F-DCAC-F28FCAC0A15A}"/>
              </a:ext>
            </a:extLst>
          </p:cNvPr>
          <p:cNvSpPr txBox="1">
            <a:spLocks/>
          </p:cNvSpPr>
          <p:nvPr>
            <p:custDataLst>
              <p:tags r:id="rId8"/>
            </p:custDataLst>
          </p:nvPr>
        </p:nvSpPr>
        <p:spPr bwMode="auto">
          <a:xfrm>
            <a:off x="5289550" y="553720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cs typeface="+mn-cs"/>
              </a:rPr>
              <a:t>6</a:t>
            </a:r>
            <a:r>
              <a:rPr lang="en-GB" altLang="en-US" dirty="0">
                <a:effectLst/>
                <a:cs typeface="+mn-cs"/>
              </a:rPr>
              <a:t>. Backlog</a:t>
            </a:r>
            <a:endParaRPr lang="en-GB" dirty="0">
              <a:cs typeface="+mn-cs"/>
            </a:endParaRPr>
          </a:p>
        </p:txBody>
      </p:sp>
      <p:sp>
        <p:nvSpPr>
          <p:cNvPr id="11" name="Title 3">
            <a:extLst>
              <a:ext uri="{FF2B5EF4-FFF2-40B4-BE49-F238E27FC236}">
                <a16:creationId xmlns:a16="http://schemas.microsoft.com/office/drawing/2014/main" id="{8D843893-02F8-5F52-2187-BE215FD891BF}"/>
              </a:ext>
            </a:extLst>
          </p:cNvPr>
          <p:cNvSpPr txBox="1">
            <a:spLocks/>
          </p:cNvSpPr>
          <p:nvPr/>
        </p:nvSpPr>
        <p:spPr>
          <a:xfrm>
            <a:off x="554736" y="3236640"/>
            <a:ext cx="5065776" cy="3847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365760" bIns="0" rtlCol="0" anchor="ctr" anchorCtr="0">
            <a:spAutoFit/>
          </a:bodyPr>
          <a:lstStyle>
            <a:lvl1pPr algn="l" defTabSz="914400" rtl="0" eaLnBrk="1" latinLnBrk="0" hangingPunct="1">
              <a:lnSpc>
                <a:spcPct val="100000"/>
              </a:lnSpc>
              <a:spcBef>
                <a:spcPct val="0"/>
              </a:spcBef>
              <a:buNone/>
              <a:defRPr lang="en-US" sz="2500" b="0" kern="1200" spc="0" baseline="0">
                <a:ln w="6350" cap="flat">
                  <a:noFill/>
                  <a:miter lim="800000"/>
                </a:ln>
                <a:solidFill>
                  <a:schemeClr val="accent1"/>
                </a:solidFill>
                <a:latin typeface="+mj-lt"/>
                <a:ea typeface="+mj-ea"/>
                <a:cs typeface="+mj-cs"/>
              </a:defRPr>
            </a:lvl1pPr>
          </a:lstStyle>
          <a:p>
            <a:r>
              <a:rPr lang="en-US" b="1" dirty="0">
                <a:latin typeface="Arial" panose="020B0604020202020204" pitchFamily="34" charset="0"/>
              </a:rPr>
              <a:t>4</a:t>
            </a:r>
            <a:endParaRPr lang="en-GB" b="1" dirty="0">
              <a:latin typeface="Arial" panose="020B0604020202020204" pitchFamily="34" charset="0"/>
            </a:endParaRPr>
          </a:p>
        </p:txBody>
      </p:sp>
    </p:spTree>
    <p:extLst>
      <p:ext uri="{BB962C8B-B14F-4D97-AF65-F5344CB8AC3E}">
        <p14:creationId xmlns:p14="http://schemas.microsoft.com/office/powerpoint/2010/main" val="172214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08628397-6C3E-37F9-FDA8-FE343078C01D}"/>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6" name="Object 6" hidden="1">
                        <a:extLst>
                          <a:ext uri="{FF2B5EF4-FFF2-40B4-BE49-F238E27FC236}">
                            <a16:creationId xmlns:a16="http://schemas.microsoft.com/office/drawing/2014/main" id="{08628397-6C3E-37F9-FDA8-FE343078C01D}"/>
                          </a:ext>
                        </a:extLst>
                      </p:cNvPr>
                      <p:cNvPicPr/>
                      <p:nvPr/>
                    </p:nvPicPr>
                    <p:blipFill>
                      <a:blip r:embed="rId19"/>
                      <a:stretch>
                        <a:fillRect/>
                      </a:stretch>
                    </p:blipFill>
                    <p:spPr>
                      <a:xfrm>
                        <a:off x="1588" y="1588"/>
                        <a:ext cx="1227"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B5AC628B-69A4-C0A1-B9B9-25B4B2C0898A}"/>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GB" dirty="0">
                <a:latin typeface="Arial" panose="020B0604020202020204" pitchFamily="34" charset="0"/>
              </a:rPr>
              <a:t>4i: Business rules are being defined for additional governance for the model output</a:t>
            </a:r>
          </a:p>
        </p:txBody>
      </p:sp>
      <p:grpSp>
        <p:nvGrpSpPr>
          <p:cNvPr id="8" name="sticker">
            <a:extLst>
              <a:ext uri="{FF2B5EF4-FFF2-40B4-BE49-F238E27FC236}">
                <a16:creationId xmlns:a16="http://schemas.microsoft.com/office/drawing/2014/main" id="{638F9BE3-FE5B-488A-A8CD-8E1C92D75001}"/>
              </a:ext>
            </a:extLst>
          </p:cNvPr>
          <p:cNvGrpSpPr/>
          <p:nvPr/>
        </p:nvGrpSpPr>
        <p:grpSpPr>
          <a:xfrm>
            <a:off x="558192" y="1289273"/>
            <a:ext cx="654025" cy="156966"/>
            <a:chOff x="558192" y="1289273"/>
            <a:chExt cx="654025" cy="156966"/>
          </a:xfrm>
        </p:grpSpPr>
        <p:sp>
          <p:nvSpPr>
            <p:cNvPr id="44" name="StickerRectangle">
              <a:extLst>
                <a:ext uri="{FF2B5EF4-FFF2-40B4-BE49-F238E27FC236}">
                  <a16:creationId xmlns:a16="http://schemas.microsoft.com/office/drawing/2014/main" id="{99084068-8FF2-4079-9CDF-D23EA35982AC}"/>
                </a:ext>
              </a:extLst>
            </p:cNvPr>
            <p:cNvSpPr>
              <a:spLocks noChangeArrowheads="1"/>
            </p:cNvSpPr>
            <p:nvPr userDrawn="1"/>
          </p:nvSpPr>
          <p:spPr bwMode="gray">
            <a:xfrm>
              <a:off x="558192" y="1289273"/>
              <a:ext cx="654025"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Illustrative</a:t>
              </a:r>
              <a:endParaRPr lang="en-US" sz="800" baseline="0" dirty="0">
                <a:solidFill>
                  <a:schemeClr val="tx1"/>
                </a:solidFill>
                <a:latin typeface="+mn-lt"/>
                <a:ea typeface="+mn-ea"/>
              </a:endParaRPr>
            </a:p>
          </p:txBody>
        </p:sp>
        <p:cxnSp>
          <p:nvCxnSpPr>
            <p:cNvPr id="45" name="StickerUnderline">
              <a:extLst>
                <a:ext uri="{FF2B5EF4-FFF2-40B4-BE49-F238E27FC236}">
                  <a16:creationId xmlns:a16="http://schemas.microsoft.com/office/drawing/2014/main" id="{4A019A52-CF0A-4AEA-85FE-667BAE254C03}"/>
                </a:ext>
              </a:extLst>
            </p:cNvPr>
            <p:cNvCxnSpPr>
              <a:cxnSpLocks noChangeShapeType="1"/>
              <a:stCxn id="44" idx="4"/>
              <a:endCxn id="44" idx="6"/>
            </p:cNvCxnSpPr>
            <p:nvPr/>
          </p:nvCxnSpPr>
          <p:spPr bwMode="gray">
            <a:xfrm>
              <a:off x="558192" y="1446239"/>
              <a:ext cx="654025"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sp>
        <p:nvSpPr>
          <p:cNvPr id="15" name="TextBox 14">
            <a:extLst>
              <a:ext uri="{FF2B5EF4-FFF2-40B4-BE49-F238E27FC236}">
                <a16:creationId xmlns:a16="http://schemas.microsoft.com/office/drawing/2014/main" id="{BF7675C2-5A88-4B54-AF69-D9BC0D484241}"/>
              </a:ext>
            </a:extLst>
          </p:cNvPr>
          <p:cNvSpPr txBox="1">
            <a:spLocks/>
          </p:cNvSpPr>
          <p:nvPr/>
        </p:nvSpPr>
        <p:spPr>
          <a:xfrm>
            <a:off x="6519553" y="4458742"/>
            <a:ext cx="5102516"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dirty="0"/>
              <a:t>Offer credit card</a:t>
            </a:r>
          </a:p>
        </p:txBody>
      </p:sp>
      <p:sp>
        <p:nvSpPr>
          <p:cNvPr id="27" name="TextBox 26">
            <a:extLst>
              <a:ext uri="{FF2B5EF4-FFF2-40B4-BE49-F238E27FC236}">
                <a16:creationId xmlns:a16="http://schemas.microsoft.com/office/drawing/2014/main" id="{EB1AF449-7653-48EA-9884-524BEFACB17C}"/>
              </a:ext>
            </a:extLst>
          </p:cNvPr>
          <p:cNvSpPr txBox="1">
            <a:spLocks/>
          </p:cNvSpPr>
          <p:nvPr/>
        </p:nvSpPr>
        <p:spPr>
          <a:xfrm>
            <a:off x="554735" y="4458742"/>
            <a:ext cx="5477929" cy="492443"/>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ea typeface="Arial Unicode MS"/>
              </a:rPr>
              <a:t>A client has payroll account with coded company and regular inflow of a minimum of EGP 5000, doesn't have credit card</a:t>
            </a:r>
            <a:endParaRPr lang="en-GB" dirty="0">
              <a:ea typeface="Arial Unicode MS"/>
            </a:endParaRPr>
          </a:p>
        </p:txBody>
      </p:sp>
      <p:sp>
        <p:nvSpPr>
          <p:cNvPr id="17" name="TextBox 16">
            <a:extLst>
              <a:ext uri="{FF2B5EF4-FFF2-40B4-BE49-F238E27FC236}">
                <a16:creationId xmlns:a16="http://schemas.microsoft.com/office/drawing/2014/main" id="{2A10B100-C347-4F6E-A4B6-11FBA9C69D55}"/>
              </a:ext>
            </a:extLst>
          </p:cNvPr>
          <p:cNvSpPr txBox="1">
            <a:spLocks/>
          </p:cNvSpPr>
          <p:nvPr/>
        </p:nvSpPr>
        <p:spPr>
          <a:xfrm>
            <a:off x="6519553" y="3748005"/>
            <a:ext cx="5102516"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dirty="0"/>
              <a:t>Don't offer secured loans</a:t>
            </a:r>
          </a:p>
        </p:txBody>
      </p:sp>
      <p:sp>
        <p:nvSpPr>
          <p:cNvPr id="47" name="TextBox 46">
            <a:extLst>
              <a:ext uri="{FF2B5EF4-FFF2-40B4-BE49-F238E27FC236}">
                <a16:creationId xmlns:a16="http://schemas.microsoft.com/office/drawing/2014/main" id="{3291D5CB-DCE3-4D7B-9C15-CD8353367084}"/>
              </a:ext>
            </a:extLst>
          </p:cNvPr>
          <p:cNvSpPr txBox="1">
            <a:spLocks/>
          </p:cNvSpPr>
          <p:nvPr/>
        </p:nvSpPr>
        <p:spPr>
          <a:xfrm>
            <a:off x="554735" y="3748005"/>
            <a:ext cx="5477929" cy="492443"/>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ea typeface="Arial Unicode MS"/>
              </a:rPr>
              <a:t>A client does not have a deposit or less than 21 years old or above 59 years old</a:t>
            </a:r>
            <a:endParaRPr lang="en-GB" dirty="0">
              <a:ea typeface="Arial Unicode MS"/>
            </a:endParaRPr>
          </a:p>
        </p:txBody>
      </p:sp>
      <p:sp>
        <p:nvSpPr>
          <p:cNvPr id="19" name="TextBox 18">
            <a:extLst>
              <a:ext uri="{FF2B5EF4-FFF2-40B4-BE49-F238E27FC236}">
                <a16:creationId xmlns:a16="http://schemas.microsoft.com/office/drawing/2014/main" id="{D4ADB929-A18A-462D-ACDA-82B5FE1F2AC8}"/>
              </a:ext>
            </a:extLst>
          </p:cNvPr>
          <p:cNvSpPr txBox="1">
            <a:spLocks/>
          </p:cNvSpPr>
          <p:nvPr/>
        </p:nvSpPr>
        <p:spPr>
          <a:xfrm>
            <a:off x="6519553" y="3283490"/>
            <a:ext cx="5102516"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ea typeface="Arial Unicode MS"/>
              </a:rPr>
              <a:t>Don’t offer same product customer already has</a:t>
            </a:r>
            <a:endParaRPr lang="en-GB" dirty="0">
              <a:ea typeface="Arial Unicode MS"/>
            </a:endParaRPr>
          </a:p>
        </p:txBody>
      </p:sp>
      <p:sp>
        <p:nvSpPr>
          <p:cNvPr id="49" name="TextBox 48">
            <a:extLst>
              <a:ext uri="{FF2B5EF4-FFF2-40B4-BE49-F238E27FC236}">
                <a16:creationId xmlns:a16="http://schemas.microsoft.com/office/drawing/2014/main" id="{3E3EC774-18C3-405C-8433-B8B4B729A4E9}"/>
              </a:ext>
            </a:extLst>
          </p:cNvPr>
          <p:cNvSpPr txBox="1">
            <a:spLocks/>
          </p:cNvSpPr>
          <p:nvPr/>
        </p:nvSpPr>
        <p:spPr>
          <a:xfrm>
            <a:off x="554735" y="3283490"/>
            <a:ext cx="5477929" cy="246221"/>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ea typeface="Arial Unicode MS"/>
              </a:rPr>
              <a:t>A client already has any of the 6 products</a:t>
            </a:r>
            <a:endParaRPr lang="en-GB" dirty="0">
              <a:ea typeface="Arial Unicode MS"/>
            </a:endParaRPr>
          </a:p>
        </p:txBody>
      </p:sp>
      <p:sp>
        <p:nvSpPr>
          <p:cNvPr id="24" name="TextBox 23">
            <a:extLst>
              <a:ext uri="{FF2B5EF4-FFF2-40B4-BE49-F238E27FC236}">
                <a16:creationId xmlns:a16="http://schemas.microsoft.com/office/drawing/2014/main" id="{D16418B3-EC50-435B-82A9-2033AA868D99}"/>
              </a:ext>
            </a:extLst>
          </p:cNvPr>
          <p:cNvSpPr txBox="1">
            <a:spLocks/>
          </p:cNvSpPr>
          <p:nvPr/>
        </p:nvSpPr>
        <p:spPr>
          <a:xfrm>
            <a:off x="6519553" y="2572753"/>
            <a:ext cx="5102516"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ea typeface="Arial Unicode MS"/>
              </a:rPr>
              <a:t>Don’t offer credit cards, unsecured loans, bancassurance products</a:t>
            </a:r>
            <a:endParaRPr lang="en-GB" dirty="0">
              <a:ea typeface="Arial Unicode MS"/>
            </a:endParaRPr>
          </a:p>
        </p:txBody>
      </p:sp>
      <p:sp>
        <p:nvSpPr>
          <p:cNvPr id="51" name="TextBox 50">
            <a:extLst>
              <a:ext uri="{FF2B5EF4-FFF2-40B4-BE49-F238E27FC236}">
                <a16:creationId xmlns:a16="http://schemas.microsoft.com/office/drawing/2014/main" id="{65ECA3E9-D828-41C1-9FB0-E7E84FB91D43}"/>
              </a:ext>
            </a:extLst>
          </p:cNvPr>
          <p:cNvSpPr txBox="1">
            <a:spLocks/>
          </p:cNvSpPr>
          <p:nvPr/>
        </p:nvSpPr>
        <p:spPr>
          <a:xfrm>
            <a:off x="554735" y="2572753"/>
            <a:ext cx="5477929" cy="246221"/>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ea typeface="Arial Unicode MS"/>
              </a:rPr>
              <a:t>A client is below age of 21 or older than 59</a:t>
            </a:r>
            <a:endParaRPr lang="en-GB" dirty="0">
              <a:ea typeface="Arial Unicode MS"/>
            </a:endParaRPr>
          </a:p>
        </p:txBody>
      </p:sp>
      <p:sp>
        <p:nvSpPr>
          <p:cNvPr id="13" name="TextBox 12">
            <a:extLst>
              <a:ext uri="{FF2B5EF4-FFF2-40B4-BE49-F238E27FC236}">
                <a16:creationId xmlns:a16="http://schemas.microsoft.com/office/drawing/2014/main" id="{697D6161-6285-4814-8A61-9D1C7A3B47D3}"/>
              </a:ext>
            </a:extLst>
          </p:cNvPr>
          <p:cNvSpPr txBox="1">
            <a:spLocks/>
          </p:cNvSpPr>
          <p:nvPr/>
        </p:nvSpPr>
        <p:spPr>
          <a:xfrm>
            <a:off x="6519553" y="5169482"/>
            <a:ext cx="5102516"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dirty="0"/>
              <a:t>Offer unsecured loans</a:t>
            </a:r>
          </a:p>
        </p:txBody>
      </p:sp>
      <p:sp>
        <p:nvSpPr>
          <p:cNvPr id="54" name="TextBox 53">
            <a:extLst>
              <a:ext uri="{FF2B5EF4-FFF2-40B4-BE49-F238E27FC236}">
                <a16:creationId xmlns:a16="http://schemas.microsoft.com/office/drawing/2014/main" id="{D2778E6B-A164-487C-B772-D0433E9EF00C}"/>
              </a:ext>
            </a:extLst>
          </p:cNvPr>
          <p:cNvSpPr txBox="1">
            <a:spLocks/>
          </p:cNvSpPr>
          <p:nvPr/>
        </p:nvSpPr>
        <p:spPr>
          <a:xfrm>
            <a:off x="554735" y="5169482"/>
            <a:ext cx="5477929" cy="738664"/>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ea typeface="Arial Unicode MS"/>
              </a:rPr>
              <a:t>A client has payroll account with coded company and regular inflow of a minimum of EGP 5000, doesn't have secured loans</a:t>
            </a:r>
            <a:endParaRPr lang="en-GB" dirty="0">
              <a:ea typeface="Arial Unicode MS"/>
            </a:endParaRPr>
          </a:p>
        </p:txBody>
      </p:sp>
      <p:cxnSp>
        <p:nvCxnSpPr>
          <p:cNvPr id="32" name="Straight Connector 31">
            <a:extLst>
              <a:ext uri="{FF2B5EF4-FFF2-40B4-BE49-F238E27FC236}">
                <a16:creationId xmlns:a16="http://schemas.microsoft.com/office/drawing/2014/main" id="{680C4AF8-8668-55AA-1526-E0EA58A29F3D}"/>
              </a:ext>
            </a:extLst>
          </p:cNvPr>
          <p:cNvCxnSpPr>
            <a:cxnSpLocks/>
          </p:cNvCxnSpPr>
          <p:nvPr>
            <p:custDataLst>
              <p:tags r:id="rId3"/>
            </p:custDataLst>
          </p:nvPr>
        </p:nvCxnSpPr>
        <p:spPr>
          <a:xfrm>
            <a:off x="6519553" y="3174343"/>
            <a:ext cx="5102516" cy="0"/>
          </a:xfrm>
          <a:prstGeom prst="line">
            <a:avLst/>
          </a:prstGeom>
          <a:ln w="6350" cap="flat">
            <a:solidFill>
              <a:srgbClr val="7F7F7F"/>
            </a:solidFill>
            <a:miter lim="800000"/>
            <a:tailEnd type="none"/>
          </a:ln>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83B5574-199B-44D2-8B45-E54589323F0B}"/>
              </a:ext>
            </a:extLst>
          </p:cNvPr>
          <p:cNvCxnSpPr>
            <a:cxnSpLocks/>
          </p:cNvCxnSpPr>
          <p:nvPr>
            <p:custDataLst>
              <p:tags r:id="rId4"/>
            </p:custDataLst>
          </p:nvPr>
        </p:nvCxnSpPr>
        <p:spPr>
          <a:xfrm>
            <a:off x="554735" y="3174343"/>
            <a:ext cx="5477929" cy="0"/>
          </a:xfrm>
          <a:prstGeom prst="line">
            <a:avLst/>
          </a:prstGeom>
          <a:ln w="6350" cap="flat">
            <a:solidFill>
              <a:srgbClr val="7F7F7F"/>
            </a:solidFill>
            <a:miter lim="800000"/>
            <a:tailEnd type="none"/>
          </a:ln>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792CC67-8466-374C-2757-B6A75F8BF57D}"/>
              </a:ext>
            </a:extLst>
          </p:cNvPr>
          <p:cNvCxnSpPr>
            <a:cxnSpLocks/>
          </p:cNvCxnSpPr>
          <p:nvPr>
            <p:custDataLst>
              <p:tags r:id="rId5"/>
            </p:custDataLst>
          </p:nvPr>
        </p:nvCxnSpPr>
        <p:spPr>
          <a:xfrm>
            <a:off x="6519553" y="3638858"/>
            <a:ext cx="5102516" cy="0"/>
          </a:xfrm>
          <a:prstGeom prst="line">
            <a:avLst/>
          </a:prstGeom>
          <a:ln w="6350" cap="flat">
            <a:solidFill>
              <a:srgbClr val="7F7F7F"/>
            </a:solidFill>
            <a:miter lim="800000"/>
            <a:tailEnd type="none"/>
          </a:ln>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6C2EDFD-5D96-49DA-9B12-E6BAC447A259}"/>
              </a:ext>
            </a:extLst>
          </p:cNvPr>
          <p:cNvCxnSpPr>
            <a:cxnSpLocks/>
          </p:cNvCxnSpPr>
          <p:nvPr>
            <p:custDataLst>
              <p:tags r:id="rId6"/>
            </p:custDataLst>
          </p:nvPr>
        </p:nvCxnSpPr>
        <p:spPr>
          <a:xfrm>
            <a:off x="554735" y="3638858"/>
            <a:ext cx="5477929" cy="0"/>
          </a:xfrm>
          <a:prstGeom prst="line">
            <a:avLst/>
          </a:prstGeom>
          <a:ln w="6350" cap="flat">
            <a:solidFill>
              <a:srgbClr val="7F7F7F"/>
            </a:solidFill>
            <a:miter lim="800000"/>
            <a:tailEnd type="none"/>
          </a:ln>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913B6B0-AAF4-9076-E787-364731A90C60}"/>
              </a:ext>
            </a:extLst>
          </p:cNvPr>
          <p:cNvCxnSpPr>
            <a:cxnSpLocks/>
          </p:cNvCxnSpPr>
          <p:nvPr>
            <p:custDataLst>
              <p:tags r:id="rId7"/>
            </p:custDataLst>
          </p:nvPr>
        </p:nvCxnSpPr>
        <p:spPr>
          <a:xfrm>
            <a:off x="6519553" y="4349595"/>
            <a:ext cx="5102516" cy="0"/>
          </a:xfrm>
          <a:prstGeom prst="line">
            <a:avLst/>
          </a:prstGeom>
          <a:ln w="6350" cap="flat">
            <a:solidFill>
              <a:srgbClr val="7F7F7F"/>
            </a:solidFill>
            <a:miter lim="800000"/>
            <a:tailEnd type="none"/>
          </a:ln>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D994172-2E3F-4C1D-86DD-2BA742988676}"/>
              </a:ext>
            </a:extLst>
          </p:cNvPr>
          <p:cNvCxnSpPr>
            <a:cxnSpLocks/>
          </p:cNvCxnSpPr>
          <p:nvPr>
            <p:custDataLst>
              <p:tags r:id="rId8"/>
            </p:custDataLst>
          </p:nvPr>
        </p:nvCxnSpPr>
        <p:spPr>
          <a:xfrm>
            <a:off x="554735" y="4349595"/>
            <a:ext cx="5477929" cy="0"/>
          </a:xfrm>
          <a:prstGeom prst="line">
            <a:avLst/>
          </a:prstGeom>
          <a:ln w="6350" cap="flat">
            <a:solidFill>
              <a:srgbClr val="7F7F7F"/>
            </a:solidFill>
            <a:miter lim="800000"/>
            <a:tailEnd type="none"/>
          </a:ln>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B512A41-C809-F5BB-CE89-BBCFC7A5C707}"/>
              </a:ext>
            </a:extLst>
          </p:cNvPr>
          <p:cNvCxnSpPr>
            <a:cxnSpLocks/>
          </p:cNvCxnSpPr>
          <p:nvPr>
            <p:custDataLst>
              <p:tags r:id="rId9"/>
            </p:custDataLst>
          </p:nvPr>
        </p:nvCxnSpPr>
        <p:spPr>
          <a:xfrm>
            <a:off x="6519553" y="5060332"/>
            <a:ext cx="5102516" cy="0"/>
          </a:xfrm>
          <a:prstGeom prst="line">
            <a:avLst/>
          </a:prstGeom>
          <a:ln w="6350" cap="flat">
            <a:solidFill>
              <a:srgbClr val="7F7F7F"/>
            </a:solidFill>
            <a:miter lim="800000"/>
            <a:tailEnd type="none"/>
          </a:ln>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F8362D7-5F9F-4335-846E-BC9E1D564788}"/>
              </a:ext>
            </a:extLst>
          </p:cNvPr>
          <p:cNvCxnSpPr>
            <a:cxnSpLocks/>
          </p:cNvCxnSpPr>
          <p:nvPr>
            <p:custDataLst>
              <p:tags r:id="rId10"/>
            </p:custDataLst>
          </p:nvPr>
        </p:nvCxnSpPr>
        <p:spPr>
          <a:xfrm>
            <a:off x="554735" y="5060332"/>
            <a:ext cx="5477929" cy="0"/>
          </a:xfrm>
          <a:prstGeom prst="line">
            <a:avLst/>
          </a:prstGeom>
          <a:ln w="6350" cap="flat">
            <a:solidFill>
              <a:srgbClr val="7F7F7F"/>
            </a:solidFill>
            <a:miter lim="800000"/>
            <a:tailEnd type="none"/>
          </a:ln>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cxnSp>
      <p:cxnSp>
        <p:nvCxnSpPr>
          <p:cNvPr id="76" name="LineContentSeparatorDefaultVertical 76">
            <a:extLst>
              <a:ext uri="{FF2B5EF4-FFF2-40B4-BE49-F238E27FC236}">
                <a16:creationId xmlns:a16="http://schemas.microsoft.com/office/drawing/2014/main" id="{746606CC-D375-4214-ADEF-C8F00AAF2022}"/>
              </a:ext>
            </a:extLst>
          </p:cNvPr>
          <p:cNvCxnSpPr/>
          <p:nvPr>
            <p:custDataLst>
              <p:tags r:id="rId11"/>
            </p:custDataLst>
          </p:nvPr>
        </p:nvCxnSpPr>
        <p:spPr>
          <a:xfrm>
            <a:off x="6276109" y="2191000"/>
            <a:ext cx="0" cy="3717146"/>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51847E07-D653-4EBA-698A-082EA83E3247}"/>
              </a:ext>
            </a:extLst>
          </p:cNvPr>
          <p:cNvGrpSpPr/>
          <p:nvPr/>
        </p:nvGrpSpPr>
        <p:grpSpPr>
          <a:xfrm>
            <a:off x="554735" y="1730391"/>
            <a:ext cx="11082528" cy="782424"/>
            <a:chOff x="554735" y="1730391"/>
            <a:chExt cx="11082528" cy="782424"/>
          </a:xfrm>
        </p:grpSpPr>
        <p:sp>
          <p:nvSpPr>
            <p:cNvPr id="31" name="TextBox 30">
              <a:extLst>
                <a:ext uri="{FF2B5EF4-FFF2-40B4-BE49-F238E27FC236}">
                  <a16:creationId xmlns:a16="http://schemas.microsoft.com/office/drawing/2014/main" id="{33BEC8F0-2D2C-306C-5FBD-58A067B4B83C}"/>
                </a:ext>
              </a:extLst>
            </p:cNvPr>
            <p:cNvSpPr txBox="1">
              <a:spLocks/>
            </p:cNvSpPr>
            <p:nvPr>
              <p:custDataLst>
                <p:tags r:id="rId12"/>
              </p:custDataLst>
            </p:nvPr>
          </p:nvSpPr>
          <p:spPr>
            <a:xfrm>
              <a:off x="554735" y="2175878"/>
              <a:ext cx="5477929" cy="276999"/>
            </a:xfrm>
            <a:prstGeom prst="rect">
              <a:avLst/>
            </a:prstGeom>
            <a:noFill/>
            <a:ln w="9525">
              <a:no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noAutofit/>
            </a:bodyPr>
            <a:lstStyle>
              <a:lvl1pPr marL="0" lvl="0" indent="0" defTabSz="913526" eaLnBrk="1" hangingPunct="1">
                <a:buClr>
                  <a:schemeClr val="tx2"/>
                </a:buClr>
                <a:defRPr sz="1600"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pitchFamily="34" charset="0"/>
                <a:buChar char="•"/>
                <a:defRPr sz="1600"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sz="1600" baseline="0">
                  <a:latin typeface="+mn-lt"/>
                  <a:ea typeface="Arial Unicode MS" pitchFamily="34" charset="-128"/>
                  <a:cs typeface="Arial Unicode MS" pitchFamily="34" charset="-128"/>
                </a:defRPr>
              </a:lvl3pPr>
              <a:lvl4pPr marL="626835" lvl="3" indent="-158733" defTabSz="913526" eaLnBrk="1" hangingPunct="1">
                <a:buClr>
                  <a:schemeClr val="tx2"/>
                </a:buClr>
                <a:buSzPct val="100000"/>
                <a:buFont typeface="Arial" pitchFamily="34" charset="0"/>
                <a:buChar char="•"/>
                <a:defRPr sz="1600"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sz="1600"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atin typeface="+mn-lt"/>
                </a:defRPr>
              </a:lvl6pPr>
              <a:lvl7pPr marL="765029" indent="-132818" defTabSz="913526" fontAlgn="base">
                <a:spcBef>
                  <a:spcPct val="0"/>
                </a:spcBef>
                <a:spcAft>
                  <a:spcPct val="0"/>
                </a:spcAft>
                <a:buClr>
                  <a:schemeClr val="tx2"/>
                </a:buClr>
                <a:buSzPct val="89000"/>
                <a:buFont typeface="Arial" charset="0"/>
                <a:buChar char="-"/>
                <a:defRPr sz="1600" baseline="0">
                  <a:latin typeface="+mn-lt"/>
                </a:defRPr>
              </a:lvl7pPr>
              <a:lvl8pPr marL="765029" indent="-132818" defTabSz="913526" fontAlgn="base">
                <a:spcBef>
                  <a:spcPct val="0"/>
                </a:spcBef>
                <a:spcAft>
                  <a:spcPct val="0"/>
                </a:spcAft>
                <a:buClr>
                  <a:schemeClr val="tx2"/>
                </a:buClr>
                <a:buSzPct val="89000"/>
                <a:buFont typeface="Arial" charset="0"/>
                <a:buChar char="-"/>
                <a:defRPr sz="1600" baseline="0">
                  <a:latin typeface="+mn-lt"/>
                </a:defRPr>
              </a:lvl8pPr>
              <a:lvl9pPr marL="765029" indent="-132818" defTabSz="913526"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913526" rtl="0" eaLnBrk="1" fontAlgn="base" latinLnBrk="0" hangingPunct="1">
                <a:lnSpc>
                  <a:spcPct val="100000"/>
                </a:lnSpc>
                <a:spcBef>
                  <a:spcPct val="0"/>
                </a:spcBef>
                <a:spcAft>
                  <a:spcPct val="0"/>
                </a:spcAft>
                <a:buClr>
                  <a:schemeClr val="tx1"/>
                </a:buClr>
                <a:buSzTx/>
                <a:buFontTx/>
                <a:buNone/>
                <a:tabLst/>
                <a:defRPr/>
              </a:pPr>
              <a:r>
                <a:rPr kumimoji="0" lang="en-US" sz="1800" b="1" i="0" u="none" strike="noStrike" kern="0" cap="none" spc="0" normalizeH="0" baseline="0" noProof="0" dirty="0">
                  <a:ln>
                    <a:noFill/>
                  </a:ln>
                  <a:solidFill>
                    <a:schemeClr val="accent3"/>
                  </a:solidFill>
                  <a:effectLst/>
                  <a:uLnTx/>
                  <a:uFillTx/>
                  <a:latin typeface="Arial"/>
                  <a:ea typeface="Arial Unicode MS" pitchFamily="34" charset="-128"/>
                </a:rPr>
                <a:t>If</a:t>
              </a:r>
            </a:p>
          </p:txBody>
        </p:sp>
        <p:sp>
          <p:nvSpPr>
            <p:cNvPr id="38" name="TextBox 37">
              <a:extLst>
                <a:ext uri="{FF2B5EF4-FFF2-40B4-BE49-F238E27FC236}">
                  <a16:creationId xmlns:a16="http://schemas.microsoft.com/office/drawing/2014/main" id="{29B31FBB-5A6C-1468-311F-196ACA212E84}"/>
                </a:ext>
              </a:extLst>
            </p:cNvPr>
            <p:cNvSpPr txBox="1">
              <a:spLocks/>
            </p:cNvSpPr>
            <p:nvPr>
              <p:custDataLst>
                <p:tags r:id="rId13"/>
              </p:custDataLst>
            </p:nvPr>
          </p:nvSpPr>
          <p:spPr>
            <a:xfrm>
              <a:off x="6519553" y="2175628"/>
              <a:ext cx="5102516"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noAutofit/>
            </a:bodyPr>
            <a:lstStyle>
              <a:lvl1pPr marL="0" lvl="0" indent="0" defTabSz="913526" eaLnBrk="1" hangingPunct="1">
                <a:buClr>
                  <a:schemeClr val="tx2"/>
                </a:buClr>
                <a:defRPr sz="1600"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pitchFamily="34" charset="0"/>
                <a:buChar char="•"/>
                <a:defRPr sz="1600"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sz="1600" baseline="0">
                  <a:latin typeface="+mn-lt"/>
                  <a:ea typeface="Arial Unicode MS" pitchFamily="34" charset="-128"/>
                  <a:cs typeface="Arial Unicode MS" pitchFamily="34" charset="-128"/>
                </a:defRPr>
              </a:lvl3pPr>
              <a:lvl4pPr marL="626835" lvl="3" indent="-158733" defTabSz="913526" eaLnBrk="1" hangingPunct="1">
                <a:buClr>
                  <a:schemeClr val="tx2"/>
                </a:buClr>
                <a:buSzPct val="100000"/>
                <a:buFont typeface="Arial" pitchFamily="34" charset="0"/>
                <a:buChar char="•"/>
                <a:defRPr sz="1600"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sz="1600"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atin typeface="+mn-lt"/>
                </a:defRPr>
              </a:lvl6pPr>
              <a:lvl7pPr marL="765029" indent="-132818" defTabSz="913526" fontAlgn="base">
                <a:spcBef>
                  <a:spcPct val="0"/>
                </a:spcBef>
                <a:spcAft>
                  <a:spcPct val="0"/>
                </a:spcAft>
                <a:buClr>
                  <a:schemeClr val="tx2"/>
                </a:buClr>
                <a:buSzPct val="89000"/>
                <a:buFont typeface="Arial" charset="0"/>
                <a:buChar char="-"/>
                <a:defRPr sz="1600" baseline="0">
                  <a:latin typeface="+mn-lt"/>
                </a:defRPr>
              </a:lvl7pPr>
              <a:lvl8pPr marL="765029" indent="-132818" defTabSz="913526" fontAlgn="base">
                <a:spcBef>
                  <a:spcPct val="0"/>
                </a:spcBef>
                <a:spcAft>
                  <a:spcPct val="0"/>
                </a:spcAft>
                <a:buClr>
                  <a:schemeClr val="tx2"/>
                </a:buClr>
                <a:buSzPct val="89000"/>
                <a:buFont typeface="Arial" charset="0"/>
                <a:buChar char="-"/>
                <a:defRPr sz="1600" baseline="0">
                  <a:latin typeface="+mn-lt"/>
                </a:defRPr>
              </a:lvl8pPr>
              <a:lvl9pPr marL="765029" indent="-132818" defTabSz="913526"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913526" rtl="0" eaLnBrk="1" fontAlgn="base" latinLnBrk="0" hangingPunct="1">
                <a:lnSpc>
                  <a:spcPct val="100000"/>
                </a:lnSpc>
                <a:spcBef>
                  <a:spcPct val="0"/>
                </a:spcBef>
                <a:spcAft>
                  <a:spcPct val="0"/>
                </a:spcAft>
                <a:buClr>
                  <a:schemeClr val="tx1"/>
                </a:buClr>
                <a:buSzTx/>
                <a:buFontTx/>
                <a:buNone/>
                <a:tabLst/>
                <a:defRPr/>
              </a:pPr>
              <a:r>
                <a:rPr kumimoji="0" lang="en-US" sz="1800" b="1" i="0" u="none" strike="noStrike" kern="0" cap="none" spc="0" normalizeH="0" baseline="0" noProof="0" dirty="0">
                  <a:ln>
                    <a:noFill/>
                  </a:ln>
                  <a:solidFill>
                    <a:schemeClr val="accent3"/>
                  </a:solidFill>
                  <a:effectLst/>
                  <a:uLnTx/>
                  <a:uFillTx/>
                  <a:latin typeface="Arial"/>
                  <a:ea typeface="Arial Unicode MS" pitchFamily="34" charset="-128"/>
                  <a:cs typeface="Arial Unicode MS" pitchFamily="34" charset="-128"/>
                </a:rPr>
                <a:t>Then</a:t>
              </a:r>
            </a:p>
          </p:txBody>
        </p:sp>
        <p:cxnSp>
          <p:nvCxnSpPr>
            <p:cNvPr id="39" name="Straight Connector 38">
              <a:extLst>
                <a:ext uri="{FF2B5EF4-FFF2-40B4-BE49-F238E27FC236}">
                  <a16:creationId xmlns:a16="http://schemas.microsoft.com/office/drawing/2014/main" id="{82962571-5D8C-27CD-08BE-3682F1F02130}"/>
                </a:ext>
              </a:extLst>
            </p:cNvPr>
            <p:cNvCxnSpPr>
              <a:cxnSpLocks/>
            </p:cNvCxnSpPr>
            <p:nvPr>
              <p:custDataLst>
                <p:tags r:id="rId14"/>
              </p:custDataLst>
            </p:nvPr>
          </p:nvCxnSpPr>
          <p:spPr>
            <a:xfrm>
              <a:off x="554736" y="2512815"/>
              <a:ext cx="5477929" cy="0"/>
            </a:xfrm>
            <a:prstGeom prst="line">
              <a:avLst/>
            </a:prstGeom>
            <a:ln w="12700" cap="flat">
              <a:solidFill>
                <a:srgbClr val="7F7F7F"/>
              </a:solidFill>
              <a:miter lim="800000"/>
              <a:tailEnd type="none"/>
            </a:ln>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7647884-5627-4639-B585-9095052C3E50}"/>
                </a:ext>
              </a:extLst>
            </p:cNvPr>
            <p:cNvSpPr txBox="1">
              <a:spLocks/>
            </p:cNvSpPr>
            <p:nvPr/>
          </p:nvSpPr>
          <p:spPr>
            <a:xfrm>
              <a:off x="554735" y="1730391"/>
              <a:ext cx="11082528" cy="30777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2000" b="1" dirty="0">
                  <a:solidFill>
                    <a:schemeClr val="accent3"/>
                  </a:solidFill>
                </a:rPr>
                <a:t>Business rules workshop summary</a:t>
              </a:r>
              <a:endParaRPr lang="en-GB" sz="2000" b="1" dirty="0">
                <a:solidFill>
                  <a:schemeClr val="accent3"/>
                </a:solidFill>
              </a:endParaRPr>
            </a:p>
          </p:txBody>
        </p:sp>
        <p:cxnSp>
          <p:nvCxnSpPr>
            <p:cNvPr id="101" name="Straight Connector 100">
              <a:extLst>
                <a:ext uri="{FF2B5EF4-FFF2-40B4-BE49-F238E27FC236}">
                  <a16:creationId xmlns:a16="http://schemas.microsoft.com/office/drawing/2014/main" id="{9616953A-52A9-403F-9F6F-0F1A87B736BF}"/>
                </a:ext>
              </a:extLst>
            </p:cNvPr>
            <p:cNvCxnSpPr>
              <a:cxnSpLocks/>
            </p:cNvCxnSpPr>
            <p:nvPr>
              <p:custDataLst>
                <p:tags r:id="rId15"/>
              </p:custDataLst>
            </p:nvPr>
          </p:nvCxnSpPr>
          <p:spPr>
            <a:xfrm>
              <a:off x="6519553" y="2512815"/>
              <a:ext cx="5102516" cy="0"/>
            </a:xfrm>
            <a:prstGeom prst="line">
              <a:avLst/>
            </a:prstGeom>
            <a:ln w="12700" cap="flat">
              <a:solidFill>
                <a:srgbClr val="7F7F7F"/>
              </a:solidFill>
              <a:miter lim="800000"/>
              <a:tailEnd type="none"/>
            </a:ln>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C3E0DBB-33E9-4DE6-A629-477746EF9CE8}"/>
                </a:ext>
              </a:extLst>
            </p:cNvPr>
            <p:cNvCxnSpPr>
              <a:cxnSpLocks/>
            </p:cNvCxnSpPr>
            <p:nvPr>
              <p:custDataLst>
                <p:tags r:id="rId16"/>
              </p:custDataLst>
            </p:nvPr>
          </p:nvCxnSpPr>
          <p:spPr>
            <a:xfrm>
              <a:off x="554735" y="2085668"/>
              <a:ext cx="11082528" cy="0"/>
            </a:xfrm>
            <a:prstGeom prst="line">
              <a:avLst/>
            </a:prstGeom>
            <a:ln w="12700" cap="flat">
              <a:solidFill>
                <a:srgbClr val="7F7F7F"/>
              </a:solidFill>
              <a:miter lim="800000"/>
              <a:tailEnd type="none"/>
            </a:ln>
            <a:extLst>
              <a:ext uri="{909E8E84-426E-40DD-AFC4-6F175D3DCCD1}">
                <a14:hiddenFill xmlns:a14="http://schemas.microsoft.com/office/drawing/2010/main">
                  <a:solidFill>
                    <a:schemeClr val="accent1"/>
                  </a:solidFill>
                </a14:hiddenFill>
              </a:ext>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8199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6DDD138B-B469-B564-A7C0-611A698E2FCF}"/>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8" name="Object 2" hidden="1">
                        <a:extLst>
                          <a:ext uri="{FF2B5EF4-FFF2-40B4-BE49-F238E27FC236}">
                            <a16:creationId xmlns:a16="http://schemas.microsoft.com/office/drawing/2014/main" id="{6DDD138B-B469-B564-A7C0-611A698E2FCF}"/>
                          </a:ext>
                        </a:extLst>
                      </p:cNvPr>
                      <p:cNvPicPr/>
                      <p:nvPr/>
                    </p:nvPicPr>
                    <p:blipFill>
                      <a:blip r:embed="rId9"/>
                      <a:stretch>
                        <a:fillRect/>
                      </a:stretch>
                    </p:blipFill>
                    <p:spPr>
                      <a:xfrm>
                        <a:off x="1588" y="1588"/>
                        <a:ext cx="1227"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218BCA8C-7EC6-31ED-4B8B-1CDE065323B5}"/>
              </a:ext>
            </a:extLst>
          </p:cNvPr>
          <p:cNvSpPr>
            <a:spLocks noGrp="1"/>
          </p:cNvSpPr>
          <p:nvPr>
            <p:ph type="title"/>
            <p:custDataLst>
              <p:tags r:id="rId2"/>
            </p:custDataLst>
          </p:nvPr>
        </p:nvSpPr>
        <p:spPr>
          <a:xfrm>
            <a:off x="554736" y="172212"/>
            <a:ext cx="69677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GB" dirty="0">
                <a:latin typeface="Arial" panose="020B0604020202020204" pitchFamily="34" charset="0"/>
              </a:rPr>
              <a:t>4j: Outbound models are prepared for testing stage</a:t>
            </a:r>
          </a:p>
        </p:txBody>
      </p:sp>
      <p:sp>
        <p:nvSpPr>
          <p:cNvPr id="11" name="Text Placeholder 10">
            <a:extLst>
              <a:ext uri="{FF2B5EF4-FFF2-40B4-BE49-F238E27FC236}">
                <a16:creationId xmlns:a16="http://schemas.microsoft.com/office/drawing/2014/main" id="{0DF56A41-FE03-45DE-A17F-218D7056423F}"/>
              </a:ext>
            </a:extLst>
          </p:cNvPr>
          <p:cNvSpPr>
            <a:spLocks noGrp="1"/>
          </p:cNvSpPr>
          <p:nvPr>
            <p:ph type="body" sz="quarter" idx="10"/>
          </p:nvPr>
        </p:nvSpPr>
        <p:spPr/>
        <p:txBody>
          <a:bodyPr/>
          <a:lstStyle/>
          <a:p>
            <a:endParaRPr lang="en-GB"/>
          </a:p>
        </p:txBody>
      </p:sp>
      <p:cxnSp>
        <p:nvCxnSpPr>
          <p:cNvPr id="18" name="Straight Connector 17">
            <a:extLst>
              <a:ext uri="{FF2B5EF4-FFF2-40B4-BE49-F238E27FC236}">
                <a16:creationId xmlns:a16="http://schemas.microsoft.com/office/drawing/2014/main" id="{C4BCBE9E-E83F-FD25-70E7-97120122C43B}"/>
              </a:ext>
            </a:extLst>
          </p:cNvPr>
          <p:cNvCxnSpPr>
            <a:cxnSpLocks/>
          </p:cNvCxnSpPr>
          <p:nvPr/>
        </p:nvCxnSpPr>
        <p:spPr>
          <a:xfrm>
            <a:off x="3228655" y="1762973"/>
            <a:ext cx="0" cy="4385972"/>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927101-A814-2594-DAAF-DA9B748CC7EB}"/>
              </a:ext>
            </a:extLst>
          </p:cNvPr>
          <p:cNvCxnSpPr>
            <a:cxnSpLocks/>
          </p:cNvCxnSpPr>
          <p:nvPr/>
        </p:nvCxnSpPr>
        <p:spPr>
          <a:xfrm>
            <a:off x="554736" y="3124923"/>
            <a:ext cx="696772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5078F2-DE7E-1C50-C1DE-45A364D3B7D2}"/>
              </a:ext>
            </a:extLst>
          </p:cNvPr>
          <p:cNvCxnSpPr>
            <a:cxnSpLocks/>
          </p:cNvCxnSpPr>
          <p:nvPr/>
        </p:nvCxnSpPr>
        <p:spPr>
          <a:xfrm>
            <a:off x="554736" y="4786994"/>
            <a:ext cx="6967728"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6BC3CE8-68A7-54C8-9E85-2506AA85D311}"/>
              </a:ext>
            </a:extLst>
          </p:cNvPr>
          <p:cNvSpPr>
            <a:spLocks/>
          </p:cNvSpPr>
          <p:nvPr/>
        </p:nvSpPr>
        <p:spPr>
          <a:xfrm>
            <a:off x="554736" y="1762973"/>
            <a:ext cx="2378469" cy="10618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KZ" b="1" dirty="0">
                <a:solidFill>
                  <a:schemeClr val="bg1"/>
                </a:solidFill>
              </a:rPr>
              <a:t>SalesApp (DigiTeam)</a:t>
            </a:r>
          </a:p>
        </p:txBody>
      </p:sp>
      <p:sp>
        <p:nvSpPr>
          <p:cNvPr id="29" name="Rectangle 28">
            <a:extLst>
              <a:ext uri="{FF2B5EF4-FFF2-40B4-BE49-F238E27FC236}">
                <a16:creationId xmlns:a16="http://schemas.microsoft.com/office/drawing/2014/main" id="{18F3F59C-1143-032B-04B5-4A81D4FECD1B}"/>
              </a:ext>
            </a:extLst>
          </p:cNvPr>
          <p:cNvSpPr>
            <a:spLocks/>
          </p:cNvSpPr>
          <p:nvPr/>
        </p:nvSpPr>
        <p:spPr>
          <a:xfrm>
            <a:off x="554736" y="5087116"/>
            <a:ext cx="2378469" cy="10618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KZ" b="1" dirty="0">
                <a:solidFill>
                  <a:schemeClr val="bg1"/>
                </a:solidFill>
              </a:rPr>
              <a:t>Bankassurance</a:t>
            </a:r>
          </a:p>
        </p:txBody>
      </p:sp>
      <p:sp>
        <p:nvSpPr>
          <p:cNvPr id="13" name="TextBox 12">
            <a:extLst>
              <a:ext uri="{FF2B5EF4-FFF2-40B4-BE49-F238E27FC236}">
                <a16:creationId xmlns:a16="http://schemas.microsoft.com/office/drawing/2014/main" id="{6368211F-0E4F-4B0A-AE87-AE61972FCD54}"/>
              </a:ext>
            </a:extLst>
          </p:cNvPr>
          <p:cNvSpPr txBox="1">
            <a:spLocks/>
          </p:cNvSpPr>
          <p:nvPr/>
        </p:nvSpPr>
        <p:spPr>
          <a:xfrm>
            <a:off x="3491345" y="1762973"/>
            <a:ext cx="4031119" cy="106182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46075" lvl="1" indent="-342900">
              <a:buFont typeface="+mj-lt"/>
              <a:buAutoNum type="arabicPeriod"/>
            </a:pPr>
            <a:r>
              <a:rPr lang="en-GB" dirty="0"/>
              <a:t>Five Branches</a:t>
            </a:r>
          </a:p>
          <a:p>
            <a:pPr marL="346075" lvl="1" indent="-342900">
              <a:buFont typeface="+mj-lt"/>
              <a:buAutoNum type="arabicPeriod"/>
            </a:pPr>
            <a:r>
              <a:rPr lang="en-US" dirty="0"/>
              <a:t>Products: credit cards, secured &amp; unsecured loans</a:t>
            </a:r>
          </a:p>
          <a:p>
            <a:pPr marL="346075" lvl="1" indent="-342900">
              <a:buFont typeface="+mj-lt"/>
              <a:buAutoNum type="arabicPeriod"/>
            </a:pPr>
            <a:r>
              <a:rPr lang="en-GB" dirty="0"/>
              <a:t>300 lead per branch per product</a:t>
            </a:r>
          </a:p>
        </p:txBody>
      </p:sp>
      <p:sp>
        <p:nvSpPr>
          <p:cNvPr id="16" name="Rectangle 15">
            <a:extLst>
              <a:ext uri="{FF2B5EF4-FFF2-40B4-BE49-F238E27FC236}">
                <a16:creationId xmlns:a16="http://schemas.microsoft.com/office/drawing/2014/main" id="{28335A37-13F3-3276-B2FC-71B3EC079BE0}"/>
              </a:ext>
            </a:extLst>
          </p:cNvPr>
          <p:cNvSpPr>
            <a:spLocks/>
          </p:cNvSpPr>
          <p:nvPr/>
        </p:nvSpPr>
        <p:spPr>
          <a:xfrm>
            <a:off x="554736" y="3425044"/>
            <a:ext cx="2378469" cy="10618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KZ" b="1" dirty="0">
                <a:solidFill>
                  <a:schemeClr val="bg1"/>
                </a:solidFill>
              </a:rPr>
              <a:t>BMOnline</a:t>
            </a:r>
          </a:p>
        </p:txBody>
      </p:sp>
      <p:sp>
        <p:nvSpPr>
          <p:cNvPr id="17" name="TextBox 16">
            <a:extLst>
              <a:ext uri="{FF2B5EF4-FFF2-40B4-BE49-F238E27FC236}">
                <a16:creationId xmlns:a16="http://schemas.microsoft.com/office/drawing/2014/main" id="{3E09B7A4-A3CC-4011-A754-4D974094A259}"/>
              </a:ext>
            </a:extLst>
          </p:cNvPr>
          <p:cNvSpPr txBox="1">
            <a:spLocks/>
          </p:cNvSpPr>
          <p:nvPr/>
        </p:nvSpPr>
        <p:spPr>
          <a:xfrm>
            <a:off x="3491345" y="3425044"/>
            <a:ext cx="4031119" cy="106182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46075" lvl="1" indent="-342900">
              <a:buFont typeface="+mj-lt"/>
              <a:buAutoNum type="arabicPeriod"/>
            </a:pPr>
            <a:r>
              <a:rPr lang="en-US" dirty="0"/>
              <a:t>Products: Credit cards, Secured &amp; Unsecured loans</a:t>
            </a:r>
          </a:p>
          <a:p>
            <a:pPr marL="346075" lvl="1" indent="-342900">
              <a:buFont typeface="+mj-lt"/>
              <a:buAutoNum type="arabicPeriod"/>
            </a:pPr>
            <a:r>
              <a:rPr lang="en-GB" dirty="0"/>
              <a:t>5k leads per product</a:t>
            </a:r>
          </a:p>
          <a:p>
            <a:pPr marL="346075" lvl="1" indent="-342900">
              <a:buFont typeface="+mj-lt"/>
              <a:buAutoNum type="arabicPeriod"/>
            </a:pPr>
            <a:r>
              <a:rPr lang="en-US" dirty="0"/>
              <a:t>Channels: Tele Sales, SMS/WhatsApp</a:t>
            </a:r>
            <a:endParaRPr lang="en-GB" dirty="0"/>
          </a:p>
        </p:txBody>
      </p:sp>
      <p:sp>
        <p:nvSpPr>
          <p:cNvPr id="23" name="TextBox 22">
            <a:extLst>
              <a:ext uri="{FF2B5EF4-FFF2-40B4-BE49-F238E27FC236}">
                <a16:creationId xmlns:a16="http://schemas.microsoft.com/office/drawing/2014/main" id="{777F7132-19BE-4230-A353-A6C4CFAA1A52}"/>
              </a:ext>
            </a:extLst>
          </p:cNvPr>
          <p:cNvSpPr txBox="1">
            <a:spLocks/>
          </p:cNvSpPr>
          <p:nvPr/>
        </p:nvSpPr>
        <p:spPr>
          <a:xfrm>
            <a:off x="3491345" y="5087116"/>
            <a:ext cx="4031119" cy="81560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46075" lvl="1" indent="-342900">
              <a:buFont typeface="+mj-lt"/>
              <a:buAutoNum type="arabicPeriod"/>
            </a:pPr>
            <a:r>
              <a:rPr lang="en-GB" dirty="0"/>
              <a:t> </a:t>
            </a:r>
            <a:r>
              <a:rPr lang="en-GB" dirty="0" err="1"/>
              <a:t>Bankassurance</a:t>
            </a:r>
            <a:r>
              <a:rPr lang="en-GB" dirty="0"/>
              <a:t> channel</a:t>
            </a:r>
          </a:p>
          <a:p>
            <a:pPr marL="346075" lvl="1" indent="-342900">
              <a:buFont typeface="+mj-lt"/>
              <a:buAutoNum type="arabicPeriod"/>
            </a:pPr>
            <a:r>
              <a:rPr lang="en-GB" dirty="0"/>
              <a:t> 5k leads per product</a:t>
            </a:r>
          </a:p>
          <a:p>
            <a:pPr marL="346075" lvl="1" indent="-342900">
              <a:buFont typeface="+mj-lt"/>
              <a:buAutoNum type="arabicPeriod"/>
            </a:pPr>
            <a:r>
              <a:rPr lang="en-US" dirty="0"/>
              <a:t> Channels: Tele Sales, SMS/WhatsApp</a:t>
            </a:r>
            <a:endParaRPr lang="en-GB" dirty="0"/>
          </a:p>
        </p:txBody>
      </p:sp>
      <p:sp>
        <p:nvSpPr>
          <p:cNvPr id="32" name="TextBox 31">
            <a:extLst>
              <a:ext uri="{FF2B5EF4-FFF2-40B4-BE49-F238E27FC236}">
                <a16:creationId xmlns:a16="http://schemas.microsoft.com/office/drawing/2014/main" id="{A4809DB2-8E3C-497A-AD91-B4323F2573C1}"/>
              </a:ext>
            </a:extLst>
          </p:cNvPr>
          <p:cNvSpPr txBox="1">
            <a:spLocks/>
          </p:cNvSpPr>
          <p:nvPr/>
        </p:nvSpPr>
        <p:spPr>
          <a:xfrm>
            <a:off x="8212784" y="1447486"/>
            <a:ext cx="3424480" cy="2769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800" b="1" dirty="0">
                <a:solidFill>
                  <a:schemeClr val="accent3"/>
                </a:solidFill>
                <a:cs typeface="+mn-cs"/>
              </a:rPr>
              <a:t>Pilot Structure</a:t>
            </a:r>
          </a:p>
        </p:txBody>
      </p:sp>
      <p:sp>
        <p:nvSpPr>
          <p:cNvPr id="39" name="TextBox 38">
            <a:extLst>
              <a:ext uri="{FF2B5EF4-FFF2-40B4-BE49-F238E27FC236}">
                <a16:creationId xmlns:a16="http://schemas.microsoft.com/office/drawing/2014/main" id="{65D4A4C0-6A4D-4247-8872-04873F2FD729}"/>
              </a:ext>
            </a:extLst>
          </p:cNvPr>
          <p:cNvSpPr txBox="1"/>
          <p:nvPr/>
        </p:nvSpPr>
        <p:spPr>
          <a:xfrm>
            <a:off x="8212784" y="1858701"/>
            <a:ext cx="3424480"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dirty="0"/>
              <a:t>2 groups of clients:</a:t>
            </a:r>
          </a:p>
        </p:txBody>
      </p:sp>
      <p:sp>
        <p:nvSpPr>
          <p:cNvPr id="44" name="TextBox 43">
            <a:extLst>
              <a:ext uri="{FF2B5EF4-FFF2-40B4-BE49-F238E27FC236}">
                <a16:creationId xmlns:a16="http://schemas.microsoft.com/office/drawing/2014/main" id="{30A1FF94-C7ED-40B5-B39B-F68196E75CDD}"/>
              </a:ext>
            </a:extLst>
          </p:cNvPr>
          <p:cNvSpPr txBox="1"/>
          <p:nvPr>
            <p:custDataLst>
              <p:tags r:id="rId3"/>
            </p:custDataLst>
          </p:nvPr>
        </p:nvSpPr>
        <p:spPr>
          <a:xfrm>
            <a:off x="8312726" y="2283322"/>
            <a:ext cx="3324537" cy="89255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spcBef>
                <a:spcPts val="850"/>
              </a:spcBef>
            </a:pPr>
            <a:r>
              <a:rPr lang="en-GB" dirty="0"/>
              <a:t>Random (50%)</a:t>
            </a:r>
          </a:p>
          <a:p>
            <a:pPr lvl="1">
              <a:spcBef>
                <a:spcPts val="850"/>
              </a:spcBef>
            </a:pPr>
            <a:r>
              <a:rPr lang="en-US" dirty="0"/>
              <a:t>Sorted by probability (from highest to lowest)</a:t>
            </a:r>
            <a:endParaRPr lang="en-GB" dirty="0"/>
          </a:p>
        </p:txBody>
      </p:sp>
      <p:sp>
        <p:nvSpPr>
          <p:cNvPr id="46" name="TrackerNumBlue 46">
            <a:extLst>
              <a:ext uri="{FF2B5EF4-FFF2-40B4-BE49-F238E27FC236}">
                <a16:creationId xmlns:a16="http://schemas.microsoft.com/office/drawing/2014/main" id="{F5524017-14F0-4CD7-A4AD-C35612EE2497}"/>
              </a:ext>
            </a:extLst>
          </p:cNvPr>
          <p:cNvSpPr/>
          <p:nvPr>
            <p:custDataLst>
              <p:tags r:id="rId4"/>
            </p:custDataLst>
          </p:nvPr>
        </p:nvSpPr>
        <p:spPr>
          <a:xfrm>
            <a:off x="8212784" y="2283322"/>
            <a:ext cx="246888" cy="246888"/>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1400">
                <a:solidFill>
                  <a:schemeClr val="bg1"/>
                </a:solidFill>
              </a:rPr>
              <a:t>1</a:t>
            </a:r>
            <a:endParaRPr lang="en-GB" sz="1400" dirty="0" err="1">
              <a:solidFill>
                <a:schemeClr val="bg1"/>
              </a:solidFill>
            </a:endParaRPr>
          </a:p>
        </p:txBody>
      </p:sp>
      <p:sp>
        <p:nvSpPr>
          <p:cNvPr id="48" name="TrackerNumBlue 46">
            <a:extLst>
              <a:ext uri="{FF2B5EF4-FFF2-40B4-BE49-F238E27FC236}">
                <a16:creationId xmlns:a16="http://schemas.microsoft.com/office/drawing/2014/main" id="{1EDC6E66-61D4-4621-BA99-95AF94CD66F5}"/>
              </a:ext>
            </a:extLst>
          </p:cNvPr>
          <p:cNvSpPr/>
          <p:nvPr>
            <p:custDataLst>
              <p:tags r:id="rId5"/>
            </p:custDataLst>
          </p:nvPr>
        </p:nvSpPr>
        <p:spPr>
          <a:xfrm>
            <a:off x="8212784" y="2662757"/>
            <a:ext cx="246888" cy="246888"/>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1400" dirty="0">
                <a:solidFill>
                  <a:schemeClr val="bg1"/>
                </a:solidFill>
              </a:rPr>
              <a:t>2</a:t>
            </a:r>
          </a:p>
        </p:txBody>
      </p:sp>
      <p:sp>
        <p:nvSpPr>
          <p:cNvPr id="49" name="TextBox 48">
            <a:extLst>
              <a:ext uri="{FF2B5EF4-FFF2-40B4-BE49-F238E27FC236}">
                <a16:creationId xmlns:a16="http://schemas.microsoft.com/office/drawing/2014/main" id="{E83F0EA8-1A72-4866-A832-28D71E1490BD}"/>
              </a:ext>
            </a:extLst>
          </p:cNvPr>
          <p:cNvSpPr txBox="1"/>
          <p:nvPr/>
        </p:nvSpPr>
        <p:spPr>
          <a:xfrm>
            <a:off x="8212784" y="3673371"/>
            <a:ext cx="3424480" cy="81560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en-US" dirty="0"/>
              <a:t>2 weeks for the pilot</a:t>
            </a:r>
          </a:p>
          <a:p>
            <a:pPr>
              <a:buNone/>
            </a:pPr>
            <a:r>
              <a:rPr lang="en-GB" dirty="0"/>
              <a:t>&gt;&gt; calculating incremental models’ value</a:t>
            </a:r>
          </a:p>
        </p:txBody>
      </p:sp>
      <p:cxnSp>
        <p:nvCxnSpPr>
          <p:cNvPr id="51" name="Straight Connector 50">
            <a:extLst>
              <a:ext uri="{FF2B5EF4-FFF2-40B4-BE49-F238E27FC236}">
                <a16:creationId xmlns:a16="http://schemas.microsoft.com/office/drawing/2014/main" id="{A8B3090F-1EC4-4A6F-9027-D86322BBFB3A}"/>
              </a:ext>
            </a:extLst>
          </p:cNvPr>
          <p:cNvCxnSpPr>
            <a:cxnSpLocks/>
          </p:cNvCxnSpPr>
          <p:nvPr/>
        </p:nvCxnSpPr>
        <p:spPr>
          <a:xfrm>
            <a:off x="8212784" y="1771985"/>
            <a:ext cx="3424480"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55" name="CustomIcon">
            <a:extLst>
              <a:ext uri="{FF2B5EF4-FFF2-40B4-BE49-F238E27FC236}">
                <a16:creationId xmlns:a16="http://schemas.microsoft.com/office/drawing/2014/main" id="{C76F71F8-3770-4622-AD29-05BEEDA20F2B}"/>
              </a:ext>
            </a:extLst>
          </p:cNvPr>
          <p:cNvPicPr>
            <a:picLocks noChangeAspect="1"/>
          </p:cNvPicPr>
          <p:nvPr>
            <p:custDataLst>
              <p:tags r:id="rId6"/>
            </p:custDataLst>
          </p:nvPr>
        </p:nvPicPr>
        <p:blipFill>
          <a:blip r:embed="rId10">
            <a:extLst>
              <a:ext uri="{96DAC541-7B7A-43D3-8B79-37D633B846F1}">
                <asvg:svgBlip xmlns:asvg="http://schemas.microsoft.com/office/drawing/2016/SVG/main" r:embed="rId11"/>
              </a:ext>
            </a:extLst>
          </a:blip>
          <a:stretch>
            <a:fillRect/>
          </a:stretch>
        </p:blipFill>
        <p:spPr>
          <a:xfrm>
            <a:off x="11027664" y="1114885"/>
            <a:ext cx="609600" cy="609600"/>
          </a:xfrm>
          <a:prstGeom prst="rect">
            <a:avLst/>
          </a:prstGeom>
        </p:spPr>
      </p:pic>
    </p:spTree>
    <p:extLst>
      <p:ext uri="{BB962C8B-B14F-4D97-AF65-F5344CB8AC3E}">
        <p14:creationId xmlns:p14="http://schemas.microsoft.com/office/powerpoint/2010/main" val="679238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3" hidden="1">
            <a:extLst>
              <a:ext uri="{FF2B5EF4-FFF2-40B4-BE49-F238E27FC236}">
                <a16:creationId xmlns:a16="http://schemas.microsoft.com/office/drawing/2014/main" id="{070D367E-125F-52D2-A200-B9287B5D0465}"/>
              </a:ext>
            </a:extLst>
          </p:cNvPr>
          <p:cNvGraphicFramePr>
            <a:graphicFrameLocks noChangeAspect="1"/>
          </p:cNvGraphicFramePr>
          <p:nvPr>
            <p:custDataLst>
              <p:tags r:id="rId1"/>
            </p:custDataLst>
            <p:extLst>
              <p:ext uri="{D42A27DB-BD31-4B8C-83A1-F6EECF244321}">
                <p14:modId xmlns:p14="http://schemas.microsoft.com/office/powerpoint/2010/main" val="13692646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8" name="Object 3" hidden="1">
                        <a:extLst>
                          <a:ext uri="{FF2B5EF4-FFF2-40B4-BE49-F238E27FC236}">
                            <a16:creationId xmlns:a16="http://schemas.microsoft.com/office/drawing/2014/main" id="{070D367E-125F-52D2-A200-B9287B5D0465}"/>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BB2FF17E-2C62-78FE-0D8E-539F73F67FCF}"/>
              </a:ext>
            </a:extLst>
          </p:cNvPr>
          <p:cNvSpPr>
            <a:spLocks noGrp="1"/>
          </p:cNvSpPr>
          <p:nvPr>
            <p:ph type="title"/>
          </p:nvPr>
        </p:nvSpPr>
        <p:spPr>
          <a:xfrm>
            <a:off x="554736" y="3236640"/>
            <a:ext cx="5065776" cy="384721"/>
          </a:xfrm>
          <a:noFill/>
          <a:ln/>
          <a:extLst>
            <a:ext uri="{909E8E84-426E-40DD-AFC4-6F175D3DCCD1}">
              <a14:hiddenFill xmlns:a14="http://schemas.microsoft.com/office/drawing/2010/main">
                <a:solidFill>
                  <a:srgbClr val="FFFFFF"/>
                </a:solidFill>
              </a14:hiddenFill>
            </a:ext>
          </a:extLst>
        </p:spPr>
        <p:txBody>
          <a:bodyPr vert="horz" wrap="square" anchor="ctr" anchorCtr="0">
            <a:spAutoFit/>
          </a:bodyPr>
          <a:lstStyle/>
          <a:p>
            <a:r>
              <a:rPr lang="pl-PL" b="1" dirty="0">
                <a:latin typeface="Arial" panose="020B0604020202020204" pitchFamily="34" charset="0"/>
              </a:rPr>
              <a:t>6</a:t>
            </a:r>
            <a:endParaRPr lang="en-GB" b="1" dirty="0">
              <a:latin typeface="Arial" panose="020B0604020202020204" pitchFamily="34" charset="0"/>
            </a:endParaRPr>
          </a:p>
        </p:txBody>
      </p:sp>
      <p:sp>
        <p:nvSpPr>
          <p:cNvPr id="3" name="Text Placeholder 4">
            <a:hlinkClick r:id="rId12" action="ppaction://hlinksldjump"/>
            <a:extLst>
              <a:ext uri="{FF2B5EF4-FFF2-40B4-BE49-F238E27FC236}">
                <a16:creationId xmlns:a16="http://schemas.microsoft.com/office/drawing/2014/main" id="{36395E3D-7D9D-5CEB-918B-8DAE2B579120}"/>
              </a:ext>
            </a:extLst>
          </p:cNvPr>
          <p:cNvSpPr txBox="1">
            <a:spLocks/>
          </p:cNvSpPr>
          <p:nvPr>
            <p:custDataLst>
              <p:tags r:id="rId2"/>
            </p:custDataLst>
          </p:nvPr>
        </p:nvSpPr>
        <p:spPr bwMode="auto">
          <a:xfrm>
            <a:off x="5289550" y="193833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Cross-Sell Pipeline Details</a:t>
            </a:r>
            <a:endParaRPr lang="en-GB" dirty="0">
              <a:cs typeface="+mn-cs"/>
            </a:endParaRPr>
          </a:p>
        </p:txBody>
      </p:sp>
      <p:sp>
        <p:nvSpPr>
          <p:cNvPr id="2" name="Text Placeholder 4">
            <a:hlinkClick r:id="rId13" action="ppaction://hlinksldjump"/>
            <a:extLst>
              <a:ext uri="{FF2B5EF4-FFF2-40B4-BE49-F238E27FC236}">
                <a16:creationId xmlns:a16="http://schemas.microsoft.com/office/drawing/2014/main" id="{FC5419F9-D7C0-9FFB-0B7E-3588037DD033}"/>
              </a:ext>
            </a:extLst>
          </p:cNvPr>
          <p:cNvSpPr txBox="1">
            <a:spLocks/>
          </p:cNvSpPr>
          <p:nvPr>
            <p:custDataLst>
              <p:tags r:id="rId3"/>
            </p:custDataLst>
          </p:nvPr>
        </p:nvSpPr>
        <p:spPr bwMode="auto">
          <a:xfrm>
            <a:off x="5289550" y="2538413"/>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dirty="0">
                <a:cs typeface="+mn-cs"/>
              </a:rPr>
              <a:t>Intro</a:t>
            </a:r>
          </a:p>
        </p:txBody>
      </p:sp>
      <p:sp>
        <p:nvSpPr>
          <p:cNvPr id="10" name="Text Placeholder 4">
            <a:hlinkClick r:id="rId14" action="ppaction://hlinksldjump"/>
            <a:extLst>
              <a:ext uri="{FF2B5EF4-FFF2-40B4-BE49-F238E27FC236}">
                <a16:creationId xmlns:a16="http://schemas.microsoft.com/office/drawing/2014/main" id="{386013E7-66C7-7372-BB34-CA4184F5E46C}"/>
              </a:ext>
            </a:extLst>
          </p:cNvPr>
          <p:cNvSpPr txBox="1">
            <a:spLocks/>
          </p:cNvSpPr>
          <p:nvPr>
            <p:custDataLst>
              <p:tags r:id="rId4"/>
            </p:custDataLst>
          </p:nvPr>
        </p:nvSpPr>
        <p:spPr bwMode="auto">
          <a:xfrm>
            <a:off x="5289550" y="3138488"/>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1. Data Cleaning and Setup</a:t>
            </a:r>
            <a:endParaRPr lang="en-GB" dirty="0">
              <a:cs typeface="+mn-cs"/>
            </a:endParaRPr>
          </a:p>
        </p:txBody>
      </p:sp>
      <p:sp>
        <p:nvSpPr>
          <p:cNvPr id="15" name="Text Placeholder 4">
            <a:hlinkClick r:id="rId15" action="ppaction://hlinksldjump"/>
            <a:extLst>
              <a:ext uri="{FF2B5EF4-FFF2-40B4-BE49-F238E27FC236}">
                <a16:creationId xmlns:a16="http://schemas.microsoft.com/office/drawing/2014/main" id="{112B32CF-97DB-4127-9AB4-B6FC4DA016CF}"/>
              </a:ext>
            </a:extLst>
          </p:cNvPr>
          <p:cNvSpPr txBox="1">
            <a:spLocks/>
          </p:cNvSpPr>
          <p:nvPr>
            <p:custDataLst>
              <p:tags r:id="rId5"/>
            </p:custDataLst>
          </p:nvPr>
        </p:nvSpPr>
        <p:spPr bwMode="auto">
          <a:xfrm>
            <a:off x="5289550" y="3738562"/>
            <a:ext cx="3927475" cy="5984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6213"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2. Customer 360 Data Model</a:t>
            </a:r>
            <a:endParaRPr lang="en-GB" dirty="0">
              <a:cs typeface="+mn-cs"/>
            </a:endParaRPr>
          </a:p>
        </p:txBody>
      </p:sp>
      <p:sp>
        <p:nvSpPr>
          <p:cNvPr id="16" name="Text Placeholder 4">
            <a:hlinkClick r:id="rId16" action="ppaction://hlinksldjump"/>
            <a:extLst>
              <a:ext uri="{FF2B5EF4-FFF2-40B4-BE49-F238E27FC236}">
                <a16:creationId xmlns:a16="http://schemas.microsoft.com/office/drawing/2014/main" id="{19D3DD02-C3AD-D39E-E04F-083BA786BE00}"/>
              </a:ext>
            </a:extLst>
          </p:cNvPr>
          <p:cNvSpPr txBox="1">
            <a:spLocks/>
          </p:cNvSpPr>
          <p:nvPr>
            <p:custDataLst>
              <p:tags r:id="rId6"/>
            </p:custDataLst>
          </p:nvPr>
        </p:nvSpPr>
        <p:spPr bwMode="auto">
          <a:xfrm>
            <a:off x="5289550" y="4337050"/>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3. Model Training</a:t>
            </a:r>
            <a:endParaRPr lang="en-GB" dirty="0">
              <a:cs typeface="+mn-cs"/>
            </a:endParaRPr>
          </a:p>
        </p:txBody>
      </p:sp>
      <p:sp>
        <p:nvSpPr>
          <p:cNvPr id="18" name="Text Placeholder 4">
            <a:hlinkClick r:id="rId17" action="ppaction://hlinksldjump"/>
            <a:extLst>
              <a:ext uri="{FF2B5EF4-FFF2-40B4-BE49-F238E27FC236}">
                <a16:creationId xmlns:a16="http://schemas.microsoft.com/office/drawing/2014/main" id="{7D215376-D49F-BFE6-9FF3-3757CFC8C86E}"/>
              </a:ext>
            </a:extLst>
          </p:cNvPr>
          <p:cNvSpPr txBox="1">
            <a:spLocks/>
          </p:cNvSpPr>
          <p:nvPr>
            <p:custDataLst>
              <p:tags r:id="rId7"/>
            </p:custDataLst>
          </p:nvPr>
        </p:nvSpPr>
        <p:spPr bwMode="auto">
          <a:xfrm>
            <a:off x="5289550" y="4937125"/>
            <a:ext cx="3927475" cy="600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dirty="0">
                <a:effectLst/>
                <a:cs typeface="+mn-cs"/>
              </a:rPr>
              <a:t>4. Leads</a:t>
            </a:r>
            <a:endParaRPr lang="en-GB" dirty="0">
              <a:cs typeface="+mn-cs"/>
            </a:endParaRPr>
          </a:p>
        </p:txBody>
      </p:sp>
      <p:sp>
        <p:nvSpPr>
          <p:cNvPr id="6" name="Text Placeholder 4">
            <a:extLst>
              <a:ext uri="{FF2B5EF4-FFF2-40B4-BE49-F238E27FC236}">
                <a16:creationId xmlns:a16="http://schemas.microsoft.com/office/drawing/2014/main" id="{B26677FA-E0C1-11FD-5B10-C34B186EC598}"/>
              </a:ext>
            </a:extLst>
          </p:cNvPr>
          <p:cNvSpPr txBox="1">
            <a:spLocks/>
          </p:cNvSpPr>
          <p:nvPr>
            <p:custDataLst>
              <p:tags r:id="rId8"/>
            </p:custDataLst>
          </p:nvPr>
        </p:nvSpPr>
        <p:spPr bwMode="auto">
          <a:xfrm>
            <a:off x="5289550" y="5537200"/>
            <a:ext cx="3927475" cy="600075"/>
          </a:xfrm>
          <a:prstGeom prst="rect">
            <a:avLst/>
          </a:prstGeom>
          <a:solidFill>
            <a:schemeClr val="accent1"/>
          </a:solidFill>
          <a:ln>
            <a:noFill/>
          </a:ln>
          <a:effectLst/>
        </p:spPr>
        <p:txBody>
          <a:bodyPr vert="horz" wrap="none" lIns="80963" tIns="177800" rIns="0" bIns="17780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GB" altLang="en-US" b="1" dirty="0">
                <a:solidFill>
                  <a:schemeClr val="tx2"/>
                </a:solidFill>
                <a:cs typeface="+mn-cs"/>
              </a:rPr>
              <a:t>6</a:t>
            </a:r>
            <a:r>
              <a:rPr lang="en-GB" altLang="en-US" b="1" dirty="0">
                <a:solidFill>
                  <a:schemeClr val="tx2"/>
                </a:solidFill>
                <a:effectLst/>
                <a:cs typeface="+mn-cs"/>
              </a:rPr>
              <a:t>. Backlog</a:t>
            </a:r>
            <a:endParaRPr lang="en-GB" b="1" dirty="0">
              <a:solidFill>
                <a:schemeClr val="tx2"/>
              </a:solidFill>
              <a:cs typeface="+mn-cs"/>
            </a:endParaRPr>
          </a:p>
        </p:txBody>
      </p:sp>
    </p:spTree>
    <p:extLst>
      <p:ext uri="{BB962C8B-B14F-4D97-AF65-F5344CB8AC3E}">
        <p14:creationId xmlns:p14="http://schemas.microsoft.com/office/powerpoint/2010/main" val="283219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DFC963B0-6327-43A4-A7E5-4C58B507A5B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73" imgH="476" progId="TCLayout.ActiveDocument.1">
                  <p:embed/>
                </p:oleObj>
              </mc:Choice>
              <mc:Fallback>
                <p:oleObj name="think-cell Slide" r:id="rId9" imgW="473" imgH="476" progId="TCLayout.ActiveDocument.1">
                  <p:embed/>
                  <p:pic>
                    <p:nvPicPr>
                      <p:cNvPr id="6" name="Object 6" hidden="1">
                        <a:extLst>
                          <a:ext uri="{FF2B5EF4-FFF2-40B4-BE49-F238E27FC236}">
                            <a16:creationId xmlns:a16="http://schemas.microsoft.com/office/drawing/2014/main" id="{DFC963B0-6327-43A4-A7E5-4C58B507A5B7}"/>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F14010F0-55F3-E73E-B8AF-6AC03C020904}"/>
              </a:ext>
            </a:extLst>
          </p:cNvPr>
          <p:cNvSpPr>
            <a:spLocks noGrp="1"/>
          </p:cNvSpPr>
          <p:nvPr>
            <p:ph type="title"/>
          </p:nvPr>
        </p:nvSpPr>
        <p:spPr>
          <a:xfrm>
            <a:off x="554736" y="436044"/>
            <a:ext cx="2514600" cy="3077766"/>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dirty="0"/>
              <a:t>6: The closeout backlog suggests code cleaning and final step of the Team onboarding into the pipeline details </a:t>
            </a:r>
          </a:p>
        </p:txBody>
      </p:sp>
      <p:sp>
        <p:nvSpPr>
          <p:cNvPr id="50" name="TextBox 49">
            <a:extLst>
              <a:ext uri="{FF2B5EF4-FFF2-40B4-BE49-F238E27FC236}">
                <a16:creationId xmlns:a16="http://schemas.microsoft.com/office/drawing/2014/main" id="{88C762CD-9CE7-C629-F079-3262F641AF58}"/>
              </a:ext>
            </a:extLst>
          </p:cNvPr>
          <p:cNvSpPr txBox="1">
            <a:spLocks/>
          </p:cNvSpPr>
          <p:nvPr/>
        </p:nvSpPr>
        <p:spPr>
          <a:xfrm>
            <a:off x="3962400" y="436044"/>
            <a:ext cx="7785100" cy="2769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800" b="1" dirty="0">
                <a:latin typeface="Arial" panose="020B0604020202020204" pitchFamily="34" charset="0"/>
                <a:sym typeface=""/>
              </a:rPr>
              <a:t>Experiments to improve model performance</a:t>
            </a:r>
          </a:p>
        </p:txBody>
      </p:sp>
      <p:sp>
        <p:nvSpPr>
          <p:cNvPr id="52" name="TextBox 51">
            <a:extLst>
              <a:ext uri="{FF2B5EF4-FFF2-40B4-BE49-F238E27FC236}">
                <a16:creationId xmlns:a16="http://schemas.microsoft.com/office/drawing/2014/main" id="{BC3D1CD8-3EDE-AF2D-68C3-6D572E59387F}"/>
              </a:ext>
            </a:extLst>
          </p:cNvPr>
          <p:cNvSpPr txBox="1">
            <a:spLocks/>
          </p:cNvSpPr>
          <p:nvPr/>
        </p:nvSpPr>
        <p:spPr>
          <a:xfrm>
            <a:off x="6987941" y="1412577"/>
            <a:ext cx="4759559" cy="8925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solidFill>
                  <a:srgbClr val="000000"/>
                </a:solidFill>
                <a:latin typeface="Arial" panose="020B0604020202020204" pitchFamily="34" charset="0"/>
                <a:sym typeface=""/>
              </a:rPr>
              <a:t>1.1 Creating features for the month ("</a:t>
            </a:r>
            <a:r>
              <a:rPr lang="en-US" sz="1200" dirty="0" err="1">
                <a:solidFill>
                  <a:srgbClr val="000000"/>
                </a:solidFill>
                <a:latin typeface="Arial" panose="020B0604020202020204" pitchFamily="34" charset="0"/>
                <a:sym typeface=""/>
              </a:rPr>
              <a:t>month_of_the_year</a:t>
            </a:r>
            <a:r>
              <a:rPr lang="en-US" sz="1200" dirty="0">
                <a:solidFill>
                  <a:srgbClr val="000000"/>
                </a:solidFill>
                <a:latin typeface="Arial" panose="020B0604020202020204" pitchFamily="34" charset="0"/>
                <a:sym typeface=""/>
              </a:rPr>
              <a:t>”) for Customer360 </a:t>
            </a:r>
          </a:p>
          <a:p>
            <a:r>
              <a:rPr lang="en-US" sz="1200" dirty="0">
                <a:solidFill>
                  <a:srgbClr val="000000"/>
                </a:solidFill>
                <a:latin typeface="Arial" panose="020B0604020202020204" pitchFamily="34" charset="0"/>
                <a:sym typeface=""/>
              </a:rPr>
              <a:t>1.2 Extension of the training period up to 1 year, "), 3 months test</a:t>
            </a:r>
          </a:p>
          <a:p>
            <a:r>
              <a:rPr lang="en-US" sz="1200" dirty="0">
                <a:solidFill>
                  <a:srgbClr val="000000"/>
                </a:solidFill>
                <a:latin typeface="Arial" panose="020B0604020202020204" pitchFamily="34" charset="0"/>
                <a:sym typeface=""/>
              </a:rPr>
              <a:t>1.3 Extension of the training period up to 2 years, 3 months test</a:t>
            </a:r>
          </a:p>
        </p:txBody>
      </p:sp>
      <p:sp>
        <p:nvSpPr>
          <p:cNvPr id="57" name="TextBox 56">
            <a:extLst>
              <a:ext uri="{FF2B5EF4-FFF2-40B4-BE49-F238E27FC236}">
                <a16:creationId xmlns:a16="http://schemas.microsoft.com/office/drawing/2014/main" id="{01D3482D-265E-D762-CDFF-1AAB8C69CA12}"/>
              </a:ext>
            </a:extLst>
          </p:cNvPr>
          <p:cNvSpPr txBox="1">
            <a:spLocks/>
          </p:cNvSpPr>
          <p:nvPr/>
        </p:nvSpPr>
        <p:spPr>
          <a:xfrm>
            <a:off x="6987941" y="2352931"/>
            <a:ext cx="4759559" cy="369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solidFill>
                  <a:srgbClr val="000000"/>
                </a:solidFill>
                <a:latin typeface="Arial" panose="020B0604020202020204" pitchFamily="34" charset="0"/>
                <a:sym typeface=""/>
              </a:rPr>
              <a:t>2.1 Create and implement in Data Engineering pipeline automated checks pipeline</a:t>
            </a:r>
          </a:p>
        </p:txBody>
      </p:sp>
      <p:sp>
        <p:nvSpPr>
          <p:cNvPr id="51" name="TextBox 50">
            <a:extLst>
              <a:ext uri="{FF2B5EF4-FFF2-40B4-BE49-F238E27FC236}">
                <a16:creationId xmlns:a16="http://schemas.microsoft.com/office/drawing/2014/main" id="{C61F1C17-944F-445F-8A6F-4EDB87DFDE11}"/>
              </a:ext>
            </a:extLst>
          </p:cNvPr>
          <p:cNvSpPr txBox="1">
            <a:spLocks/>
          </p:cNvSpPr>
          <p:nvPr/>
        </p:nvSpPr>
        <p:spPr>
          <a:xfrm>
            <a:off x="3962400" y="1412577"/>
            <a:ext cx="2592404" cy="892552"/>
          </a:xfrm>
          <a:prstGeom prst="rect">
            <a:avLst/>
          </a:prstGeom>
          <a:noFill/>
          <a:ln w="6350">
            <a:solidFill>
              <a:srgbClr val="7F7F7F"/>
            </a:solidFill>
          </a:ln>
          <a:extLst>
            <a:ext uri="{909E8E84-426E-40DD-AFC4-6F175D3DCCD1}">
              <a14:hiddenFill xmlns:a14="http://schemas.microsoft.com/office/drawing/2010/main">
                <a:solidFill>
                  <a:srgbClr val="FFFFFF"/>
                </a:solidFill>
              </a14:hiddenFill>
            </a:ext>
          </a:extLst>
        </p:spPr>
        <p:txBody>
          <a:bodyPr vert="horz" wrap="square" lIns="365760" tIns="73152" rIns="73152" bIns="73152"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latin typeface="Arial" panose="020B0604020202020204" pitchFamily="34" charset="0"/>
                <a:sym typeface=""/>
              </a:rPr>
              <a:t>Increasing of the sample size for model training</a:t>
            </a:r>
          </a:p>
        </p:txBody>
      </p:sp>
      <p:sp>
        <p:nvSpPr>
          <p:cNvPr id="12" name="TrackerNumBlue 12">
            <a:extLst>
              <a:ext uri="{FF2B5EF4-FFF2-40B4-BE49-F238E27FC236}">
                <a16:creationId xmlns:a16="http://schemas.microsoft.com/office/drawing/2014/main" id="{09FF7B9D-3829-E975-1E7B-AA630BC9D261}"/>
              </a:ext>
            </a:extLst>
          </p:cNvPr>
          <p:cNvSpPr/>
          <p:nvPr>
            <p:custDataLst>
              <p:tags r:id="rId2"/>
            </p:custDataLst>
          </p:nvPr>
        </p:nvSpPr>
        <p:spPr>
          <a:xfrm>
            <a:off x="4018248" y="1690149"/>
            <a:ext cx="246477" cy="244037"/>
          </a:xfrm>
          <a:prstGeom prst="ellipse">
            <a:avLst/>
          </a:prstGeom>
          <a:noFill/>
          <a:ln w="6350" cap="sq"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dirty="0">
                <a:solidFill>
                  <a:schemeClr val="accent1"/>
                </a:solidFill>
              </a:rPr>
              <a:t>1</a:t>
            </a:r>
          </a:p>
        </p:txBody>
      </p:sp>
      <p:sp>
        <p:nvSpPr>
          <p:cNvPr id="56" name="TextBox 55">
            <a:extLst>
              <a:ext uri="{FF2B5EF4-FFF2-40B4-BE49-F238E27FC236}">
                <a16:creationId xmlns:a16="http://schemas.microsoft.com/office/drawing/2014/main" id="{11E7FE4B-5028-B203-5469-33B4C31F7210}"/>
              </a:ext>
            </a:extLst>
          </p:cNvPr>
          <p:cNvSpPr txBox="1">
            <a:spLocks/>
          </p:cNvSpPr>
          <p:nvPr/>
        </p:nvSpPr>
        <p:spPr>
          <a:xfrm>
            <a:off x="3962400" y="2352931"/>
            <a:ext cx="2592404" cy="369332"/>
          </a:xfrm>
          <a:prstGeom prst="rect">
            <a:avLst/>
          </a:prstGeom>
          <a:noFill/>
          <a:ln w="6350">
            <a:solidFill>
              <a:srgbClr val="7F7F7F"/>
            </a:solidFill>
          </a:ln>
          <a:extLst>
            <a:ext uri="{909E8E84-426E-40DD-AFC4-6F175D3DCCD1}">
              <a14:hiddenFill xmlns:a14="http://schemas.microsoft.com/office/drawing/2010/main">
                <a:solidFill>
                  <a:srgbClr val="FFFFFF"/>
                </a:solidFill>
              </a14:hiddenFill>
            </a:ext>
          </a:extLst>
        </p:spPr>
        <p:txBody>
          <a:bodyPr vert="horz" wrap="square" lIns="365760" tIns="73152" rIns="73152" bIns="73152"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latin typeface="Arial" panose="020B0604020202020204" pitchFamily="34" charset="0"/>
                <a:sym typeface=""/>
              </a:rPr>
              <a:t>Data consistency checks</a:t>
            </a:r>
          </a:p>
        </p:txBody>
      </p:sp>
      <p:sp>
        <p:nvSpPr>
          <p:cNvPr id="85" name="TrackerNumBlue 12">
            <a:extLst>
              <a:ext uri="{FF2B5EF4-FFF2-40B4-BE49-F238E27FC236}">
                <a16:creationId xmlns:a16="http://schemas.microsoft.com/office/drawing/2014/main" id="{E6E3B3C1-590E-D4A9-7F3C-70CEE83FB375}"/>
              </a:ext>
            </a:extLst>
          </p:cNvPr>
          <p:cNvSpPr/>
          <p:nvPr>
            <p:custDataLst>
              <p:tags r:id="rId3"/>
            </p:custDataLst>
          </p:nvPr>
        </p:nvSpPr>
        <p:spPr>
          <a:xfrm>
            <a:off x="4018248" y="2415579"/>
            <a:ext cx="246477" cy="244037"/>
          </a:xfrm>
          <a:prstGeom prst="ellipse">
            <a:avLst/>
          </a:prstGeom>
          <a:noFill/>
          <a:ln w="6350" cap="sq"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dirty="0">
                <a:solidFill>
                  <a:schemeClr val="accent1"/>
                </a:solidFill>
              </a:rPr>
              <a:t>2</a:t>
            </a:r>
          </a:p>
        </p:txBody>
      </p:sp>
      <p:sp>
        <p:nvSpPr>
          <p:cNvPr id="60" name="TextBox 59">
            <a:extLst>
              <a:ext uri="{FF2B5EF4-FFF2-40B4-BE49-F238E27FC236}">
                <a16:creationId xmlns:a16="http://schemas.microsoft.com/office/drawing/2014/main" id="{0E8303B2-AB98-A250-3A67-CAECE7DE457C}"/>
              </a:ext>
            </a:extLst>
          </p:cNvPr>
          <p:cNvSpPr txBox="1">
            <a:spLocks/>
          </p:cNvSpPr>
          <p:nvPr/>
        </p:nvSpPr>
        <p:spPr>
          <a:xfrm>
            <a:off x="3962400" y="2770065"/>
            <a:ext cx="2592404" cy="1600438"/>
          </a:xfrm>
          <a:prstGeom prst="rect">
            <a:avLst/>
          </a:prstGeom>
          <a:noFill/>
          <a:ln w="6350">
            <a:solidFill>
              <a:srgbClr val="7F7F7F"/>
            </a:solidFill>
          </a:ln>
          <a:extLst>
            <a:ext uri="{909E8E84-426E-40DD-AFC4-6F175D3DCCD1}">
              <a14:hiddenFill xmlns:a14="http://schemas.microsoft.com/office/drawing/2010/main">
                <a:solidFill>
                  <a:srgbClr val="FFFFFF"/>
                </a:solidFill>
              </a14:hiddenFill>
            </a:ext>
          </a:extLst>
        </p:spPr>
        <p:txBody>
          <a:bodyPr vert="horz" wrap="square" lIns="365760" tIns="73152" rIns="73152" bIns="73152"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latin typeface="Arial" panose="020B0604020202020204" pitchFamily="34" charset="0"/>
                <a:sym typeface=""/>
              </a:rPr>
              <a:t>Feature engineering</a:t>
            </a:r>
          </a:p>
        </p:txBody>
      </p:sp>
      <p:sp>
        <p:nvSpPr>
          <p:cNvPr id="86" name="TrackerNumBlue 12">
            <a:extLst>
              <a:ext uri="{FF2B5EF4-FFF2-40B4-BE49-F238E27FC236}">
                <a16:creationId xmlns:a16="http://schemas.microsoft.com/office/drawing/2014/main" id="{D41C4BF7-F6EE-FD68-BE76-F88421369001}"/>
              </a:ext>
            </a:extLst>
          </p:cNvPr>
          <p:cNvSpPr/>
          <p:nvPr>
            <p:custDataLst>
              <p:tags r:id="rId4"/>
            </p:custDataLst>
          </p:nvPr>
        </p:nvSpPr>
        <p:spPr>
          <a:xfrm>
            <a:off x="4018248" y="3448266"/>
            <a:ext cx="246477" cy="244037"/>
          </a:xfrm>
          <a:prstGeom prst="ellipse">
            <a:avLst/>
          </a:prstGeom>
          <a:noFill/>
          <a:ln w="6350" cap="sq"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dirty="0">
                <a:solidFill>
                  <a:schemeClr val="accent1"/>
                </a:solidFill>
              </a:rPr>
              <a:t>3</a:t>
            </a:r>
          </a:p>
        </p:txBody>
      </p:sp>
      <p:sp>
        <p:nvSpPr>
          <p:cNvPr id="71" name="TextBox 70">
            <a:extLst>
              <a:ext uri="{FF2B5EF4-FFF2-40B4-BE49-F238E27FC236}">
                <a16:creationId xmlns:a16="http://schemas.microsoft.com/office/drawing/2014/main" id="{BDF55450-3D3E-8316-42C1-743FA9AC81F3}"/>
              </a:ext>
            </a:extLst>
          </p:cNvPr>
          <p:cNvSpPr txBox="1">
            <a:spLocks/>
          </p:cNvSpPr>
          <p:nvPr/>
        </p:nvSpPr>
        <p:spPr>
          <a:xfrm>
            <a:off x="3962400" y="4418305"/>
            <a:ext cx="2592404" cy="363176"/>
          </a:xfrm>
          <a:prstGeom prst="rect">
            <a:avLst/>
          </a:prstGeom>
          <a:noFill/>
          <a:ln w="6350">
            <a:solidFill>
              <a:srgbClr val="7F7F7F"/>
            </a:solidFill>
          </a:ln>
          <a:extLst>
            <a:ext uri="{909E8E84-426E-40DD-AFC4-6F175D3DCCD1}">
              <a14:hiddenFill xmlns:a14="http://schemas.microsoft.com/office/drawing/2010/main">
                <a:solidFill>
                  <a:srgbClr val="FFFFFF"/>
                </a:solidFill>
              </a14:hiddenFill>
            </a:ext>
          </a:extLst>
        </p:spPr>
        <p:txBody>
          <a:bodyPr vert="horz" wrap="square" lIns="365760" tIns="73152" rIns="73152" bIns="73152"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latin typeface="Arial" panose="020B0604020202020204" pitchFamily="34" charset="0"/>
                <a:sym typeface=""/>
              </a:rPr>
              <a:t>Hyperparameter tuning</a:t>
            </a:r>
          </a:p>
        </p:txBody>
      </p:sp>
      <p:sp>
        <p:nvSpPr>
          <p:cNvPr id="87" name="TrackerNumBlue 12">
            <a:extLst>
              <a:ext uri="{FF2B5EF4-FFF2-40B4-BE49-F238E27FC236}">
                <a16:creationId xmlns:a16="http://schemas.microsoft.com/office/drawing/2014/main" id="{9D9E3903-2BA0-DA8D-4E77-A0B3FE304445}"/>
              </a:ext>
            </a:extLst>
          </p:cNvPr>
          <p:cNvSpPr/>
          <p:nvPr>
            <p:custDataLst>
              <p:tags r:id="rId5"/>
            </p:custDataLst>
          </p:nvPr>
        </p:nvSpPr>
        <p:spPr>
          <a:xfrm>
            <a:off x="4018248" y="4477875"/>
            <a:ext cx="246477" cy="244037"/>
          </a:xfrm>
          <a:prstGeom prst="ellipse">
            <a:avLst/>
          </a:prstGeom>
          <a:noFill/>
          <a:ln w="6350" cap="sq"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dirty="0">
                <a:solidFill>
                  <a:schemeClr val="accent1"/>
                </a:solidFill>
              </a:rPr>
              <a:t>4</a:t>
            </a:r>
          </a:p>
        </p:txBody>
      </p:sp>
      <p:sp>
        <p:nvSpPr>
          <p:cNvPr id="74" name="TextBox 73">
            <a:extLst>
              <a:ext uri="{FF2B5EF4-FFF2-40B4-BE49-F238E27FC236}">
                <a16:creationId xmlns:a16="http://schemas.microsoft.com/office/drawing/2014/main" id="{47E6AFC2-4B0C-525D-EA54-211ACA8B8EBF}"/>
              </a:ext>
            </a:extLst>
          </p:cNvPr>
          <p:cNvSpPr txBox="1">
            <a:spLocks/>
          </p:cNvSpPr>
          <p:nvPr/>
        </p:nvSpPr>
        <p:spPr>
          <a:xfrm>
            <a:off x="3962400" y="4829283"/>
            <a:ext cx="2592404" cy="578620"/>
          </a:xfrm>
          <a:prstGeom prst="rect">
            <a:avLst/>
          </a:prstGeom>
          <a:noFill/>
          <a:ln w="6350">
            <a:solidFill>
              <a:srgbClr val="7F7F7F"/>
            </a:solidFill>
          </a:ln>
          <a:extLst>
            <a:ext uri="{909E8E84-426E-40DD-AFC4-6F175D3DCCD1}">
              <a14:hiddenFill xmlns:a14="http://schemas.microsoft.com/office/drawing/2010/main">
                <a:solidFill>
                  <a:srgbClr val="FFFFFF"/>
                </a:solidFill>
              </a14:hiddenFill>
            </a:ext>
          </a:extLst>
        </p:spPr>
        <p:txBody>
          <a:bodyPr vert="horz" wrap="square" lIns="365760" tIns="73152" rIns="73152" bIns="73152"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latin typeface="Arial" panose="020B0604020202020204" pitchFamily="34" charset="0"/>
                <a:sym typeface=""/>
              </a:rPr>
              <a:t>Experiments with model specification</a:t>
            </a:r>
          </a:p>
        </p:txBody>
      </p:sp>
      <p:sp>
        <p:nvSpPr>
          <p:cNvPr id="88" name="TrackerNumBlue 12">
            <a:extLst>
              <a:ext uri="{FF2B5EF4-FFF2-40B4-BE49-F238E27FC236}">
                <a16:creationId xmlns:a16="http://schemas.microsoft.com/office/drawing/2014/main" id="{3BED539E-6400-6249-B31A-BAAD29A9A9F8}"/>
              </a:ext>
            </a:extLst>
          </p:cNvPr>
          <p:cNvSpPr/>
          <p:nvPr>
            <p:custDataLst>
              <p:tags r:id="rId6"/>
            </p:custDataLst>
          </p:nvPr>
        </p:nvSpPr>
        <p:spPr>
          <a:xfrm>
            <a:off x="4018248" y="4954788"/>
            <a:ext cx="246477" cy="244037"/>
          </a:xfrm>
          <a:prstGeom prst="ellipse">
            <a:avLst/>
          </a:prstGeom>
          <a:noFill/>
          <a:ln w="6350" cap="sq"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dirty="0">
                <a:solidFill>
                  <a:schemeClr val="accent1"/>
                </a:solidFill>
              </a:rPr>
              <a:t>5</a:t>
            </a:r>
          </a:p>
        </p:txBody>
      </p:sp>
      <p:sp>
        <p:nvSpPr>
          <p:cNvPr id="8" name="TextBox 7">
            <a:extLst>
              <a:ext uri="{FF2B5EF4-FFF2-40B4-BE49-F238E27FC236}">
                <a16:creationId xmlns:a16="http://schemas.microsoft.com/office/drawing/2014/main" id="{75A0A9A7-D5C9-60DB-8EA0-7254EB375162}"/>
              </a:ext>
            </a:extLst>
          </p:cNvPr>
          <p:cNvSpPr txBox="1">
            <a:spLocks/>
          </p:cNvSpPr>
          <p:nvPr/>
        </p:nvSpPr>
        <p:spPr>
          <a:xfrm>
            <a:off x="3962400" y="5455703"/>
            <a:ext cx="2592404" cy="815608"/>
          </a:xfrm>
          <a:prstGeom prst="rect">
            <a:avLst/>
          </a:prstGeom>
          <a:noFill/>
          <a:ln w="6350">
            <a:solidFill>
              <a:srgbClr val="7F7F7F"/>
            </a:solidFill>
          </a:ln>
          <a:extLst>
            <a:ext uri="{909E8E84-426E-40DD-AFC4-6F175D3DCCD1}">
              <a14:hiddenFill xmlns:a14="http://schemas.microsoft.com/office/drawing/2010/main">
                <a:solidFill>
                  <a:srgbClr val="FFFFFF"/>
                </a:solidFill>
              </a14:hiddenFill>
            </a:ext>
          </a:extLst>
        </p:spPr>
        <p:txBody>
          <a:bodyPr vert="horz" wrap="square" lIns="365760" tIns="73152" rIns="73152" bIns="73152" rtlCol="0" anchor="ctr">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latin typeface="Arial" panose="020B0604020202020204" pitchFamily="34" charset="0"/>
                <a:sym typeface=""/>
              </a:rPr>
              <a:t>Customer’s profit per product estimation </a:t>
            </a:r>
          </a:p>
        </p:txBody>
      </p:sp>
      <p:sp>
        <p:nvSpPr>
          <p:cNvPr id="11" name="TrackerNumBlue 12">
            <a:extLst>
              <a:ext uri="{FF2B5EF4-FFF2-40B4-BE49-F238E27FC236}">
                <a16:creationId xmlns:a16="http://schemas.microsoft.com/office/drawing/2014/main" id="{17987B8A-AD39-28DF-2719-021C45B8C088}"/>
              </a:ext>
            </a:extLst>
          </p:cNvPr>
          <p:cNvSpPr/>
          <p:nvPr>
            <p:custDataLst>
              <p:tags r:id="rId7"/>
            </p:custDataLst>
          </p:nvPr>
        </p:nvSpPr>
        <p:spPr>
          <a:xfrm>
            <a:off x="4018248" y="5693864"/>
            <a:ext cx="246477" cy="244037"/>
          </a:xfrm>
          <a:prstGeom prst="ellipse">
            <a:avLst/>
          </a:prstGeom>
          <a:noFill/>
          <a:ln w="6350" cap="sq"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dirty="0">
                <a:solidFill>
                  <a:schemeClr val="accent1"/>
                </a:solidFill>
              </a:rPr>
              <a:t>6</a:t>
            </a:r>
          </a:p>
        </p:txBody>
      </p:sp>
      <p:sp>
        <p:nvSpPr>
          <p:cNvPr id="16" name="TextBox 15">
            <a:extLst>
              <a:ext uri="{FF2B5EF4-FFF2-40B4-BE49-F238E27FC236}">
                <a16:creationId xmlns:a16="http://schemas.microsoft.com/office/drawing/2014/main" id="{01D498B8-92C3-6BBF-F920-219184B8DF64}"/>
              </a:ext>
            </a:extLst>
          </p:cNvPr>
          <p:cNvSpPr txBox="1">
            <a:spLocks/>
          </p:cNvSpPr>
          <p:nvPr/>
        </p:nvSpPr>
        <p:spPr>
          <a:xfrm>
            <a:off x="6987941" y="4829283"/>
            <a:ext cx="4759559" cy="446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solidFill>
                  <a:srgbClr val="000000"/>
                </a:solidFill>
                <a:latin typeface="Arial" panose="020B0604020202020204" pitchFamily="34" charset="0"/>
                <a:sym typeface=""/>
              </a:rPr>
              <a:t>5.1 Outbound: </a:t>
            </a:r>
            <a:r>
              <a:rPr lang="en-US" sz="1200" dirty="0" err="1">
                <a:solidFill>
                  <a:srgbClr val="000000"/>
                </a:solidFill>
                <a:latin typeface="Arial" panose="020B0604020202020204" pitchFamily="34" charset="0"/>
                <a:sym typeface=""/>
              </a:rPr>
              <a:t>random_forest_classifier</a:t>
            </a:r>
            <a:endParaRPr lang="en-US" sz="1200" dirty="0">
              <a:solidFill>
                <a:srgbClr val="000000"/>
              </a:solidFill>
              <a:latin typeface="Arial" panose="020B0604020202020204" pitchFamily="34" charset="0"/>
              <a:sym typeface=""/>
            </a:endParaRPr>
          </a:p>
          <a:p>
            <a:r>
              <a:rPr lang="en-US" sz="1200" dirty="0">
                <a:solidFill>
                  <a:srgbClr val="000000"/>
                </a:solidFill>
                <a:latin typeface="Arial" panose="020B0604020202020204" pitchFamily="34" charset="0"/>
                <a:sym typeface=""/>
              </a:rPr>
              <a:t>5.2 inbound: </a:t>
            </a:r>
            <a:r>
              <a:rPr lang="en-US" sz="1200" dirty="0" err="1">
                <a:solidFill>
                  <a:srgbClr val="000000"/>
                </a:solidFill>
                <a:latin typeface="Arial" panose="020B0604020202020204" pitchFamily="34" charset="0"/>
                <a:sym typeface=""/>
              </a:rPr>
              <a:t>lightGBM</a:t>
            </a:r>
            <a:r>
              <a:rPr lang="en-US" sz="1200" dirty="0">
                <a:solidFill>
                  <a:srgbClr val="000000"/>
                </a:solidFill>
                <a:latin typeface="Arial" panose="020B0604020202020204" pitchFamily="34" charset="0"/>
                <a:sym typeface=""/>
              </a:rPr>
              <a:t> (package "</a:t>
            </a:r>
            <a:r>
              <a:rPr lang="en-US" sz="1200" dirty="0" err="1">
                <a:solidFill>
                  <a:srgbClr val="000000"/>
                </a:solidFill>
                <a:latin typeface="Arial" panose="020B0604020202020204" pitchFamily="34" charset="0"/>
                <a:sym typeface=""/>
              </a:rPr>
              <a:t>SynapseML</a:t>
            </a:r>
            <a:r>
              <a:rPr lang="en-US" sz="1200" dirty="0">
                <a:solidFill>
                  <a:srgbClr val="000000"/>
                </a:solidFill>
                <a:latin typeface="Arial" panose="020B0604020202020204" pitchFamily="34" charset="0"/>
                <a:sym typeface=""/>
              </a:rPr>
              <a:t>" in Python v3.8)</a:t>
            </a:r>
          </a:p>
        </p:txBody>
      </p:sp>
      <p:sp>
        <p:nvSpPr>
          <p:cNvPr id="18" name="TextBox 17">
            <a:extLst>
              <a:ext uri="{FF2B5EF4-FFF2-40B4-BE49-F238E27FC236}">
                <a16:creationId xmlns:a16="http://schemas.microsoft.com/office/drawing/2014/main" id="{F2C8CA4B-2763-E584-CCEC-8FA9673FDD99}"/>
              </a:ext>
            </a:extLst>
          </p:cNvPr>
          <p:cNvSpPr txBox="1">
            <a:spLocks/>
          </p:cNvSpPr>
          <p:nvPr/>
        </p:nvSpPr>
        <p:spPr>
          <a:xfrm>
            <a:off x="6987941" y="5455703"/>
            <a:ext cx="4759559" cy="8156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solidFill>
                  <a:srgbClr val="000000"/>
                </a:solidFill>
                <a:latin typeface="Arial" panose="020B0604020202020204" pitchFamily="34" charset="0"/>
                <a:sym typeface=""/>
              </a:rPr>
              <a:t>6.1  Estimate amount of value (net profit / profit / revenue) generated per customer per product</a:t>
            </a:r>
          </a:p>
          <a:p>
            <a:r>
              <a:rPr lang="en-US" sz="1200" dirty="0">
                <a:solidFill>
                  <a:srgbClr val="000000"/>
                </a:solidFill>
                <a:latin typeface="Arial" panose="020B0604020202020204" pitchFamily="34" charset="0"/>
                <a:sym typeface=""/>
              </a:rPr>
              <a:t>6.2  Optimize model output by multiplication of propensity by value from 6.1 estimation</a:t>
            </a:r>
          </a:p>
        </p:txBody>
      </p:sp>
      <p:sp>
        <p:nvSpPr>
          <p:cNvPr id="21" name="TextBox 20">
            <a:extLst>
              <a:ext uri="{FF2B5EF4-FFF2-40B4-BE49-F238E27FC236}">
                <a16:creationId xmlns:a16="http://schemas.microsoft.com/office/drawing/2014/main" id="{215FCE93-2CAC-3070-40C5-F374616AD577}"/>
              </a:ext>
            </a:extLst>
          </p:cNvPr>
          <p:cNvSpPr txBox="1">
            <a:spLocks/>
          </p:cNvSpPr>
          <p:nvPr/>
        </p:nvSpPr>
        <p:spPr>
          <a:xfrm>
            <a:off x="6987941" y="2770065"/>
            <a:ext cx="4759559" cy="16004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solidFill>
                  <a:srgbClr val="000000"/>
                </a:solidFill>
                <a:latin typeface="Arial" panose="020B0604020202020204" pitchFamily="34" charset="0"/>
                <a:sym typeface=""/>
              </a:rPr>
              <a:t>3.1 Analysis of average prediction plots / partial dependency plots</a:t>
            </a:r>
          </a:p>
          <a:p>
            <a:r>
              <a:rPr lang="en-US" sz="1200" dirty="0">
                <a:solidFill>
                  <a:srgbClr val="000000"/>
                </a:solidFill>
                <a:latin typeface="Arial" panose="020B0604020202020204" pitchFamily="34" charset="0"/>
                <a:sym typeface=""/>
              </a:rPr>
              <a:t>3.2 Identification of the key patterns in customer’s behavior and additional features needed with business</a:t>
            </a:r>
          </a:p>
          <a:p>
            <a:r>
              <a:rPr lang="en-US" sz="1200" dirty="0">
                <a:solidFill>
                  <a:srgbClr val="000000"/>
                </a:solidFill>
                <a:latin typeface="Arial" panose="020B0604020202020204" pitchFamily="34" charset="0"/>
                <a:sym typeface=""/>
              </a:rPr>
              <a:t>3.3 Addition of business rules as features in the model </a:t>
            </a:r>
          </a:p>
          <a:p>
            <a:r>
              <a:rPr lang="en-US" sz="1200" dirty="0">
                <a:solidFill>
                  <a:srgbClr val="000000"/>
                </a:solidFill>
                <a:latin typeface="Arial" panose="020B0604020202020204" pitchFamily="34" charset="0"/>
                <a:sym typeface=""/>
              </a:rPr>
              <a:t>3.4 Generation of more complex features from transactions data</a:t>
            </a:r>
          </a:p>
          <a:p>
            <a:pPr lvl="1"/>
            <a:r>
              <a:rPr lang="en-US" sz="1200" dirty="0">
                <a:solidFill>
                  <a:srgbClr val="000000"/>
                </a:solidFill>
                <a:latin typeface="Arial" panose="020B0604020202020204" pitchFamily="34" charset="0"/>
                <a:sym typeface=""/>
              </a:rPr>
              <a:t>Estimation of customer’s income</a:t>
            </a:r>
          </a:p>
          <a:p>
            <a:pPr lvl="1"/>
            <a:r>
              <a:rPr lang="en-US" sz="1200" dirty="0">
                <a:solidFill>
                  <a:srgbClr val="000000"/>
                </a:solidFill>
                <a:latin typeface="Arial" panose="020B0604020202020204" pitchFamily="34" charset="0"/>
                <a:cs typeface="Arial" panose="020B0604020202020204" pitchFamily="34" charset="0"/>
                <a:sym typeface=""/>
              </a:rPr>
              <a:t>Split by type of account</a:t>
            </a:r>
          </a:p>
        </p:txBody>
      </p:sp>
      <p:cxnSp>
        <p:nvCxnSpPr>
          <p:cNvPr id="32" name="Straight Connector 31">
            <a:extLst>
              <a:ext uri="{FF2B5EF4-FFF2-40B4-BE49-F238E27FC236}">
                <a16:creationId xmlns:a16="http://schemas.microsoft.com/office/drawing/2014/main" id="{1C2A0250-87FF-51E2-4D0D-9D159D01C9DA}"/>
              </a:ext>
            </a:extLst>
          </p:cNvPr>
          <p:cNvCxnSpPr>
            <a:cxnSpLocks/>
          </p:cNvCxnSpPr>
          <p:nvPr/>
        </p:nvCxnSpPr>
        <p:spPr>
          <a:xfrm>
            <a:off x="3962400" y="2329030"/>
            <a:ext cx="7785100"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F221F6-FE07-7CE2-2FCC-A4D8CFF0918B}"/>
              </a:ext>
            </a:extLst>
          </p:cNvPr>
          <p:cNvCxnSpPr>
            <a:cxnSpLocks/>
          </p:cNvCxnSpPr>
          <p:nvPr/>
        </p:nvCxnSpPr>
        <p:spPr>
          <a:xfrm>
            <a:off x="3962400" y="2746164"/>
            <a:ext cx="7785100"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5EC13F-1341-3585-2E0D-67BC3022FE09}"/>
              </a:ext>
            </a:extLst>
          </p:cNvPr>
          <p:cNvCxnSpPr>
            <a:cxnSpLocks/>
          </p:cNvCxnSpPr>
          <p:nvPr/>
        </p:nvCxnSpPr>
        <p:spPr>
          <a:xfrm>
            <a:off x="3962400" y="4394404"/>
            <a:ext cx="7785100"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1552C22-2A89-2439-9587-04D288F54633}"/>
              </a:ext>
            </a:extLst>
          </p:cNvPr>
          <p:cNvCxnSpPr>
            <a:cxnSpLocks/>
          </p:cNvCxnSpPr>
          <p:nvPr/>
        </p:nvCxnSpPr>
        <p:spPr>
          <a:xfrm>
            <a:off x="3962400" y="4805382"/>
            <a:ext cx="7785100"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27375D-1D0E-BFA2-7A56-DBCFDD806803}"/>
              </a:ext>
            </a:extLst>
          </p:cNvPr>
          <p:cNvCxnSpPr>
            <a:cxnSpLocks/>
          </p:cNvCxnSpPr>
          <p:nvPr/>
        </p:nvCxnSpPr>
        <p:spPr>
          <a:xfrm>
            <a:off x="3962400" y="5431804"/>
            <a:ext cx="7785100" cy="0"/>
          </a:xfrm>
          <a:prstGeom prst="line">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275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394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Object 6" hidden="1">
            <a:extLst>
              <a:ext uri="{FF2B5EF4-FFF2-40B4-BE49-F238E27FC236}">
                <a16:creationId xmlns:a16="http://schemas.microsoft.com/office/drawing/2014/main" id="{DFCCA97B-2A30-4756-8CF1-FB25E72E6020}"/>
              </a:ext>
            </a:extLst>
          </p:cNvPr>
          <p:cNvGraphicFramePr>
            <a:graphicFrameLocks noChangeAspect="1"/>
          </p:cNvGraphicFramePr>
          <p:nvPr>
            <p:custDataLst>
              <p:tags r:id="rId1"/>
            </p:custDataLst>
            <p:extLst>
              <p:ext uri="{D42A27DB-BD31-4B8C-83A1-F6EECF244321}">
                <p14:modId xmlns:p14="http://schemas.microsoft.com/office/powerpoint/2010/main" val="3618122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9" imgW="473" imgH="476" progId="TCLayout.ActiveDocument.1">
                  <p:embed/>
                </p:oleObj>
              </mc:Choice>
              <mc:Fallback>
                <p:oleObj name="think-cell Slide" r:id="rId49" imgW="473" imgH="476" progId="TCLayout.ActiveDocument.1">
                  <p:embed/>
                  <p:pic>
                    <p:nvPicPr>
                      <p:cNvPr id="72" name="Object 6" hidden="1">
                        <a:extLst>
                          <a:ext uri="{FF2B5EF4-FFF2-40B4-BE49-F238E27FC236}">
                            <a16:creationId xmlns:a16="http://schemas.microsoft.com/office/drawing/2014/main" id="{DFCCA97B-2A30-4756-8CF1-FB25E72E6020}"/>
                          </a:ext>
                        </a:extLst>
                      </p:cNvPr>
                      <p:cNvPicPr/>
                      <p:nvPr/>
                    </p:nvPicPr>
                    <p:blipFill>
                      <a:blip r:embed="rId50"/>
                      <a:stretch>
                        <a:fillRect/>
                      </a:stretch>
                    </p:blipFill>
                    <p:spPr>
                      <a:xfrm>
                        <a:off x="1588" y="1588"/>
                        <a:ext cx="1588" cy="1588"/>
                      </a:xfrm>
                      <a:prstGeom prst="rect">
                        <a:avLst/>
                      </a:prstGeom>
                    </p:spPr>
                  </p:pic>
                </p:oleObj>
              </mc:Fallback>
            </mc:AlternateContent>
          </a:graphicData>
        </a:graphic>
      </p:graphicFrame>
      <p:sp>
        <p:nvSpPr>
          <p:cNvPr id="4" name="2. Slide Title">
            <a:extLst>
              <a:ext uri="{FF2B5EF4-FFF2-40B4-BE49-F238E27FC236}">
                <a16:creationId xmlns:a16="http://schemas.microsoft.com/office/drawing/2014/main" id="{18E9F782-5C8A-46F0-B3CC-D8F3ACC3E221}"/>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GB" dirty="0">
                <a:latin typeface="Arial" panose="020B0604020202020204" pitchFamily="34" charset="0"/>
              </a:rPr>
              <a:t>2: We have built 6 initial propensity models for outbound cross-sell with promising results</a:t>
            </a:r>
          </a:p>
        </p:txBody>
      </p:sp>
      <p:sp>
        <p:nvSpPr>
          <p:cNvPr id="5" name="Freeform: Shape 4">
            <a:extLst>
              <a:ext uri="{FF2B5EF4-FFF2-40B4-BE49-F238E27FC236}">
                <a16:creationId xmlns:a16="http://schemas.microsoft.com/office/drawing/2014/main" id="{2F2128EF-B0BD-4F82-B05E-0631B12B8B3E}"/>
              </a:ext>
            </a:extLst>
          </p:cNvPr>
          <p:cNvSpPr/>
          <p:nvPr/>
        </p:nvSpPr>
        <p:spPr>
          <a:xfrm>
            <a:off x="1" y="1797050"/>
            <a:ext cx="3486150" cy="4549775"/>
          </a:xfrm>
          <a:custGeom>
            <a:avLst/>
            <a:gdLst>
              <a:gd name="connsiteX0" fmla="*/ 0 w 4480765"/>
              <a:gd name="connsiteY0" fmla="*/ 0 h 4888169"/>
              <a:gd name="connsiteX1" fmla="*/ 4024209 w 4480765"/>
              <a:gd name="connsiteY1" fmla="*/ 0 h 4888169"/>
              <a:gd name="connsiteX2" fmla="*/ 4480765 w 4480765"/>
              <a:gd name="connsiteY2" fmla="*/ 456555 h 4888169"/>
              <a:gd name="connsiteX3" fmla="*/ 4480765 w 4480765"/>
              <a:gd name="connsiteY3" fmla="*/ 4431614 h 4888169"/>
              <a:gd name="connsiteX4" fmla="*/ 4024209 w 4480765"/>
              <a:gd name="connsiteY4" fmla="*/ 4888169 h 4888169"/>
              <a:gd name="connsiteX5" fmla="*/ 0 w 4480765"/>
              <a:gd name="connsiteY5" fmla="*/ 4888169 h 488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0765" h="4888169">
                <a:moveTo>
                  <a:pt x="0" y="0"/>
                </a:moveTo>
                <a:lnTo>
                  <a:pt x="4024209" y="0"/>
                </a:lnTo>
                <a:cubicBezTo>
                  <a:pt x="4276357" y="0"/>
                  <a:pt x="4480765" y="204407"/>
                  <a:pt x="4480765" y="456555"/>
                </a:cubicBezTo>
                <a:lnTo>
                  <a:pt x="4480765" y="4431614"/>
                </a:lnTo>
                <a:cubicBezTo>
                  <a:pt x="4480765" y="4683762"/>
                  <a:pt x="4276357" y="4888169"/>
                  <a:pt x="4024209" y="4888169"/>
                </a:cubicBezTo>
                <a:lnTo>
                  <a:pt x="0" y="4888169"/>
                </a:lnTo>
                <a:close/>
              </a:path>
            </a:pathLst>
          </a:cu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5EFF3C65-22E6-4EA7-BF14-EB43CA3BF2A7}"/>
              </a:ext>
            </a:extLst>
          </p:cNvPr>
          <p:cNvSpPr txBox="1">
            <a:spLocks/>
          </p:cNvSpPr>
          <p:nvPr/>
        </p:nvSpPr>
        <p:spPr>
          <a:xfrm>
            <a:off x="4170362" y="1822450"/>
            <a:ext cx="7464425" cy="246063"/>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2"/>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2"/>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2"/>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2"/>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600" b="1" i="0" u="none" strike="noStrike" kern="1200" cap="none" spc="0" normalizeH="0" baseline="0" noProof="0" dirty="0">
                <a:ln>
                  <a:noFill/>
                </a:ln>
                <a:solidFill>
                  <a:schemeClr val="accent3"/>
                </a:solidFill>
                <a:effectLst/>
                <a:uLnTx/>
                <a:uFillTx/>
                <a:latin typeface="Arial"/>
                <a:ea typeface="+mn-ea"/>
                <a:cs typeface="Arial" panose="020B0604020202020204" pitchFamily="34" charset="0"/>
              </a:rPr>
              <a:t>Gini coefficient</a:t>
            </a:r>
            <a:r>
              <a:rPr kumimoji="0" lang="en-GB"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 (higher is better)</a:t>
            </a:r>
            <a:endParaRPr kumimoji="0" lang="en-GB"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6" name="TextBox 15">
            <a:extLst>
              <a:ext uri="{FF2B5EF4-FFF2-40B4-BE49-F238E27FC236}">
                <a16:creationId xmlns:a16="http://schemas.microsoft.com/office/drawing/2014/main" id="{AE55FCE3-165D-4C14-A190-58A5F61FC45C}"/>
              </a:ext>
            </a:extLst>
          </p:cNvPr>
          <p:cNvSpPr txBox="1">
            <a:spLocks/>
          </p:cNvSpPr>
          <p:nvPr/>
        </p:nvSpPr>
        <p:spPr>
          <a:xfrm>
            <a:off x="550926" y="1389581"/>
            <a:ext cx="2935226"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2"/>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2"/>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2"/>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2"/>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800" b="1" i="0" u="none" strike="noStrike" kern="1200" cap="none" spc="0" normalizeH="0" baseline="0" noProof="0" dirty="0">
                <a:ln>
                  <a:noFill/>
                </a:ln>
                <a:solidFill>
                  <a:schemeClr val="accent3"/>
                </a:solidFill>
                <a:effectLst/>
                <a:uLnTx/>
                <a:uFillTx/>
                <a:latin typeface="Arial"/>
                <a:ea typeface="+mn-ea"/>
                <a:cs typeface="Arial" panose="020B0604020202020204" pitchFamily="34" charset="0"/>
              </a:rPr>
              <a:t>Key developments…</a:t>
            </a:r>
          </a:p>
        </p:txBody>
      </p:sp>
      <p:sp>
        <p:nvSpPr>
          <p:cNvPr id="43" name="TextBox 42">
            <a:extLst>
              <a:ext uri="{FF2B5EF4-FFF2-40B4-BE49-F238E27FC236}">
                <a16:creationId xmlns:a16="http://schemas.microsoft.com/office/drawing/2014/main" id="{56AB1522-44DA-4F4A-9A57-5468FBAC27AE}"/>
              </a:ext>
            </a:extLst>
          </p:cNvPr>
          <p:cNvSpPr txBox="1">
            <a:spLocks/>
          </p:cNvSpPr>
          <p:nvPr/>
        </p:nvSpPr>
        <p:spPr>
          <a:xfrm>
            <a:off x="558050" y="2637493"/>
            <a:ext cx="2651082" cy="256224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2"/>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2"/>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2"/>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2"/>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marR="0" lvl="0" indent="-285750" algn="l" defTabSz="914400" rtl="0" eaLnBrk="1" fontAlgn="auto" latinLnBrk="0" hangingPunct="1">
              <a:lnSpc>
                <a:spcPct val="100000"/>
              </a:lnSpc>
              <a:spcBef>
                <a:spcPts val="300"/>
              </a:spcBef>
              <a:spcAft>
                <a:spcPts val="600"/>
              </a:spcAft>
              <a:buClr>
                <a:srgbClr val="FFFFFF"/>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Most MVP datasets included </a:t>
            </a: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as per the C360 dataset</a:t>
            </a:r>
          </a:p>
          <a:p>
            <a:pPr marL="285750" marR="0" lvl="0" indent="-285750" algn="l" defTabSz="914400" rtl="0" eaLnBrk="1" fontAlgn="auto" latinLnBrk="0" hangingPunct="1">
              <a:lnSpc>
                <a:spcPct val="100000"/>
              </a:lnSpc>
              <a:spcBef>
                <a:spcPts val="300"/>
              </a:spcBef>
              <a:spcAft>
                <a:spcPts val="600"/>
              </a:spcAft>
              <a:buClr>
                <a:srgbClr val="FFFFFF"/>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Engineered features </a:t>
            </a: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to align with best practices and improve </a:t>
            </a:r>
            <a:r>
              <a:rPr kumimoji="0" lang="en-US" sz="1600" b="0" i="0" u="none" strike="noStrike" kern="1200" cap="none" spc="0" normalizeH="0" baseline="0" noProof="0" dirty="0" err="1">
                <a:ln>
                  <a:noFill/>
                </a:ln>
                <a:solidFill>
                  <a:srgbClr val="FFFFFF"/>
                </a:solidFill>
                <a:effectLst/>
                <a:uLnTx/>
                <a:uFillTx/>
                <a:latin typeface="Arial"/>
                <a:ea typeface="+mn-ea"/>
                <a:cs typeface="Arial" panose="020B0604020202020204" pitchFamily="34" charset="0"/>
              </a:rPr>
              <a:t>explainability</a:t>
            </a:r>
            <a:endPar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300"/>
              </a:spcBef>
              <a:spcAft>
                <a:spcPts val="600"/>
              </a:spcAft>
              <a:buClr>
                <a:srgbClr val="FFFFFF"/>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Sanitized data quality </a:t>
            </a:r>
          </a:p>
          <a:p>
            <a:pPr marL="285750" marR="0" lvl="0" indent="-285750" algn="l" defTabSz="914400" rtl="0" eaLnBrk="1" fontAlgn="auto" latinLnBrk="0" hangingPunct="1">
              <a:lnSpc>
                <a:spcPct val="100000"/>
              </a:lnSpc>
              <a:spcBef>
                <a:spcPts val="300"/>
              </a:spcBef>
              <a:spcAft>
                <a:spcPts val="600"/>
              </a:spcAft>
              <a:buClr>
                <a:srgbClr val="FFFFFF"/>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Applied business eligibility criteria</a:t>
            </a:r>
          </a:p>
        </p:txBody>
      </p:sp>
      <p:graphicFrame>
        <p:nvGraphicFramePr>
          <p:cNvPr id="75" name="Chart 74">
            <a:extLst>
              <a:ext uri="{FF2B5EF4-FFF2-40B4-BE49-F238E27FC236}">
                <a16:creationId xmlns:a16="http://schemas.microsoft.com/office/drawing/2014/main" id="{69A6B5E0-9409-77EA-8AD9-4083EF304E03}"/>
              </a:ext>
            </a:extLst>
          </p:cNvPr>
          <p:cNvGraphicFramePr/>
          <p:nvPr>
            <p:custDataLst>
              <p:tags r:id="rId3"/>
            </p:custDataLst>
            <p:extLst>
              <p:ext uri="{D42A27DB-BD31-4B8C-83A1-F6EECF244321}">
                <p14:modId xmlns:p14="http://schemas.microsoft.com/office/powerpoint/2010/main" val="752874224"/>
              </p:ext>
            </p:extLst>
          </p:nvPr>
        </p:nvGraphicFramePr>
        <p:xfrm>
          <a:off x="4087813" y="2241550"/>
          <a:ext cx="7632700" cy="1225550"/>
        </p:xfrm>
        <a:graphic>
          <a:graphicData uri="http://schemas.openxmlformats.org/drawingml/2006/chart">
            <c:chart xmlns:c="http://schemas.openxmlformats.org/drawingml/2006/chart" xmlns:r="http://schemas.openxmlformats.org/officeDocument/2006/relationships" r:id="rId51"/>
          </a:graphicData>
        </a:graphic>
      </p:graphicFrame>
      <p:sp>
        <p:nvSpPr>
          <p:cNvPr id="92" name="Text Placeholder 4">
            <a:extLst>
              <a:ext uri="{FF2B5EF4-FFF2-40B4-BE49-F238E27FC236}">
                <a16:creationId xmlns:a16="http://schemas.microsoft.com/office/drawing/2014/main" id="{FCDF113C-E6D4-4606-A0C0-33527AD763B2}"/>
              </a:ext>
            </a:extLst>
          </p:cNvPr>
          <p:cNvSpPr>
            <a:spLocks noGrp="1"/>
          </p:cNvSpPr>
          <p:nvPr>
            <p:custDataLst>
              <p:tags r:id="rId4"/>
            </p:custDataLst>
          </p:nvPr>
        </p:nvSpPr>
        <p:spPr bwMode="auto">
          <a:xfrm>
            <a:off x="10829925" y="3427413"/>
            <a:ext cx="36988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6DD404D-B99B-49C0-B893-E586E3158867}" type="datetime'''''''''''''B''''''''an''''''''''''c''''''''''''a'">
              <a:rPr lang="en-US" altLang="en-US" sz="1000" u="none" strike="noStrike" normalizeH="0" noProof="0" smtClean="0">
                <a:ln>
                  <a:noFill/>
                </a:ln>
                <a:solidFill>
                  <a:srgbClr val="000000"/>
                </a:solidFill>
                <a:effectLst/>
                <a:uLnTx/>
                <a:uFillTx/>
                <a:cs typeface="+mn-cs"/>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Banca</a:t>
            </a:fld>
            <a:endParaRPr lang="en-US" sz="1000" u="none" strike="noStrike" normalizeH="0" noProof="0" dirty="0">
              <a:ln>
                <a:noFill/>
              </a:ln>
              <a:solidFill>
                <a:srgbClr val="000000"/>
              </a:solidFill>
              <a:effectLst/>
              <a:uLnTx/>
              <a:uFillTx/>
              <a:cs typeface="+mn-cs"/>
            </a:endParaRPr>
          </a:p>
        </p:txBody>
      </p:sp>
      <p:sp>
        <p:nvSpPr>
          <p:cNvPr id="95" name="Text Placeholder 4">
            <a:extLst>
              <a:ext uri="{FF2B5EF4-FFF2-40B4-BE49-F238E27FC236}">
                <a16:creationId xmlns:a16="http://schemas.microsoft.com/office/drawing/2014/main" id="{667E3B40-C436-45F1-96F1-6BAFD3FBEF77}"/>
              </a:ext>
            </a:extLst>
          </p:cNvPr>
          <p:cNvSpPr>
            <a:spLocks noGrp="1"/>
          </p:cNvSpPr>
          <p:nvPr>
            <p:custDataLst>
              <p:tags r:id="rId5"/>
            </p:custDataLst>
          </p:nvPr>
        </p:nvSpPr>
        <p:spPr bwMode="auto">
          <a:xfrm>
            <a:off x="9467850" y="3427413"/>
            <a:ext cx="60325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FE6658C-51E1-46DC-A984-7512A38DAFDC}" type="datetime'''''''B''''''''''''''''''''''M'''''''''' ''O''n''li''''n''e'">
              <a:rPr lang="en-US" altLang="en-US" sz="1000" u="none" strike="noStrike" normalizeH="0" noProof="0" smtClean="0">
                <a:ln>
                  <a:noFill/>
                </a:ln>
                <a:solidFill>
                  <a:srgbClr val="000000"/>
                </a:solidFill>
                <a:effectLst/>
                <a:uLnTx/>
                <a:uFillTx/>
                <a:cs typeface="+mn-cs"/>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BM Online</a:t>
            </a:fld>
            <a:endParaRPr lang="en-US" sz="1000" u="none" strike="noStrike" normalizeH="0" noProof="0" dirty="0">
              <a:ln>
                <a:noFill/>
              </a:ln>
              <a:solidFill>
                <a:srgbClr val="000000"/>
              </a:solidFill>
              <a:effectLst/>
              <a:uLnTx/>
              <a:uFillTx/>
              <a:cs typeface="+mn-cs"/>
            </a:endParaRPr>
          </a:p>
        </p:txBody>
      </p:sp>
      <p:sp>
        <p:nvSpPr>
          <p:cNvPr id="90" name="Text Placeholder 4">
            <a:extLst>
              <a:ext uri="{FF2B5EF4-FFF2-40B4-BE49-F238E27FC236}">
                <a16:creationId xmlns:a16="http://schemas.microsoft.com/office/drawing/2014/main" id="{D7104027-979C-4E24-8C05-9971ECB4F82D}"/>
              </a:ext>
            </a:extLst>
          </p:cNvPr>
          <p:cNvSpPr>
            <a:spLocks noGrp="1"/>
          </p:cNvSpPr>
          <p:nvPr>
            <p:custDataLst>
              <p:tags r:id="rId6"/>
            </p:custDataLst>
          </p:nvPr>
        </p:nvSpPr>
        <p:spPr bwMode="auto">
          <a:xfrm>
            <a:off x="8056563" y="3427413"/>
            <a:ext cx="9382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98C2F36-7ECD-4ECC-A217-AFAA61AE2842}" type="datetime'''S''a''''''v''''i''n''g ''a''''''c''''''co''u''''''n''ts'''''">
              <a:rPr lang="en-US" altLang="en-US" sz="1000" u="none" strike="noStrike" normalizeH="0" noProof="0" smtClean="0">
                <a:ln>
                  <a:noFill/>
                </a:ln>
                <a:solidFill>
                  <a:srgbClr val="000000"/>
                </a:solidFill>
                <a:effectLst/>
                <a:uLnTx/>
                <a:uFillTx/>
                <a:cs typeface="+mn-cs"/>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Saving accounts</a:t>
            </a:fld>
            <a:endParaRPr lang="en-US" sz="1000" u="none" strike="noStrike" normalizeH="0" noProof="0" dirty="0">
              <a:ln>
                <a:noFill/>
              </a:ln>
              <a:solidFill>
                <a:srgbClr val="000000"/>
              </a:solidFill>
              <a:effectLst/>
              <a:uLnTx/>
              <a:uFillTx/>
              <a:cs typeface="+mn-cs"/>
            </a:endParaRPr>
          </a:p>
        </p:txBody>
      </p:sp>
      <p:sp>
        <p:nvSpPr>
          <p:cNvPr id="87" name="Text Placeholder 4">
            <a:extLst>
              <a:ext uri="{FF2B5EF4-FFF2-40B4-BE49-F238E27FC236}">
                <a16:creationId xmlns:a16="http://schemas.microsoft.com/office/drawing/2014/main" id="{551581A4-CDD2-43FB-9BE0-460F7DAA7D5F}"/>
              </a:ext>
            </a:extLst>
          </p:cNvPr>
          <p:cNvSpPr>
            <a:spLocks noGrp="1"/>
          </p:cNvSpPr>
          <p:nvPr>
            <p:custDataLst>
              <p:tags r:id="rId7"/>
            </p:custDataLst>
          </p:nvPr>
        </p:nvSpPr>
        <p:spPr bwMode="auto">
          <a:xfrm>
            <a:off x="6800850" y="3427413"/>
            <a:ext cx="96043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E009400-6EC6-44BA-A087-6052E1B62AA4}" type="datetime'''Un''''''se''''cu''''''r''''''ed'' ''''''lo''''''an''s'">
              <a:rPr lang="en-US" altLang="en-US" sz="1000" u="none" strike="noStrike" normalizeH="0" noProof="0" smtClean="0">
                <a:ln>
                  <a:noFill/>
                </a:ln>
                <a:solidFill>
                  <a:srgbClr val="000000"/>
                </a:solidFill>
                <a:effectLst/>
                <a:uLnTx/>
                <a:uFillTx/>
                <a:cs typeface="+mn-cs"/>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Unsecured loans</a:t>
            </a:fld>
            <a:endParaRPr lang="en-US" sz="1000" u="none" strike="noStrike" normalizeH="0" noProof="0" dirty="0">
              <a:ln>
                <a:noFill/>
              </a:ln>
              <a:solidFill>
                <a:srgbClr val="000000"/>
              </a:solidFill>
              <a:effectLst/>
              <a:uLnTx/>
              <a:uFillTx/>
              <a:cs typeface="+mn-cs"/>
            </a:endParaRPr>
          </a:p>
        </p:txBody>
      </p:sp>
      <p:sp>
        <p:nvSpPr>
          <p:cNvPr id="84" name="Text Placeholder 4">
            <a:extLst>
              <a:ext uri="{FF2B5EF4-FFF2-40B4-BE49-F238E27FC236}">
                <a16:creationId xmlns:a16="http://schemas.microsoft.com/office/drawing/2014/main" id="{34FA3FB5-4ADB-4A17-B90C-A4E4F45C7FFD}"/>
              </a:ext>
            </a:extLst>
          </p:cNvPr>
          <p:cNvSpPr>
            <a:spLocks noGrp="1"/>
          </p:cNvSpPr>
          <p:nvPr>
            <p:custDataLst>
              <p:tags r:id="rId8"/>
            </p:custDataLst>
          </p:nvPr>
        </p:nvSpPr>
        <p:spPr bwMode="auto">
          <a:xfrm>
            <a:off x="5626100" y="3427413"/>
            <a:ext cx="81915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1E92F36-8282-45CF-89B2-186B768FAF53}" type="datetime'''''''''S''ecu''''''''''''''''''''''r''ed loan''s'''''''''''''">
              <a:rPr lang="en-US" altLang="en-US" sz="1000" u="none" strike="noStrike" normalizeH="0" noProof="0" smtClean="0">
                <a:ln>
                  <a:noFill/>
                </a:ln>
                <a:solidFill>
                  <a:srgbClr val="000000"/>
                </a:solidFill>
                <a:effectLst/>
                <a:uLnTx/>
                <a:uFillTx/>
                <a:cs typeface="+mn-cs"/>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Secured loans</a:t>
            </a:fld>
            <a:endParaRPr lang="en-US" sz="1000" u="none" strike="noStrike" normalizeH="0" noProof="0" dirty="0">
              <a:ln>
                <a:noFill/>
              </a:ln>
              <a:solidFill>
                <a:srgbClr val="000000"/>
              </a:solidFill>
              <a:effectLst/>
              <a:uLnTx/>
              <a:uFillTx/>
              <a:cs typeface="+mn-cs"/>
            </a:endParaRPr>
          </a:p>
        </p:txBody>
      </p:sp>
      <p:sp>
        <p:nvSpPr>
          <p:cNvPr id="61" name="Text Placeholder 4">
            <a:extLst>
              <a:ext uri="{FF2B5EF4-FFF2-40B4-BE49-F238E27FC236}">
                <a16:creationId xmlns:a16="http://schemas.microsoft.com/office/drawing/2014/main" id="{4C1F3293-4EFE-461D-940D-7EE66BAE31C5}"/>
              </a:ext>
            </a:extLst>
          </p:cNvPr>
          <p:cNvSpPr>
            <a:spLocks noGrp="1"/>
          </p:cNvSpPr>
          <p:nvPr>
            <p:custDataLst>
              <p:tags r:id="rId9"/>
            </p:custDataLst>
          </p:nvPr>
        </p:nvSpPr>
        <p:spPr bwMode="auto">
          <a:xfrm>
            <a:off x="4443414" y="3427413"/>
            <a:ext cx="69532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FE48FD9-BD59-4BF1-8B9C-7F9E4084765B}" type="datetime'''''''C''''''''''re''''''''d''''''''it ca''''''''''rds'''">
              <a:rPr lang="en-US" altLang="en-US" sz="1000" u="none" strike="noStrike" normalizeH="0" noProof="0" smtClean="0">
                <a:ln>
                  <a:noFill/>
                </a:ln>
                <a:solidFill>
                  <a:srgbClr val="000000"/>
                </a:solidFill>
                <a:effectLst/>
                <a:uLnTx/>
                <a:uFillTx/>
                <a:cs typeface="+mn-cs"/>
              </a:rPr>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Credit cards</a:t>
            </a:fld>
            <a:endParaRPr lang="en-US" sz="1000" u="none" strike="noStrike" normalizeH="0" noProof="0" dirty="0">
              <a:ln>
                <a:noFill/>
              </a:ln>
              <a:solidFill>
                <a:srgbClr val="000000"/>
              </a:solidFill>
              <a:effectLst/>
              <a:uLnTx/>
              <a:uFillTx/>
              <a:cs typeface="+mn-cs"/>
            </a:endParaRPr>
          </a:p>
        </p:txBody>
      </p:sp>
      <p:sp>
        <p:nvSpPr>
          <p:cNvPr id="131" name="TextBox 130">
            <a:extLst>
              <a:ext uri="{FF2B5EF4-FFF2-40B4-BE49-F238E27FC236}">
                <a16:creationId xmlns:a16="http://schemas.microsoft.com/office/drawing/2014/main" id="{9B9DC8A4-1087-4282-B60B-63FFF264C370}"/>
              </a:ext>
            </a:extLst>
          </p:cNvPr>
          <p:cNvSpPr txBox="1">
            <a:spLocks/>
          </p:cNvSpPr>
          <p:nvPr/>
        </p:nvSpPr>
        <p:spPr>
          <a:xfrm>
            <a:off x="4170362" y="1389581"/>
            <a:ext cx="7464425" cy="2769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2"/>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2"/>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2"/>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2"/>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800" b="1" i="0" u="none" strike="noStrike" kern="1200" cap="none" spc="0" normalizeH="0" baseline="0" noProof="0" dirty="0">
                <a:ln>
                  <a:noFill/>
                </a:ln>
                <a:solidFill>
                  <a:schemeClr val="accent3"/>
                </a:solidFill>
                <a:effectLst/>
                <a:uLnTx/>
                <a:uFillTx/>
                <a:latin typeface="Arial"/>
                <a:ea typeface="+mn-ea"/>
                <a:cs typeface="Arial" panose="020B0604020202020204" pitchFamily="34" charset="0"/>
              </a:rPr>
              <a:t>…have resulted in improved performance</a:t>
            </a:r>
          </a:p>
        </p:txBody>
      </p:sp>
      <p:sp>
        <p:nvSpPr>
          <p:cNvPr id="40" name="Rectangle 39">
            <a:extLst>
              <a:ext uri="{FF2B5EF4-FFF2-40B4-BE49-F238E27FC236}">
                <a16:creationId xmlns:a16="http://schemas.microsoft.com/office/drawing/2014/main" id="{73742980-3255-239B-1E80-649203093DA8}"/>
              </a:ext>
            </a:extLst>
          </p:cNvPr>
          <p:cNvSpPr/>
          <p:nvPr>
            <p:custDataLst>
              <p:tags r:id="rId10"/>
            </p:custDataLst>
          </p:nvPr>
        </p:nvSpPr>
        <p:spPr bwMode="auto">
          <a:xfrm>
            <a:off x="10280650" y="2079625"/>
            <a:ext cx="138113" cy="138113"/>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1" name="Rectangle 30">
            <a:extLst>
              <a:ext uri="{FF2B5EF4-FFF2-40B4-BE49-F238E27FC236}">
                <a16:creationId xmlns:a16="http://schemas.microsoft.com/office/drawing/2014/main" id="{EFCFEFB6-3C33-8AD1-8BB3-DC3342954F23}"/>
              </a:ext>
            </a:extLst>
          </p:cNvPr>
          <p:cNvSpPr/>
          <p:nvPr>
            <p:custDataLst>
              <p:tags r:id="rId11"/>
            </p:custDataLst>
          </p:nvPr>
        </p:nvSpPr>
        <p:spPr bwMode="auto">
          <a:xfrm>
            <a:off x="10280650" y="1876425"/>
            <a:ext cx="138113" cy="138113"/>
          </a:xfrm>
          <a:prstGeom prst="rect">
            <a:avLst/>
          </a:prstGeom>
          <a:solidFill>
            <a:schemeClr val="accent2"/>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57" name="Rectangle 156">
            <a:extLst>
              <a:ext uri="{FF2B5EF4-FFF2-40B4-BE49-F238E27FC236}">
                <a16:creationId xmlns:a16="http://schemas.microsoft.com/office/drawing/2014/main" id="{98380259-85A9-4655-BED2-EE13CFD107CC}"/>
              </a:ext>
            </a:extLst>
          </p:cNvPr>
          <p:cNvSpPr/>
          <p:nvPr>
            <p:custDataLst>
              <p:tags r:id="rId12"/>
            </p:custDataLst>
          </p:nvPr>
        </p:nvSpPr>
        <p:spPr bwMode="auto">
          <a:xfrm>
            <a:off x="9555163" y="2079625"/>
            <a:ext cx="138113" cy="138113"/>
          </a:xfrm>
          <a:prstGeom prst="rect">
            <a:avLst/>
          </a:prstGeom>
          <a:solidFill>
            <a:schemeClr val="accent3"/>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55" name="Rectangle 154">
            <a:extLst>
              <a:ext uri="{FF2B5EF4-FFF2-40B4-BE49-F238E27FC236}">
                <a16:creationId xmlns:a16="http://schemas.microsoft.com/office/drawing/2014/main" id="{65CBCA18-D216-4DE2-9EF8-35ED6B95FCFC}"/>
              </a:ext>
            </a:extLst>
          </p:cNvPr>
          <p:cNvSpPr/>
          <p:nvPr>
            <p:custDataLst>
              <p:tags r:id="rId13"/>
            </p:custDataLst>
          </p:nvPr>
        </p:nvSpPr>
        <p:spPr bwMode="auto">
          <a:xfrm>
            <a:off x="9555163" y="1876425"/>
            <a:ext cx="138113" cy="138113"/>
          </a:xfrm>
          <a:prstGeom prst="rect">
            <a:avLst/>
          </a:prstGeom>
          <a:solidFill>
            <a:schemeClr val="accent4"/>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72" name="Text Placeholder 4">
            <a:extLst>
              <a:ext uri="{FF2B5EF4-FFF2-40B4-BE49-F238E27FC236}">
                <a16:creationId xmlns:a16="http://schemas.microsoft.com/office/drawing/2014/main" id="{4C1F3293-4EFE-461D-940D-7EE66BAE31C5}"/>
              </a:ext>
            </a:extLst>
          </p:cNvPr>
          <p:cNvSpPr>
            <a:spLocks noGrp="1"/>
          </p:cNvSpPr>
          <p:nvPr>
            <p:custDataLst>
              <p:tags r:id="rId14"/>
            </p:custDataLst>
          </p:nvPr>
        </p:nvSpPr>
        <p:spPr bwMode="auto">
          <a:xfrm>
            <a:off x="9744075" y="2076450"/>
            <a:ext cx="43497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35E62EC-3BC6-439E-A4C0-CDCD6F6E806B}" type="datetime'''''''''''S''''p''''''r''''''i''''''n''t'''''' ''''3'''''">
              <a:rPr lang="en-US" altLang="en-US" sz="1000" u="none" strike="noStrike" normalizeH="0" noProof="0" smtClean="0">
                <a:ln>
                  <a:noFill/>
                </a:ln>
                <a:solidFill>
                  <a:srgbClr val="000000"/>
                </a:solidFill>
                <a:effectLst/>
                <a:uLnTx/>
                <a:uFillTx/>
                <a:cs typeface="+mn-cs"/>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Sprint 3</a:t>
            </a:fld>
            <a:endParaRPr lang="en-US" sz="1000" u="none" strike="noStrike" normalizeH="0" noProof="0" dirty="0">
              <a:ln>
                <a:noFill/>
              </a:ln>
              <a:solidFill>
                <a:srgbClr val="000000"/>
              </a:solidFill>
              <a:effectLst/>
              <a:uLnTx/>
              <a:uFillTx/>
              <a:cs typeface="+mn-cs"/>
            </a:endParaRPr>
          </a:p>
        </p:txBody>
      </p:sp>
      <p:sp>
        <p:nvSpPr>
          <p:cNvPr id="28" name="Text Placeholder 4">
            <a:extLst>
              <a:ext uri="{FF2B5EF4-FFF2-40B4-BE49-F238E27FC236}">
                <a16:creationId xmlns:a16="http://schemas.microsoft.com/office/drawing/2014/main" id="{6EF509E3-1A02-949C-2FE9-18606653643A}"/>
              </a:ext>
            </a:extLst>
          </p:cNvPr>
          <p:cNvSpPr>
            <a:spLocks noGrp="1"/>
          </p:cNvSpPr>
          <p:nvPr>
            <p:custDataLst>
              <p:tags r:id="rId15"/>
            </p:custDataLst>
          </p:nvPr>
        </p:nvSpPr>
        <p:spPr bwMode="auto">
          <a:xfrm>
            <a:off x="10469563" y="1873250"/>
            <a:ext cx="43497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2189D95-F17A-41D0-83B8-D7F872DFB74C}" type="datetime'''''''''''S''''p''''''''r''''''i''n''''t'''''' ''''''''''''4'">
              <a:rPr lang="en-US" altLang="en-US" sz="1000" u="none" strike="noStrike" normalizeH="0" noProof="0" smtClean="0">
                <a:ln>
                  <a:noFill/>
                </a:ln>
                <a:solidFill>
                  <a:srgbClr val="000000"/>
                </a:solidFill>
                <a:effectLst/>
                <a:uLnTx/>
                <a:uFillTx/>
                <a:cs typeface="+mn-cs"/>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Sprint 4</a:t>
            </a:fld>
            <a:endParaRPr lang="en-US" sz="1000" u="none" strike="noStrike" normalizeH="0" noProof="0" dirty="0">
              <a:ln>
                <a:noFill/>
              </a:ln>
              <a:solidFill>
                <a:srgbClr val="000000"/>
              </a:solidFill>
              <a:effectLst/>
              <a:uLnTx/>
              <a:uFillTx/>
              <a:cs typeface="+mn-cs"/>
            </a:endParaRPr>
          </a:p>
        </p:txBody>
      </p:sp>
      <p:sp>
        <p:nvSpPr>
          <p:cNvPr id="3" name="Text Placeholder 4">
            <a:extLst>
              <a:ext uri="{FF2B5EF4-FFF2-40B4-BE49-F238E27FC236}">
                <a16:creationId xmlns:a16="http://schemas.microsoft.com/office/drawing/2014/main" id="{E92300D5-2206-D52A-C7F6-AE311E9EEC39}"/>
              </a:ext>
            </a:extLst>
          </p:cNvPr>
          <p:cNvSpPr>
            <a:spLocks noGrp="1"/>
          </p:cNvSpPr>
          <p:nvPr>
            <p:custDataLst>
              <p:tags r:id="rId16"/>
            </p:custDataLst>
          </p:nvPr>
        </p:nvSpPr>
        <p:spPr bwMode="auto">
          <a:xfrm>
            <a:off x="10469563" y="2076450"/>
            <a:ext cx="111442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82AD700B-180A-4108-B8E3-0FD687E1FD5B}" type="datetime'Sprin''t 6 ''(''''20''''23 ''d''''at''''''a'''''''''''')'''">
              <a:rPr lang="en-US" altLang="en-US" sz="1000" smtClean="0">
                <a:solidFill>
                  <a:srgbClr val="000000"/>
                </a:solidFill>
                <a:cs typeface="+mn-cs"/>
              </a:rPr>
              <a:pPr lvl="0">
                <a:spcBef>
                  <a:spcPct val="0"/>
                </a:spcBef>
                <a:spcAft>
                  <a:spcPct val="0"/>
                </a:spcAft>
                <a:buClr>
                  <a:srgbClr val="000000"/>
                </a:buClr>
                <a:defRPr/>
              </a:pPr>
              <a:t>Sprint 6 (2023 data)</a:t>
            </a:fld>
            <a:endParaRPr lang="en-US" sz="1000" strike="noStrike" normalizeH="0" noProof="0" dirty="0">
              <a:ln>
                <a:noFill/>
              </a:ln>
              <a:solidFill>
                <a:srgbClr val="000000"/>
              </a:solidFill>
              <a:effectLst/>
              <a:uLnTx/>
              <a:uFillTx/>
              <a:cs typeface="+mn-cs"/>
            </a:endParaRPr>
          </a:p>
        </p:txBody>
      </p:sp>
      <p:sp>
        <p:nvSpPr>
          <p:cNvPr id="170" name="Text Placeholder 4">
            <a:extLst>
              <a:ext uri="{FF2B5EF4-FFF2-40B4-BE49-F238E27FC236}">
                <a16:creationId xmlns:a16="http://schemas.microsoft.com/office/drawing/2014/main" id="{4C1F3293-4EFE-461D-940D-7EE66BAE31C5}"/>
              </a:ext>
            </a:extLst>
          </p:cNvPr>
          <p:cNvSpPr>
            <a:spLocks noGrp="1"/>
          </p:cNvSpPr>
          <p:nvPr>
            <p:custDataLst>
              <p:tags r:id="rId17"/>
            </p:custDataLst>
          </p:nvPr>
        </p:nvSpPr>
        <p:spPr bwMode="auto">
          <a:xfrm>
            <a:off x="9744075" y="1873250"/>
            <a:ext cx="43497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3550C8F-F698-4B3D-AD6E-7B91960D52B8}" type="datetime'''''S''p''''''''r''''''''i''''n''''''t'''''' ''''''2'''''''''">
              <a:rPr lang="en-US" altLang="en-US" sz="1000" u="none" strike="noStrike" normalizeH="0" noProof="0" smtClean="0">
                <a:ln>
                  <a:noFill/>
                </a:ln>
                <a:solidFill>
                  <a:srgbClr val="000000"/>
                </a:solidFill>
                <a:effectLst/>
                <a:uLnTx/>
                <a:uFillTx/>
                <a:cs typeface="+mn-cs"/>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Sprint 2</a:t>
            </a:fld>
            <a:endParaRPr lang="en-US" sz="1000" u="none" strike="noStrike" normalizeH="0" noProof="0" dirty="0">
              <a:ln>
                <a:noFill/>
              </a:ln>
              <a:solidFill>
                <a:srgbClr val="000000"/>
              </a:solidFill>
              <a:effectLst/>
              <a:uLnTx/>
              <a:uFillTx/>
              <a:cs typeface="+mn-cs"/>
            </a:endParaRPr>
          </a:p>
        </p:txBody>
      </p:sp>
      <p:cxnSp>
        <p:nvCxnSpPr>
          <p:cNvPr id="14" name="Straight Connector 13">
            <a:extLst>
              <a:ext uri="{FF2B5EF4-FFF2-40B4-BE49-F238E27FC236}">
                <a16:creationId xmlns:a16="http://schemas.microsoft.com/office/drawing/2014/main" id="{4AAA9F0D-7DFB-C0F6-D33D-E0B82BB26EF1}"/>
              </a:ext>
            </a:extLst>
          </p:cNvPr>
          <p:cNvCxnSpPr>
            <a:cxnSpLocks/>
          </p:cNvCxnSpPr>
          <p:nvPr/>
        </p:nvCxnSpPr>
        <p:spPr>
          <a:xfrm>
            <a:off x="554736" y="1706563"/>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A5990B9-550C-4D15-B9BA-6B06B6A858FB}"/>
              </a:ext>
            </a:extLst>
          </p:cNvPr>
          <p:cNvGrpSpPr/>
          <p:nvPr/>
        </p:nvGrpSpPr>
        <p:grpSpPr>
          <a:xfrm>
            <a:off x="3630143" y="1508449"/>
            <a:ext cx="396228" cy="396228"/>
            <a:chOff x="4728795" y="1125726"/>
            <a:chExt cx="396228" cy="396228"/>
          </a:xfrm>
        </p:grpSpPr>
        <p:sp>
          <p:nvSpPr>
            <p:cNvPr id="19" name="Oval 18">
              <a:extLst>
                <a:ext uri="{FF2B5EF4-FFF2-40B4-BE49-F238E27FC236}">
                  <a16:creationId xmlns:a16="http://schemas.microsoft.com/office/drawing/2014/main" id="{BE787C4D-155C-4C67-879C-CA128A7A2E2C}"/>
                </a:ext>
              </a:extLst>
            </p:cNvPr>
            <p:cNvSpPr/>
            <p:nvPr/>
          </p:nvSpPr>
          <p:spPr>
            <a:xfrm>
              <a:off x="4728795" y="1125726"/>
              <a:ext cx="396228" cy="396228"/>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20" name="Graphic 19">
              <a:extLst>
                <a:ext uri="{FF2B5EF4-FFF2-40B4-BE49-F238E27FC236}">
                  <a16:creationId xmlns:a16="http://schemas.microsoft.com/office/drawing/2014/main" id="{E837DD5E-F927-4B28-890E-CE4EBBB14DDF}"/>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736409" y="1133340"/>
              <a:ext cx="381000" cy="381000"/>
            </a:xfrm>
            <a:prstGeom prst="rect">
              <a:avLst/>
            </a:prstGeom>
          </p:spPr>
        </p:pic>
      </p:grpSp>
      <p:sp>
        <p:nvSpPr>
          <p:cNvPr id="24" name="TextBox 23">
            <a:extLst>
              <a:ext uri="{FF2B5EF4-FFF2-40B4-BE49-F238E27FC236}">
                <a16:creationId xmlns:a16="http://schemas.microsoft.com/office/drawing/2014/main" id="{0B902501-8C1D-8FB7-AC07-FBCB4625F250}"/>
              </a:ext>
            </a:extLst>
          </p:cNvPr>
          <p:cNvSpPr txBox="1">
            <a:spLocks/>
          </p:cNvSpPr>
          <p:nvPr/>
        </p:nvSpPr>
        <p:spPr>
          <a:xfrm>
            <a:off x="3657600" y="3813175"/>
            <a:ext cx="7977187" cy="184150"/>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2"/>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2"/>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2"/>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2"/>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Conversion rate</a:t>
            </a:r>
            <a:r>
              <a:rPr kumimoji="0" lang="en-GB" sz="12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 (higher is better)</a:t>
            </a:r>
            <a:endParaRPr kumimoji="0" lang="en-GB" sz="12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cxnSp>
        <p:nvCxnSpPr>
          <p:cNvPr id="25" name="LineSeparatorStrong 37">
            <a:extLst>
              <a:ext uri="{FF2B5EF4-FFF2-40B4-BE49-F238E27FC236}">
                <a16:creationId xmlns:a16="http://schemas.microsoft.com/office/drawing/2014/main" id="{66E13B55-AA86-729E-7534-C306B5F7A27E}"/>
              </a:ext>
            </a:extLst>
          </p:cNvPr>
          <p:cNvCxnSpPr>
            <a:cxnSpLocks/>
          </p:cNvCxnSpPr>
          <p:nvPr>
            <p:custDataLst>
              <p:tags r:id="rId18"/>
            </p:custDataLst>
          </p:nvPr>
        </p:nvCxnSpPr>
        <p:spPr>
          <a:xfrm>
            <a:off x="3657600" y="3711575"/>
            <a:ext cx="7977187"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aphicFrame>
        <p:nvGraphicFramePr>
          <p:cNvPr id="71" name="Chart 70">
            <a:extLst>
              <a:ext uri="{FF2B5EF4-FFF2-40B4-BE49-F238E27FC236}">
                <a16:creationId xmlns:a16="http://schemas.microsoft.com/office/drawing/2014/main" id="{DF19A102-146D-B7E5-2518-6D911ADC829E}"/>
              </a:ext>
            </a:extLst>
          </p:cNvPr>
          <p:cNvGraphicFramePr/>
          <p:nvPr>
            <p:custDataLst>
              <p:tags r:id="rId19"/>
            </p:custDataLst>
            <p:extLst>
              <p:ext uri="{D42A27DB-BD31-4B8C-83A1-F6EECF244321}">
                <p14:modId xmlns:p14="http://schemas.microsoft.com/office/powerpoint/2010/main" val="3453672205"/>
              </p:ext>
            </p:extLst>
          </p:nvPr>
        </p:nvGraphicFramePr>
        <p:xfrm>
          <a:off x="4090988" y="4932363"/>
          <a:ext cx="7629525" cy="1055687"/>
        </p:xfrm>
        <a:graphic>
          <a:graphicData uri="http://schemas.openxmlformats.org/drawingml/2006/chart">
            <c:chart xmlns:c="http://schemas.openxmlformats.org/drawingml/2006/chart" xmlns:r="http://schemas.openxmlformats.org/officeDocument/2006/relationships" r:id="rId54"/>
          </a:graphicData>
        </a:graphic>
      </p:graphicFrame>
      <p:sp useBgFill="1">
        <p:nvSpPr>
          <p:cNvPr id="27" name="Freeform 26">
            <a:extLst>
              <a:ext uri="{FF2B5EF4-FFF2-40B4-BE49-F238E27FC236}">
                <a16:creationId xmlns:a16="http://schemas.microsoft.com/office/drawing/2014/main" id="{D4892A42-934E-DBDF-4E28-4030FEAD023B}"/>
              </a:ext>
            </a:extLst>
          </p:cNvPr>
          <p:cNvSpPr/>
          <p:nvPr>
            <p:custDataLst>
              <p:tags r:id="rId20"/>
            </p:custDataLst>
          </p:nvPr>
        </p:nvSpPr>
        <p:spPr bwMode="auto">
          <a:xfrm>
            <a:off x="4745038" y="5203825"/>
            <a:ext cx="620713" cy="223839"/>
          </a:xfrm>
          <a:custGeom>
            <a:avLst/>
            <a:gdLst/>
            <a:ahLst/>
            <a:cxnLst/>
            <a:rect l="0" t="0" r="0" b="0"/>
            <a:pathLst>
              <a:path w="620713" h="223839">
                <a:moveTo>
                  <a:pt x="0" y="166688"/>
                </a:moveTo>
                <a:lnTo>
                  <a:pt x="620712" y="0"/>
                </a:lnTo>
                <a:lnTo>
                  <a:pt x="620712" y="57150"/>
                </a:lnTo>
                <a:lnTo>
                  <a:pt x="0" y="223838"/>
                </a:lnTo>
                <a:close/>
              </a:path>
            </a:pathLst>
          </a:custGeom>
          <a:ln w="63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useBgFill="1">
        <p:nvSpPr>
          <p:cNvPr id="29" name="Freeform 28">
            <a:extLst>
              <a:ext uri="{FF2B5EF4-FFF2-40B4-BE49-F238E27FC236}">
                <a16:creationId xmlns:a16="http://schemas.microsoft.com/office/drawing/2014/main" id="{29A9DA1B-2127-DDA5-3A63-A038CC37C2A9}"/>
              </a:ext>
            </a:extLst>
          </p:cNvPr>
          <p:cNvSpPr/>
          <p:nvPr>
            <p:custDataLst>
              <p:tags r:id="rId21"/>
            </p:custDataLst>
          </p:nvPr>
        </p:nvSpPr>
        <p:spPr bwMode="auto">
          <a:xfrm>
            <a:off x="9721850" y="5203825"/>
            <a:ext cx="619126" cy="223839"/>
          </a:xfrm>
          <a:custGeom>
            <a:avLst/>
            <a:gdLst/>
            <a:ahLst/>
            <a:cxnLst/>
            <a:rect l="0" t="0" r="0" b="0"/>
            <a:pathLst>
              <a:path w="619126" h="223839">
                <a:moveTo>
                  <a:pt x="0" y="166688"/>
                </a:moveTo>
                <a:lnTo>
                  <a:pt x="619125" y="0"/>
                </a:lnTo>
                <a:lnTo>
                  <a:pt x="619125" y="57150"/>
                </a:lnTo>
                <a:lnTo>
                  <a:pt x="0" y="223838"/>
                </a:lnTo>
                <a:close/>
              </a:path>
            </a:pathLst>
          </a:custGeom>
          <a:ln w="6350" cap="sq">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4" name="Freeform 33">
            <a:extLst>
              <a:ext uri="{FF2B5EF4-FFF2-40B4-BE49-F238E27FC236}">
                <a16:creationId xmlns:a16="http://schemas.microsoft.com/office/drawing/2014/main" id="{D36D446F-0419-FE94-D501-8874C8520A74}"/>
              </a:ext>
            </a:extLst>
          </p:cNvPr>
          <p:cNvSpPr/>
          <p:nvPr>
            <p:custDataLst>
              <p:tags r:id="rId22"/>
            </p:custDataLst>
          </p:nvPr>
        </p:nvSpPr>
        <p:spPr bwMode="auto">
          <a:xfrm>
            <a:off x="9721850" y="5260975"/>
            <a:ext cx="619126" cy="166689"/>
          </a:xfrm>
          <a:custGeom>
            <a:avLst/>
            <a:gdLst/>
            <a:ahLst/>
            <a:cxnLst/>
            <a:rect l="0" t="0" r="0" b="0"/>
            <a:pathLst>
              <a:path w="619126" h="166689">
                <a:moveTo>
                  <a:pt x="0" y="166688"/>
                </a:moveTo>
                <a:lnTo>
                  <a:pt x="619125"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Freeform 32">
            <a:extLst>
              <a:ext uri="{FF2B5EF4-FFF2-40B4-BE49-F238E27FC236}">
                <a16:creationId xmlns:a16="http://schemas.microsoft.com/office/drawing/2014/main" id="{5E003B2C-6D5F-095E-10B0-358E994EF376}"/>
              </a:ext>
            </a:extLst>
          </p:cNvPr>
          <p:cNvSpPr/>
          <p:nvPr>
            <p:custDataLst>
              <p:tags r:id="rId23"/>
            </p:custDataLst>
          </p:nvPr>
        </p:nvSpPr>
        <p:spPr bwMode="auto">
          <a:xfrm>
            <a:off x="4745038" y="5260975"/>
            <a:ext cx="620713" cy="166689"/>
          </a:xfrm>
          <a:custGeom>
            <a:avLst/>
            <a:gdLst/>
            <a:ahLst/>
            <a:cxnLst/>
            <a:rect l="0" t="0" r="0" b="0"/>
            <a:pathLst>
              <a:path w="620713" h="166689">
                <a:moveTo>
                  <a:pt x="0" y="166688"/>
                </a:moveTo>
                <a:lnTo>
                  <a:pt x="620712"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Freeform 31">
            <a:extLst>
              <a:ext uri="{FF2B5EF4-FFF2-40B4-BE49-F238E27FC236}">
                <a16:creationId xmlns:a16="http://schemas.microsoft.com/office/drawing/2014/main" id="{D070173D-0D94-E90A-409A-7CAD23131FA2}"/>
              </a:ext>
            </a:extLst>
          </p:cNvPr>
          <p:cNvSpPr/>
          <p:nvPr>
            <p:custDataLst>
              <p:tags r:id="rId24"/>
            </p:custDataLst>
          </p:nvPr>
        </p:nvSpPr>
        <p:spPr bwMode="auto">
          <a:xfrm>
            <a:off x="4745038" y="5203825"/>
            <a:ext cx="620713" cy="166689"/>
          </a:xfrm>
          <a:custGeom>
            <a:avLst/>
            <a:gdLst/>
            <a:ahLst/>
            <a:cxnLst/>
            <a:rect l="0" t="0" r="0" b="0"/>
            <a:pathLst>
              <a:path w="620713" h="166689">
                <a:moveTo>
                  <a:pt x="0" y="166688"/>
                </a:moveTo>
                <a:lnTo>
                  <a:pt x="620712"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Freeform 29">
            <a:extLst>
              <a:ext uri="{FF2B5EF4-FFF2-40B4-BE49-F238E27FC236}">
                <a16:creationId xmlns:a16="http://schemas.microsoft.com/office/drawing/2014/main" id="{1E87BEA1-8DCE-0FE6-796D-B3D80D00A501}"/>
              </a:ext>
            </a:extLst>
          </p:cNvPr>
          <p:cNvSpPr/>
          <p:nvPr>
            <p:custDataLst>
              <p:tags r:id="rId25"/>
            </p:custDataLst>
          </p:nvPr>
        </p:nvSpPr>
        <p:spPr bwMode="auto">
          <a:xfrm>
            <a:off x="9721850" y="5203825"/>
            <a:ext cx="619126" cy="166689"/>
          </a:xfrm>
          <a:custGeom>
            <a:avLst/>
            <a:gdLst/>
            <a:ahLst/>
            <a:cxnLst/>
            <a:rect l="0" t="0" r="0" b="0"/>
            <a:pathLst>
              <a:path w="619126" h="166689">
                <a:moveTo>
                  <a:pt x="0" y="166688"/>
                </a:moveTo>
                <a:lnTo>
                  <a:pt x="619125" y="0"/>
                </a:lnTo>
              </a:path>
            </a:pathLst>
          </a:custGeom>
          <a:ln w="9525" cap="flat" cmpd="sng" algn="ctr">
            <a:solidFill>
              <a:schemeClr val="tx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 Placeholder 4">
            <a:extLst>
              <a:ext uri="{FF2B5EF4-FFF2-40B4-BE49-F238E27FC236}">
                <a16:creationId xmlns:a16="http://schemas.microsoft.com/office/drawing/2014/main" id="{4585A487-037A-D95B-11E3-3946E81114E3}"/>
              </a:ext>
            </a:extLst>
          </p:cNvPr>
          <p:cNvSpPr txBox="1">
            <a:spLocks/>
          </p:cNvSpPr>
          <p:nvPr>
            <p:custDataLst>
              <p:tags r:id="rId26"/>
            </p:custDataLst>
          </p:nvPr>
        </p:nvSpPr>
        <p:spPr bwMode="gray">
          <a:xfrm>
            <a:off x="7346950" y="5273675"/>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E6BD47FD-65F6-4502-AB4C-2D29F2426A72}" type="datetime'''''''''''''''''''0''''''''''''.''6''''''''''''''%'''''''''''">
              <a:rPr lang="en-US" altLang="en-US" sz="1200" smtClean="0">
                <a:solidFill>
                  <a:srgbClr val="000000"/>
                </a:solidFill>
                <a:cs typeface="+mn-cs"/>
              </a:rPr>
              <a:pPr/>
              <a:t>0.6%</a:t>
            </a:fld>
            <a:endParaRPr lang="en-US" sz="1200" dirty="0">
              <a:solidFill>
                <a:srgbClr val="000000"/>
              </a:solidFill>
              <a:cs typeface="+mn-cs"/>
            </a:endParaRPr>
          </a:p>
        </p:txBody>
      </p:sp>
      <p:sp>
        <p:nvSpPr>
          <p:cNvPr id="52" name="Text Placeholder 4">
            <a:extLst>
              <a:ext uri="{FF2B5EF4-FFF2-40B4-BE49-F238E27FC236}">
                <a16:creationId xmlns:a16="http://schemas.microsoft.com/office/drawing/2014/main" id="{D887E5E9-ED29-9D52-A4DA-07A518892FB6}"/>
              </a:ext>
            </a:extLst>
          </p:cNvPr>
          <p:cNvSpPr txBox="1">
            <a:spLocks/>
          </p:cNvSpPr>
          <p:nvPr>
            <p:custDataLst>
              <p:tags r:id="rId27"/>
            </p:custDataLst>
          </p:nvPr>
        </p:nvSpPr>
        <p:spPr bwMode="gray">
          <a:xfrm>
            <a:off x="11079163" y="5576888"/>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80699FA-E926-4B4E-BF9E-CF5A89616CA6}" type="datetime'''''''''''''''0.''''''''''''''''2''''''''''''''''%'''''''''''">
              <a:rPr lang="en-US" altLang="en-US" sz="1200" smtClean="0">
                <a:solidFill>
                  <a:srgbClr val="000000"/>
                </a:solidFill>
                <a:cs typeface="+mn-cs"/>
              </a:rPr>
              <a:pPr/>
              <a:t>0.2%</a:t>
            </a:fld>
            <a:endParaRPr lang="en-US" sz="1200" dirty="0">
              <a:solidFill>
                <a:srgbClr val="000000"/>
              </a:solidFill>
              <a:cs typeface="+mn-cs"/>
            </a:endParaRPr>
          </a:p>
        </p:txBody>
      </p:sp>
      <p:sp>
        <p:nvSpPr>
          <p:cNvPr id="57" name="Text Placeholder 2">
            <a:extLst>
              <a:ext uri="{FF2B5EF4-FFF2-40B4-BE49-F238E27FC236}">
                <a16:creationId xmlns:a16="http://schemas.microsoft.com/office/drawing/2014/main" id="{C791E095-749D-4FBD-FE18-1E7114BE9BC7}"/>
              </a:ext>
            </a:extLst>
          </p:cNvPr>
          <p:cNvSpPr txBox="1">
            <a:spLocks/>
          </p:cNvSpPr>
          <p:nvPr>
            <p:custDataLst>
              <p:tags r:id="rId28"/>
            </p:custDataLst>
          </p:nvPr>
        </p:nvSpPr>
        <p:spPr bwMode="gray">
          <a:xfrm>
            <a:off x="4859338" y="4970463"/>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25D9FD30-FE1E-4505-AE83-474121FC1448}" type="datetime'''''''''''''''''''''1.''6''''''''''''''''''''''''''%'''''">
              <a:rPr lang="en-US" altLang="en-US" sz="1200" smtClean="0">
                <a:solidFill>
                  <a:srgbClr val="000000"/>
                </a:solidFill>
                <a:cs typeface="+mn-cs"/>
              </a:rPr>
              <a:pPr/>
              <a:t>1.6%</a:t>
            </a:fld>
            <a:endParaRPr lang="en-US" sz="1200" dirty="0">
              <a:solidFill>
                <a:srgbClr val="000000"/>
              </a:solidFill>
              <a:cs typeface="+mn-cs"/>
            </a:endParaRPr>
          </a:p>
        </p:txBody>
      </p:sp>
      <p:sp>
        <p:nvSpPr>
          <p:cNvPr id="46" name="Text Placeholder 4">
            <a:extLst>
              <a:ext uri="{FF2B5EF4-FFF2-40B4-BE49-F238E27FC236}">
                <a16:creationId xmlns:a16="http://schemas.microsoft.com/office/drawing/2014/main" id="{42B0515A-DD53-918C-1CA2-58F216EB7922}"/>
              </a:ext>
            </a:extLst>
          </p:cNvPr>
          <p:cNvSpPr txBox="1">
            <a:spLocks/>
          </p:cNvSpPr>
          <p:nvPr>
            <p:custDataLst>
              <p:tags r:id="rId29"/>
            </p:custDataLst>
          </p:nvPr>
        </p:nvSpPr>
        <p:spPr bwMode="gray">
          <a:xfrm>
            <a:off x="4340225" y="5319713"/>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7D8DFC4-93D8-4B24-9DB6-4E3C95258206}" type="datetime'''''''0''''''''''''''''.''''''''5''''''''''%'''''''''''''''">
              <a:rPr lang="en-US" altLang="en-US" sz="1200" smtClean="0">
                <a:solidFill>
                  <a:srgbClr val="000000"/>
                </a:solidFill>
                <a:cs typeface="+mn-cs"/>
              </a:rPr>
              <a:pPr/>
              <a:t>0.5%</a:t>
            </a:fld>
            <a:endParaRPr lang="en-US" sz="1200" dirty="0">
              <a:solidFill>
                <a:srgbClr val="000000"/>
              </a:solidFill>
              <a:cs typeface="+mn-cs"/>
            </a:endParaRPr>
          </a:p>
        </p:txBody>
      </p:sp>
      <p:sp>
        <p:nvSpPr>
          <p:cNvPr id="49" name="Text Placeholder 4">
            <a:extLst>
              <a:ext uri="{FF2B5EF4-FFF2-40B4-BE49-F238E27FC236}">
                <a16:creationId xmlns:a16="http://schemas.microsoft.com/office/drawing/2014/main" id="{8C3F6C3B-FF9D-58E5-CACF-2B4E19E427B6}"/>
              </a:ext>
            </a:extLst>
          </p:cNvPr>
          <p:cNvSpPr txBox="1">
            <a:spLocks/>
          </p:cNvSpPr>
          <p:nvPr>
            <p:custDataLst>
              <p:tags r:id="rId30"/>
            </p:custDataLst>
          </p:nvPr>
        </p:nvSpPr>
        <p:spPr bwMode="gray">
          <a:xfrm>
            <a:off x="8072438" y="5554663"/>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3D3EA131-FFAD-4F55-9EA9-4B9BFBFD4144}" type="datetime'0''''.''''''''''''''''''''''''''''2''''''%'''''">
              <a:rPr lang="en-US" altLang="en-US" sz="1200" smtClean="0">
                <a:solidFill>
                  <a:srgbClr val="000000"/>
                </a:solidFill>
                <a:cs typeface="+mn-cs"/>
              </a:rPr>
              <a:pPr/>
              <a:t>0.2%</a:t>
            </a:fld>
            <a:endParaRPr lang="en-US" sz="1200" dirty="0">
              <a:solidFill>
                <a:srgbClr val="000000"/>
              </a:solidFill>
              <a:cs typeface="+mn-cs"/>
            </a:endParaRPr>
          </a:p>
        </p:txBody>
      </p:sp>
      <p:sp>
        <p:nvSpPr>
          <p:cNvPr id="55" name="Text Placeholder 4">
            <a:extLst>
              <a:ext uri="{FF2B5EF4-FFF2-40B4-BE49-F238E27FC236}">
                <a16:creationId xmlns:a16="http://schemas.microsoft.com/office/drawing/2014/main" id="{206CE465-AA48-B874-4670-3C1AC5061665}"/>
              </a:ext>
            </a:extLst>
          </p:cNvPr>
          <p:cNvSpPr txBox="1">
            <a:spLocks/>
          </p:cNvSpPr>
          <p:nvPr>
            <p:custDataLst>
              <p:tags r:id="rId31"/>
            </p:custDataLst>
          </p:nvPr>
        </p:nvSpPr>
        <p:spPr bwMode="gray">
          <a:xfrm>
            <a:off x="10623550" y="5670550"/>
            <a:ext cx="263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A9C0516B-1FE6-4B71-B1DC-3A0F23E21D4A}" type="datetime'''''''''''''''''''''''''''''''''0''''''''''''''''''%'''">
              <a:rPr lang="en-US" altLang="en-US" sz="1200" smtClean="0">
                <a:solidFill>
                  <a:srgbClr val="000000"/>
                </a:solidFill>
                <a:cs typeface="+mn-cs"/>
              </a:rPr>
              <a:pPr lvl="0" algn="ctr">
                <a:spcBef>
                  <a:spcPct val="0"/>
                </a:spcBef>
                <a:spcAft>
                  <a:spcPct val="0"/>
                </a:spcAft>
                <a:buClr>
                  <a:srgbClr val="000000"/>
                </a:buClr>
                <a:defRPr/>
              </a:pPr>
              <a:t>0%</a:t>
            </a:fld>
            <a:endParaRPr lang="en-US" sz="1200" strike="noStrike" normalizeH="0" noProof="0" dirty="0">
              <a:ln>
                <a:noFill/>
              </a:ln>
              <a:solidFill>
                <a:srgbClr val="000000"/>
              </a:solidFill>
              <a:effectLst/>
              <a:uLnTx/>
              <a:uFillTx/>
              <a:cs typeface="+mn-cs"/>
            </a:endParaRPr>
          </a:p>
        </p:txBody>
      </p:sp>
      <p:sp>
        <p:nvSpPr>
          <p:cNvPr id="56" name="Text Placeholder 4">
            <a:extLst>
              <a:ext uri="{FF2B5EF4-FFF2-40B4-BE49-F238E27FC236}">
                <a16:creationId xmlns:a16="http://schemas.microsoft.com/office/drawing/2014/main" id="{3E87931C-2AE1-9266-AF23-CC1CC2A28620}"/>
              </a:ext>
            </a:extLst>
          </p:cNvPr>
          <p:cNvSpPr>
            <a:spLocks noGrp="1"/>
          </p:cNvSpPr>
          <p:nvPr>
            <p:custDataLst>
              <p:tags r:id="rId32"/>
            </p:custDataLst>
          </p:nvPr>
        </p:nvSpPr>
        <p:spPr bwMode="auto">
          <a:xfrm>
            <a:off x="5548313" y="5956300"/>
            <a:ext cx="9826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BAC7448C-C3E7-4A98-B61F-707B9D510EA8}" type="datetime'''''Se''c''''''u''''''r''e''d l''''''''''''o''''a''''n''''''s'">
              <a:rPr lang="en-US" altLang="en-US" sz="1200" smtClean="0">
                <a:solidFill>
                  <a:srgbClr val="000000"/>
                </a:solidFill>
                <a:cs typeface="+mn-cs"/>
              </a:rPr>
              <a:pPr lvl="0" algn="ctr">
                <a:spcBef>
                  <a:spcPct val="0"/>
                </a:spcBef>
                <a:spcAft>
                  <a:spcPct val="0"/>
                </a:spcAft>
                <a:buClr>
                  <a:srgbClr val="000000"/>
                </a:buClr>
                <a:defRPr/>
              </a:pPr>
              <a:t>Secured loans</a:t>
            </a:fld>
            <a:endParaRPr lang="en-US" sz="1200" strike="noStrike" normalizeH="0" noProof="0" dirty="0">
              <a:ln>
                <a:noFill/>
              </a:ln>
              <a:solidFill>
                <a:srgbClr val="000000"/>
              </a:solidFill>
              <a:effectLst/>
              <a:uLnTx/>
              <a:uFillTx/>
              <a:cs typeface="+mn-cs"/>
            </a:endParaRPr>
          </a:p>
        </p:txBody>
      </p:sp>
      <p:sp>
        <p:nvSpPr>
          <p:cNvPr id="39" name="Text Placeholder 4">
            <a:extLst>
              <a:ext uri="{FF2B5EF4-FFF2-40B4-BE49-F238E27FC236}">
                <a16:creationId xmlns:a16="http://schemas.microsoft.com/office/drawing/2014/main" id="{7D502EB1-6021-AC76-3950-20ED8F2F0845}"/>
              </a:ext>
            </a:extLst>
          </p:cNvPr>
          <p:cNvSpPr txBox="1">
            <a:spLocks/>
          </p:cNvSpPr>
          <p:nvPr>
            <p:custDataLst>
              <p:tags r:id="rId33"/>
            </p:custDataLst>
          </p:nvPr>
        </p:nvSpPr>
        <p:spPr bwMode="gray">
          <a:xfrm>
            <a:off x="8591550" y="5245100"/>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81B7871A-9A60-461A-B15F-1C7591D37EBB}" type="datetime'0''''''''.6''''''''''''''''''''''''''''''''''''''%'''''''">
              <a:rPr lang="en-US" altLang="en-US" sz="1200" smtClean="0">
                <a:solidFill>
                  <a:srgbClr val="000000"/>
                </a:solidFill>
                <a:cs typeface="+mn-cs"/>
              </a:rPr>
              <a:pPr/>
              <a:t>0.6%</a:t>
            </a:fld>
            <a:endParaRPr lang="en-US" sz="1200" dirty="0">
              <a:solidFill>
                <a:srgbClr val="000000"/>
              </a:solidFill>
              <a:cs typeface="+mn-cs"/>
            </a:endParaRPr>
          </a:p>
        </p:txBody>
      </p:sp>
      <p:sp>
        <p:nvSpPr>
          <p:cNvPr id="51" name="Text Placeholder 4">
            <a:extLst>
              <a:ext uri="{FF2B5EF4-FFF2-40B4-BE49-F238E27FC236}">
                <a16:creationId xmlns:a16="http://schemas.microsoft.com/office/drawing/2014/main" id="{CA98E2C0-E963-CD87-56F5-09068D752F76}"/>
              </a:ext>
            </a:extLst>
          </p:cNvPr>
          <p:cNvSpPr>
            <a:spLocks noGrp="1"/>
          </p:cNvSpPr>
          <p:nvPr>
            <p:custDataLst>
              <p:tags r:id="rId34"/>
            </p:custDataLst>
          </p:nvPr>
        </p:nvSpPr>
        <p:spPr bwMode="auto">
          <a:xfrm>
            <a:off x="6708775" y="5956300"/>
            <a:ext cx="115093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B4F0FA7E-1D5F-4C4D-87CD-AE43773014F8}" type="datetime'U''n''se''''c''''''''u''''r''ed'''''' lo''a''''''''n''''s'''''">
              <a:rPr lang="en-US" altLang="en-US" sz="1200" smtClean="0">
                <a:solidFill>
                  <a:srgbClr val="000000"/>
                </a:solidFill>
                <a:cs typeface="+mn-cs"/>
              </a:rPr>
              <a:pPr lvl="0" algn="ctr">
                <a:spcBef>
                  <a:spcPct val="0"/>
                </a:spcBef>
                <a:spcAft>
                  <a:spcPct val="0"/>
                </a:spcAft>
                <a:buClr>
                  <a:srgbClr val="000000"/>
                </a:buClr>
                <a:defRPr/>
              </a:pPr>
              <a:t>Unsecured loans</a:t>
            </a:fld>
            <a:endParaRPr lang="en-US" sz="1200" strike="noStrike" normalizeH="0" noProof="0" dirty="0">
              <a:ln>
                <a:noFill/>
              </a:ln>
              <a:solidFill>
                <a:srgbClr val="000000"/>
              </a:solidFill>
              <a:effectLst/>
              <a:uLnTx/>
              <a:uFillTx/>
              <a:cs typeface="+mn-cs"/>
            </a:endParaRPr>
          </a:p>
        </p:txBody>
      </p:sp>
      <p:sp>
        <p:nvSpPr>
          <p:cNvPr id="35" name="Text Placeholder 4">
            <a:extLst>
              <a:ext uri="{FF2B5EF4-FFF2-40B4-BE49-F238E27FC236}">
                <a16:creationId xmlns:a16="http://schemas.microsoft.com/office/drawing/2014/main" id="{286D809E-3B48-01DD-9FFF-B5909507B41D}"/>
              </a:ext>
            </a:extLst>
          </p:cNvPr>
          <p:cNvSpPr txBox="1">
            <a:spLocks/>
          </p:cNvSpPr>
          <p:nvPr>
            <p:custDataLst>
              <p:tags r:id="rId35"/>
            </p:custDataLst>
          </p:nvPr>
        </p:nvSpPr>
        <p:spPr bwMode="gray">
          <a:xfrm>
            <a:off x="5584825" y="5659438"/>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985D9972-1FA7-410D-9281-AAD1F770DB16}" type="datetime'0''''''''.''''''''''''''1''''''''%'''''''''''''''''">
              <a:rPr lang="en-US" altLang="en-US" sz="1200" smtClean="0">
                <a:solidFill>
                  <a:srgbClr val="000000"/>
                </a:solidFill>
                <a:cs typeface="+mn-cs"/>
              </a:rPr>
              <a:pPr/>
              <a:t>0.1%</a:t>
            </a:fld>
            <a:endParaRPr lang="en-US" sz="1200" dirty="0">
              <a:solidFill>
                <a:srgbClr val="000000"/>
              </a:solidFill>
              <a:cs typeface="+mn-cs"/>
            </a:endParaRPr>
          </a:p>
        </p:txBody>
      </p:sp>
      <p:sp>
        <p:nvSpPr>
          <p:cNvPr id="53" name="Text Placeholder 4">
            <a:extLst>
              <a:ext uri="{FF2B5EF4-FFF2-40B4-BE49-F238E27FC236}">
                <a16:creationId xmlns:a16="http://schemas.microsoft.com/office/drawing/2014/main" id="{50182F21-C6F7-F34F-D7DB-E5D9591744EC}"/>
              </a:ext>
            </a:extLst>
          </p:cNvPr>
          <p:cNvSpPr>
            <a:spLocks noGrp="1"/>
          </p:cNvSpPr>
          <p:nvPr>
            <p:custDataLst>
              <p:tags r:id="rId36"/>
            </p:custDataLst>
          </p:nvPr>
        </p:nvSpPr>
        <p:spPr bwMode="auto">
          <a:xfrm>
            <a:off x="9410700" y="5956300"/>
            <a:ext cx="72231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632514F2-BBB6-4F72-89DF-631FD17756E8}" type="datetime'B''''M'' O''''''''n''''''''''li''''''''''''''''n''''''e'''">
              <a:rPr lang="en-US" altLang="en-US" sz="1200" smtClean="0">
                <a:solidFill>
                  <a:srgbClr val="000000"/>
                </a:solidFill>
                <a:cs typeface="+mn-cs"/>
              </a:rPr>
              <a:pPr lvl="0" algn="ctr">
                <a:spcBef>
                  <a:spcPct val="0"/>
                </a:spcBef>
                <a:spcAft>
                  <a:spcPct val="0"/>
                </a:spcAft>
                <a:buClr>
                  <a:srgbClr val="000000"/>
                </a:buClr>
                <a:defRPr/>
              </a:pPr>
              <a:t>BM Online</a:t>
            </a:fld>
            <a:endParaRPr lang="en-US" sz="1200" strike="noStrike" normalizeH="0" noProof="0" dirty="0">
              <a:ln>
                <a:noFill/>
              </a:ln>
              <a:solidFill>
                <a:srgbClr val="000000"/>
              </a:solidFill>
              <a:effectLst/>
              <a:uLnTx/>
              <a:uFillTx/>
              <a:cs typeface="+mn-cs"/>
            </a:endParaRPr>
          </a:p>
        </p:txBody>
      </p:sp>
      <p:sp>
        <p:nvSpPr>
          <p:cNvPr id="48" name="Text Placeholder 4">
            <a:extLst>
              <a:ext uri="{FF2B5EF4-FFF2-40B4-BE49-F238E27FC236}">
                <a16:creationId xmlns:a16="http://schemas.microsoft.com/office/drawing/2014/main" id="{22577071-D02A-532F-0C7C-38FF5359AF21}"/>
              </a:ext>
            </a:extLst>
          </p:cNvPr>
          <p:cNvSpPr txBox="1">
            <a:spLocks/>
          </p:cNvSpPr>
          <p:nvPr>
            <p:custDataLst>
              <p:tags r:id="rId37"/>
            </p:custDataLst>
          </p:nvPr>
        </p:nvSpPr>
        <p:spPr bwMode="gray">
          <a:xfrm>
            <a:off x="9317038" y="5484813"/>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AA30F085-A93B-431A-B755-5FA26A7B9CFF}" type="datetime'''''''0''''''.''''''''''3''''''''''''''''''''''''''''''''''%'">
              <a:rPr lang="en-US" altLang="en-US" sz="1200" smtClean="0">
                <a:solidFill>
                  <a:srgbClr val="000000"/>
                </a:solidFill>
                <a:cs typeface="+mn-cs"/>
              </a:rPr>
              <a:pPr/>
              <a:t>0.3%</a:t>
            </a:fld>
            <a:endParaRPr lang="en-US" sz="1200" dirty="0">
              <a:solidFill>
                <a:srgbClr val="000000"/>
              </a:solidFill>
              <a:cs typeface="+mn-cs"/>
            </a:endParaRPr>
          </a:p>
        </p:txBody>
      </p:sp>
      <p:sp>
        <p:nvSpPr>
          <p:cNvPr id="38" name="Text Placeholder 4">
            <a:extLst>
              <a:ext uri="{FF2B5EF4-FFF2-40B4-BE49-F238E27FC236}">
                <a16:creationId xmlns:a16="http://schemas.microsoft.com/office/drawing/2014/main" id="{42883BEC-6BBF-D393-75D5-F2184BDC24F1}"/>
              </a:ext>
            </a:extLst>
          </p:cNvPr>
          <p:cNvSpPr txBox="1">
            <a:spLocks/>
          </p:cNvSpPr>
          <p:nvPr>
            <p:custDataLst>
              <p:tags r:id="rId38"/>
            </p:custDataLst>
          </p:nvPr>
        </p:nvSpPr>
        <p:spPr bwMode="gray">
          <a:xfrm>
            <a:off x="6827838" y="5648325"/>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C756B50B-6406-42AC-9831-65D0A022692F}" type="datetime'''0''''''''''''''.''''1%'''''''''''''''''">
              <a:rPr lang="en-US" altLang="en-US" sz="1200" smtClean="0">
                <a:solidFill>
                  <a:srgbClr val="000000"/>
                </a:solidFill>
                <a:cs typeface="+mn-cs"/>
              </a:rPr>
              <a:pPr/>
              <a:t>0.1%</a:t>
            </a:fld>
            <a:endParaRPr lang="en-US" sz="1200" dirty="0">
              <a:solidFill>
                <a:srgbClr val="000000"/>
              </a:solidFill>
              <a:cs typeface="+mn-cs"/>
            </a:endParaRPr>
          </a:p>
        </p:txBody>
      </p:sp>
      <p:sp>
        <p:nvSpPr>
          <p:cNvPr id="42" name="Text Placeholder 4">
            <a:extLst>
              <a:ext uri="{FF2B5EF4-FFF2-40B4-BE49-F238E27FC236}">
                <a16:creationId xmlns:a16="http://schemas.microsoft.com/office/drawing/2014/main" id="{48C68CA5-9B78-97DA-FB50-3506387A237C}"/>
              </a:ext>
            </a:extLst>
          </p:cNvPr>
          <p:cNvSpPr txBox="1">
            <a:spLocks/>
          </p:cNvSpPr>
          <p:nvPr>
            <p:custDataLst>
              <p:tags r:id="rId39"/>
            </p:custDataLst>
          </p:nvPr>
        </p:nvSpPr>
        <p:spPr bwMode="gray">
          <a:xfrm>
            <a:off x="6103938" y="5381625"/>
            <a:ext cx="390525" cy="182563"/>
          </a:xfrm>
          <a:prstGeom prst="rect">
            <a:avLst/>
          </a:prstGeom>
          <a:noFill/>
          <a:ln>
            <a:noFill/>
          </a:ln>
          <a:effectLst/>
          <a:extLst>
            <a:ext uri="{909E8E84-426E-40DD-AFC4-6F175D3DCCD1}">
              <a14:hiddenFill xmlns:a14="http://schemas.microsoft.com/office/drawing/2010/main">
                <a:solidFill>
                  <a:srgbClr val="FFFFFF"/>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b="0" kern="1200" baseline="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F20A67E-CA34-4C91-88AD-CD4D029F9A4F}" type="datetime'''''''''''''''''''''''0''''.''''''4''''''%'''">
              <a:rPr lang="en-US" altLang="en-US" sz="1200" smtClean="0">
                <a:solidFill>
                  <a:srgbClr val="000000"/>
                </a:solidFill>
                <a:cs typeface="+mn-cs"/>
              </a:rPr>
              <a:pPr/>
              <a:t>0.4%</a:t>
            </a:fld>
            <a:endParaRPr lang="en-US" sz="1200" dirty="0">
              <a:solidFill>
                <a:srgbClr val="000000"/>
              </a:solidFill>
              <a:cs typeface="+mn-cs"/>
            </a:endParaRPr>
          </a:p>
        </p:txBody>
      </p:sp>
      <p:sp>
        <p:nvSpPr>
          <p:cNvPr id="54" name="Text Placeholder 4">
            <a:extLst>
              <a:ext uri="{FF2B5EF4-FFF2-40B4-BE49-F238E27FC236}">
                <a16:creationId xmlns:a16="http://schemas.microsoft.com/office/drawing/2014/main" id="{C6719CCE-8830-15F9-6523-A887415B620C}"/>
              </a:ext>
            </a:extLst>
          </p:cNvPr>
          <p:cNvSpPr>
            <a:spLocks noGrp="1"/>
          </p:cNvSpPr>
          <p:nvPr>
            <p:custDataLst>
              <p:tags r:id="rId40"/>
            </p:custDataLst>
          </p:nvPr>
        </p:nvSpPr>
        <p:spPr bwMode="auto">
          <a:xfrm>
            <a:off x="4379913" y="5956300"/>
            <a:ext cx="831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86DBCFF4-B931-4FE6-9C88-CD517A5AB903}" type="datetime'''C''''''''r''''''e''''d''i''''t ''''''''''ca''''''''r''ds'">
              <a:rPr lang="en-US" altLang="en-US" sz="1200" smtClean="0">
                <a:solidFill>
                  <a:srgbClr val="000000"/>
                </a:solidFill>
                <a:cs typeface="+mn-cs"/>
              </a:rPr>
              <a:pPr lvl="0" algn="ctr">
                <a:spcBef>
                  <a:spcPct val="0"/>
                </a:spcBef>
                <a:spcAft>
                  <a:spcPct val="0"/>
                </a:spcAft>
                <a:buClr>
                  <a:srgbClr val="000000"/>
                </a:buClr>
                <a:defRPr/>
              </a:pPr>
              <a:t>Credit cards</a:t>
            </a:fld>
            <a:endParaRPr lang="en-US" sz="1200" strike="noStrike" normalizeH="0" noProof="0" dirty="0">
              <a:ln>
                <a:noFill/>
              </a:ln>
              <a:solidFill>
                <a:srgbClr val="000000"/>
              </a:solidFill>
              <a:effectLst/>
              <a:uLnTx/>
              <a:uFillTx/>
              <a:cs typeface="+mn-cs"/>
            </a:endParaRPr>
          </a:p>
        </p:txBody>
      </p:sp>
      <p:sp>
        <p:nvSpPr>
          <p:cNvPr id="41" name="Text Placeholder 2">
            <a:extLst>
              <a:ext uri="{FF2B5EF4-FFF2-40B4-BE49-F238E27FC236}">
                <a16:creationId xmlns:a16="http://schemas.microsoft.com/office/drawing/2014/main" id="{52E31595-F13A-F64E-1FB1-AC647FD54C54}"/>
              </a:ext>
            </a:extLst>
          </p:cNvPr>
          <p:cNvSpPr txBox="1">
            <a:spLocks/>
          </p:cNvSpPr>
          <p:nvPr>
            <p:custDataLst>
              <p:tags r:id="rId41"/>
            </p:custDataLst>
          </p:nvPr>
        </p:nvSpPr>
        <p:spPr bwMode="gray">
          <a:xfrm>
            <a:off x="9836150" y="4806950"/>
            <a:ext cx="3905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numCol="1" spcCol="0" rtlCol="0" anchor="b"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4B849838-7C30-46F5-8934-6EBFDC4334B4}" type="datetime'1''''''''''''''''''''.''''''''''8''''%'''''''''''''''''''''''">
              <a:rPr lang="en-US" altLang="en-US" sz="1200" smtClean="0">
                <a:solidFill>
                  <a:srgbClr val="000000"/>
                </a:solidFill>
                <a:cs typeface="+mn-cs"/>
              </a:rPr>
              <a:pPr/>
              <a:t>1.8%</a:t>
            </a:fld>
            <a:endParaRPr lang="en-US" sz="1200" dirty="0">
              <a:solidFill>
                <a:srgbClr val="000000"/>
              </a:solidFill>
              <a:cs typeface="+mn-cs"/>
            </a:endParaRPr>
          </a:p>
        </p:txBody>
      </p:sp>
      <p:sp>
        <p:nvSpPr>
          <p:cNvPr id="50" name="Text Placeholder 4">
            <a:extLst>
              <a:ext uri="{FF2B5EF4-FFF2-40B4-BE49-F238E27FC236}">
                <a16:creationId xmlns:a16="http://schemas.microsoft.com/office/drawing/2014/main" id="{20515304-854C-8EFF-1510-09ED15F4FCAE}"/>
              </a:ext>
            </a:extLst>
          </p:cNvPr>
          <p:cNvSpPr>
            <a:spLocks noGrp="1"/>
          </p:cNvSpPr>
          <p:nvPr>
            <p:custDataLst>
              <p:tags r:id="rId42"/>
            </p:custDataLst>
          </p:nvPr>
        </p:nvSpPr>
        <p:spPr bwMode="auto">
          <a:xfrm>
            <a:off x="7964488" y="5956300"/>
            <a:ext cx="11271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15C96528-065C-4C37-9E13-8C10D9B4E287}" type="datetime'Savi''''ng'''''''''''''' ''''a''''''''''''''c''c''''''ou''nts'">
              <a:rPr lang="en-US" altLang="en-US" sz="1200" smtClean="0">
                <a:solidFill>
                  <a:srgbClr val="000000"/>
                </a:solidFill>
                <a:cs typeface="+mn-cs"/>
              </a:rPr>
              <a:pPr lvl="0" algn="ctr">
                <a:spcBef>
                  <a:spcPct val="0"/>
                </a:spcBef>
                <a:spcAft>
                  <a:spcPct val="0"/>
                </a:spcAft>
                <a:buClr>
                  <a:srgbClr val="000000"/>
                </a:buClr>
                <a:defRPr/>
              </a:pPr>
              <a:t>Saving accounts</a:t>
            </a:fld>
            <a:endParaRPr lang="en-US" sz="1200" strike="noStrike" normalizeH="0" noProof="0" dirty="0">
              <a:ln>
                <a:noFill/>
              </a:ln>
              <a:solidFill>
                <a:srgbClr val="000000"/>
              </a:solidFill>
              <a:effectLst/>
              <a:uLnTx/>
              <a:uFillTx/>
              <a:cs typeface="+mn-cs"/>
            </a:endParaRPr>
          </a:p>
        </p:txBody>
      </p:sp>
      <p:sp>
        <p:nvSpPr>
          <p:cNvPr id="36" name="Text Placeholder 4">
            <a:extLst>
              <a:ext uri="{FF2B5EF4-FFF2-40B4-BE49-F238E27FC236}">
                <a16:creationId xmlns:a16="http://schemas.microsoft.com/office/drawing/2014/main" id="{09960DCB-9050-3F7C-EDA2-7EB8505967AB}"/>
              </a:ext>
            </a:extLst>
          </p:cNvPr>
          <p:cNvSpPr>
            <a:spLocks noGrp="1"/>
          </p:cNvSpPr>
          <p:nvPr>
            <p:custDataLst>
              <p:tags r:id="rId43"/>
            </p:custDataLst>
          </p:nvPr>
        </p:nvSpPr>
        <p:spPr bwMode="auto">
          <a:xfrm>
            <a:off x="10487025" y="5956300"/>
            <a:ext cx="10588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fld id="{E046B262-9400-44B6-9C97-8FFE5249DE0A}" type="datetime'''''B''''anca''''s''sur''''an''c''''''''''''''''''''''e'">
              <a:rPr lang="en-US" altLang="en-US" sz="1200" smtClean="0">
                <a:solidFill>
                  <a:srgbClr val="000000"/>
                </a:solidFill>
                <a:cs typeface="+mn-cs"/>
              </a:rPr>
              <a:pPr lvl="0" algn="ctr">
                <a:spcBef>
                  <a:spcPct val="0"/>
                </a:spcBef>
                <a:spcAft>
                  <a:spcPct val="0"/>
                </a:spcAft>
                <a:buClr>
                  <a:srgbClr val="000000"/>
                </a:buClr>
                <a:defRPr/>
              </a:pPr>
              <a:t>Bancassurance</a:t>
            </a:fld>
            <a:endParaRPr lang="en-US" sz="1200" strike="noStrike" normalizeH="0" noProof="0" dirty="0">
              <a:ln>
                <a:noFill/>
              </a:ln>
              <a:solidFill>
                <a:srgbClr val="000000"/>
              </a:solidFill>
              <a:effectLst/>
              <a:uLnTx/>
              <a:uFillTx/>
              <a:cs typeface="+mn-cs"/>
            </a:endParaRPr>
          </a:p>
        </p:txBody>
      </p:sp>
      <p:sp>
        <p:nvSpPr>
          <p:cNvPr id="59" name="Rectangle 58">
            <a:extLst>
              <a:ext uri="{FF2B5EF4-FFF2-40B4-BE49-F238E27FC236}">
                <a16:creationId xmlns:a16="http://schemas.microsoft.com/office/drawing/2014/main" id="{86542B6B-826F-25B3-1052-A69CA8BEA0E3}"/>
              </a:ext>
            </a:extLst>
          </p:cNvPr>
          <p:cNvSpPr/>
          <p:nvPr>
            <p:custDataLst>
              <p:tags r:id="rId44"/>
            </p:custDataLst>
          </p:nvPr>
        </p:nvSpPr>
        <p:spPr bwMode="auto">
          <a:xfrm>
            <a:off x="8647113" y="3867150"/>
            <a:ext cx="138113" cy="138113"/>
          </a:xfrm>
          <a:prstGeom prst="rect">
            <a:avLst/>
          </a:prstGeom>
          <a:solidFill>
            <a:schemeClr val="accent2"/>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58" name="Rectangle 57">
            <a:extLst>
              <a:ext uri="{FF2B5EF4-FFF2-40B4-BE49-F238E27FC236}">
                <a16:creationId xmlns:a16="http://schemas.microsoft.com/office/drawing/2014/main" id="{C17BDE09-5807-D2BA-718D-C21B7C0E35E5}"/>
              </a:ext>
            </a:extLst>
          </p:cNvPr>
          <p:cNvSpPr/>
          <p:nvPr>
            <p:custDataLst>
              <p:tags r:id="rId45"/>
            </p:custDataLst>
          </p:nvPr>
        </p:nvSpPr>
        <p:spPr bwMode="auto">
          <a:xfrm>
            <a:off x="9858375" y="3867150"/>
            <a:ext cx="138113" cy="138113"/>
          </a:xfrm>
          <a:prstGeom prst="rect">
            <a:avLst/>
          </a:prstGeom>
          <a:solidFill>
            <a:schemeClr val="accent1"/>
          </a:solidFill>
          <a:ln w="9525" cap="sq" algn="ctr">
            <a:solidFill>
              <a:schemeClr val="bg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2" name="Text Placeholder 4">
            <a:extLst>
              <a:ext uri="{FF2B5EF4-FFF2-40B4-BE49-F238E27FC236}">
                <a16:creationId xmlns:a16="http://schemas.microsoft.com/office/drawing/2014/main" id="{747B8B89-DD5D-7DF6-E278-D74E4E6E3BDE}"/>
              </a:ext>
            </a:extLst>
          </p:cNvPr>
          <p:cNvSpPr>
            <a:spLocks noGrp="1"/>
          </p:cNvSpPr>
          <p:nvPr>
            <p:custDataLst>
              <p:tags r:id="rId46"/>
            </p:custDataLst>
          </p:nvPr>
        </p:nvSpPr>
        <p:spPr bwMode="auto">
          <a:xfrm>
            <a:off x="10047289" y="3863975"/>
            <a:ext cx="98107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091480B7-DC6C-4146-8B27-F563D84E2F4F}" type="datetime'''''''''''T''''op ''''''10% ''''o''''f ''l''e''''''a''ds'''''">
              <a:rPr lang="en-US" altLang="en-US" sz="1000" smtClean="0">
                <a:solidFill>
                  <a:srgbClr val="000000"/>
                </a:solidFill>
                <a:cs typeface="+mn-cs"/>
              </a:rPr>
              <a:pPr lvl="0">
                <a:spcBef>
                  <a:spcPct val="0"/>
                </a:spcBef>
                <a:spcAft>
                  <a:spcPct val="0"/>
                </a:spcAft>
                <a:buClr>
                  <a:srgbClr val="000000"/>
                </a:buClr>
                <a:defRPr/>
              </a:pPr>
              <a:t>Top 10% of leads</a:t>
            </a:fld>
            <a:endParaRPr lang="en-US" sz="1000" strike="noStrike" normalizeH="0" noProof="0" dirty="0">
              <a:ln>
                <a:noFill/>
              </a:ln>
              <a:solidFill>
                <a:srgbClr val="000000"/>
              </a:solidFill>
              <a:effectLst/>
              <a:uLnTx/>
              <a:uFillTx/>
              <a:cs typeface="+mn-cs"/>
            </a:endParaRPr>
          </a:p>
        </p:txBody>
      </p:sp>
      <p:sp>
        <p:nvSpPr>
          <p:cNvPr id="63" name="Text Placeholder 4">
            <a:extLst>
              <a:ext uri="{FF2B5EF4-FFF2-40B4-BE49-F238E27FC236}">
                <a16:creationId xmlns:a16="http://schemas.microsoft.com/office/drawing/2014/main" id="{90FE643F-85F5-DE45-43F2-0B196B26C779}"/>
              </a:ext>
            </a:extLst>
          </p:cNvPr>
          <p:cNvSpPr>
            <a:spLocks noGrp="1"/>
          </p:cNvSpPr>
          <p:nvPr>
            <p:custDataLst>
              <p:tags r:id="rId47"/>
            </p:custDataLst>
          </p:nvPr>
        </p:nvSpPr>
        <p:spPr bwMode="auto">
          <a:xfrm>
            <a:off x="8836025" y="3863975"/>
            <a:ext cx="92075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B4D1682D-A410-43CE-8CE2-EBD8A4F9236E}" type="datetime'''''''''R''''a''n''''dom'''''' ''''sa''m''''p''''''''''''l''e'">
              <a:rPr lang="en-US" altLang="en-US" sz="1000" smtClean="0">
                <a:solidFill>
                  <a:srgbClr val="000000"/>
                </a:solidFill>
                <a:cs typeface="+mn-cs"/>
              </a:rPr>
              <a:pPr lvl="0">
                <a:spcBef>
                  <a:spcPct val="0"/>
                </a:spcBef>
                <a:spcAft>
                  <a:spcPct val="0"/>
                </a:spcAft>
                <a:buClr>
                  <a:srgbClr val="000000"/>
                </a:buClr>
                <a:defRPr/>
              </a:pPr>
              <a:t>Random sample</a:t>
            </a:fld>
            <a:endParaRPr lang="en-US" sz="1000" strike="noStrike" normalizeH="0" noProof="0" dirty="0">
              <a:ln>
                <a:noFill/>
              </a:ln>
              <a:solidFill>
                <a:srgbClr val="000000"/>
              </a:solidFill>
              <a:effectLst/>
              <a:uLnTx/>
              <a:uFillTx/>
              <a:cs typeface="+mn-cs"/>
            </a:endParaRPr>
          </a:p>
        </p:txBody>
      </p:sp>
      <p:sp>
        <p:nvSpPr>
          <p:cNvPr id="64" name="Oval 63">
            <a:extLst>
              <a:ext uri="{FF2B5EF4-FFF2-40B4-BE49-F238E27FC236}">
                <a16:creationId xmlns:a16="http://schemas.microsoft.com/office/drawing/2014/main" id="{50986ED1-2CBC-C31C-C9AD-72564D594599}"/>
              </a:ext>
            </a:extLst>
          </p:cNvPr>
          <p:cNvSpPr>
            <a:spLocks/>
          </p:cNvSpPr>
          <p:nvPr/>
        </p:nvSpPr>
        <p:spPr>
          <a:xfrm>
            <a:off x="4431645" y="431323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3x</a:t>
            </a:r>
          </a:p>
        </p:txBody>
      </p:sp>
      <p:sp>
        <p:nvSpPr>
          <p:cNvPr id="65" name="Oval 64">
            <a:extLst>
              <a:ext uri="{FF2B5EF4-FFF2-40B4-BE49-F238E27FC236}">
                <a16:creationId xmlns:a16="http://schemas.microsoft.com/office/drawing/2014/main" id="{14B0C653-EA3A-7D89-D6F7-29601F90950F}"/>
              </a:ext>
            </a:extLst>
          </p:cNvPr>
          <p:cNvSpPr>
            <a:spLocks/>
          </p:cNvSpPr>
          <p:nvPr/>
        </p:nvSpPr>
        <p:spPr>
          <a:xfrm>
            <a:off x="5680821" y="431323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4x</a:t>
            </a:r>
          </a:p>
        </p:txBody>
      </p:sp>
      <p:sp>
        <p:nvSpPr>
          <p:cNvPr id="66" name="Oval 65">
            <a:extLst>
              <a:ext uri="{FF2B5EF4-FFF2-40B4-BE49-F238E27FC236}">
                <a16:creationId xmlns:a16="http://schemas.microsoft.com/office/drawing/2014/main" id="{1740A357-CBAE-A007-6B91-3DCB2D9B312B}"/>
              </a:ext>
            </a:extLst>
          </p:cNvPr>
          <p:cNvSpPr>
            <a:spLocks/>
          </p:cNvSpPr>
          <p:nvPr/>
        </p:nvSpPr>
        <p:spPr>
          <a:xfrm>
            <a:off x="6929997" y="431323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6x</a:t>
            </a:r>
          </a:p>
        </p:txBody>
      </p:sp>
      <p:sp>
        <p:nvSpPr>
          <p:cNvPr id="67" name="Oval 66">
            <a:extLst>
              <a:ext uri="{FF2B5EF4-FFF2-40B4-BE49-F238E27FC236}">
                <a16:creationId xmlns:a16="http://schemas.microsoft.com/office/drawing/2014/main" id="{EF1E507A-7F0C-F1F1-F12F-0DA9CA63AD3C}"/>
              </a:ext>
            </a:extLst>
          </p:cNvPr>
          <p:cNvSpPr>
            <a:spLocks/>
          </p:cNvSpPr>
          <p:nvPr/>
        </p:nvSpPr>
        <p:spPr>
          <a:xfrm>
            <a:off x="8179173" y="431323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3x</a:t>
            </a:r>
          </a:p>
        </p:txBody>
      </p:sp>
      <p:sp>
        <p:nvSpPr>
          <p:cNvPr id="68" name="Oval 67">
            <a:extLst>
              <a:ext uri="{FF2B5EF4-FFF2-40B4-BE49-F238E27FC236}">
                <a16:creationId xmlns:a16="http://schemas.microsoft.com/office/drawing/2014/main" id="{EBD657B8-8044-D8D3-0136-149492A46B70}"/>
              </a:ext>
            </a:extLst>
          </p:cNvPr>
          <p:cNvSpPr>
            <a:spLocks/>
          </p:cNvSpPr>
          <p:nvPr/>
        </p:nvSpPr>
        <p:spPr>
          <a:xfrm>
            <a:off x="9428349" y="431323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6x</a:t>
            </a:r>
          </a:p>
        </p:txBody>
      </p:sp>
      <p:sp>
        <p:nvSpPr>
          <p:cNvPr id="69" name="Oval 68">
            <a:extLst>
              <a:ext uri="{FF2B5EF4-FFF2-40B4-BE49-F238E27FC236}">
                <a16:creationId xmlns:a16="http://schemas.microsoft.com/office/drawing/2014/main" id="{581C31B6-3BF8-FE81-258B-6A3AA07D44C2}"/>
              </a:ext>
            </a:extLst>
          </p:cNvPr>
          <p:cNvSpPr>
            <a:spLocks/>
          </p:cNvSpPr>
          <p:nvPr/>
        </p:nvSpPr>
        <p:spPr>
          <a:xfrm>
            <a:off x="10677524" y="4313238"/>
            <a:ext cx="698502" cy="34448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5x</a:t>
            </a:r>
          </a:p>
        </p:txBody>
      </p:sp>
    </p:spTree>
    <p:extLst>
      <p:ext uri="{BB962C8B-B14F-4D97-AF65-F5344CB8AC3E}">
        <p14:creationId xmlns:p14="http://schemas.microsoft.com/office/powerpoint/2010/main" val="35405509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D992976-F305-428E-9F3A-324F00D5380B}"/>
              </a:ext>
            </a:extLst>
          </p:cNvPr>
          <p:cNvGraphicFramePr>
            <a:graphicFrameLocks noChangeAspect="1"/>
          </p:cNvGraphicFramePr>
          <p:nvPr>
            <p:custDataLst>
              <p:tags r:id="rId1"/>
            </p:custDataLst>
            <p:extLst>
              <p:ext uri="{D42A27DB-BD31-4B8C-83A1-F6EECF244321}">
                <p14:modId xmlns:p14="http://schemas.microsoft.com/office/powerpoint/2010/main" val="2518121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1D992976-F305-428E-9F3A-324F00D538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7372761-635E-4033-BED7-E5ACC3494936}"/>
              </a:ext>
            </a:extLst>
          </p:cNvPr>
          <p:cNvSpPr>
            <a:spLocks noGrp="1"/>
          </p:cNvSpPr>
          <p:nvPr>
            <p:ph type="title"/>
          </p:nvPr>
        </p:nvSpPr>
        <p:spPr/>
        <p:txBody>
          <a:bodyPr vert="horz"/>
          <a:lstStyle/>
          <a:p>
            <a:r>
              <a:rPr lang="en-GB" dirty="0"/>
              <a:t>Appendix</a:t>
            </a:r>
          </a:p>
        </p:txBody>
      </p:sp>
      <p:sp>
        <p:nvSpPr>
          <p:cNvPr id="3" name="Text Placeholder 2">
            <a:extLst>
              <a:ext uri="{FF2B5EF4-FFF2-40B4-BE49-F238E27FC236}">
                <a16:creationId xmlns:a16="http://schemas.microsoft.com/office/drawing/2014/main" id="{5E3ECEB1-DFC1-408A-B124-B2E78A74393D}"/>
              </a:ext>
            </a:extLst>
          </p:cNvPr>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2147147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4E501DA-ED8F-4D48-8508-8484F94F9218}"/>
              </a:ext>
            </a:extLst>
          </p:cNvPr>
          <p:cNvGraphicFramePr>
            <a:graphicFrameLocks noChangeAspect="1"/>
          </p:cNvGraphicFramePr>
          <p:nvPr>
            <p:custDataLst>
              <p:tags r:id="rId1"/>
            </p:custDataLst>
            <p:extLst>
              <p:ext uri="{D42A27DB-BD31-4B8C-83A1-F6EECF244321}">
                <p14:modId xmlns:p14="http://schemas.microsoft.com/office/powerpoint/2010/main" val="3827733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592" imgH="591" progId="TCLayout.ActiveDocument.1">
                  <p:embed/>
                </p:oleObj>
              </mc:Choice>
              <mc:Fallback>
                <p:oleObj name="think-cell Slide" r:id="rId16" imgW="592" imgH="591" progId="TCLayout.ActiveDocument.1">
                  <p:embed/>
                  <p:pic>
                    <p:nvPicPr>
                      <p:cNvPr id="7" name="Object 6" hidden="1">
                        <a:extLst>
                          <a:ext uri="{FF2B5EF4-FFF2-40B4-BE49-F238E27FC236}">
                            <a16:creationId xmlns:a16="http://schemas.microsoft.com/office/drawing/2014/main" id="{64E501DA-ED8F-4D48-8508-8484F94F921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840C1421-94FC-4024-B44A-C39CA7910F7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6" name="2. Slide Title">
            <a:extLst>
              <a:ext uri="{FF2B5EF4-FFF2-40B4-BE49-F238E27FC236}">
                <a16:creationId xmlns:a16="http://schemas.microsoft.com/office/drawing/2014/main" id="{015E69FB-49E9-4802-8601-954D7DA0143E}"/>
              </a:ext>
            </a:extLst>
          </p:cNvPr>
          <p:cNvSpPr>
            <a:spLocks noGrp="1"/>
          </p:cNvSpPr>
          <p:nvPr>
            <p:ph type="title"/>
            <p:custDataLst>
              <p:tags r:id="rId3"/>
            </p:custDataLst>
          </p:nvPr>
        </p:nvSpPr>
        <p:spPr>
          <a:xfrm>
            <a:off x="554736" y="215758"/>
            <a:ext cx="11082528" cy="76944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pPr marL="406400"/>
            <a:r>
              <a:rPr lang="en-US" dirty="0"/>
              <a:t>A short-term solution has been recommended to ensure commercializing of use-cases until full API integration is achieved </a:t>
            </a:r>
          </a:p>
        </p:txBody>
      </p:sp>
      <p:grpSp>
        <p:nvGrpSpPr>
          <p:cNvPr id="9" name="Group 8">
            <a:extLst>
              <a:ext uri="{FF2B5EF4-FFF2-40B4-BE49-F238E27FC236}">
                <a16:creationId xmlns:a16="http://schemas.microsoft.com/office/drawing/2014/main" id="{98DF3681-3989-4888-8A96-8DD16439BE79}"/>
              </a:ext>
            </a:extLst>
          </p:cNvPr>
          <p:cNvGrpSpPr/>
          <p:nvPr>
            <p:custDataLst>
              <p:tags r:id="rId4"/>
            </p:custDataLst>
          </p:nvPr>
        </p:nvGrpSpPr>
        <p:grpSpPr>
          <a:xfrm>
            <a:off x="554736" y="1475068"/>
            <a:ext cx="3687065" cy="457200"/>
            <a:chOff x="554736" y="1706563"/>
            <a:chExt cx="3687065" cy="457200"/>
          </a:xfrm>
        </p:grpSpPr>
        <p:sp>
          <p:nvSpPr>
            <p:cNvPr id="15" name="Freeform: Shape 14">
              <a:extLst>
                <a:ext uri="{FF2B5EF4-FFF2-40B4-BE49-F238E27FC236}">
                  <a16:creationId xmlns:a16="http://schemas.microsoft.com/office/drawing/2014/main" id="{0798E1FE-E47A-4309-B320-081D858E4596}"/>
                </a:ext>
              </a:extLst>
            </p:cNvPr>
            <p:cNvSpPr/>
            <p:nvPr>
              <p:custDataLst>
                <p:tags r:id="rId13"/>
              </p:custDataLst>
            </p:nvPr>
          </p:nvSpPr>
          <p:spPr>
            <a:xfrm>
              <a:off x="554736" y="1706563"/>
              <a:ext cx="3687065" cy="4572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478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22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322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87981" y="0"/>
                  </a:lnTo>
                  <a:lnTo>
                    <a:pt x="1828800" y="457200"/>
                  </a:lnTo>
                  <a:lnTo>
                    <a:pt x="1787981" y="914400"/>
                  </a:lnTo>
                  <a:lnTo>
                    <a:pt x="0" y="914400"/>
                  </a:lnTo>
                  <a:lnTo>
                    <a:pt x="0" y="457200"/>
                  </a:lnTo>
                  <a:close/>
                </a:path>
              </a:pathLst>
            </a:cu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6" name="TextBox 15">
              <a:extLst>
                <a:ext uri="{FF2B5EF4-FFF2-40B4-BE49-F238E27FC236}">
                  <a16:creationId xmlns:a16="http://schemas.microsoft.com/office/drawing/2014/main" id="{158FF811-45AB-4305-B81B-15B20AF35F52}"/>
                </a:ext>
              </a:extLst>
            </p:cNvPr>
            <p:cNvSpPr txBox="1"/>
            <p:nvPr>
              <p:custDataLst>
                <p:tags r:id="rId14"/>
              </p:custDataLst>
            </p:nvPr>
          </p:nvSpPr>
          <p:spPr>
            <a:xfrm>
              <a:off x="618236" y="1738313"/>
              <a:ext cx="3541269" cy="393700"/>
            </a:xfrm>
            <a:prstGeom prst="rect">
              <a:avLst/>
            </a:prstGeom>
            <a:solidFill>
              <a:schemeClr val="accent1"/>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sz="20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Short-term solution</a:t>
              </a:r>
            </a:p>
          </p:txBody>
        </p:sp>
      </p:grpSp>
      <p:grpSp>
        <p:nvGrpSpPr>
          <p:cNvPr id="27" name="Group 26">
            <a:extLst>
              <a:ext uri="{FF2B5EF4-FFF2-40B4-BE49-F238E27FC236}">
                <a16:creationId xmlns:a16="http://schemas.microsoft.com/office/drawing/2014/main" id="{953D1FF8-9565-40A5-AA44-E6CA2EADD9E1}"/>
              </a:ext>
            </a:extLst>
          </p:cNvPr>
          <p:cNvGrpSpPr/>
          <p:nvPr>
            <p:custDataLst>
              <p:tags r:id="rId5"/>
            </p:custDataLst>
          </p:nvPr>
        </p:nvGrpSpPr>
        <p:grpSpPr>
          <a:xfrm>
            <a:off x="7950199" y="1475068"/>
            <a:ext cx="3687065" cy="457200"/>
            <a:chOff x="7950199" y="1706563"/>
            <a:chExt cx="3687065" cy="457200"/>
          </a:xfrm>
          <a:solidFill>
            <a:schemeClr val="accent1"/>
          </a:solidFill>
        </p:grpSpPr>
        <p:sp>
          <p:nvSpPr>
            <p:cNvPr id="22" name="Freeform: Shape 21">
              <a:extLst>
                <a:ext uri="{FF2B5EF4-FFF2-40B4-BE49-F238E27FC236}">
                  <a16:creationId xmlns:a16="http://schemas.microsoft.com/office/drawing/2014/main" id="{28CD9163-EF1E-4AE0-A073-6DC308491C59}"/>
                </a:ext>
              </a:extLst>
            </p:cNvPr>
            <p:cNvSpPr/>
            <p:nvPr>
              <p:custDataLst>
                <p:tags r:id="rId11"/>
              </p:custDataLst>
            </p:nvPr>
          </p:nvSpPr>
          <p:spPr>
            <a:xfrm>
              <a:off x="7950199" y="1706563"/>
              <a:ext cx="3687065" cy="4572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52388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52388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52388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52388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52388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52388 w 1828800"/>
                <a:gd name="connsiteY5" fmla="*/ 457200 h 914400"/>
                <a:gd name="connsiteX0" fmla="*/ 0 w 1828800"/>
                <a:gd name="connsiteY0" fmla="*/ 0 h 914400"/>
                <a:gd name="connsiteX1" fmla="*/ 1776413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26894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776413 w 1828800"/>
                <a:gd name="connsiteY3" fmla="*/ 914400 h 914400"/>
                <a:gd name="connsiteX4" fmla="*/ 0 w 1828800"/>
                <a:gd name="connsiteY4" fmla="*/ 914400 h 914400"/>
                <a:gd name="connsiteX5" fmla="*/ 26894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26894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26894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26894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26894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26894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26894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26894 w 1828800"/>
                <a:gd name="connsiteY5" fmla="*/ 457200 h 914400"/>
                <a:gd name="connsiteX0" fmla="*/ 0 w 1828800"/>
                <a:gd name="connsiteY0" fmla="*/ 0 h 914400"/>
                <a:gd name="connsiteX1" fmla="*/ 180190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80190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703 w 1828800"/>
                <a:gd name="connsiteY5" fmla="*/ 457200 h 914400"/>
                <a:gd name="connsiteX0" fmla="*/ 0 w 1828800"/>
                <a:gd name="connsiteY0" fmla="*/ 0 h 914400"/>
                <a:gd name="connsiteX1" fmla="*/ 1789097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703 w 1828800"/>
                <a:gd name="connsiteY5" fmla="*/ 457200 h 914400"/>
                <a:gd name="connsiteX0" fmla="*/ 0 w 1828800"/>
                <a:gd name="connsiteY0" fmla="*/ 0 h 914400"/>
                <a:gd name="connsiteX1" fmla="*/ 1789097 w 1828800"/>
                <a:gd name="connsiteY1" fmla="*/ 0 h 914400"/>
                <a:gd name="connsiteX2" fmla="*/ 1828800 w 1828800"/>
                <a:gd name="connsiteY2" fmla="*/ 457200 h 914400"/>
                <a:gd name="connsiteX3" fmla="*/ 1789097 w 1828800"/>
                <a:gd name="connsiteY3" fmla="*/ 914400 h 914400"/>
                <a:gd name="connsiteX4" fmla="*/ 0 w 1828800"/>
                <a:gd name="connsiteY4" fmla="*/ 914400 h 914400"/>
                <a:gd name="connsiteX5" fmla="*/ 39703 w 1828800"/>
                <a:gd name="connsiteY5" fmla="*/ 457200 h 914400"/>
                <a:gd name="connsiteX0" fmla="*/ 0 w 1828800"/>
                <a:gd name="connsiteY0" fmla="*/ 0 h 914400"/>
                <a:gd name="connsiteX1" fmla="*/ 1789097 w 1828800"/>
                <a:gd name="connsiteY1" fmla="*/ 0 h 914400"/>
                <a:gd name="connsiteX2" fmla="*/ 1828800 w 1828800"/>
                <a:gd name="connsiteY2" fmla="*/ 457200 h 914400"/>
                <a:gd name="connsiteX3" fmla="*/ 178909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9097 w 1828800"/>
                <a:gd name="connsiteY1" fmla="*/ 0 h 914400"/>
                <a:gd name="connsiteX2" fmla="*/ 1828800 w 1828800"/>
                <a:gd name="connsiteY2" fmla="*/ 457200 h 914400"/>
                <a:gd name="connsiteX3" fmla="*/ 178909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9097 w 1828800"/>
                <a:gd name="connsiteY1" fmla="*/ 0 h 914400"/>
                <a:gd name="connsiteX2" fmla="*/ 1828800 w 1828800"/>
                <a:gd name="connsiteY2" fmla="*/ 457200 h 914400"/>
                <a:gd name="connsiteX3" fmla="*/ 178909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9097 w 1828800"/>
                <a:gd name="connsiteY1" fmla="*/ 0 h 914400"/>
                <a:gd name="connsiteX2" fmla="*/ 1828800 w 1828800"/>
                <a:gd name="connsiteY2" fmla="*/ 457200 h 914400"/>
                <a:gd name="connsiteX3" fmla="*/ 1789097 w 1828800"/>
                <a:gd name="connsiteY3" fmla="*/ 914400 h 914400"/>
                <a:gd name="connsiteX4" fmla="*/ 0 w 1828800"/>
                <a:gd name="connsiteY4" fmla="*/ 914400 h 914400"/>
                <a:gd name="connsiteX5" fmla="*/ 39703 w 1828800"/>
                <a:gd name="connsiteY5" fmla="*/ 457200 h 914400"/>
                <a:gd name="connsiteX0" fmla="*/ 0 w 1828800"/>
                <a:gd name="connsiteY0" fmla="*/ 0 h 914400"/>
                <a:gd name="connsiteX1" fmla="*/ 1789097 w 1828800"/>
                <a:gd name="connsiteY1" fmla="*/ 0 h 914400"/>
                <a:gd name="connsiteX2" fmla="*/ 1828800 w 1828800"/>
                <a:gd name="connsiteY2" fmla="*/ 457200 h 914400"/>
                <a:gd name="connsiteX3" fmla="*/ 1789097 w 1828800"/>
                <a:gd name="connsiteY3" fmla="*/ 914400 h 914400"/>
                <a:gd name="connsiteX4" fmla="*/ 0 w 1828800"/>
                <a:gd name="connsiteY4" fmla="*/ 914400 h 914400"/>
                <a:gd name="connsiteX5" fmla="*/ 39703 w 1828800"/>
                <a:gd name="connsiteY5" fmla="*/ 457200 h 914400"/>
                <a:gd name="connsiteX0" fmla="*/ 0 w 1828800"/>
                <a:gd name="connsiteY0" fmla="*/ 0 h 914400"/>
                <a:gd name="connsiteX1" fmla="*/ 1789097 w 1828800"/>
                <a:gd name="connsiteY1" fmla="*/ 0 h 914400"/>
                <a:gd name="connsiteX2" fmla="*/ 1828800 w 1828800"/>
                <a:gd name="connsiteY2" fmla="*/ 457200 h 914400"/>
                <a:gd name="connsiteX3" fmla="*/ 1789097 w 1828800"/>
                <a:gd name="connsiteY3" fmla="*/ 914400 h 914400"/>
                <a:gd name="connsiteX4" fmla="*/ 0 w 1828800"/>
                <a:gd name="connsiteY4" fmla="*/ 914400 h 914400"/>
                <a:gd name="connsiteX5" fmla="*/ 39703 w 1828800"/>
                <a:gd name="connsiteY5" fmla="*/ 457200 h 914400"/>
                <a:gd name="connsiteX0" fmla="*/ 0 w 1828800"/>
                <a:gd name="connsiteY0" fmla="*/ 0 h 914400"/>
                <a:gd name="connsiteX1" fmla="*/ 1789097 w 1828800"/>
                <a:gd name="connsiteY1" fmla="*/ 0 h 914400"/>
                <a:gd name="connsiteX2" fmla="*/ 1828800 w 1828800"/>
                <a:gd name="connsiteY2" fmla="*/ 457200 h 914400"/>
                <a:gd name="connsiteX3" fmla="*/ 178909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909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87981" y="0"/>
                  </a:lnTo>
                  <a:lnTo>
                    <a:pt x="1828800" y="457200"/>
                  </a:lnTo>
                  <a:lnTo>
                    <a:pt x="1787981" y="914400"/>
                  </a:lnTo>
                  <a:lnTo>
                    <a:pt x="0" y="914400"/>
                  </a:lnTo>
                  <a:lnTo>
                    <a:pt x="40819" y="457200"/>
                  </a:lnTo>
                  <a:close/>
                </a:path>
              </a:pathLst>
            </a:custGeom>
            <a:grp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3" name="TextBox 22">
              <a:extLst>
                <a:ext uri="{FF2B5EF4-FFF2-40B4-BE49-F238E27FC236}">
                  <a16:creationId xmlns:a16="http://schemas.microsoft.com/office/drawing/2014/main" id="{B3FB75BB-3176-41C2-833D-FC38529C55E6}"/>
                </a:ext>
              </a:extLst>
            </p:cNvPr>
            <p:cNvSpPr txBox="1"/>
            <p:nvPr>
              <p:custDataLst>
                <p:tags r:id="rId12"/>
              </p:custDataLst>
            </p:nvPr>
          </p:nvSpPr>
          <p:spPr>
            <a:xfrm>
              <a:off x="8083295" y="1738313"/>
              <a:ext cx="3471673" cy="393700"/>
            </a:xfrm>
            <a:prstGeom prst="rect">
              <a:avLst/>
            </a:prstGeom>
            <a:grp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sz="20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Target state</a:t>
              </a:r>
            </a:p>
          </p:txBody>
        </p:sp>
      </p:grpSp>
      <p:grpSp>
        <p:nvGrpSpPr>
          <p:cNvPr id="11" name="Group 10">
            <a:extLst>
              <a:ext uri="{FF2B5EF4-FFF2-40B4-BE49-F238E27FC236}">
                <a16:creationId xmlns:a16="http://schemas.microsoft.com/office/drawing/2014/main" id="{AF1BF983-2C1B-403B-8F2F-976BD3719F7B}"/>
              </a:ext>
            </a:extLst>
          </p:cNvPr>
          <p:cNvGrpSpPr/>
          <p:nvPr>
            <p:custDataLst>
              <p:tags r:id="rId6"/>
            </p:custDataLst>
          </p:nvPr>
        </p:nvGrpSpPr>
        <p:grpSpPr>
          <a:xfrm>
            <a:off x="4252467" y="1475068"/>
            <a:ext cx="3687065" cy="457200"/>
            <a:chOff x="4252467" y="1706563"/>
            <a:chExt cx="3687065" cy="457200"/>
          </a:xfrm>
        </p:grpSpPr>
        <p:sp>
          <p:nvSpPr>
            <p:cNvPr id="25" name="Freeform: Shape 24">
              <a:extLst>
                <a:ext uri="{FF2B5EF4-FFF2-40B4-BE49-F238E27FC236}">
                  <a16:creationId xmlns:a16="http://schemas.microsoft.com/office/drawing/2014/main" id="{62B9947C-9A6C-40C5-989C-908655D7F9A4}"/>
                </a:ext>
              </a:extLst>
            </p:cNvPr>
            <p:cNvSpPr/>
            <p:nvPr>
              <p:custDataLst>
                <p:tags r:id="rId9"/>
              </p:custDataLst>
            </p:nvPr>
          </p:nvSpPr>
          <p:spPr>
            <a:xfrm>
              <a:off x="4252467" y="1706563"/>
              <a:ext cx="3687065" cy="4572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8216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2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53415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753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7753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26915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801885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80188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39954 w 1828800"/>
                <a:gd name="connsiteY5" fmla="*/ 457200 h 914400"/>
                <a:gd name="connsiteX0" fmla="*/ 0 w 1828800"/>
                <a:gd name="connsiteY0" fmla="*/ 0 h 914400"/>
                <a:gd name="connsiteX1" fmla="*/ 1788846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84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40462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40462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40462 w 1828800"/>
                <a:gd name="connsiteY5" fmla="*/ 457200 h 914400"/>
                <a:gd name="connsiteX0" fmla="*/ 0 w 1828800"/>
                <a:gd name="connsiteY0" fmla="*/ 0 h 914400"/>
                <a:gd name="connsiteX1" fmla="*/ 1788339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33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40584 w 1828800"/>
                <a:gd name="connsiteY5" fmla="*/ 457200 h 914400"/>
                <a:gd name="connsiteX0" fmla="*/ 0 w 1828800"/>
                <a:gd name="connsiteY0" fmla="*/ 0 h 914400"/>
                <a:gd name="connsiteX1" fmla="*/ 1788216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8216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 name="connsiteX0" fmla="*/ 0 w 1828800"/>
                <a:gd name="connsiteY0" fmla="*/ 0 h 914400"/>
                <a:gd name="connsiteX1" fmla="*/ 1787981 w 1828800"/>
                <a:gd name="connsiteY1" fmla="*/ 0 h 914400"/>
                <a:gd name="connsiteX2" fmla="*/ 1828800 w 1828800"/>
                <a:gd name="connsiteY2" fmla="*/ 457200 h 914400"/>
                <a:gd name="connsiteX3" fmla="*/ 1787981 w 1828800"/>
                <a:gd name="connsiteY3" fmla="*/ 914400 h 914400"/>
                <a:gd name="connsiteX4" fmla="*/ 0 w 1828800"/>
                <a:gd name="connsiteY4" fmla="*/ 914400 h 914400"/>
                <a:gd name="connsiteX5" fmla="*/ 40819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87981" y="0"/>
                  </a:lnTo>
                  <a:lnTo>
                    <a:pt x="1828800" y="457200"/>
                  </a:lnTo>
                  <a:lnTo>
                    <a:pt x="1787981" y="914400"/>
                  </a:lnTo>
                  <a:lnTo>
                    <a:pt x="0" y="914400"/>
                  </a:lnTo>
                  <a:lnTo>
                    <a:pt x="40819" y="457200"/>
                  </a:lnTo>
                  <a:close/>
                </a:path>
              </a:pathLst>
            </a:custGeom>
            <a:solidFill>
              <a:schemeClr val="accent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6" name="TextBox 25">
              <a:extLst>
                <a:ext uri="{FF2B5EF4-FFF2-40B4-BE49-F238E27FC236}">
                  <a16:creationId xmlns:a16="http://schemas.microsoft.com/office/drawing/2014/main" id="{B9A1F03F-DD85-4197-AA96-819B71202B6B}"/>
                </a:ext>
              </a:extLst>
            </p:cNvPr>
            <p:cNvSpPr txBox="1"/>
            <p:nvPr>
              <p:custDataLst>
                <p:tags r:id="rId10"/>
              </p:custDataLst>
            </p:nvPr>
          </p:nvSpPr>
          <p:spPr>
            <a:xfrm>
              <a:off x="4385563" y="1738313"/>
              <a:ext cx="3471673" cy="393700"/>
            </a:xfrm>
            <a:prstGeom prst="rect">
              <a:avLst/>
            </a:prstGeom>
            <a:solidFill>
              <a:schemeClr val="accent1"/>
            </a:solidFill>
          </p:spPr>
          <p:txBody>
            <a:bodyPr vert="horz" lIns="152400" tIns="0" rIns="0" bIns="0" rtlCol="0" anchor="ctr">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sz="20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Interim solution</a:t>
              </a:r>
              <a:r>
                <a:rPr kumimoji="0" lang="en-US" sz="2000" b="1" i="0" u="none" strike="noStrike" kern="1200" cap="none" spc="0" normalizeH="0" baseline="30000" noProof="0" dirty="0">
                  <a:ln>
                    <a:noFill/>
                  </a:ln>
                  <a:solidFill>
                    <a:srgbClr val="FFFFFF"/>
                  </a:solidFill>
                  <a:effectLst/>
                  <a:uLnTx/>
                  <a:uFillTx/>
                  <a:latin typeface="Arial"/>
                  <a:ea typeface="+mn-ea"/>
                  <a:cs typeface="Arial" panose="020B0604020202020204" pitchFamily="34" charset="0"/>
                </a:rPr>
                <a:t>1</a:t>
              </a:r>
              <a:r>
                <a:rPr kumimoji="0" lang="en-US" sz="20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 </a:t>
              </a:r>
            </a:p>
          </p:txBody>
        </p:sp>
      </p:grpSp>
      <p:sp>
        <p:nvSpPr>
          <p:cNvPr id="42" name="TextBox 41">
            <a:extLst>
              <a:ext uri="{FF2B5EF4-FFF2-40B4-BE49-F238E27FC236}">
                <a16:creationId xmlns:a16="http://schemas.microsoft.com/office/drawing/2014/main" id="{A9A2BAD1-EB40-4984-904C-CF55D32CCD89}"/>
              </a:ext>
            </a:extLst>
          </p:cNvPr>
          <p:cNvSpPr txBox="1">
            <a:spLocks/>
          </p:cNvSpPr>
          <p:nvPr/>
        </p:nvSpPr>
        <p:spPr>
          <a:xfrm>
            <a:off x="618236" y="2189753"/>
            <a:ext cx="3541269" cy="15927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Compressed and encrypted leads data to be shared with one owner form each channel </a:t>
            </a:r>
          </a:p>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Decryption password to be shared in separate email </a:t>
            </a:r>
          </a:p>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Only the </a:t>
            </a:r>
            <a:r>
              <a:rPr kumimoji="0" lang="en-US" sz="1600" b="1"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minimum information needed </a:t>
            </a: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for each channel will be shared </a:t>
            </a:r>
          </a:p>
          <a:p>
            <a:pPr marL="515938" marR="0" lvl="2" indent="-287338" algn="l" defTabSz="914400"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0000"/>
                </a:solidFill>
                <a:effectLst/>
                <a:uLnTx/>
                <a:uFillTx/>
                <a:latin typeface="Arial"/>
                <a:ea typeface="Times New Roman" panose="02020603050405020304" pitchFamily="18" charset="0"/>
                <a:cs typeface="Arial" panose="020B0604020202020204" pitchFamily="34" charset="0"/>
              </a:rPr>
              <a:t>BM Online &amp; </a:t>
            </a:r>
            <a:r>
              <a:rPr kumimoji="0" lang="en-US" sz="1600" b="0" i="0" u="none" strike="noStrike" kern="1200" cap="none" spc="0" normalizeH="0" baseline="0" noProof="0" dirty="0" err="1">
                <a:ln>
                  <a:noFill/>
                </a:ln>
                <a:solidFill>
                  <a:srgbClr val="000000"/>
                </a:solidFill>
                <a:effectLst/>
                <a:uLnTx/>
                <a:uFillTx/>
                <a:latin typeface="Arial"/>
                <a:ea typeface="Times New Roman" panose="02020603050405020304" pitchFamily="18" charset="0"/>
                <a:cs typeface="Arial" panose="020B0604020202020204" pitchFamily="34" charset="0"/>
              </a:rPr>
              <a:t>Digiteam</a:t>
            </a:r>
            <a:r>
              <a:rPr kumimoji="0" lang="en-US" sz="1600" b="0" i="0" u="none" strike="noStrike" kern="1200" cap="none" spc="0" normalizeH="0" baseline="0" noProof="0" dirty="0">
                <a:ln>
                  <a:noFill/>
                </a:ln>
                <a:solidFill>
                  <a:srgbClr val="000000"/>
                </a:solidFill>
                <a:effectLst/>
                <a:uLnTx/>
                <a:uFillTx/>
                <a:latin typeface="Arial"/>
                <a:ea typeface="Times New Roman" panose="02020603050405020304" pitchFamily="18" charset="0"/>
                <a:cs typeface="Arial" panose="020B0604020202020204" pitchFamily="34" charset="0"/>
              </a:rPr>
              <a:t>: Customer ID</a:t>
            </a:r>
          </a:p>
          <a:p>
            <a:pPr marL="515938" marR="0" lvl="2" indent="-287338" algn="l" defTabSz="914400"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srgbClr val="000000"/>
                </a:solidFill>
                <a:effectLst/>
                <a:uLnTx/>
                <a:uFillTx/>
                <a:latin typeface="Arial"/>
                <a:ea typeface="Times New Roman" panose="02020603050405020304" pitchFamily="18" charset="0"/>
                <a:cs typeface="Arial" panose="020B0604020202020204" pitchFamily="34" charset="0"/>
              </a:rPr>
              <a:t>Tele-Sales &amp; Digital sales: Customer Name + Mobile Number</a:t>
            </a:r>
            <a:endParaRPr kumimoji="0" lang="en-US" sz="1600" b="0" i="0" u="none" strike="noStrike" kern="1200" cap="none" spc="0" normalizeH="0" baseline="0" noProof="0" dirty="0">
              <a:ln>
                <a:noFill/>
              </a:ln>
              <a:solidFill>
                <a:srgbClr val="000000"/>
              </a:solidFill>
              <a:effectLst/>
              <a:uLnTx/>
              <a:uFillTx/>
              <a:latin typeface="Arial"/>
              <a:ea typeface="Calibri" panose="020F050202020403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68F4C396-4043-4D96-82A8-C5F437F65B97}"/>
              </a:ext>
            </a:extLst>
          </p:cNvPr>
          <p:cNvSpPr txBox="1">
            <a:spLocks/>
          </p:cNvSpPr>
          <p:nvPr/>
        </p:nvSpPr>
        <p:spPr>
          <a:xfrm>
            <a:off x="4385563" y="2189753"/>
            <a:ext cx="3471673" cy="15927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ETL Integration between Cloudera and </a:t>
            </a:r>
            <a:r>
              <a:rPr kumimoji="0" lang="en-US" sz="1600"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Infoview</a:t>
            </a: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/Tableau</a:t>
            </a:r>
          </a:p>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Lead reports generated by channel owners within </a:t>
            </a:r>
            <a:r>
              <a:rPr kumimoji="0" lang="en-US" sz="1600" b="0" i="0" u="none" strike="noStrike" kern="1200" cap="none" spc="0" normalizeH="0" baseline="0" noProof="0" dirty="0" err="1">
                <a:ln>
                  <a:noFill/>
                </a:ln>
                <a:solidFill>
                  <a:srgbClr val="000000"/>
                </a:solidFill>
                <a:effectLst/>
                <a:uLnTx/>
                <a:uFillTx/>
                <a:latin typeface="Arial"/>
                <a:ea typeface="+mn-ea"/>
                <a:cs typeface="Arial" panose="020B0604020202020204" pitchFamily="34" charset="0"/>
              </a:rPr>
              <a:t>Infoview</a:t>
            </a: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/Tableau</a:t>
            </a:r>
          </a:p>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Timeline: 4 weeks</a:t>
            </a:r>
          </a:p>
        </p:txBody>
      </p:sp>
      <p:sp>
        <p:nvSpPr>
          <p:cNvPr id="46" name="TextBox 45">
            <a:extLst>
              <a:ext uri="{FF2B5EF4-FFF2-40B4-BE49-F238E27FC236}">
                <a16:creationId xmlns:a16="http://schemas.microsoft.com/office/drawing/2014/main" id="{DBC3CCAC-25ED-4011-8B5A-29FD00A49C8E}"/>
              </a:ext>
            </a:extLst>
          </p:cNvPr>
          <p:cNvSpPr txBox="1">
            <a:spLocks/>
          </p:cNvSpPr>
          <p:nvPr/>
        </p:nvSpPr>
        <p:spPr>
          <a:xfrm>
            <a:off x="8083295" y="2189753"/>
            <a:ext cx="3471673" cy="15927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Full API integration with Cloudera for channels with existing systems </a:t>
            </a:r>
          </a:p>
          <a:p>
            <a:pPr marL="228600" marR="0" lvl="1" indent="-225425"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Deployment &amp; integration of 360 CRM tool (Seibel) with other channels</a:t>
            </a:r>
          </a:p>
        </p:txBody>
      </p:sp>
      <p:sp>
        <p:nvSpPr>
          <p:cNvPr id="24" name="Rectangle 23">
            <a:extLst>
              <a:ext uri="{FF2B5EF4-FFF2-40B4-BE49-F238E27FC236}">
                <a16:creationId xmlns:a16="http://schemas.microsoft.com/office/drawing/2014/main" id="{79BEFA88-615A-404F-B37F-5FA8175B803D}"/>
              </a:ext>
            </a:extLst>
          </p:cNvPr>
          <p:cNvSpPr/>
          <p:nvPr/>
        </p:nvSpPr>
        <p:spPr>
          <a:xfrm>
            <a:off x="840050" y="5752063"/>
            <a:ext cx="10601283" cy="4647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fr-FR" sz="16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8" name="TextBox 27">
            <a:extLst>
              <a:ext uri="{FF2B5EF4-FFF2-40B4-BE49-F238E27FC236}">
                <a16:creationId xmlns:a16="http://schemas.microsoft.com/office/drawing/2014/main" id="{19886012-BA08-4FEB-A04B-88B441AB61E7}"/>
              </a:ext>
            </a:extLst>
          </p:cNvPr>
          <p:cNvSpPr txBox="1">
            <a:spLocks/>
          </p:cNvSpPr>
          <p:nvPr/>
        </p:nvSpPr>
        <p:spPr>
          <a:xfrm>
            <a:off x="704590" y="5845935"/>
            <a:ext cx="10992967" cy="276999"/>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sym typeface="Arial" panose="020B0604020202020204" pitchFamily="34" charset="0"/>
              </a:defRPr>
            </a:lvl1pPr>
            <a:lvl2pPr marL="228600" lvl="1" indent="-225425">
              <a:lnSpc>
                <a:spcPct val="100000"/>
              </a:lnSpc>
              <a:spcBef>
                <a:spcPts val="0"/>
              </a:spcBef>
              <a:spcAft>
                <a:spcPts val="300"/>
              </a:spcAft>
              <a:buClr>
                <a:schemeClr val="tx1"/>
              </a:buClr>
              <a:buSzPct val="110000"/>
              <a:buFont typeface="Wingdings" panose="05000000000000000000" pitchFamily="2" charset="2"/>
              <a:buChar char=""/>
              <a:defRPr lang="en-US" sz="1600" dirty="0">
                <a:cs typeface="Arial" panose="020B0604020202020204" pitchFamily="34" charset="0"/>
                <a:sym typeface="Arial" panose="020B0604020202020204" pitchFamily="34" charset="0"/>
              </a:defRPr>
            </a:lvl2pPr>
            <a:lvl3pPr marL="442913" lvl="2" indent="-214313">
              <a:lnSpc>
                <a:spcPct val="100000"/>
              </a:lnSpc>
              <a:spcBef>
                <a:spcPts val="0"/>
              </a:spcBef>
              <a:spcAft>
                <a:spcPts val="300"/>
              </a:spcAft>
              <a:buClr>
                <a:schemeClr val="tx1"/>
              </a:buClr>
              <a:buSzPct val="110000"/>
              <a:buFont typeface="Arial" panose="020B0604020202020204" pitchFamily="34" charset="0"/>
              <a:buChar char="‒"/>
              <a:defRPr lang="en-US" sz="1600" dirty="0">
                <a:cs typeface="Arial" panose="020B0604020202020204" pitchFamily="34" charset="0"/>
                <a:sym typeface="Arial" panose="020B0604020202020204" pitchFamily="34" charset="0"/>
              </a:defRPr>
            </a:lvl3pPr>
            <a:lvl4pPr marL="598488" lvl="3" indent="-152400">
              <a:lnSpc>
                <a:spcPct val="100000"/>
              </a:lnSpc>
              <a:spcBef>
                <a:spcPts val="0"/>
              </a:spcBef>
              <a:spcAft>
                <a:spcPts val="300"/>
              </a:spcAft>
              <a:buClr>
                <a:schemeClr val="tx1"/>
              </a:buClr>
              <a:buSzPct val="100000"/>
              <a:buFont typeface="Arial" panose="020B0604020202020204" pitchFamily="34" charset="0"/>
              <a:buChar char="•"/>
              <a:defRPr lang="en-US" sz="1600" dirty="0">
                <a:cs typeface="Arial" panose="020B0604020202020204" pitchFamily="34" charset="0"/>
                <a:sym typeface="Arial" panose="020B0604020202020204" pitchFamily="34" charset="0"/>
              </a:defRPr>
            </a:lvl4pPr>
            <a:lvl5pPr marL="817563" lvl="4" indent="-147638">
              <a:lnSpc>
                <a:spcPct val="100000"/>
              </a:lnSpc>
              <a:spcBef>
                <a:spcPts val="0"/>
              </a:spcBef>
              <a:spcAft>
                <a:spcPts val="300"/>
              </a:spcAft>
              <a:buClr>
                <a:schemeClr val="tx1"/>
              </a:buClr>
              <a:buSzPct val="100000"/>
              <a:buFont typeface="Arial" panose="020B0604020202020204" pitchFamily="34" charset="0"/>
              <a:buChar char="̶"/>
              <a:defRPr lang="en-US" sz="1600" dirty="0">
                <a:cs typeface="Arial" panose="020B0604020202020204" pitchFamily="34" charset="0"/>
                <a:sym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sym typeface="Arial" panose="020B0604020202020204" pitchFamily="34" charset="0"/>
              </a:rPr>
              <a:t>Target state is expected to be reached by Q1 2024 for all channels </a:t>
            </a:r>
          </a:p>
        </p:txBody>
      </p:sp>
      <p:sp>
        <p:nvSpPr>
          <p:cNvPr id="29" name="4. Footnote">
            <a:extLst>
              <a:ext uri="{FF2B5EF4-FFF2-40B4-BE49-F238E27FC236}">
                <a16:creationId xmlns:a16="http://schemas.microsoft.com/office/drawing/2014/main" id="{0D5EE830-5565-4244-8994-67C50EE2D51C}"/>
              </a:ext>
            </a:extLst>
          </p:cNvPr>
          <p:cNvSpPr txBox="1"/>
          <p:nvPr>
            <p:custDataLst>
              <p:tags r:id="rId7"/>
            </p:custDataLst>
          </p:nvPr>
        </p:nvSpPr>
        <p:spPr>
          <a:xfrm>
            <a:off x="553972" y="659092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marL="203200" marR="0" lvl="0" indent="-212725"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A.	Solution proposed by InfoSec</a:t>
            </a:r>
          </a:p>
        </p:txBody>
      </p:sp>
      <p:sp>
        <p:nvSpPr>
          <p:cNvPr id="21" name="TrackerAlphaBlue 8">
            <a:extLst>
              <a:ext uri="{FF2B5EF4-FFF2-40B4-BE49-F238E27FC236}">
                <a16:creationId xmlns:a16="http://schemas.microsoft.com/office/drawing/2014/main" id="{201FB906-5CE3-4F4A-A4C5-48B15E07294D}"/>
              </a:ext>
            </a:extLst>
          </p:cNvPr>
          <p:cNvSpPr/>
          <p:nvPr>
            <p:custDataLst>
              <p:tags r:id="rId8"/>
            </p:custDataLst>
          </p:nvPr>
        </p:nvSpPr>
        <p:spPr>
          <a:xfrm>
            <a:off x="509941" y="217489"/>
            <a:ext cx="371801" cy="371801"/>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2400" b="1" dirty="0">
                <a:solidFill>
                  <a:schemeClr val="bg1"/>
                </a:solidFill>
              </a:rPr>
              <a:t>2</a:t>
            </a:r>
          </a:p>
        </p:txBody>
      </p:sp>
    </p:spTree>
    <p:extLst>
      <p:ext uri="{BB962C8B-B14F-4D97-AF65-F5344CB8AC3E}">
        <p14:creationId xmlns:p14="http://schemas.microsoft.com/office/powerpoint/2010/main" val="2936049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D90C148-438F-479B-A78A-7A4606F2BC07}"/>
              </a:ext>
            </a:extLst>
          </p:cNvPr>
          <p:cNvGraphicFramePr>
            <a:graphicFrameLocks noChangeAspect="1"/>
          </p:cNvGraphicFramePr>
          <p:nvPr>
            <p:custDataLst>
              <p:tags r:id="rId1"/>
            </p:custDataLst>
          </p:nvPr>
        </p:nvGraphicFramePr>
        <p:xfrm>
          <a:off x="1679" y="1639"/>
          <a:ext cx="1587" cy="1587"/>
        </p:xfrm>
        <a:graphic>
          <a:graphicData uri="http://schemas.openxmlformats.org/presentationml/2006/ole">
            <mc:AlternateContent xmlns:mc="http://schemas.openxmlformats.org/markup-compatibility/2006">
              <mc:Choice xmlns:v="urn:schemas-microsoft-com:vml" Requires="v">
                <p:oleObj name="think-cell Slide" r:id="rId6" imgW="526" imgH="526" progId="TCLayout.ActiveDocument.1">
                  <p:embed/>
                </p:oleObj>
              </mc:Choice>
              <mc:Fallback>
                <p:oleObj name="think-cell Slide" r:id="rId6" imgW="526" imgH="526" progId="TCLayout.ActiveDocument.1">
                  <p:embed/>
                  <p:pic>
                    <p:nvPicPr>
                      <p:cNvPr id="6" name="Object 5" hidden="1">
                        <a:extLst>
                          <a:ext uri="{FF2B5EF4-FFF2-40B4-BE49-F238E27FC236}">
                            <a16:creationId xmlns:a16="http://schemas.microsoft.com/office/drawing/2014/main" id="{8D90C148-438F-479B-A78A-7A4606F2BC07}"/>
                          </a:ext>
                        </a:extLst>
                      </p:cNvPr>
                      <p:cNvPicPr/>
                      <p:nvPr/>
                    </p:nvPicPr>
                    <p:blipFill>
                      <a:blip r:embed="rId7"/>
                      <a:stretch>
                        <a:fillRect/>
                      </a:stretch>
                    </p:blipFill>
                    <p:spPr>
                      <a:xfrm>
                        <a:off x="1679" y="163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01632D-A27C-45AB-B998-DA1E41FEFE26}"/>
              </a:ext>
            </a:extLst>
          </p:cNvPr>
          <p:cNvSpPr/>
          <p:nvPr>
            <p:custDataLst>
              <p:tags r:id="rId2"/>
            </p:custDataLst>
          </p:nvPr>
        </p:nvSpPr>
        <p:spPr>
          <a:xfrm>
            <a:off x="9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500" b="1" dirty="0" err="1">
              <a:solidFill>
                <a:schemeClr val="tx1"/>
              </a:solidFill>
              <a:latin typeface="Georgia" panose="02040502050405020303" pitchFamily="18" charset="0"/>
              <a:ea typeface="+mj-ea"/>
              <a:cs typeface="+mj-cs"/>
              <a:sym typeface="Georgia" panose="02040502050405020303" pitchFamily="18" charset="0"/>
            </a:endParaRPr>
          </a:p>
        </p:txBody>
      </p:sp>
      <p:sp>
        <p:nvSpPr>
          <p:cNvPr id="2" name="Title 1"/>
          <p:cNvSpPr>
            <a:spLocks noGrp="1"/>
          </p:cNvSpPr>
          <p:nvPr>
            <p:ph type="title"/>
          </p:nvPr>
        </p:nvSpPr>
        <p:spPr bwMode="gray">
          <a:xfrm>
            <a:off x="554736" y="10521"/>
            <a:ext cx="11082528" cy="115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FFFFFF"/>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anchor="b" anchorCtr="0">
            <a:spAutoFit/>
          </a:bodyPr>
          <a:lstStyle/>
          <a:p>
            <a:r>
              <a:rPr lang="en-US" dirty="0"/>
              <a:t>Similar to how the human brain works, AI receives information, learns from it, improves its model and makes better decisions</a:t>
            </a:r>
            <a:br>
              <a:rPr lang="en-US" dirty="0"/>
            </a:br>
            <a:r>
              <a:rPr lang="en-US" dirty="0"/>
              <a:t>over time</a:t>
            </a:r>
          </a:p>
        </p:txBody>
      </p:sp>
      <p:grpSp>
        <p:nvGrpSpPr>
          <p:cNvPr id="14" name="Group 13">
            <a:extLst>
              <a:ext uri="{FF2B5EF4-FFF2-40B4-BE49-F238E27FC236}">
                <a16:creationId xmlns:a16="http://schemas.microsoft.com/office/drawing/2014/main" id="{0C198F2F-BC5F-4FB6-89C8-9BA0C7F9A8EE}"/>
              </a:ext>
            </a:extLst>
          </p:cNvPr>
          <p:cNvGrpSpPr/>
          <p:nvPr/>
        </p:nvGrpSpPr>
        <p:grpSpPr>
          <a:xfrm>
            <a:off x="3700818" y="1739918"/>
            <a:ext cx="4480654" cy="4479074"/>
            <a:chOff x="3768852" y="1460768"/>
            <a:chExt cx="4654296" cy="4652656"/>
          </a:xfrm>
        </p:grpSpPr>
        <p:grpSp>
          <p:nvGrpSpPr>
            <p:cNvPr id="26" name="Group 25">
              <a:extLst>
                <a:ext uri="{FF2B5EF4-FFF2-40B4-BE49-F238E27FC236}">
                  <a16:creationId xmlns:a16="http://schemas.microsoft.com/office/drawing/2014/main" id="{01DA59EC-A59E-455A-A2D6-ECA95C76FC69}"/>
                </a:ext>
              </a:extLst>
            </p:cNvPr>
            <p:cNvGrpSpPr/>
            <p:nvPr/>
          </p:nvGrpSpPr>
          <p:grpSpPr>
            <a:xfrm>
              <a:off x="3768852" y="1460768"/>
              <a:ext cx="4654296" cy="4652656"/>
              <a:chOff x="1989932" y="922338"/>
              <a:chExt cx="4981575" cy="4987243"/>
            </a:xfrm>
          </p:grpSpPr>
          <p:sp>
            <p:nvSpPr>
              <p:cNvPr id="30" name="Freeform 10">
                <a:extLst>
                  <a:ext uri="{FF2B5EF4-FFF2-40B4-BE49-F238E27FC236}">
                    <a16:creationId xmlns:a16="http://schemas.microsoft.com/office/drawing/2014/main" id="{DA6DBDFD-CCDB-407A-8B29-33B78CC9E227}"/>
                  </a:ext>
                </a:extLst>
              </p:cNvPr>
              <p:cNvSpPr>
                <a:spLocks/>
              </p:cNvSpPr>
              <p:nvPr>
                <p:custDataLst>
                  <p:tags r:id="rId3"/>
                </p:custDataLst>
              </p:nvPr>
            </p:nvSpPr>
            <p:spPr bwMode="auto">
              <a:xfrm>
                <a:off x="2205038" y="922338"/>
                <a:ext cx="4337050" cy="1949450"/>
              </a:xfrm>
              <a:custGeom>
                <a:avLst/>
                <a:gdLst>
                  <a:gd name="T0" fmla="*/ 4337050 w 2732"/>
                  <a:gd name="T1" fmla="*/ 1092200 h 1228"/>
                  <a:gd name="T2" fmla="*/ 4251325 w 2732"/>
                  <a:gd name="T3" fmla="*/ 971550 h 1228"/>
                  <a:gd name="T4" fmla="*/ 4156075 w 2732"/>
                  <a:gd name="T5" fmla="*/ 857250 h 1228"/>
                  <a:gd name="T6" fmla="*/ 4054475 w 2732"/>
                  <a:gd name="T7" fmla="*/ 746125 h 1228"/>
                  <a:gd name="T8" fmla="*/ 3946525 w 2732"/>
                  <a:gd name="T9" fmla="*/ 644525 h 1228"/>
                  <a:gd name="T10" fmla="*/ 3832225 w 2732"/>
                  <a:gd name="T11" fmla="*/ 546100 h 1228"/>
                  <a:gd name="T12" fmla="*/ 3714750 w 2732"/>
                  <a:gd name="T13" fmla="*/ 457200 h 1228"/>
                  <a:gd name="T14" fmla="*/ 3587750 w 2732"/>
                  <a:gd name="T15" fmla="*/ 374650 h 1228"/>
                  <a:gd name="T16" fmla="*/ 3457575 w 2732"/>
                  <a:gd name="T17" fmla="*/ 298450 h 1228"/>
                  <a:gd name="T18" fmla="*/ 3324225 w 2732"/>
                  <a:gd name="T19" fmla="*/ 231775 h 1228"/>
                  <a:gd name="T20" fmla="*/ 3184525 w 2732"/>
                  <a:gd name="T21" fmla="*/ 171450 h 1228"/>
                  <a:gd name="T22" fmla="*/ 3041650 w 2732"/>
                  <a:gd name="T23" fmla="*/ 120650 h 1228"/>
                  <a:gd name="T24" fmla="*/ 2895600 w 2732"/>
                  <a:gd name="T25" fmla="*/ 79375 h 1228"/>
                  <a:gd name="T26" fmla="*/ 2743200 w 2732"/>
                  <a:gd name="T27" fmla="*/ 44450 h 1228"/>
                  <a:gd name="T28" fmla="*/ 2590800 w 2732"/>
                  <a:gd name="T29" fmla="*/ 19050 h 1228"/>
                  <a:gd name="T30" fmla="*/ 2432050 w 2732"/>
                  <a:gd name="T31" fmla="*/ 6350 h 1228"/>
                  <a:gd name="T32" fmla="*/ 2273300 w 2732"/>
                  <a:gd name="T33" fmla="*/ 0 h 1228"/>
                  <a:gd name="T34" fmla="*/ 2178050 w 2732"/>
                  <a:gd name="T35" fmla="*/ 3175 h 1228"/>
                  <a:gd name="T36" fmla="*/ 1993900 w 2732"/>
                  <a:gd name="T37" fmla="*/ 15875 h 1228"/>
                  <a:gd name="T38" fmla="*/ 1809750 w 2732"/>
                  <a:gd name="T39" fmla="*/ 44450 h 1228"/>
                  <a:gd name="T40" fmla="*/ 1631950 w 2732"/>
                  <a:gd name="T41" fmla="*/ 82550 h 1228"/>
                  <a:gd name="T42" fmla="*/ 1460500 w 2732"/>
                  <a:gd name="T43" fmla="*/ 136525 h 1228"/>
                  <a:gd name="T44" fmla="*/ 1292225 w 2732"/>
                  <a:gd name="T45" fmla="*/ 200025 h 1228"/>
                  <a:gd name="T46" fmla="*/ 1133475 w 2732"/>
                  <a:gd name="T47" fmla="*/ 276225 h 1228"/>
                  <a:gd name="T48" fmla="*/ 977900 w 2732"/>
                  <a:gd name="T49" fmla="*/ 361950 h 1228"/>
                  <a:gd name="T50" fmla="*/ 828675 w 2732"/>
                  <a:gd name="T51" fmla="*/ 460375 h 1228"/>
                  <a:gd name="T52" fmla="*/ 688975 w 2732"/>
                  <a:gd name="T53" fmla="*/ 568325 h 1228"/>
                  <a:gd name="T54" fmla="*/ 558800 w 2732"/>
                  <a:gd name="T55" fmla="*/ 682625 h 1228"/>
                  <a:gd name="T56" fmla="*/ 434975 w 2732"/>
                  <a:gd name="T57" fmla="*/ 809625 h 1228"/>
                  <a:gd name="T58" fmla="*/ 320675 w 2732"/>
                  <a:gd name="T59" fmla="*/ 942975 h 1228"/>
                  <a:gd name="T60" fmla="*/ 215900 w 2732"/>
                  <a:gd name="T61" fmla="*/ 1085850 h 1228"/>
                  <a:gd name="T62" fmla="*/ 120650 w 2732"/>
                  <a:gd name="T63" fmla="*/ 1235075 h 1228"/>
                  <a:gd name="T64" fmla="*/ 38100 w 2732"/>
                  <a:gd name="T65" fmla="*/ 1390650 h 1228"/>
                  <a:gd name="T66" fmla="*/ 701675 w 2732"/>
                  <a:gd name="T67" fmla="*/ 1457325 h 1228"/>
                  <a:gd name="T68" fmla="*/ 1241425 w 2732"/>
                  <a:gd name="T69" fmla="*/ 1949450 h 1228"/>
                  <a:gd name="T70" fmla="*/ 1323975 w 2732"/>
                  <a:gd name="T71" fmla="*/ 1816100 h 1228"/>
                  <a:gd name="T72" fmla="*/ 1422400 w 2732"/>
                  <a:gd name="T73" fmla="*/ 1698625 h 1228"/>
                  <a:gd name="T74" fmla="*/ 1536700 w 2732"/>
                  <a:gd name="T75" fmla="*/ 1593850 h 1228"/>
                  <a:gd name="T76" fmla="*/ 1663700 w 2732"/>
                  <a:gd name="T77" fmla="*/ 1501775 h 1228"/>
                  <a:gd name="T78" fmla="*/ 1803400 w 2732"/>
                  <a:gd name="T79" fmla="*/ 1431925 h 1228"/>
                  <a:gd name="T80" fmla="*/ 1952625 w 2732"/>
                  <a:gd name="T81" fmla="*/ 1377950 h 1228"/>
                  <a:gd name="T82" fmla="*/ 2108200 w 2732"/>
                  <a:gd name="T83" fmla="*/ 1343025 h 1228"/>
                  <a:gd name="T84" fmla="*/ 2273300 w 2732"/>
                  <a:gd name="T85" fmla="*/ 1330325 h 1228"/>
                  <a:gd name="T86" fmla="*/ 2336800 w 2732"/>
                  <a:gd name="T87" fmla="*/ 1333500 h 1228"/>
                  <a:gd name="T88" fmla="*/ 2463800 w 2732"/>
                  <a:gd name="T89" fmla="*/ 1346200 h 1228"/>
                  <a:gd name="T90" fmla="*/ 2584450 w 2732"/>
                  <a:gd name="T91" fmla="*/ 1374775 h 1228"/>
                  <a:gd name="T92" fmla="*/ 2698750 w 2732"/>
                  <a:gd name="T93" fmla="*/ 1412875 h 1228"/>
                  <a:gd name="T94" fmla="*/ 2809875 w 2732"/>
                  <a:gd name="T95" fmla="*/ 1463675 h 1228"/>
                  <a:gd name="T96" fmla="*/ 2914650 w 2732"/>
                  <a:gd name="T97" fmla="*/ 1524000 h 1228"/>
                  <a:gd name="T98" fmla="*/ 3009900 w 2732"/>
                  <a:gd name="T99" fmla="*/ 1593850 h 1228"/>
                  <a:gd name="T100" fmla="*/ 3098800 w 2732"/>
                  <a:gd name="T101" fmla="*/ 1673225 h 1228"/>
                  <a:gd name="T102" fmla="*/ 3937000 w 2732"/>
                  <a:gd name="T103" fmla="*/ 1603375 h 12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32"/>
                  <a:gd name="T157" fmla="*/ 0 h 1228"/>
                  <a:gd name="T158" fmla="*/ 2732 w 2732"/>
                  <a:gd name="T159" fmla="*/ 1228 h 122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32" h="1228">
                    <a:moveTo>
                      <a:pt x="2732" y="688"/>
                    </a:moveTo>
                    <a:lnTo>
                      <a:pt x="2732" y="688"/>
                    </a:lnTo>
                    <a:lnTo>
                      <a:pt x="2706" y="650"/>
                    </a:lnTo>
                    <a:lnTo>
                      <a:pt x="2678" y="612"/>
                    </a:lnTo>
                    <a:lnTo>
                      <a:pt x="2648" y="576"/>
                    </a:lnTo>
                    <a:lnTo>
                      <a:pt x="2618" y="540"/>
                    </a:lnTo>
                    <a:lnTo>
                      <a:pt x="2586" y="504"/>
                    </a:lnTo>
                    <a:lnTo>
                      <a:pt x="2554" y="470"/>
                    </a:lnTo>
                    <a:lnTo>
                      <a:pt x="2520" y="438"/>
                    </a:lnTo>
                    <a:lnTo>
                      <a:pt x="2486" y="406"/>
                    </a:lnTo>
                    <a:lnTo>
                      <a:pt x="2450" y="374"/>
                    </a:lnTo>
                    <a:lnTo>
                      <a:pt x="2414" y="344"/>
                    </a:lnTo>
                    <a:lnTo>
                      <a:pt x="2378" y="316"/>
                    </a:lnTo>
                    <a:lnTo>
                      <a:pt x="2340" y="288"/>
                    </a:lnTo>
                    <a:lnTo>
                      <a:pt x="2300" y="262"/>
                    </a:lnTo>
                    <a:lnTo>
                      <a:pt x="2260" y="236"/>
                    </a:lnTo>
                    <a:lnTo>
                      <a:pt x="2220" y="212"/>
                    </a:lnTo>
                    <a:lnTo>
                      <a:pt x="2178" y="188"/>
                    </a:lnTo>
                    <a:lnTo>
                      <a:pt x="2136" y="166"/>
                    </a:lnTo>
                    <a:lnTo>
                      <a:pt x="2094" y="146"/>
                    </a:lnTo>
                    <a:lnTo>
                      <a:pt x="2050" y="126"/>
                    </a:lnTo>
                    <a:lnTo>
                      <a:pt x="2006" y="108"/>
                    </a:lnTo>
                    <a:lnTo>
                      <a:pt x="1962" y="92"/>
                    </a:lnTo>
                    <a:lnTo>
                      <a:pt x="1916" y="76"/>
                    </a:lnTo>
                    <a:lnTo>
                      <a:pt x="1870" y="62"/>
                    </a:lnTo>
                    <a:lnTo>
                      <a:pt x="1824" y="50"/>
                    </a:lnTo>
                    <a:lnTo>
                      <a:pt x="1776" y="38"/>
                    </a:lnTo>
                    <a:lnTo>
                      <a:pt x="1728" y="28"/>
                    </a:lnTo>
                    <a:lnTo>
                      <a:pt x="1680" y="20"/>
                    </a:lnTo>
                    <a:lnTo>
                      <a:pt x="1632" y="12"/>
                    </a:lnTo>
                    <a:lnTo>
                      <a:pt x="1582" y="8"/>
                    </a:lnTo>
                    <a:lnTo>
                      <a:pt x="1532" y="4"/>
                    </a:lnTo>
                    <a:lnTo>
                      <a:pt x="1482" y="2"/>
                    </a:lnTo>
                    <a:lnTo>
                      <a:pt x="1432" y="0"/>
                    </a:lnTo>
                    <a:lnTo>
                      <a:pt x="1372" y="2"/>
                    </a:lnTo>
                    <a:lnTo>
                      <a:pt x="1314" y="4"/>
                    </a:lnTo>
                    <a:lnTo>
                      <a:pt x="1256" y="10"/>
                    </a:lnTo>
                    <a:lnTo>
                      <a:pt x="1198" y="18"/>
                    </a:lnTo>
                    <a:lnTo>
                      <a:pt x="1140" y="28"/>
                    </a:lnTo>
                    <a:lnTo>
                      <a:pt x="1084" y="38"/>
                    </a:lnTo>
                    <a:lnTo>
                      <a:pt x="1028" y="52"/>
                    </a:lnTo>
                    <a:lnTo>
                      <a:pt x="974" y="68"/>
                    </a:lnTo>
                    <a:lnTo>
                      <a:pt x="920" y="86"/>
                    </a:lnTo>
                    <a:lnTo>
                      <a:pt x="866" y="106"/>
                    </a:lnTo>
                    <a:lnTo>
                      <a:pt x="814" y="126"/>
                    </a:lnTo>
                    <a:lnTo>
                      <a:pt x="764" y="150"/>
                    </a:lnTo>
                    <a:lnTo>
                      <a:pt x="714" y="174"/>
                    </a:lnTo>
                    <a:lnTo>
                      <a:pt x="664" y="200"/>
                    </a:lnTo>
                    <a:lnTo>
                      <a:pt x="616" y="228"/>
                    </a:lnTo>
                    <a:lnTo>
                      <a:pt x="568" y="258"/>
                    </a:lnTo>
                    <a:lnTo>
                      <a:pt x="522" y="290"/>
                    </a:lnTo>
                    <a:lnTo>
                      <a:pt x="478" y="322"/>
                    </a:lnTo>
                    <a:lnTo>
                      <a:pt x="434" y="358"/>
                    </a:lnTo>
                    <a:lnTo>
                      <a:pt x="392" y="394"/>
                    </a:lnTo>
                    <a:lnTo>
                      <a:pt x="352" y="430"/>
                    </a:lnTo>
                    <a:lnTo>
                      <a:pt x="312" y="470"/>
                    </a:lnTo>
                    <a:lnTo>
                      <a:pt x="274" y="510"/>
                    </a:lnTo>
                    <a:lnTo>
                      <a:pt x="238" y="552"/>
                    </a:lnTo>
                    <a:lnTo>
                      <a:pt x="202" y="594"/>
                    </a:lnTo>
                    <a:lnTo>
                      <a:pt x="168" y="638"/>
                    </a:lnTo>
                    <a:lnTo>
                      <a:pt x="136" y="684"/>
                    </a:lnTo>
                    <a:lnTo>
                      <a:pt x="106" y="730"/>
                    </a:lnTo>
                    <a:lnTo>
                      <a:pt x="76" y="778"/>
                    </a:lnTo>
                    <a:lnTo>
                      <a:pt x="48" y="826"/>
                    </a:lnTo>
                    <a:lnTo>
                      <a:pt x="24" y="876"/>
                    </a:lnTo>
                    <a:lnTo>
                      <a:pt x="0" y="926"/>
                    </a:lnTo>
                    <a:lnTo>
                      <a:pt x="442" y="918"/>
                    </a:lnTo>
                    <a:lnTo>
                      <a:pt x="782" y="1228"/>
                    </a:lnTo>
                    <a:lnTo>
                      <a:pt x="806" y="1186"/>
                    </a:lnTo>
                    <a:lnTo>
                      <a:pt x="834" y="1144"/>
                    </a:lnTo>
                    <a:lnTo>
                      <a:pt x="864" y="1106"/>
                    </a:lnTo>
                    <a:lnTo>
                      <a:pt x="896" y="1070"/>
                    </a:lnTo>
                    <a:lnTo>
                      <a:pt x="932" y="1036"/>
                    </a:lnTo>
                    <a:lnTo>
                      <a:pt x="968" y="1004"/>
                    </a:lnTo>
                    <a:lnTo>
                      <a:pt x="1008" y="974"/>
                    </a:lnTo>
                    <a:lnTo>
                      <a:pt x="1048" y="946"/>
                    </a:lnTo>
                    <a:lnTo>
                      <a:pt x="1090" y="922"/>
                    </a:lnTo>
                    <a:lnTo>
                      <a:pt x="1136" y="902"/>
                    </a:lnTo>
                    <a:lnTo>
                      <a:pt x="1182" y="882"/>
                    </a:lnTo>
                    <a:lnTo>
                      <a:pt x="1230" y="868"/>
                    </a:lnTo>
                    <a:lnTo>
                      <a:pt x="1278" y="856"/>
                    </a:lnTo>
                    <a:lnTo>
                      <a:pt x="1328" y="846"/>
                    </a:lnTo>
                    <a:lnTo>
                      <a:pt x="1380" y="840"/>
                    </a:lnTo>
                    <a:lnTo>
                      <a:pt x="1432" y="838"/>
                    </a:lnTo>
                    <a:lnTo>
                      <a:pt x="1472" y="840"/>
                    </a:lnTo>
                    <a:lnTo>
                      <a:pt x="1512" y="844"/>
                    </a:lnTo>
                    <a:lnTo>
                      <a:pt x="1552" y="848"/>
                    </a:lnTo>
                    <a:lnTo>
                      <a:pt x="1590" y="856"/>
                    </a:lnTo>
                    <a:lnTo>
                      <a:pt x="1628" y="866"/>
                    </a:lnTo>
                    <a:lnTo>
                      <a:pt x="1664" y="876"/>
                    </a:lnTo>
                    <a:lnTo>
                      <a:pt x="1700" y="890"/>
                    </a:lnTo>
                    <a:lnTo>
                      <a:pt x="1736" y="904"/>
                    </a:lnTo>
                    <a:lnTo>
                      <a:pt x="1770" y="922"/>
                    </a:lnTo>
                    <a:lnTo>
                      <a:pt x="1804" y="940"/>
                    </a:lnTo>
                    <a:lnTo>
                      <a:pt x="1836" y="960"/>
                    </a:lnTo>
                    <a:lnTo>
                      <a:pt x="1866" y="982"/>
                    </a:lnTo>
                    <a:lnTo>
                      <a:pt x="1896" y="1004"/>
                    </a:lnTo>
                    <a:lnTo>
                      <a:pt x="1924" y="1028"/>
                    </a:lnTo>
                    <a:lnTo>
                      <a:pt x="1952" y="1054"/>
                    </a:lnTo>
                    <a:lnTo>
                      <a:pt x="1978" y="1082"/>
                    </a:lnTo>
                    <a:lnTo>
                      <a:pt x="2480" y="1010"/>
                    </a:lnTo>
                    <a:lnTo>
                      <a:pt x="2732" y="688"/>
                    </a:lnTo>
                  </a:path>
                </a:pathLst>
              </a:custGeom>
              <a:noFill/>
              <a:ln w="9525">
                <a:noFill/>
                <a:round/>
                <a:headEnd/>
                <a:tailEnd/>
              </a:ln>
            </p:spPr>
            <p:txBody>
              <a:bodyPr/>
              <a:lstStyle/>
              <a:p>
                <a:endParaRPr lang="en-US" dirty="0"/>
              </a:p>
            </p:txBody>
          </p:sp>
          <p:sp>
            <p:nvSpPr>
              <p:cNvPr id="31" name="Freeform 17">
                <a:extLst>
                  <a:ext uri="{FF2B5EF4-FFF2-40B4-BE49-F238E27FC236}">
                    <a16:creationId xmlns:a16="http://schemas.microsoft.com/office/drawing/2014/main" id="{8E74B0E5-C95F-4187-8AC8-19A4FDD1DF44}"/>
                  </a:ext>
                </a:extLst>
              </p:cNvPr>
              <p:cNvSpPr>
                <a:spLocks/>
              </p:cNvSpPr>
              <p:nvPr/>
            </p:nvSpPr>
            <p:spPr bwMode="auto">
              <a:xfrm>
                <a:off x="2208728" y="931181"/>
                <a:ext cx="4331529" cy="1945728"/>
              </a:xfrm>
              <a:custGeom>
                <a:avLst/>
                <a:gdLst>
                  <a:gd name="T0" fmla="*/ 2732 w 2732"/>
                  <a:gd name="T1" fmla="*/ 688 h 1228"/>
                  <a:gd name="T2" fmla="*/ 2678 w 2732"/>
                  <a:gd name="T3" fmla="*/ 612 h 1228"/>
                  <a:gd name="T4" fmla="*/ 2618 w 2732"/>
                  <a:gd name="T5" fmla="*/ 540 h 1228"/>
                  <a:gd name="T6" fmla="*/ 2554 w 2732"/>
                  <a:gd name="T7" fmla="*/ 470 h 1228"/>
                  <a:gd name="T8" fmla="*/ 2486 w 2732"/>
                  <a:gd name="T9" fmla="*/ 406 h 1228"/>
                  <a:gd name="T10" fmla="*/ 2414 w 2732"/>
                  <a:gd name="T11" fmla="*/ 344 h 1228"/>
                  <a:gd name="T12" fmla="*/ 2340 w 2732"/>
                  <a:gd name="T13" fmla="*/ 288 h 1228"/>
                  <a:gd name="T14" fmla="*/ 2260 w 2732"/>
                  <a:gd name="T15" fmla="*/ 236 h 1228"/>
                  <a:gd name="T16" fmla="*/ 2178 w 2732"/>
                  <a:gd name="T17" fmla="*/ 188 h 1228"/>
                  <a:gd name="T18" fmla="*/ 2094 w 2732"/>
                  <a:gd name="T19" fmla="*/ 146 h 1228"/>
                  <a:gd name="T20" fmla="*/ 2006 w 2732"/>
                  <a:gd name="T21" fmla="*/ 108 h 1228"/>
                  <a:gd name="T22" fmla="*/ 1916 w 2732"/>
                  <a:gd name="T23" fmla="*/ 76 h 1228"/>
                  <a:gd name="T24" fmla="*/ 1824 w 2732"/>
                  <a:gd name="T25" fmla="*/ 50 h 1228"/>
                  <a:gd name="T26" fmla="*/ 1728 w 2732"/>
                  <a:gd name="T27" fmla="*/ 28 h 1228"/>
                  <a:gd name="T28" fmla="*/ 1632 w 2732"/>
                  <a:gd name="T29" fmla="*/ 12 h 1228"/>
                  <a:gd name="T30" fmla="*/ 1532 w 2732"/>
                  <a:gd name="T31" fmla="*/ 4 h 1228"/>
                  <a:gd name="T32" fmla="*/ 1432 w 2732"/>
                  <a:gd name="T33" fmla="*/ 0 h 1228"/>
                  <a:gd name="T34" fmla="*/ 1372 w 2732"/>
                  <a:gd name="T35" fmla="*/ 2 h 1228"/>
                  <a:gd name="T36" fmla="*/ 1256 w 2732"/>
                  <a:gd name="T37" fmla="*/ 10 h 1228"/>
                  <a:gd name="T38" fmla="*/ 1140 w 2732"/>
                  <a:gd name="T39" fmla="*/ 28 h 1228"/>
                  <a:gd name="T40" fmla="*/ 1028 w 2732"/>
                  <a:gd name="T41" fmla="*/ 52 h 1228"/>
                  <a:gd name="T42" fmla="*/ 920 w 2732"/>
                  <a:gd name="T43" fmla="*/ 86 h 1228"/>
                  <a:gd name="T44" fmla="*/ 814 w 2732"/>
                  <a:gd name="T45" fmla="*/ 126 h 1228"/>
                  <a:gd name="T46" fmla="*/ 714 w 2732"/>
                  <a:gd name="T47" fmla="*/ 174 h 1228"/>
                  <a:gd name="T48" fmla="*/ 616 w 2732"/>
                  <a:gd name="T49" fmla="*/ 228 h 1228"/>
                  <a:gd name="T50" fmla="*/ 522 w 2732"/>
                  <a:gd name="T51" fmla="*/ 290 h 1228"/>
                  <a:gd name="T52" fmla="*/ 434 w 2732"/>
                  <a:gd name="T53" fmla="*/ 358 h 1228"/>
                  <a:gd name="T54" fmla="*/ 352 w 2732"/>
                  <a:gd name="T55" fmla="*/ 430 h 1228"/>
                  <a:gd name="T56" fmla="*/ 274 w 2732"/>
                  <a:gd name="T57" fmla="*/ 510 h 1228"/>
                  <a:gd name="T58" fmla="*/ 202 w 2732"/>
                  <a:gd name="T59" fmla="*/ 594 h 1228"/>
                  <a:gd name="T60" fmla="*/ 136 w 2732"/>
                  <a:gd name="T61" fmla="*/ 684 h 1228"/>
                  <a:gd name="T62" fmla="*/ 76 w 2732"/>
                  <a:gd name="T63" fmla="*/ 778 h 1228"/>
                  <a:gd name="T64" fmla="*/ 24 w 2732"/>
                  <a:gd name="T65" fmla="*/ 876 h 1228"/>
                  <a:gd name="T66" fmla="*/ 442 w 2732"/>
                  <a:gd name="T67" fmla="*/ 918 h 1228"/>
                  <a:gd name="T68" fmla="*/ 782 w 2732"/>
                  <a:gd name="T69" fmla="*/ 1228 h 1228"/>
                  <a:gd name="T70" fmla="*/ 834 w 2732"/>
                  <a:gd name="T71" fmla="*/ 1144 h 1228"/>
                  <a:gd name="T72" fmla="*/ 896 w 2732"/>
                  <a:gd name="T73" fmla="*/ 1070 h 1228"/>
                  <a:gd name="T74" fmla="*/ 968 w 2732"/>
                  <a:gd name="T75" fmla="*/ 1004 h 1228"/>
                  <a:gd name="T76" fmla="*/ 1048 w 2732"/>
                  <a:gd name="T77" fmla="*/ 946 h 1228"/>
                  <a:gd name="T78" fmla="*/ 1136 w 2732"/>
                  <a:gd name="T79" fmla="*/ 902 h 1228"/>
                  <a:gd name="T80" fmla="*/ 1230 w 2732"/>
                  <a:gd name="T81" fmla="*/ 868 h 1228"/>
                  <a:gd name="T82" fmla="*/ 1328 w 2732"/>
                  <a:gd name="T83" fmla="*/ 846 h 1228"/>
                  <a:gd name="T84" fmla="*/ 1432 w 2732"/>
                  <a:gd name="T85" fmla="*/ 838 h 1228"/>
                  <a:gd name="T86" fmla="*/ 1472 w 2732"/>
                  <a:gd name="T87" fmla="*/ 840 h 1228"/>
                  <a:gd name="T88" fmla="*/ 1552 w 2732"/>
                  <a:gd name="T89" fmla="*/ 848 h 1228"/>
                  <a:gd name="T90" fmla="*/ 1628 w 2732"/>
                  <a:gd name="T91" fmla="*/ 866 h 1228"/>
                  <a:gd name="T92" fmla="*/ 1700 w 2732"/>
                  <a:gd name="T93" fmla="*/ 890 h 1228"/>
                  <a:gd name="T94" fmla="*/ 1770 w 2732"/>
                  <a:gd name="T95" fmla="*/ 922 h 1228"/>
                  <a:gd name="T96" fmla="*/ 1836 w 2732"/>
                  <a:gd name="T97" fmla="*/ 960 h 1228"/>
                  <a:gd name="T98" fmla="*/ 1896 w 2732"/>
                  <a:gd name="T99" fmla="*/ 1004 h 1228"/>
                  <a:gd name="T100" fmla="*/ 1952 w 2732"/>
                  <a:gd name="T101" fmla="*/ 1054 h 1228"/>
                  <a:gd name="T102" fmla="*/ 2480 w 2732"/>
                  <a:gd name="T103" fmla="*/ 1010 h 12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32"/>
                  <a:gd name="T157" fmla="*/ 0 h 1228"/>
                  <a:gd name="T158" fmla="*/ 2732 w 2732"/>
                  <a:gd name="T159" fmla="*/ 1228 h 122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32" h="1228">
                    <a:moveTo>
                      <a:pt x="2732" y="688"/>
                    </a:moveTo>
                    <a:lnTo>
                      <a:pt x="2732" y="688"/>
                    </a:lnTo>
                    <a:lnTo>
                      <a:pt x="2706" y="650"/>
                    </a:lnTo>
                    <a:lnTo>
                      <a:pt x="2678" y="612"/>
                    </a:lnTo>
                    <a:lnTo>
                      <a:pt x="2648" y="576"/>
                    </a:lnTo>
                    <a:lnTo>
                      <a:pt x="2618" y="540"/>
                    </a:lnTo>
                    <a:lnTo>
                      <a:pt x="2586" y="504"/>
                    </a:lnTo>
                    <a:lnTo>
                      <a:pt x="2554" y="470"/>
                    </a:lnTo>
                    <a:lnTo>
                      <a:pt x="2520" y="438"/>
                    </a:lnTo>
                    <a:lnTo>
                      <a:pt x="2486" y="406"/>
                    </a:lnTo>
                    <a:lnTo>
                      <a:pt x="2450" y="374"/>
                    </a:lnTo>
                    <a:lnTo>
                      <a:pt x="2414" y="344"/>
                    </a:lnTo>
                    <a:lnTo>
                      <a:pt x="2378" y="316"/>
                    </a:lnTo>
                    <a:lnTo>
                      <a:pt x="2340" y="288"/>
                    </a:lnTo>
                    <a:lnTo>
                      <a:pt x="2300" y="262"/>
                    </a:lnTo>
                    <a:lnTo>
                      <a:pt x="2260" y="236"/>
                    </a:lnTo>
                    <a:lnTo>
                      <a:pt x="2220" y="212"/>
                    </a:lnTo>
                    <a:lnTo>
                      <a:pt x="2178" y="188"/>
                    </a:lnTo>
                    <a:lnTo>
                      <a:pt x="2136" y="166"/>
                    </a:lnTo>
                    <a:lnTo>
                      <a:pt x="2094" y="146"/>
                    </a:lnTo>
                    <a:lnTo>
                      <a:pt x="2050" y="126"/>
                    </a:lnTo>
                    <a:lnTo>
                      <a:pt x="2006" y="108"/>
                    </a:lnTo>
                    <a:lnTo>
                      <a:pt x="1962" y="92"/>
                    </a:lnTo>
                    <a:lnTo>
                      <a:pt x="1916" y="76"/>
                    </a:lnTo>
                    <a:lnTo>
                      <a:pt x="1870" y="62"/>
                    </a:lnTo>
                    <a:lnTo>
                      <a:pt x="1824" y="50"/>
                    </a:lnTo>
                    <a:lnTo>
                      <a:pt x="1776" y="38"/>
                    </a:lnTo>
                    <a:lnTo>
                      <a:pt x="1728" y="28"/>
                    </a:lnTo>
                    <a:lnTo>
                      <a:pt x="1680" y="20"/>
                    </a:lnTo>
                    <a:lnTo>
                      <a:pt x="1632" y="12"/>
                    </a:lnTo>
                    <a:lnTo>
                      <a:pt x="1582" y="8"/>
                    </a:lnTo>
                    <a:lnTo>
                      <a:pt x="1532" y="4"/>
                    </a:lnTo>
                    <a:lnTo>
                      <a:pt x="1482" y="2"/>
                    </a:lnTo>
                    <a:lnTo>
                      <a:pt x="1432" y="0"/>
                    </a:lnTo>
                    <a:lnTo>
                      <a:pt x="1372" y="2"/>
                    </a:lnTo>
                    <a:lnTo>
                      <a:pt x="1314" y="4"/>
                    </a:lnTo>
                    <a:lnTo>
                      <a:pt x="1256" y="10"/>
                    </a:lnTo>
                    <a:lnTo>
                      <a:pt x="1198" y="18"/>
                    </a:lnTo>
                    <a:lnTo>
                      <a:pt x="1140" y="28"/>
                    </a:lnTo>
                    <a:lnTo>
                      <a:pt x="1084" y="38"/>
                    </a:lnTo>
                    <a:lnTo>
                      <a:pt x="1028" y="52"/>
                    </a:lnTo>
                    <a:lnTo>
                      <a:pt x="974" y="68"/>
                    </a:lnTo>
                    <a:lnTo>
                      <a:pt x="920" y="86"/>
                    </a:lnTo>
                    <a:lnTo>
                      <a:pt x="866" y="106"/>
                    </a:lnTo>
                    <a:lnTo>
                      <a:pt x="814" y="126"/>
                    </a:lnTo>
                    <a:lnTo>
                      <a:pt x="764" y="150"/>
                    </a:lnTo>
                    <a:lnTo>
                      <a:pt x="714" y="174"/>
                    </a:lnTo>
                    <a:lnTo>
                      <a:pt x="664" y="200"/>
                    </a:lnTo>
                    <a:lnTo>
                      <a:pt x="616" y="228"/>
                    </a:lnTo>
                    <a:lnTo>
                      <a:pt x="568" y="258"/>
                    </a:lnTo>
                    <a:lnTo>
                      <a:pt x="522" y="290"/>
                    </a:lnTo>
                    <a:lnTo>
                      <a:pt x="478" y="322"/>
                    </a:lnTo>
                    <a:lnTo>
                      <a:pt x="434" y="358"/>
                    </a:lnTo>
                    <a:lnTo>
                      <a:pt x="392" y="394"/>
                    </a:lnTo>
                    <a:lnTo>
                      <a:pt x="352" y="430"/>
                    </a:lnTo>
                    <a:lnTo>
                      <a:pt x="312" y="470"/>
                    </a:lnTo>
                    <a:lnTo>
                      <a:pt x="274" y="510"/>
                    </a:lnTo>
                    <a:lnTo>
                      <a:pt x="238" y="552"/>
                    </a:lnTo>
                    <a:lnTo>
                      <a:pt x="202" y="594"/>
                    </a:lnTo>
                    <a:lnTo>
                      <a:pt x="168" y="638"/>
                    </a:lnTo>
                    <a:lnTo>
                      <a:pt x="136" y="684"/>
                    </a:lnTo>
                    <a:lnTo>
                      <a:pt x="106" y="730"/>
                    </a:lnTo>
                    <a:lnTo>
                      <a:pt x="76" y="778"/>
                    </a:lnTo>
                    <a:lnTo>
                      <a:pt x="48" y="826"/>
                    </a:lnTo>
                    <a:lnTo>
                      <a:pt x="24" y="876"/>
                    </a:lnTo>
                    <a:lnTo>
                      <a:pt x="0" y="926"/>
                    </a:lnTo>
                    <a:lnTo>
                      <a:pt x="442" y="918"/>
                    </a:lnTo>
                    <a:lnTo>
                      <a:pt x="782" y="1228"/>
                    </a:lnTo>
                    <a:lnTo>
                      <a:pt x="806" y="1186"/>
                    </a:lnTo>
                    <a:lnTo>
                      <a:pt x="834" y="1144"/>
                    </a:lnTo>
                    <a:lnTo>
                      <a:pt x="864" y="1106"/>
                    </a:lnTo>
                    <a:lnTo>
                      <a:pt x="896" y="1070"/>
                    </a:lnTo>
                    <a:lnTo>
                      <a:pt x="932" y="1036"/>
                    </a:lnTo>
                    <a:lnTo>
                      <a:pt x="968" y="1004"/>
                    </a:lnTo>
                    <a:lnTo>
                      <a:pt x="1008" y="974"/>
                    </a:lnTo>
                    <a:lnTo>
                      <a:pt x="1048" y="946"/>
                    </a:lnTo>
                    <a:lnTo>
                      <a:pt x="1090" y="922"/>
                    </a:lnTo>
                    <a:lnTo>
                      <a:pt x="1136" y="902"/>
                    </a:lnTo>
                    <a:lnTo>
                      <a:pt x="1182" y="882"/>
                    </a:lnTo>
                    <a:lnTo>
                      <a:pt x="1230" y="868"/>
                    </a:lnTo>
                    <a:lnTo>
                      <a:pt x="1278" y="856"/>
                    </a:lnTo>
                    <a:lnTo>
                      <a:pt x="1328" y="846"/>
                    </a:lnTo>
                    <a:lnTo>
                      <a:pt x="1380" y="840"/>
                    </a:lnTo>
                    <a:lnTo>
                      <a:pt x="1432" y="838"/>
                    </a:lnTo>
                    <a:lnTo>
                      <a:pt x="1472" y="840"/>
                    </a:lnTo>
                    <a:lnTo>
                      <a:pt x="1512" y="844"/>
                    </a:lnTo>
                    <a:lnTo>
                      <a:pt x="1552" y="848"/>
                    </a:lnTo>
                    <a:lnTo>
                      <a:pt x="1590" y="856"/>
                    </a:lnTo>
                    <a:lnTo>
                      <a:pt x="1628" y="866"/>
                    </a:lnTo>
                    <a:lnTo>
                      <a:pt x="1664" y="876"/>
                    </a:lnTo>
                    <a:lnTo>
                      <a:pt x="1700" y="890"/>
                    </a:lnTo>
                    <a:lnTo>
                      <a:pt x="1736" y="904"/>
                    </a:lnTo>
                    <a:lnTo>
                      <a:pt x="1770" y="922"/>
                    </a:lnTo>
                    <a:lnTo>
                      <a:pt x="1804" y="940"/>
                    </a:lnTo>
                    <a:lnTo>
                      <a:pt x="1836" y="960"/>
                    </a:lnTo>
                    <a:lnTo>
                      <a:pt x="1866" y="982"/>
                    </a:lnTo>
                    <a:lnTo>
                      <a:pt x="1896" y="1004"/>
                    </a:lnTo>
                    <a:lnTo>
                      <a:pt x="1924" y="1028"/>
                    </a:lnTo>
                    <a:lnTo>
                      <a:pt x="1952" y="1054"/>
                    </a:lnTo>
                    <a:lnTo>
                      <a:pt x="1978" y="1082"/>
                    </a:lnTo>
                    <a:lnTo>
                      <a:pt x="2480" y="1010"/>
                    </a:lnTo>
                    <a:lnTo>
                      <a:pt x="2732" y="688"/>
                    </a:lnTo>
                    <a:close/>
                  </a:path>
                </a:pathLst>
              </a:custGeom>
              <a:solidFill>
                <a:srgbClr val="E6E6E6"/>
              </a:solidFill>
              <a:ln w="9525">
                <a:noFill/>
                <a:round/>
                <a:headEnd/>
                <a:tailEnd/>
              </a:ln>
            </p:spPr>
            <p:txBody>
              <a:bodyPr>
                <a:noAutofit/>
              </a:bodyPr>
              <a:lstStyle/>
              <a:p>
                <a:endParaRPr lang="en-US" dirty="0"/>
              </a:p>
            </p:txBody>
          </p:sp>
          <p:sp>
            <p:nvSpPr>
              <p:cNvPr id="32" name="Freeform 18">
                <a:extLst>
                  <a:ext uri="{FF2B5EF4-FFF2-40B4-BE49-F238E27FC236}">
                    <a16:creationId xmlns:a16="http://schemas.microsoft.com/office/drawing/2014/main" id="{887B5246-0B2E-46FC-B7CF-152411F33F30}"/>
                  </a:ext>
                </a:extLst>
              </p:cNvPr>
              <p:cNvSpPr>
                <a:spLocks/>
              </p:cNvSpPr>
              <p:nvPr/>
            </p:nvSpPr>
            <p:spPr bwMode="auto">
              <a:xfrm>
                <a:off x="1989932" y="2525157"/>
                <a:ext cx="2495544" cy="3384424"/>
              </a:xfrm>
              <a:custGeom>
                <a:avLst/>
                <a:gdLst>
                  <a:gd name="T0" fmla="*/ 1472 w 1574"/>
                  <a:gd name="T1" fmla="*/ 1298 h 2136"/>
                  <a:gd name="T2" fmla="*/ 1406 w 1574"/>
                  <a:gd name="T3" fmla="*/ 1286 h 2136"/>
                  <a:gd name="T4" fmla="*/ 1342 w 1574"/>
                  <a:gd name="T5" fmla="*/ 1268 h 2136"/>
                  <a:gd name="T6" fmla="*/ 1280 w 1574"/>
                  <a:gd name="T7" fmla="*/ 1246 h 2136"/>
                  <a:gd name="T8" fmla="*/ 1220 w 1574"/>
                  <a:gd name="T9" fmla="*/ 1216 h 2136"/>
                  <a:gd name="T10" fmla="*/ 1164 w 1574"/>
                  <a:gd name="T11" fmla="*/ 1184 h 2136"/>
                  <a:gd name="T12" fmla="*/ 1112 w 1574"/>
                  <a:gd name="T13" fmla="*/ 1146 h 2136"/>
                  <a:gd name="T14" fmla="*/ 1062 w 1574"/>
                  <a:gd name="T15" fmla="*/ 1102 h 2136"/>
                  <a:gd name="T16" fmla="*/ 1018 w 1574"/>
                  <a:gd name="T17" fmla="*/ 1056 h 2136"/>
                  <a:gd name="T18" fmla="*/ 976 w 1574"/>
                  <a:gd name="T19" fmla="*/ 1006 h 2136"/>
                  <a:gd name="T20" fmla="*/ 940 w 1574"/>
                  <a:gd name="T21" fmla="*/ 952 h 2136"/>
                  <a:gd name="T22" fmla="*/ 910 w 1574"/>
                  <a:gd name="T23" fmla="*/ 894 h 2136"/>
                  <a:gd name="T24" fmla="*/ 882 w 1574"/>
                  <a:gd name="T25" fmla="*/ 834 h 2136"/>
                  <a:gd name="T26" fmla="*/ 862 w 1574"/>
                  <a:gd name="T27" fmla="*/ 770 h 2136"/>
                  <a:gd name="T28" fmla="*/ 846 w 1574"/>
                  <a:gd name="T29" fmla="*/ 706 h 2136"/>
                  <a:gd name="T30" fmla="*/ 836 w 1574"/>
                  <a:gd name="T31" fmla="*/ 638 h 2136"/>
                  <a:gd name="T32" fmla="*/ 834 w 1574"/>
                  <a:gd name="T33" fmla="*/ 568 h 2136"/>
                  <a:gd name="T34" fmla="*/ 834 w 1574"/>
                  <a:gd name="T35" fmla="*/ 536 h 2136"/>
                  <a:gd name="T36" fmla="*/ 840 w 1574"/>
                  <a:gd name="T37" fmla="*/ 470 h 2136"/>
                  <a:gd name="T38" fmla="*/ 852 w 1574"/>
                  <a:gd name="T39" fmla="*/ 406 h 2136"/>
                  <a:gd name="T40" fmla="*/ 868 w 1574"/>
                  <a:gd name="T41" fmla="*/ 344 h 2136"/>
                  <a:gd name="T42" fmla="*/ 528 w 1574"/>
                  <a:gd name="T43" fmla="*/ 0 h 2136"/>
                  <a:gd name="T44" fmla="*/ 100 w 1574"/>
                  <a:gd name="T45" fmla="*/ 10 h 2136"/>
                  <a:gd name="T46" fmla="*/ 56 w 1574"/>
                  <a:gd name="T47" fmla="*/ 142 h 2136"/>
                  <a:gd name="T48" fmla="*/ 24 w 1574"/>
                  <a:gd name="T49" fmla="*/ 280 h 2136"/>
                  <a:gd name="T50" fmla="*/ 6 w 1574"/>
                  <a:gd name="T51" fmla="*/ 420 h 2136"/>
                  <a:gd name="T52" fmla="*/ 0 w 1574"/>
                  <a:gd name="T53" fmla="*/ 566 h 2136"/>
                  <a:gd name="T54" fmla="*/ 2 w 1574"/>
                  <a:gd name="T55" fmla="*/ 646 h 2136"/>
                  <a:gd name="T56" fmla="*/ 18 w 1574"/>
                  <a:gd name="T57" fmla="*/ 804 h 2136"/>
                  <a:gd name="T58" fmla="*/ 48 w 1574"/>
                  <a:gd name="T59" fmla="*/ 958 h 2136"/>
                  <a:gd name="T60" fmla="*/ 94 w 1574"/>
                  <a:gd name="T61" fmla="*/ 1106 h 2136"/>
                  <a:gd name="T62" fmla="*/ 154 w 1574"/>
                  <a:gd name="T63" fmla="*/ 1246 h 2136"/>
                  <a:gd name="T64" fmla="*/ 226 w 1574"/>
                  <a:gd name="T65" fmla="*/ 1380 h 2136"/>
                  <a:gd name="T66" fmla="*/ 312 w 1574"/>
                  <a:gd name="T67" fmla="*/ 1506 h 2136"/>
                  <a:gd name="T68" fmla="*/ 408 w 1574"/>
                  <a:gd name="T69" fmla="*/ 1622 h 2136"/>
                  <a:gd name="T70" fmla="*/ 514 w 1574"/>
                  <a:gd name="T71" fmla="*/ 1728 h 2136"/>
                  <a:gd name="T72" fmla="*/ 630 w 1574"/>
                  <a:gd name="T73" fmla="*/ 1824 h 2136"/>
                  <a:gd name="T74" fmla="*/ 756 w 1574"/>
                  <a:gd name="T75" fmla="*/ 1910 h 2136"/>
                  <a:gd name="T76" fmla="*/ 890 w 1574"/>
                  <a:gd name="T77" fmla="*/ 1982 h 2136"/>
                  <a:gd name="T78" fmla="*/ 1030 w 1574"/>
                  <a:gd name="T79" fmla="*/ 2042 h 2136"/>
                  <a:gd name="T80" fmla="*/ 1178 w 1574"/>
                  <a:gd name="T81" fmla="*/ 2088 h 2136"/>
                  <a:gd name="T82" fmla="*/ 1332 w 1574"/>
                  <a:gd name="T83" fmla="*/ 2118 h 2136"/>
                  <a:gd name="T84" fmla="*/ 1490 w 1574"/>
                  <a:gd name="T85" fmla="*/ 2134 h 2136"/>
                  <a:gd name="T86" fmla="*/ 1570 w 1574"/>
                  <a:gd name="T87" fmla="*/ 2136 h 2136"/>
                  <a:gd name="T88" fmla="*/ 1354 w 1574"/>
                  <a:gd name="T89" fmla="*/ 1734 h 21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74"/>
                  <a:gd name="T136" fmla="*/ 0 h 2136"/>
                  <a:gd name="T137" fmla="*/ 1574 w 1574"/>
                  <a:gd name="T138" fmla="*/ 2136 h 21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74" h="2136">
                    <a:moveTo>
                      <a:pt x="1472" y="1298"/>
                    </a:moveTo>
                    <a:lnTo>
                      <a:pt x="1472" y="1298"/>
                    </a:lnTo>
                    <a:lnTo>
                      <a:pt x="1438" y="1294"/>
                    </a:lnTo>
                    <a:lnTo>
                      <a:pt x="1406" y="1286"/>
                    </a:lnTo>
                    <a:lnTo>
                      <a:pt x="1372" y="1278"/>
                    </a:lnTo>
                    <a:lnTo>
                      <a:pt x="1342" y="1268"/>
                    </a:lnTo>
                    <a:lnTo>
                      <a:pt x="1310" y="1258"/>
                    </a:lnTo>
                    <a:lnTo>
                      <a:pt x="1280" y="1246"/>
                    </a:lnTo>
                    <a:lnTo>
                      <a:pt x="1250" y="1232"/>
                    </a:lnTo>
                    <a:lnTo>
                      <a:pt x="1220" y="1216"/>
                    </a:lnTo>
                    <a:lnTo>
                      <a:pt x="1192" y="1200"/>
                    </a:lnTo>
                    <a:lnTo>
                      <a:pt x="1164" y="1184"/>
                    </a:lnTo>
                    <a:lnTo>
                      <a:pt x="1138" y="1164"/>
                    </a:lnTo>
                    <a:lnTo>
                      <a:pt x="1112" y="1146"/>
                    </a:lnTo>
                    <a:lnTo>
                      <a:pt x="1086" y="1124"/>
                    </a:lnTo>
                    <a:lnTo>
                      <a:pt x="1062" y="1102"/>
                    </a:lnTo>
                    <a:lnTo>
                      <a:pt x="1040" y="1080"/>
                    </a:lnTo>
                    <a:lnTo>
                      <a:pt x="1018" y="1056"/>
                    </a:lnTo>
                    <a:lnTo>
                      <a:pt x="996" y="1032"/>
                    </a:lnTo>
                    <a:lnTo>
                      <a:pt x="976" y="1006"/>
                    </a:lnTo>
                    <a:lnTo>
                      <a:pt x="958" y="978"/>
                    </a:lnTo>
                    <a:lnTo>
                      <a:pt x="940" y="952"/>
                    </a:lnTo>
                    <a:lnTo>
                      <a:pt x="924" y="922"/>
                    </a:lnTo>
                    <a:lnTo>
                      <a:pt x="910" y="894"/>
                    </a:lnTo>
                    <a:lnTo>
                      <a:pt x="896" y="864"/>
                    </a:lnTo>
                    <a:lnTo>
                      <a:pt x="882" y="834"/>
                    </a:lnTo>
                    <a:lnTo>
                      <a:pt x="872" y="802"/>
                    </a:lnTo>
                    <a:lnTo>
                      <a:pt x="862" y="770"/>
                    </a:lnTo>
                    <a:lnTo>
                      <a:pt x="854" y="738"/>
                    </a:lnTo>
                    <a:lnTo>
                      <a:pt x="846" y="706"/>
                    </a:lnTo>
                    <a:lnTo>
                      <a:pt x="840" y="672"/>
                    </a:lnTo>
                    <a:lnTo>
                      <a:pt x="836" y="638"/>
                    </a:lnTo>
                    <a:lnTo>
                      <a:pt x="834" y="604"/>
                    </a:lnTo>
                    <a:lnTo>
                      <a:pt x="834" y="568"/>
                    </a:lnTo>
                    <a:lnTo>
                      <a:pt x="834" y="536"/>
                    </a:lnTo>
                    <a:lnTo>
                      <a:pt x="836" y="502"/>
                    </a:lnTo>
                    <a:lnTo>
                      <a:pt x="840" y="470"/>
                    </a:lnTo>
                    <a:lnTo>
                      <a:pt x="846" y="438"/>
                    </a:lnTo>
                    <a:lnTo>
                      <a:pt x="852" y="406"/>
                    </a:lnTo>
                    <a:lnTo>
                      <a:pt x="860" y="376"/>
                    </a:lnTo>
                    <a:lnTo>
                      <a:pt x="868" y="344"/>
                    </a:lnTo>
                    <a:lnTo>
                      <a:pt x="878" y="316"/>
                    </a:lnTo>
                    <a:lnTo>
                      <a:pt x="528" y="0"/>
                    </a:lnTo>
                    <a:lnTo>
                      <a:pt x="100" y="10"/>
                    </a:lnTo>
                    <a:lnTo>
                      <a:pt x="76" y="76"/>
                    </a:lnTo>
                    <a:lnTo>
                      <a:pt x="56" y="142"/>
                    </a:lnTo>
                    <a:lnTo>
                      <a:pt x="40" y="210"/>
                    </a:lnTo>
                    <a:lnTo>
                      <a:pt x="24" y="280"/>
                    </a:lnTo>
                    <a:lnTo>
                      <a:pt x="14" y="350"/>
                    </a:lnTo>
                    <a:lnTo>
                      <a:pt x="6" y="420"/>
                    </a:lnTo>
                    <a:lnTo>
                      <a:pt x="0" y="492"/>
                    </a:lnTo>
                    <a:lnTo>
                      <a:pt x="0" y="566"/>
                    </a:lnTo>
                    <a:lnTo>
                      <a:pt x="2" y="646"/>
                    </a:lnTo>
                    <a:lnTo>
                      <a:pt x="8" y="726"/>
                    </a:lnTo>
                    <a:lnTo>
                      <a:pt x="18" y="804"/>
                    </a:lnTo>
                    <a:lnTo>
                      <a:pt x="30" y="882"/>
                    </a:lnTo>
                    <a:lnTo>
                      <a:pt x="48" y="958"/>
                    </a:lnTo>
                    <a:lnTo>
                      <a:pt x="70" y="1032"/>
                    </a:lnTo>
                    <a:lnTo>
                      <a:pt x="94" y="1106"/>
                    </a:lnTo>
                    <a:lnTo>
                      <a:pt x="122" y="1178"/>
                    </a:lnTo>
                    <a:lnTo>
                      <a:pt x="154" y="1246"/>
                    </a:lnTo>
                    <a:lnTo>
                      <a:pt x="188" y="1314"/>
                    </a:lnTo>
                    <a:lnTo>
                      <a:pt x="226" y="1380"/>
                    </a:lnTo>
                    <a:lnTo>
                      <a:pt x="268" y="1444"/>
                    </a:lnTo>
                    <a:lnTo>
                      <a:pt x="312" y="1506"/>
                    </a:lnTo>
                    <a:lnTo>
                      <a:pt x="358" y="1566"/>
                    </a:lnTo>
                    <a:lnTo>
                      <a:pt x="408" y="1622"/>
                    </a:lnTo>
                    <a:lnTo>
                      <a:pt x="460" y="1676"/>
                    </a:lnTo>
                    <a:lnTo>
                      <a:pt x="514" y="1728"/>
                    </a:lnTo>
                    <a:lnTo>
                      <a:pt x="570" y="1778"/>
                    </a:lnTo>
                    <a:lnTo>
                      <a:pt x="630" y="1824"/>
                    </a:lnTo>
                    <a:lnTo>
                      <a:pt x="692" y="1868"/>
                    </a:lnTo>
                    <a:lnTo>
                      <a:pt x="756" y="1910"/>
                    </a:lnTo>
                    <a:lnTo>
                      <a:pt x="822" y="1948"/>
                    </a:lnTo>
                    <a:lnTo>
                      <a:pt x="890" y="1982"/>
                    </a:lnTo>
                    <a:lnTo>
                      <a:pt x="958" y="2014"/>
                    </a:lnTo>
                    <a:lnTo>
                      <a:pt x="1030" y="2042"/>
                    </a:lnTo>
                    <a:lnTo>
                      <a:pt x="1104" y="2066"/>
                    </a:lnTo>
                    <a:lnTo>
                      <a:pt x="1178" y="2088"/>
                    </a:lnTo>
                    <a:lnTo>
                      <a:pt x="1254" y="2104"/>
                    </a:lnTo>
                    <a:lnTo>
                      <a:pt x="1332" y="2118"/>
                    </a:lnTo>
                    <a:lnTo>
                      <a:pt x="1410" y="2128"/>
                    </a:lnTo>
                    <a:lnTo>
                      <a:pt x="1490" y="2134"/>
                    </a:lnTo>
                    <a:lnTo>
                      <a:pt x="1570" y="2136"/>
                    </a:lnTo>
                    <a:lnTo>
                      <a:pt x="1574" y="2136"/>
                    </a:lnTo>
                    <a:lnTo>
                      <a:pt x="1354" y="1734"/>
                    </a:lnTo>
                    <a:lnTo>
                      <a:pt x="1472" y="1298"/>
                    </a:lnTo>
                    <a:close/>
                  </a:path>
                </a:pathLst>
              </a:custGeom>
              <a:solidFill>
                <a:srgbClr val="AFC3FF"/>
              </a:solidFill>
              <a:ln w="9525">
                <a:noFill/>
                <a:round/>
                <a:headEnd/>
                <a:tailEnd/>
              </a:ln>
            </p:spPr>
            <p:txBody>
              <a:bodyPr>
                <a:noAutofit/>
              </a:bodyPr>
              <a:lstStyle/>
              <a:p>
                <a:endParaRPr lang="en-US" dirty="0"/>
              </a:p>
            </p:txBody>
          </p:sp>
          <p:sp>
            <p:nvSpPr>
              <p:cNvPr id="33" name="Freeform 22">
                <a:extLst>
                  <a:ext uri="{FF2B5EF4-FFF2-40B4-BE49-F238E27FC236}">
                    <a16:creationId xmlns:a16="http://schemas.microsoft.com/office/drawing/2014/main" id="{40A81586-C553-489F-8697-C772F10AB6DA}"/>
                  </a:ext>
                </a:extLst>
              </p:cNvPr>
              <p:cNvSpPr>
                <a:spLocks/>
              </p:cNvSpPr>
              <p:nvPr/>
            </p:nvSpPr>
            <p:spPr bwMode="auto">
              <a:xfrm>
                <a:off x="4288877" y="2157560"/>
                <a:ext cx="2682630" cy="3748852"/>
              </a:xfrm>
              <a:custGeom>
                <a:avLst/>
                <a:gdLst>
                  <a:gd name="T0" fmla="*/ 214 w 1692"/>
                  <a:gd name="T1" fmla="*/ 2366 h 2366"/>
                  <a:gd name="T2" fmla="*/ 366 w 1692"/>
                  <a:gd name="T3" fmla="*/ 2350 h 2366"/>
                  <a:gd name="T4" fmla="*/ 514 w 1692"/>
                  <a:gd name="T5" fmla="*/ 2320 h 2366"/>
                  <a:gd name="T6" fmla="*/ 656 w 1692"/>
                  <a:gd name="T7" fmla="*/ 2276 h 2366"/>
                  <a:gd name="T8" fmla="*/ 792 w 1692"/>
                  <a:gd name="T9" fmla="*/ 2218 h 2366"/>
                  <a:gd name="T10" fmla="*/ 922 w 1692"/>
                  <a:gd name="T11" fmla="*/ 2150 h 2366"/>
                  <a:gd name="T12" fmla="*/ 1044 w 1692"/>
                  <a:gd name="T13" fmla="*/ 2070 h 2366"/>
                  <a:gd name="T14" fmla="*/ 1158 w 1692"/>
                  <a:gd name="T15" fmla="*/ 1978 h 2366"/>
                  <a:gd name="T16" fmla="*/ 1262 w 1692"/>
                  <a:gd name="T17" fmla="*/ 1878 h 2366"/>
                  <a:gd name="T18" fmla="*/ 1356 w 1692"/>
                  <a:gd name="T19" fmla="*/ 1768 h 2366"/>
                  <a:gd name="T20" fmla="*/ 1442 w 1692"/>
                  <a:gd name="T21" fmla="*/ 1648 h 2366"/>
                  <a:gd name="T22" fmla="*/ 1514 w 1692"/>
                  <a:gd name="T23" fmla="*/ 1522 h 2366"/>
                  <a:gd name="T24" fmla="*/ 1576 w 1692"/>
                  <a:gd name="T25" fmla="*/ 1388 h 2366"/>
                  <a:gd name="T26" fmla="*/ 1626 w 1692"/>
                  <a:gd name="T27" fmla="*/ 1248 h 2366"/>
                  <a:gd name="T28" fmla="*/ 1662 w 1692"/>
                  <a:gd name="T29" fmla="*/ 1104 h 2366"/>
                  <a:gd name="T30" fmla="*/ 1684 w 1692"/>
                  <a:gd name="T31" fmla="*/ 952 h 2366"/>
                  <a:gd name="T32" fmla="*/ 1692 w 1692"/>
                  <a:gd name="T33" fmla="*/ 798 h 2366"/>
                  <a:gd name="T34" fmla="*/ 1690 w 1692"/>
                  <a:gd name="T35" fmla="*/ 744 h 2366"/>
                  <a:gd name="T36" fmla="*/ 1684 w 1692"/>
                  <a:gd name="T37" fmla="*/ 636 h 2366"/>
                  <a:gd name="T38" fmla="*/ 1670 w 1692"/>
                  <a:gd name="T39" fmla="*/ 530 h 2366"/>
                  <a:gd name="T40" fmla="*/ 1648 w 1692"/>
                  <a:gd name="T41" fmla="*/ 428 h 2366"/>
                  <a:gd name="T42" fmla="*/ 1620 w 1692"/>
                  <a:gd name="T43" fmla="*/ 328 h 2366"/>
                  <a:gd name="T44" fmla="*/ 1586 w 1692"/>
                  <a:gd name="T45" fmla="*/ 230 h 2366"/>
                  <a:gd name="T46" fmla="*/ 1546 w 1692"/>
                  <a:gd name="T47" fmla="*/ 136 h 2366"/>
                  <a:gd name="T48" fmla="*/ 1500 w 1692"/>
                  <a:gd name="T49" fmla="*/ 44 h 2366"/>
                  <a:gd name="T50" fmla="*/ 1212 w 1692"/>
                  <a:gd name="T51" fmla="*/ 330 h 2366"/>
                  <a:gd name="T52" fmla="*/ 736 w 1692"/>
                  <a:gd name="T53" fmla="*/ 398 h 2366"/>
                  <a:gd name="T54" fmla="*/ 786 w 1692"/>
                  <a:gd name="T55" fmla="*/ 488 h 2366"/>
                  <a:gd name="T56" fmla="*/ 824 w 1692"/>
                  <a:gd name="T57" fmla="*/ 586 h 2366"/>
                  <a:gd name="T58" fmla="*/ 848 w 1692"/>
                  <a:gd name="T59" fmla="*/ 692 h 2366"/>
                  <a:gd name="T60" fmla="*/ 856 w 1692"/>
                  <a:gd name="T61" fmla="*/ 800 h 2366"/>
                  <a:gd name="T62" fmla="*/ 854 w 1692"/>
                  <a:gd name="T63" fmla="*/ 838 h 2366"/>
                  <a:gd name="T64" fmla="*/ 848 w 1692"/>
                  <a:gd name="T65" fmla="*/ 914 h 2366"/>
                  <a:gd name="T66" fmla="*/ 832 w 1692"/>
                  <a:gd name="T67" fmla="*/ 984 h 2366"/>
                  <a:gd name="T68" fmla="*/ 812 w 1692"/>
                  <a:gd name="T69" fmla="*/ 1054 h 2366"/>
                  <a:gd name="T70" fmla="*/ 784 w 1692"/>
                  <a:gd name="T71" fmla="*/ 1120 h 2366"/>
                  <a:gd name="T72" fmla="*/ 750 w 1692"/>
                  <a:gd name="T73" fmla="*/ 1182 h 2366"/>
                  <a:gd name="T74" fmla="*/ 710 w 1692"/>
                  <a:gd name="T75" fmla="*/ 1242 h 2366"/>
                  <a:gd name="T76" fmla="*/ 664 w 1692"/>
                  <a:gd name="T77" fmla="*/ 1296 h 2366"/>
                  <a:gd name="T78" fmla="*/ 614 w 1692"/>
                  <a:gd name="T79" fmla="*/ 1346 h 2366"/>
                  <a:gd name="T80" fmla="*/ 560 w 1692"/>
                  <a:gd name="T81" fmla="*/ 1390 h 2366"/>
                  <a:gd name="T82" fmla="*/ 502 w 1692"/>
                  <a:gd name="T83" fmla="*/ 1430 h 2366"/>
                  <a:gd name="T84" fmla="*/ 438 w 1692"/>
                  <a:gd name="T85" fmla="*/ 1464 h 2366"/>
                  <a:gd name="T86" fmla="*/ 372 w 1692"/>
                  <a:gd name="T87" fmla="*/ 1492 h 2366"/>
                  <a:gd name="T88" fmla="*/ 304 w 1692"/>
                  <a:gd name="T89" fmla="*/ 1514 h 2366"/>
                  <a:gd name="T90" fmla="*/ 232 w 1692"/>
                  <a:gd name="T91" fmla="*/ 1528 h 2366"/>
                  <a:gd name="T92" fmla="*/ 158 w 1692"/>
                  <a:gd name="T93" fmla="*/ 1536 h 2366"/>
                  <a:gd name="T94" fmla="*/ 0 w 1692"/>
                  <a:gd name="T95" fmla="*/ 1978 h 236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92"/>
                  <a:gd name="T145" fmla="*/ 0 h 2366"/>
                  <a:gd name="T146" fmla="*/ 1692 w 1692"/>
                  <a:gd name="T147" fmla="*/ 2366 h 236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92" h="2366">
                    <a:moveTo>
                      <a:pt x="214" y="2366"/>
                    </a:moveTo>
                    <a:lnTo>
                      <a:pt x="214" y="2366"/>
                    </a:lnTo>
                    <a:lnTo>
                      <a:pt x="290" y="2360"/>
                    </a:lnTo>
                    <a:lnTo>
                      <a:pt x="366" y="2350"/>
                    </a:lnTo>
                    <a:lnTo>
                      <a:pt x="440" y="2336"/>
                    </a:lnTo>
                    <a:lnTo>
                      <a:pt x="514" y="2320"/>
                    </a:lnTo>
                    <a:lnTo>
                      <a:pt x="586" y="2298"/>
                    </a:lnTo>
                    <a:lnTo>
                      <a:pt x="656" y="2276"/>
                    </a:lnTo>
                    <a:lnTo>
                      <a:pt x="726" y="2248"/>
                    </a:lnTo>
                    <a:lnTo>
                      <a:pt x="792" y="2218"/>
                    </a:lnTo>
                    <a:lnTo>
                      <a:pt x="858" y="2186"/>
                    </a:lnTo>
                    <a:lnTo>
                      <a:pt x="922" y="2150"/>
                    </a:lnTo>
                    <a:lnTo>
                      <a:pt x="984" y="2110"/>
                    </a:lnTo>
                    <a:lnTo>
                      <a:pt x="1044" y="2070"/>
                    </a:lnTo>
                    <a:lnTo>
                      <a:pt x="1102" y="2024"/>
                    </a:lnTo>
                    <a:lnTo>
                      <a:pt x="1158" y="1978"/>
                    </a:lnTo>
                    <a:lnTo>
                      <a:pt x="1210" y="1928"/>
                    </a:lnTo>
                    <a:lnTo>
                      <a:pt x="1262" y="1878"/>
                    </a:lnTo>
                    <a:lnTo>
                      <a:pt x="1310" y="1824"/>
                    </a:lnTo>
                    <a:lnTo>
                      <a:pt x="1356" y="1768"/>
                    </a:lnTo>
                    <a:lnTo>
                      <a:pt x="1400" y="1710"/>
                    </a:lnTo>
                    <a:lnTo>
                      <a:pt x="1442" y="1648"/>
                    </a:lnTo>
                    <a:lnTo>
                      <a:pt x="1480" y="1586"/>
                    </a:lnTo>
                    <a:lnTo>
                      <a:pt x="1514" y="1522"/>
                    </a:lnTo>
                    <a:lnTo>
                      <a:pt x="1548" y="1456"/>
                    </a:lnTo>
                    <a:lnTo>
                      <a:pt x="1576" y="1388"/>
                    </a:lnTo>
                    <a:lnTo>
                      <a:pt x="1602" y="1320"/>
                    </a:lnTo>
                    <a:lnTo>
                      <a:pt x="1626" y="1248"/>
                    </a:lnTo>
                    <a:lnTo>
                      <a:pt x="1646" y="1176"/>
                    </a:lnTo>
                    <a:lnTo>
                      <a:pt x="1662" y="1104"/>
                    </a:lnTo>
                    <a:lnTo>
                      <a:pt x="1674" y="1028"/>
                    </a:lnTo>
                    <a:lnTo>
                      <a:pt x="1684" y="952"/>
                    </a:lnTo>
                    <a:lnTo>
                      <a:pt x="1690" y="876"/>
                    </a:lnTo>
                    <a:lnTo>
                      <a:pt x="1692" y="798"/>
                    </a:lnTo>
                    <a:lnTo>
                      <a:pt x="1690" y="744"/>
                    </a:lnTo>
                    <a:lnTo>
                      <a:pt x="1688" y="690"/>
                    </a:lnTo>
                    <a:lnTo>
                      <a:pt x="1684" y="636"/>
                    </a:lnTo>
                    <a:lnTo>
                      <a:pt x="1678" y="582"/>
                    </a:lnTo>
                    <a:lnTo>
                      <a:pt x="1670" y="530"/>
                    </a:lnTo>
                    <a:lnTo>
                      <a:pt x="1660" y="478"/>
                    </a:lnTo>
                    <a:lnTo>
                      <a:pt x="1648" y="428"/>
                    </a:lnTo>
                    <a:lnTo>
                      <a:pt x="1634" y="378"/>
                    </a:lnTo>
                    <a:lnTo>
                      <a:pt x="1620" y="328"/>
                    </a:lnTo>
                    <a:lnTo>
                      <a:pt x="1604" y="278"/>
                    </a:lnTo>
                    <a:lnTo>
                      <a:pt x="1586" y="230"/>
                    </a:lnTo>
                    <a:lnTo>
                      <a:pt x="1566" y="182"/>
                    </a:lnTo>
                    <a:lnTo>
                      <a:pt x="1546" y="136"/>
                    </a:lnTo>
                    <a:lnTo>
                      <a:pt x="1524" y="90"/>
                    </a:lnTo>
                    <a:lnTo>
                      <a:pt x="1500" y="44"/>
                    </a:lnTo>
                    <a:lnTo>
                      <a:pt x="1474" y="0"/>
                    </a:lnTo>
                    <a:lnTo>
                      <a:pt x="1212" y="330"/>
                    </a:lnTo>
                    <a:lnTo>
                      <a:pt x="736" y="398"/>
                    </a:lnTo>
                    <a:lnTo>
                      <a:pt x="762" y="442"/>
                    </a:lnTo>
                    <a:lnTo>
                      <a:pt x="786" y="488"/>
                    </a:lnTo>
                    <a:lnTo>
                      <a:pt x="806" y="536"/>
                    </a:lnTo>
                    <a:lnTo>
                      <a:pt x="824" y="586"/>
                    </a:lnTo>
                    <a:lnTo>
                      <a:pt x="838" y="638"/>
                    </a:lnTo>
                    <a:lnTo>
                      <a:pt x="848" y="692"/>
                    </a:lnTo>
                    <a:lnTo>
                      <a:pt x="854" y="746"/>
                    </a:lnTo>
                    <a:lnTo>
                      <a:pt x="856" y="800"/>
                    </a:lnTo>
                    <a:lnTo>
                      <a:pt x="854" y="838"/>
                    </a:lnTo>
                    <a:lnTo>
                      <a:pt x="852" y="876"/>
                    </a:lnTo>
                    <a:lnTo>
                      <a:pt x="848" y="914"/>
                    </a:lnTo>
                    <a:lnTo>
                      <a:pt x="840" y="950"/>
                    </a:lnTo>
                    <a:lnTo>
                      <a:pt x="832" y="984"/>
                    </a:lnTo>
                    <a:lnTo>
                      <a:pt x="822" y="1020"/>
                    </a:lnTo>
                    <a:lnTo>
                      <a:pt x="812" y="1054"/>
                    </a:lnTo>
                    <a:lnTo>
                      <a:pt x="798" y="1088"/>
                    </a:lnTo>
                    <a:lnTo>
                      <a:pt x="784" y="1120"/>
                    </a:lnTo>
                    <a:lnTo>
                      <a:pt x="766" y="1152"/>
                    </a:lnTo>
                    <a:lnTo>
                      <a:pt x="750" y="1182"/>
                    </a:lnTo>
                    <a:lnTo>
                      <a:pt x="730" y="1212"/>
                    </a:lnTo>
                    <a:lnTo>
                      <a:pt x="710" y="1242"/>
                    </a:lnTo>
                    <a:lnTo>
                      <a:pt x="688" y="1270"/>
                    </a:lnTo>
                    <a:lnTo>
                      <a:pt x="664" y="1296"/>
                    </a:lnTo>
                    <a:lnTo>
                      <a:pt x="640" y="1322"/>
                    </a:lnTo>
                    <a:lnTo>
                      <a:pt x="614" y="1346"/>
                    </a:lnTo>
                    <a:lnTo>
                      <a:pt x="588" y="1368"/>
                    </a:lnTo>
                    <a:lnTo>
                      <a:pt x="560" y="1390"/>
                    </a:lnTo>
                    <a:lnTo>
                      <a:pt x="532" y="1412"/>
                    </a:lnTo>
                    <a:lnTo>
                      <a:pt x="502" y="1430"/>
                    </a:lnTo>
                    <a:lnTo>
                      <a:pt x="470" y="1448"/>
                    </a:lnTo>
                    <a:lnTo>
                      <a:pt x="438" y="1464"/>
                    </a:lnTo>
                    <a:lnTo>
                      <a:pt x="406" y="1480"/>
                    </a:lnTo>
                    <a:lnTo>
                      <a:pt x="372" y="1492"/>
                    </a:lnTo>
                    <a:lnTo>
                      <a:pt x="338" y="1504"/>
                    </a:lnTo>
                    <a:lnTo>
                      <a:pt x="304" y="1514"/>
                    </a:lnTo>
                    <a:lnTo>
                      <a:pt x="268" y="1522"/>
                    </a:lnTo>
                    <a:lnTo>
                      <a:pt x="232" y="1528"/>
                    </a:lnTo>
                    <a:lnTo>
                      <a:pt x="194" y="1534"/>
                    </a:lnTo>
                    <a:lnTo>
                      <a:pt x="158" y="1536"/>
                    </a:lnTo>
                    <a:lnTo>
                      <a:pt x="120" y="1536"/>
                    </a:lnTo>
                    <a:lnTo>
                      <a:pt x="0" y="1978"/>
                    </a:lnTo>
                    <a:lnTo>
                      <a:pt x="214" y="2366"/>
                    </a:lnTo>
                    <a:close/>
                  </a:path>
                </a:pathLst>
              </a:custGeom>
              <a:solidFill>
                <a:schemeClr val="accent5">
                  <a:lumMod val="20000"/>
                  <a:lumOff val="80000"/>
                </a:schemeClr>
              </a:solidFill>
              <a:ln w="9525">
                <a:noFill/>
                <a:round/>
                <a:headEnd/>
                <a:tailEnd/>
              </a:ln>
            </p:spPr>
            <p:txBody>
              <a:bodyPr>
                <a:noAutofit/>
              </a:bodyPr>
              <a:lstStyle/>
              <a:p>
                <a:endParaRPr lang="en-US" dirty="0"/>
              </a:p>
            </p:txBody>
          </p:sp>
          <p:sp>
            <p:nvSpPr>
              <p:cNvPr id="34" name="Rectangle 286">
                <a:extLst>
                  <a:ext uri="{FF2B5EF4-FFF2-40B4-BE49-F238E27FC236}">
                    <a16:creationId xmlns:a16="http://schemas.microsoft.com/office/drawing/2014/main" id="{8FA92D21-744A-4C33-BE9D-253BE4957887}"/>
                  </a:ext>
                </a:extLst>
              </p:cNvPr>
              <p:cNvSpPr txBox="1">
                <a:spLocks noChangeArrowheads="1"/>
              </p:cNvSpPr>
              <p:nvPr/>
            </p:nvSpPr>
            <p:spPr bwMode="auto">
              <a:xfrm>
                <a:off x="5562201" y="4031985"/>
                <a:ext cx="11885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lgn="ctr" defTabSz="691622">
                  <a:buClr>
                    <a:schemeClr val="tx1"/>
                  </a:buClr>
                </a:pPr>
                <a:r>
                  <a:rPr lang="en-US" sz="1800" b="1" dirty="0"/>
                  <a:t>Learn</a:t>
                </a:r>
              </a:p>
            </p:txBody>
          </p:sp>
          <p:sp>
            <p:nvSpPr>
              <p:cNvPr id="35" name="Rectangle 286">
                <a:extLst>
                  <a:ext uri="{FF2B5EF4-FFF2-40B4-BE49-F238E27FC236}">
                    <a16:creationId xmlns:a16="http://schemas.microsoft.com/office/drawing/2014/main" id="{147CA108-6A76-411B-892A-EF8831137A9D}"/>
                  </a:ext>
                </a:extLst>
              </p:cNvPr>
              <p:cNvSpPr txBox="1">
                <a:spLocks noChangeArrowheads="1"/>
              </p:cNvSpPr>
              <p:nvPr/>
            </p:nvSpPr>
            <p:spPr bwMode="auto">
              <a:xfrm>
                <a:off x="2227965" y="4031985"/>
                <a:ext cx="118856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lgn="ctr" defTabSz="691622">
                  <a:buClr>
                    <a:schemeClr val="tx1"/>
                  </a:buClr>
                </a:pPr>
                <a:r>
                  <a:rPr lang="en-US" sz="1800" b="1" dirty="0"/>
                  <a:t>Decide</a:t>
                </a:r>
              </a:p>
            </p:txBody>
          </p:sp>
          <p:sp>
            <p:nvSpPr>
              <p:cNvPr id="38" name="Rectangle 286">
                <a:extLst>
                  <a:ext uri="{FF2B5EF4-FFF2-40B4-BE49-F238E27FC236}">
                    <a16:creationId xmlns:a16="http://schemas.microsoft.com/office/drawing/2014/main" id="{7B1B1193-ACDA-4D5C-B43C-FCDE315DC59D}"/>
                  </a:ext>
                </a:extLst>
              </p:cNvPr>
              <p:cNvSpPr txBox="1">
                <a:spLocks noChangeArrowheads="1"/>
              </p:cNvSpPr>
              <p:nvPr/>
            </p:nvSpPr>
            <p:spPr bwMode="auto">
              <a:xfrm>
                <a:off x="3690896" y="1676591"/>
                <a:ext cx="15891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lgn="ctr" defTabSz="691622">
                  <a:buClr>
                    <a:schemeClr val="tx1"/>
                  </a:buClr>
                </a:pPr>
                <a:r>
                  <a:rPr lang="en-US" sz="1800" b="1" dirty="0"/>
                  <a:t>Receive information</a:t>
                </a:r>
              </a:p>
            </p:txBody>
          </p:sp>
        </p:grpSp>
        <p:sp>
          <p:nvSpPr>
            <p:cNvPr id="42" name="Oval 41">
              <a:extLst>
                <a:ext uri="{FF2B5EF4-FFF2-40B4-BE49-F238E27FC236}">
                  <a16:creationId xmlns:a16="http://schemas.microsoft.com/office/drawing/2014/main" id="{53FDBBE0-BDEC-4C5F-967B-A0181527590B}"/>
                </a:ext>
              </a:extLst>
            </p:cNvPr>
            <p:cNvSpPr/>
            <p:nvPr/>
          </p:nvSpPr>
          <p:spPr>
            <a:xfrm>
              <a:off x="5940423" y="1682436"/>
              <a:ext cx="320040" cy="31857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b="1" dirty="0">
                  <a:solidFill>
                    <a:schemeClr val="bg1"/>
                  </a:solidFill>
                </a:rPr>
                <a:t>1</a:t>
              </a:r>
            </a:p>
          </p:txBody>
        </p:sp>
        <p:sp>
          <p:nvSpPr>
            <p:cNvPr id="44" name="Oval 43">
              <a:extLst>
                <a:ext uri="{FF2B5EF4-FFF2-40B4-BE49-F238E27FC236}">
                  <a16:creationId xmlns:a16="http://schemas.microsoft.com/office/drawing/2014/main" id="{2AB45EE1-86FC-4A83-8C25-2B9F1F9C2DF2}"/>
                </a:ext>
              </a:extLst>
            </p:cNvPr>
            <p:cNvSpPr/>
            <p:nvPr/>
          </p:nvSpPr>
          <p:spPr>
            <a:xfrm>
              <a:off x="7501647" y="4038855"/>
              <a:ext cx="320040" cy="31857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b="1" dirty="0">
                  <a:solidFill>
                    <a:schemeClr val="bg1"/>
                  </a:solidFill>
                </a:rPr>
                <a:t>2</a:t>
              </a:r>
            </a:p>
          </p:txBody>
        </p:sp>
        <p:sp>
          <p:nvSpPr>
            <p:cNvPr id="45" name="Oval 44">
              <a:extLst>
                <a:ext uri="{FF2B5EF4-FFF2-40B4-BE49-F238E27FC236}">
                  <a16:creationId xmlns:a16="http://schemas.microsoft.com/office/drawing/2014/main" id="{E6BCE86D-7C9F-4964-B1AD-6118FD0CD731}"/>
                </a:ext>
              </a:extLst>
            </p:cNvPr>
            <p:cNvSpPr/>
            <p:nvPr/>
          </p:nvSpPr>
          <p:spPr>
            <a:xfrm>
              <a:off x="4386464" y="4038855"/>
              <a:ext cx="320040" cy="318572"/>
            </a:xfrm>
            <a:prstGeom prst="ellipse">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1"/>
                </a:buClr>
              </a:pPr>
              <a:r>
                <a:rPr lang="en-US" b="1" dirty="0">
                  <a:solidFill>
                    <a:schemeClr val="bg1"/>
                  </a:solidFill>
                </a:rPr>
                <a:t>3</a:t>
              </a:r>
            </a:p>
          </p:txBody>
        </p:sp>
      </p:grpSp>
      <p:cxnSp>
        <p:nvCxnSpPr>
          <p:cNvPr id="61" name="Straight Connector 60">
            <a:extLst>
              <a:ext uri="{FF2B5EF4-FFF2-40B4-BE49-F238E27FC236}">
                <a16:creationId xmlns:a16="http://schemas.microsoft.com/office/drawing/2014/main" id="{5798AA14-FB8C-4AD5-B2F9-64D8F1C08369}"/>
              </a:ext>
            </a:extLst>
          </p:cNvPr>
          <p:cNvCxnSpPr/>
          <p:nvPr/>
        </p:nvCxnSpPr>
        <p:spPr>
          <a:xfrm flipH="1">
            <a:off x="7489760" y="4947581"/>
            <a:ext cx="961463" cy="0"/>
          </a:xfrm>
          <a:prstGeom prst="line">
            <a:avLst/>
          </a:prstGeom>
          <a:ln w="381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286C6-D26A-43AA-AE07-9ECED98420B4}"/>
              </a:ext>
            </a:extLst>
          </p:cNvPr>
          <p:cNvCxnSpPr/>
          <p:nvPr/>
        </p:nvCxnSpPr>
        <p:spPr>
          <a:xfrm flipH="1">
            <a:off x="7489760" y="4947581"/>
            <a:ext cx="961463"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DD899D13-8589-4A65-93A7-573B6C62A10E}"/>
              </a:ext>
            </a:extLst>
          </p:cNvPr>
          <p:cNvGrpSpPr/>
          <p:nvPr/>
        </p:nvGrpSpPr>
        <p:grpSpPr>
          <a:xfrm>
            <a:off x="6560279" y="2288636"/>
            <a:ext cx="1890942" cy="0"/>
            <a:chOff x="1234440" y="2143204"/>
            <a:chExt cx="1490472" cy="0"/>
          </a:xfrm>
        </p:grpSpPr>
        <p:cxnSp>
          <p:nvCxnSpPr>
            <p:cNvPr id="23" name="Straight Connector 22">
              <a:extLst>
                <a:ext uri="{FF2B5EF4-FFF2-40B4-BE49-F238E27FC236}">
                  <a16:creationId xmlns:a16="http://schemas.microsoft.com/office/drawing/2014/main" id="{01076FEB-FA1D-4156-8DDE-A3F59B0FB27C}"/>
                </a:ext>
              </a:extLst>
            </p:cNvPr>
            <p:cNvCxnSpPr/>
            <p:nvPr/>
          </p:nvCxnSpPr>
          <p:spPr>
            <a:xfrm flipH="1">
              <a:off x="1234440" y="2143204"/>
              <a:ext cx="1490472" cy="0"/>
            </a:xfrm>
            <a:prstGeom prst="line">
              <a:avLst/>
            </a:prstGeom>
            <a:ln w="381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9EF64A-D03F-4C9E-843C-637D6C1AF6A5}"/>
                </a:ext>
              </a:extLst>
            </p:cNvPr>
            <p:cNvCxnSpPr/>
            <p:nvPr/>
          </p:nvCxnSpPr>
          <p:spPr>
            <a:xfrm flipH="1">
              <a:off x="1234440" y="2143204"/>
              <a:ext cx="1490472"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B3F8340B-94C9-4147-8199-DB8C5BF0F38A}"/>
              </a:ext>
            </a:extLst>
          </p:cNvPr>
          <p:cNvGrpSpPr/>
          <p:nvPr/>
        </p:nvGrpSpPr>
        <p:grpSpPr>
          <a:xfrm flipH="1">
            <a:off x="2301253" y="4111117"/>
            <a:ext cx="1890942" cy="0"/>
            <a:chOff x="1234440" y="2143204"/>
            <a:chExt cx="1490472" cy="0"/>
          </a:xfrm>
        </p:grpSpPr>
        <p:cxnSp>
          <p:nvCxnSpPr>
            <p:cNvPr id="71" name="Straight Connector 70">
              <a:extLst>
                <a:ext uri="{FF2B5EF4-FFF2-40B4-BE49-F238E27FC236}">
                  <a16:creationId xmlns:a16="http://schemas.microsoft.com/office/drawing/2014/main" id="{7CEBF17E-5F07-4D7F-92FE-AB247E9980C3}"/>
                </a:ext>
              </a:extLst>
            </p:cNvPr>
            <p:cNvCxnSpPr/>
            <p:nvPr/>
          </p:nvCxnSpPr>
          <p:spPr>
            <a:xfrm flipH="1">
              <a:off x="1234440" y="2143204"/>
              <a:ext cx="1490472" cy="0"/>
            </a:xfrm>
            <a:prstGeom prst="line">
              <a:avLst/>
            </a:prstGeom>
            <a:ln w="381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AF27DA5-0B23-4289-B8A8-8733A66ED420}"/>
                </a:ext>
              </a:extLst>
            </p:cNvPr>
            <p:cNvCxnSpPr/>
            <p:nvPr/>
          </p:nvCxnSpPr>
          <p:spPr>
            <a:xfrm flipH="1">
              <a:off x="1234440" y="2143204"/>
              <a:ext cx="1490472"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BD38576-2DC8-4A33-9DFC-B63097E1DA5B}"/>
              </a:ext>
            </a:extLst>
          </p:cNvPr>
          <p:cNvGrpSpPr/>
          <p:nvPr/>
        </p:nvGrpSpPr>
        <p:grpSpPr>
          <a:xfrm>
            <a:off x="5171095" y="3220498"/>
            <a:ext cx="1442375" cy="1530824"/>
            <a:chOff x="5919788" y="3259138"/>
            <a:chExt cx="336550" cy="357188"/>
          </a:xfrm>
        </p:grpSpPr>
        <p:sp>
          <p:nvSpPr>
            <p:cNvPr id="29" name="Freeform 6">
              <a:extLst>
                <a:ext uri="{FF2B5EF4-FFF2-40B4-BE49-F238E27FC236}">
                  <a16:creationId xmlns:a16="http://schemas.microsoft.com/office/drawing/2014/main" id="{5F5D2CE8-7ED8-44E5-975E-D1D29C2D6504}"/>
                </a:ext>
              </a:extLst>
            </p:cNvPr>
            <p:cNvSpPr>
              <a:spLocks/>
            </p:cNvSpPr>
            <p:nvPr/>
          </p:nvSpPr>
          <p:spPr bwMode="auto">
            <a:xfrm>
              <a:off x="5919788" y="3259138"/>
              <a:ext cx="188913" cy="357188"/>
            </a:xfrm>
            <a:custGeom>
              <a:avLst/>
              <a:gdLst>
                <a:gd name="T0" fmla="*/ 95 w 96"/>
                <a:gd name="T1" fmla="*/ 24 h 182"/>
                <a:gd name="T2" fmla="*/ 75 w 96"/>
                <a:gd name="T3" fmla="*/ 0 h 182"/>
                <a:gd name="T4" fmla="*/ 43 w 96"/>
                <a:gd name="T5" fmla="*/ 28 h 182"/>
                <a:gd name="T6" fmla="*/ 20 w 96"/>
                <a:gd name="T7" fmla="*/ 57 h 182"/>
                <a:gd name="T8" fmla="*/ 15 w 96"/>
                <a:gd name="T9" fmla="*/ 109 h 182"/>
                <a:gd name="T10" fmla="*/ 47 w 96"/>
                <a:gd name="T11" fmla="*/ 148 h 182"/>
                <a:gd name="T12" fmla="*/ 95 w 96"/>
                <a:gd name="T13" fmla="*/ 156 h 182"/>
                <a:gd name="T14" fmla="*/ 95 w 96"/>
                <a:gd name="T15" fmla="*/ 136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82">
                  <a:moveTo>
                    <a:pt x="95" y="24"/>
                  </a:moveTo>
                  <a:cubicBezTo>
                    <a:pt x="95" y="16"/>
                    <a:pt x="96" y="0"/>
                    <a:pt x="75" y="0"/>
                  </a:cubicBezTo>
                  <a:cubicBezTo>
                    <a:pt x="59" y="0"/>
                    <a:pt x="44" y="18"/>
                    <a:pt x="43" y="28"/>
                  </a:cubicBezTo>
                  <a:cubicBezTo>
                    <a:pt x="31" y="30"/>
                    <a:pt x="19" y="42"/>
                    <a:pt x="20" y="57"/>
                  </a:cubicBezTo>
                  <a:cubicBezTo>
                    <a:pt x="9" y="63"/>
                    <a:pt x="0" y="94"/>
                    <a:pt x="15" y="109"/>
                  </a:cubicBezTo>
                  <a:cubicBezTo>
                    <a:pt x="13" y="121"/>
                    <a:pt x="21" y="150"/>
                    <a:pt x="47" y="148"/>
                  </a:cubicBezTo>
                  <a:cubicBezTo>
                    <a:pt x="53" y="182"/>
                    <a:pt x="95" y="181"/>
                    <a:pt x="95" y="156"/>
                  </a:cubicBezTo>
                  <a:cubicBezTo>
                    <a:pt x="95" y="136"/>
                    <a:pt x="95" y="136"/>
                    <a:pt x="95" y="136"/>
                  </a:cubicBezTo>
                </a:path>
              </a:pathLst>
            </a:cu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36" name="Freeform 7">
              <a:extLst>
                <a:ext uri="{FF2B5EF4-FFF2-40B4-BE49-F238E27FC236}">
                  <a16:creationId xmlns:a16="http://schemas.microsoft.com/office/drawing/2014/main" id="{DB8D6E22-339B-4A71-B642-CA6845127F48}"/>
                </a:ext>
              </a:extLst>
            </p:cNvPr>
            <p:cNvSpPr>
              <a:spLocks/>
            </p:cNvSpPr>
            <p:nvPr/>
          </p:nvSpPr>
          <p:spPr bwMode="auto">
            <a:xfrm>
              <a:off x="6003925" y="3314701"/>
              <a:ext cx="55563" cy="46038"/>
            </a:xfrm>
            <a:custGeom>
              <a:avLst/>
              <a:gdLst>
                <a:gd name="T0" fmla="*/ 28 w 28"/>
                <a:gd name="T1" fmla="*/ 24 h 24"/>
                <a:gd name="T2" fmla="*/ 0 w 28"/>
                <a:gd name="T3" fmla="*/ 0 h 24"/>
              </a:gdLst>
              <a:ahLst/>
              <a:cxnLst>
                <a:cxn ang="0">
                  <a:pos x="T0" y="T1"/>
                </a:cxn>
                <a:cxn ang="0">
                  <a:pos x="T2" y="T3"/>
                </a:cxn>
              </a:cxnLst>
              <a:rect l="0" t="0" r="r" b="b"/>
              <a:pathLst>
                <a:path w="28" h="24">
                  <a:moveTo>
                    <a:pt x="28" y="24"/>
                  </a:moveTo>
                  <a:cubicBezTo>
                    <a:pt x="13" y="24"/>
                    <a:pt x="0" y="22"/>
                    <a:pt x="0" y="0"/>
                  </a:cubicBezTo>
                </a:path>
              </a:pathLst>
            </a:cu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37" name="Freeform 8">
              <a:extLst>
                <a:ext uri="{FF2B5EF4-FFF2-40B4-BE49-F238E27FC236}">
                  <a16:creationId xmlns:a16="http://schemas.microsoft.com/office/drawing/2014/main" id="{61692BED-4E36-452E-BD2A-96C2531C6D81}"/>
                </a:ext>
              </a:extLst>
            </p:cNvPr>
            <p:cNvSpPr>
              <a:spLocks/>
            </p:cNvSpPr>
            <p:nvPr/>
          </p:nvSpPr>
          <p:spPr bwMode="auto">
            <a:xfrm>
              <a:off x="6007100" y="3382963"/>
              <a:ext cx="201613" cy="41275"/>
            </a:xfrm>
            <a:custGeom>
              <a:avLst/>
              <a:gdLst>
                <a:gd name="T0" fmla="*/ 0 w 103"/>
                <a:gd name="T1" fmla="*/ 17 h 21"/>
                <a:gd name="T2" fmla="*/ 25 w 103"/>
                <a:gd name="T3" fmla="*/ 13 h 21"/>
                <a:gd name="T4" fmla="*/ 39 w 103"/>
                <a:gd name="T5" fmla="*/ 1 h 21"/>
                <a:gd name="T6" fmla="*/ 51 w 103"/>
                <a:gd name="T7" fmla="*/ 1 h 21"/>
                <a:gd name="T8" fmla="*/ 103 w 103"/>
                <a:gd name="T9" fmla="*/ 1 h 21"/>
              </a:gdLst>
              <a:ahLst/>
              <a:cxnLst>
                <a:cxn ang="0">
                  <a:pos x="T0" y="T1"/>
                </a:cxn>
                <a:cxn ang="0">
                  <a:pos x="T2" y="T3"/>
                </a:cxn>
                <a:cxn ang="0">
                  <a:pos x="T4" y="T5"/>
                </a:cxn>
                <a:cxn ang="0">
                  <a:pos x="T6" y="T7"/>
                </a:cxn>
                <a:cxn ang="0">
                  <a:pos x="T8" y="T9"/>
                </a:cxn>
              </a:cxnLst>
              <a:rect l="0" t="0" r="r" b="b"/>
              <a:pathLst>
                <a:path w="103" h="21">
                  <a:moveTo>
                    <a:pt x="0" y="17"/>
                  </a:moveTo>
                  <a:cubicBezTo>
                    <a:pt x="7" y="21"/>
                    <a:pt x="19" y="19"/>
                    <a:pt x="25" y="13"/>
                  </a:cubicBezTo>
                  <a:cubicBezTo>
                    <a:pt x="29" y="8"/>
                    <a:pt x="34" y="0"/>
                    <a:pt x="39" y="1"/>
                  </a:cubicBezTo>
                  <a:cubicBezTo>
                    <a:pt x="51" y="1"/>
                    <a:pt x="51" y="1"/>
                    <a:pt x="51" y="1"/>
                  </a:cubicBezTo>
                  <a:cubicBezTo>
                    <a:pt x="103" y="1"/>
                    <a:pt x="103" y="1"/>
                    <a:pt x="103" y="1"/>
                  </a:cubicBezTo>
                </a:path>
              </a:pathLst>
            </a:cu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39" name="Freeform 9">
              <a:extLst>
                <a:ext uri="{FF2B5EF4-FFF2-40B4-BE49-F238E27FC236}">
                  <a16:creationId xmlns:a16="http://schemas.microsoft.com/office/drawing/2014/main" id="{BFB0AF0E-A788-42B4-BB65-61A9710D80A9}"/>
                </a:ext>
              </a:extLst>
            </p:cNvPr>
            <p:cNvSpPr>
              <a:spLocks/>
            </p:cNvSpPr>
            <p:nvPr/>
          </p:nvSpPr>
          <p:spPr bwMode="auto">
            <a:xfrm>
              <a:off x="6067425" y="3509963"/>
              <a:ext cx="141288" cy="17463"/>
            </a:xfrm>
            <a:custGeom>
              <a:avLst/>
              <a:gdLst>
                <a:gd name="T0" fmla="*/ 0 w 72"/>
                <a:gd name="T1" fmla="*/ 9 h 9"/>
                <a:gd name="T2" fmla="*/ 20 w 72"/>
                <a:gd name="T3" fmla="*/ 0 h 9"/>
                <a:gd name="T4" fmla="*/ 72 w 72"/>
                <a:gd name="T5" fmla="*/ 0 h 9"/>
              </a:gdLst>
              <a:ahLst/>
              <a:cxnLst>
                <a:cxn ang="0">
                  <a:pos x="T0" y="T1"/>
                </a:cxn>
                <a:cxn ang="0">
                  <a:pos x="T2" y="T3"/>
                </a:cxn>
                <a:cxn ang="0">
                  <a:pos x="T4" y="T5"/>
                </a:cxn>
              </a:cxnLst>
              <a:rect l="0" t="0" r="r" b="b"/>
              <a:pathLst>
                <a:path w="72" h="9">
                  <a:moveTo>
                    <a:pt x="0" y="9"/>
                  </a:moveTo>
                  <a:cubicBezTo>
                    <a:pt x="3" y="2"/>
                    <a:pt x="10" y="0"/>
                    <a:pt x="20" y="0"/>
                  </a:cubicBezTo>
                  <a:cubicBezTo>
                    <a:pt x="72" y="0"/>
                    <a:pt x="72" y="0"/>
                    <a:pt x="72" y="0"/>
                  </a:cubicBezTo>
                </a:path>
              </a:pathLst>
            </a:cu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40" name="Freeform 10">
              <a:extLst>
                <a:ext uri="{FF2B5EF4-FFF2-40B4-BE49-F238E27FC236}">
                  <a16:creationId xmlns:a16="http://schemas.microsoft.com/office/drawing/2014/main" id="{91DDE6EB-16E6-47B2-9CB8-E6E5D00F730B}"/>
                </a:ext>
              </a:extLst>
            </p:cNvPr>
            <p:cNvSpPr>
              <a:spLocks/>
            </p:cNvSpPr>
            <p:nvPr/>
          </p:nvSpPr>
          <p:spPr bwMode="auto">
            <a:xfrm>
              <a:off x="5999163" y="3481388"/>
              <a:ext cx="25400" cy="23813"/>
            </a:xfrm>
            <a:custGeom>
              <a:avLst/>
              <a:gdLst>
                <a:gd name="T0" fmla="*/ 13 w 13"/>
                <a:gd name="T1" fmla="*/ 12 h 12"/>
                <a:gd name="T2" fmla="*/ 0 w 13"/>
                <a:gd name="T3" fmla="*/ 0 h 12"/>
              </a:gdLst>
              <a:ahLst/>
              <a:cxnLst>
                <a:cxn ang="0">
                  <a:pos x="T0" y="T1"/>
                </a:cxn>
                <a:cxn ang="0">
                  <a:pos x="T2" y="T3"/>
                </a:cxn>
              </a:cxnLst>
              <a:rect l="0" t="0" r="r" b="b"/>
              <a:pathLst>
                <a:path w="13" h="12">
                  <a:moveTo>
                    <a:pt x="13" y="12"/>
                  </a:moveTo>
                  <a:cubicBezTo>
                    <a:pt x="6" y="11"/>
                    <a:pt x="0" y="5"/>
                    <a:pt x="0" y="0"/>
                  </a:cubicBezTo>
                </a:path>
              </a:pathLst>
            </a:cu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41" name="Freeform 11">
              <a:extLst>
                <a:ext uri="{FF2B5EF4-FFF2-40B4-BE49-F238E27FC236}">
                  <a16:creationId xmlns:a16="http://schemas.microsoft.com/office/drawing/2014/main" id="{44A5CDD8-7F96-4D00-B538-AA16AA6E1D81}"/>
                </a:ext>
              </a:extLst>
            </p:cNvPr>
            <p:cNvSpPr>
              <a:spLocks/>
            </p:cNvSpPr>
            <p:nvPr/>
          </p:nvSpPr>
          <p:spPr bwMode="auto">
            <a:xfrm>
              <a:off x="6011863" y="3481388"/>
              <a:ext cx="61913" cy="68263"/>
            </a:xfrm>
            <a:custGeom>
              <a:avLst/>
              <a:gdLst>
                <a:gd name="T0" fmla="*/ 0 w 31"/>
                <a:gd name="T1" fmla="*/ 35 h 35"/>
                <a:gd name="T2" fmla="*/ 31 w 31"/>
                <a:gd name="T3" fmla="*/ 0 h 35"/>
              </a:gdLst>
              <a:ahLst/>
              <a:cxnLst>
                <a:cxn ang="0">
                  <a:pos x="T0" y="T1"/>
                </a:cxn>
                <a:cxn ang="0">
                  <a:pos x="T2" y="T3"/>
                </a:cxn>
              </a:cxnLst>
              <a:rect l="0" t="0" r="r" b="b"/>
              <a:pathLst>
                <a:path w="31" h="35">
                  <a:moveTo>
                    <a:pt x="0" y="35"/>
                  </a:moveTo>
                  <a:cubicBezTo>
                    <a:pt x="0" y="20"/>
                    <a:pt x="9" y="0"/>
                    <a:pt x="31" y="0"/>
                  </a:cubicBezTo>
                </a:path>
              </a:pathLst>
            </a:cu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43" name="Freeform 12">
              <a:extLst>
                <a:ext uri="{FF2B5EF4-FFF2-40B4-BE49-F238E27FC236}">
                  <a16:creationId xmlns:a16="http://schemas.microsoft.com/office/drawing/2014/main" id="{7CB00877-D5EA-4B4C-9FB1-615C096E3439}"/>
                </a:ext>
              </a:extLst>
            </p:cNvPr>
            <p:cNvSpPr>
              <a:spLocks/>
            </p:cNvSpPr>
            <p:nvPr/>
          </p:nvSpPr>
          <p:spPr bwMode="auto">
            <a:xfrm>
              <a:off x="5983288" y="3392488"/>
              <a:ext cx="23813" cy="47625"/>
            </a:xfrm>
            <a:custGeom>
              <a:avLst/>
              <a:gdLst>
                <a:gd name="T0" fmla="*/ 0 w 12"/>
                <a:gd name="T1" fmla="*/ 0 h 24"/>
                <a:gd name="T2" fmla="*/ 12 w 12"/>
                <a:gd name="T3" fmla="*/ 12 h 24"/>
                <a:gd name="T4" fmla="*/ 4 w 12"/>
                <a:gd name="T5" fmla="*/ 24 h 24"/>
              </a:gdLst>
              <a:ahLst/>
              <a:cxnLst>
                <a:cxn ang="0">
                  <a:pos x="T0" y="T1"/>
                </a:cxn>
                <a:cxn ang="0">
                  <a:pos x="T2" y="T3"/>
                </a:cxn>
                <a:cxn ang="0">
                  <a:pos x="T4" y="T5"/>
                </a:cxn>
              </a:cxnLst>
              <a:rect l="0" t="0" r="r" b="b"/>
              <a:pathLst>
                <a:path w="12" h="24">
                  <a:moveTo>
                    <a:pt x="0" y="0"/>
                  </a:moveTo>
                  <a:cubicBezTo>
                    <a:pt x="7" y="0"/>
                    <a:pt x="12" y="5"/>
                    <a:pt x="12" y="12"/>
                  </a:cubicBezTo>
                  <a:cubicBezTo>
                    <a:pt x="12" y="17"/>
                    <a:pt x="9" y="22"/>
                    <a:pt x="4" y="24"/>
                  </a:cubicBezTo>
                </a:path>
              </a:pathLst>
            </a:cu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46" name="Freeform 13">
              <a:extLst>
                <a:ext uri="{FF2B5EF4-FFF2-40B4-BE49-F238E27FC236}">
                  <a16:creationId xmlns:a16="http://schemas.microsoft.com/office/drawing/2014/main" id="{6816ED0A-E012-422F-BE6C-E0C68976F4F3}"/>
                </a:ext>
              </a:extLst>
            </p:cNvPr>
            <p:cNvSpPr>
              <a:spLocks/>
            </p:cNvSpPr>
            <p:nvPr/>
          </p:nvSpPr>
          <p:spPr bwMode="auto">
            <a:xfrm>
              <a:off x="6057900" y="3300413"/>
              <a:ext cx="96838" cy="22225"/>
            </a:xfrm>
            <a:custGeom>
              <a:avLst/>
              <a:gdLst>
                <a:gd name="T0" fmla="*/ 49 w 49"/>
                <a:gd name="T1" fmla="*/ 11 h 11"/>
                <a:gd name="T2" fmla="*/ 25 w 49"/>
                <a:gd name="T3" fmla="*/ 11 h 11"/>
                <a:gd name="T4" fmla="*/ 0 w 49"/>
                <a:gd name="T5" fmla="*/ 0 h 11"/>
              </a:gdLst>
              <a:ahLst/>
              <a:cxnLst>
                <a:cxn ang="0">
                  <a:pos x="T0" y="T1"/>
                </a:cxn>
                <a:cxn ang="0">
                  <a:pos x="T2" y="T3"/>
                </a:cxn>
                <a:cxn ang="0">
                  <a:pos x="T4" y="T5"/>
                </a:cxn>
              </a:cxnLst>
              <a:rect l="0" t="0" r="r" b="b"/>
              <a:pathLst>
                <a:path w="49" h="11">
                  <a:moveTo>
                    <a:pt x="49" y="11"/>
                  </a:moveTo>
                  <a:cubicBezTo>
                    <a:pt x="25" y="11"/>
                    <a:pt x="25" y="11"/>
                    <a:pt x="25" y="11"/>
                  </a:cubicBezTo>
                  <a:cubicBezTo>
                    <a:pt x="14" y="11"/>
                    <a:pt x="3" y="9"/>
                    <a:pt x="0" y="0"/>
                  </a:cubicBezTo>
                </a:path>
              </a:pathLst>
            </a:cu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47" name="Line 14">
              <a:extLst>
                <a:ext uri="{FF2B5EF4-FFF2-40B4-BE49-F238E27FC236}">
                  <a16:creationId xmlns:a16="http://schemas.microsoft.com/office/drawing/2014/main" id="{05CF34F8-73F6-4362-AD7D-ABD7C50A8E70}"/>
                </a:ext>
              </a:extLst>
            </p:cNvPr>
            <p:cNvSpPr>
              <a:spLocks noChangeShapeType="1"/>
            </p:cNvSpPr>
            <p:nvPr/>
          </p:nvSpPr>
          <p:spPr bwMode="auto">
            <a:xfrm>
              <a:off x="6107113" y="3338513"/>
              <a:ext cx="0" cy="46038"/>
            </a:xfrm>
            <a:prstGeom prst="line">
              <a:avLst/>
            </a:prstGeom>
            <a:noFill/>
            <a:ln w="508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48" name="Line 15">
              <a:extLst>
                <a:ext uri="{FF2B5EF4-FFF2-40B4-BE49-F238E27FC236}">
                  <a16:creationId xmlns:a16="http://schemas.microsoft.com/office/drawing/2014/main" id="{1304B839-C251-40D8-AA64-3CB6001C6C28}"/>
                </a:ext>
              </a:extLst>
            </p:cNvPr>
            <p:cNvSpPr>
              <a:spLocks noChangeShapeType="1"/>
            </p:cNvSpPr>
            <p:nvPr/>
          </p:nvSpPr>
          <p:spPr bwMode="auto">
            <a:xfrm>
              <a:off x="6107113" y="3408363"/>
              <a:ext cx="0" cy="85725"/>
            </a:xfrm>
            <a:prstGeom prst="line">
              <a:avLst/>
            </a:prstGeom>
            <a:noFill/>
            <a:ln w="508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49" name="Line 16">
              <a:extLst>
                <a:ext uri="{FF2B5EF4-FFF2-40B4-BE49-F238E27FC236}">
                  <a16:creationId xmlns:a16="http://schemas.microsoft.com/office/drawing/2014/main" id="{B274068D-B224-40B0-9F10-8392383DA2CE}"/>
                </a:ext>
              </a:extLst>
            </p:cNvPr>
            <p:cNvSpPr>
              <a:spLocks noChangeShapeType="1"/>
            </p:cNvSpPr>
            <p:nvPr/>
          </p:nvSpPr>
          <p:spPr bwMode="auto">
            <a:xfrm>
              <a:off x="6107113" y="3448051"/>
              <a:ext cx="47625" cy="0"/>
            </a:xfrm>
            <a:prstGeom prst="line">
              <a:avLst/>
            </a:prstGeom>
            <a:noFill/>
            <a:ln w="508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50" name="Line 17">
              <a:extLst>
                <a:ext uri="{FF2B5EF4-FFF2-40B4-BE49-F238E27FC236}">
                  <a16:creationId xmlns:a16="http://schemas.microsoft.com/office/drawing/2014/main" id="{99BB2D74-2214-4353-8E0B-87B24AA37081}"/>
                </a:ext>
              </a:extLst>
            </p:cNvPr>
            <p:cNvSpPr>
              <a:spLocks noChangeShapeType="1"/>
            </p:cNvSpPr>
            <p:nvPr/>
          </p:nvSpPr>
          <p:spPr bwMode="auto">
            <a:xfrm>
              <a:off x="6122988" y="3573463"/>
              <a:ext cx="31750" cy="0"/>
            </a:xfrm>
            <a:prstGeom prst="line">
              <a:avLst/>
            </a:prstGeom>
            <a:noFill/>
            <a:ln w="508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51" name="Oval 18">
              <a:extLst>
                <a:ext uri="{FF2B5EF4-FFF2-40B4-BE49-F238E27FC236}">
                  <a16:creationId xmlns:a16="http://schemas.microsoft.com/office/drawing/2014/main" id="{77D5E3CE-AE21-455A-BC00-FEA40D9E03FE}"/>
                </a:ext>
              </a:extLst>
            </p:cNvPr>
            <p:cNvSpPr>
              <a:spLocks noChangeArrowheads="1"/>
            </p:cNvSpPr>
            <p:nvPr/>
          </p:nvSpPr>
          <p:spPr bwMode="auto">
            <a:xfrm>
              <a:off x="6208713" y="3360738"/>
              <a:ext cx="47625" cy="47625"/>
            </a:xfrm>
            <a:prstGeom prst="ellipse">
              <a:avLst/>
            </a:pr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52" name="Oval 19">
              <a:extLst>
                <a:ext uri="{FF2B5EF4-FFF2-40B4-BE49-F238E27FC236}">
                  <a16:creationId xmlns:a16="http://schemas.microsoft.com/office/drawing/2014/main" id="{E02B4FD6-114E-478F-A2A8-A5C689D2A245}"/>
                </a:ext>
              </a:extLst>
            </p:cNvPr>
            <p:cNvSpPr>
              <a:spLocks noChangeArrowheads="1"/>
            </p:cNvSpPr>
            <p:nvPr/>
          </p:nvSpPr>
          <p:spPr bwMode="auto">
            <a:xfrm>
              <a:off x="6154738" y="3298826"/>
              <a:ext cx="46038" cy="47625"/>
            </a:xfrm>
            <a:prstGeom prst="ellipse">
              <a:avLst/>
            </a:pr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53" name="Oval 20">
              <a:extLst>
                <a:ext uri="{FF2B5EF4-FFF2-40B4-BE49-F238E27FC236}">
                  <a16:creationId xmlns:a16="http://schemas.microsoft.com/office/drawing/2014/main" id="{EBEFDD59-821B-46C8-95FC-33FB710477E6}"/>
                </a:ext>
              </a:extLst>
            </p:cNvPr>
            <p:cNvSpPr>
              <a:spLocks noChangeArrowheads="1"/>
            </p:cNvSpPr>
            <p:nvPr/>
          </p:nvSpPr>
          <p:spPr bwMode="auto">
            <a:xfrm>
              <a:off x="6154738" y="3424238"/>
              <a:ext cx="46038" cy="47625"/>
            </a:xfrm>
            <a:prstGeom prst="ellipse">
              <a:avLst/>
            </a:pr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54" name="Oval 21">
              <a:extLst>
                <a:ext uri="{FF2B5EF4-FFF2-40B4-BE49-F238E27FC236}">
                  <a16:creationId xmlns:a16="http://schemas.microsoft.com/office/drawing/2014/main" id="{4C69D25D-A293-4550-B25F-7E8E6E1AEDD6}"/>
                </a:ext>
              </a:extLst>
            </p:cNvPr>
            <p:cNvSpPr>
              <a:spLocks noChangeArrowheads="1"/>
            </p:cNvSpPr>
            <p:nvPr/>
          </p:nvSpPr>
          <p:spPr bwMode="auto">
            <a:xfrm>
              <a:off x="6154738" y="3549651"/>
              <a:ext cx="46038" cy="47625"/>
            </a:xfrm>
            <a:prstGeom prst="ellipse">
              <a:avLst/>
            </a:pr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sp>
          <p:nvSpPr>
            <p:cNvPr id="56" name="Oval 22">
              <a:extLst>
                <a:ext uri="{FF2B5EF4-FFF2-40B4-BE49-F238E27FC236}">
                  <a16:creationId xmlns:a16="http://schemas.microsoft.com/office/drawing/2014/main" id="{5100C5E9-9F7A-4F31-BAB2-22367B9AC677}"/>
                </a:ext>
              </a:extLst>
            </p:cNvPr>
            <p:cNvSpPr>
              <a:spLocks noChangeArrowheads="1"/>
            </p:cNvSpPr>
            <p:nvPr/>
          </p:nvSpPr>
          <p:spPr bwMode="auto">
            <a:xfrm>
              <a:off x="6208713" y="3486151"/>
              <a:ext cx="47625" cy="47625"/>
            </a:xfrm>
            <a:prstGeom prst="ellipse">
              <a:avLst/>
            </a:prstGeom>
            <a:noFill/>
            <a:ln w="508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600"/>
            </a:p>
          </p:txBody>
        </p:sp>
      </p:grpSp>
      <p:sp>
        <p:nvSpPr>
          <p:cNvPr id="8" name="TextBox 7">
            <a:extLst>
              <a:ext uri="{FF2B5EF4-FFF2-40B4-BE49-F238E27FC236}">
                <a16:creationId xmlns:a16="http://schemas.microsoft.com/office/drawing/2014/main" id="{B1BF2643-B4B3-41E0-87D7-5E670D387417}"/>
              </a:ext>
            </a:extLst>
          </p:cNvPr>
          <p:cNvSpPr txBox="1"/>
          <p:nvPr/>
        </p:nvSpPr>
        <p:spPr>
          <a:xfrm>
            <a:off x="568383" y="2662905"/>
            <a:ext cx="2756247" cy="2444462"/>
          </a:xfrm>
          <a:prstGeom prst="rect">
            <a:avLst/>
          </a:prstGeom>
          <a:solidFill>
            <a:schemeClr val="bg1"/>
          </a:solidFill>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cs typeface="+mn-cs"/>
              </a:rPr>
              <a:t>Machines do tasks or make decisions based on the output of algorithms and their predictions</a:t>
            </a:r>
          </a:p>
          <a:p>
            <a:r>
              <a:rPr lang="en-US" dirty="0">
                <a:cs typeface="+mn-cs"/>
              </a:rPr>
              <a:t>Machines identify patterns and make decisions similar to how humans when faced with something new, compare it to a known pattern to make sense of it before acting</a:t>
            </a:r>
          </a:p>
        </p:txBody>
      </p:sp>
      <p:sp>
        <p:nvSpPr>
          <p:cNvPr id="10" name="TextBox 9">
            <a:extLst>
              <a:ext uri="{FF2B5EF4-FFF2-40B4-BE49-F238E27FC236}">
                <a16:creationId xmlns:a16="http://schemas.microsoft.com/office/drawing/2014/main" id="{B2469709-55B0-4C37-BFC5-816BBCD9E830}"/>
              </a:ext>
            </a:extLst>
          </p:cNvPr>
          <p:cNvSpPr txBox="1"/>
          <p:nvPr/>
        </p:nvSpPr>
        <p:spPr>
          <a:xfrm>
            <a:off x="8451223" y="1720823"/>
            <a:ext cx="3172394" cy="1733346"/>
          </a:xfrm>
          <a:prstGeom prst="rect">
            <a:avLst/>
          </a:prstGeom>
          <a:solidFill>
            <a:schemeClr val="bg1"/>
          </a:solidFill>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cs typeface="+mn-cs"/>
              </a:rPr>
              <a:t>Machines receive a set of data and results of the past performance of their algorithm</a:t>
            </a:r>
          </a:p>
          <a:p>
            <a:r>
              <a:rPr lang="en-US" dirty="0">
                <a:cs typeface="+mn-cs"/>
              </a:rPr>
              <a:t>Machines continue to receive new data, structured and unstructured, similar to how humans build experience as they grow</a:t>
            </a:r>
          </a:p>
        </p:txBody>
      </p:sp>
      <p:sp>
        <p:nvSpPr>
          <p:cNvPr id="12" name="TextBox 11">
            <a:extLst>
              <a:ext uri="{FF2B5EF4-FFF2-40B4-BE49-F238E27FC236}">
                <a16:creationId xmlns:a16="http://schemas.microsoft.com/office/drawing/2014/main" id="{E3811AC6-9D0D-4803-850C-9F98F124F66C}"/>
              </a:ext>
            </a:extLst>
          </p:cNvPr>
          <p:cNvSpPr txBox="1"/>
          <p:nvPr/>
        </p:nvSpPr>
        <p:spPr>
          <a:xfrm>
            <a:off x="8451223" y="4091103"/>
            <a:ext cx="3172394" cy="1970384"/>
          </a:xfrm>
          <a:prstGeom prst="rect">
            <a:avLst/>
          </a:prstGeom>
          <a:solidFill>
            <a:schemeClr val="bg1"/>
          </a:solidFill>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cs typeface="+mn-cs"/>
              </a:rPr>
              <a:t>Machines process the data through algorithms changing them as they learn more about the information they are processing</a:t>
            </a:r>
          </a:p>
          <a:p>
            <a:r>
              <a:rPr lang="en-US" dirty="0">
                <a:cs typeface="+mn-cs"/>
              </a:rPr>
              <a:t>Algorithms performance improves as they are exposed to more data over time</a:t>
            </a:r>
          </a:p>
        </p:txBody>
      </p:sp>
    </p:spTree>
    <p:extLst>
      <p:ext uri="{BB962C8B-B14F-4D97-AF65-F5344CB8AC3E}">
        <p14:creationId xmlns:p14="http://schemas.microsoft.com/office/powerpoint/2010/main" val="89249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CA650CA-B87A-46EF-9EB8-45B5BCE2A9EB}"/>
              </a:ext>
            </a:extLst>
          </p:cNvPr>
          <p:cNvGraphicFramePr>
            <a:graphicFrameLocks noChangeAspect="1"/>
          </p:cNvGraphicFramePr>
          <p:nvPr>
            <p:custDataLst>
              <p:tags r:id="rId1"/>
            </p:custDataLst>
          </p:nvPr>
        </p:nvGraphicFramePr>
        <p:xfrm>
          <a:off x="1679" y="1639"/>
          <a:ext cx="1587" cy="1587"/>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3" name="Object 2" hidden="1">
                        <a:extLst>
                          <a:ext uri="{FF2B5EF4-FFF2-40B4-BE49-F238E27FC236}">
                            <a16:creationId xmlns:a16="http://schemas.microsoft.com/office/drawing/2014/main" id="{6CA650CA-B87A-46EF-9EB8-45B5BCE2A9EB}"/>
                          </a:ext>
                        </a:extLst>
                      </p:cNvPr>
                      <p:cNvPicPr/>
                      <p:nvPr/>
                    </p:nvPicPr>
                    <p:blipFill>
                      <a:blip r:embed="rId7"/>
                      <a:stretch>
                        <a:fillRect/>
                      </a:stretch>
                    </p:blipFill>
                    <p:spPr>
                      <a:xfrm>
                        <a:off x="1679" y="1639"/>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417F69C-0F3C-46DA-8E0A-5019A2844D32}"/>
              </a:ext>
            </a:extLst>
          </p:cNvPr>
          <p:cNvSpPr/>
          <p:nvPr>
            <p:custDataLst>
              <p:tags r:id="rId2"/>
            </p:custDataLst>
          </p:nvPr>
        </p:nvSpPr>
        <p:spPr>
          <a:xfrm>
            <a:off x="9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500" b="1" dirty="0" err="1">
              <a:solidFill>
                <a:schemeClr val="tx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1A59D2E8-9E75-4B34-9ECD-6A413ED39F2E}"/>
              </a:ext>
            </a:extLst>
          </p:cNvPr>
          <p:cNvSpPr>
            <a:spLocks noGrp="1"/>
          </p:cNvSpPr>
          <p:nvPr>
            <p:ph type="title"/>
          </p:nvPr>
        </p:nvSpPr>
        <p:spPr>
          <a:xfrm>
            <a:off x="554736" y="134291"/>
            <a:ext cx="11082528" cy="7694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b" anchorCtr="0" compatLnSpc="1">
            <a:prstTxWarp prst="textNoShape">
              <a:avLst/>
            </a:prstTxWarp>
            <a:noAutofit/>
          </a:bodyPr>
          <a:lstStyle/>
          <a:p>
            <a:r>
              <a:rPr lang="en-US" dirty="0"/>
              <a:t>Machines learn from data through algorithms refined on a training dataset and used to make inferences on new data</a:t>
            </a:r>
          </a:p>
        </p:txBody>
      </p:sp>
      <p:sp>
        <p:nvSpPr>
          <p:cNvPr id="475" name="TextBox 474">
            <a:extLst>
              <a:ext uri="{FF2B5EF4-FFF2-40B4-BE49-F238E27FC236}">
                <a16:creationId xmlns:a16="http://schemas.microsoft.com/office/drawing/2014/main" id="{9E3F180F-D316-4701-981C-9C5955A30C77}"/>
              </a:ext>
            </a:extLst>
          </p:cNvPr>
          <p:cNvSpPr txBox="1">
            <a:spLocks/>
          </p:cNvSpPr>
          <p:nvPr/>
        </p:nvSpPr>
        <p:spPr>
          <a:xfrm>
            <a:off x="554736" y="2311735"/>
            <a:ext cx="3320924" cy="443585"/>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rgbClr val="002960"/>
              </a:buClr>
            </a:pPr>
            <a:r>
              <a:rPr lang="en-US" sz="1600" dirty="0">
                <a:cs typeface="Times New Roman" panose="02020603050405020304" pitchFamily="18" charset="0"/>
              </a:rPr>
              <a:t>Untrained</a:t>
            </a:r>
            <a:br>
              <a:rPr lang="en-US" dirty="0"/>
            </a:br>
            <a:r>
              <a:rPr lang="en-US" sz="1200" dirty="0"/>
              <a:t>Neural Network Model</a:t>
            </a:r>
          </a:p>
        </p:txBody>
      </p:sp>
      <p:sp>
        <p:nvSpPr>
          <p:cNvPr id="479" name="TextBox 478">
            <a:extLst>
              <a:ext uri="{FF2B5EF4-FFF2-40B4-BE49-F238E27FC236}">
                <a16:creationId xmlns:a16="http://schemas.microsoft.com/office/drawing/2014/main" id="{A7FB1977-0BF6-4103-A2DE-8BFA484DB1D4}"/>
              </a:ext>
            </a:extLst>
          </p:cNvPr>
          <p:cNvSpPr txBox="1"/>
          <p:nvPr/>
        </p:nvSpPr>
        <p:spPr>
          <a:xfrm>
            <a:off x="7289991" y="4231859"/>
            <a:ext cx="1492821" cy="215444"/>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rgbClr val="002960"/>
              </a:buClr>
            </a:pPr>
            <a:r>
              <a:rPr lang="en-US" b="1" dirty="0"/>
              <a:t>Trained Model</a:t>
            </a:r>
            <a:endParaRPr lang="en-US" dirty="0"/>
          </a:p>
        </p:txBody>
      </p:sp>
      <p:cxnSp>
        <p:nvCxnSpPr>
          <p:cNvPr id="484" name="Straight Connector 483">
            <a:extLst>
              <a:ext uri="{FF2B5EF4-FFF2-40B4-BE49-F238E27FC236}">
                <a16:creationId xmlns:a16="http://schemas.microsoft.com/office/drawing/2014/main" id="{0F8B5923-0933-4DDD-BC0B-3A2334423E84}"/>
              </a:ext>
            </a:extLst>
          </p:cNvPr>
          <p:cNvCxnSpPr>
            <a:cxnSpLocks/>
          </p:cNvCxnSpPr>
          <p:nvPr/>
        </p:nvCxnSpPr>
        <p:spPr>
          <a:xfrm flipV="1">
            <a:off x="7135919" y="4528253"/>
            <a:ext cx="1800965" cy="8299"/>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5258B78F-9D48-4F6C-8091-9DD31DAF6F1A}"/>
              </a:ext>
            </a:extLst>
          </p:cNvPr>
          <p:cNvSpPr txBox="1">
            <a:spLocks/>
          </p:cNvSpPr>
          <p:nvPr/>
        </p:nvSpPr>
        <p:spPr>
          <a:xfrm>
            <a:off x="554736" y="1992419"/>
            <a:ext cx="3320924" cy="207000"/>
          </a:xfrm>
          <a:prstGeom prst="rect">
            <a:avLst/>
          </a:prstGeom>
        </p:spPr>
        <p:txBody>
          <a:bodyPr vert="horz" wrap="square" lIns="0" tIns="0" rIns="0" bIns="0" rtlCol="0" anchor="ctr" anchorCtr="0">
            <a:noAutofit/>
          </a:bodyPr>
          <a:lstStyle>
            <a:defPPr>
              <a:defRPr lang="en-US"/>
            </a:defPPr>
            <a:lvl1pPr defTabSz="895350">
              <a:buClr>
                <a:srgbClr val="002960"/>
              </a:buClr>
              <a:buSzPct val="100000"/>
              <a:defRPr sz="1450">
                <a:solidFill>
                  <a:srgbClr val="FFCA21"/>
                </a:solidFill>
                <a:latin typeface="Georgia" panose="02040502050405020303" pitchFamily="18" charset="0"/>
                <a:cs typeface="Times New Roman" panose="02020603050405020304" pitchFamily="18" charset="0"/>
              </a:defRPr>
            </a:lvl1pPr>
          </a:lstStyle>
          <a:p>
            <a:r>
              <a:rPr lang="en-US" sz="1400" b="1" dirty="0">
                <a:solidFill>
                  <a:schemeClr val="tx1"/>
                </a:solidFill>
                <a:latin typeface="+mn-lt"/>
              </a:rPr>
              <a:t>Construct an untrained model</a:t>
            </a:r>
          </a:p>
        </p:txBody>
      </p:sp>
      <p:cxnSp>
        <p:nvCxnSpPr>
          <p:cNvPr id="6" name="Straight Connector 5">
            <a:extLst>
              <a:ext uri="{FF2B5EF4-FFF2-40B4-BE49-F238E27FC236}">
                <a16:creationId xmlns:a16="http://schemas.microsoft.com/office/drawing/2014/main" id="{D185FBC2-714D-49BC-B87E-1693C388A7FA}"/>
              </a:ext>
            </a:extLst>
          </p:cNvPr>
          <p:cNvCxnSpPr>
            <a:cxnSpLocks/>
          </p:cNvCxnSpPr>
          <p:nvPr/>
        </p:nvCxnSpPr>
        <p:spPr>
          <a:xfrm>
            <a:off x="554736" y="2244770"/>
            <a:ext cx="11082528" cy="0"/>
          </a:xfrm>
          <a:prstGeom prst="line">
            <a:avLst/>
          </a:prstGeom>
          <a:ln w="95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Arrow Connector 401">
            <a:extLst>
              <a:ext uri="{FF2B5EF4-FFF2-40B4-BE49-F238E27FC236}">
                <a16:creationId xmlns:a16="http://schemas.microsoft.com/office/drawing/2014/main" id="{0AB73CDC-DA2C-4BC3-9702-DE39231AF371}"/>
              </a:ext>
            </a:extLst>
          </p:cNvPr>
          <p:cNvCxnSpPr/>
          <p:nvPr/>
        </p:nvCxnSpPr>
        <p:spPr>
          <a:xfrm>
            <a:off x="5006211" y="3262769"/>
            <a:ext cx="0" cy="186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A0DD8C21-A713-4FD3-A648-3D476C3A4010}"/>
              </a:ext>
            </a:extLst>
          </p:cNvPr>
          <p:cNvCxnSpPr/>
          <p:nvPr/>
        </p:nvCxnSpPr>
        <p:spPr>
          <a:xfrm>
            <a:off x="5341049" y="3262769"/>
            <a:ext cx="0" cy="186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886C5C05-2CC6-49CF-B8BA-3BACFE594F9C}"/>
              </a:ext>
            </a:extLst>
          </p:cNvPr>
          <p:cNvCxnSpPr/>
          <p:nvPr/>
        </p:nvCxnSpPr>
        <p:spPr>
          <a:xfrm>
            <a:off x="5709109" y="3262769"/>
            <a:ext cx="0" cy="186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09EADCD2-7BA3-4D34-BFA5-897F2E5D380E}"/>
              </a:ext>
            </a:extLst>
          </p:cNvPr>
          <p:cNvCxnSpPr/>
          <p:nvPr/>
        </p:nvCxnSpPr>
        <p:spPr>
          <a:xfrm>
            <a:off x="6066431" y="3262769"/>
            <a:ext cx="0" cy="186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D0D0C26A-4944-4F82-8C11-D7D34A064FDD}"/>
              </a:ext>
            </a:extLst>
          </p:cNvPr>
          <p:cNvCxnSpPr/>
          <p:nvPr/>
        </p:nvCxnSpPr>
        <p:spPr>
          <a:xfrm>
            <a:off x="5351091" y="5064362"/>
            <a:ext cx="0" cy="18640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11139C9B-4DB5-415A-B2B2-8DE084495195}"/>
              </a:ext>
            </a:extLst>
          </p:cNvPr>
          <p:cNvCxnSpPr/>
          <p:nvPr/>
        </p:nvCxnSpPr>
        <p:spPr>
          <a:xfrm>
            <a:off x="5717652" y="5064362"/>
            <a:ext cx="0" cy="18640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6" name="TextBox 425">
            <a:extLst>
              <a:ext uri="{FF2B5EF4-FFF2-40B4-BE49-F238E27FC236}">
                <a16:creationId xmlns:a16="http://schemas.microsoft.com/office/drawing/2014/main" id="{AC3C82C2-17AC-4C80-B09F-4D8BCD35B7D1}"/>
              </a:ext>
            </a:extLst>
          </p:cNvPr>
          <p:cNvSpPr txBox="1">
            <a:spLocks/>
          </p:cNvSpPr>
          <p:nvPr/>
        </p:nvSpPr>
        <p:spPr>
          <a:xfrm>
            <a:off x="4435538" y="2311735"/>
            <a:ext cx="3320924" cy="207004"/>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rgbClr val="002960"/>
              </a:buClr>
            </a:pPr>
            <a:r>
              <a:rPr lang="en-US" b="1" dirty="0"/>
              <a:t>Training data</a:t>
            </a:r>
          </a:p>
        </p:txBody>
      </p:sp>
      <p:sp>
        <p:nvSpPr>
          <p:cNvPr id="429" name="Rectangle 428">
            <a:extLst>
              <a:ext uri="{FF2B5EF4-FFF2-40B4-BE49-F238E27FC236}">
                <a16:creationId xmlns:a16="http://schemas.microsoft.com/office/drawing/2014/main" id="{CFAEDF46-D361-425B-B32A-04390E513C97}"/>
              </a:ext>
            </a:extLst>
          </p:cNvPr>
          <p:cNvSpPr/>
          <p:nvPr/>
        </p:nvSpPr>
        <p:spPr>
          <a:xfrm>
            <a:off x="5749098" y="2933525"/>
            <a:ext cx="396452" cy="18926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b="1" dirty="0">
                <a:solidFill>
                  <a:schemeClr val="tx1"/>
                </a:solidFill>
              </a:rPr>
              <a:t>CAT</a:t>
            </a:r>
          </a:p>
        </p:txBody>
      </p:sp>
      <p:sp>
        <p:nvSpPr>
          <p:cNvPr id="473" name="TextBox 472">
            <a:extLst>
              <a:ext uri="{FF2B5EF4-FFF2-40B4-BE49-F238E27FC236}">
                <a16:creationId xmlns:a16="http://schemas.microsoft.com/office/drawing/2014/main" id="{B9019723-3E37-4364-872B-3BA27E6B2885}"/>
              </a:ext>
            </a:extLst>
          </p:cNvPr>
          <p:cNvSpPr txBox="1">
            <a:spLocks/>
          </p:cNvSpPr>
          <p:nvPr/>
        </p:nvSpPr>
        <p:spPr>
          <a:xfrm>
            <a:off x="4435538" y="5867180"/>
            <a:ext cx="3320924" cy="414007"/>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rgbClr val="002960"/>
              </a:buClr>
            </a:pPr>
            <a:r>
              <a:rPr lang="en-US" sz="1200" dirty="0"/>
              <a:t>Learn</a:t>
            </a:r>
            <a:br>
              <a:rPr lang="en-US" sz="1200" dirty="0"/>
            </a:br>
            <a:r>
              <a:rPr lang="en-US" sz="1200" dirty="0"/>
              <a:t>from existing data</a:t>
            </a:r>
          </a:p>
        </p:txBody>
      </p:sp>
      <p:sp>
        <p:nvSpPr>
          <p:cNvPr id="423" name="TextBox 422">
            <a:extLst>
              <a:ext uri="{FF2B5EF4-FFF2-40B4-BE49-F238E27FC236}">
                <a16:creationId xmlns:a16="http://schemas.microsoft.com/office/drawing/2014/main" id="{EA72F33E-9CC4-4C76-9B0F-2815BDA1176D}"/>
              </a:ext>
            </a:extLst>
          </p:cNvPr>
          <p:cNvSpPr txBox="1">
            <a:spLocks/>
          </p:cNvSpPr>
          <p:nvPr/>
        </p:nvSpPr>
        <p:spPr>
          <a:xfrm>
            <a:off x="4435538" y="1785412"/>
            <a:ext cx="3320924" cy="414007"/>
          </a:xfrm>
          <a:prstGeom prst="rect">
            <a:avLst/>
          </a:prstGeom>
        </p:spPr>
        <p:txBody>
          <a:bodyPr vert="horz" wrap="square" lIns="0" tIns="0" rIns="0" bIns="0" rtlCol="0" anchor="ctr" anchorCtr="0">
            <a:noAutofit/>
          </a:bodyPr>
          <a:lstStyle>
            <a:defPPr>
              <a:defRPr lang="en-US"/>
            </a:defPPr>
            <a:lvl1pPr defTabSz="895350">
              <a:buClr>
                <a:srgbClr val="002960"/>
              </a:buClr>
              <a:buSzPct val="100000"/>
              <a:defRPr sz="1450">
                <a:solidFill>
                  <a:srgbClr val="FFCA21"/>
                </a:solidFill>
                <a:latin typeface="Georgia" panose="02040502050405020303" pitchFamily="18" charset="0"/>
                <a:cs typeface="Times New Roman" panose="02020603050405020304" pitchFamily="18" charset="0"/>
              </a:defRPr>
            </a:lvl1pPr>
          </a:lstStyle>
          <a:p>
            <a:r>
              <a:rPr lang="en-US" sz="1400" dirty="0">
                <a:solidFill>
                  <a:schemeClr val="tx1"/>
                </a:solidFill>
                <a:latin typeface="+mn-lt"/>
              </a:rPr>
              <a:t>Train the model on a large accumulated dataset</a:t>
            </a:r>
          </a:p>
        </p:txBody>
      </p:sp>
      <p:sp>
        <p:nvSpPr>
          <p:cNvPr id="134" name="TextBox 133">
            <a:extLst>
              <a:ext uri="{FF2B5EF4-FFF2-40B4-BE49-F238E27FC236}">
                <a16:creationId xmlns:a16="http://schemas.microsoft.com/office/drawing/2014/main" id="{9AFABCF2-7AB8-4A01-A996-AD0DD3FF9223}"/>
              </a:ext>
            </a:extLst>
          </p:cNvPr>
          <p:cNvSpPr txBox="1">
            <a:spLocks/>
          </p:cNvSpPr>
          <p:nvPr/>
        </p:nvSpPr>
        <p:spPr>
          <a:xfrm>
            <a:off x="4435538" y="1495492"/>
            <a:ext cx="3320924" cy="266151"/>
          </a:xfrm>
          <a:prstGeom prst="rect">
            <a:avLst/>
          </a:prstGeom>
        </p:spPr>
        <p:txBody>
          <a:bodyPr vert="horz" wrap="square" lIns="0" tIns="0" rIns="0" bIns="0" rtlCol="0" anchor="ctr" anchorCtr="0">
            <a:spAutoFit/>
          </a:bodyPr>
          <a:lstStyle>
            <a:defPPr>
              <a:defRPr lang="en-US"/>
            </a:defPPr>
            <a:lvl1pPr defTabSz="895350">
              <a:buClr>
                <a:srgbClr val="002960"/>
              </a:buClr>
              <a:buSzPct val="100000"/>
              <a:defRPr sz="1450">
                <a:solidFill>
                  <a:srgbClr val="FFCA21"/>
                </a:solidFill>
                <a:latin typeface="Georgia" panose="02040502050405020303" pitchFamily="18" charset="0"/>
                <a:cs typeface="Times New Roman" panose="02020603050405020304" pitchFamily="18" charset="0"/>
              </a:defRPr>
            </a:lvl1pPr>
          </a:lstStyle>
          <a:p>
            <a:r>
              <a:rPr lang="en-US" sz="1800" b="1" dirty="0">
                <a:solidFill>
                  <a:schemeClr val="tx1"/>
                </a:solidFill>
                <a:latin typeface="+mn-lt"/>
              </a:rPr>
              <a:t>Training</a:t>
            </a:r>
          </a:p>
        </p:txBody>
      </p:sp>
      <p:pic>
        <p:nvPicPr>
          <p:cNvPr id="747627" name="Picture 107" descr="Image result for cat icon">
            <a:extLst>
              <a:ext uri="{FF2B5EF4-FFF2-40B4-BE49-F238E27FC236}">
                <a16:creationId xmlns:a16="http://schemas.microsoft.com/office/drawing/2014/main" id="{73EE1C3F-BA4D-4D84-893A-CA45FA90C49B}"/>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13532" y="2660973"/>
            <a:ext cx="503564" cy="503564"/>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07" descr="Image result for cat icon">
            <a:extLst>
              <a:ext uri="{FF2B5EF4-FFF2-40B4-BE49-F238E27FC236}">
                <a16:creationId xmlns:a16="http://schemas.microsoft.com/office/drawing/2014/main" id="{AFE9385D-C6E2-400A-B96D-FB6D1AC354EC}"/>
              </a:ext>
            </a:extLst>
          </p:cNvPr>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77960" y="5270194"/>
            <a:ext cx="329016" cy="329016"/>
          </a:xfrm>
          <a:prstGeom prst="rect">
            <a:avLst/>
          </a:prstGeom>
          <a:noFill/>
          <a:extLst>
            <a:ext uri="{909E8E84-426E-40DD-AFC4-6F175D3DCCD1}">
              <a14:hiddenFill xmlns:a14="http://schemas.microsoft.com/office/drawing/2010/main">
                <a:solidFill>
                  <a:srgbClr val="FFFFFF"/>
                </a:solidFill>
              </a14:hiddenFill>
            </a:ext>
          </a:extLst>
        </p:spPr>
      </p:pic>
      <p:pic>
        <p:nvPicPr>
          <p:cNvPr id="747631" name="Picture 111" descr="Image result for dog icon">
            <a:extLst>
              <a:ext uri="{FF2B5EF4-FFF2-40B4-BE49-F238E27FC236}">
                <a16:creationId xmlns:a16="http://schemas.microsoft.com/office/drawing/2014/main" id="{BC8840D2-98AA-4A2A-A198-D35EC6653301}"/>
              </a:ext>
            </a:extLst>
          </p:cNvPr>
          <p:cNvPicPr>
            <a:picLocks noChangeAspect="1" noChangeArrowheads="1"/>
          </p:cNvPicPr>
          <p:nvPr/>
        </p:nvPicPr>
        <p:blipFill rotWithShape="1">
          <a:blip r:embed="rId10" cstate="print">
            <a:duotone>
              <a:schemeClr val="accent2">
                <a:shade val="45000"/>
                <a:satMod val="135000"/>
              </a:schemeClr>
              <a:prstClr val="white"/>
            </a:duotone>
            <a:extLst>
              <a:ext uri="{28A0092B-C50C-407E-A947-70E740481C1C}">
                <a14:useLocalDpi xmlns:a14="http://schemas.microsoft.com/office/drawing/2010/main" val="0"/>
              </a:ext>
            </a:extLst>
          </a:blip>
          <a:srcRect l="15611" t="20340" r="14452" b="28304"/>
          <a:stretch/>
        </p:blipFill>
        <p:spPr bwMode="auto">
          <a:xfrm>
            <a:off x="5051762" y="5255166"/>
            <a:ext cx="518116" cy="41089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0E3449E-3BB7-4A86-9A08-15C13957C327}"/>
              </a:ext>
            </a:extLst>
          </p:cNvPr>
          <p:cNvGrpSpPr/>
          <p:nvPr/>
        </p:nvGrpSpPr>
        <p:grpSpPr>
          <a:xfrm>
            <a:off x="4959715" y="3480433"/>
            <a:ext cx="1155557" cy="1515369"/>
            <a:chOff x="4799932" y="3480337"/>
            <a:chExt cx="1202673" cy="1577155"/>
          </a:xfrm>
        </p:grpSpPr>
        <p:sp>
          <p:nvSpPr>
            <p:cNvPr id="332" name="Oval 331">
              <a:extLst>
                <a:ext uri="{FF2B5EF4-FFF2-40B4-BE49-F238E27FC236}">
                  <a16:creationId xmlns:a16="http://schemas.microsoft.com/office/drawing/2014/main" id="{78E84663-2070-428C-B1F1-2A53770C6360}"/>
                </a:ext>
              </a:extLst>
            </p:cNvPr>
            <p:cNvSpPr>
              <a:spLocks/>
            </p:cNvSpPr>
            <p:nvPr/>
          </p:nvSpPr>
          <p:spPr>
            <a:xfrm>
              <a:off x="5731592" y="3990366"/>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err="1">
                <a:solidFill>
                  <a:schemeClr val="tx1"/>
                </a:solidFill>
              </a:endParaRPr>
            </a:p>
          </p:txBody>
        </p:sp>
        <p:grpSp>
          <p:nvGrpSpPr>
            <p:cNvPr id="340" name="Group 339">
              <a:extLst>
                <a:ext uri="{FF2B5EF4-FFF2-40B4-BE49-F238E27FC236}">
                  <a16:creationId xmlns:a16="http://schemas.microsoft.com/office/drawing/2014/main" id="{484B1847-E596-493C-A67F-F606E86BB653}"/>
                </a:ext>
              </a:extLst>
            </p:cNvPr>
            <p:cNvGrpSpPr/>
            <p:nvPr/>
          </p:nvGrpSpPr>
          <p:grpSpPr>
            <a:xfrm>
              <a:off x="4858865" y="3520047"/>
              <a:ext cx="1089420" cy="1510176"/>
              <a:chOff x="2667000" y="3538538"/>
              <a:chExt cx="823913" cy="1495223"/>
            </a:xfrm>
          </p:grpSpPr>
          <p:sp>
            <p:nvSpPr>
              <p:cNvPr id="341" name="Freeform 441">
                <a:extLst>
                  <a:ext uri="{FF2B5EF4-FFF2-40B4-BE49-F238E27FC236}">
                    <a16:creationId xmlns:a16="http://schemas.microsoft.com/office/drawing/2014/main" id="{618E654C-DBEB-4BA0-801D-2856AFBF3721}"/>
                  </a:ext>
                </a:extLst>
              </p:cNvPr>
              <p:cNvSpPr/>
              <p:nvPr/>
            </p:nvSpPr>
            <p:spPr>
              <a:xfrm>
                <a:off x="2667000" y="3538538"/>
                <a:ext cx="661988" cy="481012"/>
              </a:xfrm>
              <a:custGeom>
                <a:avLst/>
                <a:gdLst>
                  <a:gd name="connsiteX0" fmla="*/ 119063 w 661988"/>
                  <a:gd name="connsiteY0" fmla="*/ 466725 h 481012"/>
                  <a:gd name="connsiteX1" fmla="*/ 0 w 661988"/>
                  <a:gd name="connsiteY1" fmla="*/ 0 h 481012"/>
                  <a:gd name="connsiteX2" fmla="*/ 661988 w 661988"/>
                  <a:gd name="connsiteY2" fmla="*/ 471487 h 481012"/>
                  <a:gd name="connsiteX3" fmla="*/ 304800 w 661988"/>
                  <a:gd name="connsiteY3" fmla="*/ 14287 h 481012"/>
                  <a:gd name="connsiteX4" fmla="*/ 419100 w 661988"/>
                  <a:gd name="connsiteY4" fmla="*/ 481012 h 481012"/>
                  <a:gd name="connsiteX5" fmla="*/ 4763 w 661988"/>
                  <a:gd name="connsiteY5" fmla="*/ 33337 h 481012"/>
                  <a:gd name="connsiteX6" fmla="*/ 4763 w 661988"/>
                  <a:gd name="connsiteY6" fmla="*/ 14287 h 48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988" h="481012">
                    <a:moveTo>
                      <a:pt x="119063" y="466725"/>
                    </a:moveTo>
                    <a:lnTo>
                      <a:pt x="0" y="0"/>
                    </a:lnTo>
                    <a:lnTo>
                      <a:pt x="661988" y="471487"/>
                    </a:lnTo>
                    <a:lnTo>
                      <a:pt x="304800" y="14287"/>
                    </a:lnTo>
                    <a:lnTo>
                      <a:pt x="419100" y="481012"/>
                    </a:lnTo>
                    <a:lnTo>
                      <a:pt x="4763" y="33337"/>
                    </a:lnTo>
                    <a:lnTo>
                      <a:pt x="4763" y="14287"/>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2" name="Freeform 442">
                <a:extLst>
                  <a:ext uri="{FF2B5EF4-FFF2-40B4-BE49-F238E27FC236}">
                    <a16:creationId xmlns:a16="http://schemas.microsoft.com/office/drawing/2014/main" id="{64F957E5-BB5D-47D4-81D3-91FCA2242082}"/>
                  </a:ext>
                </a:extLst>
              </p:cNvPr>
              <p:cNvSpPr/>
              <p:nvPr/>
            </p:nvSpPr>
            <p:spPr>
              <a:xfrm>
                <a:off x="2790825" y="3557588"/>
                <a:ext cx="147638" cy="442912"/>
              </a:xfrm>
              <a:custGeom>
                <a:avLst/>
                <a:gdLst>
                  <a:gd name="connsiteX0" fmla="*/ 0 w 147638"/>
                  <a:gd name="connsiteY0" fmla="*/ 442912 h 442912"/>
                  <a:gd name="connsiteX1" fmla="*/ 147638 w 147638"/>
                  <a:gd name="connsiteY1" fmla="*/ 0 h 442912"/>
                </a:gdLst>
                <a:ahLst/>
                <a:cxnLst>
                  <a:cxn ang="0">
                    <a:pos x="connsiteX0" y="connsiteY0"/>
                  </a:cxn>
                  <a:cxn ang="0">
                    <a:pos x="connsiteX1" y="connsiteY1"/>
                  </a:cxn>
                </a:cxnLst>
                <a:rect l="l" t="t" r="r" b="b"/>
                <a:pathLst>
                  <a:path w="147638" h="442912">
                    <a:moveTo>
                      <a:pt x="0" y="442912"/>
                    </a:moveTo>
                    <a:lnTo>
                      <a:pt x="147638"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3" name="Freeform 443">
                <a:extLst>
                  <a:ext uri="{FF2B5EF4-FFF2-40B4-BE49-F238E27FC236}">
                    <a16:creationId xmlns:a16="http://schemas.microsoft.com/office/drawing/2014/main" id="{DA377580-C9FD-40F6-AA54-EDD62DCEFA72}"/>
                  </a:ext>
                </a:extLst>
              </p:cNvPr>
              <p:cNvSpPr/>
              <p:nvPr/>
            </p:nvSpPr>
            <p:spPr>
              <a:xfrm>
                <a:off x="2805113" y="3557588"/>
                <a:ext cx="547687" cy="442912"/>
              </a:xfrm>
              <a:custGeom>
                <a:avLst/>
                <a:gdLst>
                  <a:gd name="connsiteX0" fmla="*/ 0 w 547687"/>
                  <a:gd name="connsiteY0" fmla="*/ 442912 h 442912"/>
                  <a:gd name="connsiteX1" fmla="*/ 400050 w 547687"/>
                  <a:gd name="connsiteY1" fmla="*/ 0 h 442912"/>
                  <a:gd name="connsiteX2" fmla="*/ 547687 w 547687"/>
                  <a:gd name="connsiteY2" fmla="*/ 423862 h 442912"/>
                </a:gdLst>
                <a:ahLst/>
                <a:cxnLst>
                  <a:cxn ang="0">
                    <a:pos x="connsiteX0" y="connsiteY0"/>
                  </a:cxn>
                  <a:cxn ang="0">
                    <a:pos x="connsiteX1" y="connsiteY1"/>
                  </a:cxn>
                  <a:cxn ang="0">
                    <a:pos x="connsiteX2" y="connsiteY2"/>
                  </a:cxn>
                </a:cxnLst>
                <a:rect l="l" t="t" r="r" b="b"/>
                <a:pathLst>
                  <a:path w="547687" h="442912">
                    <a:moveTo>
                      <a:pt x="0" y="442912"/>
                    </a:moveTo>
                    <a:lnTo>
                      <a:pt x="400050" y="0"/>
                    </a:lnTo>
                    <a:lnTo>
                      <a:pt x="547687" y="423862"/>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4" name="Freeform 444">
                <a:extLst>
                  <a:ext uri="{FF2B5EF4-FFF2-40B4-BE49-F238E27FC236}">
                    <a16:creationId xmlns:a16="http://schemas.microsoft.com/office/drawing/2014/main" id="{F6B8555B-18BB-468E-A78B-3F3428FA552B}"/>
                  </a:ext>
                </a:extLst>
              </p:cNvPr>
              <p:cNvSpPr/>
              <p:nvPr/>
            </p:nvSpPr>
            <p:spPr>
              <a:xfrm>
                <a:off x="2786063" y="3552824"/>
                <a:ext cx="704850" cy="479425"/>
              </a:xfrm>
              <a:custGeom>
                <a:avLst/>
                <a:gdLst>
                  <a:gd name="connsiteX0" fmla="*/ 0 w 704850"/>
                  <a:gd name="connsiteY0" fmla="*/ 442913 h 442913"/>
                  <a:gd name="connsiteX1" fmla="*/ 704850 w 704850"/>
                  <a:gd name="connsiteY1" fmla="*/ 0 h 442913"/>
                  <a:gd name="connsiteX2" fmla="*/ 585787 w 704850"/>
                  <a:gd name="connsiteY2" fmla="*/ 414338 h 442913"/>
                </a:gdLst>
                <a:ahLst/>
                <a:cxnLst>
                  <a:cxn ang="0">
                    <a:pos x="connsiteX0" y="connsiteY0"/>
                  </a:cxn>
                  <a:cxn ang="0">
                    <a:pos x="connsiteX1" y="connsiteY1"/>
                  </a:cxn>
                  <a:cxn ang="0">
                    <a:pos x="connsiteX2" y="connsiteY2"/>
                  </a:cxn>
                </a:cxnLst>
                <a:rect l="l" t="t" r="r" b="b"/>
                <a:pathLst>
                  <a:path w="704850" h="442913">
                    <a:moveTo>
                      <a:pt x="0" y="442913"/>
                    </a:moveTo>
                    <a:lnTo>
                      <a:pt x="704850" y="0"/>
                    </a:lnTo>
                    <a:lnTo>
                      <a:pt x="585787" y="414338"/>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5" name="Freeform 445">
                <a:extLst>
                  <a:ext uri="{FF2B5EF4-FFF2-40B4-BE49-F238E27FC236}">
                    <a16:creationId xmlns:a16="http://schemas.microsoft.com/office/drawing/2014/main" id="{B64D3FF7-04B2-41AD-8F19-BF14CFF0F9A1}"/>
                  </a:ext>
                </a:extLst>
              </p:cNvPr>
              <p:cNvSpPr/>
              <p:nvPr/>
            </p:nvSpPr>
            <p:spPr>
              <a:xfrm>
                <a:off x="3100388" y="3548063"/>
                <a:ext cx="385762" cy="452437"/>
              </a:xfrm>
              <a:custGeom>
                <a:avLst/>
                <a:gdLst>
                  <a:gd name="connsiteX0" fmla="*/ 0 w 385762"/>
                  <a:gd name="connsiteY0" fmla="*/ 452437 h 452437"/>
                  <a:gd name="connsiteX1" fmla="*/ 385762 w 385762"/>
                  <a:gd name="connsiteY1" fmla="*/ 0 h 452437"/>
                </a:gdLst>
                <a:ahLst/>
                <a:cxnLst>
                  <a:cxn ang="0">
                    <a:pos x="connsiteX0" y="connsiteY0"/>
                  </a:cxn>
                  <a:cxn ang="0">
                    <a:pos x="connsiteX1" y="connsiteY1"/>
                  </a:cxn>
                </a:cxnLst>
                <a:rect l="l" t="t" r="r" b="b"/>
                <a:pathLst>
                  <a:path w="385762" h="452437">
                    <a:moveTo>
                      <a:pt x="0" y="452437"/>
                    </a:moveTo>
                    <a:lnTo>
                      <a:pt x="385762"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6" name="Freeform 446">
                <a:extLst>
                  <a:ext uri="{FF2B5EF4-FFF2-40B4-BE49-F238E27FC236}">
                    <a16:creationId xmlns:a16="http://schemas.microsoft.com/office/drawing/2014/main" id="{0665D1F8-8FE6-4DF1-9453-95B793B2E562}"/>
                  </a:ext>
                </a:extLst>
              </p:cNvPr>
              <p:cNvSpPr/>
              <p:nvPr/>
            </p:nvSpPr>
            <p:spPr>
              <a:xfrm>
                <a:off x="2807474" y="4032187"/>
                <a:ext cx="561975" cy="484189"/>
              </a:xfrm>
              <a:custGeom>
                <a:avLst/>
                <a:gdLst>
                  <a:gd name="connsiteX0" fmla="*/ 0 w 561975"/>
                  <a:gd name="connsiteY0" fmla="*/ 0 h 498475"/>
                  <a:gd name="connsiteX1" fmla="*/ 561975 w 561975"/>
                  <a:gd name="connsiteY1" fmla="*/ 498475 h 498475"/>
                  <a:gd name="connsiteX2" fmla="*/ 552450 w 561975"/>
                  <a:gd name="connsiteY2" fmla="*/ 47625 h 498475"/>
                  <a:gd name="connsiteX3" fmla="*/ 539750 w 561975"/>
                  <a:gd name="connsiteY3" fmla="*/ 41275 h 498475"/>
                  <a:gd name="connsiteX4" fmla="*/ 279400 w 561975"/>
                  <a:gd name="connsiteY4" fmla="*/ 485775 h 498475"/>
                  <a:gd name="connsiteX5" fmla="*/ 266700 w 561975"/>
                  <a:gd name="connsiteY5" fmla="*/ 25400 h 498475"/>
                  <a:gd name="connsiteX6" fmla="*/ 542925 w 561975"/>
                  <a:gd name="connsiteY6" fmla="*/ 488950 h 49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975" h="498475">
                    <a:moveTo>
                      <a:pt x="0" y="0"/>
                    </a:moveTo>
                    <a:lnTo>
                      <a:pt x="561975" y="498475"/>
                    </a:lnTo>
                    <a:lnTo>
                      <a:pt x="552450" y="47625"/>
                    </a:lnTo>
                    <a:lnTo>
                      <a:pt x="539750" y="41275"/>
                    </a:lnTo>
                    <a:lnTo>
                      <a:pt x="279400" y="485775"/>
                    </a:lnTo>
                    <a:lnTo>
                      <a:pt x="266700" y="25400"/>
                    </a:lnTo>
                    <a:lnTo>
                      <a:pt x="542925" y="48895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7" name="Freeform 447">
                <a:extLst>
                  <a:ext uri="{FF2B5EF4-FFF2-40B4-BE49-F238E27FC236}">
                    <a16:creationId xmlns:a16="http://schemas.microsoft.com/office/drawing/2014/main" id="{E32252D1-9206-4A85-9EDD-962A43B9A4ED}"/>
                  </a:ext>
                </a:extLst>
              </p:cNvPr>
              <p:cNvSpPr/>
              <p:nvPr/>
            </p:nvSpPr>
            <p:spPr>
              <a:xfrm>
                <a:off x="2781721" y="4048188"/>
                <a:ext cx="288584" cy="463550"/>
              </a:xfrm>
              <a:custGeom>
                <a:avLst/>
                <a:gdLst>
                  <a:gd name="connsiteX0" fmla="*/ 0 w 276225"/>
                  <a:gd name="connsiteY0" fmla="*/ 457200 h 463550"/>
                  <a:gd name="connsiteX1" fmla="*/ 19050 w 276225"/>
                  <a:gd name="connsiteY1" fmla="*/ 0 h 463550"/>
                  <a:gd name="connsiteX2" fmla="*/ 276225 w 276225"/>
                  <a:gd name="connsiteY2" fmla="*/ 463550 h 463550"/>
                </a:gdLst>
                <a:ahLst/>
                <a:cxnLst>
                  <a:cxn ang="0">
                    <a:pos x="connsiteX0" y="connsiteY0"/>
                  </a:cxn>
                  <a:cxn ang="0">
                    <a:pos x="connsiteX1" y="connsiteY1"/>
                  </a:cxn>
                  <a:cxn ang="0">
                    <a:pos x="connsiteX2" y="connsiteY2"/>
                  </a:cxn>
                </a:cxnLst>
                <a:rect l="l" t="t" r="r" b="b"/>
                <a:pathLst>
                  <a:path w="276225" h="463550">
                    <a:moveTo>
                      <a:pt x="0" y="457200"/>
                    </a:moveTo>
                    <a:lnTo>
                      <a:pt x="19050" y="0"/>
                    </a:lnTo>
                    <a:lnTo>
                      <a:pt x="276225" y="46355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8" name="Freeform 448">
                <a:extLst>
                  <a:ext uri="{FF2B5EF4-FFF2-40B4-BE49-F238E27FC236}">
                    <a16:creationId xmlns:a16="http://schemas.microsoft.com/office/drawing/2014/main" id="{E3443AD9-308C-46DB-A739-1441DA401919}"/>
                  </a:ext>
                </a:extLst>
              </p:cNvPr>
              <p:cNvSpPr/>
              <p:nvPr/>
            </p:nvSpPr>
            <p:spPr>
              <a:xfrm>
                <a:off x="2778125" y="4057650"/>
                <a:ext cx="292100" cy="460375"/>
              </a:xfrm>
              <a:custGeom>
                <a:avLst/>
                <a:gdLst>
                  <a:gd name="connsiteX0" fmla="*/ 0 w 292100"/>
                  <a:gd name="connsiteY0" fmla="*/ 460375 h 460375"/>
                  <a:gd name="connsiteX1" fmla="*/ 292100 w 292100"/>
                  <a:gd name="connsiteY1" fmla="*/ 0 h 460375"/>
                </a:gdLst>
                <a:ahLst/>
                <a:cxnLst>
                  <a:cxn ang="0">
                    <a:pos x="connsiteX0" y="connsiteY0"/>
                  </a:cxn>
                  <a:cxn ang="0">
                    <a:pos x="connsiteX1" y="connsiteY1"/>
                  </a:cxn>
                </a:cxnLst>
                <a:rect l="l" t="t" r="r" b="b"/>
                <a:pathLst>
                  <a:path w="292100" h="460375">
                    <a:moveTo>
                      <a:pt x="0" y="460375"/>
                    </a:moveTo>
                    <a:lnTo>
                      <a:pt x="292100"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49" name="Freeform 449">
                <a:extLst>
                  <a:ext uri="{FF2B5EF4-FFF2-40B4-BE49-F238E27FC236}">
                    <a16:creationId xmlns:a16="http://schemas.microsoft.com/office/drawing/2014/main" id="{56B0B5E6-4706-4589-8514-3373BD357050}"/>
                  </a:ext>
                </a:extLst>
              </p:cNvPr>
              <p:cNvSpPr/>
              <p:nvPr/>
            </p:nvSpPr>
            <p:spPr>
              <a:xfrm>
                <a:off x="2790825" y="4070350"/>
                <a:ext cx="552450" cy="444500"/>
              </a:xfrm>
              <a:custGeom>
                <a:avLst/>
                <a:gdLst>
                  <a:gd name="connsiteX0" fmla="*/ 0 w 552450"/>
                  <a:gd name="connsiteY0" fmla="*/ 444500 h 444500"/>
                  <a:gd name="connsiteX1" fmla="*/ 552450 w 552450"/>
                  <a:gd name="connsiteY1" fmla="*/ 0 h 444500"/>
                </a:gdLst>
                <a:ahLst/>
                <a:cxnLst>
                  <a:cxn ang="0">
                    <a:pos x="connsiteX0" y="connsiteY0"/>
                  </a:cxn>
                  <a:cxn ang="0">
                    <a:pos x="connsiteX1" y="connsiteY1"/>
                  </a:cxn>
                </a:cxnLst>
                <a:rect l="l" t="t" r="r" b="b"/>
                <a:pathLst>
                  <a:path w="552450" h="444500">
                    <a:moveTo>
                      <a:pt x="0" y="444500"/>
                    </a:moveTo>
                    <a:lnTo>
                      <a:pt x="552450"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0" name="Freeform 450">
                <a:extLst>
                  <a:ext uri="{FF2B5EF4-FFF2-40B4-BE49-F238E27FC236}">
                    <a16:creationId xmlns:a16="http://schemas.microsoft.com/office/drawing/2014/main" id="{8EB501BF-E862-4417-A7BD-6204DE21BBD6}"/>
                  </a:ext>
                </a:extLst>
              </p:cNvPr>
              <p:cNvSpPr/>
              <p:nvPr/>
            </p:nvSpPr>
            <p:spPr>
              <a:xfrm>
                <a:off x="2797949" y="4543519"/>
                <a:ext cx="528638" cy="490242"/>
              </a:xfrm>
              <a:custGeom>
                <a:avLst/>
                <a:gdLst>
                  <a:gd name="connsiteX0" fmla="*/ 528638 w 528638"/>
                  <a:gd name="connsiteY0" fmla="*/ 9525 h 476250"/>
                  <a:gd name="connsiteX1" fmla="*/ 147638 w 528638"/>
                  <a:gd name="connsiteY1" fmla="*/ 476250 h 476250"/>
                  <a:gd name="connsiteX2" fmla="*/ 0 w 528638"/>
                  <a:gd name="connsiteY2" fmla="*/ 4763 h 476250"/>
                  <a:gd name="connsiteX3" fmla="*/ 400050 w 528638"/>
                  <a:gd name="connsiteY3" fmla="*/ 452438 h 476250"/>
                  <a:gd name="connsiteX4" fmla="*/ 290513 w 528638"/>
                  <a:gd name="connsiteY4" fmla="*/ 0 h 476250"/>
                  <a:gd name="connsiteX5" fmla="*/ 147638 w 528638"/>
                  <a:gd name="connsiteY5" fmla="*/ 466725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638" h="476250">
                    <a:moveTo>
                      <a:pt x="528638" y="9525"/>
                    </a:moveTo>
                    <a:lnTo>
                      <a:pt x="147638" y="476250"/>
                    </a:lnTo>
                    <a:lnTo>
                      <a:pt x="0" y="4763"/>
                    </a:lnTo>
                    <a:lnTo>
                      <a:pt x="400050" y="452438"/>
                    </a:lnTo>
                    <a:lnTo>
                      <a:pt x="290513" y="0"/>
                    </a:lnTo>
                    <a:lnTo>
                      <a:pt x="147638" y="466725"/>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1" name="Freeform 451">
                <a:extLst>
                  <a:ext uri="{FF2B5EF4-FFF2-40B4-BE49-F238E27FC236}">
                    <a16:creationId xmlns:a16="http://schemas.microsoft.com/office/drawing/2014/main" id="{D476B894-86EF-4102-A227-082090C334D1}"/>
                  </a:ext>
                </a:extLst>
              </p:cNvPr>
              <p:cNvSpPr/>
              <p:nvPr/>
            </p:nvSpPr>
            <p:spPr>
              <a:xfrm>
                <a:off x="3205162" y="4552792"/>
                <a:ext cx="147637" cy="447833"/>
              </a:xfrm>
              <a:custGeom>
                <a:avLst/>
                <a:gdLst>
                  <a:gd name="connsiteX0" fmla="*/ 0 w 123825"/>
                  <a:gd name="connsiteY0" fmla="*/ 428625 h 428625"/>
                  <a:gd name="connsiteX1" fmla="*/ 123825 w 123825"/>
                  <a:gd name="connsiteY1" fmla="*/ 0 h 428625"/>
                </a:gdLst>
                <a:ahLst/>
                <a:cxnLst>
                  <a:cxn ang="0">
                    <a:pos x="connsiteX0" y="connsiteY0"/>
                  </a:cxn>
                  <a:cxn ang="0">
                    <a:pos x="connsiteX1" y="connsiteY1"/>
                  </a:cxn>
                </a:cxnLst>
                <a:rect l="l" t="t" r="r" b="b"/>
                <a:pathLst>
                  <a:path w="123825" h="428625">
                    <a:moveTo>
                      <a:pt x="0" y="428625"/>
                    </a:moveTo>
                    <a:lnTo>
                      <a:pt x="123825"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sp>
          <p:nvSpPr>
            <p:cNvPr id="334" name="Oval 333">
              <a:extLst>
                <a:ext uri="{FF2B5EF4-FFF2-40B4-BE49-F238E27FC236}">
                  <a16:creationId xmlns:a16="http://schemas.microsoft.com/office/drawing/2014/main" id="{FC7E05A1-D8DF-4124-9062-D91FF10C7E3B}"/>
                </a:ext>
              </a:extLst>
            </p:cNvPr>
            <p:cNvSpPr/>
            <p:nvPr/>
          </p:nvSpPr>
          <p:spPr>
            <a:xfrm>
              <a:off x="4991537" y="3988419"/>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33" name="Oval 332">
              <a:extLst>
                <a:ext uri="{FF2B5EF4-FFF2-40B4-BE49-F238E27FC236}">
                  <a16:creationId xmlns:a16="http://schemas.microsoft.com/office/drawing/2014/main" id="{754E2ACE-7385-4D7C-B716-E382E3EBA52E}"/>
                </a:ext>
              </a:extLst>
            </p:cNvPr>
            <p:cNvSpPr/>
            <p:nvPr/>
          </p:nvSpPr>
          <p:spPr>
            <a:xfrm>
              <a:off x="5364708" y="3988419"/>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35" name="Oval 334">
              <a:extLst>
                <a:ext uri="{FF2B5EF4-FFF2-40B4-BE49-F238E27FC236}">
                  <a16:creationId xmlns:a16="http://schemas.microsoft.com/office/drawing/2014/main" id="{1DFA2657-A1CE-4557-B759-78C73CEEA8AC}"/>
                </a:ext>
              </a:extLst>
            </p:cNvPr>
            <p:cNvSpPr/>
            <p:nvPr/>
          </p:nvSpPr>
          <p:spPr>
            <a:xfrm>
              <a:off x="4991537" y="4499927"/>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36" name="Oval 335">
              <a:extLst>
                <a:ext uri="{FF2B5EF4-FFF2-40B4-BE49-F238E27FC236}">
                  <a16:creationId xmlns:a16="http://schemas.microsoft.com/office/drawing/2014/main" id="{BDA357E3-9A99-4F8F-8F76-433EC2F2803E}"/>
                </a:ext>
              </a:extLst>
            </p:cNvPr>
            <p:cNvSpPr/>
            <p:nvPr/>
          </p:nvSpPr>
          <p:spPr>
            <a:xfrm>
              <a:off x="5374233" y="4499927"/>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37" name="Oval 336">
              <a:extLst>
                <a:ext uri="{FF2B5EF4-FFF2-40B4-BE49-F238E27FC236}">
                  <a16:creationId xmlns:a16="http://schemas.microsoft.com/office/drawing/2014/main" id="{8EBCB731-157A-4693-8FB0-FCCD3AD3E263}"/>
                </a:ext>
              </a:extLst>
            </p:cNvPr>
            <p:cNvSpPr/>
            <p:nvPr/>
          </p:nvSpPr>
          <p:spPr>
            <a:xfrm>
              <a:off x="5736236" y="4499927"/>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38" name="Oval 337">
              <a:extLst>
                <a:ext uri="{FF2B5EF4-FFF2-40B4-BE49-F238E27FC236}">
                  <a16:creationId xmlns:a16="http://schemas.microsoft.com/office/drawing/2014/main" id="{E876A228-A23A-47EE-B173-4101CBE4D388}"/>
                </a:ext>
              </a:extLst>
            </p:cNvPr>
            <p:cNvSpPr/>
            <p:nvPr/>
          </p:nvSpPr>
          <p:spPr>
            <a:xfrm>
              <a:off x="5553337" y="5003356"/>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39" name="Oval 338">
              <a:extLst>
                <a:ext uri="{FF2B5EF4-FFF2-40B4-BE49-F238E27FC236}">
                  <a16:creationId xmlns:a16="http://schemas.microsoft.com/office/drawing/2014/main" id="{54F1ACBD-150A-46A5-8A8C-91B8C0109BB4}"/>
                </a:ext>
              </a:extLst>
            </p:cNvPr>
            <p:cNvSpPr/>
            <p:nvPr/>
          </p:nvSpPr>
          <p:spPr>
            <a:xfrm>
              <a:off x="5190099" y="5003356"/>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28" name="Oval 327">
              <a:extLst>
                <a:ext uri="{FF2B5EF4-FFF2-40B4-BE49-F238E27FC236}">
                  <a16:creationId xmlns:a16="http://schemas.microsoft.com/office/drawing/2014/main" id="{9F15ACE8-4051-4ECD-8A5F-CE95DB91FEA9}"/>
                </a:ext>
              </a:extLst>
            </p:cNvPr>
            <p:cNvSpPr/>
            <p:nvPr/>
          </p:nvSpPr>
          <p:spPr>
            <a:xfrm>
              <a:off x="4799932"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29" name="Oval 328">
              <a:extLst>
                <a:ext uri="{FF2B5EF4-FFF2-40B4-BE49-F238E27FC236}">
                  <a16:creationId xmlns:a16="http://schemas.microsoft.com/office/drawing/2014/main" id="{16C059A3-E315-4F11-825F-72F02A88E3FE}"/>
                </a:ext>
              </a:extLst>
            </p:cNvPr>
            <p:cNvSpPr/>
            <p:nvPr/>
          </p:nvSpPr>
          <p:spPr>
            <a:xfrm>
              <a:off x="5194495"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30" name="Oval 329">
              <a:extLst>
                <a:ext uri="{FF2B5EF4-FFF2-40B4-BE49-F238E27FC236}">
                  <a16:creationId xmlns:a16="http://schemas.microsoft.com/office/drawing/2014/main" id="{2B1F2F29-D25A-4F6D-ABCC-41E1111DE617}"/>
                </a:ext>
              </a:extLst>
            </p:cNvPr>
            <p:cNvSpPr/>
            <p:nvPr/>
          </p:nvSpPr>
          <p:spPr>
            <a:xfrm>
              <a:off x="5541565"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31" name="Oval 330">
              <a:extLst>
                <a:ext uri="{FF2B5EF4-FFF2-40B4-BE49-F238E27FC236}">
                  <a16:creationId xmlns:a16="http://schemas.microsoft.com/office/drawing/2014/main" id="{CEF4541B-9657-4F99-A833-519CF91719CF}"/>
                </a:ext>
              </a:extLst>
            </p:cNvPr>
            <p:cNvSpPr>
              <a:spLocks/>
            </p:cNvSpPr>
            <p:nvPr/>
          </p:nvSpPr>
          <p:spPr>
            <a:xfrm>
              <a:off x="5925969"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grpSp>
      <p:grpSp>
        <p:nvGrpSpPr>
          <p:cNvPr id="123" name="Group 122">
            <a:extLst>
              <a:ext uri="{FF2B5EF4-FFF2-40B4-BE49-F238E27FC236}">
                <a16:creationId xmlns:a16="http://schemas.microsoft.com/office/drawing/2014/main" id="{C0301B3A-F3E1-4BB0-B606-3D0A1F4BD988}"/>
              </a:ext>
            </a:extLst>
          </p:cNvPr>
          <p:cNvGrpSpPr/>
          <p:nvPr/>
        </p:nvGrpSpPr>
        <p:grpSpPr>
          <a:xfrm>
            <a:off x="1423213" y="3480433"/>
            <a:ext cx="1155557" cy="1515369"/>
            <a:chOff x="4799932" y="3480337"/>
            <a:chExt cx="1202673" cy="1577155"/>
          </a:xfrm>
        </p:grpSpPr>
        <p:sp>
          <p:nvSpPr>
            <p:cNvPr id="124" name="Oval 123">
              <a:extLst>
                <a:ext uri="{FF2B5EF4-FFF2-40B4-BE49-F238E27FC236}">
                  <a16:creationId xmlns:a16="http://schemas.microsoft.com/office/drawing/2014/main" id="{3A872537-69FA-4BC7-9407-3A8D5B349C48}"/>
                </a:ext>
              </a:extLst>
            </p:cNvPr>
            <p:cNvSpPr>
              <a:spLocks/>
            </p:cNvSpPr>
            <p:nvPr/>
          </p:nvSpPr>
          <p:spPr>
            <a:xfrm>
              <a:off x="5731592" y="3990366"/>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err="1">
                <a:solidFill>
                  <a:schemeClr val="tx1"/>
                </a:solidFill>
              </a:endParaRPr>
            </a:p>
          </p:txBody>
        </p:sp>
        <p:grpSp>
          <p:nvGrpSpPr>
            <p:cNvPr id="125" name="Group 124">
              <a:extLst>
                <a:ext uri="{FF2B5EF4-FFF2-40B4-BE49-F238E27FC236}">
                  <a16:creationId xmlns:a16="http://schemas.microsoft.com/office/drawing/2014/main" id="{4D279949-CA95-4337-9E1D-3B37A31EA842}"/>
                </a:ext>
              </a:extLst>
            </p:cNvPr>
            <p:cNvGrpSpPr/>
            <p:nvPr/>
          </p:nvGrpSpPr>
          <p:grpSpPr>
            <a:xfrm>
              <a:off x="4858865" y="3520047"/>
              <a:ext cx="1089420" cy="1510176"/>
              <a:chOff x="2667000" y="3538538"/>
              <a:chExt cx="823913" cy="1495223"/>
            </a:xfrm>
          </p:grpSpPr>
          <p:sp>
            <p:nvSpPr>
              <p:cNvPr id="140" name="Freeform 441">
                <a:extLst>
                  <a:ext uri="{FF2B5EF4-FFF2-40B4-BE49-F238E27FC236}">
                    <a16:creationId xmlns:a16="http://schemas.microsoft.com/office/drawing/2014/main" id="{85E00341-2FCE-4707-8E26-6FB801007AC9}"/>
                  </a:ext>
                </a:extLst>
              </p:cNvPr>
              <p:cNvSpPr/>
              <p:nvPr/>
            </p:nvSpPr>
            <p:spPr>
              <a:xfrm>
                <a:off x="2667000" y="3538538"/>
                <a:ext cx="661988" cy="481012"/>
              </a:xfrm>
              <a:custGeom>
                <a:avLst/>
                <a:gdLst>
                  <a:gd name="connsiteX0" fmla="*/ 119063 w 661988"/>
                  <a:gd name="connsiteY0" fmla="*/ 466725 h 481012"/>
                  <a:gd name="connsiteX1" fmla="*/ 0 w 661988"/>
                  <a:gd name="connsiteY1" fmla="*/ 0 h 481012"/>
                  <a:gd name="connsiteX2" fmla="*/ 661988 w 661988"/>
                  <a:gd name="connsiteY2" fmla="*/ 471487 h 481012"/>
                  <a:gd name="connsiteX3" fmla="*/ 304800 w 661988"/>
                  <a:gd name="connsiteY3" fmla="*/ 14287 h 481012"/>
                  <a:gd name="connsiteX4" fmla="*/ 419100 w 661988"/>
                  <a:gd name="connsiteY4" fmla="*/ 481012 h 481012"/>
                  <a:gd name="connsiteX5" fmla="*/ 4763 w 661988"/>
                  <a:gd name="connsiteY5" fmla="*/ 33337 h 481012"/>
                  <a:gd name="connsiteX6" fmla="*/ 4763 w 661988"/>
                  <a:gd name="connsiteY6" fmla="*/ 14287 h 48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988" h="481012">
                    <a:moveTo>
                      <a:pt x="119063" y="466725"/>
                    </a:moveTo>
                    <a:lnTo>
                      <a:pt x="0" y="0"/>
                    </a:lnTo>
                    <a:lnTo>
                      <a:pt x="661988" y="471487"/>
                    </a:lnTo>
                    <a:lnTo>
                      <a:pt x="304800" y="14287"/>
                    </a:lnTo>
                    <a:lnTo>
                      <a:pt x="419100" y="481012"/>
                    </a:lnTo>
                    <a:lnTo>
                      <a:pt x="4763" y="33337"/>
                    </a:lnTo>
                    <a:lnTo>
                      <a:pt x="4763" y="14287"/>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64" name="Freeform 442">
                <a:extLst>
                  <a:ext uri="{FF2B5EF4-FFF2-40B4-BE49-F238E27FC236}">
                    <a16:creationId xmlns:a16="http://schemas.microsoft.com/office/drawing/2014/main" id="{AE5B0CD9-7D1A-479D-95B3-F4ACDEFA78B3}"/>
                  </a:ext>
                </a:extLst>
              </p:cNvPr>
              <p:cNvSpPr/>
              <p:nvPr/>
            </p:nvSpPr>
            <p:spPr>
              <a:xfrm>
                <a:off x="2790825" y="3557588"/>
                <a:ext cx="147638" cy="442912"/>
              </a:xfrm>
              <a:custGeom>
                <a:avLst/>
                <a:gdLst>
                  <a:gd name="connsiteX0" fmla="*/ 0 w 147638"/>
                  <a:gd name="connsiteY0" fmla="*/ 442912 h 442912"/>
                  <a:gd name="connsiteX1" fmla="*/ 147638 w 147638"/>
                  <a:gd name="connsiteY1" fmla="*/ 0 h 442912"/>
                </a:gdLst>
                <a:ahLst/>
                <a:cxnLst>
                  <a:cxn ang="0">
                    <a:pos x="connsiteX0" y="connsiteY0"/>
                  </a:cxn>
                  <a:cxn ang="0">
                    <a:pos x="connsiteX1" y="connsiteY1"/>
                  </a:cxn>
                </a:cxnLst>
                <a:rect l="l" t="t" r="r" b="b"/>
                <a:pathLst>
                  <a:path w="147638" h="442912">
                    <a:moveTo>
                      <a:pt x="0" y="442912"/>
                    </a:moveTo>
                    <a:lnTo>
                      <a:pt x="147638"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65" name="Freeform 443">
                <a:extLst>
                  <a:ext uri="{FF2B5EF4-FFF2-40B4-BE49-F238E27FC236}">
                    <a16:creationId xmlns:a16="http://schemas.microsoft.com/office/drawing/2014/main" id="{590EB5B4-1200-481E-82E0-19C55D864B5F}"/>
                  </a:ext>
                </a:extLst>
              </p:cNvPr>
              <p:cNvSpPr/>
              <p:nvPr/>
            </p:nvSpPr>
            <p:spPr>
              <a:xfrm>
                <a:off x="2805113" y="3557588"/>
                <a:ext cx="547687" cy="442912"/>
              </a:xfrm>
              <a:custGeom>
                <a:avLst/>
                <a:gdLst>
                  <a:gd name="connsiteX0" fmla="*/ 0 w 547687"/>
                  <a:gd name="connsiteY0" fmla="*/ 442912 h 442912"/>
                  <a:gd name="connsiteX1" fmla="*/ 400050 w 547687"/>
                  <a:gd name="connsiteY1" fmla="*/ 0 h 442912"/>
                  <a:gd name="connsiteX2" fmla="*/ 547687 w 547687"/>
                  <a:gd name="connsiteY2" fmla="*/ 423862 h 442912"/>
                </a:gdLst>
                <a:ahLst/>
                <a:cxnLst>
                  <a:cxn ang="0">
                    <a:pos x="connsiteX0" y="connsiteY0"/>
                  </a:cxn>
                  <a:cxn ang="0">
                    <a:pos x="connsiteX1" y="connsiteY1"/>
                  </a:cxn>
                  <a:cxn ang="0">
                    <a:pos x="connsiteX2" y="connsiteY2"/>
                  </a:cxn>
                </a:cxnLst>
                <a:rect l="l" t="t" r="r" b="b"/>
                <a:pathLst>
                  <a:path w="547687" h="442912">
                    <a:moveTo>
                      <a:pt x="0" y="442912"/>
                    </a:moveTo>
                    <a:lnTo>
                      <a:pt x="400050" y="0"/>
                    </a:lnTo>
                    <a:lnTo>
                      <a:pt x="547687" y="423862"/>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71" name="Freeform 444">
                <a:extLst>
                  <a:ext uri="{FF2B5EF4-FFF2-40B4-BE49-F238E27FC236}">
                    <a16:creationId xmlns:a16="http://schemas.microsoft.com/office/drawing/2014/main" id="{8099C222-23FB-4B78-9481-76C2803E0E9C}"/>
                  </a:ext>
                </a:extLst>
              </p:cNvPr>
              <p:cNvSpPr/>
              <p:nvPr/>
            </p:nvSpPr>
            <p:spPr>
              <a:xfrm>
                <a:off x="2786063" y="3552824"/>
                <a:ext cx="704850" cy="479425"/>
              </a:xfrm>
              <a:custGeom>
                <a:avLst/>
                <a:gdLst>
                  <a:gd name="connsiteX0" fmla="*/ 0 w 704850"/>
                  <a:gd name="connsiteY0" fmla="*/ 442913 h 442913"/>
                  <a:gd name="connsiteX1" fmla="*/ 704850 w 704850"/>
                  <a:gd name="connsiteY1" fmla="*/ 0 h 442913"/>
                  <a:gd name="connsiteX2" fmla="*/ 585787 w 704850"/>
                  <a:gd name="connsiteY2" fmla="*/ 414338 h 442913"/>
                </a:gdLst>
                <a:ahLst/>
                <a:cxnLst>
                  <a:cxn ang="0">
                    <a:pos x="connsiteX0" y="connsiteY0"/>
                  </a:cxn>
                  <a:cxn ang="0">
                    <a:pos x="connsiteX1" y="connsiteY1"/>
                  </a:cxn>
                  <a:cxn ang="0">
                    <a:pos x="connsiteX2" y="connsiteY2"/>
                  </a:cxn>
                </a:cxnLst>
                <a:rect l="l" t="t" r="r" b="b"/>
                <a:pathLst>
                  <a:path w="704850" h="442913">
                    <a:moveTo>
                      <a:pt x="0" y="442913"/>
                    </a:moveTo>
                    <a:lnTo>
                      <a:pt x="704850" y="0"/>
                    </a:lnTo>
                    <a:lnTo>
                      <a:pt x="585787" y="414338"/>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72" name="Freeform 445">
                <a:extLst>
                  <a:ext uri="{FF2B5EF4-FFF2-40B4-BE49-F238E27FC236}">
                    <a16:creationId xmlns:a16="http://schemas.microsoft.com/office/drawing/2014/main" id="{E279E96B-454A-44CF-B9CD-F9820571591D}"/>
                  </a:ext>
                </a:extLst>
              </p:cNvPr>
              <p:cNvSpPr/>
              <p:nvPr/>
            </p:nvSpPr>
            <p:spPr>
              <a:xfrm>
                <a:off x="3100388" y="3548063"/>
                <a:ext cx="385762" cy="452437"/>
              </a:xfrm>
              <a:custGeom>
                <a:avLst/>
                <a:gdLst>
                  <a:gd name="connsiteX0" fmla="*/ 0 w 385762"/>
                  <a:gd name="connsiteY0" fmla="*/ 452437 h 452437"/>
                  <a:gd name="connsiteX1" fmla="*/ 385762 w 385762"/>
                  <a:gd name="connsiteY1" fmla="*/ 0 h 452437"/>
                </a:gdLst>
                <a:ahLst/>
                <a:cxnLst>
                  <a:cxn ang="0">
                    <a:pos x="connsiteX0" y="connsiteY0"/>
                  </a:cxn>
                  <a:cxn ang="0">
                    <a:pos x="connsiteX1" y="connsiteY1"/>
                  </a:cxn>
                </a:cxnLst>
                <a:rect l="l" t="t" r="r" b="b"/>
                <a:pathLst>
                  <a:path w="385762" h="452437">
                    <a:moveTo>
                      <a:pt x="0" y="452437"/>
                    </a:moveTo>
                    <a:lnTo>
                      <a:pt x="385762"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73" name="Freeform 446">
                <a:extLst>
                  <a:ext uri="{FF2B5EF4-FFF2-40B4-BE49-F238E27FC236}">
                    <a16:creationId xmlns:a16="http://schemas.microsoft.com/office/drawing/2014/main" id="{7E3156D6-B8B8-43BB-9CBB-BBA0DE4B9AE8}"/>
                  </a:ext>
                </a:extLst>
              </p:cNvPr>
              <p:cNvSpPr/>
              <p:nvPr/>
            </p:nvSpPr>
            <p:spPr>
              <a:xfrm>
                <a:off x="2807474" y="4032187"/>
                <a:ext cx="561975" cy="484189"/>
              </a:xfrm>
              <a:custGeom>
                <a:avLst/>
                <a:gdLst>
                  <a:gd name="connsiteX0" fmla="*/ 0 w 561975"/>
                  <a:gd name="connsiteY0" fmla="*/ 0 h 498475"/>
                  <a:gd name="connsiteX1" fmla="*/ 561975 w 561975"/>
                  <a:gd name="connsiteY1" fmla="*/ 498475 h 498475"/>
                  <a:gd name="connsiteX2" fmla="*/ 552450 w 561975"/>
                  <a:gd name="connsiteY2" fmla="*/ 47625 h 498475"/>
                  <a:gd name="connsiteX3" fmla="*/ 539750 w 561975"/>
                  <a:gd name="connsiteY3" fmla="*/ 41275 h 498475"/>
                  <a:gd name="connsiteX4" fmla="*/ 279400 w 561975"/>
                  <a:gd name="connsiteY4" fmla="*/ 485775 h 498475"/>
                  <a:gd name="connsiteX5" fmla="*/ 266700 w 561975"/>
                  <a:gd name="connsiteY5" fmla="*/ 25400 h 498475"/>
                  <a:gd name="connsiteX6" fmla="*/ 542925 w 561975"/>
                  <a:gd name="connsiteY6" fmla="*/ 488950 h 49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975" h="498475">
                    <a:moveTo>
                      <a:pt x="0" y="0"/>
                    </a:moveTo>
                    <a:lnTo>
                      <a:pt x="561975" y="498475"/>
                    </a:lnTo>
                    <a:lnTo>
                      <a:pt x="552450" y="47625"/>
                    </a:lnTo>
                    <a:lnTo>
                      <a:pt x="539750" y="41275"/>
                    </a:lnTo>
                    <a:lnTo>
                      <a:pt x="279400" y="485775"/>
                    </a:lnTo>
                    <a:lnTo>
                      <a:pt x="266700" y="25400"/>
                    </a:lnTo>
                    <a:lnTo>
                      <a:pt x="542925" y="48895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76" name="Freeform 447">
                <a:extLst>
                  <a:ext uri="{FF2B5EF4-FFF2-40B4-BE49-F238E27FC236}">
                    <a16:creationId xmlns:a16="http://schemas.microsoft.com/office/drawing/2014/main" id="{A9D2C938-C71B-4AB7-B740-E7256AF9E5B9}"/>
                  </a:ext>
                </a:extLst>
              </p:cNvPr>
              <p:cNvSpPr/>
              <p:nvPr/>
            </p:nvSpPr>
            <p:spPr>
              <a:xfrm>
                <a:off x="2781721" y="4048188"/>
                <a:ext cx="288584" cy="463550"/>
              </a:xfrm>
              <a:custGeom>
                <a:avLst/>
                <a:gdLst>
                  <a:gd name="connsiteX0" fmla="*/ 0 w 276225"/>
                  <a:gd name="connsiteY0" fmla="*/ 457200 h 463550"/>
                  <a:gd name="connsiteX1" fmla="*/ 19050 w 276225"/>
                  <a:gd name="connsiteY1" fmla="*/ 0 h 463550"/>
                  <a:gd name="connsiteX2" fmla="*/ 276225 w 276225"/>
                  <a:gd name="connsiteY2" fmla="*/ 463550 h 463550"/>
                </a:gdLst>
                <a:ahLst/>
                <a:cxnLst>
                  <a:cxn ang="0">
                    <a:pos x="connsiteX0" y="connsiteY0"/>
                  </a:cxn>
                  <a:cxn ang="0">
                    <a:pos x="connsiteX1" y="connsiteY1"/>
                  </a:cxn>
                  <a:cxn ang="0">
                    <a:pos x="connsiteX2" y="connsiteY2"/>
                  </a:cxn>
                </a:cxnLst>
                <a:rect l="l" t="t" r="r" b="b"/>
                <a:pathLst>
                  <a:path w="276225" h="463550">
                    <a:moveTo>
                      <a:pt x="0" y="457200"/>
                    </a:moveTo>
                    <a:lnTo>
                      <a:pt x="19050" y="0"/>
                    </a:lnTo>
                    <a:lnTo>
                      <a:pt x="276225" y="46355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77" name="Freeform 448">
                <a:extLst>
                  <a:ext uri="{FF2B5EF4-FFF2-40B4-BE49-F238E27FC236}">
                    <a16:creationId xmlns:a16="http://schemas.microsoft.com/office/drawing/2014/main" id="{E54BB8C2-B30C-4B8F-B890-4DEBBAD7172A}"/>
                  </a:ext>
                </a:extLst>
              </p:cNvPr>
              <p:cNvSpPr/>
              <p:nvPr/>
            </p:nvSpPr>
            <p:spPr>
              <a:xfrm>
                <a:off x="2778125" y="4057650"/>
                <a:ext cx="292100" cy="460375"/>
              </a:xfrm>
              <a:custGeom>
                <a:avLst/>
                <a:gdLst>
                  <a:gd name="connsiteX0" fmla="*/ 0 w 292100"/>
                  <a:gd name="connsiteY0" fmla="*/ 460375 h 460375"/>
                  <a:gd name="connsiteX1" fmla="*/ 292100 w 292100"/>
                  <a:gd name="connsiteY1" fmla="*/ 0 h 460375"/>
                </a:gdLst>
                <a:ahLst/>
                <a:cxnLst>
                  <a:cxn ang="0">
                    <a:pos x="connsiteX0" y="connsiteY0"/>
                  </a:cxn>
                  <a:cxn ang="0">
                    <a:pos x="connsiteX1" y="connsiteY1"/>
                  </a:cxn>
                </a:cxnLst>
                <a:rect l="l" t="t" r="r" b="b"/>
                <a:pathLst>
                  <a:path w="292100" h="460375">
                    <a:moveTo>
                      <a:pt x="0" y="460375"/>
                    </a:moveTo>
                    <a:lnTo>
                      <a:pt x="292100"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78" name="Freeform 449">
                <a:extLst>
                  <a:ext uri="{FF2B5EF4-FFF2-40B4-BE49-F238E27FC236}">
                    <a16:creationId xmlns:a16="http://schemas.microsoft.com/office/drawing/2014/main" id="{C241A383-033B-409C-A39F-9925865D13A0}"/>
                  </a:ext>
                </a:extLst>
              </p:cNvPr>
              <p:cNvSpPr/>
              <p:nvPr/>
            </p:nvSpPr>
            <p:spPr>
              <a:xfrm>
                <a:off x="2790825" y="4070350"/>
                <a:ext cx="552450" cy="444500"/>
              </a:xfrm>
              <a:custGeom>
                <a:avLst/>
                <a:gdLst>
                  <a:gd name="connsiteX0" fmla="*/ 0 w 552450"/>
                  <a:gd name="connsiteY0" fmla="*/ 444500 h 444500"/>
                  <a:gd name="connsiteX1" fmla="*/ 552450 w 552450"/>
                  <a:gd name="connsiteY1" fmla="*/ 0 h 444500"/>
                </a:gdLst>
                <a:ahLst/>
                <a:cxnLst>
                  <a:cxn ang="0">
                    <a:pos x="connsiteX0" y="connsiteY0"/>
                  </a:cxn>
                  <a:cxn ang="0">
                    <a:pos x="connsiteX1" y="connsiteY1"/>
                  </a:cxn>
                </a:cxnLst>
                <a:rect l="l" t="t" r="r" b="b"/>
                <a:pathLst>
                  <a:path w="552450" h="444500">
                    <a:moveTo>
                      <a:pt x="0" y="444500"/>
                    </a:moveTo>
                    <a:lnTo>
                      <a:pt x="552450"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79" name="Freeform 450">
                <a:extLst>
                  <a:ext uri="{FF2B5EF4-FFF2-40B4-BE49-F238E27FC236}">
                    <a16:creationId xmlns:a16="http://schemas.microsoft.com/office/drawing/2014/main" id="{3777AAB7-2224-4B62-BD2C-B86663AFD403}"/>
                  </a:ext>
                </a:extLst>
              </p:cNvPr>
              <p:cNvSpPr/>
              <p:nvPr/>
            </p:nvSpPr>
            <p:spPr>
              <a:xfrm>
                <a:off x="2797949" y="4543519"/>
                <a:ext cx="528638" cy="490242"/>
              </a:xfrm>
              <a:custGeom>
                <a:avLst/>
                <a:gdLst>
                  <a:gd name="connsiteX0" fmla="*/ 528638 w 528638"/>
                  <a:gd name="connsiteY0" fmla="*/ 9525 h 476250"/>
                  <a:gd name="connsiteX1" fmla="*/ 147638 w 528638"/>
                  <a:gd name="connsiteY1" fmla="*/ 476250 h 476250"/>
                  <a:gd name="connsiteX2" fmla="*/ 0 w 528638"/>
                  <a:gd name="connsiteY2" fmla="*/ 4763 h 476250"/>
                  <a:gd name="connsiteX3" fmla="*/ 400050 w 528638"/>
                  <a:gd name="connsiteY3" fmla="*/ 452438 h 476250"/>
                  <a:gd name="connsiteX4" fmla="*/ 290513 w 528638"/>
                  <a:gd name="connsiteY4" fmla="*/ 0 h 476250"/>
                  <a:gd name="connsiteX5" fmla="*/ 147638 w 528638"/>
                  <a:gd name="connsiteY5" fmla="*/ 466725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638" h="476250">
                    <a:moveTo>
                      <a:pt x="528638" y="9525"/>
                    </a:moveTo>
                    <a:lnTo>
                      <a:pt x="147638" y="476250"/>
                    </a:lnTo>
                    <a:lnTo>
                      <a:pt x="0" y="4763"/>
                    </a:lnTo>
                    <a:lnTo>
                      <a:pt x="400050" y="452438"/>
                    </a:lnTo>
                    <a:lnTo>
                      <a:pt x="290513" y="0"/>
                    </a:lnTo>
                    <a:lnTo>
                      <a:pt x="147638" y="466725"/>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80" name="Freeform 451">
                <a:extLst>
                  <a:ext uri="{FF2B5EF4-FFF2-40B4-BE49-F238E27FC236}">
                    <a16:creationId xmlns:a16="http://schemas.microsoft.com/office/drawing/2014/main" id="{5FED0111-C50A-41A4-92A1-5E54F85F028F}"/>
                  </a:ext>
                </a:extLst>
              </p:cNvPr>
              <p:cNvSpPr/>
              <p:nvPr/>
            </p:nvSpPr>
            <p:spPr>
              <a:xfrm>
                <a:off x="3205162" y="4552792"/>
                <a:ext cx="147637" cy="447833"/>
              </a:xfrm>
              <a:custGeom>
                <a:avLst/>
                <a:gdLst>
                  <a:gd name="connsiteX0" fmla="*/ 0 w 123825"/>
                  <a:gd name="connsiteY0" fmla="*/ 428625 h 428625"/>
                  <a:gd name="connsiteX1" fmla="*/ 123825 w 123825"/>
                  <a:gd name="connsiteY1" fmla="*/ 0 h 428625"/>
                </a:gdLst>
                <a:ahLst/>
                <a:cxnLst>
                  <a:cxn ang="0">
                    <a:pos x="connsiteX0" y="connsiteY0"/>
                  </a:cxn>
                  <a:cxn ang="0">
                    <a:pos x="connsiteX1" y="connsiteY1"/>
                  </a:cxn>
                </a:cxnLst>
                <a:rect l="l" t="t" r="r" b="b"/>
                <a:pathLst>
                  <a:path w="123825" h="428625">
                    <a:moveTo>
                      <a:pt x="0" y="428625"/>
                    </a:moveTo>
                    <a:lnTo>
                      <a:pt x="123825"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sp>
          <p:nvSpPr>
            <p:cNvPr id="126" name="Oval 125">
              <a:extLst>
                <a:ext uri="{FF2B5EF4-FFF2-40B4-BE49-F238E27FC236}">
                  <a16:creationId xmlns:a16="http://schemas.microsoft.com/office/drawing/2014/main" id="{7FB9ABA3-E426-4ED1-8AB7-3798C4B0A1E0}"/>
                </a:ext>
              </a:extLst>
            </p:cNvPr>
            <p:cNvSpPr/>
            <p:nvPr/>
          </p:nvSpPr>
          <p:spPr>
            <a:xfrm>
              <a:off x="4991537" y="3988419"/>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27" name="Oval 126">
              <a:extLst>
                <a:ext uri="{FF2B5EF4-FFF2-40B4-BE49-F238E27FC236}">
                  <a16:creationId xmlns:a16="http://schemas.microsoft.com/office/drawing/2014/main" id="{C8C408C0-6E76-4FA6-B372-940E766319C6}"/>
                </a:ext>
              </a:extLst>
            </p:cNvPr>
            <p:cNvSpPr/>
            <p:nvPr/>
          </p:nvSpPr>
          <p:spPr>
            <a:xfrm>
              <a:off x="5364708" y="3988419"/>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28" name="Oval 127">
              <a:extLst>
                <a:ext uri="{FF2B5EF4-FFF2-40B4-BE49-F238E27FC236}">
                  <a16:creationId xmlns:a16="http://schemas.microsoft.com/office/drawing/2014/main" id="{EA9B434D-6CD4-4703-8E09-CC4C3CA47FE4}"/>
                </a:ext>
              </a:extLst>
            </p:cNvPr>
            <p:cNvSpPr/>
            <p:nvPr/>
          </p:nvSpPr>
          <p:spPr>
            <a:xfrm>
              <a:off x="4991537" y="4499927"/>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29" name="Oval 128">
              <a:extLst>
                <a:ext uri="{FF2B5EF4-FFF2-40B4-BE49-F238E27FC236}">
                  <a16:creationId xmlns:a16="http://schemas.microsoft.com/office/drawing/2014/main" id="{A42B086C-304E-485D-A86C-3E96AB6DA768}"/>
                </a:ext>
              </a:extLst>
            </p:cNvPr>
            <p:cNvSpPr/>
            <p:nvPr/>
          </p:nvSpPr>
          <p:spPr>
            <a:xfrm>
              <a:off x="5374233" y="4499927"/>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30" name="Oval 129">
              <a:extLst>
                <a:ext uri="{FF2B5EF4-FFF2-40B4-BE49-F238E27FC236}">
                  <a16:creationId xmlns:a16="http://schemas.microsoft.com/office/drawing/2014/main" id="{E7EF9E95-94DB-419C-9AD1-D256A5BD631B}"/>
                </a:ext>
              </a:extLst>
            </p:cNvPr>
            <p:cNvSpPr/>
            <p:nvPr/>
          </p:nvSpPr>
          <p:spPr>
            <a:xfrm>
              <a:off x="5736236" y="4499927"/>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31" name="Oval 130">
              <a:extLst>
                <a:ext uri="{FF2B5EF4-FFF2-40B4-BE49-F238E27FC236}">
                  <a16:creationId xmlns:a16="http://schemas.microsoft.com/office/drawing/2014/main" id="{22BD4139-C4DB-4772-92F7-9F22C45DFBA7}"/>
                </a:ext>
              </a:extLst>
            </p:cNvPr>
            <p:cNvSpPr/>
            <p:nvPr/>
          </p:nvSpPr>
          <p:spPr>
            <a:xfrm>
              <a:off x="5553337" y="5003356"/>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32" name="Oval 131">
              <a:extLst>
                <a:ext uri="{FF2B5EF4-FFF2-40B4-BE49-F238E27FC236}">
                  <a16:creationId xmlns:a16="http://schemas.microsoft.com/office/drawing/2014/main" id="{32124A4A-08FD-4754-BE40-AD4D6B170656}"/>
                </a:ext>
              </a:extLst>
            </p:cNvPr>
            <p:cNvSpPr/>
            <p:nvPr/>
          </p:nvSpPr>
          <p:spPr>
            <a:xfrm>
              <a:off x="5190099" y="5003356"/>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33" name="Oval 132">
              <a:extLst>
                <a:ext uri="{FF2B5EF4-FFF2-40B4-BE49-F238E27FC236}">
                  <a16:creationId xmlns:a16="http://schemas.microsoft.com/office/drawing/2014/main" id="{63A4B662-E6D8-4279-9AC9-648FDED73339}"/>
                </a:ext>
              </a:extLst>
            </p:cNvPr>
            <p:cNvSpPr/>
            <p:nvPr/>
          </p:nvSpPr>
          <p:spPr>
            <a:xfrm>
              <a:off x="4799932"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36" name="Oval 135">
              <a:extLst>
                <a:ext uri="{FF2B5EF4-FFF2-40B4-BE49-F238E27FC236}">
                  <a16:creationId xmlns:a16="http://schemas.microsoft.com/office/drawing/2014/main" id="{C7167717-18FA-41A6-B214-330BB9708A14}"/>
                </a:ext>
              </a:extLst>
            </p:cNvPr>
            <p:cNvSpPr/>
            <p:nvPr/>
          </p:nvSpPr>
          <p:spPr>
            <a:xfrm>
              <a:off x="5194495"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37" name="Oval 136">
              <a:extLst>
                <a:ext uri="{FF2B5EF4-FFF2-40B4-BE49-F238E27FC236}">
                  <a16:creationId xmlns:a16="http://schemas.microsoft.com/office/drawing/2014/main" id="{9EF4520B-CA12-4F50-9CC9-281E41CCE87C}"/>
                </a:ext>
              </a:extLst>
            </p:cNvPr>
            <p:cNvSpPr/>
            <p:nvPr/>
          </p:nvSpPr>
          <p:spPr>
            <a:xfrm>
              <a:off x="5541565"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38" name="Oval 137">
              <a:extLst>
                <a:ext uri="{FF2B5EF4-FFF2-40B4-BE49-F238E27FC236}">
                  <a16:creationId xmlns:a16="http://schemas.microsoft.com/office/drawing/2014/main" id="{7B5DD228-52E3-4A9C-A1FD-98A415438865}"/>
                </a:ext>
              </a:extLst>
            </p:cNvPr>
            <p:cNvSpPr>
              <a:spLocks/>
            </p:cNvSpPr>
            <p:nvPr/>
          </p:nvSpPr>
          <p:spPr>
            <a:xfrm>
              <a:off x="5925969"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grpSp>
      <p:sp>
        <p:nvSpPr>
          <p:cNvPr id="422" name="TextBox 421">
            <a:extLst>
              <a:ext uri="{FF2B5EF4-FFF2-40B4-BE49-F238E27FC236}">
                <a16:creationId xmlns:a16="http://schemas.microsoft.com/office/drawing/2014/main" id="{B1C2667A-D01D-4DE9-BDAF-70B432B7FDB8}"/>
              </a:ext>
            </a:extLst>
          </p:cNvPr>
          <p:cNvSpPr txBox="1">
            <a:spLocks/>
          </p:cNvSpPr>
          <p:nvPr/>
        </p:nvSpPr>
        <p:spPr>
          <a:xfrm>
            <a:off x="8316340" y="2311735"/>
            <a:ext cx="3320924" cy="207004"/>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rgbClr val="002960"/>
              </a:buClr>
            </a:pPr>
            <a:r>
              <a:rPr lang="en-US" b="1" dirty="0"/>
              <a:t>New data</a:t>
            </a:r>
          </a:p>
        </p:txBody>
      </p:sp>
      <p:sp>
        <p:nvSpPr>
          <p:cNvPr id="437" name="TextBox 436">
            <a:extLst>
              <a:ext uri="{FF2B5EF4-FFF2-40B4-BE49-F238E27FC236}">
                <a16:creationId xmlns:a16="http://schemas.microsoft.com/office/drawing/2014/main" id="{0B4078DF-A3BF-4193-B82B-B2938DD0635A}"/>
              </a:ext>
            </a:extLst>
          </p:cNvPr>
          <p:cNvSpPr txBox="1"/>
          <p:nvPr/>
        </p:nvSpPr>
        <p:spPr>
          <a:xfrm>
            <a:off x="10117517" y="2899686"/>
            <a:ext cx="398106" cy="207180"/>
          </a:xfrm>
          <a:prstGeom prst="rect">
            <a:avLst/>
          </a:prstGeom>
          <a:solidFill>
            <a:schemeClr val="bg1"/>
          </a:solidFill>
          <a:ln w="12700">
            <a:solidFill>
              <a:srgbClr val="0065BD"/>
            </a:solidFill>
          </a:ln>
        </p:spPr>
        <p:txBody>
          <a:bodyPr vert="horz" wrap="square" lIns="72007" tIns="72007" rIns="72007" bIns="72007" rtlCol="0" anchor="ctr" anchorCtr="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rgbClr val="002960"/>
              </a:buClr>
            </a:pPr>
            <a:r>
              <a:rPr lang="en-US" sz="1000" dirty="0"/>
              <a:t>“?”</a:t>
            </a:r>
          </a:p>
        </p:txBody>
      </p:sp>
      <p:sp>
        <p:nvSpPr>
          <p:cNvPr id="474" name="TextBox 473">
            <a:extLst>
              <a:ext uri="{FF2B5EF4-FFF2-40B4-BE49-F238E27FC236}">
                <a16:creationId xmlns:a16="http://schemas.microsoft.com/office/drawing/2014/main" id="{4D0ED560-7134-46CC-8F1F-D695B40EC65D}"/>
              </a:ext>
            </a:extLst>
          </p:cNvPr>
          <p:cNvSpPr txBox="1">
            <a:spLocks/>
          </p:cNvSpPr>
          <p:nvPr/>
        </p:nvSpPr>
        <p:spPr>
          <a:xfrm>
            <a:off x="8316340" y="5867180"/>
            <a:ext cx="3320924" cy="414007"/>
          </a:xfrm>
          <a:prstGeom prst="rect">
            <a:avLst/>
          </a:prstGeom>
          <a:ln>
            <a:noFill/>
          </a:ln>
        </p:spPr>
        <p:txBody>
          <a:bodyPr vert="horz" wrap="square" lIns="0" tIns="0" rIns="0" bIns="0" rtlCol="0">
            <a:no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rgbClr val="002960"/>
              </a:buClr>
            </a:pPr>
            <a:r>
              <a:rPr lang="en-US" sz="1200" dirty="0"/>
              <a:t>Applying what’s learned to</a:t>
            </a:r>
            <a:br>
              <a:rPr lang="en-US" sz="1200" dirty="0"/>
            </a:br>
            <a:r>
              <a:rPr lang="en-US" sz="1200" dirty="0"/>
              <a:t>a new smaller set of data</a:t>
            </a:r>
          </a:p>
        </p:txBody>
      </p:sp>
      <p:sp>
        <p:nvSpPr>
          <p:cNvPr id="424" name="TextBox 423">
            <a:extLst>
              <a:ext uri="{FF2B5EF4-FFF2-40B4-BE49-F238E27FC236}">
                <a16:creationId xmlns:a16="http://schemas.microsoft.com/office/drawing/2014/main" id="{A11AB386-E4BD-45E2-9626-B9694427123D}"/>
              </a:ext>
            </a:extLst>
          </p:cNvPr>
          <p:cNvSpPr txBox="1">
            <a:spLocks/>
          </p:cNvSpPr>
          <p:nvPr/>
        </p:nvSpPr>
        <p:spPr>
          <a:xfrm>
            <a:off x="8316340" y="1785412"/>
            <a:ext cx="3320924" cy="414007"/>
          </a:xfrm>
          <a:prstGeom prst="rect">
            <a:avLst/>
          </a:prstGeom>
        </p:spPr>
        <p:txBody>
          <a:bodyPr vert="horz" wrap="square" lIns="0" tIns="0" rIns="0" bIns="0" rtlCol="0" anchor="ctr" anchorCtr="0">
            <a:noAutofit/>
          </a:bodyPr>
          <a:lstStyle>
            <a:defPPr>
              <a:defRPr lang="en-US"/>
            </a:defPPr>
            <a:lvl1pPr defTabSz="895350">
              <a:buClr>
                <a:srgbClr val="002960"/>
              </a:buClr>
              <a:buSzPct val="100000"/>
              <a:defRPr sz="1450">
                <a:solidFill>
                  <a:srgbClr val="FFCA21"/>
                </a:solidFill>
                <a:latin typeface="Georgia" panose="02040502050405020303" pitchFamily="18" charset="0"/>
                <a:cs typeface="Times New Roman" panose="02020603050405020304" pitchFamily="18" charset="0"/>
              </a:defRPr>
            </a:lvl1pPr>
          </a:lstStyle>
          <a:p>
            <a:r>
              <a:rPr lang="en-US" sz="1400" dirty="0">
                <a:solidFill>
                  <a:schemeClr val="tx1"/>
                </a:solidFill>
                <a:latin typeface="+mn-lt"/>
              </a:rPr>
              <a:t>Make inferences on new data using the trained model</a:t>
            </a:r>
          </a:p>
        </p:txBody>
      </p:sp>
      <p:sp>
        <p:nvSpPr>
          <p:cNvPr id="135" name="TextBox 134">
            <a:extLst>
              <a:ext uri="{FF2B5EF4-FFF2-40B4-BE49-F238E27FC236}">
                <a16:creationId xmlns:a16="http://schemas.microsoft.com/office/drawing/2014/main" id="{2DE20470-4EE8-423C-80BB-0FC2734EE8F4}"/>
              </a:ext>
            </a:extLst>
          </p:cNvPr>
          <p:cNvSpPr txBox="1">
            <a:spLocks/>
          </p:cNvSpPr>
          <p:nvPr/>
        </p:nvSpPr>
        <p:spPr>
          <a:xfrm>
            <a:off x="8316340" y="1495492"/>
            <a:ext cx="3320924" cy="266151"/>
          </a:xfrm>
          <a:prstGeom prst="rect">
            <a:avLst/>
          </a:prstGeom>
        </p:spPr>
        <p:txBody>
          <a:bodyPr vert="horz" wrap="square" lIns="0" tIns="0" rIns="0" bIns="0" rtlCol="0" anchor="ctr" anchorCtr="0">
            <a:spAutoFit/>
          </a:bodyPr>
          <a:lstStyle>
            <a:defPPr>
              <a:defRPr lang="en-US"/>
            </a:defPPr>
            <a:lvl1pPr defTabSz="895350">
              <a:buClr>
                <a:srgbClr val="002960"/>
              </a:buClr>
              <a:buSzPct val="100000"/>
              <a:defRPr sz="1450">
                <a:solidFill>
                  <a:srgbClr val="FFCA21"/>
                </a:solidFill>
                <a:latin typeface="Georgia" panose="02040502050405020303" pitchFamily="18" charset="0"/>
                <a:cs typeface="Times New Roman" panose="02020603050405020304" pitchFamily="18" charset="0"/>
              </a:defRPr>
            </a:lvl1pPr>
          </a:lstStyle>
          <a:p>
            <a:r>
              <a:rPr lang="en-US" sz="1800" b="1" dirty="0">
                <a:solidFill>
                  <a:schemeClr val="tx1"/>
                </a:solidFill>
                <a:latin typeface="+mn-lt"/>
              </a:rPr>
              <a:t>Inference</a:t>
            </a:r>
          </a:p>
        </p:txBody>
      </p:sp>
      <p:sp>
        <p:nvSpPr>
          <p:cNvPr id="141" name="Rectangle 140">
            <a:extLst>
              <a:ext uri="{FF2B5EF4-FFF2-40B4-BE49-F238E27FC236}">
                <a16:creationId xmlns:a16="http://schemas.microsoft.com/office/drawing/2014/main" id="{8EF6DCD5-1D75-49A8-BCA9-83015BD033C3}"/>
              </a:ext>
            </a:extLst>
          </p:cNvPr>
          <p:cNvSpPr/>
          <p:nvPr/>
        </p:nvSpPr>
        <p:spPr>
          <a:xfrm>
            <a:off x="10170879" y="5484385"/>
            <a:ext cx="396452" cy="18926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b="1" dirty="0">
                <a:solidFill>
                  <a:schemeClr val="tx1"/>
                </a:solidFill>
              </a:rPr>
              <a:t>CAT</a:t>
            </a:r>
          </a:p>
        </p:txBody>
      </p:sp>
      <p:pic>
        <p:nvPicPr>
          <p:cNvPr id="142" name="Picture 107" descr="Image result for cat icon">
            <a:extLst>
              <a:ext uri="{FF2B5EF4-FFF2-40B4-BE49-F238E27FC236}">
                <a16:creationId xmlns:a16="http://schemas.microsoft.com/office/drawing/2014/main" id="{04791A38-7677-4C87-80C9-22C669B63AFA}"/>
              </a:ext>
            </a:extLst>
          </p:cNvPr>
          <p:cNvPicPr>
            <a:picLocks noChangeAspect="1" noChangeArrowheads="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35313" y="5211832"/>
            <a:ext cx="503564" cy="503564"/>
          </a:xfrm>
          <a:prstGeom prst="rect">
            <a:avLst/>
          </a:prstGeom>
          <a:noFill/>
          <a:extLst>
            <a:ext uri="{909E8E84-426E-40DD-AFC4-6F175D3DCCD1}">
              <a14:hiddenFill xmlns:a14="http://schemas.microsoft.com/office/drawing/2010/main">
                <a:solidFill>
                  <a:srgbClr val="FFFFFF"/>
                </a:solidFill>
              </a14:hiddenFill>
            </a:ext>
          </a:extLst>
        </p:spPr>
      </p:pic>
      <p:pic>
        <p:nvPicPr>
          <p:cNvPr id="747639" name="Picture 119" descr="Related image">
            <a:extLst>
              <a:ext uri="{FF2B5EF4-FFF2-40B4-BE49-F238E27FC236}">
                <a16:creationId xmlns:a16="http://schemas.microsoft.com/office/drawing/2014/main" id="{5BFCB997-53A9-40A2-B480-0694D6D64C8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1727"/>
          <a:stretch/>
        </p:blipFill>
        <p:spPr bwMode="auto">
          <a:xfrm>
            <a:off x="9499115" y="2558344"/>
            <a:ext cx="610950" cy="808322"/>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a:extLst>
              <a:ext uri="{FF2B5EF4-FFF2-40B4-BE49-F238E27FC236}">
                <a16:creationId xmlns:a16="http://schemas.microsoft.com/office/drawing/2014/main" id="{691E4871-D61F-41B8-8DD2-09C3293FE93A}"/>
              </a:ext>
            </a:extLst>
          </p:cNvPr>
          <p:cNvGrpSpPr/>
          <p:nvPr/>
        </p:nvGrpSpPr>
        <p:grpSpPr>
          <a:xfrm>
            <a:off x="9331694" y="3480433"/>
            <a:ext cx="1155557" cy="1515369"/>
            <a:chOff x="4799932" y="3480337"/>
            <a:chExt cx="1202673" cy="1577155"/>
          </a:xfrm>
        </p:grpSpPr>
        <p:sp>
          <p:nvSpPr>
            <p:cNvPr id="182" name="Oval 181">
              <a:extLst>
                <a:ext uri="{FF2B5EF4-FFF2-40B4-BE49-F238E27FC236}">
                  <a16:creationId xmlns:a16="http://schemas.microsoft.com/office/drawing/2014/main" id="{387D45EE-5197-431E-83B2-D0C43DAB4C63}"/>
                </a:ext>
              </a:extLst>
            </p:cNvPr>
            <p:cNvSpPr>
              <a:spLocks/>
            </p:cNvSpPr>
            <p:nvPr/>
          </p:nvSpPr>
          <p:spPr>
            <a:xfrm>
              <a:off x="5731592" y="3990366"/>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err="1">
                <a:solidFill>
                  <a:schemeClr val="tx1"/>
                </a:solidFill>
              </a:endParaRPr>
            </a:p>
          </p:txBody>
        </p:sp>
        <p:grpSp>
          <p:nvGrpSpPr>
            <p:cNvPr id="183" name="Group 182">
              <a:extLst>
                <a:ext uri="{FF2B5EF4-FFF2-40B4-BE49-F238E27FC236}">
                  <a16:creationId xmlns:a16="http://schemas.microsoft.com/office/drawing/2014/main" id="{44856C7A-7B7A-4C5C-A0EB-1240DC9204FA}"/>
                </a:ext>
              </a:extLst>
            </p:cNvPr>
            <p:cNvGrpSpPr/>
            <p:nvPr/>
          </p:nvGrpSpPr>
          <p:grpSpPr>
            <a:xfrm>
              <a:off x="4858865" y="3520047"/>
              <a:ext cx="1089420" cy="1510176"/>
              <a:chOff x="2667000" y="3538538"/>
              <a:chExt cx="823913" cy="1495223"/>
            </a:xfrm>
          </p:grpSpPr>
          <p:sp>
            <p:nvSpPr>
              <p:cNvPr id="195" name="Freeform 441">
                <a:extLst>
                  <a:ext uri="{FF2B5EF4-FFF2-40B4-BE49-F238E27FC236}">
                    <a16:creationId xmlns:a16="http://schemas.microsoft.com/office/drawing/2014/main" id="{5F752034-2AA9-4C06-ADB7-94BE34E18DC0}"/>
                  </a:ext>
                </a:extLst>
              </p:cNvPr>
              <p:cNvSpPr/>
              <p:nvPr/>
            </p:nvSpPr>
            <p:spPr>
              <a:xfrm>
                <a:off x="2667000" y="3538538"/>
                <a:ext cx="661988" cy="481012"/>
              </a:xfrm>
              <a:custGeom>
                <a:avLst/>
                <a:gdLst>
                  <a:gd name="connsiteX0" fmla="*/ 119063 w 661988"/>
                  <a:gd name="connsiteY0" fmla="*/ 466725 h 481012"/>
                  <a:gd name="connsiteX1" fmla="*/ 0 w 661988"/>
                  <a:gd name="connsiteY1" fmla="*/ 0 h 481012"/>
                  <a:gd name="connsiteX2" fmla="*/ 661988 w 661988"/>
                  <a:gd name="connsiteY2" fmla="*/ 471487 h 481012"/>
                  <a:gd name="connsiteX3" fmla="*/ 304800 w 661988"/>
                  <a:gd name="connsiteY3" fmla="*/ 14287 h 481012"/>
                  <a:gd name="connsiteX4" fmla="*/ 419100 w 661988"/>
                  <a:gd name="connsiteY4" fmla="*/ 481012 h 481012"/>
                  <a:gd name="connsiteX5" fmla="*/ 4763 w 661988"/>
                  <a:gd name="connsiteY5" fmla="*/ 33337 h 481012"/>
                  <a:gd name="connsiteX6" fmla="*/ 4763 w 661988"/>
                  <a:gd name="connsiteY6" fmla="*/ 14287 h 48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988" h="481012">
                    <a:moveTo>
                      <a:pt x="119063" y="466725"/>
                    </a:moveTo>
                    <a:lnTo>
                      <a:pt x="0" y="0"/>
                    </a:lnTo>
                    <a:lnTo>
                      <a:pt x="661988" y="471487"/>
                    </a:lnTo>
                    <a:lnTo>
                      <a:pt x="304800" y="14287"/>
                    </a:lnTo>
                    <a:lnTo>
                      <a:pt x="419100" y="481012"/>
                    </a:lnTo>
                    <a:lnTo>
                      <a:pt x="4763" y="33337"/>
                    </a:lnTo>
                    <a:lnTo>
                      <a:pt x="4763" y="14287"/>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96" name="Freeform 442">
                <a:extLst>
                  <a:ext uri="{FF2B5EF4-FFF2-40B4-BE49-F238E27FC236}">
                    <a16:creationId xmlns:a16="http://schemas.microsoft.com/office/drawing/2014/main" id="{82C1F3D1-27C1-440C-8D8A-30C7797DE3C7}"/>
                  </a:ext>
                </a:extLst>
              </p:cNvPr>
              <p:cNvSpPr/>
              <p:nvPr/>
            </p:nvSpPr>
            <p:spPr>
              <a:xfrm>
                <a:off x="2790825" y="3557588"/>
                <a:ext cx="147638" cy="442912"/>
              </a:xfrm>
              <a:custGeom>
                <a:avLst/>
                <a:gdLst>
                  <a:gd name="connsiteX0" fmla="*/ 0 w 147638"/>
                  <a:gd name="connsiteY0" fmla="*/ 442912 h 442912"/>
                  <a:gd name="connsiteX1" fmla="*/ 147638 w 147638"/>
                  <a:gd name="connsiteY1" fmla="*/ 0 h 442912"/>
                </a:gdLst>
                <a:ahLst/>
                <a:cxnLst>
                  <a:cxn ang="0">
                    <a:pos x="connsiteX0" y="connsiteY0"/>
                  </a:cxn>
                  <a:cxn ang="0">
                    <a:pos x="connsiteX1" y="connsiteY1"/>
                  </a:cxn>
                </a:cxnLst>
                <a:rect l="l" t="t" r="r" b="b"/>
                <a:pathLst>
                  <a:path w="147638" h="442912">
                    <a:moveTo>
                      <a:pt x="0" y="442912"/>
                    </a:moveTo>
                    <a:lnTo>
                      <a:pt x="147638"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97" name="Freeform 443">
                <a:extLst>
                  <a:ext uri="{FF2B5EF4-FFF2-40B4-BE49-F238E27FC236}">
                    <a16:creationId xmlns:a16="http://schemas.microsoft.com/office/drawing/2014/main" id="{B04B8F64-7221-4ACE-86D9-1030D176206C}"/>
                  </a:ext>
                </a:extLst>
              </p:cNvPr>
              <p:cNvSpPr/>
              <p:nvPr/>
            </p:nvSpPr>
            <p:spPr>
              <a:xfrm>
                <a:off x="2805113" y="3557588"/>
                <a:ext cx="547687" cy="442912"/>
              </a:xfrm>
              <a:custGeom>
                <a:avLst/>
                <a:gdLst>
                  <a:gd name="connsiteX0" fmla="*/ 0 w 547687"/>
                  <a:gd name="connsiteY0" fmla="*/ 442912 h 442912"/>
                  <a:gd name="connsiteX1" fmla="*/ 400050 w 547687"/>
                  <a:gd name="connsiteY1" fmla="*/ 0 h 442912"/>
                  <a:gd name="connsiteX2" fmla="*/ 547687 w 547687"/>
                  <a:gd name="connsiteY2" fmla="*/ 423862 h 442912"/>
                </a:gdLst>
                <a:ahLst/>
                <a:cxnLst>
                  <a:cxn ang="0">
                    <a:pos x="connsiteX0" y="connsiteY0"/>
                  </a:cxn>
                  <a:cxn ang="0">
                    <a:pos x="connsiteX1" y="connsiteY1"/>
                  </a:cxn>
                  <a:cxn ang="0">
                    <a:pos x="connsiteX2" y="connsiteY2"/>
                  </a:cxn>
                </a:cxnLst>
                <a:rect l="l" t="t" r="r" b="b"/>
                <a:pathLst>
                  <a:path w="547687" h="442912">
                    <a:moveTo>
                      <a:pt x="0" y="442912"/>
                    </a:moveTo>
                    <a:lnTo>
                      <a:pt x="400050" y="0"/>
                    </a:lnTo>
                    <a:lnTo>
                      <a:pt x="547687" y="423862"/>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98" name="Freeform 444">
                <a:extLst>
                  <a:ext uri="{FF2B5EF4-FFF2-40B4-BE49-F238E27FC236}">
                    <a16:creationId xmlns:a16="http://schemas.microsoft.com/office/drawing/2014/main" id="{6FD26598-03E5-4DC6-B835-B8BF1D839D3F}"/>
                  </a:ext>
                </a:extLst>
              </p:cNvPr>
              <p:cNvSpPr/>
              <p:nvPr/>
            </p:nvSpPr>
            <p:spPr>
              <a:xfrm>
                <a:off x="2786063" y="3552824"/>
                <a:ext cx="704850" cy="479425"/>
              </a:xfrm>
              <a:custGeom>
                <a:avLst/>
                <a:gdLst>
                  <a:gd name="connsiteX0" fmla="*/ 0 w 704850"/>
                  <a:gd name="connsiteY0" fmla="*/ 442913 h 442913"/>
                  <a:gd name="connsiteX1" fmla="*/ 704850 w 704850"/>
                  <a:gd name="connsiteY1" fmla="*/ 0 h 442913"/>
                  <a:gd name="connsiteX2" fmla="*/ 585787 w 704850"/>
                  <a:gd name="connsiteY2" fmla="*/ 414338 h 442913"/>
                </a:gdLst>
                <a:ahLst/>
                <a:cxnLst>
                  <a:cxn ang="0">
                    <a:pos x="connsiteX0" y="connsiteY0"/>
                  </a:cxn>
                  <a:cxn ang="0">
                    <a:pos x="connsiteX1" y="connsiteY1"/>
                  </a:cxn>
                  <a:cxn ang="0">
                    <a:pos x="connsiteX2" y="connsiteY2"/>
                  </a:cxn>
                </a:cxnLst>
                <a:rect l="l" t="t" r="r" b="b"/>
                <a:pathLst>
                  <a:path w="704850" h="442913">
                    <a:moveTo>
                      <a:pt x="0" y="442913"/>
                    </a:moveTo>
                    <a:lnTo>
                      <a:pt x="704850" y="0"/>
                    </a:lnTo>
                    <a:lnTo>
                      <a:pt x="585787" y="414338"/>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99" name="Freeform 445">
                <a:extLst>
                  <a:ext uri="{FF2B5EF4-FFF2-40B4-BE49-F238E27FC236}">
                    <a16:creationId xmlns:a16="http://schemas.microsoft.com/office/drawing/2014/main" id="{323873FB-CB84-46B6-89C1-162384645082}"/>
                  </a:ext>
                </a:extLst>
              </p:cNvPr>
              <p:cNvSpPr/>
              <p:nvPr/>
            </p:nvSpPr>
            <p:spPr>
              <a:xfrm>
                <a:off x="3100388" y="3548063"/>
                <a:ext cx="385762" cy="452437"/>
              </a:xfrm>
              <a:custGeom>
                <a:avLst/>
                <a:gdLst>
                  <a:gd name="connsiteX0" fmla="*/ 0 w 385762"/>
                  <a:gd name="connsiteY0" fmla="*/ 452437 h 452437"/>
                  <a:gd name="connsiteX1" fmla="*/ 385762 w 385762"/>
                  <a:gd name="connsiteY1" fmla="*/ 0 h 452437"/>
                </a:gdLst>
                <a:ahLst/>
                <a:cxnLst>
                  <a:cxn ang="0">
                    <a:pos x="connsiteX0" y="connsiteY0"/>
                  </a:cxn>
                  <a:cxn ang="0">
                    <a:pos x="connsiteX1" y="connsiteY1"/>
                  </a:cxn>
                </a:cxnLst>
                <a:rect l="l" t="t" r="r" b="b"/>
                <a:pathLst>
                  <a:path w="385762" h="452437">
                    <a:moveTo>
                      <a:pt x="0" y="452437"/>
                    </a:moveTo>
                    <a:lnTo>
                      <a:pt x="385762"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00" name="Freeform 446">
                <a:extLst>
                  <a:ext uri="{FF2B5EF4-FFF2-40B4-BE49-F238E27FC236}">
                    <a16:creationId xmlns:a16="http://schemas.microsoft.com/office/drawing/2014/main" id="{FE84476D-9EA0-4758-9448-0510766156D8}"/>
                  </a:ext>
                </a:extLst>
              </p:cNvPr>
              <p:cNvSpPr/>
              <p:nvPr/>
            </p:nvSpPr>
            <p:spPr>
              <a:xfrm>
                <a:off x="2807474" y="4032187"/>
                <a:ext cx="561975" cy="484189"/>
              </a:xfrm>
              <a:custGeom>
                <a:avLst/>
                <a:gdLst>
                  <a:gd name="connsiteX0" fmla="*/ 0 w 561975"/>
                  <a:gd name="connsiteY0" fmla="*/ 0 h 498475"/>
                  <a:gd name="connsiteX1" fmla="*/ 561975 w 561975"/>
                  <a:gd name="connsiteY1" fmla="*/ 498475 h 498475"/>
                  <a:gd name="connsiteX2" fmla="*/ 552450 w 561975"/>
                  <a:gd name="connsiteY2" fmla="*/ 47625 h 498475"/>
                  <a:gd name="connsiteX3" fmla="*/ 539750 w 561975"/>
                  <a:gd name="connsiteY3" fmla="*/ 41275 h 498475"/>
                  <a:gd name="connsiteX4" fmla="*/ 279400 w 561975"/>
                  <a:gd name="connsiteY4" fmla="*/ 485775 h 498475"/>
                  <a:gd name="connsiteX5" fmla="*/ 266700 w 561975"/>
                  <a:gd name="connsiteY5" fmla="*/ 25400 h 498475"/>
                  <a:gd name="connsiteX6" fmla="*/ 542925 w 561975"/>
                  <a:gd name="connsiteY6" fmla="*/ 488950 h 49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975" h="498475">
                    <a:moveTo>
                      <a:pt x="0" y="0"/>
                    </a:moveTo>
                    <a:lnTo>
                      <a:pt x="561975" y="498475"/>
                    </a:lnTo>
                    <a:lnTo>
                      <a:pt x="552450" y="47625"/>
                    </a:lnTo>
                    <a:lnTo>
                      <a:pt x="539750" y="41275"/>
                    </a:lnTo>
                    <a:lnTo>
                      <a:pt x="279400" y="485775"/>
                    </a:lnTo>
                    <a:lnTo>
                      <a:pt x="266700" y="25400"/>
                    </a:lnTo>
                    <a:lnTo>
                      <a:pt x="542925" y="48895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01" name="Freeform 447">
                <a:extLst>
                  <a:ext uri="{FF2B5EF4-FFF2-40B4-BE49-F238E27FC236}">
                    <a16:creationId xmlns:a16="http://schemas.microsoft.com/office/drawing/2014/main" id="{DA122378-3CFD-426D-BE20-B6D3A230AA8A}"/>
                  </a:ext>
                </a:extLst>
              </p:cNvPr>
              <p:cNvSpPr/>
              <p:nvPr/>
            </p:nvSpPr>
            <p:spPr>
              <a:xfrm>
                <a:off x="2781721" y="4048188"/>
                <a:ext cx="288584" cy="463550"/>
              </a:xfrm>
              <a:custGeom>
                <a:avLst/>
                <a:gdLst>
                  <a:gd name="connsiteX0" fmla="*/ 0 w 276225"/>
                  <a:gd name="connsiteY0" fmla="*/ 457200 h 463550"/>
                  <a:gd name="connsiteX1" fmla="*/ 19050 w 276225"/>
                  <a:gd name="connsiteY1" fmla="*/ 0 h 463550"/>
                  <a:gd name="connsiteX2" fmla="*/ 276225 w 276225"/>
                  <a:gd name="connsiteY2" fmla="*/ 463550 h 463550"/>
                </a:gdLst>
                <a:ahLst/>
                <a:cxnLst>
                  <a:cxn ang="0">
                    <a:pos x="connsiteX0" y="connsiteY0"/>
                  </a:cxn>
                  <a:cxn ang="0">
                    <a:pos x="connsiteX1" y="connsiteY1"/>
                  </a:cxn>
                  <a:cxn ang="0">
                    <a:pos x="connsiteX2" y="connsiteY2"/>
                  </a:cxn>
                </a:cxnLst>
                <a:rect l="l" t="t" r="r" b="b"/>
                <a:pathLst>
                  <a:path w="276225" h="463550">
                    <a:moveTo>
                      <a:pt x="0" y="457200"/>
                    </a:moveTo>
                    <a:lnTo>
                      <a:pt x="19050" y="0"/>
                    </a:lnTo>
                    <a:lnTo>
                      <a:pt x="276225" y="46355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02" name="Freeform 448">
                <a:extLst>
                  <a:ext uri="{FF2B5EF4-FFF2-40B4-BE49-F238E27FC236}">
                    <a16:creationId xmlns:a16="http://schemas.microsoft.com/office/drawing/2014/main" id="{5AEC2789-E1E9-4702-A9BF-48BD65B413C7}"/>
                  </a:ext>
                </a:extLst>
              </p:cNvPr>
              <p:cNvSpPr/>
              <p:nvPr/>
            </p:nvSpPr>
            <p:spPr>
              <a:xfrm>
                <a:off x="2778125" y="4057650"/>
                <a:ext cx="292100" cy="460375"/>
              </a:xfrm>
              <a:custGeom>
                <a:avLst/>
                <a:gdLst>
                  <a:gd name="connsiteX0" fmla="*/ 0 w 292100"/>
                  <a:gd name="connsiteY0" fmla="*/ 460375 h 460375"/>
                  <a:gd name="connsiteX1" fmla="*/ 292100 w 292100"/>
                  <a:gd name="connsiteY1" fmla="*/ 0 h 460375"/>
                </a:gdLst>
                <a:ahLst/>
                <a:cxnLst>
                  <a:cxn ang="0">
                    <a:pos x="connsiteX0" y="connsiteY0"/>
                  </a:cxn>
                  <a:cxn ang="0">
                    <a:pos x="connsiteX1" y="connsiteY1"/>
                  </a:cxn>
                </a:cxnLst>
                <a:rect l="l" t="t" r="r" b="b"/>
                <a:pathLst>
                  <a:path w="292100" h="460375">
                    <a:moveTo>
                      <a:pt x="0" y="460375"/>
                    </a:moveTo>
                    <a:lnTo>
                      <a:pt x="292100"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03" name="Freeform 449">
                <a:extLst>
                  <a:ext uri="{FF2B5EF4-FFF2-40B4-BE49-F238E27FC236}">
                    <a16:creationId xmlns:a16="http://schemas.microsoft.com/office/drawing/2014/main" id="{98393C92-8DFA-4E51-AD02-E1135A456E6F}"/>
                  </a:ext>
                </a:extLst>
              </p:cNvPr>
              <p:cNvSpPr/>
              <p:nvPr/>
            </p:nvSpPr>
            <p:spPr>
              <a:xfrm>
                <a:off x="2790825" y="4070350"/>
                <a:ext cx="552450" cy="444500"/>
              </a:xfrm>
              <a:custGeom>
                <a:avLst/>
                <a:gdLst>
                  <a:gd name="connsiteX0" fmla="*/ 0 w 552450"/>
                  <a:gd name="connsiteY0" fmla="*/ 444500 h 444500"/>
                  <a:gd name="connsiteX1" fmla="*/ 552450 w 552450"/>
                  <a:gd name="connsiteY1" fmla="*/ 0 h 444500"/>
                </a:gdLst>
                <a:ahLst/>
                <a:cxnLst>
                  <a:cxn ang="0">
                    <a:pos x="connsiteX0" y="connsiteY0"/>
                  </a:cxn>
                  <a:cxn ang="0">
                    <a:pos x="connsiteX1" y="connsiteY1"/>
                  </a:cxn>
                </a:cxnLst>
                <a:rect l="l" t="t" r="r" b="b"/>
                <a:pathLst>
                  <a:path w="552450" h="444500">
                    <a:moveTo>
                      <a:pt x="0" y="444500"/>
                    </a:moveTo>
                    <a:lnTo>
                      <a:pt x="552450"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04" name="Freeform 450">
                <a:extLst>
                  <a:ext uri="{FF2B5EF4-FFF2-40B4-BE49-F238E27FC236}">
                    <a16:creationId xmlns:a16="http://schemas.microsoft.com/office/drawing/2014/main" id="{C605C211-117D-4724-A532-0C2F834D500C}"/>
                  </a:ext>
                </a:extLst>
              </p:cNvPr>
              <p:cNvSpPr/>
              <p:nvPr/>
            </p:nvSpPr>
            <p:spPr>
              <a:xfrm>
                <a:off x="2797949" y="4543519"/>
                <a:ext cx="528638" cy="490242"/>
              </a:xfrm>
              <a:custGeom>
                <a:avLst/>
                <a:gdLst>
                  <a:gd name="connsiteX0" fmla="*/ 528638 w 528638"/>
                  <a:gd name="connsiteY0" fmla="*/ 9525 h 476250"/>
                  <a:gd name="connsiteX1" fmla="*/ 147638 w 528638"/>
                  <a:gd name="connsiteY1" fmla="*/ 476250 h 476250"/>
                  <a:gd name="connsiteX2" fmla="*/ 0 w 528638"/>
                  <a:gd name="connsiteY2" fmla="*/ 4763 h 476250"/>
                  <a:gd name="connsiteX3" fmla="*/ 400050 w 528638"/>
                  <a:gd name="connsiteY3" fmla="*/ 452438 h 476250"/>
                  <a:gd name="connsiteX4" fmla="*/ 290513 w 528638"/>
                  <a:gd name="connsiteY4" fmla="*/ 0 h 476250"/>
                  <a:gd name="connsiteX5" fmla="*/ 147638 w 528638"/>
                  <a:gd name="connsiteY5" fmla="*/ 466725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638" h="476250">
                    <a:moveTo>
                      <a:pt x="528638" y="9525"/>
                    </a:moveTo>
                    <a:lnTo>
                      <a:pt x="147638" y="476250"/>
                    </a:lnTo>
                    <a:lnTo>
                      <a:pt x="0" y="4763"/>
                    </a:lnTo>
                    <a:lnTo>
                      <a:pt x="400050" y="452438"/>
                    </a:lnTo>
                    <a:lnTo>
                      <a:pt x="290513" y="0"/>
                    </a:lnTo>
                    <a:lnTo>
                      <a:pt x="147638" y="466725"/>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05" name="Freeform 451">
                <a:extLst>
                  <a:ext uri="{FF2B5EF4-FFF2-40B4-BE49-F238E27FC236}">
                    <a16:creationId xmlns:a16="http://schemas.microsoft.com/office/drawing/2014/main" id="{ED57ABD1-3047-425A-83B2-CCD44C4BB7FB}"/>
                  </a:ext>
                </a:extLst>
              </p:cNvPr>
              <p:cNvSpPr/>
              <p:nvPr/>
            </p:nvSpPr>
            <p:spPr>
              <a:xfrm>
                <a:off x="3205162" y="4552792"/>
                <a:ext cx="147637" cy="447833"/>
              </a:xfrm>
              <a:custGeom>
                <a:avLst/>
                <a:gdLst>
                  <a:gd name="connsiteX0" fmla="*/ 0 w 123825"/>
                  <a:gd name="connsiteY0" fmla="*/ 428625 h 428625"/>
                  <a:gd name="connsiteX1" fmla="*/ 123825 w 123825"/>
                  <a:gd name="connsiteY1" fmla="*/ 0 h 428625"/>
                </a:gdLst>
                <a:ahLst/>
                <a:cxnLst>
                  <a:cxn ang="0">
                    <a:pos x="connsiteX0" y="connsiteY0"/>
                  </a:cxn>
                  <a:cxn ang="0">
                    <a:pos x="connsiteX1" y="connsiteY1"/>
                  </a:cxn>
                </a:cxnLst>
                <a:rect l="l" t="t" r="r" b="b"/>
                <a:pathLst>
                  <a:path w="123825" h="428625">
                    <a:moveTo>
                      <a:pt x="0" y="428625"/>
                    </a:moveTo>
                    <a:lnTo>
                      <a:pt x="123825"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sp>
          <p:nvSpPr>
            <p:cNvPr id="184" name="Oval 183">
              <a:extLst>
                <a:ext uri="{FF2B5EF4-FFF2-40B4-BE49-F238E27FC236}">
                  <a16:creationId xmlns:a16="http://schemas.microsoft.com/office/drawing/2014/main" id="{687D56CB-490C-4E5B-A6F6-750BF773C346}"/>
                </a:ext>
              </a:extLst>
            </p:cNvPr>
            <p:cNvSpPr/>
            <p:nvPr/>
          </p:nvSpPr>
          <p:spPr>
            <a:xfrm>
              <a:off x="4991537" y="3988419"/>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85" name="Oval 184">
              <a:extLst>
                <a:ext uri="{FF2B5EF4-FFF2-40B4-BE49-F238E27FC236}">
                  <a16:creationId xmlns:a16="http://schemas.microsoft.com/office/drawing/2014/main" id="{CCD6CCAE-9BE9-4D49-8ACB-9CF9BC136379}"/>
                </a:ext>
              </a:extLst>
            </p:cNvPr>
            <p:cNvSpPr/>
            <p:nvPr/>
          </p:nvSpPr>
          <p:spPr>
            <a:xfrm>
              <a:off x="5364708" y="3988419"/>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86" name="Oval 185">
              <a:extLst>
                <a:ext uri="{FF2B5EF4-FFF2-40B4-BE49-F238E27FC236}">
                  <a16:creationId xmlns:a16="http://schemas.microsoft.com/office/drawing/2014/main" id="{B7572681-BE92-49D5-BCEB-53AC2F3AEDBD}"/>
                </a:ext>
              </a:extLst>
            </p:cNvPr>
            <p:cNvSpPr/>
            <p:nvPr/>
          </p:nvSpPr>
          <p:spPr>
            <a:xfrm>
              <a:off x="4991537" y="4499927"/>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87" name="Oval 186">
              <a:extLst>
                <a:ext uri="{FF2B5EF4-FFF2-40B4-BE49-F238E27FC236}">
                  <a16:creationId xmlns:a16="http://schemas.microsoft.com/office/drawing/2014/main" id="{2AA4E97C-A08C-40B1-8B51-3035C1EE1D51}"/>
                </a:ext>
              </a:extLst>
            </p:cNvPr>
            <p:cNvSpPr/>
            <p:nvPr/>
          </p:nvSpPr>
          <p:spPr>
            <a:xfrm>
              <a:off x="5374233" y="4499927"/>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88" name="Oval 187">
              <a:extLst>
                <a:ext uri="{FF2B5EF4-FFF2-40B4-BE49-F238E27FC236}">
                  <a16:creationId xmlns:a16="http://schemas.microsoft.com/office/drawing/2014/main" id="{7B03758E-C88E-45AF-8AF1-3599B45733AB}"/>
                </a:ext>
              </a:extLst>
            </p:cNvPr>
            <p:cNvSpPr/>
            <p:nvPr/>
          </p:nvSpPr>
          <p:spPr>
            <a:xfrm>
              <a:off x="5736236" y="4499927"/>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89" name="Oval 188">
              <a:extLst>
                <a:ext uri="{FF2B5EF4-FFF2-40B4-BE49-F238E27FC236}">
                  <a16:creationId xmlns:a16="http://schemas.microsoft.com/office/drawing/2014/main" id="{D5CD9448-9C31-48E0-9FC2-4F3BE1B61F6E}"/>
                </a:ext>
              </a:extLst>
            </p:cNvPr>
            <p:cNvSpPr/>
            <p:nvPr/>
          </p:nvSpPr>
          <p:spPr>
            <a:xfrm>
              <a:off x="5553337" y="5003356"/>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90" name="Oval 189">
              <a:extLst>
                <a:ext uri="{FF2B5EF4-FFF2-40B4-BE49-F238E27FC236}">
                  <a16:creationId xmlns:a16="http://schemas.microsoft.com/office/drawing/2014/main" id="{4846E200-AF0B-4352-B854-D084E88F9A86}"/>
                </a:ext>
              </a:extLst>
            </p:cNvPr>
            <p:cNvSpPr/>
            <p:nvPr/>
          </p:nvSpPr>
          <p:spPr>
            <a:xfrm>
              <a:off x="5190099" y="5003356"/>
              <a:ext cx="70873" cy="54136"/>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91" name="Oval 190">
              <a:extLst>
                <a:ext uri="{FF2B5EF4-FFF2-40B4-BE49-F238E27FC236}">
                  <a16:creationId xmlns:a16="http://schemas.microsoft.com/office/drawing/2014/main" id="{B3DB0129-AF1D-4260-8073-44FBDFDA19E6}"/>
                </a:ext>
              </a:extLst>
            </p:cNvPr>
            <p:cNvSpPr/>
            <p:nvPr/>
          </p:nvSpPr>
          <p:spPr>
            <a:xfrm>
              <a:off x="4799932"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92" name="Oval 191">
              <a:extLst>
                <a:ext uri="{FF2B5EF4-FFF2-40B4-BE49-F238E27FC236}">
                  <a16:creationId xmlns:a16="http://schemas.microsoft.com/office/drawing/2014/main" id="{39335294-83BB-4861-B093-33B295019C4D}"/>
                </a:ext>
              </a:extLst>
            </p:cNvPr>
            <p:cNvSpPr/>
            <p:nvPr/>
          </p:nvSpPr>
          <p:spPr>
            <a:xfrm>
              <a:off x="5194495"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93" name="Oval 192">
              <a:extLst>
                <a:ext uri="{FF2B5EF4-FFF2-40B4-BE49-F238E27FC236}">
                  <a16:creationId xmlns:a16="http://schemas.microsoft.com/office/drawing/2014/main" id="{9B2B0119-BD7F-443E-A364-331C4BEE903B}"/>
                </a:ext>
              </a:extLst>
            </p:cNvPr>
            <p:cNvSpPr/>
            <p:nvPr/>
          </p:nvSpPr>
          <p:spPr>
            <a:xfrm>
              <a:off x="5541565"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194" name="Oval 193">
              <a:extLst>
                <a:ext uri="{FF2B5EF4-FFF2-40B4-BE49-F238E27FC236}">
                  <a16:creationId xmlns:a16="http://schemas.microsoft.com/office/drawing/2014/main" id="{D528C126-1E9F-4AB6-AC45-239DCB980159}"/>
                </a:ext>
              </a:extLst>
            </p:cNvPr>
            <p:cNvSpPr>
              <a:spLocks/>
            </p:cNvSpPr>
            <p:nvPr/>
          </p:nvSpPr>
          <p:spPr>
            <a:xfrm>
              <a:off x="5925969" y="3480337"/>
              <a:ext cx="76636" cy="5853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grpSp>
      <p:grpSp>
        <p:nvGrpSpPr>
          <p:cNvPr id="15" name="CheckmarkBlue 15">
            <a:extLst>
              <a:ext uri="{FF2B5EF4-FFF2-40B4-BE49-F238E27FC236}">
                <a16:creationId xmlns:a16="http://schemas.microsoft.com/office/drawing/2014/main" id="{6BC6C70A-5FF5-492D-B2B9-F6AB20F784A9}"/>
              </a:ext>
            </a:extLst>
          </p:cNvPr>
          <p:cNvGrpSpPr>
            <a:grpSpLocks/>
          </p:cNvGrpSpPr>
          <p:nvPr>
            <p:custDataLst>
              <p:tags r:id="rId3"/>
            </p:custDataLst>
          </p:nvPr>
        </p:nvGrpSpPr>
        <p:grpSpPr>
          <a:xfrm>
            <a:off x="5646444" y="5689099"/>
            <a:ext cx="198968" cy="198968"/>
            <a:chOff x="1016000" y="1016000"/>
            <a:chExt cx="396228" cy="396228"/>
          </a:xfrm>
        </p:grpSpPr>
        <p:sp>
          <p:nvSpPr>
            <p:cNvPr id="13" name="Oval 12">
              <a:extLst>
                <a:ext uri="{FF2B5EF4-FFF2-40B4-BE49-F238E27FC236}">
                  <a16:creationId xmlns:a16="http://schemas.microsoft.com/office/drawing/2014/main" id="{6C89CCB2-7BDF-4952-A56A-2A4EF540AF77}"/>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4" name="Freeform: Shape 13">
              <a:extLst>
                <a:ext uri="{FF2B5EF4-FFF2-40B4-BE49-F238E27FC236}">
                  <a16:creationId xmlns:a16="http://schemas.microsoft.com/office/drawing/2014/main" id="{6A1A926B-CB0D-4B8E-86FA-C4B43A284DDF}"/>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19" name="XBlue 19">
            <a:extLst>
              <a:ext uri="{FF2B5EF4-FFF2-40B4-BE49-F238E27FC236}">
                <a16:creationId xmlns:a16="http://schemas.microsoft.com/office/drawing/2014/main" id="{E7A3411B-1735-414C-BBF3-165993932508}"/>
              </a:ext>
            </a:extLst>
          </p:cNvPr>
          <p:cNvGrpSpPr>
            <a:grpSpLocks/>
          </p:cNvGrpSpPr>
          <p:nvPr>
            <p:custDataLst>
              <p:tags r:id="rId4"/>
            </p:custDataLst>
          </p:nvPr>
        </p:nvGrpSpPr>
        <p:grpSpPr>
          <a:xfrm>
            <a:off x="5213532" y="5689099"/>
            <a:ext cx="198968" cy="198968"/>
            <a:chOff x="1016000" y="1016000"/>
            <a:chExt cx="396228" cy="396228"/>
          </a:xfrm>
        </p:grpSpPr>
        <p:sp>
          <p:nvSpPr>
            <p:cNvPr id="17" name="Oval 16">
              <a:extLst>
                <a:ext uri="{FF2B5EF4-FFF2-40B4-BE49-F238E27FC236}">
                  <a16:creationId xmlns:a16="http://schemas.microsoft.com/office/drawing/2014/main" id="{1889F7FF-896C-4E31-A284-160EDC180C10}"/>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8" name="Freeform: Shape 17">
              <a:extLst>
                <a:ext uri="{FF2B5EF4-FFF2-40B4-BE49-F238E27FC236}">
                  <a16:creationId xmlns:a16="http://schemas.microsoft.com/office/drawing/2014/main" id="{035EAEB2-11E3-4FC2-BCF4-5807B4D13FBF}"/>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spTree>
    <p:extLst>
      <p:ext uri="{BB962C8B-B14F-4D97-AF65-F5344CB8AC3E}">
        <p14:creationId xmlns:p14="http://schemas.microsoft.com/office/powerpoint/2010/main" val="294498864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DFE340A-369D-4915-9A7E-7A2A045408C5}"/>
              </a:ext>
            </a:extLst>
          </p:cNvPr>
          <p:cNvGraphicFramePr>
            <a:graphicFrameLocks noChangeAspect="1"/>
          </p:cNvGraphicFramePr>
          <p:nvPr>
            <p:custDataLst>
              <p:tags r:id="rId1"/>
            </p:custData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name="think-cell Slide" r:id="rId5" imgW="526" imgH="526" progId="TCLayout.ActiveDocument.1">
                  <p:embed/>
                </p:oleObj>
              </mc:Choice>
              <mc:Fallback>
                <p:oleObj name="think-cell Slide" r:id="rId5" imgW="526" imgH="526" progId="TCLayout.ActiveDocument.1">
                  <p:embed/>
                  <p:pic>
                    <p:nvPicPr>
                      <p:cNvPr id="5" name="Object 4" hidden="1">
                        <a:extLst>
                          <a:ext uri="{FF2B5EF4-FFF2-40B4-BE49-F238E27FC236}">
                            <a16:creationId xmlns:a16="http://schemas.microsoft.com/office/drawing/2014/main" id="{5DFE340A-369D-4915-9A7E-7A2A045408C5}"/>
                          </a:ext>
                        </a:extLst>
                      </p:cNvPr>
                      <p:cNvPicPr/>
                      <p:nvPr/>
                    </p:nvPicPr>
                    <p:blipFill>
                      <a:blip r:embed="rId6"/>
                      <a:stretch>
                        <a:fillRect/>
                      </a:stretch>
                    </p:blipFill>
                    <p:spPr>
                      <a:xfrm>
                        <a:off x="1711" y="1621"/>
                        <a:ext cx="1619" cy="1619"/>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E13B6B0-EA51-4324-86B2-C5EBA4BFC4CC}"/>
              </a:ext>
            </a:extLst>
          </p:cNvPr>
          <p:cNvSpPr/>
          <p:nvPr>
            <p:custDataLst>
              <p:tags r:id="rId2"/>
            </p:custDataLst>
          </p:nvPr>
        </p:nvSpPr>
        <p:spPr>
          <a:xfrm>
            <a:off x="9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500" b="1" dirty="0" err="1">
              <a:solidFill>
                <a:schemeClr val="tx1"/>
              </a:solidFill>
              <a:latin typeface="Georgia" panose="02040502050405020303" pitchFamily="18" charset="0"/>
              <a:ea typeface="+mj-ea"/>
              <a:cs typeface="+mj-cs"/>
              <a:sym typeface="Georgia" panose="02040502050405020303" pitchFamily="18" charset="0"/>
            </a:endParaRPr>
          </a:p>
        </p:txBody>
      </p:sp>
      <p:sp>
        <p:nvSpPr>
          <p:cNvPr id="8" name="3. Unit of measure" hidden="1"/>
          <p:cNvSpPr txBox="1">
            <a:spLocks noChangeArrowheads="1"/>
          </p:cNvSpPr>
          <p:nvPr/>
        </p:nvSpPr>
        <p:spPr bwMode="gray">
          <a:xfrm>
            <a:off x="1645752" y="566137"/>
            <a:ext cx="8793595" cy="288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en-US"/>
            </a:defPPr>
            <a:lvl1pPr defTabSz="895350">
              <a:defRPr baseline="0">
                <a:solidFill>
                  <a:schemeClr val="accent6"/>
                </a:solidFill>
                <a:latin typeface="+mn-lt"/>
              </a:defRPr>
            </a:lvl1pPr>
            <a:lvl2pPr marL="447675" defTabSz="895350">
              <a:defRPr sz="2400"/>
            </a:lvl2pPr>
            <a:lvl3pPr marL="895350" defTabSz="895350">
              <a:defRPr sz="2400"/>
            </a:lvl3pPr>
            <a:lvl4pPr marL="1344613"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pt-BR" sz="1837"/>
              <a:t>Subtitle</a:t>
            </a:r>
            <a:endParaRPr lang="x-none" sz="1837" dirty="0"/>
          </a:p>
        </p:txBody>
      </p:sp>
      <p:sp>
        <p:nvSpPr>
          <p:cNvPr id="4" name="Title 3"/>
          <p:cNvSpPr>
            <a:spLocks noGrp="1"/>
          </p:cNvSpPr>
          <p:nvPr>
            <p:ph type="title"/>
          </p:nvPr>
        </p:nvSpPr>
        <p:spPr bwMode="gray">
          <a:xfrm>
            <a:off x="554736" y="519011"/>
            <a:ext cx="11082528" cy="384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FFFFFF"/>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en-US" dirty="0"/>
              <a:t>Clustering using k-means</a:t>
            </a:r>
          </a:p>
        </p:txBody>
      </p:sp>
      <p:pic>
        <p:nvPicPr>
          <p:cNvPr id="3" name="Picture 2">
            <a:extLst>
              <a:ext uri="{FF2B5EF4-FFF2-40B4-BE49-F238E27FC236}">
                <a16:creationId xmlns:a16="http://schemas.microsoft.com/office/drawing/2014/main" id="{D61271BB-E0BD-43B2-9334-944AE513D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2278" y="1505264"/>
            <a:ext cx="7686625" cy="4323726"/>
          </a:xfrm>
          <a:prstGeom prst="rect">
            <a:avLst/>
          </a:prstGeom>
        </p:spPr>
      </p:pic>
      <p:sp>
        <p:nvSpPr>
          <p:cNvPr id="15" name="TextBox 14"/>
          <p:cNvSpPr txBox="1"/>
          <p:nvPr/>
        </p:nvSpPr>
        <p:spPr>
          <a:xfrm>
            <a:off x="1121525" y="1708801"/>
            <a:ext cx="3452124" cy="4127605"/>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a:spcBef>
                <a:spcPct val="140000"/>
              </a:spcBef>
            </a:pPr>
            <a:r>
              <a:rPr lang="en-US" sz="1837" dirty="0"/>
              <a:t>Decide on number of clusters </a:t>
            </a:r>
            <a:br>
              <a:rPr lang="en-US" sz="1837" dirty="0"/>
            </a:br>
            <a:r>
              <a:rPr lang="en-US" sz="1837" dirty="0"/>
              <a:t>(3 clusters in example)</a:t>
            </a:r>
          </a:p>
          <a:p>
            <a:pPr>
              <a:spcBef>
                <a:spcPct val="140000"/>
              </a:spcBef>
            </a:pPr>
            <a:r>
              <a:rPr lang="en-US" sz="1837" dirty="0"/>
              <a:t>Assign centers (centroid) of each cluster randomly</a:t>
            </a:r>
          </a:p>
          <a:p>
            <a:pPr>
              <a:spcBef>
                <a:spcPct val="140000"/>
              </a:spcBef>
            </a:pPr>
            <a:r>
              <a:rPr lang="en-US" sz="1837" dirty="0"/>
              <a:t>Assign each point to the closest </a:t>
            </a:r>
          </a:p>
          <a:p>
            <a:pPr>
              <a:spcBef>
                <a:spcPct val="140000"/>
              </a:spcBef>
            </a:pPr>
            <a:r>
              <a:rPr lang="en-US" sz="1837" dirty="0"/>
              <a:t>Calculate the new center of the clusters</a:t>
            </a:r>
          </a:p>
          <a:p>
            <a:pPr>
              <a:spcBef>
                <a:spcPct val="140000"/>
              </a:spcBef>
            </a:pPr>
            <a:r>
              <a:rPr lang="en-US" sz="1837" dirty="0"/>
              <a:t>Repeat steps 3 and 4 until centroids do not change</a:t>
            </a:r>
          </a:p>
        </p:txBody>
      </p:sp>
      <p:sp>
        <p:nvSpPr>
          <p:cNvPr id="16" name="Oval 23"/>
          <p:cNvSpPr>
            <a:spLocks noChangeArrowheads="1"/>
          </p:cNvSpPr>
          <p:nvPr/>
        </p:nvSpPr>
        <p:spPr bwMode="gray">
          <a:xfrm>
            <a:off x="597788" y="1335495"/>
            <a:ext cx="315578" cy="883076"/>
          </a:xfrm>
          <a:prstGeom prst="ellipse">
            <a:avLst/>
          </a:prstGeom>
          <a:noFill/>
          <a:ln w="12700">
            <a:noFill/>
            <a:round/>
            <a:headEnd/>
            <a:tailEnd/>
          </a:ln>
          <a:effectLst/>
        </p:spPr>
        <p:txBody>
          <a:bodyPr wrap="none" lIns="0" tIns="0" rIns="0" bIns="0" anchor="ctr" anchorCtr="0">
            <a:noAutofit/>
          </a:bodyPr>
          <a:lstStyle/>
          <a:p>
            <a:pPr algn="ctr" defTabSz="821202" eaLnBrk="0" hangingPunct="0"/>
            <a:r>
              <a:rPr lang="en-US" sz="3200" b="1" dirty="0">
                <a:latin typeface="Georgia"/>
              </a:rPr>
              <a:t>1</a:t>
            </a:r>
          </a:p>
        </p:txBody>
      </p:sp>
      <p:sp>
        <p:nvSpPr>
          <p:cNvPr id="17" name="Oval 23"/>
          <p:cNvSpPr>
            <a:spLocks noChangeArrowheads="1"/>
          </p:cNvSpPr>
          <p:nvPr/>
        </p:nvSpPr>
        <p:spPr bwMode="gray">
          <a:xfrm>
            <a:off x="550451" y="2306875"/>
            <a:ext cx="410252" cy="883076"/>
          </a:xfrm>
          <a:prstGeom prst="ellipse">
            <a:avLst/>
          </a:prstGeom>
          <a:noFill/>
          <a:ln w="12700">
            <a:noFill/>
            <a:round/>
            <a:headEnd/>
            <a:tailEnd/>
          </a:ln>
          <a:effectLst/>
        </p:spPr>
        <p:txBody>
          <a:bodyPr wrap="none" lIns="0" tIns="0" rIns="0" bIns="0" anchor="ctr" anchorCtr="0">
            <a:noAutofit/>
          </a:bodyPr>
          <a:lstStyle/>
          <a:p>
            <a:pPr algn="ctr" defTabSz="821202" eaLnBrk="0" hangingPunct="0"/>
            <a:r>
              <a:rPr lang="en-US" sz="3200" b="1" dirty="0">
                <a:latin typeface="Georgia"/>
              </a:rPr>
              <a:t>2</a:t>
            </a:r>
          </a:p>
        </p:txBody>
      </p:sp>
      <p:sp>
        <p:nvSpPr>
          <p:cNvPr id="18" name="Oval 23"/>
          <p:cNvSpPr>
            <a:spLocks noChangeArrowheads="1"/>
          </p:cNvSpPr>
          <p:nvPr/>
        </p:nvSpPr>
        <p:spPr bwMode="gray">
          <a:xfrm>
            <a:off x="552706" y="3205830"/>
            <a:ext cx="405743" cy="883076"/>
          </a:xfrm>
          <a:prstGeom prst="ellipse">
            <a:avLst/>
          </a:prstGeom>
          <a:noFill/>
          <a:ln w="12700">
            <a:noFill/>
            <a:round/>
            <a:headEnd/>
            <a:tailEnd/>
          </a:ln>
          <a:effectLst/>
        </p:spPr>
        <p:txBody>
          <a:bodyPr wrap="none" lIns="0" tIns="0" rIns="0" bIns="0" anchor="ctr" anchorCtr="0">
            <a:noAutofit/>
          </a:bodyPr>
          <a:lstStyle/>
          <a:p>
            <a:pPr algn="ctr" defTabSz="821202" eaLnBrk="0" hangingPunct="0"/>
            <a:r>
              <a:rPr lang="en-US" sz="3200" b="1" dirty="0">
                <a:latin typeface="Georgia"/>
              </a:rPr>
              <a:t>3</a:t>
            </a:r>
          </a:p>
        </p:txBody>
      </p:sp>
      <p:sp>
        <p:nvSpPr>
          <p:cNvPr id="19" name="Oval 23"/>
          <p:cNvSpPr>
            <a:spLocks noChangeArrowheads="1"/>
          </p:cNvSpPr>
          <p:nvPr/>
        </p:nvSpPr>
        <p:spPr bwMode="gray">
          <a:xfrm>
            <a:off x="548197" y="3941823"/>
            <a:ext cx="414761" cy="883076"/>
          </a:xfrm>
          <a:prstGeom prst="ellipse">
            <a:avLst/>
          </a:prstGeom>
          <a:noFill/>
          <a:ln w="12700">
            <a:noFill/>
            <a:round/>
            <a:headEnd/>
            <a:tailEnd/>
          </a:ln>
          <a:effectLst/>
        </p:spPr>
        <p:txBody>
          <a:bodyPr wrap="none" lIns="0" tIns="0" rIns="0" bIns="0" anchor="ctr" anchorCtr="0">
            <a:noAutofit/>
          </a:bodyPr>
          <a:lstStyle/>
          <a:p>
            <a:pPr algn="ctr" defTabSz="821202" eaLnBrk="0" hangingPunct="0"/>
            <a:r>
              <a:rPr lang="en-US" sz="3200" b="1" dirty="0">
                <a:latin typeface="Georgia"/>
              </a:rPr>
              <a:t>4</a:t>
            </a:r>
          </a:p>
        </p:txBody>
      </p:sp>
      <p:sp>
        <p:nvSpPr>
          <p:cNvPr id="20" name="Oval 23"/>
          <p:cNvSpPr>
            <a:spLocks noChangeArrowheads="1"/>
          </p:cNvSpPr>
          <p:nvPr/>
        </p:nvSpPr>
        <p:spPr bwMode="gray">
          <a:xfrm>
            <a:off x="561723" y="4904149"/>
            <a:ext cx="387710" cy="883076"/>
          </a:xfrm>
          <a:prstGeom prst="ellipse">
            <a:avLst/>
          </a:prstGeom>
          <a:noFill/>
          <a:ln w="12700">
            <a:noFill/>
            <a:round/>
            <a:headEnd/>
            <a:tailEnd/>
          </a:ln>
          <a:effectLst/>
        </p:spPr>
        <p:txBody>
          <a:bodyPr wrap="none" lIns="0" tIns="0" rIns="0" bIns="0" anchor="ctr" anchorCtr="0">
            <a:noAutofit/>
          </a:bodyPr>
          <a:lstStyle/>
          <a:p>
            <a:pPr algn="ctr" defTabSz="821202" eaLnBrk="0" hangingPunct="0"/>
            <a:r>
              <a:rPr lang="en-US" sz="3200" b="1" dirty="0">
                <a:latin typeface="Georgia"/>
              </a:rPr>
              <a:t>5</a:t>
            </a:r>
          </a:p>
        </p:txBody>
      </p:sp>
      <p:sp>
        <p:nvSpPr>
          <p:cNvPr id="13" name="Cross 12">
            <a:extLst>
              <a:ext uri="{FF2B5EF4-FFF2-40B4-BE49-F238E27FC236}">
                <a16:creationId xmlns:a16="http://schemas.microsoft.com/office/drawing/2014/main" id="{137A6416-A72B-482D-B8BE-1C1C5467C468}"/>
              </a:ext>
            </a:extLst>
          </p:cNvPr>
          <p:cNvSpPr/>
          <p:nvPr/>
        </p:nvSpPr>
        <p:spPr>
          <a:xfrm>
            <a:off x="2905158" y="2954826"/>
            <a:ext cx="243941" cy="243941"/>
          </a:xfrm>
          <a:prstGeom prst="plus">
            <a:avLst>
              <a:gd name="adj" fmla="val 33308"/>
            </a:avLst>
          </a:prstGeom>
          <a:solidFill>
            <a:srgbClr val="EC12A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8" dirty="0">
              <a:solidFill>
                <a:schemeClr val="tx1"/>
              </a:solidFill>
            </a:endParaRPr>
          </a:p>
        </p:txBody>
      </p:sp>
      <p:sp>
        <p:nvSpPr>
          <p:cNvPr id="14" name="Cross 13">
            <a:extLst>
              <a:ext uri="{FF2B5EF4-FFF2-40B4-BE49-F238E27FC236}">
                <a16:creationId xmlns:a16="http://schemas.microsoft.com/office/drawing/2014/main" id="{3EB21281-7B3E-4BA3-93C3-B4FF903C8033}"/>
              </a:ext>
            </a:extLst>
          </p:cNvPr>
          <p:cNvSpPr/>
          <p:nvPr/>
        </p:nvSpPr>
        <p:spPr>
          <a:xfrm>
            <a:off x="3262927" y="2954826"/>
            <a:ext cx="243941" cy="243941"/>
          </a:xfrm>
          <a:prstGeom prst="plus">
            <a:avLst>
              <a:gd name="adj" fmla="val 33308"/>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8" dirty="0">
              <a:solidFill>
                <a:schemeClr val="tx1"/>
              </a:solidFill>
            </a:endParaRPr>
          </a:p>
        </p:txBody>
      </p:sp>
      <p:sp>
        <p:nvSpPr>
          <p:cNvPr id="21" name="Cross 20">
            <a:extLst>
              <a:ext uri="{FF2B5EF4-FFF2-40B4-BE49-F238E27FC236}">
                <a16:creationId xmlns:a16="http://schemas.microsoft.com/office/drawing/2014/main" id="{2DFA7312-D272-466F-AE6D-CC3B18936B5C}"/>
              </a:ext>
            </a:extLst>
          </p:cNvPr>
          <p:cNvSpPr/>
          <p:nvPr/>
        </p:nvSpPr>
        <p:spPr>
          <a:xfrm>
            <a:off x="3620696" y="2954826"/>
            <a:ext cx="243941" cy="243941"/>
          </a:xfrm>
          <a:prstGeom prst="plus">
            <a:avLst>
              <a:gd name="adj" fmla="val 33308"/>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8" dirty="0">
              <a:solidFill>
                <a:schemeClr val="tx1"/>
              </a:solidFill>
            </a:endParaRPr>
          </a:p>
        </p:txBody>
      </p:sp>
    </p:spTree>
    <p:extLst>
      <p:ext uri="{BB962C8B-B14F-4D97-AF65-F5344CB8AC3E}">
        <p14:creationId xmlns:p14="http://schemas.microsoft.com/office/powerpoint/2010/main" val="3397106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extLst>
              <p:ext uri="{D42A27DB-BD31-4B8C-83A1-F6EECF244321}">
                <p14:modId xmlns:p14="http://schemas.microsoft.com/office/powerpoint/2010/main" val="2623847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5" imgW="327" imgH="327" progId="TCLayout.ActiveDocument.1">
                  <p:embed/>
                </p:oleObj>
              </mc:Choice>
              <mc:Fallback>
                <p:oleObj name="think-cell Slide" r:id="rId45"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12" name="Rectangle 1" hidden="1">
            <a:extLst>
              <a:ext uri="{FF2B5EF4-FFF2-40B4-BE49-F238E27FC236}">
                <a16:creationId xmlns:a16="http://schemas.microsoft.com/office/drawing/2014/main" id="{B70A2C5F-F7E2-40B0-ACBC-B158F1B1B1AB}"/>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latin typeface="Arial" panose="020B0604020202020204" pitchFamily="34" charset="0"/>
              <a:sym typeface="Arial" panose="020B0604020202020204" pitchFamily="34"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134291"/>
            <a:ext cx="5065776" cy="769441"/>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en-US" dirty="0"/>
              <a:t>Let’s work through a couple of examples using 2 types of data</a:t>
            </a:r>
          </a:p>
        </p:txBody>
      </p:sp>
      <p:sp>
        <p:nvSpPr>
          <p:cNvPr id="11" name="4. Footnote">
            <a:extLst>
              <a:ext uri="{FF2B5EF4-FFF2-40B4-BE49-F238E27FC236}">
                <a16:creationId xmlns:a16="http://schemas.microsoft.com/office/drawing/2014/main" id="{49D0A49A-9601-43DD-B3B8-1A76D20D6F00}"/>
              </a:ext>
            </a:extLst>
          </p:cNvPr>
          <p:cNvSpPr txBox="1"/>
          <p:nvPr>
            <p:custDataLst>
              <p:tags r:id="rId3"/>
            </p:custDataLst>
          </p:nvPr>
        </p:nvSpPr>
        <p:spPr>
          <a:xfrm>
            <a:off x="553972" y="6279028"/>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p>
            <a:pPr lvl="0">
              <a:defRPr/>
            </a:pPr>
            <a:r>
              <a:rPr lang="en-US" sz="800" dirty="0">
                <a:cs typeface="Arial" panose="020B0604020202020204" pitchFamily="34" charset="0"/>
              </a:rPr>
              <a:t>Note: For illustration purposes, our examples are shown using only 1 or 2 input variables, in reality a lot more are being used</a:t>
            </a:r>
            <a:endParaRPr lang="en-US" sz="800" kern="1200" dirty="0">
              <a:ea typeface="+mn-ea"/>
              <a:cs typeface="Arial" panose="020B0604020202020204" pitchFamily="34" charset="0"/>
            </a:endParaRPr>
          </a:p>
        </p:txBody>
      </p:sp>
      <p:sp>
        <p:nvSpPr>
          <p:cNvPr id="46" name="Rectangle: Rounded Corners 45">
            <a:extLst>
              <a:ext uri="{FF2B5EF4-FFF2-40B4-BE49-F238E27FC236}">
                <a16:creationId xmlns:a16="http://schemas.microsoft.com/office/drawing/2014/main" id="{DAE6921A-A9F8-4B42-9F1D-CC0F3772261F}"/>
              </a:ext>
            </a:extLst>
          </p:cNvPr>
          <p:cNvSpPr>
            <a:spLocks/>
          </p:cNvSpPr>
          <p:nvPr/>
        </p:nvSpPr>
        <p:spPr>
          <a:xfrm>
            <a:off x="554038" y="1718037"/>
            <a:ext cx="5065776" cy="287715"/>
          </a:xfrm>
          <a:prstGeom prst="roundRect">
            <a:avLst>
              <a:gd name="adj" fmla="val 7383"/>
            </a:avLst>
          </a:prstGeom>
        </p:spPr>
        <p:txBody>
          <a:bodyPr vert="horz" wrap="square" lIns="0" tIns="0" rIns="0" bIns="0" rtlCol="0">
            <a:noAutofit/>
          </a:bodyPr>
          <a:lstStyle/>
          <a:p>
            <a:pPr>
              <a:spcBef>
                <a:spcPts val="300"/>
              </a:spcBef>
              <a:spcAft>
                <a:spcPts val="300"/>
              </a:spcAft>
              <a:buFont typeface="Segoe UI" panose="020B0502040204020203" pitchFamily="34" charset="0"/>
              <a:buChar char="​"/>
            </a:pPr>
            <a:r>
              <a:rPr lang="en-US" b="1" dirty="0">
                <a:solidFill>
                  <a:schemeClr val="tx1"/>
                </a:solidFill>
                <a:cs typeface="Arial" panose="020B0604020202020204" pitchFamily="34" charset="0"/>
              </a:rPr>
              <a:t>Classification example: Iris data set</a:t>
            </a:r>
          </a:p>
        </p:txBody>
      </p:sp>
      <p:grpSp>
        <p:nvGrpSpPr>
          <p:cNvPr id="16" name="Group 15">
            <a:extLst>
              <a:ext uri="{FF2B5EF4-FFF2-40B4-BE49-F238E27FC236}">
                <a16:creationId xmlns:a16="http://schemas.microsoft.com/office/drawing/2014/main" id="{09A8E55B-BAC7-4C56-BADD-3F6C406047FC}"/>
              </a:ext>
            </a:extLst>
          </p:cNvPr>
          <p:cNvGrpSpPr/>
          <p:nvPr/>
        </p:nvGrpSpPr>
        <p:grpSpPr>
          <a:xfrm>
            <a:off x="554038" y="2811558"/>
            <a:ext cx="295275" cy="447675"/>
            <a:chOff x="7459432" y="2285999"/>
            <a:chExt cx="1890972" cy="2939938"/>
          </a:xfrm>
          <a:solidFill>
            <a:srgbClr val="3C96B4"/>
          </a:solidFill>
        </p:grpSpPr>
        <p:grpSp>
          <p:nvGrpSpPr>
            <p:cNvPr id="17" name="Group 16">
              <a:extLst>
                <a:ext uri="{FF2B5EF4-FFF2-40B4-BE49-F238E27FC236}">
                  <a16:creationId xmlns:a16="http://schemas.microsoft.com/office/drawing/2014/main" id="{32D2FDD5-FE1E-4970-8A1F-BBA2C12C5933}"/>
                </a:ext>
              </a:extLst>
            </p:cNvPr>
            <p:cNvGrpSpPr/>
            <p:nvPr/>
          </p:nvGrpSpPr>
          <p:grpSpPr>
            <a:xfrm>
              <a:off x="7459432" y="2285999"/>
              <a:ext cx="1890972" cy="1679159"/>
              <a:chOff x="7459432" y="2082939"/>
              <a:chExt cx="1890972" cy="1882220"/>
            </a:xfrm>
            <a:grpFill/>
          </p:grpSpPr>
          <p:sp>
            <p:nvSpPr>
              <p:cNvPr id="23" name="Freeform: Shape 22">
                <a:extLst>
                  <a:ext uri="{FF2B5EF4-FFF2-40B4-BE49-F238E27FC236}">
                    <a16:creationId xmlns:a16="http://schemas.microsoft.com/office/drawing/2014/main" id="{06C21F96-6FF4-470C-92B9-9063BF7FE77D}"/>
                  </a:ext>
                </a:extLst>
              </p:cNvPr>
              <p:cNvSpPr>
                <a:spLocks/>
              </p:cNvSpPr>
              <p:nvPr/>
            </p:nvSpPr>
            <p:spPr>
              <a:xfrm rot="900000">
                <a:off x="8477004" y="2484253"/>
                <a:ext cx="873400" cy="1479840"/>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24" name="Freeform: Shape 23">
                <a:extLst>
                  <a:ext uri="{FF2B5EF4-FFF2-40B4-BE49-F238E27FC236}">
                    <a16:creationId xmlns:a16="http://schemas.microsoft.com/office/drawing/2014/main" id="{EF73F596-5F15-4728-98CE-9D80DC2C47F2}"/>
                  </a:ext>
                </a:extLst>
              </p:cNvPr>
              <p:cNvSpPr>
                <a:spLocks/>
              </p:cNvSpPr>
              <p:nvPr/>
            </p:nvSpPr>
            <p:spPr>
              <a:xfrm rot="-900000">
                <a:off x="7459432" y="2422764"/>
                <a:ext cx="873400" cy="1542395"/>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25" name="Freeform: Shape 24">
                <a:extLst>
                  <a:ext uri="{FF2B5EF4-FFF2-40B4-BE49-F238E27FC236}">
                    <a16:creationId xmlns:a16="http://schemas.microsoft.com/office/drawing/2014/main" id="{E74FB67B-DC51-4BDA-AF09-51667A2A7B11}"/>
                  </a:ext>
                </a:extLst>
              </p:cNvPr>
              <p:cNvSpPr>
                <a:spLocks/>
              </p:cNvSpPr>
              <p:nvPr/>
            </p:nvSpPr>
            <p:spPr>
              <a:xfrm>
                <a:off x="7850479" y="2082939"/>
                <a:ext cx="1108878" cy="1878821"/>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grpSp>
        <p:sp>
          <p:nvSpPr>
            <p:cNvPr id="18" name="Freeform: Shape 17">
              <a:extLst>
                <a:ext uri="{FF2B5EF4-FFF2-40B4-BE49-F238E27FC236}">
                  <a16:creationId xmlns:a16="http://schemas.microsoft.com/office/drawing/2014/main" id="{1D223F84-A826-414E-BAEF-DDEDBD301D3F}"/>
                </a:ext>
              </a:extLst>
            </p:cNvPr>
            <p:cNvSpPr>
              <a:spLocks/>
            </p:cNvSpPr>
            <p:nvPr/>
          </p:nvSpPr>
          <p:spPr>
            <a:xfrm rot="11700000">
              <a:off x="7540983" y="3923863"/>
              <a:ext cx="574247" cy="1132122"/>
            </a:xfrm>
            <a:custGeom>
              <a:avLst/>
              <a:gdLst>
                <a:gd name="connsiteX0" fmla="*/ 226204 w 574894"/>
                <a:gd name="connsiteY0" fmla="*/ 1117287 h 1132122"/>
                <a:gd name="connsiteX1" fmla="*/ 138194 w 574894"/>
                <a:gd name="connsiteY1" fmla="*/ 1132122 h 1132122"/>
                <a:gd name="connsiteX2" fmla="*/ 50184 w 574894"/>
                <a:gd name="connsiteY2" fmla="*/ 1117287 h 1132122"/>
                <a:gd name="connsiteX3" fmla="*/ 647 w 574894"/>
                <a:gd name="connsiteY3" fmla="*/ 1091574 h 1132122"/>
                <a:gd name="connsiteX4" fmla="*/ 19102 w 574894"/>
                <a:gd name="connsiteY4" fmla="*/ 1066311 h 1132122"/>
                <a:gd name="connsiteX5" fmla="*/ 131080 w 574894"/>
                <a:gd name="connsiteY5" fmla="*/ 728980 h 1132122"/>
                <a:gd name="connsiteX6" fmla="*/ 131567 w 574894"/>
                <a:gd name="connsiteY6" fmla="*/ 719635 h 1132122"/>
                <a:gd name="connsiteX7" fmla="*/ 144535 w 574894"/>
                <a:gd name="connsiteY7" fmla="*/ 713180 h 1132122"/>
                <a:gd name="connsiteX8" fmla="*/ 286136 w 574894"/>
                <a:gd name="connsiteY8" fmla="*/ 364494 h 1132122"/>
                <a:gd name="connsiteX9" fmla="*/ 285917 w 574894"/>
                <a:gd name="connsiteY9" fmla="*/ 362663 h 1132122"/>
                <a:gd name="connsiteX10" fmla="*/ 285643 w 574894"/>
                <a:gd name="connsiteY10" fmla="*/ 362663 h 1132122"/>
                <a:gd name="connsiteX11" fmla="*/ 286136 w 574894"/>
                <a:gd name="connsiteY11" fmla="*/ 354113 h 1132122"/>
                <a:gd name="connsiteX12" fmla="*/ 149582 w 574894"/>
                <a:gd name="connsiteY12" fmla="*/ 173673 h 1132122"/>
                <a:gd name="connsiteX13" fmla="*/ 74383 w 574894"/>
                <a:gd name="connsiteY13" fmla="*/ 160376 h 1132122"/>
                <a:gd name="connsiteX14" fmla="*/ 45580 w 574894"/>
                <a:gd name="connsiteY14" fmla="*/ 87555 h 1132122"/>
                <a:gd name="connsiteX15" fmla="*/ 0 w 574894"/>
                <a:gd name="connsiteY15" fmla="*/ 21369 h 1132122"/>
                <a:gd name="connsiteX16" fmla="*/ 50184 w 574894"/>
                <a:gd name="connsiteY16" fmla="*/ 7754 h 1132122"/>
                <a:gd name="connsiteX17" fmla="*/ 138194 w 574894"/>
                <a:gd name="connsiteY17" fmla="*/ 0 h 1132122"/>
                <a:gd name="connsiteX18" fmla="*/ 574894 w 574894"/>
                <a:gd name="connsiteY18" fmla="*/ 381662 h 1132122"/>
                <a:gd name="connsiteX19" fmla="*/ 573931 w 574894"/>
                <a:gd name="connsiteY19" fmla="*/ 398326 h 1132122"/>
                <a:gd name="connsiteX20" fmla="*/ 574465 w 574894"/>
                <a:gd name="connsiteY20" fmla="*/ 398326 h 1132122"/>
                <a:gd name="connsiteX21" fmla="*/ 574893 w 574894"/>
                <a:gd name="connsiteY21" fmla="*/ 401895 h 1132122"/>
                <a:gd name="connsiteX22" fmla="*/ 226204 w 574894"/>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73736 w 574247"/>
                <a:gd name="connsiteY13" fmla="*/ 160376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60270 w 574247"/>
                <a:gd name="connsiteY12" fmla="*/ 160775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4247" h="1132122">
                  <a:moveTo>
                    <a:pt x="225557" y="1117287"/>
                  </a:moveTo>
                  <a:cubicBezTo>
                    <a:pt x="197128" y="1127014"/>
                    <a:pt x="167695" y="1132122"/>
                    <a:pt x="137547" y="1132122"/>
                  </a:cubicBezTo>
                  <a:cubicBezTo>
                    <a:pt x="107399" y="1132122"/>
                    <a:pt x="77965" y="1127014"/>
                    <a:pt x="49537" y="1117287"/>
                  </a:cubicBezTo>
                  <a:lnTo>
                    <a:pt x="0" y="1091574"/>
                  </a:lnTo>
                  <a:lnTo>
                    <a:pt x="18455" y="1066311"/>
                  </a:lnTo>
                  <a:cubicBezTo>
                    <a:pt x="75868" y="977048"/>
                    <a:pt x="114226" y="860977"/>
                    <a:pt x="130433" y="728980"/>
                  </a:cubicBezTo>
                  <a:cubicBezTo>
                    <a:pt x="130595" y="725865"/>
                    <a:pt x="130758" y="722750"/>
                    <a:pt x="130920" y="719635"/>
                  </a:cubicBezTo>
                  <a:lnTo>
                    <a:pt x="143888" y="713180"/>
                  </a:lnTo>
                  <a:cubicBezTo>
                    <a:pt x="226811" y="658385"/>
                    <a:pt x="285489" y="522923"/>
                    <a:pt x="285489" y="364494"/>
                  </a:cubicBezTo>
                  <a:lnTo>
                    <a:pt x="285270" y="362663"/>
                  </a:lnTo>
                  <a:lnTo>
                    <a:pt x="284996" y="362663"/>
                  </a:lnTo>
                  <a:cubicBezTo>
                    <a:pt x="285160" y="359813"/>
                    <a:pt x="285325" y="356963"/>
                    <a:pt x="285489" y="354113"/>
                  </a:cubicBezTo>
                  <a:cubicBezTo>
                    <a:pt x="285489" y="272998"/>
                    <a:pt x="240517" y="190504"/>
                    <a:pt x="160270" y="160775"/>
                  </a:cubicBezTo>
                  <a:lnTo>
                    <a:pt x="100706" y="138359"/>
                  </a:lnTo>
                  <a:lnTo>
                    <a:pt x="53532" y="95112"/>
                  </a:lnTo>
                  <a:lnTo>
                    <a:pt x="41232" y="38635"/>
                  </a:lnTo>
                  <a:cubicBezTo>
                    <a:pt x="57960" y="34097"/>
                    <a:pt x="32809" y="12292"/>
                    <a:pt x="49537" y="7754"/>
                  </a:cubicBezTo>
                  <a:cubicBezTo>
                    <a:pt x="77965" y="2670"/>
                    <a:pt x="107399" y="0"/>
                    <a:pt x="137547" y="0"/>
                  </a:cubicBezTo>
                  <a:cubicBezTo>
                    <a:pt x="378730" y="0"/>
                    <a:pt x="574247" y="170876"/>
                    <a:pt x="574247" y="381662"/>
                  </a:cubicBezTo>
                  <a:lnTo>
                    <a:pt x="573284" y="398326"/>
                  </a:lnTo>
                  <a:lnTo>
                    <a:pt x="573818" y="398326"/>
                  </a:lnTo>
                  <a:cubicBezTo>
                    <a:pt x="573961" y="399516"/>
                    <a:pt x="574103" y="400705"/>
                    <a:pt x="574246" y="401895"/>
                  </a:cubicBezTo>
                  <a:cubicBezTo>
                    <a:pt x="574247" y="754777"/>
                    <a:pt x="424552" y="1049196"/>
                    <a:pt x="225557" y="1117287"/>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19" name="Freeform: Shape 18">
              <a:extLst>
                <a:ext uri="{FF2B5EF4-FFF2-40B4-BE49-F238E27FC236}">
                  <a16:creationId xmlns:a16="http://schemas.microsoft.com/office/drawing/2014/main" id="{09532B07-758E-4BE1-9D13-4FE02C0CDC92}"/>
                </a:ext>
              </a:extLst>
            </p:cNvPr>
            <p:cNvSpPr>
              <a:spLocks/>
            </p:cNvSpPr>
            <p:nvPr/>
          </p:nvSpPr>
          <p:spPr>
            <a:xfrm rot="9900000" flipH="1">
              <a:off x="8715888" y="3923863"/>
              <a:ext cx="574247" cy="1132122"/>
            </a:xfrm>
            <a:custGeom>
              <a:avLst/>
              <a:gdLst>
                <a:gd name="connsiteX0" fmla="*/ 226204 w 574894"/>
                <a:gd name="connsiteY0" fmla="*/ 1117287 h 1132122"/>
                <a:gd name="connsiteX1" fmla="*/ 138194 w 574894"/>
                <a:gd name="connsiteY1" fmla="*/ 1132122 h 1132122"/>
                <a:gd name="connsiteX2" fmla="*/ 50184 w 574894"/>
                <a:gd name="connsiteY2" fmla="*/ 1117287 h 1132122"/>
                <a:gd name="connsiteX3" fmla="*/ 647 w 574894"/>
                <a:gd name="connsiteY3" fmla="*/ 1091574 h 1132122"/>
                <a:gd name="connsiteX4" fmla="*/ 19102 w 574894"/>
                <a:gd name="connsiteY4" fmla="*/ 1066311 h 1132122"/>
                <a:gd name="connsiteX5" fmla="*/ 131080 w 574894"/>
                <a:gd name="connsiteY5" fmla="*/ 728980 h 1132122"/>
                <a:gd name="connsiteX6" fmla="*/ 131567 w 574894"/>
                <a:gd name="connsiteY6" fmla="*/ 719635 h 1132122"/>
                <a:gd name="connsiteX7" fmla="*/ 144535 w 574894"/>
                <a:gd name="connsiteY7" fmla="*/ 713180 h 1132122"/>
                <a:gd name="connsiteX8" fmla="*/ 286136 w 574894"/>
                <a:gd name="connsiteY8" fmla="*/ 364494 h 1132122"/>
                <a:gd name="connsiteX9" fmla="*/ 285917 w 574894"/>
                <a:gd name="connsiteY9" fmla="*/ 362663 h 1132122"/>
                <a:gd name="connsiteX10" fmla="*/ 285643 w 574894"/>
                <a:gd name="connsiteY10" fmla="*/ 362663 h 1132122"/>
                <a:gd name="connsiteX11" fmla="*/ 286136 w 574894"/>
                <a:gd name="connsiteY11" fmla="*/ 354113 h 1132122"/>
                <a:gd name="connsiteX12" fmla="*/ 149582 w 574894"/>
                <a:gd name="connsiteY12" fmla="*/ 173673 h 1132122"/>
                <a:gd name="connsiteX13" fmla="*/ 74383 w 574894"/>
                <a:gd name="connsiteY13" fmla="*/ 160376 h 1132122"/>
                <a:gd name="connsiteX14" fmla="*/ 45580 w 574894"/>
                <a:gd name="connsiteY14" fmla="*/ 87555 h 1132122"/>
                <a:gd name="connsiteX15" fmla="*/ 0 w 574894"/>
                <a:gd name="connsiteY15" fmla="*/ 21369 h 1132122"/>
                <a:gd name="connsiteX16" fmla="*/ 50184 w 574894"/>
                <a:gd name="connsiteY16" fmla="*/ 7754 h 1132122"/>
                <a:gd name="connsiteX17" fmla="*/ 138194 w 574894"/>
                <a:gd name="connsiteY17" fmla="*/ 0 h 1132122"/>
                <a:gd name="connsiteX18" fmla="*/ 574894 w 574894"/>
                <a:gd name="connsiteY18" fmla="*/ 381662 h 1132122"/>
                <a:gd name="connsiteX19" fmla="*/ 573931 w 574894"/>
                <a:gd name="connsiteY19" fmla="*/ 398326 h 1132122"/>
                <a:gd name="connsiteX20" fmla="*/ 574465 w 574894"/>
                <a:gd name="connsiteY20" fmla="*/ 398326 h 1132122"/>
                <a:gd name="connsiteX21" fmla="*/ 574893 w 574894"/>
                <a:gd name="connsiteY21" fmla="*/ 401895 h 1132122"/>
                <a:gd name="connsiteX22" fmla="*/ 226204 w 574894"/>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73736 w 574247"/>
                <a:gd name="connsiteY13" fmla="*/ 160376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60270 w 574247"/>
                <a:gd name="connsiteY12" fmla="*/ 160775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4247" h="1132122">
                  <a:moveTo>
                    <a:pt x="225557" y="1117287"/>
                  </a:moveTo>
                  <a:cubicBezTo>
                    <a:pt x="197128" y="1127014"/>
                    <a:pt x="167695" y="1132122"/>
                    <a:pt x="137547" y="1132122"/>
                  </a:cubicBezTo>
                  <a:cubicBezTo>
                    <a:pt x="107399" y="1132122"/>
                    <a:pt x="77965" y="1127014"/>
                    <a:pt x="49537" y="1117287"/>
                  </a:cubicBezTo>
                  <a:lnTo>
                    <a:pt x="0" y="1091574"/>
                  </a:lnTo>
                  <a:lnTo>
                    <a:pt x="18455" y="1066311"/>
                  </a:lnTo>
                  <a:cubicBezTo>
                    <a:pt x="75868" y="977048"/>
                    <a:pt x="114226" y="860977"/>
                    <a:pt x="130433" y="728980"/>
                  </a:cubicBezTo>
                  <a:cubicBezTo>
                    <a:pt x="130595" y="725865"/>
                    <a:pt x="130758" y="722750"/>
                    <a:pt x="130920" y="719635"/>
                  </a:cubicBezTo>
                  <a:lnTo>
                    <a:pt x="143888" y="713180"/>
                  </a:lnTo>
                  <a:cubicBezTo>
                    <a:pt x="226811" y="658385"/>
                    <a:pt x="285489" y="522923"/>
                    <a:pt x="285489" y="364494"/>
                  </a:cubicBezTo>
                  <a:lnTo>
                    <a:pt x="285270" y="362663"/>
                  </a:lnTo>
                  <a:lnTo>
                    <a:pt x="284996" y="362663"/>
                  </a:lnTo>
                  <a:cubicBezTo>
                    <a:pt x="285160" y="359813"/>
                    <a:pt x="285325" y="356963"/>
                    <a:pt x="285489" y="354113"/>
                  </a:cubicBezTo>
                  <a:cubicBezTo>
                    <a:pt x="285489" y="272998"/>
                    <a:pt x="240517" y="190504"/>
                    <a:pt x="160270" y="160775"/>
                  </a:cubicBezTo>
                  <a:lnTo>
                    <a:pt x="100706" y="138359"/>
                  </a:lnTo>
                  <a:lnTo>
                    <a:pt x="53532" y="95112"/>
                  </a:lnTo>
                  <a:lnTo>
                    <a:pt x="41232" y="38635"/>
                  </a:lnTo>
                  <a:cubicBezTo>
                    <a:pt x="57960" y="34097"/>
                    <a:pt x="32809" y="12292"/>
                    <a:pt x="49537" y="7754"/>
                  </a:cubicBezTo>
                  <a:cubicBezTo>
                    <a:pt x="77965" y="2670"/>
                    <a:pt x="107399" y="0"/>
                    <a:pt x="137547" y="0"/>
                  </a:cubicBezTo>
                  <a:cubicBezTo>
                    <a:pt x="378730" y="0"/>
                    <a:pt x="574247" y="170876"/>
                    <a:pt x="574247" y="381662"/>
                  </a:cubicBezTo>
                  <a:lnTo>
                    <a:pt x="573284" y="398326"/>
                  </a:lnTo>
                  <a:lnTo>
                    <a:pt x="573818" y="398326"/>
                  </a:lnTo>
                  <a:cubicBezTo>
                    <a:pt x="573961" y="399516"/>
                    <a:pt x="574103" y="400705"/>
                    <a:pt x="574246" y="401895"/>
                  </a:cubicBezTo>
                  <a:cubicBezTo>
                    <a:pt x="574247" y="754777"/>
                    <a:pt x="424552" y="1049196"/>
                    <a:pt x="225557" y="1117287"/>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20" name="Freeform: Shape 19">
              <a:extLst>
                <a:ext uri="{FF2B5EF4-FFF2-40B4-BE49-F238E27FC236}">
                  <a16:creationId xmlns:a16="http://schemas.microsoft.com/office/drawing/2014/main" id="{A5175338-EE44-490F-B84D-3FD17110C860}"/>
                </a:ext>
              </a:extLst>
            </p:cNvPr>
            <p:cNvSpPr>
              <a:spLocks/>
            </p:cNvSpPr>
            <p:nvPr/>
          </p:nvSpPr>
          <p:spPr>
            <a:xfrm rot="10800000">
              <a:off x="7946877" y="3996805"/>
              <a:ext cx="948240" cy="1229132"/>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21" name="Freeform: Shape 20">
              <a:extLst>
                <a:ext uri="{FF2B5EF4-FFF2-40B4-BE49-F238E27FC236}">
                  <a16:creationId xmlns:a16="http://schemas.microsoft.com/office/drawing/2014/main" id="{401E56FE-B7C8-422B-9552-8FA8D807CA15}"/>
                </a:ext>
              </a:extLst>
            </p:cNvPr>
            <p:cNvSpPr>
              <a:spLocks/>
            </p:cNvSpPr>
            <p:nvPr/>
          </p:nvSpPr>
          <p:spPr>
            <a:xfrm rot="10800000">
              <a:off x="8248426" y="4065399"/>
              <a:ext cx="342701" cy="444217"/>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cxnSp>
          <p:nvCxnSpPr>
            <p:cNvPr id="22" name="Straight Connector 21">
              <a:extLst>
                <a:ext uri="{FF2B5EF4-FFF2-40B4-BE49-F238E27FC236}">
                  <a16:creationId xmlns:a16="http://schemas.microsoft.com/office/drawing/2014/main" id="{881B119B-B63C-450D-A051-2C11876E770A}"/>
                </a:ext>
              </a:extLst>
            </p:cNvPr>
            <p:cNvCxnSpPr>
              <a:cxnSpLocks/>
            </p:cNvCxnSpPr>
            <p:nvPr/>
          </p:nvCxnSpPr>
          <p:spPr>
            <a:xfrm flipV="1">
              <a:off x="8405757" y="3162987"/>
              <a:ext cx="1643" cy="833818"/>
            </a:xfrm>
            <a:prstGeom prst="line">
              <a:avLst/>
            </a:prstGeom>
            <a:grpFill/>
            <a:ln w="1270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4BC6315-E0FA-43BF-9702-45B374CC66F3}"/>
              </a:ext>
            </a:extLst>
          </p:cNvPr>
          <p:cNvGrpSpPr/>
          <p:nvPr/>
        </p:nvGrpSpPr>
        <p:grpSpPr>
          <a:xfrm>
            <a:off x="2260601" y="2811558"/>
            <a:ext cx="296863" cy="447675"/>
            <a:chOff x="7459432" y="2285999"/>
            <a:chExt cx="1890972" cy="2939938"/>
          </a:xfrm>
          <a:solidFill>
            <a:srgbClr val="EC12A5"/>
          </a:solidFill>
        </p:grpSpPr>
        <p:grpSp>
          <p:nvGrpSpPr>
            <p:cNvPr id="27" name="Group 26">
              <a:extLst>
                <a:ext uri="{FF2B5EF4-FFF2-40B4-BE49-F238E27FC236}">
                  <a16:creationId xmlns:a16="http://schemas.microsoft.com/office/drawing/2014/main" id="{8019E8BE-F81C-4E8A-AC73-14B745377C3F}"/>
                </a:ext>
              </a:extLst>
            </p:cNvPr>
            <p:cNvGrpSpPr/>
            <p:nvPr/>
          </p:nvGrpSpPr>
          <p:grpSpPr>
            <a:xfrm>
              <a:off x="7459432" y="2285999"/>
              <a:ext cx="1890972" cy="1679159"/>
              <a:chOff x="7459432" y="2082939"/>
              <a:chExt cx="1890972" cy="1882220"/>
            </a:xfrm>
            <a:grpFill/>
          </p:grpSpPr>
          <p:sp>
            <p:nvSpPr>
              <p:cNvPr id="33" name="Freeform: Shape 32">
                <a:extLst>
                  <a:ext uri="{FF2B5EF4-FFF2-40B4-BE49-F238E27FC236}">
                    <a16:creationId xmlns:a16="http://schemas.microsoft.com/office/drawing/2014/main" id="{49FC02A1-D19C-42E4-80D5-49B0AFF01751}"/>
                  </a:ext>
                </a:extLst>
              </p:cNvPr>
              <p:cNvSpPr>
                <a:spLocks/>
              </p:cNvSpPr>
              <p:nvPr/>
            </p:nvSpPr>
            <p:spPr>
              <a:xfrm rot="900000">
                <a:off x="8477004" y="2484253"/>
                <a:ext cx="873400" cy="1479840"/>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34" name="Freeform: Shape 33">
                <a:extLst>
                  <a:ext uri="{FF2B5EF4-FFF2-40B4-BE49-F238E27FC236}">
                    <a16:creationId xmlns:a16="http://schemas.microsoft.com/office/drawing/2014/main" id="{570BCCF7-829D-49D4-9F5F-DAB5ECEEDEB2}"/>
                  </a:ext>
                </a:extLst>
              </p:cNvPr>
              <p:cNvSpPr>
                <a:spLocks/>
              </p:cNvSpPr>
              <p:nvPr/>
            </p:nvSpPr>
            <p:spPr>
              <a:xfrm rot="-900000">
                <a:off x="7459432" y="2422764"/>
                <a:ext cx="873400" cy="1542395"/>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35" name="Freeform: Shape 34">
                <a:extLst>
                  <a:ext uri="{FF2B5EF4-FFF2-40B4-BE49-F238E27FC236}">
                    <a16:creationId xmlns:a16="http://schemas.microsoft.com/office/drawing/2014/main" id="{A9AC84EC-E54F-4588-A57F-770131152B44}"/>
                  </a:ext>
                </a:extLst>
              </p:cNvPr>
              <p:cNvSpPr>
                <a:spLocks/>
              </p:cNvSpPr>
              <p:nvPr/>
            </p:nvSpPr>
            <p:spPr>
              <a:xfrm>
                <a:off x="7850479" y="2082939"/>
                <a:ext cx="1108878" cy="1878821"/>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grpSp>
        <p:sp>
          <p:nvSpPr>
            <p:cNvPr id="28" name="Freeform: Shape 27">
              <a:extLst>
                <a:ext uri="{FF2B5EF4-FFF2-40B4-BE49-F238E27FC236}">
                  <a16:creationId xmlns:a16="http://schemas.microsoft.com/office/drawing/2014/main" id="{2DF63D29-7131-46A3-BBBA-4CC000E56571}"/>
                </a:ext>
              </a:extLst>
            </p:cNvPr>
            <p:cNvSpPr>
              <a:spLocks/>
            </p:cNvSpPr>
            <p:nvPr/>
          </p:nvSpPr>
          <p:spPr>
            <a:xfrm rot="11700000">
              <a:off x="7540983" y="3923863"/>
              <a:ext cx="574247" cy="1132122"/>
            </a:xfrm>
            <a:custGeom>
              <a:avLst/>
              <a:gdLst>
                <a:gd name="connsiteX0" fmla="*/ 226204 w 574894"/>
                <a:gd name="connsiteY0" fmla="*/ 1117287 h 1132122"/>
                <a:gd name="connsiteX1" fmla="*/ 138194 w 574894"/>
                <a:gd name="connsiteY1" fmla="*/ 1132122 h 1132122"/>
                <a:gd name="connsiteX2" fmla="*/ 50184 w 574894"/>
                <a:gd name="connsiteY2" fmla="*/ 1117287 h 1132122"/>
                <a:gd name="connsiteX3" fmla="*/ 647 w 574894"/>
                <a:gd name="connsiteY3" fmla="*/ 1091574 h 1132122"/>
                <a:gd name="connsiteX4" fmla="*/ 19102 w 574894"/>
                <a:gd name="connsiteY4" fmla="*/ 1066311 h 1132122"/>
                <a:gd name="connsiteX5" fmla="*/ 131080 w 574894"/>
                <a:gd name="connsiteY5" fmla="*/ 728980 h 1132122"/>
                <a:gd name="connsiteX6" fmla="*/ 131567 w 574894"/>
                <a:gd name="connsiteY6" fmla="*/ 719635 h 1132122"/>
                <a:gd name="connsiteX7" fmla="*/ 144535 w 574894"/>
                <a:gd name="connsiteY7" fmla="*/ 713180 h 1132122"/>
                <a:gd name="connsiteX8" fmla="*/ 286136 w 574894"/>
                <a:gd name="connsiteY8" fmla="*/ 364494 h 1132122"/>
                <a:gd name="connsiteX9" fmla="*/ 285917 w 574894"/>
                <a:gd name="connsiteY9" fmla="*/ 362663 h 1132122"/>
                <a:gd name="connsiteX10" fmla="*/ 285643 w 574894"/>
                <a:gd name="connsiteY10" fmla="*/ 362663 h 1132122"/>
                <a:gd name="connsiteX11" fmla="*/ 286136 w 574894"/>
                <a:gd name="connsiteY11" fmla="*/ 354113 h 1132122"/>
                <a:gd name="connsiteX12" fmla="*/ 149582 w 574894"/>
                <a:gd name="connsiteY12" fmla="*/ 173673 h 1132122"/>
                <a:gd name="connsiteX13" fmla="*/ 74383 w 574894"/>
                <a:gd name="connsiteY13" fmla="*/ 160376 h 1132122"/>
                <a:gd name="connsiteX14" fmla="*/ 45580 w 574894"/>
                <a:gd name="connsiteY14" fmla="*/ 87555 h 1132122"/>
                <a:gd name="connsiteX15" fmla="*/ 0 w 574894"/>
                <a:gd name="connsiteY15" fmla="*/ 21369 h 1132122"/>
                <a:gd name="connsiteX16" fmla="*/ 50184 w 574894"/>
                <a:gd name="connsiteY16" fmla="*/ 7754 h 1132122"/>
                <a:gd name="connsiteX17" fmla="*/ 138194 w 574894"/>
                <a:gd name="connsiteY17" fmla="*/ 0 h 1132122"/>
                <a:gd name="connsiteX18" fmla="*/ 574894 w 574894"/>
                <a:gd name="connsiteY18" fmla="*/ 381662 h 1132122"/>
                <a:gd name="connsiteX19" fmla="*/ 573931 w 574894"/>
                <a:gd name="connsiteY19" fmla="*/ 398326 h 1132122"/>
                <a:gd name="connsiteX20" fmla="*/ 574465 w 574894"/>
                <a:gd name="connsiteY20" fmla="*/ 398326 h 1132122"/>
                <a:gd name="connsiteX21" fmla="*/ 574893 w 574894"/>
                <a:gd name="connsiteY21" fmla="*/ 401895 h 1132122"/>
                <a:gd name="connsiteX22" fmla="*/ 226204 w 574894"/>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73736 w 574247"/>
                <a:gd name="connsiteY13" fmla="*/ 160376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60270 w 574247"/>
                <a:gd name="connsiteY12" fmla="*/ 160775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4247" h="1132122">
                  <a:moveTo>
                    <a:pt x="225557" y="1117287"/>
                  </a:moveTo>
                  <a:cubicBezTo>
                    <a:pt x="197128" y="1127014"/>
                    <a:pt x="167695" y="1132122"/>
                    <a:pt x="137547" y="1132122"/>
                  </a:cubicBezTo>
                  <a:cubicBezTo>
                    <a:pt x="107399" y="1132122"/>
                    <a:pt x="77965" y="1127014"/>
                    <a:pt x="49537" y="1117287"/>
                  </a:cubicBezTo>
                  <a:lnTo>
                    <a:pt x="0" y="1091574"/>
                  </a:lnTo>
                  <a:lnTo>
                    <a:pt x="18455" y="1066311"/>
                  </a:lnTo>
                  <a:cubicBezTo>
                    <a:pt x="75868" y="977048"/>
                    <a:pt x="114226" y="860977"/>
                    <a:pt x="130433" y="728980"/>
                  </a:cubicBezTo>
                  <a:cubicBezTo>
                    <a:pt x="130595" y="725865"/>
                    <a:pt x="130758" y="722750"/>
                    <a:pt x="130920" y="719635"/>
                  </a:cubicBezTo>
                  <a:lnTo>
                    <a:pt x="143888" y="713180"/>
                  </a:lnTo>
                  <a:cubicBezTo>
                    <a:pt x="226811" y="658385"/>
                    <a:pt x="285489" y="522923"/>
                    <a:pt x="285489" y="364494"/>
                  </a:cubicBezTo>
                  <a:lnTo>
                    <a:pt x="285270" y="362663"/>
                  </a:lnTo>
                  <a:lnTo>
                    <a:pt x="284996" y="362663"/>
                  </a:lnTo>
                  <a:cubicBezTo>
                    <a:pt x="285160" y="359813"/>
                    <a:pt x="285325" y="356963"/>
                    <a:pt x="285489" y="354113"/>
                  </a:cubicBezTo>
                  <a:cubicBezTo>
                    <a:pt x="285489" y="272998"/>
                    <a:pt x="240517" y="190504"/>
                    <a:pt x="160270" y="160775"/>
                  </a:cubicBezTo>
                  <a:lnTo>
                    <a:pt x="100706" y="138359"/>
                  </a:lnTo>
                  <a:lnTo>
                    <a:pt x="53532" y="95112"/>
                  </a:lnTo>
                  <a:lnTo>
                    <a:pt x="41232" y="38635"/>
                  </a:lnTo>
                  <a:cubicBezTo>
                    <a:pt x="57960" y="34097"/>
                    <a:pt x="32809" y="12292"/>
                    <a:pt x="49537" y="7754"/>
                  </a:cubicBezTo>
                  <a:cubicBezTo>
                    <a:pt x="77965" y="2670"/>
                    <a:pt x="107399" y="0"/>
                    <a:pt x="137547" y="0"/>
                  </a:cubicBezTo>
                  <a:cubicBezTo>
                    <a:pt x="378730" y="0"/>
                    <a:pt x="574247" y="170876"/>
                    <a:pt x="574247" y="381662"/>
                  </a:cubicBezTo>
                  <a:lnTo>
                    <a:pt x="573284" y="398326"/>
                  </a:lnTo>
                  <a:lnTo>
                    <a:pt x="573818" y="398326"/>
                  </a:lnTo>
                  <a:cubicBezTo>
                    <a:pt x="573961" y="399516"/>
                    <a:pt x="574103" y="400705"/>
                    <a:pt x="574246" y="401895"/>
                  </a:cubicBezTo>
                  <a:cubicBezTo>
                    <a:pt x="574247" y="754777"/>
                    <a:pt x="424552" y="1049196"/>
                    <a:pt x="225557" y="1117287"/>
                  </a:cubicBezTo>
                  <a:close/>
                </a:path>
              </a:pathLst>
            </a:cu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29" name="Freeform: Shape 28">
              <a:extLst>
                <a:ext uri="{FF2B5EF4-FFF2-40B4-BE49-F238E27FC236}">
                  <a16:creationId xmlns:a16="http://schemas.microsoft.com/office/drawing/2014/main" id="{4D7DB5FB-932F-4109-9AB2-6A93724AD7BF}"/>
                </a:ext>
              </a:extLst>
            </p:cNvPr>
            <p:cNvSpPr>
              <a:spLocks/>
            </p:cNvSpPr>
            <p:nvPr/>
          </p:nvSpPr>
          <p:spPr>
            <a:xfrm rot="9900000" flipH="1">
              <a:off x="8715888" y="3923863"/>
              <a:ext cx="574247" cy="1132122"/>
            </a:xfrm>
            <a:custGeom>
              <a:avLst/>
              <a:gdLst>
                <a:gd name="connsiteX0" fmla="*/ 226204 w 574894"/>
                <a:gd name="connsiteY0" fmla="*/ 1117287 h 1132122"/>
                <a:gd name="connsiteX1" fmla="*/ 138194 w 574894"/>
                <a:gd name="connsiteY1" fmla="*/ 1132122 h 1132122"/>
                <a:gd name="connsiteX2" fmla="*/ 50184 w 574894"/>
                <a:gd name="connsiteY2" fmla="*/ 1117287 h 1132122"/>
                <a:gd name="connsiteX3" fmla="*/ 647 w 574894"/>
                <a:gd name="connsiteY3" fmla="*/ 1091574 h 1132122"/>
                <a:gd name="connsiteX4" fmla="*/ 19102 w 574894"/>
                <a:gd name="connsiteY4" fmla="*/ 1066311 h 1132122"/>
                <a:gd name="connsiteX5" fmla="*/ 131080 w 574894"/>
                <a:gd name="connsiteY5" fmla="*/ 728980 h 1132122"/>
                <a:gd name="connsiteX6" fmla="*/ 131567 w 574894"/>
                <a:gd name="connsiteY6" fmla="*/ 719635 h 1132122"/>
                <a:gd name="connsiteX7" fmla="*/ 144535 w 574894"/>
                <a:gd name="connsiteY7" fmla="*/ 713180 h 1132122"/>
                <a:gd name="connsiteX8" fmla="*/ 286136 w 574894"/>
                <a:gd name="connsiteY8" fmla="*/ 364494 h 1132122"/>
                <a:gd name="connsiteX9" fmla="*/ 285917 w 574894"/>
                <a:gd name="connsiteY9" fmla="*/ 362663 h 1132122"/>
                <a:gd name="connsiteX10" fmla="*/ 285643 w 574894"/>
                <a:gd name="connsiteY10" fmla="*/ 362663 h 1132122"/>
                <a:gd name="connsiteX11" fmla="*/ 286136 w 574894"/>
                <a:gd name="connsiteY11" fmla="*/ 354113 h 1132122"/>
                <a:gd name="connsiteX12" fmla="*/ 149582 w 574894"/>
                <a:gd name="connsiteY12" fmla="*/ 173673 h 1132122"/>
                <a:gd name="connsiteX13" fmla="*/ 74383 w 574894"/>
                <a:gd name="connsiteY13" fmla="*/ 160376 h 1132122"/>
                <a:gd name="connsiteX14" fmla="*/ 45580 w 574894"/>
                <a:gd name="connsiteY14" fmla="*/ 87555 h 1132122"/>
                <a:gd name="connsiteX15" fmla="*/ 0 w 574894"/>
                <a:gd name="connsiteY15" fmla="*/ 21369 h 1132122"/>
                <a:gd name="connsiteX16" fmla="*/ 50184 w 574894"/>
                <a:gd name="connsiteY16" fmla="*/ 7754 h 1132122"/>
                <a:gd name="connsiteX17" fmla="*/ 138194 w 574894"/>
                <a:gd name="connsiteY17" fmla="*/ 0 h 1132122"/>
                <a:gd name="connsiteX18" fmla="*/ 574894 w 574894"/>
                <a:gd name="connsiteY18" fmla="*/ 381662 h 1132122"/>
                <a:gd name="connsiteX19" fmla="*/ 573931 w 574894"/>
                <a:gd name="connsiteY19" fmla="*/ 398326 h 1132122"/>
                <a:gd name="connsiteX20" fmla="*/ 574465 w 574894"/>
                <a:gd name="connsiteY20" fmla="*/ 398326 h 1132122"/>
                <a:gd name="connsiteX21" fmla="*/ 574893 w 574894"/>
                <a:gd name="connsiteY21" fmla="*/ 401895 h 1132122"/>
                <a:gd name="connsiteX22" fmla="*/ 226204 w 574894"/>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73736 w 574247"/>
                <a:gd name="connsiteY13" fmla="*/ 160376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60270 w 574247"/>
                <a:gd name="connsiteY12" fmla="*/ 160775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4247" h="1132122">
                  <a:moveTo>
                    <a:pt x="225557" y="1117287"/>
                  </a:moveTo>
                  <a:cubicBezTo>
                    <a:pt x="197128" y="1127014"/>
                    <a:pt x="167695" y="1132122"/>
                    <a:pt x="137547" y="1132122"/>
                  </a:cubicBezTo>
                  <a:cubicBezTo>
                    <a:pt x="107399" y="1132122"/>
                    <a:pt x="77965" y="1127014"/>
                    <a:pt x="49537" y="1117287"/>
                  </a:cubicBezTo>
                  <a:lnTo>
                    <a:pt x="0" y="1091574"/>
                  </a:lnTo>
                  <a:lnTo>
                    <a:pt x="18455" y="1066311"/>
                  </a:lnTo>
                  <a:cubicBezTo>
                    <a:pt x="75868" y="977048"/>
                    <a:pt x="114226" y="860977"/>
                    <a:pt x="130433" y="728980"/>
                  </a:cubicBezTo>
                  <a:cubicBezTo>
                    <a:pt x="130595" y="725865"/>
                    <a:pt x="130758" y="722750"/>
                    <a:pt x="130920" y="719635"/>
                  </a:cubicBezTo>
                  <a:lnTo>
                    <a:pt x="143888" y="713180"/>
                  </a:lnTo>
                  <a:cubicBezTo>
                    <a:pt x="226811" y="658385"/>
                    <a:pt x="285489" y="522923"/>
                    <a:pt x="285489" y="364494"/>
                  </a:cubicBezTo>
                  <a:lnTo>
                    <a:pt x="285270" y="362663"/>
                  </a:lnTo>
                  <a:lnTo>
                    <a:pt x="284996" y="362663"/>
                  </a:lnTo>
                  <a:cubicBezTo>
                    <a:pt x="285160" y="359813"/>
                    <a:pt x="285325" y="356963"/>
                    <a:pt x="285489" y="354113"/>
                  </a:cubicBezTo>
                  <a:cubicBezTo>
                    <a:pt x="285489" y="272998"/>
                    <a:pt x="240517" y="190504"/>
                    <a:pt x="160270" y="160775"/>
                  </a:cubicBezTo>
                  <a:lnTo>
                    <a:pt x="100706" y="138359"/>
                  </a:lnTo>
                  <a:lnTo>
                    <a:pt x="53532" y="95112"/>
                  </a:lnTo>
                  <a:lnTo>
                    <a:pt x="41232" y="38635"/>
                  </a:lnTo>
                  <a:cubicBezTo>
                    <a:pt x="57960" y="34097"/>
                    <a:pt x="32809" y="12292"/>
                    <a:pt x="49537" y="7754"/>
                  </a:cubicBezTo>
                  <a:cubicBezTo>
                    <a:pt x="77965" y="2670"/>
                    <a:pt x="107399" y="0"/>
                    <a:pt x="137547" y="0"/>
                  </a:cubicBezTo>
                  <a:cubicBezTo>
                    <a:pt x="378730" y="0"/>
                    <a:pt x="574247" y="170876"/>
                    <a:pt x="574247" y="381662"/>
                  </a:cubicBezTo>
                  <a:lnTo>
                    <a:pt x="573284" y="398326"/>
                  </a:lnTo>
                  <a:lnTo>
                    <a:pt x="573818" y="398326"/>
                  </a:lnTo>
                  <a:cubicBezTo>
                    <a:pt x="573961" y="399516"/>
                    <a:pt x="574103" y="400705"/>
                    <a:pt x="574246" y="401895"/>
                  </a:cubicBezTo>
                  <a:cubicBezTo>
                    <a:pt x="574247" y="754777"/>
                    <a:pt x="424552" y="1049196"/>
                    <a:pt x="225557" y="1117287"/>
                  </a:cubicBezTo>
                  <a:close/>
                </a:path>
              </a:pathLst>
            </a:cu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30" name="Freeform: Shape 29">
              <a:extLst>
                <a:ext uri="{FF2B5EF4-FFF2-40B4-BE49-F238E27FC236}">
                  <a16:creationId xmlns:a16="http://schemas.microsoft.com/office/drawing/2014/main" id="{25E4C19A-2DA5-42E3-9518-234E43ED9B77}"/>
                </a:ext>
              </a:extLst>
            </p:cNvPr>
            <p:cNvSpPr>
              <a:spLocks/>
            </p:cNvSpPr>
            <p:nvPr/>
          </p:nvSpPr>
          <p:spPr>
            <a:xfrm rot="10800000">
              <a:off x="7946877" y="3996805"/>
              <a:ext cx="948240" cy="1229132"/>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31" name="Freeform: Shape 30">
              <a:extLst>
                <a:ext uri="{FF2B5EF4-FFF2-40B4-BE49-F238E27FC236}">
                  <a16:creationId xmlns:a16="http://schemas.microsoft.com/office/drawing/2014/main" id="{02F70DDA-F3D6-4E0B-8378-3475D78CF242}"/>
                </a:ext>
              </a:extLst>
            </p:cNvPr>
            <p:cNvSpPr>
              <a:spLocks/>
            </p:cNvSpPr>
            <p:nvPr/>
          </p:nvSpPr>
          <p:spPr>
            <a:xfrm rot="10800000">
              <a:off x="8248426" y="4065399"/>
              <a:ext cx="342701" cy="444217"/>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cxnSp>
          <p:nvCxnSpPr>
            <p:cNvPr id="32" name="Straight Connector 31">
              <a:extLst>
                <a:ext uri="{FF2B5EF4-FFF2-40B4-BE49-F238E27FC236}">
                  <a16:creationId xmlns:a16="http://schemas.microsoft.com/office/drawing/2014/main" id="{B0540D41-51B6-4377-882C-5BFA1972B631}"/>
                </a:ext>
              </a:extLst>
            </p:cNvPr>
            <p:cNvCxnSpPr>
              <a:cxnSpLocks/>
            </p:cNvCxnSpPr>
            <p:nvPr/>
          </p:nvCxnSpPr>
          <p:spPr>
            <a:xfrm flipV="1">
              <a:off x="8405757" y="3162987"/>
              <a:ext cx="1643" cy="833818"/>
            </a:xfrm>
            <a:prstGeom prst="line">
              <a:avLst/>
            </a:prstGeom>
            <a:grpFill/>
            <a:ln w="1270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D1E4B63-27FA-4478-AB7A-B8335F0AECFE}"/>
              </a:ext>
            </a:extLst>
          </p:cNvPr>
          <p:cNvGrpSpPr/>
          <p:nvPr/>
        </p:nvGrpSpPr>
        <p:grpSpPr>
          <a:xfrm>
            <a:off x="3970337" y="2811558"/>
            <a:ext cx="293688" cy="447675"/>
            <a:chOff x="7459432" y="2285999"/>
            <a:chExt cx="1890972" cy="2939938"/>
          </a:xfrm>
          <a:solidFill>
            <a:srgbClr val="EC12A5"/>
          </a:solidFill>
        </p:grpSpPr>
        <p:grpSp>
          <p:nvGrpSpPr>
            <p:cNvPr id="37" name="Group 36">
              <a:extLst>
                <a:ext uri="{FF2B5EF4-FFF2-40B4-BE49-F238E27FC236}">
                  <a16:creationId xmlns:a16="http://schemas.microsoft.com/office/drawing/2014/main" id="{E0C21815-E410-49EF-870A-758699681040}"/>
                </a:ext>
              </a:extLst>
            </p:cNvPr>
            <p:cNvGrpSpPr/>
            <p:nvPr/>
          </p:nvGrpSpPr>
          <p:grpSpPr>
            <a:xfrm>
              <a:off x="7459432" y="2285999"/>
              <a:ext cx="1890972" cy="1679159"/>
              <a:chOff x="7459432" y="2082939"/>
              <a:chExt cx="1890972" cy="1882220"/>
            </a:xfrm>
            <a:grpFill/>
          </p:grpSpPr>
          <p:sp>
            <p:nvSpPr>
              <p:cNvPr id="43" name="Freeform: Shape 42">
                <a:extLst>
                  <a:ext uri="{FF2B5EF4-FFF2-40B4-BE49-F238E27FC236}">
                    <a16:creationId xmlns:a16="http://schemas.microsoft.com/office/drawing/2014/main" id="{4C72BCCD-CC65-45BB-9376-71E9091BD38C}"/>
                  </a:ext>
                </a:extLst>
              </p:cNvPr>
              <p:cNvSpPr>
                <a:spLocks/>
              </p:cNvSpPr>
              <p:nvPr/>
            </p:nvSpPr>
            <p:spPr>
              <a:xfrm rot="900000">
                <a:off x="8477004" y="2484253"/>
                <a:ext cx="873400" cy="1479840"/>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44" name="Freeform: Shape 43">
                <a:extLst>
                  <a:ext uri="{FF2B5EF4-FFF2-40B4-BE49-F238E27FC236}">
                    <a16:creationId xmlns:a16="http://schemas.microsoft.com/office/drawing/2014/main" id="{3AF4620C-8C63-47DF-8E9A-DBA29C2D7388}"/>
                  </a:ext>
                </a:extLst>
              </p:cNvPr>
              <p:cNvSpPr>
                <a:spLocks/>
              </p:cNvSpPr>
              <p:nvPr/>
            </p:nvSpPr>
            <p:spPr>
              <a:xfrm rot="-900000">
                <a:off x="7459432" y="2422764"/>
                <a:ext cx="873400" cy="1542395"/>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45" name="Freeform: Shape 44">
                <a:extLst>
                  <a:ext uri="{FF2B5EF4-FFF2-40B4-BE49-F238E27FC236}">
                    <a16:creationId xmlns:a16="http://schemas.microsoft.com/office/drawing/2014/main" id="{157ED13C-329C-46C4-8A39-8D6512D563F7}"/>
                  </a:ext>
                </a:extLst>
              </p:cNvPr>
              <p:cNvSpPr>
                <a:spLocks/>
              </p:cNvSpPr>
              <p:nvPr/>
            </p:nvSpPr>
            <p:spPr>
              <a:xfrm>
                <a:off x="7850479" y="2082939"/>
                <a:ext cx="1108878" cy="1878821"/>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grpSp>
        <p:sp>
          <p:nvSpPr>
            <p:cNvPr id="38" name="Freeform: Shape 37">
              <a:extLst>
                <a:ext uri="{FF2B5EF4-FFF2-40B4-BE49-F238E27FC236}">
                  <a16:creationId xmlns:a16="http://schemas.microsoft.com/office/drawing/2014/main" id="{7DAAA924-F2DC-45D9-8AC0-2EC5C43358B5}"/>
                </a:ext>
              </a:extLst>
            </p:cNvPr>
            <p:cNvSpPr>
              <a:spLocks/>
            </p:cNvSpPr>
            <p:nvPr/>
          </p:nvSpPr>
          <p:spPr>
            <a:xfrm rot="11700000">
              <a:off x="7540983" y="3923863"/>
              <a:ext cx="574247" cy="1132122"/>
            </a:xfrm>
            <a:custGeom>
              <a:avLst/>
              <a:gdLst>
                <a:gd name="connsiteX0" fmla="*/ 226204 w 574894"/>
                <a:gd name="connsiteY0" fmla="*/ 1117287 h 1132122"/>
                <a:gd name="connsiteX1" fmla="*/ 138194 w 574894"/>
                <a:gd name="connsiteY1" fmla="*/ 1132122 h 1132122"/>
                <a:gd name="connsiteX2" fmla="*/ 50184 w 574894"/>
                <a:gd name="connsiteY2" fmla="*/ 1117287 h 1132122"/>
                <a:gd name="connsiteX3" fmla="*/ 647 w 574894"/>
                <a:gd name="connsiteY3" fmla="*/ 1091574 h 1132122"/>
                <a:gd name="connsiteX4" fmla="*/ 19102 w 574894"/>
                <a:gd name="connsiteY4" fmla="*/ 1066311 h 1132122"/>
                <a:gd name="connsiteX5" fmla="*/ 131080 w 574894"/>
                <a:gd name="connsiteY5" fmla="*/ 728980 h 1132122"/>
                <a:gd name="connsiteX6" fmla="*/ 131567 w 574894"/>
                <a:gd name="connsiteY6" fmla="*/ 719635 h 1132122"/>
                <a:gd name="connsiteX7" fmla="*/ 144535 w 574894"/>
                <a:gd name="connsiteY7" fmla="*/ 713180 h 1132122"/>
                <a:gd name="connsiteX8" fmla="*/ 286136 w 574894"/>
                <a:gd name="connsiteY8" fmla="*/ 364494 h 1132122"/>
                <a:gd name="connsiteX9" fmla="*/ 285917 w 574894"/>
                <a:gd name="connsiteY9" fmla="*/ 362663 h 1132122"/>
                <a:gd name="connsiteX10" fmla="*/ 285643 w 574894"/>
                <a:gd name="connsiteY10" fmla="*/ 362663 h 1132122"/>
                <a:gd name="connsiteX11" fmla="*/ 286136 w 574894"/>
                <a:gd name="connsiteY11" fmla="*/ 354113 h 1132122"/>
                <a:gd name="connsiteX12" fmla="*/ 149582 w 574894"/>
                <a:gd name="connsiteY12" fmla="*/ 173673 h 1132122"/>
                <a:gd name="connsiteX13" fmla="*/ 74383 w 574894"/>
                <a:gd name="connsiteY13" fmla="*/ 160376 h 1132122"/>
                <a:gd name="connsiteX14" fmla="*/ 45580 w 574894"/>
                <a:gd name="connsiteY14" fmla="*/ 87555 h 1132122"/>
                <a:gd name="connsiteX15" fmla="*/ 0 w 574894"/>
                <a:gd name="connsiteY15" fmla="*/ 21369 h 1132122"/>
                <a:gd name="connsiteX16" fmla="*/ 50184 w 574894"/>
                <a:gd name="connsiteY16" fmla="*/ 7754 h 1132122"/>
                <a:gd name="connsiteX17" fmla="*/ 138194 w 574894"/>
                <a:gd name="connsiteY17" fmla="*/ 0 h 1132122"/>
                <a:gd name="connsiteX18" fmla="*/ 574894 w 574894"/>
                <a:gd name="connsiteY18" fmla="*/ 381662 h 1132122"/>
                <a:gd name="connsiteX19" fmla="*/ 573931 w 574894"/>
                <a:gd name="connsiteY19" fmla="*/ 398326 h 1132122"/>
                <a:gd name="connsiteX20" fmla="*/ 574465 w 574894"/>
                <a:gd name="connsiteY20" fmla="*/ 398326 h 1132122"/>
                <a:gd name="connsiteX21" fmla="*/ 574893 w 574894"/>
                <a:gd name="connsiteY21" fmla="*/ 401895 h 1132122"/>
                <a:gd name="connsiteX22" fmla="*/ 226204 w 574894"/>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73736 w 574247"/>
                <a:gd name="connsiteY13" fmla="*/ 160376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60270 w 574247"/>
                <a:gd name="connsiteY12" fmla="*/ 160775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4247" h="1132122">
                  <a:moveTo>
                    <a:pt x="225557" y="1117287"/>
                  </a:moveTo>
                  <a:cubicBezTo>
                    <a:pt x="197128" y="1127014"/>
                    <a:pt x="167695" y="1132122"/>
                    <a:pt x="137547" y="1132122"/>
                  </a:cubicBezTo>
                  <a:cubicBezTo>
                    <a:pt x="107399" y="1132122"/>
                    <a:pt x="77965" y="1127014"/>
                    <a:pt x="49537" y="1117287"/>
                  </a:cubicBezTo>
                  <a:lnTo>
                    <a:pt x="0" y="1091574"/>
                  </a:lnTo>
                  <a:lnTo>
                    <a:pt x="18455" y="1066311"/>
                  </a:lnTo>
                  <a:cubicBezTo>
                    <a:pt x="75868" y="977048"/>
                    <a:pt x="114226" y="860977"/>
                    <a:pt x="130433" y="728980"/>
                  </a:cubicBezTo>
                  <a:cubicBezTo>
                    <a:pt x="130595" y="725865"/>
                    <a:pt x="130758" y="722750"/>
                    <a:pt x="130920" y="719635"/>
                  </a:cubicBezTo>
                  <a:lnTo>
                    <a:pt x="143888" y="713180"/>
                  </a:lnTo>
                  <a:cubicBezTo>
                    <a:pt x="226811" y="658385"/>
                    <a:pt x="285489" y="522923"/>
                    <a:pt x="285489" y="364494"/>
                  </a:cubicBezTo>
                  <a:lnTo>
                    <a:pt x="285270" y="362663"/>
                  </a:lnTo>
                  <a:lnTo>
                    <a:pt x="284996" y="362663"/>
                  </a:lnTo>
                  <a:cubicBezTo>
                    <a:pt x="285160" y="359813"/>
                    <a:pt x="285325" y="356963"/>
                    <a:pt x="285489" y="354113"/>
                  </a:cubicBezTo>
                  <a:cubicBezTo>
                    <a:pt x="285489" y="272998"/>
                    <a:pt x="240517" y="190504"/>
                    <a:pt x="160270" y="160775"/>
                  </a:cubicBezTo>
                  <a:lnTo>
                    <a:pt x="100706" y="138359"/>
                  </a:lnTo>
                  <a:lnTo>
                    <a:pt x="53532" y="95112"/>
                  </a:lnTo>
                  <a:lnTo>
                    <a:pt x="41232" y="38635"/>
                  </a:lnTo>
                  <a:cubicBezTo>
                    <a:pt x="57960" y="34097"/>
                    <a:pt x="32809" y="12292"/>
                    <a:pt x="49537" y="7754"/>
                  </a:cubicBezTo>
                  <a:cubicBezTo>
                    <a:pt x="77965" y="2670"/>
                    <a:pt x="107399" y="0"/>
                    <a:pt x="137547" y="0"/>
                  </a:cubicBezTo>
                  <a:cubicBezTo>
                    <a:pt x="378730" y="0"/>
                    <a:pt x="574247" y="170876"/>
                    <a:pt x="574247" y="381662"/>
                  </a:cubicBezTo>
                  <a:lnTo>
                    <a:pt x="573284" y="398326"/>
                  </a:lnTo>
                  <a:lnTo>
                    <a:pt x="573818" y="398326"/>
                  </a:lnTo>
                  <a:cubicBezTo>
                    <a:pt x="573961" y="399516"/>
                    <a:pt x="574103" y="400705"/>
                    <a:pt x="574246" y="401895"/>
                  </a:cubicBezTo>
                  <a:cubicBezTo>
                    <a:pt x="574247" y="754777"/>
                    <a:pt x="424552" y="1049196"/>
                    <a:pt x="225557" y="1117287"/>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39" name="Freeform: Shape 38">
              <a:extLst>
                <a:ext uri="{FF2B5EF4-FFF2-40B4-BE49-F238E27FC236}">
                  <a16:creationId xmlns:a16="http://schemas.microsoft.com/office/drawing/2014/main" id="{B003489D-38B9-4EB0-A0F1-FC35784C017E}"/>
                </a:ext>
              </a:extLst>
            </p:cNvPr>
            <p:cNvSpPr>
              <a:spLocks/>
            </p:cNvSpPr>
            <p:nvPr/>
          </p:nvSpPr>
          <p:spPr>
            <a:xfrm rot="9900000" flipH="1">
              <a:off x="8715888" y="3923863"/>
              <a:ext cx="574247" cy="1132122"/>
            </a:xfrm>
            <a:custGeom>
              <a:avLst/>
              <a:gdLst>
                <a:gd name="connsiteX0" fmla="*/ 226204 w 574894"/>
                <a:gd name="connsiteY0" fmla="*/ 1117287 h 1132122"/>
                <a:gd name="connsiteX1" fmla="*/ 138194 w 574894"/>
                <a:gd name="connsiteY1" fmla="*/ 1132122 h 1132122"/>
                <a:gd name="connsiteX2" fmla="*/ 50184 w 574894"/>
                <a:gd name="connsiteY2" fmla="*/ 1117287 h 1132122"/>
                <a:gd name="connsiteX3" fmla="*/ 647 w 574894"/>
                <a:gd name="connsiteY3" fmla="*/ 1091574 h 1132122"/>
                <a:gd name="connsiteX4" fmla="*/ 19102 w 574894"/>
                <a:gd name="connsiteY4" fmla="*/ 1066311 h 1132122"/>
                <a:gd name="connsiteX5" fmla="*/ 131080 w 574894"/>
                <a:gd name="connsiteY5" fmla="*/ 728980 h 1132122"/>
                <a:gd name="connsiteX6" fmla="*/ 131567 w 574894"/>
                <a:gd name="connsiteY6" fmla="*/ 719635 h 1132122"/>
                <a:gd name="connsiteX7" fmla="*/ 144535 w 574894"/>
                <a:gd name="connsiteY7" fmla="*/ 713180 h 1132122"/>
                <a:gd name="connsiteX8" fmla="*/ 286136 w 574894"/>
                <a:gd name="connsiteY8" fmla="*/ 364494 h 1132122"/>
                <a:gd name="connsiteX9" fmla="*/ 285917 w 574894"/>
                <a:gd name="connsiteY9" fmla="*/ 362663 h 1132122"/>
                <a:gd name="connsiteX10" fmla="*/ 285643 w 574894"/>
                <a:gd name="connsiteY10" fmla="*/ 362663 h 1132122"/>
                <a:gd name="connsiteX11" fmla="*/ 286136 w 574894"/>
                <a:gd name="connsiteY11" fmla="*/ 354113 h 1132122"/>
                <a:gd name="connsiteX12" fmla="*/ 149582 w 574894"/>
                <a:gd name="connsiteY12" fmla="*/ 173673 h 1132122"/>
                <a:gd name="connsiteX13" fmla="*/ 74383 w 574894"/>
                <a:gd name="connsiteY13" fmla="*/ 160376 h 1132122"/>
                <a:gd name="connsiteX14" fmla="*/ 45580 w 574894"/>
                <a:gd name="connsiteY14" fmla="*/ 87555 h 1132122"/>
                <a:gd name="connsiteX15" fmla="*/ 0 w 574894"/>
                <a:gd name="connsiteY15" fmla="*/ 21369 h 1132122"/>
                <a:gd name="connsiteX16" fmla="*/ 50184 w 574894"/>
                <a:gd name="connsiteY16" fmla="*/ 7754 h 1132122"/>
                <a:gd name="connsiteX17" fmla="*/ 138194 w 574894"/>
                <a:gd name="connsiteY17" fmla="*/ 0 h 1132122"/>
                <a:gd name="connsiteX18" fmla="*/ 574894 w 574894"/>
                <a:gd name="connsiteY18" fmla="*/ 381662 h 1132122"/>
                <a:gd name="connsiteX19" fmla="*/ 573931 w 574894"/>
                <a:gd name="connsiteY19" fmla="*/ 398326 h 1132122"/>
                <a:gd name="connsiteX20" fmla="*/ 574465 w 574894"/>
                <a:gd name="connsiteY20" fmla="*/ 398326 h 1132122"/>
                <a:gd name="connsiteX21" fmla="*/ 574893 w 574894"/>
                <a:gd name="connsiteY21" fmla="*/ 401895 h 1132122"/>
                <a:gd name="connsiteX22" fmla="*/ 226204 w 574894"/>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73736 w 574247"/>
                <a:gd name="connsiteY13" fmla="*/ 160376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44933 w 574247"/>
                <a:gd name="connsiteY14" fmla="*/ 87555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92738 w 574247"/>
                <a:gd name="connsiteY13" fmla="*/ 145424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48935 w 574247"/>
                <a:gd name="connsiteY12" fmla="*/ 173673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 name="connsiteX0" fmla="*/ 225557 w 574247"/>
                <a:gd name="connsiteY0" fmla="*/ 1117287 h 1132122"/>
                <a:gd name="connsiteX1" fmla="*/ 137547 w 574247"/>
                <a:gd name="connsiteY1" fmla="*/ 1132122 h 1132122"/>
                <a:gd name="connsiteX2" fmla="*/ 49537 w 574247"/>
                <a:gd name="connsiteY2" fmla="*/ 1117287 h 1132122"/>
                <a:gd name="connsiteX3" fmla="*/ 0 w 574247"/>
                <a:gd name="connsiteY3" fmla="*/ 1091574 h 1132122"/>
                <a:gd name="connsiteX4" fmla="*/ 18455 w 574247"/>
                <a:gd name="connsiteY4" fmla="*/ 1066311 h 1132122"/>
                <a:gd name="connsiteX5" fmla="*/ 130433 w 574247"/>
                <a:gd name="connsiteY5" fmla="*/ 728980 h 1132122"/>
                <a:gd name="connsiteX6" fmla="*/ 130920 w 574247"/>
                <a:gd name="connsiteY6" fmla="*/ 719635 h 1132122"/>
                <a:gd name="connsiteX7" fmla="*/ 143888 w 574247"/>
                <a:gd name="connsiteY7" fmla="*/ 713180 h 1132122"/>
                <a:gd name="connsiteX8" fmla="*/ 285489 w 574247"/>
                <a:gd name="connsiteY8" fmla="*/ 364494 h 1132122"/>
                <a:gd name="connsiteX9" fmla="*/ 285270 w 574247"/>
                <a:gd name="connsiteY9" fmla="*/ 362663 h 1132122"/>
                <a:gd name="connsiteX10" fmla="*/ 284996 w 574247"/>
                <a:gd name="connsiteY10" fmla="*/ 362663 h 1132122"/>
                <a:gd name="connsiteX11" fmla="*/ 285489 w 574247"/>
                <a:gd name="connsiteY11" fmla="*/ 354113 h 1132122"/>
                <a:gd name="connsiteX12" fmla="*/ 160270 w 574247"/>
                <a:gd name="connsiteY12" fmla="*/ 160775 h 1132122"/>
                <a:gd name="connsiteX13" fmla="*/ 100706 w 574247"/>
                <a:gd name="connsiteY13" fmla="*/ 138359 h 1132122"/>
                <a:gd name="connsiteX14" fmla="*/ 53532 w 574247"/>
                <a:gd name="connsiteY14" fmla="*/ 95112 h 1132122"/>
                <a:gd name="connsiteX15" fmla="*/ 41232 w 574247"/>
                <a:gd name="connsiteY15" fmla="*/ 38635 h 1132122"/>
                <a:gd name="connsiteX16" fmla="*/ 49537 w 574247"/>
                <a:gd name="connsiteY16" fmla="*/ 7754 h 1132122"/>
                <a:gd name="connsiteX17" fmla="*/ 137547 w 574247"/>
                <a:gd name="connsiteY17" fmla="*/ 0 h 1132122"/>
                <a:gd name="connsiteX18" fmla="*/ 574247 w 574247"/>
                <a:gd name="connsiteY18" fmla="*/ 381662 h 1132122"/>
                <a:gd name="connsiteX19" fmla="*/ 573284 w 574247"/>
                <a:gd name="connsiteY19" fmla="*/ 398326 h 1132122"/>
                <a:gd name="connsiteX20" fmla="*/ 573818 w 574247"/>
                <a:gd name="connsiteY20" fmla="*/ 398326 h 1132122"/>
                <a:gd name="connsiteX21" fmla="*/ 574246 w 574247"/>
                <a:gd name="connsiteY21" fmla="*/ 401895 h 1132122"/>
                <a:gd name="connsiteX22" fmla="*/ 225557 w 574247"/>
                <a:gd name="connsiteY22" fmla="*/ 1117287 h 113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4247" h="1132122">
                  <a:moveTo>
                    <a:pt x="225557" y="1117287"/>
                  </a:moveTo>
                  <a:cubicBezTo>
                    <a:pt x="197128" y="1127014"/>
                    <a:pt x="167695" y="1132122"/>
                    <a:pt x="137547" y="1132122"/>
                  </a:cubicBezTo>
                  <a:cubicBezTo>
                    <a:pt x="107399" y="1132122"/>
                    <a:pt x="77965" y="1127014"/>
                    <a:pt x="49537" y="1117287"/>
                  </a:cubicBezTo>
                  <a:lnTo>
                    <a:pt x="0" y="1091574"/>
                  </a:lnTo>
                  <a:lnTo>
                    <a:pt x="18455" y="1066311"/>
                  </a:lnTo>
                  <a:cubicBezTo>
                    <a:pt x="75868" y="977048"/>
                    <a:pt x="114226" y="860977"/>
                    <a:pt x="130433" y="728980"/>
                  </a:cubicBezTo>
                  <a:cubicBezTo>
                    <a:pt x="130595" y="725865"/>
                    <a:pt x="130758" y="722750"/>
                    <a:pt x="130920" y="719635"/>
                  </a:cubicBezTo>
                  <a:lnTo>
                    <a:pt x="143888" y="713180"/>
                  </a:lnTo>
                  <a:cubicBezTo>
                    <a:pt x="226811" y="658385"/>
                    <a:pt x="285489" y="522923"/>
                    <a:pt x="285489" y="364494"/>
                  </a:cubicBezTo>
                  <a:lnTo>
                    <a:pt x="285270" y="362663"/>
                  </a:lnTo>
                  <a:lnTo>
                    <a:pt x="284996" y="362663"/>
                  </a:lnTo>
                  <a:cubicBezTo>
                    <a:pt x="285160" y="359813"/>
                    <a:pt x="285325" y="356963"/>
                    <a:pt x="285489" y="354113"/>
                  </a:cubicBezTo>
                  <a:cubicBezTo>
                    <a:pt x="285489" y="272998"/>
                    <a:pt x="240517" y="190504"/>
                    <a:pt x="160270" y="160775"/>
                  </a:cubicBezTo>
                  <a:lnTo>
                    <a:pt x="100706" y="138359"/>
                  </a:lnTo>
                  <a:lnTo>
                    <a:pt x="53532" y="95112"/>
                  </a:lnTo>
                  <a:lnTo>
                    <a:pt x="41232" y="38635"/>
                  </a:lnTo>
                  <a:cubicBezTo>
                    <a:pt x="57960" y="34097"/>
                    <a:pt x="32809" y="12292"/>
                    <a:pt x="49537" y="7754"/>
                  </a:cubicBezTo>
                  <a:cubicBezTo>
                    <a:pt x="77965" y="2670"/>
                    <a:pt x="107399" y="0"/>
                    <a:pt x="137547" y="0"/>
                  </a:cubicBezTo>
                  <a:cubicBezTo>
                    <a:pt x="378730" y="0"/>
                    <a:pt x="574247" y="170876"/>
                    <a:pt x="574247" y="381662"/>
                  </a:cubicBezTo>
                  <a:lnTo>
                    <a:pt x="573284" y="398326"/>
                  </a:lnTo>
                  <a:lnTo>
                    <a:pt x="573818" y="398326"/>
                  </a:lnTo>
                  <a:cubicBezTo>
                    <a:pt x="573961" y="399516"/>
                    <a:pt x="574103" y="400705"/>
                    <a:pt x="574246" y="401895"/>
                  </a:cubicBezTo>
                  <a:cubicBezTo>
                    <a:pt x="574247" y="754777"/>
                    <a:pt x="424552" y="1049196"/>
                    <a:pt x="225557" y="1117287"/>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40" name="Freeform: Shape 39">
              <a:extLst>
                <a:ext uri="{FF2B5EF4-FFF2-40B4-BE49-F238E27FC236}">
                  <a16:creationId xmlns:a16="http://schemas.microsoft.com/office/drawing/2014/main" id="{1F1E4147-9865-42C4-A61C-554884E6496C}"/>
                </a:ext>
              </a:extLst>
            </p:cNvPr>
            <p:cNvSpPr>
              <a:spLocks/>
            </p:cNvSpPr>
            <p:nvPr/>
          </p:nvSpPr>
          <p:spPr>
            <a:xfrm rot="10800000">
              <a:off x="7946877" y="3996805"/>
              <a:ext cx="948240" cy="1229132"/>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sp>
          <p:nvSpPr>
            <p:cNvPr id="41" name="Freeform: Shape 40">
              <a:extLst>
                <a:ext uri="{FF2B5EF4-FFF2-40B4-BE49-F238E27FC236}">
                  <a16:creationId xmlns:a16="http://schemas.microsoft.com/office/drawing/2014/main" id="{4EE27139-B0BE-4253-A032-CE65E4D80B42}"/>
                </a:ext>
              </a:extLst>
            </p:cNvPr>
            <p:cNvSpPr>
              <a:spLocks/>
            </p:cNvSpPr>
            <p:nvPr/>
          </p:nvSpPr>
          <p:spPr>
            <a:xfrm rot="10800000">
              <a:off x="8248426" y="4065399"/>
              <a:ext cx="342701" cy="444217"/>
            </a:xfrm>
            <a:custGeom>
              <a:avLst/>
              <a:gdLst>
                <a:gd name="connsiteX0" fmla="*/ 748520 w 1497040"/>
                <a:gd name="connsiteY0" fmla="*/ 0 h 2220330"/>
                <a:gd name="connsiteX1" fmla="*/ 1497040 w 1497040"/>
                <a:gd name="connsiteY1" fmla="*/ 748520 h 2220330"/>
                <a:gd name="connsiteX2" fmla="*/ 1495390 w 1497040"/>
                <a:gd name="connsiteY2" fmla="*/ 781202 h 2220330"/>
                <a:gd name="connsiteX3" fmla="*/ 1496305 w 1497040"/>
                <a:gd name="connsiteY3" fmla="*/ 781202 h 2220330"/>
                <a:gd name="connsiteX4" fmla="*/ 1497039 w 1497040"/>
                <a:gd name="connsiteY4" fmla="*/ 788200 h 2220330"/>
                <a:gd name="connsiteX5" fmla="*/ 748520 w 1497040"/>
                <a:gd name="connsiteY5" fmla="*/ 2220330 h 2220330"/>
                <a:gd name="connsiteX6" fmla="*/ 0 w 1497040"/>
                <a:gd name="connsiteY6" fmla="*/ 788200 h 2220330"/>
                <a:gd name="connsiteX7" fmla="*/ 741 w 1497040"/>
                <a:gd name="connsiteY7" fmla="*/ 781202 h 2220330"/>
                <a:gd name="connsiteX8" fmla="*/ 1651 w 1497040"/>
                <a:gd name="connsiteY8" fmla="*/ 781202 h 2220330"/>
                <a:gd name="connsiteX9" fmla="*/ 0 w 1497040"/>
                <a:gd name="connsiteY9" fmla="*/ 748520 h 2220330"/>
                <a:gd name="connsiteX10" fmla="*/ 748520 w 1497040"/>
                <a:gd name="connsiteY10" fmla="*/ 0 h 222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7040" h="2220330">
                  <a:moveTo>
                    <a:pt x="748520" y="0"/>
                  </a:moveTo>
                  <a:cubicBezTo>
                    <a:pt x="1161916" y="0"/>
                    <a:pt x="1497040" y="335124"/>
                    <a:pt x="1497040" y="748520"/>
                  </a:cubicBezTo>
                  <a:lnTo>
                    <a:pt x="1495390" y="781202"/>
                  </a:lnTo>
                  <a:lnTo>
                    <a:pt x="1496305" y="781202"/>
                  </a:lnTo>
                  <a:lnTo>
                    <a:pt x="1497039" y="788200"/>
                  </a:lnTo>
                  <a:cubicBezTo>
                    <a:pt x="1497039" y="1579146"/>
                    <a:pt x="1161913" y="2220330"/>
                    <a:pt x="748520" y="2220330"/>
                  </a:cubicBezTo>
                  <a:cubicBezTo>
                    <a:pt x="335126" y="2220330"/>
                    <a:pt x="0" y="1579146"/>
                    <a:pt x="0" y="788200"/>
                  </a:cubicBezTo>
                  <a:lnTo>
                    <a:pt x="741" y="781202"/>
                  </a:lnTo>
                  <a:lnTo>
                    <a:pt x="1651" y="781202"/>
                  </a:lnTo>
                  <a:lnTo>
                    <a:pt x="0" y="748520"/>
                  </a:lnTo>
                  <a:cubicBezTo>
                    <a:pt x="0" y="335124"/>
                    <a:pt x="335124" y="0"/>
                    <a:pt x="748520" y="0"/>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solidFill>
                  <a:schemeClr val="bg1"/>
                </a:solidFill>
              </a:endParaRPr>
            </a:p>
          </p:txBody>
        </p:sp>
        <p:cxnSp>
          <p:nvCxnSpPr>
            <p:cNvPr id="42" name="Straight Connector 41">
              <a:extLst>
                <a:ext uri="{FF2B5EF4-FFF2-40B4-BE49-F238E27FC236}">
                  <a16:creationId xmlns:a16="http://schemas.microsoft.com/office/drawing/2014/main" id="{E2B18717-A1BF-48DF-AC6C-B7EE83F1B621}"/>
                </a:ext>
              </a:extLst>
            </p:cNvPr>
            <p:cNvCxnSpPr>
              <a:cxnSpLocks/>
            </p:cNvCxnSpPr>
            <p:nvPr/>
          </p:nvCxnSpPr>
          <p:spPr>
            <a:xfrm flipV="1">
              <a:off x="8405757" y="3162987"/>
              <a:ext cx="1643" cy="833818"/>
            </a:xfrm>
            <a:prstGeom prst="line">
              <a:avLst/>
            </a:prstGeom>
            <a:grpFill/>
            <a:ln w="1270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BF4B4F03-D745-427A-B398-B07DB0A3BED2}"/>
              </a:ext>
            </a:extLst>
          </p:cNvPr>
          <p:cNvSpPr txBox="1"/>
          <p:nvPr/>
        </p:nvSpPr>
        <p:spPr bwMode="gray">
          <a:xfrm>
            <a:off x="4340226" y="2928239"/>
            <a:ext cx="1146175" cy="214313"/>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dirty="0"/>
              <a:t>Iris virginica</a:t>
            </a:r>
          </a:p>
        </p:txBody>
      </p:sp>
      <p:sp>
        <p:nvSpPr>
          <p:cNvPr id="49" name="TextBox 48">
            <a:extLst>
              <a:ext uri="{FF2B5EF4-FFF2-40B4-BE49-F238E27FC236}">
                <a16:creationId xmlns:a16="http://schemas.microsoft.com/office/drawing/2014/main" id="{0C379AED-65FC-4B7E-8670-BE0AE3B17BAE}"/>
              </a:ext>
            </a:extLst>
          </p:cNvPr>
          <p:cNvSpPr txBox="1"/>
          <p:nvPr/>
        </p:nvSpPr>
        <p:spPr bwMode="gray">
          <a:xfrm>
            <a:off x="925512" y="2928239"/>
            <a:ext cx="1144588" cy="214313"/>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dirty="0"/>
              <a:t>Iris setosa</a:t>
            </a:r>
          </a:p>
        </p:txBody>
      </p:sp>
      <p:sp>
        <p:nvSpPr>
          <p:cNvPr id="50" name="TextBox 49">
            <a:extLst>
              <a:ext uri="{FF2B5EF4-FFF2-40B4-BE49-F238E27FC236}">
                <a16:creationId xmlns:a16="http://schemas.microsoft.com/office/drawing/2014/main" id="{D959C726-6998-4BF1-A349-432827CA191A}"/>
              </a:ext>
            </a:extLst>
          </p:cNvPr>
          <p:cNvSpPr txBox="1"/>
          <p:nvPr/>
        </p:nvSpPr>
        <p:spPr bwMode="gray">
          <a:xfrm>
            <a:off x="2633662" y="2928239"/>
            <a:ext cx="1144588" cy="214313"/>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dirty="0"/>
              <a:t>Iris versicolor</a:t>
            </a:r>
          </a:p>
        </p:txBody>
      </p:sp>
      <p:graphicFrame>
        <p:nvGraphicFramePr>
          <p:cNvPr id="3" name="Chart 2">
            <a:extLst>
              <a:ext uri="{FF2B5EF4-FFF2-40B4-BE49-F238E27FC236}">
                <a16:creationId xmlns:a16="http://schemas.microsoft.com/office/drawing/2014/main" id="{D8A0117C-1BCF-2F75-F387-F79AE963EA0B}"/>
              </a:ext>
            </a:extLst>
          </p:cNvPr>
          <p:cNvGraphicFramePr/>
          <p:nvPr>
            <p:custDataLst>
              <p:tags r:id="rId4"/>
            </p:custDataLst>
            <p:extLst>
              <p:ext uri="{D42A27DB-BD31-4B8C-83A1-F6EECF244321}">
                <p14:modId xmlns:p14="http://schemas.microsoft.com/office/powerpoint/2010/main" val="1920615523"/>
              </p:ext>
            </p:extLst>
          </p:nvPr>
        </p:nvGraphicFramePr>
        <p:xfrm>
          <a:off x="3179763" y="3922713"/>
          <a:ext cx="2522537" cy="1654175"/>
        </p:xfrm>
        <a:graphic>
          <a:graphicData uri="http://schemas.openxmlformats.org/drawingml/2006/chart">
            <c:chart xmlns:c="http://schemas.openxmlformats.org/drawingml/2006/chart" xmlns:r="http://schemas.openxmlformats.org/officeDocument/2006/relationships" r:id="rId47"/>
          </a:graphicData>
        </a:graphic>
      </p:graphicFrame>
      <p:sp>
        <p:nvSpPr>
          <p:cNvPr id="65" name="Text Placeholder 61">
            <a:extLst>
              <a:ext uri="{FF2B5EF4-FFF2-40B4-BE49-F238E27FC236}">
                <a16:creationId xmlns:a16="http://schemas.microsoft.com/office/drawing/2014/main" id="{6CE59117-4296-425A-824E-B08018BB08B5}"/>
              </a:ext>
            </a:extLst>
          </p:cNvPr>
          <p:cNvSpPr>
            <a:spLocks noGrp="1"/>
          </p:cNvSpPr>
          <p:nvPr>
            <p:custDataLst>
              <p:tags r:id="rId5"/>
            </p:custDataLst>
          </p:nvPr>
        </p:nvSpPr>
        <p:spPr bwMode="gray">
          <a:xfrm>
            <a:off x="2898775" y="3914775"/>
            <a:ext cx="2460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62E4ABDD-94DC-4A69-A3AB-F40FFB9DF092}" type="datetime'''''''''''''''''''''''''2''''''''''''''.''5'''''''''''''''''''">
              <a:rPr lang="en-US" altLang="en-US" sz="1400" smtClean="0"/>
              <a:pPr/>
              <a:t>2.5</a:t>
            </a:fld>
            <a:endParaRPr lang="en-US" sz="1400" dirty="0">
              <a:sym typeface="+mn-lt"/>
            </a:endParaRPr>
          </a:p>
        </p:txBody>
      </p:sp>
      <p:sp>
        <p:nvSpPr>
          <p:cNvPr id="63" name="Text Placeholder 61">
            <a:extLst>
              <a:ext uri="{FF2B5EF4-FFF2-40B4-BE49-F238E27FC236}">
                <a16:creationId xmlns:a16="http://schemas.microsoft.com/office/drawing/2014/main" id="{C9415887-1184-4797-B38F-DFEE56AAC3C8}"/>
              </a:ext>
            </a:extLst>
          </p:cNvPr>
          <p:cNvSpPr>
            <a:spLocks noGrp="1"/>
          </p:cNvSpPr>
          <p:nvPr>
            <p:custDataLst>
              <p:tags r:id="rId6"/>
            </p:custDataLst>
          </p:nvPr>
        </p:nvSpPr>
        <p:spPr bwMode="gray">
          <a:xfrm>
            <a:off x="2898775" y="4213225"/>
            <a:ext cx="2460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9BB188BE-F748-46AB-AF35-4A31CA45DCE7}" type="datetime'''2''''''''''''''''''''''''''''''.''''''''''0'''''''''">
              <a:rPr lang="en-US" altLang="en-US" sz="1400" smtClean="0"/>
              <a:pPr/>
              <a:t>2.0</a:t>
            </a:fld>
            <a:endParaRPr lang="en-US" sz="1400" dirty="0">
              <a:sym typeface="+mn-lt"/>
            </a:endParaRPr>
          </a:p>
        </p:txBody>
      </p:sp>
      <p:sp>
        <p:nvSpPr>
          <p:cNvPr id="64" name="Text Placeholder 61">
            <a:extLst>
              <a:ext uri="{FF2B5EF4-FFF2-40B4-BE49-F238E27FC236}">
                <a16:creationId xmlns:a16="http://schemas.microsoft.com/office/drawing/2014/main" id="{19EE7512-E97D-4231-8351-1AE2A03DB23F}"/>
              </a:ext>
            </a:extLst>
          </p:cNvPr>
          <p:cNvSpPr>
            <a:spLocks noGrp="1"/>
          </p:cNvSpPr>
          <p:nvPr>
            <p:custDataLst>
              <p:tags r:id="rId7"/>
            </p:custDataLst>
          </p:nvPr>
        </p:nvSpPr>
        <p:spPr bwMode="gray">
          <a:xfrm>
            <a:off x="2898775" y="4510088"/>
            <a:ext cx="2460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8CEB53AF-A074-4053-AEDC-B7568CC7E4ED}" type="datetime'''''''''''''''''''''''1''''''''''.''''''''''''5'''''''''''''">
              <a:rPr lang="en-US" altLang="en-US" sz="1400" smtClean="0"/>
              <a:pPr/>
              <a:t>1.5</a:t>
            </a:fld>
            <a:endParaRPr lang="en-US" sz="1400" dirty="0">
              <a:sym typeface="+mn-lt"/>
            </a:endParaRPr>
          </a:p>
        </p:txBody>
      </p:sp>
      <p:sp>
        <p:nvSpPr>
          <p:cNvPr id="61" name="Text Placeholder 61">
            <a:extLst>
              <a:ext uri="{FF2B5EF4-FFF2-40B4-BE49-F238E27FC236}">
                <a16:creationId xmlns:a16="http://schemas.microsoft.com/office/drawing/2014/main" id="{158B33AC-4A0D-413E-90EF-73C8BFD692DC}"/>
              </a:ext>
            </a:extLst>
          </p:cNvPr>
          <p:cNvSpPr>
            <a:spLocks noGrp="1"/>
          </p:cNvSpPr>
          <p:nvPr>
            <p:custDataLst>
              <p:tags r:id="rId8"/>
            </p:custDataLst>
          </p:nvPr>
        </p:nvSpPr>
        <p:spPr bwMode="gray">
          <a:xfrm>
            <a:off x="2898775" y="5105400"/>
            <a:ext cx="2460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4D7119AA-5DFE-426D-81BD-52E25FFDB451}" type="datetime'''''''''''''''''''0''''''''''''''''''''''''.''5'''''''''''''">
              <a:rPr lang="en-US" altLang="en-US" sz="1400" smtClean="0"/>
              <a:pPr/>
              <a:t>0.5</a:t>
            </a:fld>
            <a:endParaRPr lang="en-US" sz="1400" dirty="0">
              <a:sym typeface="+mn-lt"/>
            </a:endParaRPr>
          </a:p>
        </p:txBody>
      </p:sp>
      <p:sp>
        <p:nvSpPr>
          <p:cNvPr id="62" name="Text Placeholder 61">
            <a:extLst>
              <a:ext uri="{FF2B5EF4-FFF2-40B4-BE49-F238E27FC236}">
                <a16:creationId xmlns:a16="http://schemas.microsoft.com/office/drawing/2014/main" id="{C3151C64-566A-4023-9239-81281B59C432}"/>
              </a:ext>
            </a:extLst>
          </p:cNvPr>
          <p:cNvSpPr>
            <a:spLocks noGrp="1"/>
          </p:cNvSpPr>
          <p:nvPr>
            <p:custDataLst>
              <p:tags r:id="rId9"/>
            </p:custDataLst>
          </p:nvPr>
        </p:nvSpPr>
        <p:spPr bwMode="gray">
          <a:xfrm>
            <a:off x="2898775" y="4808538"/>
            <a:ext cx="2460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E167DC86-1B07-4E43-AF83-076C86D6517A}" type="datetime'''''''''''1''''''''''''''''''''''''''''.''''''0'''">
              <a:rPr lang="en-US" altLang="en-US" sz="1400" smtClean="0"/>
              <a:pPr/>
              <a:t>1.0</a:t>
            </a:fld>
            <a:endParaRPr lang="en-US" sz="1400" dirty="0">
              <a:sym typeface="+mn-lt"/>
            </a:endParaRPr>
          </a:p>
        </p:txBody>
      </p:sp>
      <p:sp>
        <p:nvSpPr>
          <p:cNvPr id="60" name="Text Placeholder 61">
            <a:extLst>
              <a:ext uri="{FF2B5EF4-FFF2-40B4-BE49-F238E27FC236}">
                <a16:creationId xmlns:a16="http://schemas.microsoft.com/office/drawing/2014/main" id="{36D4FF88-77E5-4F0A-A507-68612CEBAEEE}"/>
              </a:ext>
            </a:extLst>
          </p:cNvPr>
          <p:cNvSpPr>
            <a:spLocks noGrp="1"/>
          </p:cNvSpPr>
          <p:nvPr>
            <p:custDataLst>
              <p:tags r:id="rId10"/>
            </p:custDataLst>
          </p:nvPr>
        </p:nvSpPr>
        <p:spPr bwMode="gray">
          <a:xfrm>
            <a:off x="3046413" y="54038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3CAE54C1-4C71-46F4-8700-40329BF47202}" type="datetime'''''''0'''''''''''''''''''''''''''''''">
              <a:rPr lang="en-US" altLang="en-US" sz="1400" smtClean="0"/>
              <a:pPr/>
              <a:t>0</a:t>
            </a:fld>
            <a:endParaRPr lang="en-US" sz="1400" dirty="0">
              <a:sym typeface="+mn-lt"/>
            </a:endParaRPr>
          </a:p>
        </p:txBody>
      </p:sp>
      <p:sp>
        <p:nvSpPr>
          <p:cNvPr id="59" name="Text Placeholder 61">
            <a:extLst>
              <a:ext uri="{FF2B5EF4-FFF2-40B4-BE49-F238E27FC236}">
                <a16:creationId xmlns:a16="http://schemas.microsoft.com/office/drawing/2014/main" id="{05DDF42F-9290-4D53-AF62-D0B3E0F383DF}"/>
              </a:ext>
            </a:extLst>
          </p:cNvPr>
          <p:cNvSpPr>
            <a:spLocks noGrp="1"/>
          </p:cNvSpPr>
          <p:nvPr>
            <p:custDataLst>
              <p:tags r:id="rId11"/>
            </p:custDataLst>
          </p:nvPr>
        </p:nvSpPr>
        <p:spPr bwMode="gray">
          <a:xfrm>
            <a:off x="5233988" y="55689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247A6170-1016-491D-BC9F-BD38C3159AA2}" type="datetime'''''''''''''''''''''''''''''''''''''6'''''''''''''''''">
              <a:rPr lang="en-US" altLang="en-US" sz="1400" smtClean="0"/>
              <a:pPr/>
              <a:t>6</a:t>
            </a:fld>
            <a:endParaRPr lang="en-US" sz="1400" dirty="0">
              <a:sym typeface="+mn-lt"/>
            </a:endParaRPr>
          </a:p>
        </p:txBody>
      </p:sp>
      <p:sp>
        <p:nvSpPr>
          <p:cNvPr id="58" name="Text Placeholder 61">
            <a:extLst>
              <a:ext uri="{FF2B5EF4-FFF2-40B4-BE49-F238E27FC236}">
                <a16:creationId xmlns:a16="http://schemas.microsoft.com/office/drawing/2014/main" id="{DE365919-A60E-44AC-B879-24A4911D46D5}"/>
              </a:ext>
            </a:extLst>
          </p:cNvPr>
          <p:cNvSpPr>
            <a:spLocks noGrp="1"/>
          </p:cNvSpPr>
          <p:nvPr>
            <p:custDataLst>
              <p:tags r:id="rId12"/>
            </p:custDataLst>
          </p:nvPr>
        </p:nvSpPr>
        <p:spPr bwMode="gray">
          <a:xfrm>
            <a:off x="4897438" y="55689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04DA8B13-034D-4863-A474-080EF11FD5AB}" type="datetime'''''5'''''''''''''''''''''''''''''''''">
              <a:rPr lang="en-US" altLang="en-US" sz="1400" smtClean="0"/>
              <a:pPr/>
              <a:t>5</a:t>
            </a:fld>
            <a:endParaRPr lang="en-US" sz="1400" dirty="0">
              <a:sym typeface="+mn-lt"/>
            </a:endParaRPr>
          </a:p>
        </p:txBody>
      </p:sp>
      <p:sp>
        <p:nvSpPr>
          <p:cNvPr id="53" name="Text Placeholder 61">
            <a:extLst>
              <a:ext uri="{FF2B5EF4-FFF2-40B4-BE49-F238E27FC236}">
                <a16:creationId xmlns:a16="http://schemas.microsoft.com/office/drawing/2014/main" id="{6B2A844D-3FD2-4501-9A76-8526FA0741B7}"/>
              </a:ext>
            </a:extLst>
          </p:cNvPr>
          <p:cNvSpPr>
            <a:spLocks noGrp="1"/>
          </p:cNvSpPr>
          <p:nvPr>
            <p:custDataLst>
              <p:tags r:id="rId13"/>
            </p:custDataLst>
          </p:nvPr>
        </p:nvSpPr>
        <p:spPr bwMode="gray">
          <a:xfrm>
            <a:off x="4560888" y="55689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47EAD1C-4E90-432B-AE48-0CE8ACCBFC06}" type="datetime'''''''4'''''''''''''''''''''">
              <a:rPr lang="en-US" altLang="en-US" sz="1400" smtClean="0"/>
              <a:pPr/>
              <a:t>4</a:t>
            </a:fld>
            <a:endParaRPr lang="en-US" sz="1400" dirty="0">
              <a:sym typeface="+mn-lt"/>
            </a:endParaRPr>
          </a:p>
        </p:txBody>
      </p:sp>
      <p:sp>
        <p:nvSpPr>
          <p:cNvPr id="52" name="Text Placeholder 61">
            <a:extLst>
              <a:ext uri="{FF2B5EF4-FFF2-40B4-BE49-F238E27FC236}">
                <a16:creationId xmlns:a16="http://schemas.microsoft.com/office/drawing/2014/main" id="{118EBCDE-8515-4661-A542-F499DBC2B028}"/>
              </a:ext>
            </a:extLst>
          </p:cNvPr>
          <p:cNvSpPr>
            <a:spLocks noGrp="1"/>
          </p:cNvSpPr>
          <p:nvPr>
            <p:custDataLst>
              <p:tags r:id="rId14"/>
            </p:custDataLst>
          </p:nvPr>
        </p:nvSpPr>
        <p:spPr bwMode="gray">
          <a:xfrm>
            <a:off x="3213100" y="55689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BA100836-6DD8-4ABC-AA57-40C091A577F6}" type="datetime'''0'''''''''''''''''''''''''''''''''''''''''''''''''''''''''''">
              <a:rPr lang="en-US" altLang="en-US" sz="1400" smtClean="0"/>
              <a:pPr/>
              <a:t>0</a:t>
            </a:fld>
            <a:endParaRPr lang="en-US" sz="1400" dirty="0">
              <a:sym typeface="+mn-lt"/>
            </a:endParaRPr>
          </a:p>
        </p:txBody>
      </p:sp>
      <p:sp>
        <p:nvSpPr>
          <p:cNvPr id="57" name="Text Placeholder 61">
            <a:extLst>
              <a:ext uri="{FF2B5EF4-FFF2-40B4-BE49-F238E27FC236}">
                <a16:creationId xmlns:a16="http://schemas.microsoft.com/office/drawing/2014/main" id="{6EE6DC1B-355D-46DE-B45F-9F92720EAAF9}"/>
              </a:ext>
            </a:extLst>
          </p:cNvPr>
          <p:cNvSpPr>
            <a:spLocks noGrp="1"/>
          </p:cNvSpPr>
          <p:nvPr>
            <p:custDataLst>
              <p:tags r:id="rId15"/>
            </p:custDataLst>
          </p:nvPr>
        </p:nvSpPr>
        <p:spPr bwMode="gray">
          <a:xfrm>
            <a:off x="4224338" y="55689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1F830CD7-D59A-431B-BA78-2FA659BFCECE}" type="datetime'''''''''''''''''''''3'''''''''''''''''''''''">
              <a:rPr lang="en-US" altLang="en-US" sz="1400" smtClean="0"/>
              <a:pPr/>
              <a:t>3</a:t>
            </a:fld>
            <a:endParaRPr lang="en-US" sz="1400" dirty="0">
              <a:sym typeface="+mn-lt"/>
            </a:endParaRPr>
          </a:p>
        </p:txBody>
      </p:sp>
      <p:sp>
        <p:nvSpPr>
          <p:cNvPr id="55" name="Text Placeholder 61">
            <a:extLst>
              <a:ext uri="{FF2B5EF4-FFF2-40B4-BE49-F238E27FC236}">
                <a16:creationId xmlns:a16="http://schemas.microsoft.com/office/drawing/2014/main" id="{8A5ECA34-C92A-4892-8C59-30114B1B5239}"/>
              </a:ext>
            </a:extLst>
          </p:cNvPr>
          <p:cNvSpPr>
            <a:spLocks noGrp="1"/>
          </p:cNvSpPr>
          <p:nvPr>
            <p:custDataLst>
              <p:tags r:id="rId16"/>
            </p:custDataLst>
          </p:nvPr>
        </p:nvSpPr>
        <p:spPr bwMode="gray">
          <a:xfrm>
            <a:off x="3886200" y="55689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04586D52-A568-4F34-B361-8A84C8E40EF9}" type="datetime'''''''''''''''''''''''''''''''2'''''''''''''''''''">
              <a:rPr lang="en-US" altLang="en-US" sz="1400" smtClean="0"/>
              <a:pPr/>
              <a:t>2</a:t>
            </a:fld>
            <a:endParaRPr lang="en-US" sz="1400" dirty="0">
              <a:sym typeface="+mn-lt"/>
            </a:endParaRPr>
          </a:p>
        </p:txBody>
      </p:sp>
      <p:sp>
        <p:nvSpPr>
          <p:cNvPr id="56" name="Text Placeholder 61">
            <a:extLst>
              <a:ext uri="{FF2B5EF4-FFF2-40B4-BE49-F238E27FC236}">
                <a16:creationId xmlns:a16="http://schemas.microsoft.com/office/drawing/2014/main" id="{7C112EC6-849F-4742-9AFD-8AA9F6F5F2E6}"/>
              </a:ext>
            </a:extLst>
          </p:cNvPr>
          <p:cNvSpPr>
            <a:spLocks noGrp="1"/>
          </p:cNvSpPr>
          <p:nvPr>
            <p:custDataLst>
              <p:tags r:id="rId17"/>
            </p:custDataLst>
          </p:nvPr>
        </p:nvSpPr>
        <p:spPr bwMode="gray">
          <a:xfrm>
            <a:off x="3549650" y="55689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CCC4DA75-AC0A-4DF3-9034-313DE6A500A4}" type="datetime'''''''''''''''''''''1'''''''''''''''''''''''">
              <a:rPr lang="en-US" altLang="en-US" sz="1400" smtClean="0"/>
              <a:pPr/>
              <a:t>1</a:t>
            </a:fld>
            <a:endParaRPr lang="en-US" sz="1400" dirty="0">
              <a:sym typeface="+mn-lt"/>
            </a:endParaRPr>
          </a:p>
        </p:txBody>
      </p:sp>
      <p:sp>
        <p:nvSpPr>
          <p:cNvPr id="54" name="Text Placeholder 61">
            <a:extLst>
              <a:ext uri="{FF2B5EF4-FFF2-40B4-BE49-F238E27FC236}">
                <a16:creationId xmlns:a16="http://schemas.microsoft.com/office/drawing/2014/main" id="{80A4BE4F-A36E-4D7D-B1CF-879F2D69364A}"/>
              </a:ext>
            </a:extLst>
          </p:cNvPr>
          <p:cNvSpPr>
            <a:spLocks noGrp="1"/>
          </p:cNvSpPr>
          <p:nvPr>
            <p:custDataLst>
              <p:tags r:id="rId18"/>
            </p:custDataLst>
          </p:nvPr>
        </p:nvSpPr>
        <p:spPr bwMode="gray">
          <a:xfrm>
            <a:off x="5570538" y="55689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1AB1E728-B97A-4877-8703-704E488B86BE}" type="datetime'''''''''''''''''''7'''''''''''''''''''''''''''''''''''">
              <a:rPr lang="en-US" altLang="en-US" sz="1400" smtClean="0"/>
              <a:pPr/>
              <a:t>7</a:t>
            </a:fld>
            <a:endParaRPr lang="en-US" sz="1400" dirty="0">
              <a:sym typeface="+mn-lt"/>
            </a:endParaRPr>
          </a:p>
        </p:txBody>
      </p:sp>
      <p:sp>
        <p:nvSpPr>
          <p:cNvPr id="66" name="Text Placeholder 61">
            <a:extLst>
              <a:ext uri="{FF2B5EF4-FFF2-40B4-BE49-F238E27FC236}">
                <a16:creationId xmlns:a16="http://schemas.microsoft.com/office/drawing/2014/main" id="{9EF9910A-10BD-42B3-B0E9-BA1AA81831C3}"/>
              </a:ext>
            </a:extLst>
          </p:cNvPr>
          <p:cNvSpPr>
            <a:spLocks noGrp="1"/>
          </p:cNvSpPr>
          <p:nvPr>
            <p:custDataLst>
              <p:tags r:id="rId19"/>
            </p:custDataLst>
          </p:nvPr>
        </p:nvSpPr>
        <p:spPr bwMode="auto">
          <a:xfrm>
            <a:off x="4330700" y="5903913"/>
            <a:ext cx="13382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8673E104-D8B9-4C24-AA50-06FBA6910C4E}" type="datetime'Pet''''''''a''''l l''''''''''''''en''g''''''''t''''''h'''">
              <a:rPr lang="en-US" altLang="en-US" sz="1400" b="1" smtClean="0"/>
              <a:pPr/>
              <a:t>Petal length</a:t>
            </a:fld>
            <a:r>
              <a:rPr lang="en-US" altLang="en-US" sz="1400" b="1" dirty="0">
                <a:sym typeface="+mn-lt"/>
              </a:rPr>
              <a:t>, </a:t>
            </a:r>
            <a:r>
              <a:rPr lang="en-US" altLang="en-US" sz="1400" dirty="0">
                <a:sym typeface="+mn-lt"/>
              </a:rPr>
              <a:t>cm</a:t>
            </a:r>
            <a:endParaRPr lang="en-US" sz="1400" dirty="0">
              <a:sym typeface="+mn-lt"/>
            </a:endParaRPr>
          </a:p>
        </p:txBody>
      </p:sp>
      <p:sp>
        <p:nvSpPr>
          <p:cNvPr id="67" name="Text Placeholder 61">
            <a:extLst>
              <a:ext uri="{FF2B5EF4-FFF2-40B4-BE49-F238E27FC236}">
                <a16:creationId xmlns:a16="http://schemas.microsoft.com/office/drawing/2014/main" id="{CBDE2C6A-F426-49A5-AE5A-84D7A8BC1F03}"/>
              </a:ext>
            </a:extLst>
          </p:cNvPr>
          <p:cNvSpPr>
            <a:spLocks noGrp="1"/>
          </p:cNvSpPr>
          <p:nvPr>
            <p:custDataLst>
              <p:tags r:id="rId20"/>
            </p:custDataLst>
          </p:nvPr>
        </p:nvSpPr>
        <p:spPr bwMode="auto">
          <a:xfrm>
            <a:off x="2898775" y="3579813"/>
            <a:ext cx="12700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fld id="{881FD5DA-8571-4B68-8165-19A3C4FE9E3E}" type="datetime'''''''''''P''et''a''''''l ''''''''wi''''''''''d''t''''h'''''''">
              <a:rPr lang="en-US" altLang="en-US" sz="1400" b="1" smtClean="0"/>
              <a:pPr/>
              <a:t>Petal width</a:t>
            </a:fld>
            <a:r>
              <a:rPr lang="en-US" altLang="en-US" sz="1400" b="1" dirty="0">
                <a:sym typeface="+mn-lt"/>
              </a:rPr>
              <a:t>, </a:t>
            </a:r>
            <a:r>
              <a:rPr lang="en-US" altLang="en-US" sz="1400" dirty="0">
                <a:sym typeface="+mn-lt"/>
              </a:rPr>
              <a:t>cm</a:t>
            </a:r>
            <a:endParaRPr lang="en-US" sz="1400" dirty="0">
              <a:sym typeface="+mn-lt"/>
            </a:endParaRPr>
          </a:p>
        </p:txBody>
      </p:sp>
      <p:cxnSp>
        <p:nvCxnSpPr>
          <p:cNvPr id="70" name="Straight Connector 69">
            <a:extLst>
              <a:ext uri="{FF2B5EF4-FFF2-40B4-BE49-F238E27FC236}">
                <a16:creationId xmlns:a16="http://schemas.microsoft.com/office/drawing/2014/main" id="{9A3F901F-AF87-4906-81FC-54E543B41E57}"/>
              </a:ext>
            </a:extLst>
          </p:cNvPr>
          <p:cNvCxnSpPr/>
          <p:nvPr>
            <p:custDataLst>
              <p:tags r:id="rId21"/>
            </p:custDataLst>
          </p:nvPr>
        </p:nvCxnSpPr>
        <p:spPr bwMode="auto">
          <a:xfrm>
            <a:off x="7004050" y="4037013"/>
            <a:ext cx="58738" cy="0"/>
          </a:xfrm>
          <a:prstGeom prst="line">
            <a:avLst/>
          </a:prstGeom>
          <a:ln w="9525" algn="ctr">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A64797-AAE5-402E-BFA2-3ADA7F35556D}"/>
              </a:ext>
            </a:extLst>
          </p:cNvPr>
          <p:cNvCxnSpPr/>
          <p:nvPr>
            <p:custDataLst>
              <p:tags r:id="rId22"/>
            </p:custDataLst>
          </p:nvPr>
        </p:nvCxnSpPr>
        <p:spPr bwMode="auto">
          <a:xfrm>
            <a:off x="7004050" y="4632325"/>
            <a:ext cx="58738" cy="0"/>
          </a:xfrm>
          <a:prstGeom prst="line">
            <a:avLst/>
          </a:prstGeom>
          <a:ln w="9525" algn="ctr">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87B5784-7E9A-4925-8594-36AAE329B0CB}"/>
              </a:ext>
            </a:extLst>
          </p:cNvPr>
          <p:cNvCxnSpPr/>
          <p:nvPr>
            <p:custDataLst>
              <p:tags r:id="rId23"/>
            </p:custDataLst>
          </p:nvPr>
        </p:nvCxnSpPr>
        <p:spPr bwMode="auto">
          <a:xfrm>
            <a:off x="7004050" y="5227638"/>
            <a:ext cx="58738" cy="0"/>
          </a:xfrm>
          <a:prstGeom prst="line">
            <a:avLst/>
          </a:prstGeom>
          <a:ln w="9525" algn="ctr">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 name="Chart 3">
            <a:extLst>
              <a:ext uri="{FF2B5EF4-FFF2-40B4-BE49-F238E27FC236}">
                <a16:creationId xmlns:a16="http://schemas.microsoft.com/office/drawing/2014/main" id="{6F344816-4863-32BC-BACA-35629A993BEE}"/>
              </a:ext>
            </a:extLst>
          </p:cNvPr>
          <p:cNvGraphicFramePr/>
          <p:nvPr>
            <p:custDataLst>
              <p:tags r:id="rId24"/>
            </p:custDataLst>
            <p:extLst>
              <p:ext uri="{D42A27DB-BD31-4B8C-83A1-F6EECF244321}">
                <p14:modId xmlns:p14="http://schemas.microsoft.com/office/powerpoint/2010/main" val="853936233"/>
              </p:ext>
            </p:extLst>
          </p:nvPr>
        </p:nvGraphicFramePr>
        <p:xfrm>
          <a:off x="6921500" y="3954463"/>
          <a:ext cx="2570163" cy="1654175"/>
        </p:xfrm>
        <a:graphic>
          <a:graphicData uri="http://schemas.openxmlformats.org/drawingml/2006/chart">
            <c:chart xmlns:c="http://schemas.openxmlformats.org/drawingml/2006/chart" xmlns:r="http://schemas.openxmlformats.org/officeDocument/2006/relationships" r:id="rId48"/>
          </a:graphicData>
        </a:graphic>
      </p:graphicFrame>
      <p:sp>
        <p:nvSpPr>
          <p:cNvPr id="73" name="Text Placeholder 61">
            <a:extLst>
              <a:ext uri="{FF2B5EF4-FFF2-40B4-BE49-F238E27FC236}">
                <a16:creationId xmlns:a16="http://schemas.microsoft.com/office/drawing/2014/main" id="{1111E4C7-58BF-4727-8A95-81F850282850}"/>
              </a:ext>
            </a:extLst>
          </p:cNvPr>
          <p:cNvSpPr>
            <a:spLocks noGrp="1"/>
          </p:cNvSpPr>
          <p:nvPr>
            <p:custDataLst>
              <p:tags r:id="rId25"/>
            </p:custDataLst>
          </p:nvPr>
        </p:nvSpPr>
        <p:spPr bwMode="gray">
          <a:xfrm>
            <a:off x="8107363" y="560070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E418F7BA-C610-49A5-810A-6DC386E39E40}" type="datetime'''''''1''''''4'''''''''">
              <a:rPr lang="en-US" altLang="en-US" sz="1400" smtClean="0"/>
              <a:pPr/>
              <a:t>14</a:t>
            </a:fld>
            <a:endParaRPr lang="en-US" sz="1400" dirty="0">
              <a:sym typeface="+mn-lt"/>
            </a:endParaRPr>
          </a:p>
        </p:txBody>
      </p:sp>
      <p:sp>
        <p:nvSpPr>
          <p:cNvPr id="72" name="Text Placeholder 61">
            <a:extLst>
              <a:ext uri="{FF2B5EF4-FFF2-40B4-BE49-F238E27FC236}">
                <a16:creationId xmlns:a16="http://schemas.microsoft.com/office/drawing/2014/main" id="{C6D02671-D040-4356-83D4-6DF254A5971A}"/>
              </a:ext>
            </a:extLst>
          </p:cNvPr>
          <p:cNvSpPr>
            <a:spLocks noGrp="1"/>
          </p:cNvSpPr>
          <p:nvPr>
            <p:custDataLst>
              <p:tags r:id="rId26"/>
            </p:custDataLst>
          </p:nvPr>
        </p:nvSpPr>
        <p:spPr bwMode="gray">
          <a:xfrm>
            <a:off x="7212013" y="5600700"/>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05DA597D-F572-4DD1-BFBB-1A945FD7767C}" type="datetime'''''''''''''''''''1''''''''''''''1'''''''''''">
              <a:rPr lang="en-US" altLang="en-US" sz="1400" smtClean="0"/>
              <a:pPr/>
              <a:t>11</a:t>
            </a:fld>
            <a:endParaRPr lang="en-US" sz="1400" dirty="0">
              <a:sym typeface="+mn-lt"/>
            </a:endParaRPr>
          </a:p>
        </p:txBody>
      </p:sp>
      <p:sp>
        <p:nvSpPr>
          <p:cNvPr id="78" name="Text Placeholder 61">
            <a:extLst>
              <a:ext uri="{FF2B5EF4-FFF2-40B4-BE49-F238E27FC236}">
                <a16:creationId xmlns:a16="http://schemas.microsoft.com/office/drawing/2014/main" id="{C4F36886-DEDD-49DE-B6B2-9F07D2F0AECA}"/>
              </a:ext>
            </a:extLst>
          </p:cNvPr>
          <p:cNvSpPr>
            <a:spLocks noGrp="1"/>
          </p:cNvSpPr>
          <p:nvPr>
            <p:custDataLst>
              <p:tags r:id="rId27"/>
            </p:custDataLst>
          </p:nvPr>
        </p:nvSpPr>
        <p:spPr bwMode="gray">
          <a:xfrm>
            <a:off x="8408988" y="560070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394F3600-52E3-4178-A451-F97BF7275FEF}" type="datetime'''''''''''''''''''''1''''''''''''''''''''5'''''''''''''''''''">
              <a:rPr lang="en-US" altLang="en-US" sz="1400" smtClean="0"/>
              <a:pPr/>
              <a:t>15</a:t>
            </a:fld>
            <a:endParaRPr lang="en-US" sz="1400" dirty="0">
              <a:sym typeface="+mn-lt"/>
            </a:endParaRPr>
          </a:p>
        </p:txBody>
      </p:sp>
      <p:sp>
        <p:nvSpPr>
          <p:cNvPr id="79" name="Text Placeholder 61">
            <a:extLst>
              <a:ext uri="{FF2B5EF4-FFF2-40B4-BE49-F238E27FC236}">
                <a16:creationId xmlns:a16="http://schemas.microsoft.com/office/drawing/2014/main" id="{A7290D21-F962-4429-8D18-3F48B63239E5}"/>
              </a:ext>
            </a:extLst>
          </p:cNvPr>
          <p:cNvSpPr>
            <a:spLocks noGrp="1"/>
          </p:cNvSpPr>
          <p:nvPr>
            <p:custDataLst>
              <p:tags r:id="rId28"/>
            </p:custDataLst>
          </p:nvPr>
        </p:nvSpPr>
        <p:spPr bwMode="gray">
          <a:xfrm>
            <a:off x="7807325" y="560070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610FB466-DD80-4B7F-8E77-35318645FF97}" type="datetime'1''''''''''''''''''''3'''''">
              <a:rPr lang="en-US" altLang="en-US" sz="1400" smtClean="0"/>
              <a:pPr/>
              <a:t>13</a:t>
            </a:fld>
            <a:endParaRPr lang="en-US" sz="1400" dirty="0">
              <a:sym typeface="+mn-lt"/>
            </a:endParaRPr>
          </a:p>
        </p:txBody>
      </p:sp>
      <p:sp>
        <p:nvSpPr>
          <p:cNvPr id="83" name="Text Placeholder 61">
            <a:extLst>
              <a:ext uri="{FF2B5EF4-FFF2-40B4-BE49-F238E27FC236}">
                <a16:creationId xmlns:a16="http://schemas.microsoft.com/office/drawing/2014/main" id="{3532EF6A-92FB-4790-9532-BDA1017BC191}"/>
              </a:ext>
            </a:extLst>
          </p:cNvPr>
          <p:cNvSpPr>
            <a:spLocks noGrp="1"/>
          </p:cNvSpPr>
          <p:nvPr>
            <p:custDataLst>
              <p:tags r:id="rId29"/>
            </p:custDataLst>
          </p:nvPr>
        </p:nvSpPr>
        <p:spPr bwMode="gray">
          <a:xfrm>
            <a:off x="6591300" y="3946525"/>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D31D7FED-F990-4CE3-8A40-0CDB2E3EBA69}" type="datetime'''''''''1''''''''''''''8''''0'''''''''">
              <a:rPr lang="en-US" altLang="en-US" sz="1400" smtClean="0"/>
              <a:pPr/>
              <a:t>180</a:t>
            </a:fld>
            <a:endParaRPr lang="en-US" sz="1400" dirty="0">
              <a:sym typeface="+mn-lt"/>
            </a:endParaRPr>
          </a:p>
        </p:txBody>
      </p:sp>
      <p:sp>
        <p:nvSpPr>
          <p:cNvPr id="76" name="Text Placeholder 61">
            <a:extLst>
              <a:ext uri="{FF2B5EF4-FFF2-40B4-BE49-F238E27FC236}">
                <a16:creationId xmlns:a16="http://schemas.microsoft.com/office/drawing/2014/main" id="{BF926885-7909-4D75-AD0D-CADEBB48A35D}"/>
              </a:ext>
            </a:extLst>
          </p:cNvPr>
          <p:cNvSpPr>
            <a:spLocks noGrp="1"/>
          </p:cNvSpPr>
          <p:nvPr>
            <p:custDataLst>
              <p:tags r:id="rId30"/>
            </p:custDataLst>
          </p:nvPr>
        </p:nvSpPr>
        <p:spPr bwMode="gray">
          <a:xfrm>
            <a:off x="9310688" y="560070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34CB4947-FCB9-4664-9AAB-F43F3C0DA45D}" type="datetime'''''''''''''''''''''''1''''''''''''''8'''''''''''''''''''''''">
              <a:rPr lang="en-US" altLang="en-US" sz="1400" smtClean="0"/>
              <a:pPr/>
              <a:t>18</a:t>
            </a:fld>
            <a:endParaRPr lang="en-US" sz="1400" dirty="0">
              <a:sym typeface="+mn-lt"/>
            </a:endParaRPr>
          </a:p>
        </p:txBody>
      </p:sp>
      <p:sp>
        <p:nvSpPr>
          <p:cNvPr id="77" name="Text Placeholder 61">
            <a:extLst>
              <a:ext uri="{FF2B5EF4-FFF2-40B4-BE49-F238E27FC236}">
                <a16:creationId xmlns:a16="http://schemas.microsoft.com/office/drawing/2014/main" id="{809A031F-FFD8-44C9-85D8-715880E5A8AF}"/>
              </a:ext>
            </a:extLst>
          </p:cNvPr>
          <p:cNvSpPr>
            <a:spLocks noGrp="1"/>
          </p:cNvSpPr>
          <p:nvPr>
            <p:custDataLst>
              <p:tags r:id="rId31"/>
            </p:custDataLst>
          </p:nvPr>
        </p:nvSpPr>
        <p:spPr bwMode="gray">
          <a:xfrm>
            <a:off x="7507288" y="560070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1AE30DB2-47FA-4D57-88D1-239BA0AEF459}" type="datetime'''''''12'''''''''''">
              <a:rPr lang="en-US" altLang="en-US" sz="1400" smtClean="0"/>
              <a:pPr/>
              <a:t>12</a:t>
            </a:fld>
            <a:endParaRPr lang="en-US" sz="1400" dirty="0">
              <a:sym typeface="+mn-lt"/>
            </a:endParaRPr>
          </a:p>
        </p:txBody>
      </p:sp>
      <p:sp>
        <p:nvSpPr>
          <p:cNvPr id="75" name="Text Placeholder 61">
            <a:extLst>
              <a:ext uri="{FF2B5EF4-FFF2-40B4-BE49-F238E27FC236}">
                <a16:creationId xmlns:a16="http://schemas.microsoft.com/office/drawing/2014/main" id="{73DEE826-CDD5-452A-922F-73931DF12109}"/>
              </a:ext>
            </a:extLst>
          </p:cNvPr>
          <p:cNvSpPr>
            <a:spLocks noGrp="1"/>
          </p:cNvSpPr>
          <p:nvPr>
            <p:custDataLst>
              <p:tags r:id="rId32"/>
            </p:custDataLst>
          </p:nvPr>
        </p:nvSpPr>
        <p:spPr bwMode="gray">
          <a:xfrm>
            <a:off x="8709025" y="560070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B79F770A-5926-4D01-B1AE-C700EA446C76}" type="datetime'''''''1''''''''''''''''6'''''''''''''''''''''''''''''">
              <a:rPr lang="en-US" altLang="en-US" sz="1400" smtClean="0"/>
              <a:pPr/>
              <a:t>16</a:t>
            </a:fld>
            <a:endParaRPr lang="en-US" sz="1400" dirty="0">
              <a:sym typeface="+mn-lt"/>
            </a:endParaRPr>
          </a:p>
        </p:txBody>
      </p:sp>
      <p:sp>
        <p:nvSpPr>
          <p:cNvPr id="74" name="Text Placeholder 61">
            <a:extLst>
              <a:ext uri="{FF2B5EF4-FFF2-40B4-BE49-F238E27FC236}">
                <a16:creationId xmlns:a16="http://schemas.microsoft.com/office/drawing/2014/main" id="{B2B6318D-22C4-4538-BAF0-4B62C804226B}"/>
              </a:ext>
            </a:extLst>
          </p:cNvPr>
          <p:cNvSpPr>
            <a:spLocks noGrp="1"/>
          </p:cNvSpPr>
          <p:nvPr>
            <p:custDataLst>
              <p:tags r:id="rId33"/>
            </p:custDataLst>
          </p:nvPr>
        </p:nvSpPr>
        <p:spPr bwMode="gray">
          <a:xfrm>
            <a:off x="6905625" y="560070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84C3F69-4817-46AB-8B13-E9BB2504B28A}" type="datetime'''''''''''''''''''1''''''''0'''">
              <a:rPr lang="en-US" altLang="en-US" sz="1400" smtClean="0"/>
              <a:pPr/>
              <a:t>10</a:t>
            </a:fld>
            <a:endParaRPr lang="en-US" sz="1400" dirty="0">
              <a:sym typeface="+mn-lt"/>
            </a:endParaRPr>
          </a:p>
        </p:txBody>
      </p:sp>
      <p:sp>
        <p:nvSpPr>
          <p:cNvPr id="80" name="Text Placeholder 61">
            <a:extLst>
              <a:ext uri="{FF2B5EF4-FFF2-40B4-BE49-F238E27FC236}">
                <a16:creationId xmlns:a16="http://schemas.microsoft.com/office/drawing/2014/main" id="{BBD115B6-A822-4637-8A72-8AF83E65DB0E}"/>
              </a:ext>
            </a:extLst>
          </p:cNvPr>
          <p:cNvSpPr>
            <a:spLocks noGrp="1"/>
          </p:cNvSpPr>
          <p:nvPr>
            <p:custDataLst>
              <p:tags r:id="rId34"/>
            </p:custDataLst>
          </p:nvPr>
        </p:nvSpPr>
        <p:spPr bwMode="gray">
          <a:xfrm>
            <a:off x="9009063" y="560070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E5AD4B1-9604-4D63-9A18-8B69C3EACB5C}" type="datetime'''''''''''''1''''''7'''''''''''''''''''''''''">
              <a:rPr lang="en-US" altLang="en-US" sz="1400" smtClean="0"/>
              <a:pPr/>
              <a:t>17</a:t>
            </a:fld>
            <a:endParaRPr lang="en-US" sz="1400" dirty="0">
              <a:sym typeface="+mn-lt"/>
            </a:endParaRPr>
          </a:p>
        </p:txBody>
      </p:sp>
      <p:sp>
        <p:nvSpPr>
          <p:cNvPr id="82" name="Text Placeholder 61">
            <a:extLst>
              <a:ext uri="{FF2B5EF4-FFF2-40B4-BE49-F238E27FC236}">
                <a16:creationId xmlns:a16="http://schemas.microsoft.com/office/drawing/2014/main" id="{54666C3E-B21C-4AF1-A5B7-72440EE58A6B}"/>
              </a:ext>
            </a:extLst>
          </p:cNvPr>
          <p:cNvSpPr>
            <a:spLocks noGrp="1"/>
          </p:cNvSpPr>
          <p:nvPr>
            <p:custDataLst>
              <p:tags r:id="rId35"/>
            </p:custDataLst>
          </p:nvPr>
        </p:nvSpPr>
        <p:spPr bwMode="gray">
          <a:xfrm>
            <a:off x="6591300" y="4541838"/>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1BE9B7B1-C810-4293-951A-471D61123DD9}" type="datetime'''''''''''''1''''''''''''''6''''''''''''0'">
              <a:rPr lang="en-US" altLang="en-US" sz="1400" smtClean="0"/>
              <a:pPr/>
              <a:t>160</a:t>
            </a:fld>
            <a:endParaRPr lang="en-US" sz="1400" dirty="0">
              <a:sym typeface="+mn-lt"/>
            </a:endParaRPr>
          </a:p>
        </p:txBody>
      </p:sp>
      <p:sp>
        <p:nvSpPr>
          <p:cNvPr id="81" name="Text Placeholder 61">
            <a:extLst>
              <a:ext uri="{FF2B5EF4-FFF2-40B4-BE49-F238E27FC236}">
                <a16:creationId xmlns:a16="http://schemas.microsoft.com/office/drawing/2014/main" id="{BD4D06BA-5A38-4E73-ADDD-CB0AEDF49B8F}"/>
              </a:ext>
            </a:extLst>
          </p:cNvPr>
          <p:cNvSpPr>
            <a:spLocks noGrp="1"/>
          </p:cNvSpPr>
          <p:nvPr>
            <p:custDataLst>
              <p:tags r:id="rId36"/>
            </p:custDataLst>
          </p:nvPr>
        </p:nvSpPr>
        <p:spPr bwMode="gray">
          <a:xfrm>
            <a:off x="6591300" y="5137150"/>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4920A8F5-36D5-44FF-B300-EA1BDB865CEC}" type="datetime'14''''''''''''''''0'''''">
              <a:rPr lang="en-US" altLang="en-US" sz="1400" smtClean="0"/>
              <a:pPr/>
              <a:t>140</a:t>
            </a:fld>
            <a:endParaRPr lang="en-US" sz="1400" dirty="0">
              <a:sym typeface="+mn-lt"/>
            </a:endParaRPr>
          </a:p>
        </p:txBody>
      </p:sp>
      <p:sp>
        <p:nvSpPr>
          <p:cNvPr id="85" name="Text Placeholder 61">
            <a:extLst>
              <a:ext uri="{FF2B5EF4-FFF2-40B4-BE49-F238E27FC236}">
                <a16:creationId xmlns:a16="http://schemas.microsoft.com/office/drawing/2014/main" id="{0AAA102B-D1DE-4D4E-BF62-8CAB52F83B81}"/>
              </a:ext>
            </a:extLst>
          </p:cNvPr>
          <p:cNvSpPr>
            <a:spLocks noGrp="1"/>
          </p:cNvSpPr>
          <p:nvPr>
            <p:custDataLst>
              <p:tags r:id="rId37"/>
            </p:custDataLst>
          </p:nvPr>
        </p:nvSpPr>
        <p:spPr bwMode="auto">
          <a:xfrm>
            <a:off x="6591300" y="3611563"/>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Height, </a:t>
            </a:r>
            <a:r>
              <a:rPr lang="en-US" altLang="en-US" sz="1400" dirty="0">
                <a:sym typeface="+mn-lt"/>
              </a:rPr>
              <a:t>cm</a:t>
            </a:r>
            <a:endParaRPr lang="en-US" sz="1400" dirty="0">
              <a:sym typeface="+mn-lt"/>
            </a:endParaRPr>
          </a:p>
        </p:txBody>
      </p:sp>
      <p:sp>
        <p:nvSpPr>
          <p:cNvPr id="84" name="Text Placeholder 61">
            <a:extLst>
              <a:ext uri="{FF2B5EF4-FFF2-40B4-BE49-F238E27FC236}">
                <a16:creationId xmlns:a16="http://schemas.microsoft.com/office/drawing/2014/main" id="{8B5CEF50-6E6D-4B39-8366-5EA7891927AF}"/>
              </a:ext>
            </a:extLst>
          </p:cNvPr>
          <p:cNvSpPr>
            <a:spLocks noGrp="1"/>
          </p:cNvSpPr>
          <p:nvPr>
            <p:custDataLst>
              <p:tags r:id="rId38"/>
            </p:custDataLst>
          </p:nvPr>
        </p:nvSpPr>
        <p:spPr bwMode="auto">
          <a:xfrm>
            <a:off x="8640763" y="5935663"/>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altLang="en-US" sz="1400" b="1" dirty="0">
                <a:sym typeface="+mn-lt"/>
              </a:rPr>
              <a:t>Age, </a:t>
            </a:r>
            <a:r>
              <a:rPr lang="en-US" altLang="en-US" sz="1400" dirty="0">
                <a:sym typeface="+mn-lt"/>
              </a:rPr>
              <a:t>years</a:t>
            </a:r>
            <a:endParaRPr lang="en-US" sz="1400" dirty="0">
              <a:sym typeface="+mn-lt"/>
            </a:endParaRPr>
          </a:p>
        </p:txBody>
      </p:sp>
      <p:cxnSp>
        <p:nvCxnSpPr>
          <p:cNvPr id="86" name="Straight Connector 85">
            <a:extLst>
              <a:ext uri="{FF2B5EF4-FFF2-40B4-BE49-F238E27FC236}">
                <a16:creationId xmlns:a16="http://schemas.microsoft.com/office/drawing/2014/main" id="{E7EAB45E-2A13-4D56-8BF5-461F1D084CFD}"/>
              </a:ext>
            </a:extLst>
          </p:cNvPr>
          <p:cNvCxnSpPr/>
          <p:nvPr>
            <p:custDataLst>
              <p:tags r:id="rId39"/>
            </p:custDataLst>
          </p:nvPr>
        </p:nvCxnSpPr>
        <p:spPr bwMode="gray">
          <a:xfrm>
            <a:off x="9761538" y="4083050"/>
            <a:ext cx="142875" cy="0"/>
          </a:xfrm>
          <a:prstGeom prst="line">
            <a:avLst/>
          </a:prstGeom>
          <a:ln w="28575" algn="ctr">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C75D3420-B4EA-49E1-925E-2585EAEFE024}"/>
              </a:ext>
            </a:extLst>
          </p:cNvPr>
          <p:cNvSpPr/>
          <p:nvPr>
            <p:custDataLst>
              <p:tags r:id="rId40"/>
            </p:custDataLst>
          </p:nvPr>
        </p:nvSpPr>
        <p:spPr bwMode="auto">
          <a:xfrm>
            <a:off x="9788525" y="3775075"/>
            <a:ext cx="88900" cy="88900"/>
          </a:xfrm>
          <a:prstGeom prst="ellipse">
            <a:avLst/>
          </a:prstGeom>
          <a:solidFill>
            <a:schemeClr val="tx1"/>
          </a:solidFill>
          <a:ln w="9525" algn="ctr">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9" name="Text Placeholder 61">
            <a:extLst>
              <a:ext uri="{FF2B5EF4-FFF2-40B4-BE49-F238E27FC236}">
                <a16:creationId xmlns:a16="http://schemas.microsoft.com/office/drawing/2014/main" id="{6EA38E7E-DDEF-406F-8F0C-0E7BDA38B678}"/>
              </a:ext>
            </a:extLst>
          </p:cNvPr>
          <p:cNvSpPr>
            <a:spLocks noGrp="1"/>
          </p:cNvSpPr>
          <p:nvPr>
            <p:custDataLst>
              <p:tags r:id="rId41"/>
            </p:custDataLst>
          </p:nvPr>
        </p:nvSpPr>
        <p:spPr bwMode="auto">
          <a:xfrm>
            <a:off x="9980613" y="3984625"/>
            <a:ext cx="1585913"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spcBef>
                <a:spcPct val="0"/>
              </a:spcBef>
              <a:spcAft>
                <a:spcPct val="0"/>
              </a:spcAft>
            </a:pPr>
            <a:fld id="{46FCA4EA-2147-488B-B3AF-8B80969F264E}" type="datetime'''WHO ''h''''ei''''g''h''''''''t-f''''''or''-''''age'''''">
              <a:rPr lang="en-US" altLang="en-US" sz="1400" smtClean="0"/>
              <a:pPr/>
              <a:t>WHO height-for-age</a:t>
            </a:fld>
            <a:endParaRPr lang="en-US" sz="1400" dirty="0">
              <a:sym typeface="+mn-lt"/>
            </a:endParaRPr>
          </a:p>
        </p:txBody>
      </p:sp>
      <p:sp>
        <p:nvSpPr>
          <p:cNvPr id="88" name="Text Placeholder 61">
            <a:extLst>
              <a:ext uri="{FF2B5EF4-FFF2-40B4-BE49-F238E27FC236}">
                <a16:creationId xmlns:a16="http://schemas.microsoft.com/office/drawing/2014/main" id="{961E9554-F428-46CD-94B8-5097CC41D60A}"/>
              </a:ext>
            </a:extLst>
          </p:cNvPr>
          <p:cNvSpPr>
            <a:spLocks noGrp="1"/>
          </p:cNvSpPr>
          <p:nvPr>
            <p:custDataLst>
              <p:tags r:id="rId42"/>
            </p:custDataLst>
          </p:nvPr>
        </p:nvSpPr>
        <p:spPr bwMode="auto">
          <a:xfrm>
            <a:off x="9980613" y="3721100"/>
            <a:ext cx="1290638"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spcBef>
                <a:spcPct val="0"/>
              </a:spcBef>
              <a:spcAft>
                <a:spcPct val="0"/>
              </a:spcAft>
            </a:pPr>
            <a:fld id="{E556A945-C675-4A57-B4CB-461B91A3881B}" type="datetime'Ra''''''''''''''''''''''n''do''''''m sam''''p''''''''''''''le'">
              <a:rPr lang="en-US" altLang="en-US" sz="1400" smtClean="0"/>
              <a:pPr/>
              <a:t>Random sample</a:t>
            </a:fld>
            <a:endParaRPr lang="en-US" sz="1400" dirty="0">
              <a:sym typeface="+mn-lt"/>
            </a:endParaRPr>
          </a:p>
        </p:txBody>
      </p:sp>
      <p:sp>
        <p:nvSpPr>
          <p:cNvPr id="90" name="Rectangle: Rounded Corners 89">
            <a:extLst>
              <a:ext uri="{FF2B5EF4-FFF2-40B4-BE49-F238E27FC236}">
                <a16:creationId xmlns:a16="http://schemas.microsoft.com/office/drawing/2014/main" id="{FFF7502B-57D6-4A1E-8023-A4B76717990D}"/>
              </a:ext>
            </a:extLst>
          </p:cNvPr>
          <p:cNvSpPr>
            <a:spLocks/>
          </p:cNvSpPr>
          <p:nvPr/>
        </p:nvSpPr>
        <p:spPr>
          <a:xfrm>
            <a:off x="6572186" y="1718037"/>
            <a:ext cx="5065776" cy="285036"/>
          </a:xfrm>
          <a:prstGeom prst="roundRect">
            <a:avLst>
              <a:gd name="adj" fmla="val 6056"/>
            </a:avLst>
          </a:prstGeom>
        </p:spPr>
        <p:txBody>
          <a:bodyPr vert="horz" wrap="square" lIns="0" tIns="0" rIns="0" bIns="0" rtlCol="0">
            <a:noAutofit/>
          </a:bodyPr>
          <a:lstStyle/>
          <a:p>
            <a:pPr>
              <a:spcBef>
                <a:spcPts val="300"/>
              </a:spcBef>
              <a:spcAft>
                <a:spcPts val="300"/>
              </a:spcAft>
              <a:buFont typeface="Segoe UI" panose="020B0502040204020203" pitchFamily="34" charset="0"/>
              <a:buChar char="​"/>
            </a:pPr>
            <a:r>
              <a:rPr lang="en-US" b="1" dirty="0">
                <a:solidFill>
                  <a:schemeClr val="tx1"/>
                </a:solidFill>
                <a:cs typeface="Arial" panose="020B0604020202020204" pitchFamily="34" charset="0"/>
              </a:rPr>
              <a:t>Continuous example: Height / Age of girls</a:t>
            </a:r>
          </a:p>
        </p:txBody>
      </p:sp>
      <p:sp>
        <p:nvSpPr>
          <p:cNvPr id="98" name="TextBox 97">
            <a:extLst>
              <a:ext uri="{FF2B5EF4-FFF2-40B4-BE49-F238E27FC236}">
                <a16:creationId xmlns:a16="http://schemas.microsoft.com/office/drawing/2014/main" id="{01514EA6-44FA-4CF9-BBEA-19CD18AB2EA5}"/>
              </a:ext>
            </a:extLst>
          </p:cNvPr>
          <p:cNvSpPr txBox="1">
            <a:spLocks/>
          </p:cNvSpPr>
          <p:nvPr/>
        </p:nvSpPr>
        <p:spPr>
          <a:xfrm>
            <a:off x="6572186" y="2175650"/>
            <a:ext cx="5065776" cy="93871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WHO publishes height-for-age scores for girls between the ages of 5 and 18</a:t>
            </a:r>
          </a:p>
          <a:p>
            <a:r>
              <a:rPr lang="en-US" sz="1400" dirty="0">
                <a:cs typeface="+mn-cs"/>
              </a:rPr>
              <a:t>We created a random sample for girls between 10 and 18 with one observation for each age group</a:t>
            </a:r>
          </a:p>
        </p:txBody>
      </p:sp>
      <p:sp>
        <p:nvSpPr>
          <p:cNvPr id="100" name="TextBox 99">
            <a:extLst>
              <a:ext uri="{FF2B5EF4-FFF2-40B4-BE49-F238E27FC236}">
                <a16:creationId xmlns:a16="http://schemas.microsoft.com/office/drawing/2014/main" id="{50DECFA5-3BB3-4DAC-83A1-C7FDA1500051}"/>
              </a:ext>
            </a:extLst>
          </p:cNvPr>
          <p:cNvSpPr txBox="1">
            <a:spLocks/>
          </p:cNvSpPr>
          <p:nvPr/>
        </p:nvSpPr>
        <p:spPr>
          <a:xfrm>
            <a:off x="554038" y="2175650"/>
            <a:ext cx="5065776"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Data set consisting of 50 samples from each of three species of Iris flowers</a:t>
            </a:r>
          </a:p>
        </p:txBody>
      </p:sp>
      <p:sp>
        <p:nvSpPr>
          <p:cNvPr id="102" name="TextBox 101">
            <a:extLst>
              <a:ext uri="{FF2B5EF4-FFF2-40B4-BE49-F238E27FC236}">
                <a16:creationId xmlns:a16="http://schemas.microsoft.com/office/drawing/2014/main" id="{3F86AD03-66D7-48B5-98EE-3A049BD90D75}"/>
              </a:ext>
            </a:extLst>
          </p:cNvPr>
          <p:cNvSpPr txBox="1">
            <a:spLocks/>
          </p:cNvSpPr>
          <p:nvPr>
            <p:custDataLst>
              <p:tags r:id="rId43"/>
            </p:custDataLst>
          </p:nvPr>
        </p:nvSpPr>
        <p:spPr>
          <a:xfrm>
            <a:off x="554038" y="3544888"/>
            <a:ext cx="1830291" cy="160020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600"/>
              </a:spcBef>
            </a:pPr>
            <a:r>
              <a:rPr lang="en-US" sz="1400" dirty="0">
                <a:cs typeface="+mn-cs"/>
              </a:rPr>
              <a:t>Four feature measured for  each sample</a:t>
            </a:r>
          </a:p>
          <a:p>
            <a:pPr lvl="1">
              <a:spcBef>
                <a:spcPts val="300"/>
              </a:spcBef>
            </a:pPr>
            <a:r>
              <a:rPr lang="en-US" sz="1400" dirty="0">
                <a:cs typeface="+mn-cs"/>
              </a:rPr>
              <a:t>Petal length</a:t>
            </a:r>
          </a:p>
          <a:p>
            <a:pPr lvl="1">
              <a:spcBef>
                <a:spcPts val="300"/>
              </a:spcBef>
            </a:pPr>
            <a:r>
              <a:rPr lang="en-US" sz="1400" dirty="0">
                <a:cs typeface="+mn-cs"/>
              </a:rPr>
              <a:t>Petal width</a:t>
            </a:r>
          </a:p>
          <a:p>
            <a:pPr lvl="1">
              <a:spcBef>
                <a:spcPts val="300"/>
              </a:spcBef>
            </a:pPr>
            <a:r>
              <a:rPr lang="en-US" sz="1400" dirty="0">
                <a:cs typeface="+mn-cs"/>
              </a:rPr>
              <a:t>Sepal length</a:t>
            </a:r>
          </a:p>
          <a:p>
            <a:pPr lvl="1">
              <a:spcBef>
                <a:spcPts val="300"/>
              </a:spcBef>
            </a:pPr>
            <a:r>
              <a:rPr lang="en-US" sz="1400" dirty="0">
                <a:cs typeface="+mn-cs"/>
              </a:rPr>
              <a:t>Sepal width</a:t>
            </a:r>
            <a:endParaRPr lang="en-US" dirty="0"/>
          </a:p>
        </p:txBody>
      </p:sp>
    </p:spTree>
    <p:extLst>
      <p:ext uri="{BB962C8B-B14F-4D97-AF65-F5344CB8AC3E}">
        <p14:creationId xmlns:p14="http://schemas.microsoft.com/office/powerpoint/2010/main" val="3278389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extLst>
              <p:ext uri="{D42A27DB-BD31-4B8C-83A1-F6EECF244321}">
                <p14:modId xmlns:p14="http://schemas.microsoft.com/office/powerpoint/2010/main" val="19621341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27" imgH="327" progId="TCLayout.ActiveDocument.1">
                  <p:embed/>
                </p:oleObj>
              </mc:Choice>
              <mc:Fallback>
                <p:oleObj name="think-cell Slide" r:id="rId24"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B7E8FB5-A141-4B0E-8B86-67E762956670}"/>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latin typeface="Arial" panose="020B0604020202020204" pitchFamily="34" charset="0"/>
              <a:sym typeface="Arial" panose="020B0604020202020204" pitchFamily="34"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dirty="0"/>
              <a:t>Linear regressions (most commonly used to predict continuous outcomes) fit a line (or simple functional form) to the data</a:t>
            </a:r>
          </a:p>
        </p:txBody>
      </p:sp>
      <p:sp>
        <p:nvSpPr>
          <p:cNvPr id="6" name="3. Subtitle">
            <a:extLst>
              <a:ext uri="{FF2B5EF4-FFF2-40B4-BE49-F238E27FC236}">
                <a16:creationId xmlns:a16="http://schemas.microsoft.com/office/drawing/2014/main" id="{216889BF-4B0C-4E83-A81C-28AF1E79A174}"/>
              </a:ext>
            </a:extLst>
          </p:cNvPr>
          <p:cNvSpPr>
            <a:spLocks noGrp="1"/>
          </p:cNvSpPr>
          <p:nvPr>
            <p:ph type="subTitle" idx="1"/>
            <p:custDataLst>
              <p:tags r:id="rId3"/>
            </p:custDataLst>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t>Example: Estimate the functional form of the WHO height-for-age curve for girls (age 10-18) </a:t>
            </a:r>
          </a:p>
        </p:txBody>
      </p:sp>
      <p:graphicFrame>
        <p:nvGraphicFramePr>
          <p:cNvPr id="4" name="Chart 3">
            <a:extLst>
              <a:ext uri="{FF2B5EF4-FFF2-40B4-BE49-F238E27FC236}">
                <a16:creationId xmlns:a16="http://schemas.microsoft.com/office/drawing/2014/main" id="{AAD3B4F3-1B7E-2199-9C92-269752BD8A30}"/>
              </a:ext>
            </a:extLst>
          </p:cNvPr>
          <p:cNvGraphicFramePr/>
          <p:nvPr>
            <p:custDataLst>
              <p:tags r:id="rId4"/>
            </p:custDataLst>
            <p:extLst>
              <p:ext uri="{D42A27DB-BD31-4B8C-83A1-F6EECF244321}">
                <p14:modId xmlns:p14="http://schemas.microsoft.com/office/powerpoint/2010/main" val="2352377900"/>
              </p:ext>
            </p:extLst>
          </p:nvPr>
        </p:nvGraphicFramePr>
        <p:xfrm>
          <a:off x="920750" y="2132013"/>
          <a:ext cx="5276850" cy="3421062"/>
        </p:xfrm>
        <a:graphic>
          <a:graphicData uri="http://schemas.openxmlformats.org/drawingml/2006/chart">
            <c:chart xmlns:c="http://schemas.openxmlformats.org/drawingml/2006/chart" xmlns:r="http://schemas.openxmlformats.org/officeDocument/2006/relationships" r:id="rId26"/>
          </a:graphicData>
        </a:graphic>
      </p:graphicFrame>
      <p:sp>
        <p:nvSpPr>
          <p:cNvPr id="89" name="Text Placeholder 61">
            <a:extLst>
              <a:ext uri="{FF2B5EF4-FFF2-40B4-BE49-F238E27FC236}">
                <a16:creationId xmlns:a16="http://schemas.microsoft.com/office/drawing/2014/main" id="{4041EE62-F4D9-4C79-A92F-E3672C86CCC8}"/>
              </a:ext>
            </a:extLst>
          </p:cNvPr>
          <p:cNvSpPr>
            <a:spLocks noGrp="1"/>
          </p:cNvSpPr>
          <p:nvPr>
            <p:custDataLst>
              <p:tags r:id="rId5"/>
            </p:custDataLst>
          </p:nvPr>
        </p:nvSpPr>
        <p:spPr bwMode="gray">
          <a:xfrm>
            <a:off x="904875" y="55451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1A5234E-2548-47A5-95A6-114EF3FD29D5}" type="datetime'''''''''''''''''''''1''''''''''''''''''''''''''''''''0'''''''">
              <a:rPr lang="en-US" altLang="en-US" sz="1400" smtClean="0"/>
              <a:pPr/>
              <a:t>10</a:t>
            </a:fld>
            <a:endParaRPr lang="en-US" sz="1400" dirty="0">
              <a:sym typeface="+mn-lt"/>
            </a:endParaRPr>
          </a:p>
        </p:txBody>
      </p:sp>
      <p:sp>
        <p:nvSpPr>
          <p:cNvPr id="99" name="Text Placeholder 61">
            <a:extLst>
              <a:ext uri="{FF2B5EF4-FFF2-40B4-BE49-F238E27FC236}">
                <a16:creationId xmlns:a16="http://schemas.microsoft.com/office/drawing/2014/main" id="{01AEB490-03F6-4C82-90EE-3A322D27ED2B}"/>
              </a:ext>
            </a:extLst>
          </p:cNvPr>
          <p:cNvSpPr>
            <a:spLocks noGrp="1"/>
          </p:cNvSpPr>
          <p:nvPr>
            <p:custDataLst>
              <p:tags r:id="rId6"/>
            </p:custDataLst>
          </p:nvPr>
        </p:nvSpPr>
        <p:spPr bwMode="gray">
          <a:xfrm>
            <a:off x="590550" y="3427413"/>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699E28B9-F16A-4917-8534-BF2B66EF4E7A}" type="datetime'''1''''''''6''0'''''''''''''''''''''''''">
              <a:rPr lang="en-US" altLang="en-US" sz="1400" smtClean="0"/>
              <a:pPr/>
              <a:t>160</a:t>
            </a:fld>
            <a:endParaRPr lang="en-US" sz="1400" dirty="0">
              <a:sym typeface="+mn-lt"/>
            </a:endParaRPr>
          </a:p>
        </p:txBody>
      </p:sp>
      <p:sp>
        <p:nvSpPr>
          <p:cNvPr id="100" name="Text Placeholder 61">
            <a:extLst>
              <a:ext uri="{FF2B5EF4-FFF2-40B4-BE49-F238E27FC236}">
                <a16:creationId xmlns:a16="http://schemas.microsoft.com/office/drawing/2014/main" id="{1446A846-1A78-43A9-A82E-77A7F74858A6}"/>
              </a:ext>
            </a:extLst>
          </p:cNvPr>
          <p:cNvSpPr>
            <a:spLocks noGrp="1"/>
          </p:cNvSpPr>
          <p:nvPr>
            <p:custDataLst>
              <p:tags r:id="rId7"/>
            </p:custDataLst>
          </p:nvPr>
        </p:nvSpPr>
        <p:spPr bwMode="gray">
          <a:xfrm>
            <a:off x="590550" y="2124075"/>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5EC72F48-91BB-44FF-9607-81B78D11E78A}" type="datetime'''''''1''''''8''''''''''''''''''''''''''''0'''''''''">
              <a:rPr lang="en-US" altLang="en-US" sz="1400" smtClean="0"/>
              <a:pPr/>
              <a:t>180</a:t>
            </a:fld>
            <a:endParaRPr lang="en-US" sz="1400" dirty="0">
              <a:sym typeface="+mn-lt"/>
            </a:endParaRPr>
          </a:p>
        </p:txBody>
      </p:sp>
      <p:sp>
        <p:nvSpPr>
          <p:cNvPr id="97" name="Text Placeholder 61">
            <a:extLst>
              <a:ext uri="{FF2B5EF4-FFF2-40B4-BE49-F238E27FC236}">
                <a16:creationId xmlns:a16="http://schemas.microsoft.com/office/drawing/2014/main" id="{8502AA2F-867D-4C49-8DE8-7D84CE33A030}"/>
              </a:ext>
            </a:extLst>
          </p:cNvPr>
          <p:cNvSpPr>
            <a:spLocks noGrp="1"/>
          </p:cNvSpPr>
          <p:nvPr>
            <p:custDataLst>
              <p:tags r:id="rId8"/>
            </p:custDataLst>
          </p:nvPr>
        </p:nvSpPr>
        <p:spPr bwMode="gray">
          <a:xfrm>
            <a:off x="590550" y="4729163"/>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1B7F9924-0793-4215-B9CD-0223CE90328D}" type="datetime'''1''''''''''''''''''''''4''''''''''''''''''''''''''''''''''0'">
              <a:rPr lang="en-US" altLang="en-US" sz="1400" smtClean="0"/>
              <a:pPr/>
              <a:t>140</a:t>
            </a:fld>
            <a:endParaRPr lang="en-US" sz="1400" dirty="0">
              <a:sym typeface="+mn-lt"/>
            </a:endParaRPr>
          </a:p>
        </p:txBody>
      </p:sp>
      <p:sp>
        <p:nvSpPr>
          <p:cNvPr id="96" name="Text Placeholder 61">
            <a:extLst>
              <a:ext uri="{FF2B5EF4-FFF2-40B4-BE49-F238E27FC236}">
                <a16:creationId xmlns:a16="http://schemas.microsoft.com/office/drawing/2014/main" id="{CEF8E9A7-4EC0-4AE3-BB76-8396F1719010}"/>
              </a:ext>
            </a:extLst>
          </p:cNvPr>
          <p:cNvSpPr>
            <a:spLocks noGrp="1"/>
          </p:cNvSpPr>
          <p:nvPr>
            <p:custDataLst>
              <p:tags r:id="rId9"/>
            </p:custDataLst>
          </p:nvPr>
        </p:nvSpPr>
        <p:spPr bwMode="gray">
          <a:xfrm>
            <a:off x="590550" y="5380038"/>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F4CCA7DA-9F72-41DE-8ADE-396AEAFC3AF4}" type="datetime'''''''''''1''''''''30'''''''''''''''''''">
              <a:rPr lang="en-US" altLang="en-US" sz="1400" smtClean="0"/>
              <a:pPr/>
              <a:t>130</a:t>
            </a:fld>
            <a:endParaRPr lang="en-US" sz="1400" dirty="0">
              <a:sym typeface="+mn-lt"/>
            </a:endParaRPr>
          </a:p>
        </p:txBody>
      </p:sp>
      <p:sp>
        <p:nvSpPr>
          <p:cNvPr id="95" name="Text Placeholder 61">
            <a:extLst>
              <a:ext uri="{FF2B5EF4-FFF2-40B4-BE49-F238E27FC236}">
                <a16:creationId xmlns:a16="http://schemas.microsoft.com/office/drawing/2014/main" id="{1A0CEE1F-BDF5-40CD-B836-674C15CD60E9}"/>
              </a:ext>
            </a:extLst>
          </p:cNvPr>
          <p:cNvSpPr>
            <a:spLocks noGrp="1"/>
          </p:cNvSpPr>
          <p:nvPr>
            <p:custDataLst>
              <p:tags r:id="rId10"/>
            </p:custDataLst>
          </p:nvPr>
        </p:nvSpPr>
        <p:spPr bwMode="gray">
          <a:xfrm>
            <a:off x="6016625" y="55451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4690F2E-3DA9-4B77-B861-0D0CF4E2D721}" type="datetime'''''''''''1''''''''''''''''''''''''''8'''''''''''''''''">
              <a:rPr lang="en-US" altLang="en-US" sz="1400" smtClean="0"/>
              <a:pPr/>
              <a:t>18</a:t>
            </a:fld>
            <a:endParaRPr lang="en-US" sz="1400" dirty="0">
              <a:sym typeface="+mn-lt"/>
            </a:endParaRPr>
          </a:p>
        </p:txBody>
      </p:sp>
      <p:sp>
        <p:nvSpPr>
          <p:cNvPr id="90" name="Text Placeholder 61">
            <a:extLst>
              <a:ext uri="{FF2B5EF4-FFF2-40B4-BE49-F238E27FC236}">
                <a16:creationId xmlns:a16="http://schemas.microsoft.com/office/drawing/2014/main" id="{597DFC82-838A-4C62-8C56-8BE557AFEACB}"/>
              </a:ext>
            </a:extLst>
          </p:cNvPr>
          <p:cNvSpPr>
            <a:spLocks noGrp="1"/>
          </p:cNvSpPr>
          <p:nvPr>
            <p:custDataLst>
              <p:tags r:id="rId11"/>
            </p:custDataLst>
          </p:nvPr>
        </p:nvSpPr>
        <p:spPr bwMode="gray">
          <a:xfrm>
            <a:off x="4738688" y="55451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35C4B59-9308-4A4C-B712-B278338C53B0}" type="datetime'''''''''''''1''''''''''''6'''''''''''">
              <a:rPr lang="en-US" altLang="en-US" sz="1400" smtClean="0"/>
              <a:pPr/>
              <a:t>16</a:t>
            </a:fld>
            <a:endParaRPr lang="en-US" sz="1400" dirty="0">
              <a:sym typeface="+mn-lt"/>
            </a:endParaRPr>
          </a:p>
        </p:txBody>
      </p:sp>
      <p:sp>
        <p:nvSpPr>
          <p:cNvPr id="92" name="Text Placeholder 61">
            <a:extLst>
              <a:ext uri="{FF2B5EF4-FFF2-40B4-BE49-F238E27FC236}">
                <a16:creationId xmlns:a16="http://schemas.microsoft.com/office/drawing/2014/main" id="{AE439394-077C-4223-868D-FF0B116E2FEC}"/>
              </a:ext>
            </a:extLst>
          </p:cNvPr>
          <p:cNvSpPr>
            <a:spLocks noGrp="1"/>
          </p:cNvSpPr>
          <p:nvPr>
            <p:custDataLst>
              <p:tags r:id="rId12"/>
            </p:custDataLst>
          </p:nvPr>
        </p:nvSpPr>
        <p:spPr bwMode="gray">
          <a:xfrm>
            <a:off x="4100513" y="55451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0EFE4616-96BD-4BC1-8EF5-7CE167DC03EB}" type="datetime'1''''''''''''''''''''''''5'''''''''''''''''''''''''''''''''''">
              <a:rPr lang="en-US" altLang="en-US" sz="1400" smtClean="0"/>
              <a:pPr/>
              <a:t>15</a:t>
            </a:fld>
            <a:endParaRPr lang="en-US" sz="1400" dirty="0">
              <a:sym typeface="+mn-lt"/>
            </a:endParaRPr>
          </a:p>
        </p:txBody>
      </p:sp>
      <p:sp>
        <p:nvSpPr>
          <p:cNvPr id="87" name="Text Placeholder 61">
            <a:extLst>
              <a:ext uri="{FF2B5EF4-FFF2-40B4-BE49-F238E27FC236}">
                <a16:creationId xmlns:a16="http://schemas.microsoft.com/office/drawing/2014/main" id="{BE1F6EC9-3F5D-45D6-9420-E903057F4C7F}"/>
              </a:ext>
            </a:extLst>
          </p:cNvPr>
          <p:cNvSpPr>
            <a:spLocks noGrp="1"/>
          </p:cNvSpPr>
          <p:nvPr>
            <p:custDataLst>
              <p:tags r:id="rId13"/>
            </p:custDataLst>
          </p:nvPr>
        </p:nvSpPr>
        <p:spPr bwMode="gray">
          <a:xfrm>
            <a:off x="590550" y="2774950"/>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D41D432C-E8F9-42E3-A399-E4D63145C37F}" type="datetime'''''1''''''7''''''''''''''''''''''0'''''''''">
              <a:rPr lang="en-US" altLang="en-US" sz="1400" smtClean="0"/>
              <a:pPr/>
              <a:t>170</a:t>
            </a:fld>
            <a:endParaRPr lang="en-US" sz="1400" dirty="0">
              <a:sym typeface="+mn-lt"/>
            </a:endParaRPr>
          </a:p>
        </p:txBody>
      </p:sp>
      <p:sp>
        <p:nvSpPr>
          <p:cNvPr id="93" name="Text Placeholder 61">
            <a:extLst>
              <a:ext uri="{FF2B5EF4-FFF2-40B4-BE49-F238E27FC236}">
                <a16:creationId xmlns:a16="http://schemas.microsoft.com/office/drawing/2014/main" id="{523577A5-DB9A-4683-8C1C-4BA18C64BEA4}"/>
              </a:ext>
            </a:extLst>
          </p:cNvPr>
          <p:cNvSpPr>
            <a:spLocks noGrp="1"/>
          </p:cNvSpPr>
          <p:nvPr>
            <p:custDataLst>
              <p:tags r:id="rId14"/>
            </p:custDataLst>
          </p:nvPr>
        </p:nvSpPr>
        <p:spPr bwMode="gray">
          <a:xfrm>
            <a:off x="3460750" y="55451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3EFFCB39-0C67-48E3-8747-6CB292372881}" type="datetime'''''1''''''''''4'''''''''''''''''''''">
              <a:rPr lang="en-US" altLang="en-US" sz="1400" smtClean="0"/>
              <a:pPr/>
              <a:t>14</a:t>
            </a:fld>
            <a:endParaRPr lang="en-US" sz="1400" dirty="0">
              <a:sym typeface="+mn-lt"/>
            </a:endParaRPr>
          </a:p>
        </p:txBody>
      </p:sp>
      <p:sp>
        <p:nvSpPr>
          <p:cNvPr id="86" name="Text Placeholder 61">
            <a:extLst>
              <a:ext uri="{FF2B5EF4-FFF2-40B4-BE49-F238E27FC236}">
                <a16:creationId xmlns:a16="http://schemas.microsoft.com/office/drawing/2014/main" id="{44AFE061-FC59-4062-976E-F8959E97D23A}"/>
              </a:ext>
            </a:extLst>
          </p:cNvPr>
          <p:cNvSpPr>
            <a:spLocks noGrp="1"/>
          </p:cNvSpPr>
          <p:nvPr>
            <p:custDataLst>
              <p:tags r:id="rId15"/>
            </p:custDataLst>
          </p:nvPr>
        </p:nvSpPr>
        <p:spPr bwMode="gray">
          <a:xfrm>
            <a:off x="2822575" y="55451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FE4DD4E-4B7D-4216-8114-587A1505C136}" type="datetime'''''''''''''''''''''''''''''''''''13'''''''''''''">
              <a:rPr lang="en-US" altLang="en-US" sz="1400" smtClean="0"/>
              <a:pPr/>
              <a:t>13</a:t>
            </a:fld>
            <a:endParaRPr lang="en-US" sz="1400" dirty="0">
              <a:sym typeface="+mn-lt"/>
            </a:endParaRPr>
          </a:p>
        </p:txBody>
      </p:sp>
      <p:sp>
        <p:nvSpPr>
          <p:cNvPr id="91" name="Text Placeholder 61">
            <a:extLst>
              <a:ext uri="{FF2B5EF4-FFF2-40B4-BE49-F238E27FC236}">
                <a16:creationId xmlns:a16="http://schemas.microsoft.com/office/drawing/2014/main" id="{7EC249BE-17FF-4261-A57A-6CCBB1EC3EA4}"/>
              </a:ext>
            </a:extLst>
          </p:cNvPr>
          <p:cNvSpPr>
            <a:spLocks noGrp="1"/>
          </p:cNvSpPr>
          <p:nvPr>
            <p:custDataLst>
              <p:tags r:id="rId16"/>
            </p:custDataLst>
          </p:nvPr>
        </p:nvSpPr>
        <p:spPr bwMode="gray">
          <a:xfrm>
            <a:off x="1550988" y="5545138"/>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737553B-1BEE-4F2D-BCB4-D39C982C35FA}" type="datetime'''''1''''1'''''''">
              <a:rPr lang="en-US" altLang="en-US" sz="1400" smtClean="0"/>
              <a:pPr/>
              <a:t>11</a:t>
            </a:fld>
            <a:endParaRPr lang="en-US" sz="1400" dirty="0">
              <a:sym typeface="+mn-lt"/>
            </a:endParaRPr>
          </a:p>
        </p:txBody>
      </p:sp>
      <p:sp>
        <p:nvSpPr>
          <p:cNvPr id="94" name="Text Placeholder 61">
            <a:extLst>
              <a:ext uri="{FF2B5EF4-FFF2-40B4-BE49-F238E27FC236}">
                <a16:creationId xmlns:a16="http://schemas.microsoft.com/office/drawing/2014/main" id="{F61E9590-244B-4408-8E31-71D48229DBBB}"/>
              </a:ext>
            </a:extLst>
          </p:cNvPr>
          <p:cNvSpPr>
            <a:spLocks noGrp="1"/>
          </p:cNvSpPr>
          <p:nvPr>
            <p:custDataLst>
              <p:tags r:id="rId17"/>
            </p:custDataLst>
          </p:nvPr>
        </p:nvSpPr>
        <p:spPr bwMode="gray">
          <a:xfrm>
            <a:off x="5378450" y="55451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ACB245C-D7DB-4821-AC82-AF8F8A4527D4}" type="datetime'''''''''''''''''''''''''''''''17'''''''''''''''''''">
              <a:rPr lang="en-US" altLang="en-US" sz="1400" smtClean="0"/>
              <a:pPr/>
              <a:t>17</a:t>
            </a:fld>
            <a:endParaRPr lang="en-US" sz="1400" dirty="0">
              <a:sym typeface="+mn-lt"/>
            </a:endParaRPr>
          </a:p>
        </p:txBody>
      </p:sp>
      <p:sp>
        <p:nvSpPr>
          <p:cNvPr id="88" name="Text Placeholder 61">
            <a:extLst>
              <a:ext uri="{FF2B5EF4-FFF2-40B4-BE49-F238E27FC236}">
                <a16:creationId xmlns:a16="http://schemas.microsoft.com/office/drawing/2014/main" id="{1A8A4EEE-24B5-45FE-BC7F-70849D23B775}"/>
              </a:ext>
            </a:extLst>
          </p:cNvPr>
          <p:cNvSpPr>
            <a:spLocks noGrp="1"/>
          </p:cNvSpPr>
          <p:nvPr>
            <p:custDataLst>
              <p:tags r:id="rId18"/>
            </p:custDataLst>
          </p:nvPr>
        </p:nvSpPr>
        <p:spPr bwMode="gray">
          <a:xfrm>
            <a:off x="2182813" y="55451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CFA00A8D-19F0-42FE-A830-A21C1FE2B0E5}" type="datetime'1''''''''''''''''''''''''''''2'''''''">
              <a:rPr lang="en-US" altLang="en-US" sz="1400" smtClean="0"/>
              <a:pPr/>
              <a:t>12</a:t>
            </a:fld>
            <a:endParaRPr lang="en-US" sz="1400" dirty="0">
              <a:sym typeface="+mn-lt"/>
            </a:endParaRPr>
          </a:p>
        </p:txBody>
      </p:sp>
      <p:sp>
        <p:nvSpPr>
          <p:cNvPr id="98" name="Text Placeholder 61">
            <a:extLst>
              <a:ext uri="{FF2B5EF4-FFF2-40B4-BE49-F238E27FC236}">
                <a16:creationId xmlns:a16="http://schemas.microsoft.com/office/drawing/2014/main" id="{525FB840-C9CE-4C46-81A1-F3B0D9BC4A79}"/>
              </a:ext>
            </a:extLst>
          </p:cNvPr>
          <p:cNvSpPr>
            <a:spLocks noGrp="1"/>
          </p:cNvSpPr>
          <p:nvPr>
            <p:custDataLst>
              <p:tags r:id="rId19"/>
            </p:custDataLst>
          </p:nvPr>
        </p:nvSpPr>
        <p:spPr bwMode="gray">
          <a:xfrm>
            <a:off x="590550" y="4078288"/>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589B628E-F42C-4FCC-9BD2-64BA3285A460}" type="datetime'''''''1''''''''''''''''''''''''''''''''''5''''''''''''''''''0'">
              <a:rPr lang="en-US" altLang="en-US" sz="1400" smtClean="0"/>
              <a:pPr/>
              <a:t>150</a:t>
            </a:fld>
            <a:endParaRPr lang="en-US" sz="1400" dirty="0">
              <a:sym typeface="+mn-lt"/>
            </a:endParaRPr>
          </a:p>
        </p:txBody>
      </p:sp>
      <p:cxnSp>
        <p:nvCxnSpPr>
          <p:cNvPr id="101" name="Straight Connector 100">
            <a:extLst>
              <a:ext uri="{FF2B5EF4-FFF2-40B4-BE49-F238E27FC236}">
                <a16:creationId xmlns:a16="http://schemas.microsoft.com/office/drawing/2014/main" id="{DA6568F4-C462-4279-8014-932776E813CA}"/>
              </a:ext>
            </a:extLst>
          </p:cNvPr>
          <p:cNvCxnSpPr/>
          <p:nvPr>
            <p:custDataLst>
              <p:tags r:id="rId20"/>
            </p:custDataLst>
          </p:nvPr>
        </p:nvCxnSpPr>
        <p:spPr bwMode="gray">
          <a:xfrm>
            <a:off x="1003300" y="3678238"/>
            <a:ext cx="5111750" cy="0"/>
          </a:xfrm>
          <a:prstGeom prst="line">
            <a:avLst/>
          </a:prstGeom>
          <a:ln w="9525">
            <a:solidFill>
              <a:srgbClr val="666666"/>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 Placeholder 61">
            <a:extLst>
              <a:ext uri="{FF2B5EF4-FFF2-40B4-BE49-F238E27FC236}">
                <a16:creationId xmlns:a16="http://schemas.microsoft.com/office/drawing/2014/main" id="{8A83B451-D5FE-4B01-8E16-BC91A815AFC7}"/>
              </a:ext>
            </a:extLst>
          </p:cNvPr>
          <p:cNvSpPr>
            <a:spLocks noGrp="1"/>
          </p:cNvSpPr>
          <p:nvPr>
            <p:custDataLst>
              <p:tags r:id="rId21"/>
            </p:custDataLst>
          </p:nvPr>
        </p:nvSpPr>
        <p:spPr bwMode="auto">
          <a:xfrm>
            <a:off x="590550" y="1789113"/>
            <a:ext cx="8858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sym typeface="+mn-lt"/>
              </a:rPr>
              <a:t>Height, </a:t>
            </a:r>
            <a:r>
              <a:rPr lang="en-US" altLang="en-US" sz="1400" dirty="0">
                <a:sym typeface="+mn-lt"/>
              </a:rPr>
              <a:t>cm</a:t>
            </a:r>
            <a:endParaRPr lang="en-US" sz="1400" dirty="0">
              <a:sym typeface="+mn-lt"/>
            </a:endParaRPr>
          </a:p>
        </p:txBody>
      </p:sp>
      <p:sp>
        <p:nvSpPr>
          <p:cNvPr id="102" name="Text Placeholder 61">
            <a:extLst>
              <a:ext uri="{FF2B5EF4-FFF2-40B4-BE49-F238E27FC236}">
                <a16:creationId xmlns:a16="http://schemas.microsoft.com/office/drawing/2014/main" id="{E9EE5956-E291-4AAD-A29D-036C489ED185}"/>
              </a:ext>
            </a:extLst>
          </p:cNvPr>
          <p:cNvSpPr>
            <a:spLocks noGrp="1"/>
          </p:cNvSpPr>
          <p:nvPr>
            <p:custDataLst>
              <p:tags r:id="rId22"/>
            </p:custDataLst>
          </p:nvPr>
        </p:nvSpPr>
        <p:spPr bwMode="auto">
          <a:xfrm>
            <a:off x="5346700" y="5880100"/>
            <a:ext cx="8667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r>
              <a:rPr lang="en-US" altLang="en-US" sz="1400" b="1" dirty="0">
                <a:sym typeface="+mn-lt"/>
              </a:rPr>
              <a:t>Age, </a:t>
            </a:r>
            <a:r>
              <a:rPr lang="en-US" altLang="en-US" sz="1400" dirty="0">
                <a:sym typeface="+mn-lt"/>
              </a:rPr>
              <a:t>years</a:t>
            </a:r>
            <a:endParaRPr lang="en-US" sz="1400" dirty="0">
              <a:sym typeface="+mn-lt"/>
            </a:endParaRP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24D0FDFD-D4D7-4E94-A0C8-51249D0F9D01}"/>
                  </a:ext>
                </a:extLst>
              </p:cNvPr>
              <p:cNvSpPr txBox="1"/>
              <p:nvPr/>
            </p:nvSpPr>
            <p:spPr bwMode="gray">
              <a:xfrm>
                <a:off x="1703388" y="2214563"/>
                <a:ext cx="3711575" cy="266700"/>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14:m>
                  <m:oMathPara xmlns:m="http://schemas.openxmlformats.org/officeDocument/2006/math">
                    <m:oMathParaPr>
                      <m:jc m:val="centerGroup"/>
                    </m:oMathParaPr>
                    <m:oMath xmlns:m="http://schemas.openxmlformats.org/officeDocument/2006/math">
                      <m:r>
                        <a:rPr lang="en-US" sz="1400" b="0" i="1" dirty="0" smtClean="0">
                          <a:solidFill>
                            <a:schemeClr val="tx1"/>
                          </a:solidFill>
                          <a:latin typeface="Cambria Math" panose="02040503050406030204" pitchFamily="18" charset="0"/>
                        </a:rPr>
                        <m:t>𝐻𝑒𝑖𝑔h𝑡</m:t>
                      </m:r>
                      <m:r>
                        <a:rPr lang="en-US" sz="1400" b="0" i="1" dirty="0" smtClean="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𝑎</m:t>
                      </m:r>
                      <m:r>
                        <a:rPr lang="en-US" sz="1400" b="0" i="1" dirty="0" smtClean="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𝑏</m:t>
                      </m:r>
                      <m:r>
                        <a:rPr lang="en-US" sz="1400" b="0" i="1" dirty="0" smtClean="0">
                          <a:solidFill>
                            <a:schemeClr val="tx1"/>
                          </a:solidFill>
                          <a:latin typeface="Cambria Math" panose="02040503050406030204" pitchFamily="18" charset="0"/>
                        </a:rPr>
                        <m:t>⋅</m:t>
                      </m:r>
                      <m:r>
                        <a:rPr lang="en-US" sz="1400" b="0" i="1" dirty="0" smtClean="0">
                          <a:solidFill>
                            <a:schemeClr val="tx1"/>
                          </a:solidFill>
                          <a:latin typeface="Cambria Math" panose="02040503050406030204" pitchFamily="18" charset="0"/>
                        </a:rPr>
                        <m:t>𝐴𝑔𝑒</m:t>
                      </m:r>
                    </m:oMath>
                  </m:oMathPara>
                </a14:m>
                <a:endParaRPr lang="en-US" sz="1400" dirty="0">
                  <a:solidFill>
                    <a:schemeClr val="tx1"/>
                  </a:solidFill>
                </a:endParaRPr>
              </a:p>
            </p:txBody>
          </p:sp>
        </mc:Choice>
        <mc:Fallback xmlns="">
          <p:sp>
            <p:nvSpPr>
              <p:cNvPr id="104" name="TextBox 103">
                <a:extLst>
                  <a:ext uri="{FF2B5EF4-FFF2-40B4-BE49-F238E27FC236}">
                    <a16:creationId xmlns:a16="http://schemas.microsoft.com/office/drawing/2014/main" id="{24D0FDFD-D4D7-4E94-A0C8-51249D0F9D01}"/>
                  </a:ext>
                </a:extLst>
              </p:cNvPr>
              <p:cNvSpPr txBox="1">
                <a:spLocks noRot="1" noChangeAspect="1" noMove="1" noResize="1" noEditPoints="1" noAdjustHandles="1" noChangeArrowheads="1" noChangeShapeType="1" noTextEdit="1"/>
              </p:cNvSpPr>
              <p:nvPr/>
            </p:nvSpPr>
            <p:spPr bwMode="gray">
              <a:xfrm>
                <a:off x="1703388" y="2214563"/>
                <a:ext cx="3711575" cy="266700"/>
              </a:xfrm>
              <a:prstGeom prst="rect">
                <a:avLst/>
              </a:prstGeom>
              <a:blipFill>
                <a:blip r:embed="rId27"/>
                <a:stretch>
                  <a:fillRect b="-13636"/>
                </a:stretch>
              </a:blipFill>
            </p:spPr>
            <p:txBody>
              <a:bodyPr/>
              <a:lstStyle/>
              <a:p>
                <a:r>
                  <a:rPr lang="en-KZ">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D6D3128-2799-4EFD-AAE0-9A6A15DC437B}"/>
                  </a:ext>
                </a:extLst>
              </p:cNvPr>
              <p:cNvSpPr txBox="1"/>
              <p:nvPr/>
            </p:nvSpPr>
            <p:spPr bwMode="gray">
              <a:xfrm>
                <a:off x="1703388" y="2608263"/>
                <a:ext cx="3711575" cy="266700"/>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14:m>
                  <m:oMathPara xmlns:m="http://schemas.openxmlformats.org/officeDocument/2006/math">
                    <m:oMathParaPr>
                      <m:jc m:val="centerGroup"/>
                    </m:oMathParaPr>
                    <m:oMath xmlns:m="http://schemas.openxmlformats.org/officeDocument/2006/math">
                      <m:r>
                        <a:rPr lang="en-US" sz="1400" b="0" i="1" dirty="0" smtClean="0">
                          <a:solidFill>
                            <a:schemeClr val="tx1"/>
                          </a:solidFill>
                          <a:latin typeface="Cambria Math" panose="02040503050406030204" pitchFamily="18" charset="0"/>
                        </a:rPr>
                        <m:t>𝐻𝑒𝑖𝑔h𝑡</m:t>
                      </m:r>
                      <m:r>
                        <a:rPr lang="en-US" sz="1400" b="0" i="1" dirty="0" smtClean="0">
                          <a:solidFill>
                            <a:schemeClr val="tx1"/>
                          </a:solidFill>
                          <a:latin typeface="Cambria Math" panose="02040503050406030204" pitchFamily="18" charset="0"/>
                        </a:rPr>
                        <m:t>=117.6+2.9⋅</m:t>
                      </m:r>
                      <m:r>
                        <a:rPr lang="en-US" sz="1400" b="0" i="1" dirty="0" smtClean="0">
                          <a:solidFill>
                            <a:schemeClr val="tx1"/>
                          </a:solidFill>
                          <a:latin typeface="Cambria Math" panose="02040503050406030204" pitchFamily="18" charset="0"/>
                        </a:rPr>
                        <m:t>𝐴𝑔𝑒</m:t>
                      </m:r>
                    </m:oMath>
                  </m:oMathPara>
                </a14:m>
                <a:endParaRPr lang="en-US" sz="1400" dirty="0">
                  <a:solidFill>
                    <a:schemeClr val="tx1"/>
                  </a:solidFill>
                </a:endParaRPr>
              </a:p>
            </p:txBody>
          </p:sp>
        </mc:Choice>
        <mc:Fallback xmlns="">
          <p:sp>
            <p:nvSpPr>
              <p:cNvPr id="105" name="TextBox 104">
                <a:extLst>
                  <a:ext uri="{FF2B5EF4-FFF2-40B4-BE49-F238E27FC236}">
                    <a16:creationId xmlns:a16="http://schemas.microsoft.com/office/drawing/2014/main" id="{CD6D3128-2799-4EFD-AAE0-9A6A15DC437B}"/>
                  </a:ext>
                </a:extLst>
              </p:cNvPr>
              <p:cNvSpPr txBox="1">
                <a:spLocks noRot="1" noChangeAspect="1" noMove="1" noResize="1" noEditPoints="1" noAdjustHandles="1" noChangeArrowheads="1" noChangeShapeType="1" noTextEdit="1"/>
              </p:cNvSpPr>
              <p:nvPr/>
            </p:nvSpPr>
            <p:spPr bwMode="gray">
              <a:xfrm>
                <a:off x="1703388" y="2608263"/>
                <a:ext cx="3711575" cy="266700"/>
              </a:xfrm>
              <a:prstGeom prst="rect">
                <a:avLst/>
              </a:prstGeom>
              <a:blipFill>
                <a:blip r:embed="rId28"/>
                <a:stretch>
                  <a:fillRect b="-9091"/>
                </a:stretch>
              </a:blipFill>
            </p:spPr>
            <p:txBody>
              <a:bodyPr/>
              <a:lstStyle/>
              <a:p>
                <a:r>
                  <a:rPr lang="en-KZ">
                    <a:noFill/>
                  </a:rPr>
                  <a:t> </a:t>
                </a:r>
              </a:p>
            </p:txBody>
          </p:sp>
        </mc:Fallback>
      </mc:AlternateContent>
      <p:grpSp>
        <p:nvGrpSpPr>
          <p:cNvPr id="106" name="Group 105">
            <a:extLst>
              <a:ext uri="{FF2B5EF4-FFF2-40B4-BE49-F238E27FC236}">
                <a16:creationId xmlns:a16="http://schemas.microsoft.com/office/drawing/2014/main" id="{D2021EF4-11C5-442A-B8E7-942A8C57ECD0}"/>
              </a:ext>
            </a:extLst>
          </p:cNvPr>
          <p:cNvGrpSpPr/>
          <p:nvPr/>
        </p:nvGrpSpPr>
        <p:grpSpPr>
          <a:xfrm>
            <a:off x="1014413" y="2917825"/>
            <a:ext cx="5108575" cy="1855788"/>
            <a:chOff x="764116" y="3043238"/>
            <a:chExt cx="5027084" cy="1850495"/>
          </a:xfrm>
        </p:grpSpPr>
        <p:cxnSp>
          <p:nvCxnSpPr>
            <p:cNvPr id="107" name="Straight Connector 106">
              <a:extLst>
                <a:ext uri="{FF2B5EF4-FFF2-40B4-BE49-F238E27FC236}">
                  <a16:creationId xmlns:a16="http://schemas.microsoft.com/office/drawing/2014/main" id="{FBB71944-ED68-4A78-B807-AD16C360FAC3}"/>
                </a:ext>
              </a:extLst>
            </p:cNvPr>
            <p:cNvCxnSpPr/>
            <p:nvPr/>
          </p:nvCxnSpPr>
          <p:spPr>
            <a:xfrm>
              <a:off x="4523317" y="3043238"/>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48F2526-AF1A-4E02-B160-ADE371C7D9F2}"/>
                </a:ext>
              </a:extLst>
            </p:cNvPr>
            <p:cNvCxnSpPr>
              <a:cxnSpLocks/>
            </p:cNvCxnSpPr>
            <p:nvPr/>
          </p:nvCxnSpPr>
          <p:spPr>
            <a:xfrm>
              <a:off x="5149851" y="3276600"/>
              <a:ext cx="0" cy="2201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7304CC3-327C-4197-A3CF-778D55F5D6FA}"/>
                </a:ext>
              </a:extLst>
            </p:cNvPr>
            <p:cNvCxnSpPr>
              <a:cxnSpLocks/>
            </p:cNvCxnSpPr>
            <p:nvPr/>
          </p:nvCxnSpPr>
          <p:spPr>
            <a:xfrm>
              <a:off x="5791200" y="3081338"/>
              <a:ext cx="0" cy="114829"/>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65FDDB2-EAC5-496D-BA78-266C3B6DFF6F}"/>
                </a:ext>
              </a:extLst>
            </p:cNvPr>
            <p:cNvCxnSpPr/>
            <p:nvPr/>
          </p:nvCxnSpPr>
          <p:spPr>
            <a:xfrm>
              <a:off x="3257550" y="3394604"/>
              <a:ext cx="0" cy="376237"/>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FD2ADE3-0E56-4942-9F45-647AD7A6D5B0}"/>
                </a:ext>
              </a:extLst>
            </p:cNvPr>
            <p:cNvCxnSpPr>
              <a:cxnSpLocks/>
            </p:cNvCxnSpPr>
            <p:nvPr/>
          </p:nvCxnSpPr>
          <p:spPr>
            <a:xfrm>
              <a:off x="2635250" y="3770841"/>
              <a:ext cx="0" cy="209021"/>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D98AD6A-D310-49EF-8DFC-2CEEAC0C56A1}"/>
                </a:ext>
              </a:extLst>
            </p:cNvPr>
            <p:cNvCxnSpPr>
              <a:cxnSpLocks/>
            </p:cNvCxnSpPr>
            <p:nvPr/>
          </p:nvCxnSpPr>
          <p:spPr>
            <a:xfrm>
              <a:off x="1373717" y="4246033"/>
              <a:ext cx="0" cy="85196"/>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F44E01B-C0D3-4C74-82D4-DA7BF7B90348}"/>
                </a:ext>
              </a:extLst>
            </p:cNvPr>
            <p:cNvCxnSpPr>
              <a:cxnSpLocks/>
            </p:cNvCxnSpPr>
            <p:nvPr/>
          </p:nvCxnSpPr>
          <p:spPr>
            <a:xfrm>
              <a:off x="764116" y="4521200"/>
              <a:ext cx="0" cy="372533"/>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72C5480-CDDA-4DF6-AAD1-2F29A8FD7ADC}"/>
                </a:ext>
              </a:extLst>
            </p:cNvPr>
            <p:cNvCxnSpPr>
              <a:cxnSpLocks/>
            </p:cNvCxnSpPr>
            <p:nvPr/>
          </p:nvCxnSpPr>
          <p:spPr>
            <a:xfrm>
              <a:off x="3903557" y="3611880"/>
              <a:ext cx="0" cy="261090"/>
            </a:xfrm>
            <a:prstGeom prst="line">
              <a:avLst/>
            </a:prstGeom>
            <a:ln w="19050">
              <a:solidFill>
                <a:schemeClr val="accent5"/>
              </a:solidFill>
              <a:prstDash val="sysDash"/>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4888B1F-2B6E-490F-9613-6D05928960DE}"/>
              </a:ext>
            </a:extLst>
          </p:cNvPr>
          <p:cNvSpPr txBox="1"/>
          <p:nvPr/>
        </p:nvSpPr>
        <p:spPr>
          <a:xfrm>
            <a:off x="7158446" y="2214563"/>
            <a:ext cx="4479517" cy="64611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Linear regressions </a:t>
            </a:r>
            <a:r>
              <a:rPr lang="en-US" sz="1400" b="1" dirty="0">
                <a:cs typeface="+mn-cs"/>
              </a:rPr>
              <a:t>minimize the prediction error </a:t>
            </a:r>
            <a:r>
              <a:rPr lang="en-US" sz="1400" dirty="0">
                <a:cs typeface="+mn-cs"/>
              </a:rPr>
              <a:t>between prediction (regression line) and the observations (</a:t>
            </a:r>
            <a:r>
              <a:rPr lang="en-US" sz="1400">
                <a:cs typeface="+mn-cs"/>
              </a:rPr>
              <a:t>dots)</a:t>
            </a:r>
            <a:endParaRPr lang="en-US" sz="1400" dirty="0">
              <a:cs typeface="+mn-cs"/>
            </a:endParaRPr>
          </a:p>
        </p:txBody>
      </p:sp>
      <p:sp>
        <p:nvSpPr>
          <p:cNvPr id="132" name="TextBox 131">
            <a:extLst>
              <a:ext uri="{FF2B5EF4-FFF2-40B4-BE49-F238E27FC236}">
                <a16:creationId xmlns:a16="http://schemas.microsoft.com/office/drawing/2014/main" id="{D46DC48A-495C-462D-80A0-FEFE8A43D554}"/>
              </a:ext>
            </a:extLst>
          </p:cNvPr>
          <p:cNvSpPr txBox="1"/>
          <p:nvPr/>
        </p:nvSpPr>
        <p:spPr>
          <a:xfrm>
            <a:off x="7158446" y="3185341"/>
            <a:ext cx="4479517" cy="187743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Coefficients of a linear regression have an </a:t>
            </a:r>
            <a:r>
              <a:rPr lang="en-US" sz="1400" b="1" dirty="0">
                <a:cs typeface="+mn-cs"/>
              </a:rPr>
              <a:t>intuitive interpretation</a:t>
            </a:r>
            <a:r>
              <a:rPr lang="en-US" sz="1400" dirty="0">
                <a:cs typeface="+mn-cs"/>
              </a:rPr>
              <a:t>: </a:t>
            </a:r>
          </a:p>
          <a:p>
            <a:pPr lvl="1"/>
            <a:r>
              <a:rPr lang="en-US" sz="1400" dirty="0">
                <a:cs typeface="+mn-cs"/>
              </a:rPr>
              <a:t>On average, girls between 10 and 18 years grow about 2.9 cm every year</a:t>
            </a:r>
          </a:p>
          <a:p>
            <a:pPr lvl="1"/>
            <a:r>
              <a:rPr lang="en-US" sz="1400" dirty="0">
                <a:cs typeface="+mn-cs"/>
              </a:rPr>
              <a:t>What is the interpretation of the intercept 117.6?</a:t>
            </a:r>
          </a:p>
          <a:p>
            <a:r>
              <a:rPr lang="en-US" sz="1400" b="1" dirty="0">
                <a:cs typeface="+mn-cs"/>
              </a:rPr>
              <a:t>More complex functional forms</a:t>
            </a:r>
            <a:r>
              <a:rPr lang="en-US" sz="1400" dirty="0">
                <a:cs typeface="+mn-cs"/>
              </a:rPr>
              <a:t> can be achieved by adding quadratic terms (or higher order polynomials) or interaction terms </a:t>
            </a:r>
            <a:r>
              <a:rPr lang="en-US" sz="1400">
                <a:cs typeface="+mn-cs"/>
              </a:rPr>
              <a:t>between variables</a:t>
            </a:r>
            <a:endParaRPr lang="en-US" sz="1400" dirty="0">
              <a:cs typeface="+mn-cs"/>
            </a:endParaRPr>
          </a:p>
        </p:txBody>
      </p:sp>
    </p:spTree>
    <p:extLst>
      <p:ext uri="{BB962C8B-B14F-4D97-AF65-F5344CB8AC3E}">
        <p14:creationId xmlns:p14="http://schemas.microsoft.com/office/powerpoint/2010/main" val="285246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extLst>
              <p:ext uri="{D42A27DB-BD31-4B8C-83A1-F6EECF244321}">
                <p14:modId xmlns:p14="http://schemas.microsoft.com/office/powerpoint/2010/main" val="3053499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27" imgH="327" progId="TCLayout.ActiveDocument.1">
                  <p:embed/>
                </p:oleObj>
              </mc:Choice>
              <mc:Fallback>
                <p:oleObj name="think-cell Slide" r:id="rId33"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3378F7-2BCF-4932-8F2A-F8B4DE14FE7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latin typeface="Arial" panose="020B0604020202020204" pitchFamily="34" charset="0"/>
              <a:sym typeface="Arial" panose="020B0604020202020204" pitchFamily="34"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dirty="0"/>
              <a:t>When applying a regression technique to a (binary) classification example, we are using the technique to predict 0s and 1s</a:t>
            </a:r>
          </a:p>
        </p:txBody>
      </p:sp>
      <p:sp>
        <p:nvSpPr>
          <p:cNvPr id="6" name="3. Subtitle">
            <a:extLst>
              <a:ext uri="{FF2B5EF4-FFF2-40B4-BE49-F238E27FC236}">
                <a16:creationId xmlns:a16="http://schemas.microsoft.com/office/drawing/2014/main" id="{216889BF-4B0C-4E83-A81C-28AF1E79A174}"/>
              </a:ext>
            </a:extLst>
          </p:cNvPr>
          <p:cNvSpPr>
            <a:spLocks noGrp="1"/>
          </p:cNvSpPr>
          <p:nvPr>
            <p:ph type="subTitle" idx="1"/>
            <p:custDataLst>
              <p:tags r:id="rId3"/>
            </p:custDataLst>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t>Example: Estimate the probability of a flower being of “</a:t>
            </a:r>
            <a:r>
              <a:rPr lang="en-US" b="1" dirty="0"/>
              <a:t>virginica</a:t>
            </a:r>
            <a:r>
              <a:rPr lang="en-US" dirty="0"/>
              <a:t>” type based on petal length</a:t>
            </a:r>
          </a:p>
        </p:txBody>
      </p:sp>
      <p:sp>
        <p:nvSpPr>
          <p:cNvPr id="155" name="Rectangle 154">
            <a:extLst>
              <a:ext uri="{FF2B5EF4-FFF2-40B4-BE49-F238E27FC236}">
                <a16:creationId xmlns:a16="http://schemas.microsoft.com/office/drawing/2014/main" id="{45CE13ED-44CF-4DD8-90AD-AD1E356ECC56}"/>
              </a:ext>
            </a:extLst>
          </p:cNvPr>
          <p:cNvSpPr>
            <a:spLocks/>
          </p:cNvSpPr>
          <p:nvPr/>
        </p:nvSpPr>
        <p:spPr>
          <a:xfrm>
            <a:off x="1146175" y="2170113"/>
            <a:ext cx="2992438" cy="3362325"/>
          </a:xfrm>
          <a:prstGeom prst="rect">
            <a:avLst/>
          </a:prstGeom>
          <a:solidFill>
            <a:srgbClr val="BEBEBE">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a:solidFill>
                <a:schemeClr val="bg1"/>
              </a:solidFill>
            </a:endParaRPr>
          </a:p>
        </p:txBody>
      </p:sp>
      <p:sp>
        <p:nvSpPr>
          <p:cNvPr id="156" name="Rectangle 155">
            <a:extLst>
              <a:ext uri="{FF2B5EF4-FFF2-40B4-BE49-F238E27FC236}">
                <a16:creationId xmlns:a16="http://schemas.microsoft.com/office/drawing/2014/main" id="{6C30CB83-A5B1-4F16-BDFF-E24D15DC9457}"/>
              </a:ext>
            </a:extLst>
          </p:cNvPr>
          <p:cNvSpPr>
            <a:spLocks/>
          </p:cNvSpPr>
          <p:nvPr/>
        </p:nvSpPr>
        <p:spPr>
          <a:xfrm>
            <a:off x="4138613" y="2170113"/>
            <a:ext cx="1549400" cy="3362325"/>
          </a:xfrm>
          <a:prstGeom prst="rect">
            <a:avLst/>
          </a:prstGeom>
          <a:solidFill>
            <a:schemeClr val="accent1">
              <a:lumMod val="10000"/>
              <a:lumOff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aphicFrame>
        <p:nvGraphicFramePr>
          <p:cNvPr id="4" name="Chart 3">
            <a:extLst>
              <a:ext uri="{FF2B5EF4-FFF2-40B4-BE49-F238E27FC236}">
                <a16:creationId xmlns:a16="http://schemas.microsoft.com/office/drawing/2014/main" id="{0FD07852-DBC6-CBA2-7882-46D010541EE1}"/>
              </a:ext>
            </a:extLst>
          </p:cNvPr>
          <p:cNvGraphicFramePr/>
          <p:nvPr>
            <p:custDataLst>
              <p:tags r:id="rId4"/>
            </p:custDataLst>
            <p:extLst>
              <p:ext uri="{D42A27DB-BD31-4B8C-83A1-F6EECF244321}">
                <p14:modId xmlns:p14="http://schemas.microsoft.com/office/powerpoint/2010/main" val="1635980680"/>
              </p:ext>
            </p:extLst>
          </p:nvPr>
        </p:nvGraphicFramePr>
        <p:xfrm>
          <a:off x="1063625" y="2090738"/>
          <a:ext cx="4725988" cy="3524250"/>
        </p:xfrm>
        <a:graphic>
          <a:graphicData uri="http://schemas.openxmlformats.org/drawingml/2006/chart">
            <c:chart xmlns:c="http://schemas.openxmlformats.org/drawingml/2006/chart" xmlns:r="http://schemas.openxmlformats.org/officeDocument/2006/relationships" r:id="rId35"/>
          </a:graphicData>
        </a:graphic>
      </p:graphicFrame>
      <p:sp>
        <p:nvSpPr>
          <p:cNvPr id="172" name="Text Placeholder 61">
            <a:extLst>
              <a:ext uri="{FF2B5EF4-FFF2-40B4-BE49-F238E27FC236}">
                <a16:creationId xmlns:a16="http://schemas.microsoft.com/office/drawing/2014/main" id="{2EC5A207-BEA2-4724-BA21-43B15B097F7E}"/>
              </a:ext>
            </a:extLst>
          </p:cNvPr>
          <p:cNvSpPr>
            <a:spLocks noGrp="1"/>
          </p:cNvSpPr>
          <p:nvPr>
            <p:custDataLst>
              <p:tags r:id="rId5"/>
            </p:custDataLst>
          </p:nvPr>
        </p:nvSpPr>
        <p:spPr bwMode="gray">
          <a:xfrm>
            <a:off x="673100" y="3425825"/>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0B1D28B5-E8A0-4FC7-BF87-4A9BEF74CD32}" type="datetime'''''6''0''''''''''''''''''%'''''''">
              <a:rPr lang="en-US" altLang="en-US" sz="1400" smtClean="0"/>
              <a:pPr/>
              <a:t>60%</a:t>
            </a:fld>
            <a:endParaRPr lang="en-US" sz="1400" dirty="0">
              <a:sym typeface="+mn-lt"/>
            </a:endParaRPr>
          </a:p>
        </p:txBody>
      </p:sp>
      <p:sp>
        <p:nvSpPr>
          <p:cNvPr id="171" name="Text Placeholder 61">
            <a:extLst>
              <a:ext uri="{FF2B5EF4-FFF2-40B4-BE49-F238E27FC236}">
                <a16:creationId xmlns:a16="http://schemas.microsoft.com/office/drawing/2014/main" id="{F0C10C2D-1C12-4BDB-BABD-5384769ADDEA}"/>
              </a:ext>
            </a:extLst>
          </p:cNvPr>
          <p:cNvSpPr>
            <a:spLocks noGrp="1"/>
          </p:cNvSpPr>
          <p:nvPr>
            <p:custDataLst>
              <p:tags r:id="rId6"/>
            </p:custDataLst>
          </p:nvPr>
        </p:nvSpPr>
        <p:spPr bwMode="gray">
          <a:xfrm>
            <a:off x="673100" y="3762375"/>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015E2C20-EB30-4D5F-9BFB-8D4749872131}" type="datetime'''''''''''5''''''0''''''''''''''''%'''''''''''''">
              <a:rPr lang="en-US" altLang="en-US" sz="1400" smtClean="0"/>
              <a:pPr/>
              <a:t>50%</a:t>
            </a:fld>
            <a:endParaRPr lang="en-US" sz="1400" dirty="0">
              <a:sym typeface="+mn-lt"/>
            </a:endParaRPr>
          </a:p>
        </p:txBody>
      </p:sp>
      <p:sp>
        <p:nvSpPr>
          <p:cNvPr id="170" name="Text Placeholder 61">
            <a:extLst>
              <a:ext uri="{FF2B5EF4-FFF2-40B4-BE49-F238E27FC236}">
                <a16:creationId xmlns:a16="http://schemas.microsoft.com/office/drawing/2014/main" id="{1C6C94E4-13C9-43C8-B0B4-9302652B0665}"/>
              </a:ext>
            </a:extLst>
          </p:cNvPr>
          <p:cNvSpPr>
            <a:spLocks noGrp="1"/>
          </p:cNvSpPr>
          <p:nvPr>
            <p:custDataLst>
              <p:tags r:id="rId7"/>
            </p:custDataLst>
          </p:nvPr>
        </p:nvSpPr>
        <p:spPr bwMode="gray">
          <a:xfrm>
            <a:off x="673100" y="4097338"/>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0A73013F-6D09-4702-9427-B6D4E75B9B76}" type="datetime'4''0''''''''''''%'''''''''''''''''''''''''''''''''''''''''''">
              <a:rPr lang="en-US" altLang="en-US" sz="1400" smtClean="0"/>
              <a:pPr/>
              <a:t>40%</a:t>
            </a:fld>
            <a:endParaRPr lang="en-US" sz="1400" dirty="0">
              <a:sym typeface="+mn-lt"/>
            </a:endParaRPr>
          </a:p>
        </p:txBody>
      </p:sp>
      <p:sp>
        <p:nvSpPr>
          <p:cNvPr id="169" name="Text Placeholder 61">
            <a:extLst>
              <a:ext uri="{FF2B5EF4-FFF2-40B4-BE49-F238E27FC236}">
                <a16:creationId xmlns:a16="http://schemas.microsoft.com/office/drawing/2014/main" id="{A0772379-309D-4BBF-BB39-DC6A0B397D20}"/>
              </a:ext>
            </a:extLst>
          </p:cNvPr>
          <p:cNvSpPr>
            <a:spLocks noGrp="1"/>
          </p:cNvSpPr>
          <p:nvPr>
            <p:custDataLst>
              <p:tags r:id="rId8"/>
            </p:custDataLst>
          </p:nvPr>
        </p:nvSpPr>
        <p:spPr bwMode="gray">
          <a:xfrm>
            <a:off x="673100" y="4433888"/>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CB315E4C-DC7E-4313-AF71-01F1AA5F3153}" type="datetime'''''''''''''''''3''''''''''''0''''%'''''''''''">
              <a:rPr lang="en-US" altLang="en-US" sz="1400" smtClean="0"/>
              <a:pPr/>
              <a:t>30%</a:t>
            </a:fld>
            <a:endParaRPr lang="en-US" sz="1400" dirty="0">
              <a:sym typeface="+mn-lt"/>
            </a:endParaRPr>
          </a:p>
        </p:txBody>
      </p:sp>
      <p:sp>
        <p:nvSpPr>
          <p:cNvPr id="173" name="Text Placeholder 61">
            <a:extLst>
              <a:ext uri="{FF2B5EF4-FFF2-40B4-BE49-F238E27FC236}">
                <a16:creationId xmlns:a16="http://schemas.microsoft.com/office/drawing/2014/main" id="{09673D07-7BC6-49CF-AC36-8372E33E88AA}"/>
              </a:ext>
            </a:extLst>
          </p:cNvPr>
          <p:cNvSpPr>
            <a:spLocks noGrp="1"/>
          </p:cNvSpPr>
          <p:nvPr>
            <p:custDataLst>
              <p:tags r:id="rId9"/>
            </p:custDataLst>
          </p:nvPr>
        </p:nvSpPr>
        <p:spPr bwMode="gray">
          <a:xfrm>
            <a:off x="673100" y="3090863"/>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02D78066-7C47-4A6E-B14D-1EF20BCD58E8}" type="datetime'''''''''''''''''''''''7''''''''''0%'''''''''''''''''">
              <a:rPr lang="en-US" altLang="en-US" sz="1400" smtClean="0"/>
              <a:pPr/>
              <a:t>70%</a:t>
            </a:fld>
            <a:endParaRPr lang="en-US" sz="1400" dirty="0">
              <a:sym typeface="+mn-lt"/>
            </a:endParaRPr>
          </a:p>
        </p:txBody>
      </p:sp>
      <p:sp>
        <p:nvSpPr>
          <p:cNvPr id="167" name="Text Placeholder 61">
            <a:extLst>
              <a:ext uri="{FF2B5EF4-FFF2-40B4-BE49-F238E27FC236}">
                <a16:creationId xmlns:a16="http://schemas.microsoft.com/office/drawing/2014/main" id="{8FF849CA-0B7D-43F5-B30C-94D6D5824313}"/>
              </a:ext>
            </a:extLst>
          </p:cNvPr>
          <p:cNvSpPr>
            <a:spLocks noGrp="1"/>
          </p:cNvSpPr>
          <p:nvPr>
            <p:custDataLst>
              <p:tags r:id="rId10"/>
            </p:custDataLst>
          </p:nvPr>
        </p:nvSpPr>
        <p:spPr bwMode="gray">
          <a:xfrm>
            <a:off x="673100" y="5105400"/>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2A382D77-C686-4D91-877E-D51D699C1937}" type="datetime'''''''''''''''''''''1''''''''''''''''''''''''0%'''''''''''''''">
              <a:rPr lang="en-US" altLang="en-US" sz="1400" smtClean="0"/>
              <a:pPr/>
              <a:t>10%</a:t>
            </a:fld>
            <a:endParaRPr lang="en-US" sz="1400" dirty="0">
              <a:sym typeface="+mn-lt"/>
            </a:endParaRPr>
          </a:p>
        </p:txBody>
      </p:sp>
      <p:sp>
        <p:nvSpPr>
          <p:cNvPr id="174" name="Text Placeholder 61">
            <a:extLst>
              <a:ext uri="{FF2B5EF4-FFF2-40B4-BE49-F238E27FC236}">
                <a16:creationId xmlns:a16="http://schemas.microsoft.com/office/drawing/2014/main" id="{EDA7B760-678B-4728-894C-8DA06F7DDA11}"/>
              </a:ext>
            </a:extLst>
          </p:cNvPr>
          <p:cNvSpPr>
            <a:spLocks noGrp="1"/>
          </p:cNvSpPr>
          <p:nvPr>
            <p:custDataLst>
              <p:tags r:id="rId11"/>
            </p:custDataLst>
          </p:nvPr>
        </p:nvSpPr>
        <p:spPr bwMode="gray">
          <a:xfrm>
            <a:off x="673100" y="2754313"/>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E8EE34F7-6C9F-4072-80C9-9A5E857BB9B8}" type="datetime'''''''''''''''8''''0''''''''''''''''''''%'''''''''''''''">
              <a:rPr lang="en-US" altLang="en-US" sz="1400" smtClean="0"/>
              <a:pPr/>
              <a:t>80%</a:t>
            </a:fld>
            <a:endParaRPr lang="en-US" sz="1400" dirty="0">
              <a:sym typeface="+mn-lt"/>
            </a:endParaRPr>
          </a:p>
        </p:txBody>
      </p:sp>
      <p:sp>
        <p:nvSpPr>
          <p:cNvPr id="158" name="Text Placeholder 61">
            <a:extLst>
              <a:ext uri="{FF2B5EF4-FFF2-40B4-BE49-F238E27FC236}">
                <a16:creationId xmlns:a16="http://schemas.microsoft.com/office/drawing/2014/main" id="{C9D75F2F-75D8-4CCB-80C1-010B19115305}"/>
              </a:ext>
            </a:extLst>
          </p:cNvPr>
          <p:cNvSpPr>
            <a:spLocks noGrp="1"/>
          </p:cNvSpPr>
          <p:nvPr>
            <p:custDataLst>
              <p:tags r:id="rId12"/>
            </p:custDataLst>
          </p:nvPr>
        </p:nvSpPr>
        <p:spPr bwMode="gray">
          <a:xfrm>
            <a:off x="771525" y="5441950"/>
            <a:ext cx="2571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27E6FD7A-806F-4E81-82E0-29B8DAD18D25}" type="datetime'''''''''''''''''0''''''''%'''''''''''''''''''">
              <a:rPr lang="en-US" altLang="en-US" sz="1400" smtClean="0"/>
              <a:pPr/>
              <a:t>0%</a:t>
            </a:fld>
            <a:endParaRPr lang="en-US" sz="1400" dirty="0">
              <a:sym typeface="+mn-lt"/>
            </a:endParaRPr>
          </a:p>
        </p:txBody>
      </p:sp>
      <p:sp>
        <p:nvSpPr>
          <p:cNvPr id="160" name="Text Placeholder 61">
            <a:extLst>
              <a:ext uri="{FF2B5EF4-FFF2-40B4-BE49-F238E27FC236}">
                <a16:creationId xmlns:a16="http://schemas.microsoft.com/office/drawing/2014/main" id="{DEF8005C-95B7-400E-8249-4396AC095CB0}"/>
              </a:ext>
            </a:extLst>
          </p:cNvPr>
          <p:cNvSpPr>
            <a:spLocks noGrp="1"/>
          </p:cNvSpPr>
          <p:nvPr>
            <p:custDataLst>
              <p:tags r:id="rId13"/>
            </p:custDataLst>
          </p:nvPr>
        </p:nvSpPr>
        <p:spPr bwMode="gray">
          <a:xfrm>
            <a:off x="3703638" y="56070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4F382EF4-120F-4374-84A3-B9E3CE88781D}" type="datetime'''''''4'''''''''''''''''''''''''''''''''''''''''''''''''">
              <a:rPr lang="en-US" altLang="en-US" sz="1400" smtClean="0"/>
              <a:pPr/>
              <a:t>4</a:t>
            </a:fld>
            <a:endParaRPr lang="en-US" sz="1400" dirty="0">
              <a:sym typeface="+mn-lt"/>
            </a:endParaRPr>
          </a:p>
        </p:txBody>
      </p:sp>
      <p:sp>
        <p:nvSpPr>
          <p:cNvPr id="168" name="Text Placeholder 61">
            <a:extLst>
              <a:ext uri="{FF2B5EF4-FFF2-40B4-BE49-F238E27FC236}">
                <a16:creationId xmlns:a16="http://schemas.microsoft.com/office/drawing/2014/main" id="{11349770-A23A-45D5-BA3A-8BFD172B887D}"/>
              </a:ext>
            </a:extLst>
          </p:cNvPr>
          <p:cNvSpPr>
            <a:spLocks noGrp="1"/>
          </p:cNvSpPr>
          <p:nvPr>
            <p:custDataLst>
              <p:tags r:id="rId14"/>
            </p:custDataLst>
          </p:nvPr>
        </p:nvSpPr>
        <p:spPr bwMode="gray">
          <a:xfrm>
            <a:off x="673100" y="4770438"/>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F7639C26-855D-4DB6-BED0-9871CBA775CA}" type="datetime'''''''''''''''''''''''''''''2''''0''''%'''''''''">
              <a:rPr lang="en-US" altLang="en-US" sz="1400" smtClean="0"/>
              <a:pPr/>
              <a:t>20%</a:t>
            </a:fld>
            <a:endParaRPr lang="en-US" sz="1400" dirty="0">
              <a:sym typeface="+mn-lt"/>
            </a:endParaRPr>
          </a:p>
        </p:txBody>
      </p:sp>
      <p:sp>
        <p:nvSpPr>
          <p:cNvPr id="159" name="Text Placeholder 61">
            <a:extLst>
              <a:ext uri="{FF2B5EF4-FFF2-40B4-BE49-F238E27FC236}">
                <a16:creationId xmlns:a16="http://schemas.microsoft.com/office/drawing/2014/main" id="{3C6BF369-9C7E-4751-980C-60B10B0239C0}"/>
              </a:ext>
            </a:extLst>
          </p:cNvPr>
          <p:cNvSpPr>
            <a:spLocks noGrp="1"/>
          </p:cNvSpPr>
          <p:nvPr>
            <p:custDataLst>
              <p:tags r:id="rId15"/>
            </p:custDataLst>
          </p:nvPr>
        </p:nvSpPr>
        <p:spPr bwMode="gray">
          <a:xfrm>
            <a:off x="5657850" y="56070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103DDAEC-4D48-4DBC-A845-86BE4E126047}" type="datetime'''''''''''''''''7'''''''''''''''''''''''''''''''''''''''">
              <a:rPr lang="en-US" altLang="en-US" sz="1400" smtClean="0"/>
              <a:pPr/>
              <a:t>7</a:t>
            </a:fld>
            <a:endParaRPr lang="en-US" sz="1400" dirty="0">
              <a:sym typeface="+mn-lt"/>
            </a:endParaRPr>
          </a:p>
        </p:txBody>
      </p:sp>
      <p:sp>
        <p:nvSpPr>
          <p:cNvPr id="166" name="Text Placeholder 61">
            <a:extLst>
              <a:ext uri="{FF2B5EF4-FFF2-40B4-BE49-F238E27FC236}">
                <a16:creationId xmlns:a16="http://schemas.microsoft.com/office/drawing/2014/main" id="{114E741D-CBE6-4B46-903A-2FF8C8AD3760}"/>
              </a:ext>
            </a:extLst>
          </p:cNvPr>
          <p:cNvSpPr>
            <a:spLocks noGrp="1"/>
          </p:cNvSpPr>
          <p:nvPr>
            <p:custDataLst>
              <p:tags r:id="rId16"/>
            </p:custDataLst>
          </p:nvPr>
        </p:nvSpPr>
        <p:spPr bwMode="gray">
          <a:xfrm>
            <a:off x="4354513" y="56070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60AB4BA0-A7C6-47DB-BF51-FDF45F707019}" type="datetime'5'''">
              <a:rPr lang="en-US" altLang="en-US" sz="1400" smtClean="0"/>
              <a:pPr/>
              <a:t>5</a:t>
            </a:fld>
            <a:endParaRPr lang="en-US" sz="1400" dirty="0">
              <a:sym typeface="+mn-lt"/>
            </a:endParaRPr>
          </a:p>
        </p:txBody>
      </p:sp>
      <p:sp>
        <p:nvSpPr>
          <p:cNvPr id="165" name="Text Placeholder 61">
            <a:extLst>
              <a:ext uri="{FF2B5EF4-FFF2-40B4-BE49-F238E27FC236}">
                <a16:creationId xmlns:a16="http://schemas.microsoft.com/office/drawing/2014/main" id="{EF17E562-7A79-4096-B93F-E7F515F8BB27}"/>
              </a:ext>
            </a:extLst>
          </p:cNvPr>
          <p:cNvSpPr>
            <a:spLocks noGrp="1"/>
          </p:cNvSpPr>
          <p:nvPr>
            <p:custDataLst>
              <p:tags r:id="rId17"/>
            </p:custDataLst>
          </p:nvPr>
        </p:nvSpPr>
        <p:spPr bwMode="gray">
          <a:xfrm>
            <a:off x="5005388" y="56070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A66DCF5B-3604-4B03-A42A-434F975F1BE0}" type="datetime'''6'''''''''''''''''''''''''''''''''''''''''''''''">
              <a:rPr lang="en-US" altLang="en-US" sz="1400" smtClean="0"/>
              <a:pPr/>
              <a:t>6</a:t>
            </a:fld>
            <a:endParaRPr lang="en-US" sz="1400" dirty="0">
              <a:sym typeface="+mn-lt"/>
            </a:endParaRPr>
          </a:p>
        </p:txBody>
      </p:sp>
      <p:sp>
        <p:nvSpPr>
          <p:cNvPr id="164" name="Text Placeholder 61">
            <a:extLst>
              <a:ext uri="{FF2B5EF4-FFF2-40B4-BE49-F238E27FC236}">
                <a16:creationId xmlns:a16="http://schemas.microsoft.com/office/drawing/2014/main" id="{A4012A12-15F4-4011-AA6F-E6608EEDFE27}"/>
              </a:ext>
            </a:extLst>
          </p:cNvPr>
          <p:cNvSpPr>
            <a:spLocks noGrp="1"/>
          </p:cNvSpPr>
          <p:nvPr>
            <p:custDataLst>
              <p:tags r:id="rId18"/>
            </p:custDataLst>
          </p:nvPr>
        </p:nvSpPr>
        <p:spPr bwMode="gray">
          <a:xfrm>
            <a:off x="3051175" y="56070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808ED2C4-483E-484C-B794-B5E1635E5939}" type="datetime'''3'''''''''''''''">
              <a:rPr lang="en-US" altLang="en-US" sz="1400" smtClean="0"/>
              <a:pPr/>
              <a:t>3</a:t>
            </a:fld>
            <a:endParaRPr lang="en-US" sz="1400" dirty="0">
              <a:sym typeface="+mn-lt"/>
            </a:endParaRPr>
          </a:p>
        </p:txBody>
      </p:sp>
      <p:sp>
        <p:nvSpPr>
          <p:cNvPr id="176" name="Text Placeholder 61">
            <a:extLst>
              <a:ext uri="{FF2B5EF4-FFF2-40B4-BE49-F238E27FC236}">
                <a16:creationId xmlns:a16="http://schemas.microsoft.com/office/drawing/2014/main" id="{6AFC4B14-A54D-4860-95CB-3D8E5B2CCDE9}"/>
              </a:ext>
            </a:extLst>
          </p:cNvPr>
          <p:cNvSpPr>
            <a:spLocks noGrp="1"/>
          </p:cNvSpPr>
          <p:nvPr>
            <p:custDataLst>
              <p:tags r:id="rId19"/>
            </p:custDataLst>
          </p:nvPr>
        </p:nvSpPr>
        <p:spPr bwMode="gray">
          <a:xfrm>
            <a:off x="574675" y="2082800"/>
            <a:ext cx="4540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E0665BBC-B04A-47A9-9F99-3A60502C9DD9}" type="datetime'''1''''''''0''0''''''''''''%'''''''''">
              <a:rPr lang="en-US" altLang="en-US" sz="1400" smtClean="0"/>
              <a:pPr/>
              <a:t>100%</a:t>
            </a:fld>
            <a:endParaRPr lang="en-US" sz="1400" dirty="0">
              <a:sym typeface="+mn-lt"/>
            </a:endParaRPr>
          </a:p>
        </p:txBody>
      </p:sp>
      <p:sp>
        <p:nvSpPr>
          <p:cNvPr id="175" name="Text Placeholder 61">
            <a:extLst>
              <a:ext uri="{FF2B5EF4-FFF2-40B4-BE49-F238E27FC236}">
                <a16:creationId xmlns:a16="http://schemas.microsoft.com/office/drawing/2014/main" id="{609CDEB6-55CB-4560-91A8-8036A14080CD}"/>
              </a:ext>
            </a:extLst>
          </p:cNvPr>
          <p:cNvSpPr>
            <a:spLocks noGrp="1"/>
          </p:cNvSpPr>
          <p:nvPr>
            <p:custDataLst>
              <p:tags r:id="rId20"/>
            </p:custDataLst>
          </p:nvPr>
        </p:nvSpPr>
        <p:spPr bwMode="gray">
          <a:xfrm>
            <a:off x="673100" y="2417763"/>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15FF2B00-B25D-407F-BA2E-B0D2FA27CBB5}" type="datetime'''''''''90''''''''''''''''''''''''''''''''''''''''''''%'''">
              <a:rPr lang="en-US" altLang="en-US" sz="1400" smtClean="0"/>
              <a:pPr/>
              <a:t>90%</a:t>
            </a:fld>
            <a:endParaRPr lang="en-US" sz="1400" dirty="0">
              <a:sym typeface="+mn-lt"/>
            </a:endParaRPr>
          </a:p>
        </p:txBody>
      </p:sp>
      <p:sp>
        <p:nvSpPr>
          <p:cNvPr id="161" name="Text Placeholder 61">
            <a:extLst>
              <a:ext uri="{FF2B5EF4-FFF2-40B4-BE49-F238E27FC236}">
                <a16:creationId xmlns:a16="http://schemas.microsoft.com/office/drawing/2014/main" id="{999359E5-6674-49CD-8569-D396871D210E}"/>
              </a:ext>
            </a:extLst>
          </p:cNvPr>
          <p:cNvSpPr>
            <a:spLocks noGrp="1"/>
          </p:cNvSpPr>
          <p:nvPr>
            <p:custDataLst>
              <p:tags r:id="rId21"/>
            </p:custDataLst>
          </p:nvPr>
        </p:nvSpPr>
        <p:spPr bwMode="gray">
          <a:xfrm>
            <a:off x="2400300" y="56070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DB5CD84A-647C-461B-A6CE-3764B3F7E50E}" type="datetime'''''''''''''''''''''''''''''''''''''''''''''2'''''''''''">
              <a:rPr lang="en-US" altLang="en-US" sz="1400" smtClean="0"/>
              <a:pPr/>
              <a:t>2</a:t>
            </a:fld>
            <a:endParaRPr lang="en-US" sz="1400" dirty="0">
              <a:sym typeface="+mn-lt"/>
            </a:endParaRPr>
          </a:p>
        </p:txBody>
      </p:sp>
      <p:sp>
        <p:nvSpPr>
          <p:cNvPr id="162" name="Text Placeholder 61">
            <a:extLst>
              <a:ext uri="{FF2B5EF4-FFF2-40B4-BE49-F238E27FC236}">
                <a16:creationId xmlns:a16="http://schemas.microsoft.com/office/drawing/2014/main" id="{D51E88EF-0360-4229-9483-EE8620156D05}"/>
              </a:ext>
            </a:extLst>
          </p:cNvPr>
          <p:cNvSpPr>
            <a:spLocks noGrp="1"/>
          </p:cNvSpPr>
          <p:nvPr>
            <p:custDataLst>
              <p:tags r:id="rId22"/>
            </p:custDataLst>
          </p:nvPr>
        </p:nvSpPr>
        <p:spPr bwMode="gray">
          <a:xfrm>
            <a:off x="1096963" y="56070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29A3D32A-3574-4FB6-9E33-A6D8680DD7E7}" type="datetime'0'''''''''''''''''''''">
              <a:rPr lang="en-US" altLang="en-US" sz="1400" smtClean="0"/>
              <a:pPr/>
              <a:t>0</a:t>
            </a:fld>
            <a:endParaRPr lang="en-US" sz="1400" dirty="0">
              <a:sym typeface="+mn-lt"/>
            </a:endParaRPr>
          </a:p>
        </p:txBody>
      </p:sp>
      <p:sp>
        <p:nvSpPr>
          <p:cNvPr id="163" name="Text Placeholder 61">
            <a:extLst>
              <a:ext uri="{FF2B5EF4-FFF2-40B4-BE49-F238E27FC236}">
                <a16:creationId xmlns:a16="http://schemas.microsoft.com/office/drawing/2014/main" id="{59EDBCEC-D980-4F3B-80B7-59339B45840E}"/>
              </a:ext>
            </a:extLst>
          </p:cNvPr>
          <p:cNvSpPr>
            <a:spLocks noGrp="1"/>
          </p:cNvSpPr>
          <p:nvPr>
            <p:custDataLst>
              <p:tags r:id="rId23"/>
            </p:custDataLst>
          </p:nvPr>
        </p:nvSpPr>
        <p:spPr bwMode="gray">
          <a:xfrm>
            <a:off x="1747838" y="5607050"/>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42B9B50E-C0BB-4BC7-B7B2-209AF716DDF4}" type="datetime'1'''">
              <a:rPr lang="en-US" altLang="en-US" sz="1400" smtClean="0"/>
              <a:pPr/>
              <a:t>1</a:t>
            </a:fld>
            <a:endParaRPr lang="en-US" sz="1400" dirty="0">
              <a:sym typeface="+mn-lt"/>
            </a:endParaRPr>
          </a:p>
        </p:txBody>
      </p:sp>
      <p:sp>
        <p:nvSpPr>
          <p:cNvPr id="177" name="Text Placeholder 61">
            <a:extLst>
              <a:ext uri="{FF2B5EF4-FFF2-40B4-BE49-F238E27FC236}">
                <a16:creationId xmlns:a16="http://schemas.microsoft.com/office/drawing/2014/main" id="{BEEF1E09-A374-49DE-859D-9A0368774A6A}"/>
              </a:ext>
            </a:extLst>
          </p:cNvPr>
          <p:cNvSpPr>
            <a:spLocks noGrp="1"/>
          </p:cNvSpPr>
          <p:nvPr>
            <p:custDataLst>
              <p:tags r:id="rId24"/>
            </p:custDataLst>
          </p:nvPr>
        </p:nvSpPr>
        <p:spPr bwMode="auto">
          <a:xfrm>
            <a:off x="4418013" y="5942013"/>
            <a:ext cx="13382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E4399FFB-9B36-4AA2-B9F5-9B8166F9458F}" type="datetime'''''''''''''''''''P''''''''''''et''''''al l''''''e''''ng''th'">
              <a:rPr lang="en-US" altLang="en-US" sz="1400" b="1" smtClean="0"/>
              <a:pPr/>
              <a:t>Petal length</a:t>
            </a:fld>
            <a:r>
              <a:rPr lang="en-US" altLang="en-US" sz="1400" b="1" dirty="0">
                <a:sym typeface="+mn-lt"/>
              </a:rPr>
              <a:t>, </a:t>
            </a:r>
            <a:r>
              <a:rPr lang="en-US" altLang="en-US" sz="1400" dirty="0">
                <a:sym typeface="+mn-lt"/>
              </a:rPr>
              <a:t>cm</a:t>
            </a:r>
            <a:endParaRPr lang="en-US" sz="1400" dirty="0">
              <a:sym typeface="+mn-lt"/>
            </a:endParaRPr>
          </a:p>
        </p:txBody>
      </p:sp>
      <p:sp>
        <p:nvSpPr>
          <p:cNvPr id="178" name="Text Placeholder 61">
            <a:extLst>
              <a:ext uri="{FF2B5EF4-FFF2-40B4-BE49-F238E27FC236}">
                <a16:creationId xmlns:a16="http://schemas.microsoft.com/office/drawing/2014/main" id="{3E026393-FBF2-4FE9-9BFF-2BF8E199925A}"/>
              </a:ext>
            </a:extLst>
          </p:cNvPr>
          <p:cNvSpPr>
            <a:spLocks noGrp="1"/>
          </p:cNvSpPr>
          <p:nvPr>
            <p:custDataLst>
              <p:tags r:id="rId25"/>
            </p:custDataLst>
          </p:nvPr>
        </p:nvSpPr>
        <p:spPr bwMode="auto">
          <a:xfrm>
            <a:off x="574675" y="1747838"/>
            <a:ext cx="19589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t>Probability (i. virginica)</a:t>
            </a:r>
            <a:endParaRPr lang="en-US" sz="1400" dirty="0">
              <a:sym typeface="+mn-lt"/>
            </a:endParaRPr>
          </a:p>
        </p:txBody>
      </p:sp>
      <p:sp>
        <p:nvSpPr>
          <p:cNvPr id="181" name="Oval 180">
            <a:extLst>
              <a:ext uri="{FF2B5EF4-FFF2-40B4-BE49-F238E27FC236}">
                <a16:creationId xmlns:a16="http://schemas.microsoft.com/office/drawing/2014/main" id="{28F1A90E-B3C3-4017-BDC1-60BCECE835A2}"/>
              </a:ext>
            </a:extLst>
          </p:cNvPr>
          <p:cNvSpPr/>
          <p:nvPr>
            <p:custDataLst>
              <p:tags r:id="rId26"/>
            </p:custDataLst>
          </p:nvPr>
        </p:nvSpPr>
        <p:spPr bwMode="auto">
          <a:xfrm>
            <a:off x="6067425" y="2814638"/>
            <a:ext cx="88900" cy="88900"/>
          </a:xfrm>
          <a:prstGeom prst="ellipse">
            <a:avLst/>
          </a:prstGeom>
          <a:solidFill>
            <a:schemeClr val="accent3"/>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9" name="Oval 178">
            <a:extLst>
              <a:ext uri="{FF2B5EF4-FFF2-40B4-BE49-F238E27FC236}">
                <a16:creationId xmlns:a16="http://schemas.microsoft.com/office/drawing/2014/main" id="{F76A0E0E-7AD0-42EE-A33B-52EDCD547330}"/>
              </a:ext>
            </a:extLst>
          </p:cNvPr>
          <p:cNvSpPr/>
          <p:nvPr>
            <p:custDataLst>
              <p:tags r:id="rId27"/>
            </p:custDataLst>
          </p:nvPr>
        </p:nvSpPr>
        <p:spPr bwMode="auto">
          <a:xfrm>
            <a:off x="6067425" y="2551113"/>
            <a:ext cx="88900" cy="88900"/>
          </a:xfrm>
          <a:prstGeom prst="ellipse">
            <a:avLst/>
          </a:prstGeom>
          <a:solidFill>
            <a:srgbClr val="808080"/>
          </a:solidFill>
          <a:ln w="952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0" name="Oval 179">
            <a:extLst>
              <a:ext uri="{FF2B5EF4-FFF2-40B4-BE49-F238E27FC236}">
                <a16:creationId xmlns:a16="http://schemas.microsoft.com/office/drawing/2014/main" id="{0523F464-051E-4502-9E7A-100A6518E9C8}"/>
              </a:ext>
            </a:extLst>
          </p:cNvPr>
          <p:cNvSpPr/>
          <p:nvPr>
            <p:custDataLst>
              <p:tags r:id="rId28"/>
            </p:custDataLst>
          </p:nvPr>
        </p:nvSpPr>
        <p:spPr bwMode="auto">
          <a:xfrm>
            <a:off x="6067425" y="2287588"/>
            <a:ext cx="88900" cy="88900"/>
          </a:xfrm>
          <a:prstGeom prst="ellipse">
            <a:avLst/>
          </a:prstGeom>
          <a:solidFill>
            <a:schemeClr val="accent5"/>
          </a:solidFill>
          <a:ln w="9525" algn="ctr">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3" name="Text Placeholder 61">
            <a:extLst>
              <a:ext uri="{FF2B5EF4-FFF2-40B4-BE49-F238E27FC236}">
                <a16:creationId xmlns:a16="http://schemas.microsoft.com/office/drawing/2014/main" id="{171CC6E8-E441-40A8-9F0E-3C55723F83B5}"/>
              </a:ext>
            </a:extLst>
          </p:cNvPr>
          <p:cNvSpPr>
            <a:spLocks noGrp="1"/>
          </p:cNvSpPr>
          <p:nvPr>
            <p:custDataLst>
              <p:tags r:id="rId29"/>
            </p:custDataLst>
          </p:nvPr>
        </p:nvSpPr>
        <p:spPr bwMode="auto">
          <a:xfrm>
            <a:off x="6259513" y="2760663"/>
            <a:ext cx="798513"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spcBef>
                <a:spcPct val="0"/>
              </a:spcBef>
              <a:spcAft>
                <a:spcPct val="0"/>
              </a:spcAft>
            </a:pPr>
            <a:fld id="{2095810A-50E1-4E1F-B8B9-4866074CB576}" type="datetime'''''I''''''.'' v''''''''''ir''''gin''''ic''''''a'">
              <a:rPr lang="en-US" altLang="en-US" sz="1400" smtClean="0"/>
              <a:pPr/>
              <a:t>I. virginica</a:t>
            </a:fld>
            <a:endParaRPr lang="en-US" sz="1400" dirty="0">
              <a:sym typeface="+mn-lt"/>
            </a:endParaRPr>
          </a:p>
        </p:txBody>
      </p:sp>
      <p:sp>
        <p:nvSpPr>
          <p:cNvPr id="184" name="Text Placeholder 61">
            <a:extLst>
              <a:ext uri="{FF2B5EF4-FFF2-40B4-BE49-F238E27FC236}">
                <a16:creationId xmlns:a16="http://schemas.microsoft.com/office/drawing/2014/main" id="{D02ECA79-7191-44E2-98D9-7DCF65B3A388}"/>
              </a:ext>
            </a:extLst>
          </p:cNvPr>
          <p:cNvSpPr>
            <a:spLocks noGrp="1"/>
          </p:cNvSpPr>
          <p:nvPr>
            <p:custDataLst>
              <p:tags r:id="rId30"/>
            </p:custDataLst>
          </p:nvPr>
        </p:nvSpPr>
        <p:spPr bwMode="auto">
          <a:xfrm>
            <a:off x="6259513" y="2497138"/>
            <a:ext cx="906463"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spcBef>
                <a:spcPct val="0"/>
              </a:spcBef>
              <a:spcAft>
                <a:spcPct val="0"/>
              </a:spcAft>
            </a:pPr>
            <a:fld id="{19A63738-9EAB-4C8F-B63A-B17CDD12FA9C}" type="datetime'''''''''''I''. ''v''e''rs''''''ico''''''''l''''''''o''r'''">
              <a:rPr lang="en-US" altLang="en-US" sz="1400" smtClean="0"/>
              <a:pPr/>
              <a:t>I. versicolor</a:t>
            </a:fld>
            <a:endParaRPr lang="en-US" sz="1400" dirty="0">
              <a:sym typeface="+mn-lt"/>
            </a:endParaRPr>
          </a:p>
        </p:txBody>
      </p:sp>
      <p:sp>
        <p:nvSpPr>
          <p:cNvPr id="182" name="Text Placeholder 61">
            <a:extLst>
              <a:ext uri="{FF2B5EF4-FFF2-40B4-BE49-F238E27FC236}">
                <a16:creationId xmlns:a16="http://schemas.microsoft.com/office/drawing/2014/main" id="{6F435469-3A6B-467A-ABC7-8DB4F46DD65B}"/>
              </a:ext>
            </a:extLst>
          </p:cNvPr>
          <p:cNvSpPr>
            <a:spLocks noGrp="1"/>
          </p:cNvSpPr>
          <p:nvPr>
            <p:custDataLst>
              <p:tags r:id="rId31"/>
            </p:custDataLst>
          </p:nvPr>
        </p:nvSpPr>
        <p:spPr bwMode="auto">
          <a:xfrm>
            <a:off x="6259513" y="2233613"/>
            <a:ext cx="669925"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spcBef>
                <a:spcPct val="0"/>
              </a:spcBef>
              <a:spcAft>
                <a:spcPct val="0"/>
              </a:spcAft>
            </a:pPr>
            <a:fld id="{38A9E382-77EF-4C34-98FC-325C68CCB128}" type="datetime'I''''''''''''''. ''''''''s''e''''''''''''t''''o''''''''s''a'''">
              <a:rPr lang="en-US" altLang="en-US" sz="1400" smtClean="0"/>
              <a:pPr/>
              <a:t>I. setosa</a:t>
            </a:fld>
            <a:endParaRPr lang="en-US" sz="1400" dirty="0">
              <a:sym typeface="+mn-lt"/>
            </a:endParaRPr>
          </a:p>
        </p:txBody>
      </p:sp>
      <p:cxnSp>
        <p:nvCxnSpPr>
          <p:cNvPr id="185" name="Straight Connector 184">
            <a:extLst>
              <a:ext uri="{FF2B5EF4-FFF2-40B4-BE49-F238E27FC236}">
                <a16:creationId xmlns:a16="http://schemas.microsoft.com/office/drawing/2014/main" id="{071DAA87-FE9F-42D0-AC30-60F5D9E04830}"/>
              </a:ext>
            </a:extLst>
          </p:cNvPr>
          <p:cNvCxnSpPr/>
          <p:nvPr/>
        </p:nvCxnSpPr>
        <p:spPr>
          <a:xfrm>
            <a:off x="1146175" y="3840163"/>
            <a:ext cx="299243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6612BB1-09F7-4B03-B823-018303307C34}"/>
              </a:ext>
            </a:extLst>
          </p:cNvPr>
          <p:cNvCxnSpPr/>
          <p:nvPr/>
        </p:nvCxnSpPr>
        <p:spPr>
          <a:xfrm>
            <a:off x="4138613" y="2170113"/>
            <a:ext cx="0" cy="32670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BC93563-918D-4856-8872-51DC20C5809A}"/>
              </a:ext>
            </a:extLst>
          </p:cNvPr>
          <p:cNvCxnSpPr>
            <a:cxnSpLocks/>
          </p:cNvCxnSpPr>
          <p:nvPr/>
        </p:nvCxnSpPr>
        <p:spPr>
          <a:xfrm flipV="1">
            <a:off x="2446338" y="2344738"/>
            <a:ext cx="3233738" cy="318770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CBF5D7D8-78DC-4908-8C55-7B0DFC479B59}"/>
              </a:ext>
            </a:extLst>
          </p:cNvPr>
          <p:cNvSpPr txBox="1">
            <a:spLocks/>
          </p:cNvSpPr>
          <p:nvPr/>
        </p:nvSpPr>
        <p:spPr>
          <a:xfrm>
            <a:off x="7956850" y="2173288"/>
            <a:ext cx="3680414" cy="430213"/>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a:spcBef>
                <a:spcPct val="140000"/>
              </a:spcBef>
            </a:pPr>
            <a:r>
              <a:rPr lang="en-US" dirty="0"/>
              <a:t>Create an outcome variable: probability of being “virginica” (1 for virginica, 0 else)</a:t>
            </a:r>
          </a:p>
        </p:txBody>
      </p:sp>
      <p:sp>
        <p:nvSpPr>
          <p:cNvPr id="203" name="TextBox 202">
            <a:extLst>
              <a:ext uri="{FF2B5EF4-FFF2-40B4-BE49-F238E27FC236}">
                <a16:creationId xmlns:a16="http://schemas.microsoft.com/office/drawing/2014/main" id="{C9DEA919-46E4-4A0C-AE5E-BBE07437792E}"/>
              </a:ext>
            </a:extLst>
          </p:cNvPr>
          <p:cNvSpPr txBox="1">
            <a:spLocks/>
          </p:cNvSpPr>
          <p:nvPr/>
        </p:nvSpPr>
        <p:spPr>
          <a:xfrm>
            <a:off x="7956850" y="2873910"/>
            <a:ext cx="3680414" cy="646331"/>
          </a:xfrm>
          <a:prstGeom prst="rect">
            <a:avLst/>
          </a:prstGeom>
        </p:spPr>
        <p:txBody>
          <a:bodyPr vert="horz" wrap="square" lIns="0" tIns="0" rIns="0" bIns="0" rtlCol="0">
            <a:no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a:spcBef>
                <a:spcPct val="140000"/>
              </a:spcBef>
            </a:pPr>
            <a:r>
              <a:rPr lang="en-US" dirty="0"/>
              <a:t>Estimate the linear relationship between petal length (and possibly other variables) and the outcome</a:t>
            </a:r>
          </a:p>
        </p:txBody>
      </p:sp>
      <p:sp>
        <p:nvSpPr>
          <p:cNvPr id="205" name="TextBox 204">
            <a:extLst>
              <a:ext uri="{FF2B5EF4-FFF2-40B4-BE49-F238E27FC236}">
                <a16:creationId xmlns:a16="http://schemas.microsoft.com/office/drawing/2014/main" id="{14CBC1DD-E3D6-46E7-BFCB-938C2E47C6E8}"/>
              </a:ext>
            </a:extLst>
          </p:cNvPr>
          <p:cNvSpPr txBox="1">
            <a:spLocks/>
          </p:cNvSpPr>
          <p:nvPr/>
        </p:nvSpPr>
        <p:spPr>
          <a:xfrm>
            <a:off x="7956850" y="4327799"/>
            <a:ext cx="3680414" cy="430887"/>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a:spcBef>
                <a:spcPct val="140000"/>
              </a:spcBef>
            </a:pPr>
            <a:r>
              <a:rPr lang="en-US" dirty="0"/>
              <a:t>Choose a threshold for when an a prediction is classified as virginica vs. not (typically 50%)</a:t>
            </a:r>
          </a:p>
        </p:txBody>
      </p:sp>
      <p:sp>
        <p:nvSpPr>
          <p:cNvPr id="207" name="TextBox 206">
            <a:extLst>
              <a:ext uri="{FF2B5EF4-FFF2-40B4-BE49-F238E27FC236}">
                <a16:creationId xmlns:a16="http://schemas.microsoft.com/office/drawing/2014/main" id="{2E9442EF-8B92-47AE-BBEE-26210295F749}"/>
              </a:ext>
            </a:extLst>
          </p:cNvPr>
          <p:cNvSpPr txBox="1">
            <a:spLocks/>
          </p:cNvSpPr>
          <p:nvPr/>
        </p:nvSpPr>
        <p:spPr>
          <a:xfrm>
            <a:off x="7956850" y="5029095"/>
            <a:ext cx="3680414" cy="430887"/>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a:spcBef>
                <a:spcPct val="140000"/>
              </a:spcBef>
            </a:pPr>
            <a:r>
              <a:rPr lang="en-US" dirty="0"/>
              <a:t>When predicted probability is above 50% (here for a petal length &gt;4.7), classify as virginica</a:t>
            </a:r>
          </a:p>
        </p:txBody>
      </p:sp>
      <p:sp>
        <p:nvSpPr>
          <p:cNvPr id="201" name="Oval 23">
            <a:extLst>
              <a:ext uri="{FF2B5EF4-FFF2-40B4-BE49-F238E27FC236}">
                <a16:creationId xmlns:a16="http://schemas.microsoft.com/office/drawing/2014/main" id="{91C4E330-6B9E-4290-AFDB-10E3CEFDC012}"/>
              </a:ext>
            </a:extLst>
          </p:cNvPr>
          <p:cNvSpPr>
            <a:spLocks noChangeArrowheads="1"/>
          </p:cNvSpPr>
          <p:nvPr/>
        </p:nvSpPr>
        <p:spPr bwMode="gray">
          <a:xfrm>
            <a:off x="7516302" y="1877079"/>
            <a:ext cx="279512" cy="779026"/>
          </a:xfrm>
          <a:prstGeom prst="ellipse">
            <a:avLst/>
          </a:prstGeom>
          <a:noFill/>
          <a:ln w="12700">
            <a:noFill/>
            <a:round/>
            <a:headEnd/>
            <a:tailEnd/>
          </a:ln>
          <a:effectLst/>
        </p:spPr>
        <p:txBody>
          <a:bodyPr wrap="none" lIns="0" tIns="0" rIns="0" bIns="0" anchor="ctr" anchorCtr="0">
            <a:spAutoFit/>
          </a:bodyPr>
          <a:lstStyle/>
          <a:p>
            <a:pPr algn="ctr" defTabSz="804863" eaLnBrk="0" hangingPunct="0"/>
            <a:r>
              <a:rPr lang="en-US" sz="3600" dirty="0">
                <a:latin typeface="Georgia"/>
              </a:rPr>
              <a:t>1</a:t>
            </a:r>
          </a:p>
        </p:txBody>
      </p:sp>
      <p:sp>
        <p:nvSpPr>
          <p:cNvPr id="202" name="Oval 23">
            <a:extLst>
              <a:ext uri="{FF2B5EF4-FFF2-40B4-BE49-F238E27FC236}">
                <a16:creationId xmlns:a16="http://schemas.microsoft.com/office/drawing/2014/main" id="{A7298E5E-D481-47CA-BE4E-608752D70AF9}"/>
              </a:ext>
            </a:extLst>
          </p:cNvPr>
          <p:cNvSpPr>
            <a:spLocks noChangeArrowheads="1"/>
          </p:cNvSpPr>
          <p:nvPr/>
        </p:nvSpPr>
        <p:spPr bwMode="gray">
          <a:xfrm>
            <a:off x="7474601" y="2559793"/>
            <a:ext cx="362914" cy="779026"/>
          </a:xfrm>
          <a:prstGeom prst="ellipse">
            <a:avLst/>
          </a:prstGeom>
          <a:noFill/>
          <a:ln w="12700">
            <a:noFill/>
            <a:round/>
            <a:headEnd/>
            <a:tailEnd/>
          </a:ln>
          <a:effectLst/>
        </p:spPr>
        <p:txBody>
          <a:bodyPr wrap="none" lIns="0" tIns="0" rIns="0" bIns="0" anchor="ctr" anchorCtr="0">
            <a:spAutoFit/>
          </a:bodyPr>
          <a:lstStyle/>
          <a:p>
            <a:pPr algn="ctr" defTabSz="804863" eaLnBrk="0" hangingPunct="0"/>
            <a:r>
              <a:rPr lang="en-US" sz="3600" dirty="0">
                <a:latin typeface="Georgia"/>
              </a:rPr>
              <a:t>2</a:t>
            </a:r>
          </a:p>
        </p:txBody>
      </p:sp>
      <p:sp>
        <p:nvSpPr>
          <p:cNvPr id="204" name="Oval 23">
            <a:extLst>
              <a:ext uri="{FF2B5EF4-FFF2-40B4-BE49-F238E27FC236}">
                <a16:creationId xmlns:a16="http://schemas.microsoft.com/office/drawing/2014/main" id="{1FBA9E1F-BA0A-4C53-9ABB-4F8E24931E2B}"/>
              </a:ext>
            </a:extLst>
          </p:cNvPr>
          <p:cNvSpPr>
            <a:spLocks noChangeArrowheads="1"/>
          </p:cNvSpPr>
          <p:nvPr/>
        </p:nvSpPr>
        <p:spPr bwMode="gray">
          <a:xfrm>
            <a:off x="7476856" y="4011775"/>
            <a:ext cx="358405" cy="779026"/>
          </a:xfrm>
          <a:prstGeom prst="ellipse">
            <a:avLst/>
          </a:prstGeom>
          <a:noFill/>
          <a:ln w="12700">
            <a:noFill/>
            <a:round/>
            <a:headEnd/>
            <a:tailEnd/>
          </a:ln>
          <a:effectLst/>
        </p:spPr>
        <p:txBody>
          <a:bodyPr wrap="none" lIns="0" tIns="0" rIns="0" bIns="0" anchor="ctr" anchorCtr="0">
            <a:spAutoFit/>
          </a:bodyPr>
          <a:lstStyle/>
          <a:p>
            <a:pPr algn="ctr" defTabSz="804863" eaLnBrk="0" hangingPunct="0"/>
            <a:r>
              <a:rPr lang="en-US" sz="3600" dirty="0">
                <a:latin typeface="Georgia"/>
              </a:rPr>
              <a:t>3</a:t>
            </a:r>
          </a:p>
        </p:txBody>
      </p:sp>
      <p:sp>
        <p:nvSpPr>
          <p:cNvPr id="206" name="Oval 23">
            <a:extLst>
              <a:ext uri="{FF2B5EF4-FFF2-40B4-BE49-F238E27FC236}">
                <a16:creationId xmlns:a16="http://schemas.microsoft.com/office/drawing/2014/main" id="{B9A956D5-3958-4A4F-87C9-DC7EE301040B}"/>
              </a:ext>
            </a:extLst>
          </p:cNvPr>
          <p:cNvSpPr>
            <a:spLocks noChangeArrowheads="1"/>
          </p:cNvSpPr>
          <p:nvPr/>
        </p:nvSpPr>
        <p:spPr bwMode="gray">
          <a:xfrm>
            <a:off x="7472347" y="4690318"/>
            <a:ext cx="367422" cy="779026"/>
          </a:xfrm>
          <a:prstGeom prst="ellipse">
            <a:avLst/>
          </a:prstGeom>
          <a:noFill/>
          <a:ln w="12700">
            <a:noFill/>
            <a:round/>
            <a:headEnd/>
            <a:tailEnd/>
          </a:ln>
          <a:effectLst/>
        </p:spPr>
        <p:txBody>
          <a:bodyPr wrap="none" lIns="0" tIns="0" rIns="0" bIns="0" anchor="ctr" anchorCtr="0">
            <a:spAutoFit/>
          </a:bodyPr>
          <a:lstStyle/>
          <a:p>
            <a:pPr algn="ctr" defTabSz="804863" eaLnBrk="0" hangingPunct="0"/>
            <a:r>
              <a:rPr lang="en-US" sz="3600" dirty="0">
                <a:latin typeface="Georgia"/>
              </a:rPr>
              <a:t>4</a:t>
            </a:r>
          </a:p>
        </p:txBody>
      </p:sp>
      <p:sp>
        <p:nvSpPr>
          <p:cNvPr id="208" name="Oval 23">
            <a:extLst>
              <a:ext uri="{FF2B5EF4-FFF2-40B4-BE49-F238E27FC236}">
                <a16:creationId xmlns:a16="http://schemas.microsoft.com/office/drawing/2014/main" id="{7AEB8317-825E-40E0-A128-0E7FC68D8800}"/>
              </a:ext>
            </a:extLst>
          </p:cNvPr>
          <p:cNvSpPr>
            <a:spLocks noChangeArrowheads="1"/>
          </p:cNvSpPr>
          <p:nvPr/>
        </p:nvSpPr>
        <p:spPr bwMode="gray">
          <a:xfrm>
            <a:off x="7484745" y="5384438"/>
            <a:ext cx="342627" cy="779026"/>
          </a:xfrm>
          <a:prstGeom prst="ellipse">
            <a:avLst/>
          </a:prstGeom>
          <a:noFill/>
          <a:ln w="12700">
            <a:noFill/>
            <a:round/>
            <a:headEnd/>
            <a:tailEnd/>
          </a:ln>
          <a:effectLst/>
        </p:spPr>
        <p:txBody>
          <a:bodyPr wrap="none" lIns="0" tIns="0" rIns="0" bIns="0" anchor="ctr" anchorCtr="0">
            <a:spAutoFit/>
          </a:bodyPr>
          <a:lstStyle/>
          <a:p>
            <a:pPr algn="ctr" defTabSz="804863" eaLnBrk="0" hangingPunct="0"/>
            <a:r>
              <a:rPr lang="en-US" sz="3600" dirty="0">
                <a:latin typeface="Georgia"/>
              </a:rPr>
              <a:t>5</a:t>
            </a:r>
          </a:p>
        </p:txBody>
      </p:sp>
      <p:sp>
        <p:nvSpPr>
          <p:cNvPr id="209" name="TextBox 208">
            <a:extLst>
              <a:ext uri="{FF2B5EF4-FFF2-40B4-BE49-F238E27FC236}">
                <a16:creationId xmlns:a16="http://schemas.microsoft.com/office/drawing/2014/main" id="{458817E2-D108-4DA6-91EF-9218541E0765}"/>
              </a:ext>
            </a:extLst>
          </p:cNvPr>
          <p:cNvSpPr txBox="1">
            <a:spLocks/>
          </p:cNvSpPr>
          <p:nvPr/>
        </p:nvSpPr>
        <p:spPr>
          <a:xfrm>
            <a:off x="7956850" y="5730392"/>
            <a:ext cx="3680414" cy="215444"/>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a:spcBef>
                <a:spcPct val="140000"/>
              </a:spcBef>
            </a:pPr>
            <a:r>
              <a:rPr lang="en-US" dirty="0"/>
              <a:t>Else classify as “other”</a:t>
            </a:r>
          </a:p>
        </p:txBody>
      </p: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75510596-C2C7-425C-B663-D7ECC024A7DB}"/>
                  </a:ext>
                </a:extLst>
              </p:cNvPr>
              <p:cNvSpPr txBox="1">
                <a:spLocks/>
              </p:cNvSpPr>
              <p:nvPr/>
            </p:nvSpPr>
            <p:spPr bwMode="gray">
              <a:xfrm>
                <a:off x="7956850" y="3790650"/>
                <a:ext cx="3680414" cy="266740"/>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14:m>
                  <m:oMathPara xmlns:m="http://schemas.openxmlformats.org/officeDocument/2006/math">
                    <m:oMathParaPr>
                      <m:jc m:val="centerGroup"/>
                    </m:oMathParaPr>
                    <m:oMath xmlns:m="http://schemas.openxmlformats.org/officeDocument/2006/math">
                      <m:func>
                        <m:funcPr>
                          <m:ctrlPr>
                            <a:rPr lang="en-US" sz="1400" b="0" i="1" dirty="0" smtClean="0">
                              <a:latin typeface="Cambria Math" panose="02040503050406030204" pitchFamily="18" charset="0"/>
                            </a:rPr>
                          </m:ctrlPr>
                        </m:funcPr>
                        <m:fName>
                          <m:r>
                            <m:rPr>
                              <m:sty m:val="p"/>
                            </m:rPr>
                            <a:rPr lang="en-US" sz="1400" b="0" i="0" dirty="0" smtClean="0">
                              <a:latin typeface="Cambria Math" panose="02040503050406030204" pitchFamily="18" charset="0"/>
                            </a:rPr>
                            <m:t>Pr</m:t>
                          </m:r>
                        </m:fName>
                        <m:e>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𝑣𝑖𝑟𝑔𝑖𝑛𝑖𝑐𝑎</m:t>
                              </m:r>
                            </m:e>
                          </m:d>
                        </m:e>
                      </m:func>
                      <m:r>
                        <a:rPr lang="en-US" sz="1400" b="0" i="1" dirty="0" smtClean="0">
                          <a:latin typeface="Cambria Math" panose="02040503050406030204" pitchFamily="18" charset="0"/>
                        </a:rPr>
                        <m:t>=−0.39+0.19⋅</m:t>
                      </m:r>
                      <m:r>
                        <a:rPr lang="en-US" sz="1400" b="0" i="1" dirty="0" smtClean="0">
                          <a:latin typeface="Cambria Math" panose="02040503050406030204" pitchFamily="18" charset="0"/>
                        </a:rPr>
                        <m:t>𝑃𝑒𝑡𝑎𝑙𝐿𝑒𝑛𝑔𝑡h</m:t>
                      </m:r>
                    </m:oMath>
                  </m:oMathPara>
                </a14:m>
                <a:endParaRPr lang="en-US" sz="1400" dirty="0"/>
              </a:p>
            </p:txBody>
          </p:sp>
        </mc:Choice>
        <mc:Fallback xmlns="">
          <p:sp>
            <p:nvSpPr>
              <p:cNvPr id="210" name="TextBox 209">
                <a:extLst>
                  <a:ext uri="{FF2B5EF4-FFF2-40B4-BE49-F238E27FC236}">
                    <a16:creationId xmlns:a16="http://schemas.microsoft.com/office/drawing/2014/main" id="{75510596-C2C7-425C-B663-D7ECC024A7DB}"/>
                  </a:ext>
                </a:extLst>
              </p:cNvPr>
              <p:cNvSpPr txBox="1">
                <a:spLocks noRot="1" noChangeAspect="1" noMove="1" noResize="1" noEditPoints="1" noAdjustHandles="1" noChangeArrowheads="1" noChangeShapeType="1" noTextEdit="1"/>
              </p:cNvSpPr>
              <p:nvPr/>
            </p:nvSpPr>
            <p:spPr bwMode="gray">
              <a:xfrm>
                <a:off x="7956850" y="3790650"/>
                <a:ext cx="3680414" cy="266740"/>
              </a:xfrm>
              <a:prstGeom prst="rect">
                <a:avLst/>
              </a:prstGeom>
              <a:blipFill>
                <a:blip r:embed="rId36"/>
                <a:stretch>
                  <a:fillRect b="-13636"/>
                </a:stretch>
              </a:blipFill>
            </p:spPr>
            <p:txBody>
              <a:bodyPr/>
              <a:lstStyle/>
              <a:p>
                <a:r>
                  <a:rPr lang="en-KZ">
                    <a:noFill/>
                  </a:rPr>
                  <a:t> </a:t>
                </a:r>
              </a:p>
            </p:txBody>
          </p:sp>
        </mc:Fallback>
      </mc:AlternateContent>
    </p:spTree>
    <p:extLst>
      <p:ext uri="{BB962C8B-B14F-4D97-AF65-F5344CB8AC3E}">
        <p14:creationId xmlns:p14="http://schemas.microsoft.com/office/powerpoint/2010/main" val="256027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2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extLst>
              <p:ext uri="{D42A27DB-BD31-4B8C-83A1-F6EECF244321}">
                <p14:modId xmlns:p14="http://schemas.microsoft.com/office/powerpoint/2010/main" val="41298276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327" imgH="327" progId="TCLayout.ActiveDocument.1">
                  <p:embed/>
                </p:oleObj>
              </mc:Choice>
              <mc:Fallback>
                <p:oleObj name="think-cell Slide" r:id="rId27"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D8245-6A28-4FA8-BFEC-8DB167DFE860}"/>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latin typeface="Arial" panose="020B0604020202020204" pitchFamily="34" charset="0"/>
              <a:sym typeface="Arial" panose="020B0604020202020204" pitchFamily="34"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dirty="0"/>
              <a:t>Logistic regressions use an s-shaped functional form with values between 0 and 1</a:t>
            </a:r>
          </a:p>
        </p:txBody>
      </p:sp>
      <p:sp>
        <p:nvSpPr>
          <p:cNvPr id="6" name="3. Subtitle">
            <a:extLst>
              <a:ext uri="{FF2B5EF4-FFF2-40B4-BE49-F238E27FC236}">
                <a16:creationId xmlns:a16="http://schemas.microsoft.com/office/drawing/2014/main" id="{216889BF-4B0C-4E83-A81C-28AF1E79A174}"/>
              </a:ext>
            </a:extLst>
          </p:cNvPr>
          <p:cNvSpPr>
            <a:spLocks noGrp="1"/>
          </p:cNvSpPr>
          <p:nvPr>
            <p:ph type="subTitle" idx="1"/>
            <p:custDataLst>
              <p:tags r:id="rId3"/>
            </p:custDataLst>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t>Example: Estimate the probability of a flower being of “</a:t>
            </a:r>
            <a:r>
              <a:rPr lang="en-US" b="1" dirty="0"/>
              <a:t>virginica</a:t>
            </a:r>
            <a:r>
              <a:rPr lang="en-US" dirty="0"/>
              <a:t>” type based on petal length</a:t>
            </a:r>
          </a:p>
        </p:txBody>
      </p:sp>
      <p:graphicFrame>
        <p:nvGraphicFramePr>
          <p:cNvPr id="7" name="Chart 6">
            <a:extLst>
              <a:ext uri="{FF2B5EF4-FFF2-40B4-BE49-F238E27FC236}">
                <a16:creationId xmlns:a16="http://schemas.microsoft.com/office/drawing/2014/main" id="{68694FAE-2F44-06C4-49BF-772D1617F2F0}"/>
              </a:ext>
            </a:extLst>
          </p:cNvPr>
          <p:cNvGraphicFramePr/>
          <p:nvPr>
            <p:custDataLst>
              <p:tags r:id="rId4"/>
            </p:custDataLst>
            <p:extLst>
              <p:ext uri="{D42A27DB-BD31-4B8C-83A1-F6EECF244321}">
                <p14:modId xmlns:p14="http://schemas.microsoft.com/office/powerpoint/2010/main" val="3264092430"/>
              </p:ext>
            </p:extLst>
          </p:nvPr>
        </p:nvGraphicFramePr>
        <p:xfrm>
          <a:off x="1060450" y="2106613"/>
          <a:ext cx="6323013" cy="3579812"/>
        </p:xfrm>
        <a:graphic>
          <a:graphicData uri="http://schemas.openxmlformats.org/drawingml/2006/chart">
            <c:chart xmlns:c="http://schemas.openxmlformats.org/drawingml/2006/chart" xmlns:r="http://schemas.openxmlformats.org/officeDocument/2006/relationships" r:id="rId29"/>
          </a:graphicData>
        </a:graphic>
      </p:graphicFrame>
      <p:sp>
        <p:nvSpPr>
          <p:cNvPr id="48" name="Text Placeholder 61">
            <a:extLst>
              <a:ext uri="{FF2B5EF4-FFF2-40B4-BE49-F238E27FC236}">
                <a16:creationId xmlns:a16="http://schemas.microsoft.com/office/drawing/2014/main" id="{FF8E664E-02A6-4938-8FD1-B38280F88049}"/>
              </a:ext>
            </a:extLst>
          </p:cNvPr>
          <p:cNvSpPr>
            <a:spLocks noGrp="1"/>
          </p:cNvSpPr>
          <p:nvPr>
            <p:custDataLst>
              <p:tags r:id="rId5"/>
            </p:custDataLst>
          </p:nvPr>
        </p:nvSpPr>
        <p:spPr bwMode="gray">
          <a:xfrm>
            <a:off x="768350" y="5513388"/>
            <a:ext cx="2571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FB95C53B-1F0E-43A5-8DE5-58ED48A6911A}" type="datetime'''''''''''''''''0''''''''''''''''''''''''%'''''''''''''''''">
              <a:rPr lang="en-US" altLang="en-US" sz="1400" smtClean="0"/>
              <a:pPr/>
              <a:t>0%</a:t>
            </a:fld>
            <a:endParaRPr lang="en-US" sz="1400" dirty="0">
              <a:sym typeface="+mn-lt"/>
            </a:endParaRPr>
          </a:p>
        </p:txBody>
      </p:sp>
      <p:sp>
        <p:nvSpPr>
          <p:cNvPr id="53" name="Text Placeholder 61">
            <a:extLst>
              <a:ext uri="{FF2B5EF4-FFF2-40B4-BE49-F238E27FC236}">
                <a16:creationId xmlns:a16="http://schemas.microsoft.com/office/drawing/2014/main" id="{66475851-DA04-4C05-B8B8-D0370FE8B31A}"/>
              </a:ext>
            </a:extLst>
          </p:cNvPr>
          <p:cNvSpPr>
            <a:spLocks noGrp="1"/>
          </p:cNvSpPr>
          <p:nvPr>
            <p:custDataLst>
              <p:tags r:id="rId6"/>
            </p:custDataLst>
          </p:nvPr>
        </p:nvSpPr>
        <p:spPr bwMode="gray">
          <a:xfrm>
            <a:off x="669925" y="3465513"/>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5F489C23-01CF-4A64-9B65-7D0953E17C99}" type="datetime'''6''''''''''0''''''''''%'''''''''''''''''''''''''''''''''''">
              <a:rPr lang="en-US" altLang="en-US" sz="1400" smtClean="0"/>
              <a:pPr/>
              <a:t>60%</a:t>
            </a:fld>
            <a:endParaRPr lang="en-US" sz="1400" dirty="0">
              <a:sym typeface="+mn-lt"/>
            </a:endParaRPr>
          </a:p>
        </p:txBody>
      </p:sp>
      <p:sp>
        <p:nvSpPr>
          <p:cNvPr id="55" name="Text Placeholder 61">
            <a:extLst>
              <a:ext uri="{FF2B5EF4-FFF2-40B4-BE49-F238E27FC236}">
                <a16:creationId xmlns:a16="http://schemas.microsoft.com/office/drawing/2014/main" id="{88D2BD75-029D-4C99-AB4D-1268ACB0A1E6}"/>
              </a:ext>
            </a:extLst>
          </p:cNvPr>
          <p:cNvSpPr>
            <a:spLocks noGrp="1"/>
          </p:cNvSpPr>
          <p:nvPr>
            <p:custDataLst>
              <p:tags r:id="rId7"/>
            </p:custDataLst>
          </p:nvPr>
        </p:nvSpPr>
        <p:spPr bwMode="gray">
          <a:xfrm>
            <a:off x="669925" y="2782888"/>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A3BFCCD4-4FB7-4086-8425-69D886D2580F}" type="datetime'''8''''''''''''0''%'''''''''''''''''''''''">
              <a:rPr lang="en-US" altLang="en-US" sz="1400" smtClean="0"/>
              <a:pPr/>
              <a:t>80%</a:t>
            </a:fld>
            <a:endParaRPr lang="en-US" sz="1400" dirty="0">
              <a:sym typeface="+mn-lt"/>
            </a:endParaRPr>
          </a:p>
        </p:txBody>
      </p:sp>
      <p:sp>
        <p:nvSpPr>
          <p:cNvPr id="54" name="Text Placeholder 61">
            <a:extLst>
              <a:ext uri="{FF2B5EF4-FFF2-40B4-BE49-F238E27FC236}">
                <a16:creationId xmlns:a16="http://schemas.microsoft.com/office/drawing/2014/main" id="{7A801851-856B-42F2-BB32-894467C6D99C}"/>
              </a:ext>
            </a:extLst>
          </p:cNvPr>
          <p:cNvSpPr>
            <a:spLocks noGrp="1"/>
          </p:cNvSpPr>
          <p:nvPr>
            <p:custDataLst>
              <p:tags r:id="rId8"/>
            </p:custDataLst>
          </p:nvPr>
        </p:nvSpPr>
        <p:spPr bwMode="gray">
          <a:xfrm>
            <a:off x="669925" y="3124200"/>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8D25CB80-3199-4BA8-9854-24507F8048CF}" type="datetime'7''''''''''''''''''''0''''''''''''''''%'''''''''''">
              <a:rPr lang="en-US" altLang="en-US" sz="1400" smtClean="0"/>
              <a:pPr/>
              <a:t>70%</a:t>
            </a:fld>
            <a:endParaRPr lang="en-US" sz="1400" dirty="0">
              <a:sym typeface="+mn-lt"/>
            </a:endParaRPr>
          </a:p>
        </p:txBody>
      </p:sp>
      <p:sp>
        <p:nvSpPr>
          <p:cNvPr id="52" name="Text Placeholder 61">
            <a:extLst>
              <a:ext uri="{FF2B5EF4-FFF2-40B4-BE49-F238E27FC236}">
                <a16:creationId xmlns:a16="http://schemas.microsoft.com/office/drawing/2014/main" id="{81D4B528-E50B-4EE0-9B16-5AD5501BDA07}"/>
              </a:ext>
            </a:extLst>
          </p:cNvPr>
          <p:cNvSpPr>
            <a:spLocks noGrp="1"/>
          </p:cNvSpPr>
          <p:nvPr>
            <p:custDataLst>
              <p:tags r:id="rId9"/>
            </p:custDataLst>
          </p:nvPr>
        </p:nvSpPr>
        <p:spPr bwMode="gray">
          <a:xfrm>
            <a:off x="669925" y="4148138"/>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69044609-EC2C-47ED-920C-793EB3EFE719}" type="datetime'''''''''''''''''''''4''''''0''''''%'''''''''''''">
              <a:rPr lang="en-US" altLang="en-US" sz="1400" smtClean="0"/>
              <a:pPr/>
              <a:t>40%</a:t>
            </a:fld>
            <a:endParaRPr lang="en-US" sz="1400" dirty="0">
              <a:sym typeface="+mn-lt"/>
            </a:endParaRPr>
          </a:p>
        </p:txBody>
      </p:sp>
      <p:sp>
        <p:nvSpPr>
          <p:cNvPr id="51" name="Text Placeholder 61">
            <a:extLst>
              <a:ext uri="{FF2B5EF4-FFF2-40B4-BE49-F238E27FC236}">
                <a16:creationId xmlns:a16="http://schemas.microsoft.com/office/drawing/2014/main" id="{D9FDE4F2-92F8-4FBE-929C-BBE50F3AE494}"/>
              </a:ext>
            </a:extLst>
          </p:cNvPr>
          <p:cNvSpPr>
            <a:spLocks noGrp="1"/>
          </p:cNvSpPr>
          <p:nvPr>
            <p:custDataLst>
              <p:tags r:id="rId10"/>
            </p:custDataLst>
          </p:nvPr>
        </p:nvSpPr>
        <p:spPr bwMode="gray">
          <a:xfrm>
            <a:off x="669925" y="4489450"/>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8E064215-8759-4026-A67B-674279D1E66B}" type="datetime'''''''''''''''''''''''''''3''''''''''''''0%'''''''''">
              <a:rPr lang="en-US" altLang="en-US" sz="1400" smtClean="0"/>
              <a:pPr/>
              <a:t>30%</a:t>
            </a:fld>
            <a:endParaRPr lang="en-US" sz="1400" dirty="0">
              <a:sym typeface="+mn-lt"/>
            </a:endParaRPr>
          </a:p>
        </p:txBody>
      </p:sp>
      <p:sp>
        <p:nvSpPr>
          <p:cNvPr id="49" name="Text Placeholder 61">
            <a:extLst>
              <a:ext uri="{FF2B5EF4-FFF2-40B4-BE49-F238E27FC236}">
                <a16:creationId xmlns:a16="http://schemas.microsoft.com/office/drawing/2014/main" id="{9C10865E-C78B-44FA-81E1-75D7A9DCC809}"/>
              </a:ext>
            </a:extLst>
          </p:cNvPr>
          <p:cNvSpPr>
            <a:spLocks noGrp="1"/>
          </p:cNvSpPr>
          <p:nvPr>
            <p:custDataLst>
              <p:tags r:id="rId11"/>
            </p:custDataLst>
          </p:nvPr>
        </p:nvSpPr>
        <p:spPr bwMode="gray">
          <a:xfrm>
            <a:off x="669925" y="5172075"/>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5373A7C1-7752-407B-819B-4CAE0649B3D1}" type="datetime'''''''''''''''''''1''''''0''''''''''''''''''''''''''%'">
              <a:rPr lang="en-US" altLang="en-US" sz="1400" smtClean="0"/>
              <a:pPr/>
              <a:t>10%</a:t>
            </a:fld>
            <a:endParaRPr lang="en-US" sz="1400" dirty="0">
              <a:sym typeface="+mn-lt"/>
            </a:endParaRPr>
          </a:p>
        </p:txBody>
      </p:sp>
      <p:sp>
        <p:nvSpPr>
          <p:cNvPr id="50" name="Text Placeholder 61">
            <a:extLst>
              <a:ext uri="{FF2B5EF4-FFF2-40B4-BE49-F238E27FC236}">
                <a16:creationId xmlns:a16="http://schemas.microsoft.com/office/drawing/2014/main" id="{93038917-4899-440E-A6BB-5C803DF37115}"/>
              </a:ext>
            </a:extLst>
          </p:cNvPr>
          <p:cNvSpPr>
            <a:spLocks noGrp="1"/>
          </p:cNvSpPr>
          <p:nvPr>
            <p:custDataLst>
              <p:tags r:id="rId12"/>
            </p:custDataLst>
          </p:nvPr>
        </p:nvSpPr>
        <p:spPr bwMode="gray">
          <a:xfrm>
            <a:off x="669925" y="4830763"/>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7D99D2A1-1B6F-4211-B9C0-E2858F385E46}" type="datetime'''''''''''''''''''''''2''''''''''''''''''''0''''%'''">
              <a:rPr lang="en-US" altLang="en-US" sz="1400" smtClean="0"/>
              <a:pPr/>
              <a:t>20%</a:t>
            </a:fld>
            <a:endParaRPr lang="en-US" sz="1400" dirty="0">
              <a:sym typeface="+mn-lt"/>
            </a:endParaRPr>
          </a:p>
        </p:txBody>
      </p:sp>
      <p:sp>
        <p:nvSpPr>
          <p:cNvPr id="41" name="Text Placeholder 61">
            <a:extLst>
              <a:ext uri="{FF2B5EF4-FFF2-40B4-BE49-F238E27FC236}">
                <a16:creationId xmlns:a16="http://schemas.microsoft.com/office/drawing/2014/main" id="{DB725AB5-D842-4BCF-9F00-F1750D61D8A9}"/>
              </a:ext>
            </a:extLst>
          </p:cNvPr>
          <p:cNvSpPr>
            <a:spLocks noGrp="1"/>
          </p:cNvSpPr>
          <p:nvPr>
            <p:custDataLst>
              <p:tags r:id="rId13"/>
            </p:custDataLst>
          </p:nvPr>
        </p:nvSpPr>
        <p:spPr bwMode="gray">
          <a:xfrm>
            <a:off x="4613275" y="5678488"/>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6B3761AB-EE66-47F1-99B5-876E93CC42DA}" type="datetime'''4'''''''''''''''''''''''''''''">
              <a:rPr lang="en-US" altLang="en-US" sz="1400" smtClean="0"/>
              <a:pPr/>
              <a:t>4</a:t>
            </a:fld>
            <a:endParaRPr lang="en-US" sz="1400" dirty="0">
              <a:sym typeface="+mn-lt"/>
            </a:endParaRPr>
          </a:p>
        </p:txBody>
      </p:sp>
      <p:sp>
        <p:nvSpPr>
          <p:cNvPr id="39" name="Text Placeholder 61">
            <a:extLst>
              <a:ext uri="{FF2B5EF4-FFF2-40B4-BE49-F238E27FC236}">
                <a16:creationId xmlns:a16="http://schemas.microsoft.com/office/drawing/2014/main" id="{6C180F5D-B992-4F19-93A7-5B1B78704CE2}"/>
              </a:ext>
            </a:extLst>
          </p:cNvPr>
          <p:cNvSpPr>
            <a:spLocks noGrp="1"/>
          </p:cNvSpPr>
          <p:nvPr>
            <p:custDataLst>
              <p:tags r:id="rId14"/>
            </p:custDataLst>
          </p:nvPr>
        </p:nvSpPr>
        <p:spPr bwMode="gray">
          <a:xfrm>
            <a:off x="1093788" y="5678488"/>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100A00C-F2FB-4241-80BC-1E8533FCA12F}" type="datetime'0'''''''''''''''''''''''''''''''''''''''''''''''''">
              <a:rPr lang="en-US" altLang="en-US" sz="1400" smtClean="0"/>
              <a:pPr/>
              <a:t>0</a:t>
            </a:fld>
            <a:endParaRPr lang="en-US" sz="1400" dirty="0">
              <a:sym typeface="+mn-lt"/>
            </a:endParaRPr>
          </a:p>
        </p:txBody>
      </p:sp>
      <p:sp>
        <p:nvSpPr>
          <p:cNvPr id="47" name="Text Placeholder 61">
            <a:extLst>
              <a:ext uri="{FF2B5EF4-FFF2-40B4-BE49-F238E27FC236}">
                <a16:creationId xmlns:a16="http://schemas.microsoft.com/office/drawing/2014/main" id="{FE9C7C3B-0207-4D20-9CB7-ED57731CB4F5}"/>
              </a:ext>
            </a:extLst>
          </p:cNvPr>
          <p:cNvSpPr>
            <a:spLocks noGrp="1"/>
          </p:cNvSpPr>
          <p:nvPr>
            <p:custDataLst>
              <p:tags r:id="rId15"/>
            </p:custDataLst>
          </p:nvPr>
        </p:nvSpPr>
        <p:spPr bwMode="gray">
          <a:xfrm>
            <a:off x="669925" y="3806825"/>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ABA1714A-DD04-4253-8513-CB6209F815C0}" type="datetime'''''50''''''''''''''''''''''''''''''%'''''''''''''''''''">
              <a:rPr lang="en-US" altLang="en-US" sz="1400" smtClean="0"/>
              <a:pPr/>
              <a:t>50%</a:t>
            </a:fld>
            <a:endParaRPr lang="en-US" sz="1400" dirty="0">
              <a:sym typeface="+mn-lt"/>
            </a:endParaRPr>
          </a:p>
        </p:txBody>
      </p:sp>
      <p:sp>
        <p:nvSpPr>
          <p:cNvPr id="46" name="Text Placeholder 61">
            <a:extLst>
              <a:ext uri="{FF2B5EF4-FFF2-40B4-BE49-F238E27FC236}">
                <a16:creationId xmlns:a16="http://schemas.microsoft.com/office/drawing/2014/main" id="{6207FCD2-2220-4151-BB82-C2B8B0007AED}"/>
              </a:ext>
            </a:extLst>
          </p:cNvPr>
          <p:cNvSpPr>
            <a:spLocks noGrp="1"/>
          </p:cNvSpPr>
          <p:nvPr>
            <p:custDataLst>
              <p:tags r:id="rId16"/>
            </p:custDataLst>
          </p:nvPr>
        </p:nvSpPr>
        <p:spPr bwMode="gray">
          <a:xfrm>
            <a:off x="7251700" y="5678488"/>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B7AC55B-1762-42C7-B9CB-576309065058}" type="datetime'''''7'">
              <a:rPr lang="en-US" altLang="en-US" sz="1400" smtClean="0"/>
              <a:pPr/>
              <a:t>7</a:t>
            </a:fld>
            <a:endParaRPr lang="en-US" sz="1400" dirty="0">
              <a:sym typeface="+mn-lt"/>
            </a:endParaRPr>
          </a:p>
        </p:txBody>
      </p:sp>
      <p:sp>
        <p:nvSpPr>
          <p:cNvPr id="38" name="Text Placeholder 61">
            <a:extLst>
              <a:ext uri="{FF2B5EF4-FFF2-40B4-BE49-F238E27FC236}">
                <a16:creationId xmlns:a16="http://schemas.microsoft.com/office/drawing/2014/main" id="{1B2BD9A7-3173-4C76-9D81-35499213BC98}"/>
              </a:ext>
            </a:extLst>
          </p:cNvPr>
          <p:cNvSpPr>
            <a:spLocks noGrp="1"/>
          </p:cNvSpPr>
          <p:nvPr>
            <p:custDataLst>
              <p:tags r:id="rId17"/>
            </p:custDataLst>
          </p:nvPr>
        </p:nvSpPr>
        <p:spPr bwMode="gray">
          <a:xfrm>
            <a:off x="6372225" y="5678488"/>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6FC5778-0A54-4BCA-8DCC-0EF74E2FA1B5}" type="datetime'''''''''''''''''''''''''6'''''''''''''''''''''''''''">
              <a:rPr lang="en-US" altLang="en-US" sz="1400" smtClean="0"/>
              <a:pPr/>
              <a:t>6</a:t>
            </a:fld>
            <a:endParaRPr lang="en-US" sz="1400" dirty="0">
              <a:sym typeface="+mn-lt"/>
            </a:endParaRPr>
          </a:p>
        </p:txBody>
      </p:sp>
      <p:sp>
        <p:nvSpPr>
          <p:cNvPr id="42" name="Text Placeholder 61">
            <a:extLst>
              <a:ext uri="{FF2B5EF4-FFF2-40B4-BE49-F238E27FC236}">
                <a16:creationId xmlns:a16="http://schemas.microsoft.com/office/drawing/2014/main" id="{AABF80A9-823F-4635-9AD7-6BC2E66BED05}"/>
              </a:ext>
            </a:extLst>
          </p:cNvPr>
          <p:cNvSpPr>
            <a:spLocks noGrp="1"/>
          </p:cNvSpPr>
          <p:nvPr>
            <p:custDataLst>
              <p:tags r:id="rId18"/>
            </p:custDataLst>
          </p:nvPr>
        </p:nvSpPr>
        <p:spPr bwMode="gray">
          <a:xfrm>
            <a:off x="1973263" y="5678488"/>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B32DE81-DA32-4392-A38A-EE0510705F90}" type="datetime'''''''''''''''''''''''1'''''''''''''''''''''''''''''''''''''">
              <a:rPr lang="en-US" altLang="en-US" sz="1400" smtClean="0"/>
              <a:pPr/>
              <a:t>1</a:t>
            </a:fld>
            <a:endParaRPr lang="en-US" sz="1400" dirty="0">
              <a:sym typeface="+mn-lt"/>
            </a:endParaRPr>
          </a:p>
        </p:txBody>
      </p:sp>
      <p:sp>
        <p:nvSpPr>
          <p:cNvPr id="43" name="Text Placeholder 61">
            <a:extLst>
              <a:ext uri="{FF2B5EF4-FFF2-40B4-BE49-F238E27FC236}">
                <a16:creationId xmlns:a16="http://schemas.microsoft.com/office/drawing/2014/main" id="{5FE0591D-BD69-4E0E-A14A-BC63B5D56260}"/>
              </a:ext>
            </a:extLst>
          </p:cNvPr>
          <p:cNvSpPr>
            <a:spLocks noGrp="1"/>
          </p:cNvSpPr>
          <p:nvPr>
            <p:custDataLst>
              <p:tags r:id="rId19"/>
            </p:custDataLst>
          </p:nvPr>
        </p:nvSpPr>
        <p:spPr bwMode="gray">
          <a:xfrm>
            <a:off x="2852738" y="5678488"/>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CEA72F7C-B6AB-4C33-83D8-B3B78FB1112F}" type="datetime'''''''''''''''''''''''''''''''''''''''''''''''''''2'''''''''">
              <a:rPr lang="en-US" altLang="en-US" sz="1400" smtClean="0"/>
              <a:pPr/>
              <a:t>2</a:t>
            </a:fld>
            <a:endParaRPr lang="en-US" sz="1400" dirty="0">
              <a:sym typeface="+mn-lt"/>
            </a:endParaRPr>
          </a:p>
        </p:txBody>
      </p:sp>
      <p:sp>
        <p:nvSpPr>
          <p:cNvPr id="40" name="Text Placeholder 61">
            <a:extLst>
              <a:ext uri="{FF2B5EF4-FFF2-40B4-BE49-F238E27FC236}">
                <a16:creationId xmlns:a16="http://schemas.microsoft.com/office/drawing/2014/main" id="{D3A1F879-98EC-41A4-936A-2178BEAB82E2}"/>
              </a:ext>
            </a:extLst>
          </p:cNvPr>
          <p:cNvSpPr>
            <a:spLocks noGrp="1"/>
          </p:cNvSpPr>
          <p:nvPr>
            <p:custDataLst>
              <p:tags r:id="rId20"/>
            </p:custDataLst>
          </p:nvPr>
        </p:nvSpPr>
        <p:spPr bwMode="gray">
          <a:xfrm>
            <a:off x="571500" y="2098675"/>
            <a:ext cx="4540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E416E66C-2B01-4F84-9677-5138A4192884}" type="datetime'1''''''''''''''''''''''''''0''''''''''''''''''0%'''''''''">
              <a:rPr lang="en-US" altLang="en-US" sz="1400" smtClean="0"/>
              <a:pPr/>
              <a:t>100%</a:t>
            </a:fld>
            <a:endParaRPr lang="en-US" sz="1400" dirty="0">
              <a:sym typeface="+mn-lt"/>
            </a:endParaRPr>
          </a:p>
        </p:txBody>
      </p:sp>
      <p:sp>
        <p:nvSpPr>
          <p:cNvPr id="45" name="Text Placeholder 61">
            <a:extLst>
              <a:ext uri="{FF2B5EF4-FFF2-40B4-BE49-F238E27FC236}">
                <a16:creationId xmlns:a16="http://schemas.microsoft.com/office/drawing/2014/main" id="{2B553D53-A619-4634-B543-04B4AA562ECD}"/>
              </a:ext>
            </a:extLst>
          </p:cNvPr>
          <p:cNvSpPr>
            <a:spLocks noGrp="1"/>
          </p:cNvSpPr>
          <p:nvPr>
            <p:custDataLst>
              <p:tags r:id="rId21"/>
            </p:custDataLst>
          </p:nvPr>
        </p:nvSpPr>
        <p:spPr bwMode="gray">
          <a:xfrm>
            <a:off x="5492750" y="5678488"/>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25E32ED-E954-4F4C-9687-46C10D4AF470}" type="datetime'''''''''''''''''''''''''''''''''''''''''''5'''''''''''''''''''">
              <a:rPr lang="en-US" altLang="en-US" sz="1400" smtClean="0"/>
              <a:pPr/>
              <a:t>5</a:t>
            </a:fld>
            <a:endParaRPr lang="en-US" sz="1400" dirty="0">
              <a:sym typeface="+mn-lt"/>
            </a:endParaRPr>
          </a:p>
        </p:txBody>
      </p:sp>
      <p:sp>
        <p:nvSpPr>
          <p:cNvPr id="44" name="Text Placeholder 61">
            <a:extLst>
              <a:ext uri="{FF2B5EF4-FFF2-40B4-BE49-F238E27FC236}">
                <a16:creationId xmlns:a16="http://schemas.microsoft.com/office/drawing/2014/main" id="{5F011C82-E61B-479F-8C49-01E60DF8B060}"/>
              </a:ext>
            </a:extLst>
          </p:cNvPr>
          <p:cNvSpPr>
            <a:spLocks noGrp="1"/>
          </p:cNvSpPr>
          <p:nvPr>
            <p:custDataLst>
              <p:tags r:id="rId22"/>
            </p:custDataLst>
          </p:nvPr>
        </p:nvSpPr>
        <p:spPr bwMode="gray">
          <a:xfrm>
            <a:off x="3733800" y="5678488"/>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B5BFADA7-F9E1-49D3-BF87-86DACFDDE7EA}" type="datetime'''''''''''''''''''''''''''''''''''''''''''''''3'''''">
              <a:rPr lang="en-US" altLang="en-US" sz="1400" smtClean="0"/>
              <a:pPr/>
              <a:t>3</a:t>
            </a:fld>
            <a:endParaRPr lang="en-US" sz="1400" dirty="0">
              <a:sym typeface="+mn-lt"/>
            </a:endParaRPr>
          </a:p>
        </p:txBody>
      </p:sp>
      <p:sp>
        <p:nvSpPr>
          <p:cNvPr id="37" name="Text Placeholder 61">
            <a:extLst>
              <a:ext uri="{FF2B5EF4-FFF2-40B4-BE49-F238E27FC236}">
                <a16:creationId xmlns:a16="http://schemas.microsoft.com/office/drawing/2014/main" id="{BDBD46DD-B7A2-4CFD-9CE9-7BA219BEDA76}"/>
              </a:ext>
            </a:extLst>
          </p:cNvPr>
          <p:cNvSpPr>
            <a:spLocks noGrp="1"/>
          </p:cNvSpPr>
          <p:nvPr>
            <p:custDataLst>
              <p:tags r:id="rId23"/>
            </p:custDataLst>
          </p:nvPr>
        </p:nvSpPr>
        <p:spPr bwMode="gray">
          <a:xfrm>
            <a:off x="669925" y="2441575"/>
            <a:ext cx="3556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55B153C3-548B-4E1E-9560-2045137A6C15}" type="datetime'''''''''''''''''''''''''''''9''''''''''0%'''''''''''''">
              <a:rPr lang="en-US" altLang="en-US" sz="1400" smtClean="0"/>
              <a:pPr/>
              <a:t>90%</a:t>
            </a:fld>
            <a:endParaRPr lang="en-US" sz="1400" dirty="0">
              <a:sym typeface="+mn-lt"/>
            </a:endParaRPr>
          </a:p>
        </p:txBody>
      </p:sp>
      <p:sp>
        <p:nvSpPr>
          <p:cNvPr id="56" name="Text Placeholder 61">
            <a:extLst>
              <a:ext uri="{FF2B5EF4-FFF2-40B4-BE49-F238E27FC236}">
                <a16:creationId xmlns:a16="http://schemas.microsoft.com/office/drawing/2014/main" id="{D3C90B6B-BA67-4748-9A9F-D9D75CA403FC}"/>
              </a:ext>
            </a:extLst>
          </p:cNvPr>
          <p:cNvSpPr>
            <a:spLocks noGrp="1"/>
          </p:cNvSpPr>
          <p:nvPr>
            <p:custDataLst>
              <p:tags r:id="rId24"/>
            </p:custDataLst>
          </p:nvPr>
        </p:nvSpPr>
        <p:spPr bwMode="auto">
          <a:xfrm>
            <a:off x="6011863" y="6013450"/>
            <a:ext cx="13382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0537ABD9-52FA-473A-99B0-1B298B38806C}" type="datetime'''''Pe''''''''''ta''''''l'''''''' l''e''ng''''''''''th'''">
              <a:rPr lang="en-US" altLang="en-US" sz="1400" b="1" smtClean="0"/>
              <a:pPr/>
              <a:t>Petal length</a:t>
            </a:fld>
            <a:r>
              <a:rPr lang="en-US" altLang="en-US" sz="1400" b="1" dirty="0">
                <a:sym typeface="+mn-lt"/>
              </a:rPr>
              <a:t>, </a:t>
            </a:r>
            <a:r>
              <a:rPr lang="en-US" altLang="en-US" sz="1400" dirty="0">
                <a:sym typeface="+mn-lt"/>
              </a:rPr>
              <a:t>cm</a:t>
            </a:r>
            <a:endParaRPr lang="en-US" sz="1400" dirty="0">
              <a:sym typeface="+mn-lt"/>
            </a:endParaRPr>
          </a:p>
        </p:txBody>
      </p:sp>
      <p:sp>
        <p:nvSpPr>
          <p:cNvPr id="57" name="Text Placeholder 61">
            <a:extLst>
              <a:ext uri="{FF2B5EF4-FFF2-40B4-BE49-F238E27FC236}">
                <a16:creationId xmlns:a16="http://schemas.microsoft.com/office/drawing/2014/main" id="{5FF8FFB5-13CB-4F21-ABF4-43E96FE9EF87}"/>
              </a:ext>
            </a:extLst>
          </p:cNvPr>
          <p:cNvSpPr>
            <a:spLocks noGrp="1"/>
          </p:cNvSpPr>
          <p:nvPr>
            <p:custDataLst>
              <p:tags r:id="rId25"/>
            </p:custDataLst>
          </p:nvPr>
        </p:nvSpPr>
        <p:spPr bwMode="auto">
          <a:xfrm>
            <a:off x="571500" y="1763713"/>
            <a:ext cx="19589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r>
              <a:rPr lang="en-US" altLang="en-US" sz="1400" b="1" dirty="0"/>
              <a:t>Probability (i. virginica)</a:t>
            </a:r>
            <a:endParaRPr lang="en-US" sz="1400" dirty="0">
              <a:sym typeface="+mn-lt"/>
            </a:endParaRPr>
          </a:p>
        </p:txBody>
      </p:sp>
      <p:sp>
        <p:nvSpPr>
          <p:cNvPr id="58" name="Freeform: Shape 57">
            <a:extLst>
              <a:ext uri="{FF2B5EF4-FFF2-40B4-BE49-F238E27FC236}">
                <a16:creationId xmlns:a16="http://schemas.microsoft.com/office/drawing/2014/main" id="{0CEAE4F0-EA50-4961-BF81-F771B2F505DE}"/>
              </a:ext>
            </a:extLst>
          </p:cNvPr>
          <p:cNvSpPr/>
          <p:nvPr/>
        </p:nvSpPr>
        <p:spPr>
          <a:xfrm>
            <a:off x="1190625" y="2168525"/>
            <a:ext cx="6137275" cy="3432175"/>
          </a:xfrm>
          <a:custGeom>
            <a:avLst/>
            <a:gdLst>
              <a:gd name="connsiteX0" fmla="*/ 0 w 4432300"/>
              <a:gd name="connsiteY0" fmla="*/ 3572986 h 3572986"/>
              <a:gd name="connsiteX1" fmla="*/ 2658533 w 4432300"/>
              <a:gd name="connsiteY1" fmla="*/ 3564520 h 3572986"/>
              <a:gd name="connsiteX2" fmla="*/ 2827866 w 4432300"/>
              <a:gd name="connsiteY2" fmla="*/ 3505253 h 3572986"/>
              <a:gd name="connsiteX3" fmla="*/ 2933700 w 4432300"/>
              <a:gd name="connsiteY3" fmla="*/ 3263953 h 3572986"/>
              <a:gd name="connsiteX4" fmla="*/ 2997200 w 4432300"/>
              <a:gd name="connsiteY4" fmla="*/ 2882953 h 3572986"/>
              <a:gd name="connsiteX5" fmla="*/ 3086100 w 4432300"/>
              <a:gd name="connsiteY5" fmla="*/ 1773820 h 3572986"/>
              <a:gd name="connsiteX6" fmla="*/ 3196166 w 4432300"/>
              <a:gd name="connsiteY6" fmla="*/ 694320 h 3572986"/>
              <a:gd name="connsiteX7" fmla="*/ 3272366 w 4432300"/>
              <a:gd name="connsiteY7" fmla="*/ 296386 h 3572986"/>
              <a:gd name="connsiteX8" fmla="*/ 3361266 w 4432300"/>
              <a:gd name="connsiteY8" fmla="*/ 110120 h 3572986"/>
              <a:gd name="connsiteX9" fmla="*/ 3479800 w 4432300"/>
              <a:gd name="connsiteY9" fmla="*/ 16986 h 3572986"/>
              <a:gd name="connsiteX10" fmla="*/ 3725333 w 4432300"/>
              <a:gd name="connsiteY10" fmla="*/ 53 h 3572986"/>
              <a:gd name="connsiteX11" fmla="*/ 4432300 w 4432300"/>
              <a:gd name="connsiteY11" fmla="*/ 12753 h 3572986"/>
              <a:gd name="connsiteX0" fmla="*/ 0 w 4432300"/>
              <a:gd name="connsiteY0" fmla="*/ 3572986 h 3572986"/>
              <a:gd name="connsiteX1" fmla="*/ 2658533 w 4432300"/>
              <a:gd name="connsiteY1" fmla="*/ 3564520 h 3572986"/>
              <a:gd name="connsiteX2" fmla="*/ 2837391 w 4432300"/>
              <a:gd name="connsiteY2" fmla="*/ 3489378 h 3572986"/>
              <a:gd name="connsiteX3" fmla="*/ 2933700 w 4432300"/>
              <a:gd name="connsiteY3" fmla="*/ 3263953 h 3572986"/>
              <a:gd name="connsiteX4" fmla="*/ 2997200 w 4432300"/>
              <a:gd name="connsiteY4" fmla="*/ 2882953 h 3572986"/>
              <a:gd name="connsiteX5" fmla="*/ 3086100 w 4432300"/>
              <a:gd name="connsiteY5" fmla="*/ 1773820 h 3572986"/>
              <a:gd name="connsiteX6" fmla="*/ 3196166 w 4432300"/>
              <a:gd name="connsiteY6" fmla="*/ 694320 h 3572986"/>
              <a:gd name="connsiteX7" fmla="*/ 3272366 w 4432300"/>
              <a:gd name="connsiteY7" fmla="*/ 296386 h 3572986"/>
              <a:gd name="connsiteX8" fmla="*/ 3361266 w 4432300"/>
              <a:gd name="connsiteY8" fmla="*/ 110120 h 3572986"/>
              <a:gd name="connsiteX9" fmla="*/ 3479800 w 4432300"/>
              <a:gd name="connsiteY9" fmla="*/ 16986 h 3572986"/>
              <a:gd name="connsiteX10" fmla="*/ 3725333 w 4432300"/>
              <a:gd name="connsiteY10" fmla="*/ 53 h 3572986"/>
              <a:gd name="connsiteX11" fmla="*/ 4432300 w 4432300"/>
              <a:gd name="connsiteY11" fmla="*/ 12753 h 3572986"/>
              <a:gd name="connsiteX0" fmla="*/ 0 w 4432300"/>
              <a:gd name="connsiteY0" fmla="*/ 3572986 h 3572986"/>
              <a:gd name="connsiteX1" fmla="*/ 2658533 w 4432300"/>
              <a:gd name="connsiteY1" fmla="*/ 3564520 h 3572986"/>
              <a:gd name="connsiteX2" fmla="*/ 2837391 w 4432300"/>
              <a:gd name="connsiteY2" fmla="*/ 3489378 h 3572986"/>
              <a:gd name="connsiteX3" fmla="*/ 2933700 w 4432300"/>
              <a:gd name="connsiteY3" fmla="*/ 3263953 h 3572986"/>
              <a:gd name="connsiteX4" fmla="*/ 2997200 w 4432300"/>
              <a:gd name="connsiteY4" fmla="*/ 2882953 h 3572986"/>
              <a:gd name="connsiteX5" fmla="*/ 3086100 w 4432300"/>
              <a:gd name="connsiteY5" fmla="*/ 1773820 h 3572986"/>
              <a:gd name="connsiteX6" fmla="*/ 3196166 w 4432300"/>
              <a:gd name="connsiteY6" fmla="*/ 694320 h 3572986"/>
              <a:gd name="connsiteX7" fmla="*/ 3272366 w 4432300"/>
              <a:gd name="connsiteY7" fmla="*/ 296386 h 3572986"/>
              <a:gd name="connsiteX8" fmla="*/ 3361266 w 4432300"/>
              <a:gd name="connsiteY8" fmla="*/ 110120 h 3572986"/>
              <a:gd name="connsiteX9" fmla="*/ 3479800 w 4432300"/>
              <a:gd name="connsiteY9" fmla="*/ 16986 h 3572986"/>
              <a:gd name="connsiteX10" fmla="*/ 3725333 w 4432300"/>
              <a:gd name="connsiteY10" fmla="*/ 53 h 3572986"/>
              <a:gd name="connsiteX11" fmla="*/ 4432300 w 4432300"/>
              <a:gd name="connsiteY11" fmla="*/ 12753 h 3572986"/>
              <a:gd name="connsiteX0" fmla="*/ 0 w 4432300"/>
              <a:gd name="connsiteY0" fmla="*/ 3572986 h 3572986"/>
              <a:gd name="connsiteX1" fmla="*/ 2658533 w 4432300"/>
              <a:gd name="connsiteY1" fmla="*/ 3564520 h 3572986"/>
              <a:gd name="connsiteX2" fmla="*/ 2837391 w 4432300"/>
              <a:gd name="connsiteY2" fmla="*/ 3489378 h 3572986"/>
              <a:gd name="connsiteX3" fmla="*/ 2959100 w 4432300"/>
              <a:gd name="connsiteY3" fmla="*/ 3151241 h 3572986"/>
              <a:gd name="connsiteX4" fmla="*/ 2997200 w 4432300"/>
              <a:gd name="connsiteY4" fmla="*/ 2882953 h 3572986"/>
              <a:gd name="connsiteX5" fmla="*/ 3086100 w 4432300"/>
              <a:gd name="connsiteY5" fmla="*/ 1773820 h 3572986"/>
              <a:gd name="connsiteX6" fmla="*/ 3196166 w 4432300"/>
              <a:gd name="connsiteY6" fmla="*/ 694320 h 3572986"/>
              <a:gd name="connsiteX7" fmla="*/ 3272366 w 4432300"/>
              <a:gd name="connsiteY7" fmla="*/ 296386 h 3572986"/>
              <a:gd name="connsiteX8" fmla="*/ 3361266 w 4432300"/>
              <a:gd name="connsiteY8" fmla="*/ 110120 h 3572986"/>
              <a:gd name="connsiteX9" fmla="*/ 3479800 w 4432300"/>
              <a:gd name="connsiteY9" fmla="*/ 16986 h 3572986"/>
              <a:gd name="connsiteX10" fmla="*/ 3725333 w 4432300"/>
              <a:gd name="connsiteY10" fmla="*/ 53 h 3572986"/>
              <a:gd name="connsiteX11" fmla="*/ 4432300 w 4432300"/>
              <a:gd name="connsiteY11" fmla="*/ 12753 h 3572986"/>
              <a:gd name="connsiteX0" fmla="*/ 0 w 4432300"/>
              <a:gd name="connsiteY0" fmla="*/ 3572986 h 3572986"/>
              <a:gd name="connsiteX1" fmla="*/ 2250545 w 4432300"/>
              <a:gd name="connsiteY1" fmla="*/ 3570870 h 3572986"/>
              <a:gd name="connsiteX2" fmla="*/ 2837391 w 4432300"/>
              <a:gd name="connsiteY2" fmla="*/ 3489378 h 3572986"/>
              <a:gd name="connsiteX3" fmla="*/ 2959100 w 4432300"/>
              <a:gd name="connsiteY3" fmla="*/ 3151241 h 3572986"/>
              <a:gd name="connsiteX4" fmla="*/ 2997200 w 4432300"/>
              <a:gd name="connsiteY4" fmla="*/ 2882953 h 3572986"/>
              <a:gd name="connsiteX5" fmla="*/ 3086100 w 4432300"/>
              <a:gd name="connsiteY5" fmla="*/ 1773820 h 3572986"/>
              <a:gd name="connsiteX6" fmla="*/ 3196166 w 4432300"/>
              <a:gd name="connsiteY6" fmla="*/ 694320 h 3572986"/>
              <a:gd name="connsiteX7" fmla="*/ 3272366 w 4432300"/>
              <a:gd name="connsiteY7" fmla="*/ 296386 h 3572986"/>
              <a:gd name="connsiteX8" fmla="*/ 3361266 w 4432300"/>
              <a:gd name="connsiteY8" fmla="*/ 110120 h 3572986"/>
              <a:gd name="connsiteX9" fmla="*/ 3479800 w 4432300"/>
              <a:gd name="connsiteY9" fmla="*/ 16986 h 3572986"/>
              <a:gd name="connsiteX10" fmla="*/ 3725333 w 4432300"/>
              <a:gd name="connsiteY10" fmla="*/ 53 h 3572986"/>
              <a:gd name="connsiteX11" fmla="*/ 4432300 w 4432300"/>
              <a:gd name="connsiteY11" fmla="*/ 12753 h 3572986"/>
              <a:gd name="connsiteX0" fmla="*/ 0 w 4432300"/>
              <a:gd name="connsiteY0" fmla="*/ 3572986 h 3572986"/>
              <a:gd name="connsiteX1" fmla="*/ 2250545 w 4432300"/>
              <a:gd name="connsiteY1" fmla="*/ 3570870 h 3572986"/>
              <a:gd name="connsiteX2" fmla="*/ 2837391 w 4432300"/>
              <a:gd name="connsiteY2" fmla="*/ 3489378 h 3572986"/>
              <a:gd name="connsiteX3" fmla="*/ 2959100 w 4432300"/>
              <a:gd name="connsiteY3" fmla="*/ 3151241 h 3572986"/>
              <a:gd name="connsiteX4" fmla="*/ 2997200 w 4432300"/>
              <a:gd name="connsiteY4" fmla="*/ 2882953 h 3572986"/>
              <a:gd name="connsiteX5" fmla="*/ 3086100 w 4432300"/>
              <a:gd name="connsiteY5" fmla="*/ 1773820 h 3572986"/>
              <a:gd name="connsiteX6" fmla="*/ 3196166 w 4432300"/>
              <a:gd name="connsiteY6" fmla="*/ 694320 h 3572986"/>
              <a:gd name="connsiteX7" fmla="*/ 3272366 w 4432300"/>
              <a:gd name="connsiteY7" fmla="*/ 296386 h 3572986"/>
              <a:gd name="connsiteX8" fmla="*/ 3361266 w 4432300"/>
              <a:gd name="connsiteY8" fmla="*/ 110120 h 3572986"/>
              <a:gd name="connsiteX9" fmla="*/ 3479800 w 4432300"/>
              <a:gd name="connsiteY9" fmla="*/ 16986 h 3572986"/>
              <a:gd name="connsiteX10" fmla="*/ 3725333 w 4432300"/>
              <a:gd name="connsiteY10" fmla="*/ 53 h 3572986"/>
              <a:gd name="connsiteX11" fmla="*/ 4432300 w 4432300"/>
              <a:gd name="connsiteY11" fmla="*/ 12753 h 3572986"/>
              <a:gd name="connsiteX0" fmla="*/ 0 w 4432300"/>
              <a:gd name="connsiteY0" fmla="*/ 3572986 h 3572986"/>
              <a:gd name="connsiteX1" fmla="*/ 2250545 w 4432300"/>
              <a:gd name="connsiteY1" fmla="*/ 3570870 h 3572986"/>
              <a:gd name="connsiteX2" fmla="*/ 2837391 w 4432300"/>
              <a:gd name="connsiteY2" fmla="*/ 3489378 h 3572986"/>
              <a:gd name="connsiteX3" fmla="*/ 2959100 w 4432300"/>
              <a:gd name="connsiteY3" fmla="*/ 3151241 h 3572986"/>
              <a:gd name="connsiteX4" fmla="*/ 2997200 w 4432300"/>
              <a:gd name="connsiteY4" fmla="*/ 2882953 h 3572986"/>
              <a:gd name="connsiteX5" fmla="*/ 3086100 w 4432300"/>
              <a:gd name="connsiteY5" fmla="*/ 1773820 h 3572986"/>
              <a:gd name="connsiteX6" fmla="*/ 3196166 w 4432300"/>
              <a:gd name="connsiteY6" fmla="*/ 694320 h 3572986"/>
              <a:gd name="connsiteX7" fmla="*/ 3272366 w 4432300"/>
              <a:gd name="connsiteY7" fmla="*/ 296386 h 3572986"/>
              <a:gd name="connsiteX8" fmla="*/ 3361266 w 4432300"/>
              <a:gd name="connsiteY8" fmla="*/ 110120 h 3572986"/>
              <a:gd name="connsiteX9" fmla="*/ 3479800 w 4432300"/>
              <a:gd name="connsiteY9" fmla="*/ 16986 h 3572986"/>
              <a:gd name="connsiteX10" fmla="*/ 3725333 w 4432300"/>
              <a:gd name="connsiteY10" fmla="*/ 53 h 3572986"/>
              <a:gd name="connsiteX11" fmla="*/ 4432300 w 4432300"/>
              <a:gd name="connsiteY11" fmla="*/ 12753 h 3572986"/>
              <a:gd name="connsiteX0" fmla="*/ 0 w 4432300"/>
              <a:gd name="connsiteY0" fmla="*/ 3572986 h 3572986"/>
              <a:gd name="connsiteX1" fmla="*/ 2250545 w 4432300"/>
              <a:gd name="connsiteY1" fmla="*/ 3570870 h 3572986"/>
              <a:gd name="connsiteX2" fmla="*/ 2837391 w 4432300"/>
              <a:gd name="connsiteY2" fmla="*/ 3489378 h 3572986"/>
              <a:gd name="connsiteX3" fmla="*/ 2959100 w 4432300"/>
              <a:gd name="connsiteY3" fmla="*/ 3151241 h 3572986"/>
              <a:gd name="connsiteX4" fmla="*/ 2997200 w 4432300"/>
              <a:gd name="connsiteY4" fmla="*/ 2882953 h 3572986"/>
              <a:gd name="connsiteX5" fmla="*/ 3086100 w 4432300"/>
              <a:gd name="connsiteY5" fmla="*/ 1773820 h 3572986"/>
              <a:gd name="connsiteX6" fmla="*/ 3196166 w 4432300"/>
              <a:gd name="connsiteY6" fmla="*/ 694320 h 3572986"/>
              <a:gd name="connsiteX7" fmla="*/ 3272366 w 4432300"/>
              <a:gd name="connsiteY7" fmla="*/ 296386 h 3572986"/>
              <a:gd name="connsiteX8" fmla="*/ 3361266 w 4432300"/>
              <a:gd name="connsiteY8" fmla="*/ 110120 h 3572986"/>
              <a:gd name="connsiteX9" fmla="*/ 3479800 w 4432300"/>
              <a:gd name="connsiteY9" fmla="*/ 16986 h 3572986"/>
              <a:gd name="connsiteX10" fmla="*/ 3725333 w 4432300"/>
              <a:gd name="connsiteY10" fmla="*/ 53 h 3572986"/>
              <a:gd name="connsiteX11" fmla="*/ 4432300 w 4432300"/>
              <a:gd name="connsiteY11" fmla="*/ 12753 h 3572986"/>
              <a:gd name="connsiteX0" fmla="*/ 0 w 4432300"/>
              <a:gd name="connsiteY0" fmla="*/ 3572986 h 3572986"/>
              <a:gd name="connsiteX1" fmla="*/ 2250545 w 4432300"/>
              <a:gd name="connsiteY1" fmla="*/ 3570870 h 3572986"/>
              <a:gd name="connsiteX2" fmla="*/ 2837391 w 4432300"/>
              <a:gd name="connsiteY2" fmla="*/ 3489378 h 3572986"/>
              <a:gd name="connsiteX3" fmla="*/ 2959100 w 4432300"/>
              <a:gd name="connsiteY3" fmla="*/ 3151241 h 3572986"/>
              <a:gd name="connsiteX4" fmla="*/ 2997200 w 4432300"/>
              <a:gd name="connsiteY4" fmla="*/ 2882953 h 3572986"/>
              <a:gd name="connsiteX5" fmla="*/ 3086100 w 4432300"/>
              <a:gd name="connsiteY5" fmla="*/ 1773820 h 3572986"/>
              <a:gd name="connsiteX6" fmla="*/ 3196166 w 4432300"/>
              <a:gd name="connsiteY6" fmla="*/ 694320 h 3572986"/>
              <a:gd name="connsiteX7" fmla="*/ 3272366 w 4432300"/>
              <a:gd name="connsiteY7" fmla="*/ 296386 h 3572986"/>
              <a:gd name="connsiteX8" fmla="*/ 3361266 w 4432300"/>
              <a:gd name="connsiteY8" fmla="*/ 110120 h 3572986"/>
              <a:gd name="connsiteX9" fmla="*/ 3479800 w 4432300"/>
              <a:gd name="connsiteY9" fmla="*/ 16986 h 3572986"/>
              <a:gd name="connsiteX10" fmla="*/ 3725333 w 4432300"/>
              <a:gd name="connsiteY10" fmla="*/ 53 h 3572986"/>
              <a:gd name="connsiteX11" fmla="*/ 4432300 w 4432300"/>
              <a:gd name="connsiteY11" fmla="*/ 12753 h 357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300" h="3572986">
                <a:moveTo>
                  <a:pt x="0" y="3572986"/>
                </a:moveTo>
                <a:lnTo>
                  <a:pt x="2250545" y="3570870"/>
                </a:lnTo>
                <a:cubicBezTo>
                  <a:pt x="2723444" y="3556935"/>
                  <a:pt x="2733587" y="3600591"/>
                  <a:pt x="2837391" y="3489378"/>
                </a:cubicBezTo>
                <a:cubicBezTo>
                  <a:pt x="2941195" y="3378165"/>
                  <a:pt x="2932465" y="3252312"/>
                  <a:pt x="2959100" y="3151241"/>
                </a:cubicBezTo>
                <a:cubicBezTo>
                  <a:pt x="2985735" y="3050170"/>
                  <a:pt x="2976033" y="3112523"/>
                  <a:pt x="2997200" y="2882953"/>
                </a:cubicBezTo>
                <a:cubicBezTo>
                  <a:pt x="3018367" y="2653383"/>
                  <a:pt x="3052939" y="2138592"/>
                  <a:pt x="3086100" y="1773820"/>
                </a:cubicBezTo>
                <a:cubicBezTo>
                  <a:pt x="3119261" y="1409048"/>
                  <a:pt x="3165122" y="940559"/>
                  <a:pt x="3196166" y="694320"/>
                </a:cubicBezTo>
                <a:cubicBezTo>
                  <a:pt x="3227210" y="448081"/>
                  <a:pt x="3244849" y="393752"/>
                  <a:pt x="3272366" y="296386"/>
                </a:cubicBezTo>
                <a:cubicBezTo>
                  <a:pt x="3299883" y="199020"/>
                  <a:pt x="3326694" y="156687"/>
                  <a:pt x="3361266" y="110120"/>
                </a:cubicBezTo>
                <a:cubicBezTo>
                  <a:pt x="3395838" y="63553"/>
                  <a:pt x="3419122" y="35330"/>
                  <a:pt x="3479800" y="16986"/>
                </a:cubicBezTo>
                <a:cubicBezTo>
                  <a:pt x="3540478" y="-1358"/>
                  <a:pt x="3566583" y="758"/>
                  <a:pt x="3725333" y="53"/>
                </a:cubicBezTo>
                <a:cubicBezTo>
                  <a:pt x="3884083" y="-652"/>
                  <a:pt x="4337050" y="5698"/>
                  <a:pt x="4432300" y="12753"/>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3DA31D3-5F3C-452F-A1B0-D3D27DD584B2}"/>
                  </a:ext>
                </a:extLst>
              </p:cNvPr>
              <p:cNvSpPr txBox="1">
                <a:spLocks/>
              </p:cNvSpPr>
              <p:nvPr/>
            </p:nvSpPr>
            <p:spPr bwMode="gray">
              <a:xfrm>
                <a:off x="7605856" y="3140493"/>
                <a:ext cx="4031408" cy="266740"/>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14:m>
                  <m:oMathPara xmlns:m="http://schemas.openxmlformats.org/officeDocument/2006/math">
                    <m:oMathParaPr>
                      <m:jc m:val="left"/>
                    </m:oMathParaPr>
                    <m:oMath xmlns:m="http://schemas.openxmlformats.org/officeDocument/2006/math">
                      <m:func>
                        <m:funcPr>
                          <m:ctrlPr>
                            <a:rPr lang="en-US" sz="1400" b="0" i="1" dirty="0" smtClean="0">
                              <a:latin typeface="Cambria Math" panose="02040503050406030204" pitchFamily="18" charset="0"/>
                            </a:rPr>
                          </m:ctrlPr>
                        </m:funcPr>
                        <m:fName>
                          <m:r>
                            <m:rPr>
                              <m:sty m:val="p"/>
                            </m:rPr>
                            <a:rPr lang="en-US" sz="1400" b="0" i="0" dirty="0" smtClean="0">
                              <a:latin typeface="Cambria Math" panose="02040503050406030204" pitchFamily="18" charset="0"/>
                            </a:rPr>
                            <m:t>Pr</m:t>
                          </m:r>
                        </m:fName>
                        <m:e>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𝑣𝑖𝑟𝑔𝑖𝑛𝑖𝑐𝑎</m:t>
                              </m:r>
                            </m:e>
                          </m:d>
                        </m:e>
                      </m:func>
                      <m:r>
                        <a:rPr lang="en-US" sz="1400" b="0" i="1" dirty="0" smtClean="0">
                          <a:latin typeface="Cambria Math" panose="02040503050406030204" pitchFamily="18" charset="0"/>
                        </a:rPr>
                        <m:t>=</m:t>
                      </m:r>
                      <m:r>
                        <a:rPr lang="en-US" sz="1400" b="0" i="1" dirty="0" smtClean="0">
                          <a:latin typeface="Cambria Math" panose="02040503050406030204" pitchFamily="18" charset="0"/>
                        </a:rPr>
                        <m:t>𝑠𝑖𝑔𝑚𝑜𝑖𝑑</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r>
                            <a:rPr lang="en-US" sz="1400" b="0" i="1" dirty="0" smtClean="0">
                              <a:latin typeface="Cambria Math" panose="02040503050406030204" pitchFamily="18" charset="0"/>
                            </a:rPr>
                            <m:t>𝑏</m:t>
                          </m:r>
                          <m:r>
                            <a:rPr lang="en-US" sz="1400" b="0" i="1" dirty="0" smtClean="0">
                              <a:latin typeface="Cambria Math" panose="02040503050406030204" pitchFamily="18" charset="0"/>
                            </a:rPr>
                            <m:t>⋅</m:t>
                          </m:r>
                          <m:r>
                            <a:rPr lang="en-US" sz="1400" b="0" i="1" dirty="0" smtClean="0">
                              <a:latin typeface="Cambria Math" panose="02040503050406030204" pitchFamily="18" charset="0"/>
                            </a:rPr>
                            <m:t>𝑃𝑒𝑡𝑎𝑙𝐿𝑒𝑛𝑔𝑡h</m:t>
                          </m:r>
                        </m:e>
                      </m:d>
                    </m:oMath>
                  </m:oMathPara>
                </a14:m>
                <a:endParaRPr lang="en-US" sz="1400" b="0" dirty="0"/>
              </a:p>
            </p:txBody>
          </p:sp>
        </mc:Choice>
        <mc:Fallback xmlns="">
          <p:sp>
            <p:nvSpPr>
              <p:cNvPr id="64" name="TextBox 63">
                <a:extLst>
                  <a:ext uri="{FF2B5EF4-FFF2-40B4-BE49-F238E27FC236}">
                    <a16:creationId xmlns:a16="http://schemas.microsoft.com/office/drawing/2014/main" id="{43DA31D3-5F3C-452F-A1B0-D3D27DD584B2}"/>
                  </a:ext>
                </a:extLst>
              </p:cNvPr>
              <p:cNvSpPr txBox="1">
                <a:spLocks noRot="1" noChangeAspect="1" noMove="1" noResize="1" noEditPoints="1" noAdjustHandles="1" noChangeArrowheads="1" noChangeShapeType="1" noTextEdit="1"/>
              </p:cNvSpPr>
              <p:nvPr/>
            </p:nvSpPr>
            <p:spPr bwMode="gray">
              <a:xfrm>
                <a:off x="7605856" y="3140493"/>
                <a:ext cx="4031408" cy="266740"/>
              </a:xfrm>
              <a:prstGeom prst="rect">
                <a:avLst/>
              </a:prstGeom>
              <a:blipFill>
                <a:blip r:embed="rId30"/>
                <a:stretch>
                  <a:fillRect l="-1572" b="-13636"/>
                </a:stretch>
              </a:blipFill>
            </p:spPr>
            <p:txBody>
              <a:bodyPr/>
              <a:lstStyle/>
              <a:p>
                <a:r>
                  <a:rPr lang="en-KZ">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F6430ED-89D7-449F-866F-7C0D5C7761AA}"/>
                  </a:ext>
                </a:extLst>
              </p:cNvPr>
              <p:cNvSpPr txBox="1">
                <a:spLocks/>
              </p:cNvSpPr>
              <p:nvPr/>
            </p:nvSpPr>
            <p:spPr bwMode="gray">
              <a:xfrm>
                <a:off x="7605856" y="3536237"/>
                <a:ext cx="4031408" cy="305340"/>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14:m>
                  <m:oMath xmlns:m="http://schemas.openxmlformats.org/officeDocument/2006/math">
                    <m:r>
                      <m:rPr>
                        <m:nor/>
                      </m:rPr>
                      <a:rPr lang="en-US" sz="1400" dirty="0" smtClean="0">
                        <a:latin typeface="Cambria Math" panose="02040503050406030204" pitchFamily="18" charset="0"/>
                      </a:rPr>
                      <m:t>Pr</m:t>
                    </m:r>
                    <m:r>
                      <m:rPr>
                        <m:nor/>
                      </m:rPr>
                      <a:rPr lang="en-US" sz="1400" dirty="0" smtClean="0">
                        <a:latin typeface="Cambria Math" panose="02040503050406030204" pitchFamily="18" charset="0"/>
                      </a:rPr>
                      <m:t>(</m:t>
                    </m:r>
                    <m:r>
                      <m:rPr>
                        <m:nor/>
                      </m:rPr>
                      <a:rPr lang="en-US" sz="1400" dirty="0" smtClean="0">
                        <a:latin typeface="Cambria Math" panose="02040503050406030204" pitchFamily="18" charset="0"/>
                      </a:rPr>
                      <m:t>𝑣𝑖𝑟𝑔𝑖𝑛𝑖𝑐𝑎</m:t>
                    </m:r>
                    <m:r>
                      <m:rPr>
                        <m:nor/>
                      </m:rPr>
                      <a:rPr lang="en-US" sz="1400" dirty="0" smtClean="0">
                        <a:latin typeface="Cambria Math" panose="02040503050406030204" pitchFamily="18" charset="0"/>
                      </a:rPr>
                      <m:t>)</m:t>
                    </m:r>
                    <m:r>
                      <a:rPr lang="en-US" sz="1400" b="0" i="1" dirty="0" smtClean="0">
                        <a:latin typeface="Cambria Math" panose="02040503050406030204" pitchFamily="18" charset="0"/>
                      </a:rPr>
                      <m:t>=</m:t>
                    </m:r>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1</m:t>
                        </m:r>
                      </m:num>
                      <m:den>
                        <m:r>
                          <a:rPr lang="en-US" sz="1400" b="0" i="1" dirty="0" smtClean="0">
                            <a:latin typeface="Cambria Math" panose="02040503050406030204" pitchFamily="18" charset="0"/>
                          </a:rPr>
                          <m:t>1+ </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𝑒</m:t>
                            </m:r>
                          </m:e>
                          <m:sup>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r>
                              <a:rPr lang="en-US" sz="1400" b="0" i="1" dirty="0" smtClean="0">
                                <a:latin typeface="Cambria Math" panose="02040503050406030204" pitchFamily="18" charset="0"/>
                              </a:rPr>
                              <m:t>𝑏</m:t>
                            </m:r>
                            <m:r>
                              <a:rPr lang="en-US" sz="1400" b="0" i="1" dirty="0" smtClean="0">
                                <a:latin typeface="Cambria Math" panose="02040503050406030204" pitchFamily="18" charset="0"/>
                              </a:rPr>
                              <m:t>⋅</m:t>
                            </m:r>
                            <m:r>
                              <a:rPr lang="en-US" sz="1400" b="0" i="1" dirty="0" smtClean="0">
                                <a:latin typeface="Cambria Math" panose="02040503050406030204" pitchFamily="18" charset="0"/>
                              </a:rPr>
                              <m:t>𝑃𝑒𝑡𝑎𝑙𝐿𝑒𝑛𝑔𝑡h</m:t>
                            </m:r>
                            <m:r>
                              <a:rPr lang="en-US" sz="1400" b="0" i="1" dirty="0" smtClean="0">
                                <a:latin typeface="Cambria Math" panose="02040503050406030204" pitchFamily="18" charset="0"/>
                              </a:rPr>
                              <m:t>) </m:t>
                            </m:r>
                          </m:sup>
                        </m:sSup>
                      </m:den>
                    </m:f>
                  </m:oMath>
                </a14:m>
                <a:r>
                  <a:rPr lang="en-US" sz="1400" b="0" dirty="0"/>
                  <a:t> </a:t>
                </a:r>
              </a:p>
            </p:txBody>
          </p:sp>
        </mc:Choice>
        <mc:Fallback xmlns="">
          <p:sp>
            <p:nvSpPr>
              <p:cNvPr id="65" name="TextBox 64">
                <a:extLst>
                  <a:ext uri="{FF2B5EF4-FFF2-40B4-BE49-F238E27FC236}">
                    <a16:creationId xmlns:a16="http://schemas.microsoft.com/office/drawing/2014/main" id="{8F6430ED-89D7-449F-866F-7C0D5C7761AA}"/>
                  </a:ext>
                </a:extLst>
              </p:cNvPr>
              <p:cNvSpPr txBox="1">
                <a:spLocks noRot="1" noChangeAspect="1" noMove="1" noResize="1" noEditPoints="1" noAdjustHandles="1" noChangeArrowheads="1" noChangeShapeType="1" noTextEdit="1"/>
              </p:cNvSpPr>
              <p:nvPr/>
            </p:nvSpPr>
            <p:spPr bwMode="gray">
              <a:xfrm>
                <a:off x="7605856" y="3536237"/>
                <a:ext cx="4031408" cy="305340"/>
              </a:xfrm>
              <a:prstGeom prst="rect">
                <a:avLst/>
              </a:prstGeom>
              <a:blipFill>
                <a:blip r:embed="rId31"/>
                <a:stretch>
                  <a:fillRect l="-2201" b="-32000"/>
                </a:stretch>
              </a:blipFill>
            </p:spPr>
            <p:txBody>
              <a:bodyPr/>
              <a:lstStyle/>
              <a:p>
                <a:r>
                  <a:rPr lang="en-KZ">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BB269BF-C80F-40A4-B6BA-0EE1D0807233}"/>
                  </a:ext>
                </a:extLst>
              </p:cNvPr>
              <p:cNvSpPr txBox="1">
                <a:spLocks/>
              </p:cNvSpPr>
              <p:nvPr/>
            </p:nvSpPr>
            <p:spPr bwMode="gray">
              <a:xfrm>
                <a:off x="7605856" y="3970581"/>
                <a:ext cx="4031408" cy="305340"/>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14:m>
                  <m:oMath xmlns:m="http://schemas.openxmlformats.org/officeDocument/2006/math">
                    <m:r>
                      <m:rPr>
                        <m:nor/>
                      </m:rPr>
                      <a:rPr lang="en-US" sz="1400" dirty="0" smtClean="0">
                        <a:latin typeface="Cambria Math" panose="02040503050406030204" pitchFamily="18" charset="0"/>
                      </a:rPr>
                      <m:t>Pr</m:t>
                    </m:r>
                    <m:r>
                      <m:rPr>
                        <m:nor/>
                      </m:rPr>
                      <a:rPr lang="en-US" sz="1400" dirty="0" smtClean="0">
                        <a:latin typeface="Cambria Math" panose="02040503050406030204" pitchFamily="18" charset="0"/>
                      </a:rPr>
                      <m:t>(</m:t>
                    </m:r>
                    <m:r>
                      <m:rPr>
                        <m:nor/>
                      </m:rPr>
                      <a:rPr lang="en-US" sz="1400" dirty="0" smtClean="0">
                        <a:latin typeface="Cambria Math" panose="02040503050406030204" pitchFamily="18" charset="0"/>
                      </a:rPr>
                      <m:t>𝑣𝑖𝑟𝑔𝑖𝑛𝑖𝑐𝑎</m:t>
                    </m:r>
                    <m:r>
                      <m:rPr>
                        <m:nor/>
                      </m:rPr>
                      <a:rPr lang="en-US" sz="1400" dirty="0" smtClean="0">
                        <a:latin typeface="Cambria Math" panose="02040503050406030204" pitchFamily="18" charset="0"/>
                      </a:rPr>
                      <m:t>)</m:t>
                    </m:r>
                    <m:r>
                      <a:rPr lang="en-US" sz="1400" b="0" i="1" dirty="0" smtClean="0">
                        <a:latin typeface="Cambria Math" panose="02040503050406030204" pitchFamily="18" charset="0"/>
                      </a:rPr>
                      <m:t>=</m:t>
                    </m:r>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1</m:t>
                        </m:r>
                      </m:num>
                      <m:den>
                        <m:r>
                          <a:rPr lang="en-US" sz="1400" b="0" i="1" dirty="0" smtClean="0">
                            <a:latin typeface="Cambria Math" panose="02040503050406030204" pitchFamily="18" charset="0"/>
                          </a:rPr>
                          <m:t>1+ </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𝑒</m:t>
                            </m:r>
                          </m:e>
                          <m:sup>
                            <m:r>
                              <a:rPr lang="en-US" sz="1400" b="0" i="1" dirty="0" smtClean="0">
                                <a:latin typeface="Cambria Math" panose="02040503050406030204" pitchFamily="18" charset="0"/>
                              </a:rPr>
                              <m:t>−(43.8+9.0⋅</m:t>
                            </m:r>
                            <m:r>
                              <a:rPr lang="en-US" sz="1400" b="0" i="1" dirty="0" smtClean="0">
                                <a:latin typeface="Cambria Math" panose="02040503050406030204" pitchFamily="18" charset="0"/>
                              </a:rPr>
                              <m:t>𝑃𝑒𝑡𝑎𝑙𝐿𝑒𝑛𝑔𝑡h</m:t>
                            </m:r>
                            <m:r>
                              <a:rPr lang="en-US" sz="1400" b="0" i="1" dirty="0" smtClean="0">
                                <a:latin typeface="Cambria Math" panose="02040503050406030204" pitchFamily="18" charset="0"/>
                              </a:rPr>
                              <m:t>) </m:t>
                            </m:r>
                          </m:sup>
                        </m:sSup>
                      </m:den>
                    </m:f>
                  </m:oMath>
                </a14:m>
                <a:r>
                  <a:rPr lang="en-US" sz="1400" b="0" dirty="0"/>
                  <a:t> </a:t>
                </a:r>
              </a:p>
            </p:txBody>
          </p:sp>
        </mc:Choice>
        <mc:Fallback xmlns="">
          <p:sp>
            <p:nvSpPr>
              <p:cNvPr id="67" name="TextBox 66">
                <a:extLst>
                  <a:ext uri="{FF2B5EF4-FFF2-40B4-BE49-F238E27FC236}">
                    <a16:creationId xmlns:a16="http://schemas.microsoft.com/office/drawing/2014/main" id="{ABB269BF-C80F-40A4-B6BA-0EE1D0807233}"/>
                  </a:ext>
                </a:extLst>
              </p:cNvPr>
              <p:cNvSpPr txBox="1">
                <a:spLocks noRot="1" noChangeAspect="1" noMove="1" noResize="1" noEditPoints="1" noAdjustHandles="1" noChangeArrowheads="1" noChangeShapeType="1" noTextEdit="1"/>
              </p:cNvSpPr>
              <p:nvPr/>
            </p:nvSpPr>
            <p:spPr bwMode="gray">
              <a:xfrm>
                <a:off x="7605856" y="3970581"/>
                <a:ext cx="4031408" cy="305340"/>
              </a:xfrm>
              <a:prstGeom prst="rect">
                <a:avLst/>
              </a:prstGeom>
              <a:blipFill>
                <a:blip r:embed="rId32"/>
                <a:stretch>
                  <a:fillRect l="-2201" b="-32000"/>
                </a:stretch>
              </a:blipFill>
            </p:spPr>
            <p:txBody>
              <a:bodyPr/>
              <a:lstStyle/>
              <a:p>
                <a:r>
                  <a:rPr lang="en-KZ">
                    <a:noFill/>
                  </a:rPr>
                  <a:t> </a:t>
                </a:r>
              </a:p>
            </p:txBody>
          </p:sp>
        </mc:Fallback>
      </mc:AlternateContent>
      <p:sp>
        <p:nvSpPr>
          <p:cNvPr id="4" name="TextBox 3">
            <a:extLst>
              <a:ext uri="{FF2B5EF4-FFF2-40B4-BE49-F238E27FC236}">
                <a16:creationId xmlns:a16="http://schemas.microsoft.com/office/drawing/2014/main" id="{674E0237-7275-4CF3-B740-FBE4892BC7DC}"/>
              </a:ext>
            </a:extLst>
          </p:cNvPr>
          <p:cNvSpPr txBox="1">
            <a:spLocks/>
          </p:cNvSpPr>
          <p:nvPr/>
        </p:nvSpPr>
        <p:spPr>
          <a:xfrm>
            <a:off x="7605856" y="2151064"/>
            <a:ext cx="4031408" cy="86042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The approach to fit a logistic regression is similar to the linear regression, except that the </a:t>
            </a:r>
            <a:r>
              <a:rPr lang="en-US" sz="1400" b="1" dirty="0">
                <a:cs typeface="+mn-cs"/>
              </a:rPr>
              <a:t>linear form is transformed into an s-shape using a </a:t>
            </a:r>
            <a:r>
              <a:rPr lang="en-US" sz="1400" b="1">
                <a:cs typeface="+mn-cs"/>
              </a:rPr>
              <a:t>sigmoid function</a:t>
            </a:r>
            <a:endParaRPr lang="en-US" sz="1400" b="1" dirty="0">
              <a:cs typeface="+mn-cs"/>
            </a:endParaRPr>
          </a:p>
        </p:txBody>
      </p:sp>
      <p:sp>
        <p:nvSpPr>
          <p:cNvPr id="69" name="TextBox 68">
            <a:extLst>
              <a:ext uri="{FF2B5EF4-FFF2-40B4-BE49-F238E27FC236}">
                <a16:creationId xmlns:a16="http://schemas.microsoft.com/office/drawing/2014/main" id="{47418AFD-546B-47F7-A18F-6293BD19C2B9}"/>
              </a:ext>
            </a:extLst>
          </p:cNvPr>
          <p:cNvSpPr txBox="1">
            <a:spLocks/>
          </p:cNvSpPr>
          <p:nvPr/>
        </p:nvSpPr>
        <p:spPr>
          <a:xfrm>
            <a:off x="7605856" y="4404926"/>
            <a:ext cx="4031408" cy="136960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dirty="0">
                <a:cs typeface="+mn-cs"/>
              </a:rPr>
              <a:t>With an s-shaped form, coefficients have a less intuitive interpretation, e.g.</a:t>
            </a:r>
          </a:p>
          <a:p>
            <a:pPr lvl="1"/>
            <a:r>
              <a:rPr lang="en-US" sz="1400" dirty="0">
                <a:cs typeface="+mn-cs"/>
              </a:rPr>
              <a:t>An increase in Petal Length from 1 cm to 2 cm changes probability by close to zero</a:t>
            </a:r>
          </a:p>
          <a:p>
            <a:pPr lvl="1"/>
            <a:r>
              <a:rPr lang="en-US" sz="1400" dirty="0">
                <a:cs typeface="+mn-cs"/>
              </a:rPr>
              <a:t>An increase in Petal length from 4cm to 5 cm changes the probability </a:t>
            </a:r>
            <a:r>
              <a:rPr lang="en-US" sz="1400">
                <a:cs typeface="+mn-cs"/>
              </a:rPr>
              <a:t>by 0.78</a:t>
            </a:r>
            <a:endParaRPr lang="en-US" sz="1400" dirty="0">
              <a:cs typeface="+mn-cs"/>
            </a:endParaRPr>
          </a:p>
        </p:txBody>
      </p:sp>
    </p:spTree>
    <p:extLst>
      <p:ext uri="{BB962C8B-B14F-4D97-AF65-F5344CB8AC3E}">
        <p14:creationId xmlns:p14="http://schemas.microsoft.com/office/powerpoint/2010/main" val="3353363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extLst>
              <p:ext uri="{D42A27DB-BD31-4B8C-83A1-F6EECF244321}">
                <p14:modId xmlns:p14="http://schemas.microsoft.com/office/powerpoint/2010/main" val="17829738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327" imgH="327" progId="TCLayout.ActiveDocument.1">
                  <p:embed/>
                </p:oleObj>
              </mc:Choice>
              <mc:Fallback>
                <p:oleObj name="think-cell Slide" r:id="rId28"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08E817-7288-4D16-AAE7-E2504BFAF232}"/>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400" b="1" dirty="0" err="1">
              <a:solidFill>
                <a:schemeClr val="bg1"/>
              </a:solidFill>
              <a:latin typeface="Arial" panose="020B0604020202020204" pitchFamily="34" charset="0"/>
              <a:sym typeface="Arial" panose="020B0604020202020204" pitchFamily="34"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195846"/>
            <a:ext cx="11082528" cy="707886"/>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sz="2300" dirty="0"/>
              <a:t>Decision trees: At each node, decision trees search for the best threshold to divide the data in order to get groups that are as unique as possible </a:t>
            </a:r>
          </a:p>
        </p:txBody>
      </p:sp>
      <p:sp>
        <p:nvSpPr>
          <p:cNvPr id="6" name="3. Subtitle">
            <a:extLst>
              <a:ext uri="{FF2B5EF4-FFF2-40B4-BE49-F238E27FC236}">
                <a16:creationId xmlns:a16="http://schemas.microsoft.com/office/drawing/2014/main" id="{216889BF-4B0C-4E83-A81C-28AF1E79A174}"/>
              </a:ext>
            </a:extLst>
          </p:cNvPr>
          <p:cNvSpPr>
            <a:spLocks noGrp="1"/>
          </p:cNvSpPr>
          <p:nvPr>
            <p:ph type="subTitle" idx="1"/>
            <p:custDataLst>
              <p:tags r:id="rId3"/>
            </p:custDataLst>
          </p:nvPr>
        </p:nvSpPr>
        <p:spPr>
          <a:xfrm>
            <a:off x="554736" y="884725"/>
            <a:ext cx="11082528" cy="27699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dirty="0"/>
              <a:t>Example: Classifying iris flowers based on information about petal width and petal length</a:t>
            </a:r>
          </a:p>
        </p:txBody>
      </p:sp>
      <p:sp>
        <p:nvSpPr>
          <p:cNvPr id="40" name="TextBox 39">
            <a:extLst>
              <a:ext uri="{FF2B5EF4-FFF2-40B4-BE49-F238E27FC236}">
                <a16:creationId xmlns:a16="http://schemas.microsoft.com/office/drawing/2014/main" id="{B1DE4E5A-436B-4E9F-AD36-AA69E26B3DF4}"/>
              </a:ext>
            </a:extLst>
          </p:cNvPr>
          <p:cNvSpPr txBox="1"/>
          <p:nvPr/>
        </p:nvSpPr>
        <p:spPr bwMode="gray">
          <a:xfrm>
            <a:off x="554038" y="1780360"/>
            <a:ext cx="4765675" cy="215444"/>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b="1" dirty="0"/>
              <a:t>Let’s build a tree:</a:t>
            </a:r>
          </a:p>
        </p:txBody>
      </p:sp>
      <p:sp>
        <p:nvSpPr>
          <p:cNvPr id="108" name="Oval 107">
            <a:extLst>
              <a:ext uri="{FF2B5EF4-FFF2-40B4-BE49-F238E27FC236}">
                <a16:creationId xmlns:a16="http://schemas.microsoft.com/office/drawing/2014/main" id="{50A40138-6F2F-4EF7-9305-CDC911A96765}"/>
              </a:ext>
            </a:extLst>
          </p:cNvPr>
          <p:cNvSpPr/>
          <p:nvPr/>
        </p:nvSpPr>
        <p:spPr>
          <a:xfrm>
            <a:off x="4522096" y="2101850"/>
            <a:ext cx="1473200" cy="139700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What is the best split we can find?</a:t>
            </a:r>
            <a:endParaRPr lang="en-US" sz="1400" dirty="0">
              <a:solidFill>
                <a:schemeClr val="tx1"/>
              </a:solidFill>
            </a:endParaRPr>
          </a:p>
        </p:txBody>
      </p:sp>
      <p:sp>
        <p:nvSpPr>
          <p:cNvPr id="134" name="Oval 133">
            <a:extLst>
              <a:ext uri="{FF2B5EF4-FFF2-40B4-BE49-F238E27FC236}">
                <a16:creationId xmlns:a16="http://schemas.microsoft.com/office/drawing/2014/main" id="{126308EE-74AD-4BBC-9876-2D2198575B1F}"/>
              </a:ext>
            </a:extLst>
          </p:cNvPr>
          <p:cNvSpPr/>
          <p:nvPr>
            <p:custDataLst>
              <p:tags r:id="rId4"/>
            </p:custDataLst>
          </p:nvPr>
        </p:nvSpPr>
        <p:spPr bwMode="auto">
          <a:xfrm>
            <a:off x="10574338" y="1325563"/>
            <a:ext cx="88900" cy="88900"/>
          </a:xfrm>
          <a:prstGeom prst="ellipse">
            <a:avLst/>
          </a:prstGeom>
          <a:solidFill>
            <a:schemeClr val="accent3"/>
          </a:solidFill>
          <a:ln w="9525" algn="ctr">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2" name="Oval 131">
            <a:extLst>
              <a:ext uri="{FF2B5EF4-FFF2-40B4-BE49-F238E27FC236}">
                <a16:creationId xmlns:a16="http://schemas.microsoft.com/office/drawing/2014/main" id="{746CA694-28B3-4ACB-A975-1D067E0BF749}"/>
              </a:ext>
            </a:extLst>
          </p:cNvPr>
          <p:cNvSpPr/>
          <p:nvPr>
            <p:custDataLst>
              <p:tags r:id="rId5"/>
            </p:custDataLst>
          </p:nvPr>
        </p:nvSpPr>
        <p:spPr bwMode="auto">
          <a:xfrm>
            <a:off x="9323388" y="1325563"/>
            <a:ext cx="88900" cy="88900"/>
          </a:xfrm>
          <a:prstGeom prst="ellipse">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3" name="Oval 132">
            <a:extLst>
              <a:ext uri="{FF2B5EF4-FFF2-40B4-BE49-F238E27FC236}">
                <a16:creationId xmlns:a16="http://schemas.microsoft.com/office/drawing/2014/main" id="{77AFBAC5-9E3A-4230-8617-7A568FEAF83C}"/>
              </a:ext>
            </a:extLst>
          </p:cNvPr>
          <p:cNvSpPr/>
          <p:nvPr>
            <p:custDataLst>
              <p:tags r:id="rId6"/>
            </p:custDataLst>
          </p:nvPr>
        </p:nvSpPr>
        <p:spPr bwMode="auto">
          <a:xfrm>
            <a:off x="8308975" y="1325563"/>
            <a:ext cx="88900" cy="88900"/>
          </a:xfrm>
          <a:prstGeom prst="ellipse">
            <a:avLst/>
          </a:prstGeom>
          <a:solidFill>
            <a:schemeClr val="accent5"/>
          </a:solidFill>
          <a:ln w="9525" algn="ctr">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6" name="Text Placeholder 61">
            <a:extLst>
              <a:ext uri="{FF2B5EF4-FFF2-40B4-BE49-F238E27FC236}">
                <a16:creationId xmlns:a16="http://schemas.microsoft.com/office/drawing/2014/main" id="{7C652012-F124-47B3-AF7F-74B58C6390FC}"/>
              </a:ext>
            </a:extLst>
          </p:cNvPr>
          <p:cNvSpPr>
            <a:spLocks noGrp="1"/>
          </p:cNvSpPr>
          <p:nvPr>
            <p:custDataLst>
              <p:tags r:id="rId7"/>
            </p:custDataLst>
          </p:nvPr>
        </p:nvSpPr>
        <p:spPr bwMode="auto">
          <a:xfrm>
            <a:off x="9515475" y="1271588"/>
            <a:ext cx="906463"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spcBef>
                <a:spcPct val="0"/>
              </a:spcBef>
              <a:spcAft>
                <a:spcPct val="0"/>
              </a:spcAft>
            </a:pPr>
            <a:fld id="{AAD5D1EE-C031-4CCA-8462-2359792FAC1D}" type="datetime'I''.'' ''v''''''e''''''''r''''''si''''''col''''o''r'">
              <a:rPr lang="en-US" altLang="en-US" sz="1400" smtClean="0"/>
              <a:pPr/>
              <a:t>I. versicolor</a:t>
            </a:fld>
            <a:endParaRPr lang="en-US" sz="1400" dirty="0">
              <a:sym typeface="+mn-lt"/>
            </a:endParaRPr>
          </a:p>
        </p:txBody>
      </p:sp>
      <p:sp>
        <p:nvSpPr>
          <p:cNvPr id="137" name="Text Placeholder 61">
            <a:extLst>
              <a:ext uri="{FF2B5EF4-FFF2-40B4-BE49-F238E27FC236}">
                <a16:creationId xmlns:a16="http://schemas.microsoft.com/office/drawing/2014/main" id="{5CC985B2-E7F2-48F0-86D8-52A17D8AF8BD}"/>
              </a:ext>
            </a:extLst>
          </p:cNvPr>
          <p:cNvSpPr>
            <a:spLocks noGrp="1"/>
          </p:cNvSpPr>
          <p:nvPr>
            <p:custDataLst>
              <p:tags r:id="rId8"/>
            </p:custDataLst>
          </p:nvPr>
        </p:nvSpPr>
        <p:spPr bwMode="auto">
          <a:xfrm>
            <a:off x="10766425" y="1271588"/>
            <a:ext cx="798513"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spcBef>
                <a:spcPct val="0"/>
              </a:spcBef>
              <a:spcAft>
                <a:spcPct val="0"/>
              </a:spcAft>
            </a:pPr>
            <a:fld id="{40246AF1-A18A-4840-98ED-9B79F5AF2F5E}" type="datetime'''''''''I. ''''vi''''r''''''''''g''''''''in''''''''i''c''''a'">
              <a:rPr lang="en-US" altLang="en-US" sz="1400" smtClean="0"/>
              <a:pPr/>
              <a:t>I. virginica</a:t>
            </a:fld>
            <a:endParaRPr lang="en-US" sz="1400" dirty="0">
              <a:sym typeface="+mn-lt"/>
            </a:endParaRPr>
          </a:p>
        </p:txBody>
      </p:sp>
      <p:sp>
        <p:nvSpPr>
          <p:cNvPr id="135" name="Text Placeholder 61">
            <a:extLst>
              <a:ext uri="{FF2B5EF4-FFF2-40B4-BE49-F238E27FC236}">
                <a16:creationId xmlns:a16="http://schemas.microsoft.com/office/drawing/2014/main" id="{FFD37439-A962-4984-9F4D-8BFA6898C341}"/>
              </a:ext>
            </a:extLst>
          </p:cNvPr>
          <p:cNvSpPr>
            <a:spLocks noGrp="1"/>
          </p:cNvSpPr>
          <p:nvPr>
            <p:custDataLst>
              <p:tags r:id="rId9"/>
            </p:custDataLst>
          </p:nvPr>
        </p:nvSpPr>
        <p:spPr bwMode="auto">
          <a:xfrm>
            <a:off x="8501063" y="1271588"/>
            <a:ext cx="669925"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spcBef>
                <a:spcPct val="0"/>
              </a:spcBef>
              <a:spcAft>
                <a:spcPct val="0"/>
              </a:spcAft>
            </a:pPr>
            <a:fld id="{0EAD0293-ADE7-43C0-B2D9-34C8185B2935}" type="datetime'I''''''.'''''' ''''s''''e''''''''''''''''''''to''''sa'">
              <a:rPr lang="en-US" altLang="en-US" sz="1400" smtClean="0"/>
              <a:pPr/>
              <a:t>I. setosa</a:t>
            </a:fld>
            <a:endParaRPr lang="en-US" sz="1400" dirty="0">
              <a:sym typeface="+mn-lt"/>
            </a:endParaRPr>
          </a:p>
        </p:txBody>
      </p:sp>
      <p:sp>
        <p:nvSpPr>
          <p:cNvPr id="112" name="Rectangle 111">
            <a:extLst>
              <a:ext uri="{FF2B5EF4-FFF2-40B4-BE49-F238E27FC236}">
                <a16:creationId xmlns:a16="http://schemas.microsoft.com/office/drawing/2014/main" id="{C31D95DC-4CD9-4542-9151-878B328E0C22}"/>
              </a:ext>
            </a:extLst>
          </p:cNvPr>
          <p:cNvSpPr/>
          <p:nvPr/>
        </p:nvSpPr>
        <p:spPr>
          <a:xfrm>
            <a:off x="7091363" y="2227263"/>
            <a:ext cx="4413250" cy="960438"/>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3" name="Rectangle 112">
            <a:extLst>
              <a:ext uri="{FF2B5EF4-FFF2-40B4-BE49-F238E27FC236}">
                <a16:creationId xmlns:a16="http://schemas.microsoft.com/office/drawing/2014/main" id="{40689C6D-CC93-43D0-97DC-33AADFE0BF98}"/>
              </a:ext>
            </a:extLst>
          </p:cNvPr>
          <p:cNvSpPr/>
          <p:nvPr/>
        </p:nvSpPr>
        <p:spPr>
          <a:xfrm>
            <a:off x="7100888" y="4452938"/>
            <a:ext cx="4403725" cy="1047750"/>
          </a:xfrm>
          <a:prstGeom prst="rect">
            <a:avLst/>
          </a:pr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4" name="Rectangle 113">
            <a:extLst>
              <a:ext uri="{FF2B5EF4-FFF2-40B4-BE49-F238E27FC236}">
                <a16:creationId xmlns:a16="http://schemas.microsoft.com/office/drawing/2014/main" id="{4CEB475C-FE62-4501-A8BC-CB724BF4620B}"/>
              </a:ext>
            </a:extLst>
          </p:cNvPr>
          <p:cNvSpPr/>
          <p:nvPr/>
        </p:nvSpPr>
        <p:spPr>
          <a:xfrm>
            <a:off x="7100888" y="3217863"/>
            <a:ext cx="3236913" cy="1209675"/>
          </a:xfrm>
          <a:prstGeom prst="rect">
            <a:avLst/>
          </a:prstGeom>
          <a:solidFill>
            <a:schemeClr val="accent2">
              <a:alpha val="2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138" name="Straight Connector 137">
            <a:extLst>
              <a:ext uri="{FF2B5EF4-FFF2-40B4-BE49-F238E27FC236}">
                <a16:creationId xmlns:a16="http://schemas.microsoft.com/office/drawing/2014/main" id="{FF21D405-47E7-453A-8666-A4358E1369ED}"/>
              </a:ext>
            </a:extLst>
          </p:cNvPr>
          <p:cNvCxnSpPr>
            <a:cxnSpLocks/>
          </p:cNvCxnSpPr>
          <p:nvPr/>
        </p:nvCxnSpPr>
        <p:spPr>
          <a:xfrm>
            <a:off x="7091363" y="4452938"/>
            <a:ext cx="44148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6F29102-8E1E-47A5-8584-12A73A183EE5}"/>
              </a:ext>
            </a:extLst>
          </p:cNvPr>
          <p:cNvCxnSpPr>
            <a:cxnSpLocks/>
          </p:cNvCxnSpPr>
          <p:nvPr/>
        </p:nvCxnSpPr>
        <p:spPr>
          <a:xfrm>
            <a:off x="7091363" y="3186113"/>
            <a:ext cx="44148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E9F54E4-EA03-4CA6-9401-B3B97A30B7CF}"/>
              </a:ext>
            </a:extLst>
          </p:cNvPr>
          <p:cNvCxnSpPr/>
          <p:nvPr/>
        </p:nvCxnSpPr>
        <p:spPr>
          <a:xfrm>
            <a:off x="10337800" y="3186113"/>
            <a:ext cx="0" cy="121285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1340EB1C-4860-4859-956A-E5B6984CF8CD}"/>
              </a:ext>
            </a:extLst>
          </p:cNvPr>
          <p:cNvSpPr/>
          <p:nvPr/>
        </p:nvSpPr>
        <p:spPr>
          <a:xfrm>
            <a:off x="10312400" y="3222625"/>
            <a:ext cx="1193800" cy="1204913"/>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aphicFrame>
        <p:nvGraphicFramePr>
          <p:cNvPr id="4" name="Chart 3">
            <a:extLst>
              <a:ext uri="{FF2B5EF4-FFF2-40B4-BE49-F238E27FC236}">
                <a16:creationId xmlns:a16="http://schemas.microsoft.com/office/drawing/2014/main" id="{D5A54622-A0BC-937C-878B-1044A8FA62BD}"/>
              </a:ext>
            </a:extLst>
          </p:cNvPr>
          <p:cNvGraphicFramePr/>
          <p:nvPr>
            <p:custDataLst>
              <p:tags r:id="rId10"/>
            </p:custDataLst>
            <p:extLst>
              <p:ext uri="{D42A27DB-BD31-4B8C-83A1-F6EECF244321}">
                <p14:modId xmlns:p14="http://schemas.microsoft.com/office/powerpoint/2010/main" val="3617275036"/>
              </p:ext>
            </p:extLst>
          </p:nvPr>
        </p:nvGraphicFramePr>
        <p:xfrm>
          <a:off x="7011988" y="2149475"/>
          <a:ext cx="4576762" cy="3443288"/>
        </p:xfrm>
        <a:graphic>
          <a:graphicData uri="http://schemas.openxmlformats.org/drawingml/2006/chart">
            <c:chart xmlns:c="http://schemas.openxmlformats.org/drawingml/2006/chart" xmlns:r="http://schemas.openxmlformats.org/officeDocument/2006/relationships" r:id="rId30"/>
          </a:graphicData>
        </a:graphic>
      </p:graphicFrame>
      <p:sp>
        <p:nvSpPr>
          <p:cNvPr id="129" name="Text Placeholder 61">
            <a:extLst>
              <a:ext uri="{FF2B5EF4-FFF2-40B4-BE49-F238E27FC236}">
                <a16:creationId xmlns:a16="http://schemas.microsoft.com/office/drawing/2014/main" id="{10CDC066-90B4-4728-9F19-4D26D32F7ECE}"/>
              </a:ext>
            </a:extLst>
          </p:cNvPr>
          <p:cNvSpPr>
            <a:spLocks noGrp="1"/>
          </p:cNvSpPr>
          <p:nvPr>
            <p:custDataLst>
              <p:tags r:id="rId11"/>
            </p:custDataLst>
          </p:nvPr>
        </p:nvSpPr>
        <p:spPr bwMode="gray">
          <a:xfrm>
            <a:off x="6731000" y="2141538"/>
            <a:ext cx="2460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1A2FF116-9EC4-4896-97DB-6EEF0AD9B68D}" type="datetime'''2''''.''''''''''''''''''''''''5'''''''''''''''''''''''''''''">
              <a:rPr lang="en-US" altLang="en-US" sz="1400" smtClean="0"/>
              <a:pPr/>
              <a:t>2.5</a:t>
            </a:fld>
            <a:endParaRPr lang="en-US" sz="1400" dirty="0">
              <a:sym typeface="+mn-lt"/>
            </a:endParaRPr>
          </a:p>
        </p:txBody>
      </p:sp>
      <p:sp>
        <p:nvSpPr>
          <p:cNvPr id="122" name="Text Placeholder 61">
            <a:extLst>
              <a:ext uri="{FF2B5EF4-FFF2-40B4-BE49-F238E27FC236}">
                <a16:creationId xmlns:a16="http://schemas.microsoft.com/office/drawing/2014/main" id="{C1357CC8-D020-42DA-8AD5-18D71C3DC275}"/>
              </a:ext>
            </a:extLst>
          </p:cNvPr>
          <p:cNvSpPr>
            <a:spLocks noGrp="1"/>
          </p:cNvSpPr>
          <p:nvPr>
            <p:custDataLst>
              <p:tags r:id="rId12"/>
            </p:custDataLst>
          </p:nvPr>
        </p:nvSpPr>
        <p:spPr bwMode="gray">
          <a:xfrm>
            <a:off x="11456988" y="5584825"/>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B181FF76-81C5-48FC-8F94-774C15168A8D}" type="datetime'''''7'''''''''''''''">
              <a:rPr lang="en-US" altLang="en-US" sz="1400" smtClean="0"/>
              <a:pPr/>
              <a:t>7</a:t>
            </a:fld>
            <a:endParaRPr lang="en-US" sz="1400" dirty="0">
              <a:sym typeface="+mn-lt"/>
            </a:endParaRPr>
          </a:p>
        </p:txBody>
      </p:sp>
      <p:sp>
        <p:nvSpPr>
          <p:cNvPr id="127" name="Text Placeholder 61">
            <a:extLst>
              <a:ext uri="{FF2B5EF4-FFF2-40B4-BE49-F238E27FC236}">
                <a16:creationId xmlns:a16="http://schemas.microsoft.com/office/drawing/2014/main" id="{5CDC773B-FEAF-46CC-81D7-C73C68EE9AFB}"/>
              </a:ext>
            </a:extLst>
          </p:cNvPr>
          <p:cNvSpPr>
            <a:spLocks noGrp="1"/>
          </p:cNvSpPr>
          <p:nvPr>
            <p:custDataLst>
              <p:tags r:id="rId13"/>
            </p:custDataLst>
          </p:nvPr>
        </p:nvSpPr>
        <p:spPr bwMode="gray">
          <a:xfrm>
            <a:off x="6731000" y="4108450"/>
            <a:ext cx="2460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36CABCEA-A49C-4B39-9387-A375A70E7FD7}" type="datetime'''''''1''''''''''.''''''''''0'''''''''''">
              <a:rPr lang="en-US" altLang="en-US" sz="1400" smtClean="0"/>
              <a:pPr/>
              <a:t>1.0</a:t>
            </a:fld>
            <a:endParaRPr lang="en-US" sz="1400" dirty="0">
              <a:sym typeface="+mn-lt"/>
            </a:endParaRPr>
          </a:p>
        </p:txBody>
      </p:sp>
      <p:sp>
        <p:nvSpPr>
          <p:cNvPr id="116" name="Text Placeholder 61">
            <a:extLst>
              <a:ext uri="{FF2B5EF4-FFF2-40B4-BE49-F238E27FC236}">
                <a16:creationId xmlns:a16="http://schemas.microsoft.com/office/drawing/2014/main" id="{A14B6E7A-3B10-4305-B1FE-ED817763978F}"/>
              </a:ext>
            </a:extLst>
          </p:cNvPr>
          <p:cNvSpPr>
            <a:spLocks noGrp="1"/>
          </p:cNvSpPr>
          <p:nvPr>
            <p:custDataLst>
              <p:tags r:id="rId14"/>
            </p:custDataLst>
          </p:nvPr>
        </p:nvSpPr>
        <p:spPr bwMode="gray">
          <a:xfrm>
            <a:off x="10196513" y="5584825"/>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F793AE7-0932-4050-838C-01D0113DC583}" type="datetime'''''''''''''''''''''''''''''''''''''''''5'''''''''''''''">
              <a:rPr lang="en-US" altLang="en-US" sz="1400" smtClean="0"/>
              <a:pPr/>
              <a:t>5</a:t>
            </a:fld>
            <a:endParaRPr lang="en-US" sz="1400" dirty="0">
              <a:sym typeface="+mn-lt"/>
            </a:endParaRPr>
          </a:p>
        </p:txBody>
      </p:sp>
      <p:sp>
        <p:nvSpPr>
          <p:cNvPr id="128" name="Text Placeholder 61">
            <a:extLst>
              <a:ext uri="{FF2B5EF4-FFF2-40B4-BE49-F238E27FC236}">
                <a16:creationId xmlns:a16="http://schemas.microsoft.com/office/drawing/2014/main" id="{976A31F9-F2D3-4218-9CB6-FECCE2B9A869}"/>
              </a:ext>
            </a:extLst>
          </p:cNvPr>
          <p:cNvSpPr>
            <a:spLocks noGrp="1"/>
          </p:cNvSpPr>
          <p:nvPr>
            <p:custDataLst>
              <p:tags r:id="rId15"/>
            </p:custDataLst>
          </p:nvPr>
        </p:nvSpPr>
        <p:spPr bwMode="gray">
          <a:xfrm>
            <a:off x="6731000" y="2797175"/>
            <a:ext cx="2460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6214FE04-1BA5-4158-B11B-643DFD9673CD}" type="datetime'2''.''''''''''''''''''''0'''''''''''''''''''''''''''''''''''">
              <a:rPr lang="en-US" altLang="en-US" sz="1400" smtClean="0"/>
              <a:pPr/>
              <a:t>2.0</a:t>
            </a:fld>
            <a:endParaRPr lang="en-US" sz="1400" dirty="0">
              <a:sym typeface="+mn-lt"/>
            </a:endParaRPr>
          </a:p>
        </p:txBody>
      </p:sp>
      <p:sp>
        <p:nvSpPr>
          <p:cNvPr id="124" name="Text Placeholder 61">
            <a:extLst>
              <a:ext uri="{FF2B5EF4-FFF2-40B4-BE49-F238E27FC236}">
                <a16:creationId xmlns:a16="http://schemas.microsoft.com/office/drawing/2014/main" id="{77134A79-FA7A-4A6B-8E5B-4A18BB56B9C0}"/>
              </a:ext>
            </a:extLst>
          </p:cNvPr>
          <p:cNvSpPr>
            <a:spLocks noGrp="1"/>
          </p:cNvSpPr>
          <p:nvPr>
            <p:custDataLst>
              <p:tags r:id="rId16"/>
            </p:custDataLst>
          </p:nvPr>
        </p:nvSpPr>
        <p:spPr bwMode="gray">
          <a:xfrm>
            <a:off x="9566275" y="5584825"/>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2D19A80-97B3-4E52-88F1-D281143D4CD7}" type="datetime'''''''''''''''''''''''''''''''''''''4'''''''''">
              <a:rPr lang="en-US" altLang="en-US" sz="1400" smtClean="0"/>
              <a:pPr/>
              <a:t>4</a:t>
            </a:fld>
            <a:endParaRPr lang="en-US" sz="1400" dirty="0">
              <a:sym typeface="+mn-lt"/>
            </a:endParaRPr>
          </a:p>
        </p:txBody>
      </p:sp>
      <p:sp>
        <p:nvSpPr>
          <p:cNvPr id="119" name="Text Placeholder 61">
            <a:extLst>
              <a:ext uri="{FF2B5EF4-FFF2-40B4-BE49-F238E27FC236}">
                <a16:creationId xmlns:a16="http://schemas.microsoft.com/office/drawing/2014/main" id="{E5F382F4-13A0-481C-81AF-CD08D552369B}"/>
              </a:ext>
            </a:extLst>
          </p:cNvPr>
          <p:cNvSpPr>
            <a:spLocks noGrp="1"/>
          </p:cNvSpPr>
          <p:nvPr>
            <p:custDataLst>
              <p:tags r:id="rId17"/>
            </p:custDataLst>
          </p:nvPr>
        </p:nvSpPr>
        <p:spPr bwMode="gray">
          <a:xfrm>
            <a:off x="7675563" y="5584825"/>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2E291D1B-BDE6-4F29-991E-76B68D9DD3FB}" type="datetime'''''''''''''''''''''''''''''''''''''''''''''''''''''1'''''''''">
              <a:rPr lang="en-US" altLang="en-US" sz="1400" smtClean="0"/>
              <a:pPr/>
              <a:t>1</a:t>
            </a:fld>
            <a:endParaRPr lang="en-US" sz="1400" dirty="0">
              <a:sym typeface="+mn-lt"/>
            </a:endParaRPr>
          </a:p>
        </p:txBody>
      </p:sp>
      <p:sp>
        <p:nvSpPr>
          <p:cNvPr id="123" name="Text Placeholder 61">
            <a:extLst>
              <a:ext uri="{FF2B5EF4-FFF2-40B4-BE49-F238E27FC236}">
                <a16:creationId xmlns:a16="http://schemas.microsoft.com/office/drawing/2014/main" id="{31AB4B90-FF08-4B2F-A0DA-229D344115F8}"/>
              </a:ext>
            </a:extLst>
          </p:cNvPr>
          <p:cNvSpPr>
            <a:spLocks noGrp="1"/>
          </p:cNvSpPr>
          <p:nvPr>
            <p:custDataLst>
              <p:tags r:id="rId18"/>
            </p:custDataLst>
          </p:nvPr>
        </p:nvSpPr>
        <p:spPr bwMode="gray">
          <a:xfrm>
            <a:off x="6731000" y="3452813"/>
            <a:ext cx="2460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ABBA746B-9851-41E7-BA5E-415ADE9FCD75}" type="datetime'''1.''''5'">
              <a:rPr lang="en-US" altLang="en-US" sz="1400" smtClean="0"/>
              <a:pPr/>
              <a:t>1.5</a:t>
            </a:fld>
            <a:endParaRPr lang="en-US" sz="1400" dirty="0">
              <a:sym typeface="+mn-lt"/>
            </a:endParaRPr>
          </a:p>
        </p:txBody>
      </p:sp>
      <p:sp>
        <p:nvSpPr>
          <p:cNvPr id="126" name="Text Placeholder 61">
            <a:extLst>
              <a:ext uri="{FF2B5EF4-FFF2-40B4-BE49-F238E27FC236}">
                <a16:creationId xmlns:a16="http://schemas.microsoft.com/office/drawing/2014/main" id="{97882A6C-6FA5-4787-AE76-2893B8F66CCD}"/>
              </a:ext>
            </a:extLst>
          </p:cNvPr>
          <p:cNvSpPr>
            <a:spLocks noGrp="1"/>
          </p:cNvSpPr>
          <p:nvPr>
            <p:custDataLst>
              <p:tags r:id="rId19"/>
            </p:custDataLst>
          </p:nvPr>
        </p:nvSpPr>
        <p:spPr bwMode="gray">
          <a:xfrm>
            <a:off x="6731000" y="4764088"/>
            <a:ext cx="246063"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E7FDB533-3276-4753-9D21-ABC98F5C831B}" type="datetime'''''''''''''0''.''''''''''''''''''''''''''''''''''''''''''5'">
              <a:rPr lang="en-US" altLang="en-US" sz="1400" smtClean="0"/>
              <a:pPr/>
              <a:t>0.5</a:t>
            </a:fld>
            <a:endParaRPr lang="en-US" sz="1400" dirty="0">
              <a:sym typeface="+mn-lt"/>
            </a:endParaRPr>
          </a:p>
        </p:txBody>
      </p:sp>
      <p:sp>
        <p:nvSpPr>
          <p:cNvPr id="125" name="Text Placeholder 61">
            <a:extLst>
              <a:ext uri="{FF2B5EF4-FFF2-40B4-BE49-F238E27FC236}">
                <a16:creationId xmlns:a16="http://schemas.microsoft.com/office/drawing/2014/main" id="{BA26461A-904A-41AB-8848-5148050F00B6}"/>
              </a:ext>
            </a:extLst>
          </p:cNvPr>
          <p:cNvSpPr>
            <a:spLocks noGrp="1"/>
          </p:cNvSpPr>
          <p:nvPr>
            <p:custDataLst>
              <p:tags r:id="rId20"/>
            </p:custDataLst>
          </p:nvPr>
        </p:nvSpPr>
        <p:spPr bwMode="gray">
          <a:xfrm>
            <a:off x="6878638" y="5419725"/>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B8527582-D0C1-4F16-9FB6-BDF1C9ED02E8}" type="datetime'''''''''''''''0'''''''''''">
              <a:rPr lang="en-US" altLang="en-US" sz="1400" smtClean="0"/>
              <a:pPr/>
              <a:t>0</a:t>
            </a:fld>
            <a:endParaRPr lang="en-US" sz="1400" dirty="0">
              <a:sym typeface="+mn-lt"/>
            </a:endParaRPr>
          </a:p>
        </p:txBody>
      </p:sp>
      <p:sp>
        <p:nvSpPr>
          <p:cNvPr id="118" name="Text Placeholder 61">
            <a:extLst>
              <a:ext uri="{FF2B5EF4-FFF2-40B4-BE49-F238E27FC236}">
                <a16:creationId xmlns:a16="http://schemas.microsoft.com/office/drawing/2014/main" id="{FFD4B7AD-CCDF-408B-BC59-454D79E9E61A}"/>
              </a:ext>
            </a:extLst>
          </p:cNvPr>
          <p:cNvSpPr>
            <a:spLocks noGrp="1"/>
          </p:cNvSpPr>
          <p:nvPr>
            <p:custDataLst>
              <p:tags r:id="rId21"/>
            </p:custDataLst>
          </p:nvPr>
        </p:nvSpPr>
        <p:spPr bwMode="gray">
          <a:xfrm>
            <a:off x="7045325" y="5584825"/>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2CE4901B-E9A7-4EFC-9200-3F350446EA6D}" type="datetime'''0'''''''''''''''''''''''''''''''''''''''''''">
              <a:rPr lang="en-US" altLang="en-US" sz="1400" smtClean="0"/>
              <a:pPr/>
              <a:t>0</a:t>
            </a:fld>
            <a:endParaRPr lang="en-US" sz="1400" dirty="0">
              <a:sym typeface="+mn-lt"/>
            </a:endParaRPr>
          </a:p>
        </p:txBody>
      </p:sp>
      <p:sp>
        <p:nvSpPr>
          <p:cNvPr id="117" name="Text Placeholder 61">
            <a:extLst>
              <a:ext uri="{FF2B5EF4-FFF2-40B4-BE49-F238E27FC236}">
                <a16:creationId xmlns:a16="http://schemas.microsoft.com/office/drawing/2014/main" id="{286719AC-1E0C-4FF0-AE07-8236AC1EBBD1}"/>
              </a:ext>
            </a:extLst>
          </p:cNvPr>
          <p:cNvSpPr>
            <a:spLocks noGrp="1"/>
          </p:cNvSpPr>
          <p:nvPr>
            <p:custDataLst>
              <p:tags r:id="rId22"/>
            </p:custDataLst>
          </p:nvPr>
        </p:nvSpPr>
        <p:spPr bwMode="gray">
          <a:xfrm>
            <a:off x="10826750" y="5584825"/>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B27F2C0C-1DD0-467F-AB16-45CE1B1FEEF3}" type="datetime'''''''''''''''''''''''''''6'''''''''''''">
              <a:rPr lang="en-US" altLang="en-US" sz="1400" smtClean="0"/>
              <a:pPr/>
              <a:t>6</a:t>
            </a:fld>
            <a:endParaRPr lang="en-US" sz="1400" dirty="0">
              <a:sym typeface="+mn-lt"/>
            </a:endParaRPr>
          </a:p>
        </p:txBody>
      </p:sp>
      <p:sp>
        <p:nvSpPr>
          <p:cNvPr id="120" name="Text Placeholder 61">
            <a:extLst>
              <a:ext uri="{FF2B5EF4-FFF2-40B4-BE49-F238E27FC236}">
                <a16:creationId xmlns:a16="http://schemas.microsoft.com/office/drawing/2014/main" id="{378794FA-E202-42DA-A91E-3B472CFAE9FC}"/>
              </a:ext>
            </a:extLst>
          </p:cNvPr>
          <p:cNvSpPr>
            <a:spLocks noGrp="1"/>
          </p:cNvSpPr>
          <p:nvPr>
            <p:custDataLst>
              <p:tags r:id="rId23"/>
            </p:custDataLst>
          </p:nvPr>
        </p:nvSpPr>
        <p:spPr bwMode="gray">
          <a:xfrm>
            <a:off x="8305800" y="5584825"/>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9F47C655-5DB0-4847-922B-65B909FED8B4}" type="datetime'''''''''''''''''''''''''''2'''''''''''''''''''''''''''''''">
              <a:rPr lang="en-US" altLang="en-US" sz="1400" smtClean="0"/>
              <a:pPr/>
              <a:t>2</a:t>
            </a:fld>
            <a:endParaRPr lang="en-US" sz="1400" dirty="0">
              <a:sym typeface="+mn-lt"/>
            </a:endParaRPr>
          </a:p>
        </p:txBody>
      </p:sp>
      <p:sp>
        <p:nvSpPr>
          <p:cNvPr id="121" name="Text Placeholder 61">
            <a:extLst>
              <a:ext uri="{FF2B5EF4-FFF2-40B4-BE49-F238E27FC236}">
                <a16:creationId xmlns:a16="http://schemas.microsoft.com/office/drawing/2014/main" id="{4FF73762-CCE2-4838-A14A-D18DCB4C550A}"/>
              </a:ext>
            </a:extLst>
          </p:cNvPr>
          <p:cNvSpPr>
            <a:spLocks noGrp="1"/>
          </p:cNvSpPr>
          <p:nvPr>
            <p:custDataLst>
              <p:tags r:id="rId24"/>
            </p:custDataLst>
          </p:nvPr>
        </p:nvSpPr>
        <p:spPr bwMode="gray">
          <a:xfrm>
            <a:off x="8936038" y="5584825"/>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09124491-FF33-4814-9B75-EEF3F9644644}" type="datetime'''''''''''''''''''''''3'">
              <a:rPr lang="en-US" altLang="en-US" sz="1400" smtClean="0"/>
              <a:pPr/>
              <a:t>3</a:t>
            </a:fld>
            <a:endParaRPr lang="en-US" sz="1400" dirty="0">
              <a:sym typeface="+mn-lt"/>
            </a:endParaRPr>
          </a:p>
        </p:txBody>
      </p:sp>
      <p:sp>
        <p:nvSpPr>
          <p:cNvPr id="131" name="Text Placeholder 61">
            <a:extLst>
              <a:ext uri="{FF2B5EF4-FFF2-40B4-BE49-F238E27FC236}">
                <a16:creationId xmlns:a16="http://schemas.microsoft.com/office/drawing/2014/main" id="{5EB47C6E-B2AF-4106-BBAF-5D8BA2E7E8DF}"/>
              </a:ext>
            </a:extLst>
          </p:cNvPr>
          <p:cNvSpPr>
            <a:spLocks noGrp="1"/>
          </p:cNvSpPr>
          <p:nvPr>
            <p:custDataLst>
              <p:tags r:id="rId25"/>
            </p:custDataLst>
          </p:nvPr>
        </p:nvSpPr>
        <p:spPr bwMode="auto">
          <a:xfrm>
            <a:off x="6731000" y="1806575"/>
            <a:ext cx="127000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defTabSz="895350">
              <a:lnSpc>
                <a:spcPct val="90000"/>
              </a:lnSpc>
              <a:spcBef>
                <a:spcPct val="0"/>
              </a:spcBef>
              <a:spcAft>
                <a:spcPct val="0"/>
              </a:spcAft>
            </a:pPr>
            <a:fld id="{3EB8448F-02A2-498B-AD7B-E467239925FC}" type="datetime'P''''''''''''''''''''e''''''ta''''l'' w''''''i''''dt''''''''h'">
              <a:rPr lang="en-US" altLang="en-US" sz="1400" b="1" smtClean="0"/>
              <a:pPr/>
              <a:t>Petal width</a:t>
            </a:fld>
            <a:r>
              <a:rPr lang="en-US" altLang="en-US" sz="1400" b="1" dirty="0"/>
              <a:t>, </a:t>
            </a:r>
            <a:r>
              <a:rPr lang="en-US" altLang="en-US" sz="1400" dirty="0">
                <a:sym typeface="+mn-lt"/>
              </a:rPr>
              <a:t>cm</a:t>
            </a:r>
            <a:endParaRPr lang="en-US" sz="1400" dirty="0">
              <a:sym typeface="+mn-lt"/>
            </a:endParaRPr>
          </a:p>
        </p:txBody>
      </p:sp>
      <p:sp>
        <p:nvSpPr>
          <p:cNvPr id="130" name="Text Placeholder 61">
            <a:extLst>
              <a:ext uri="{FF2B5EF4-FFF2-40B4-BE49-F238E27FC236}">
                <a16:creationId xmlns:a16="http://schemas.microsoft.com/office/drawing/2014/main" id="{F50870A6-529B-4BD4-9955-7AEF4F0AA5D4}"/>
              </a:ext>
            </a:extLst>
          </p:cNvPr>
          <p:cNvSpPr>
            <a:spLocks noGrp="1"/>
          </p:cNvSpPr>
          <p:nvPr>
            <p:custDataLst>
              <p:tags r:id="rId26"/>
            </p:custDataLst>
          </p:nvPr>
        </p:nvSpPr>
        <p:spPr bwMode="auto">
          <a:xfrm>
            <a:off x="10266363" y="5919788"/>
            <a:ext cx="12890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5F8FF22B-18E6-489E-B778-C7963D8B4A84}" type="datetime'P''''''''et''''''a''''''''l'''' ''le''''n''''''g''t''''''h'">
              <a:rPr lang="en-US" altLang="en-US" sz="1400" b="1" smtClean="0"/>
              <a:pPr/>
              <a:t>Petal length</a:t>
            </a:fld>
            <a:r>
              <a:rPr lang="en-US" altLang="en-US" sz="1400" b="1" dirty="0">
                <a:sym typeface="+mn-lt"/>
              </a:rPr>
              <a:t> </a:t>
            </a:r>
            <a:r>
              <a:rPr lang="en-US" altLang="en-US" sz="1400" dirty="0">
                <a:sym typeface="+mn-lt"/>
              </a:rPr>
              <a:t>cm</a:t>
            </a:r>
            <a:endParaRPr lang="en-US" sz="1400" dirty="0">
              <a:sym typeface="+mn-lt"/>
            </a:endParaRPr>
          </a:p>
        </p:txBody>
      </p:sp>
      <p:sp>
        <p:nvSpPr>
          <p:cNvPr id="153" name="Oval 152">
            <a:extLst>
              <a:ext uri="{FF2B5EF4-FFF2-40B4-BE49-F238E27FC236}">
                <a16:creationId xmlns:a16="http://schemas.microsoft.com/office/drawing/2014/main" id="{B9B9FE6D-A776-4D8B-8B74-CC7B4347F57F}"/>
              </a:ext>
            </a:extLst>
          </p:cNvPr>
          <p:cNvSpPr/>
          <p:nvPr/>
        </p:nvSpPr>
        <p:spPr>
          <a:xfrm>
            <a:off x="4235127" y="4678240"/>
            <a:ext cx="320536" cy="320510"/>
          </a:xfrm>
          <a:prstGeom prst="ellipse">
            <a:avLst/>
          </a:prstGeom>
          <a:solidFill>
            <a:srgbClr val="1F40E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4" name="TextBox 153">
            <a:extLst>
              <a:ext uri="{FF2B5EF4-FFF2-40B4-BE49-F238E27FC236}">
                <a16:creationId xmlns:a16="http://schemas.microsoft.com/office/drawing/2014/main" id="{8E930C8E-8E1D-4C08-AAA3-3E94540E19F0}"/>
              </a:ext>
            </a:extLst>
          </p:cNvPr>
          <p:cNvSpPr txBox="1"/>
          <p:nvPr/>
        </p:nvSpPr>
        <p:spPr bwMode="gray">
          <a:xfrm>
            <a:off x="4572771" y="4768937"/>
            <a:ext cx="367279" cy="159910"/>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100%</a:t>
            </a:r>
          </a:p>
        </p:txBody>
      </p:sp>
      <p:cxnSp>
        <p:nvCxnSpPr>
          <p:cNvPr id="155" name="Elbow Connector 177">
            <a:extLst>
              <a:ext uri="{FF2B5EF4-FFF2-40B4-BE49-F238E27FC236}">
                <a16:creationId xmlns:a16="http://schemas.microsoft.com/office/drawing/2014/main" id="{2DD1B98D-8BB7-4862-8346-1E95EBB15EA5}"/>
              </a:ext>
            </a:extLst>
          </p:cNvPr>
          <p:cNvCxnSpPr>
            <a:cxnSpLocks/>
            <a:stCxn id="161" idx="2"/>
            <a:endCxn id="153" idx="0"/>
          </p:cNvCxnSpPr>
          <p:nvPr/>
        </p:nvCxnSpPr>
        <p:spPr>
          <a:xfrm rot="16200000" flipH="1">
            <a:off x="3472098" y="3754943"/>
            <a:ext cx="613290" cy="1233304"/>
          </a:xfrm>
          <a:prstGeom prst="bentConnector3">
            <a:avLst>
              <a:gd name="adj1" fmla="val 50000"/>
            </a:avLst>
          </a:prstGeom>
          <a:ln w="635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57" name="Oval 156">
            <a:extLst>
              <a:ext uri="{FF2B5EF4-FFF2-40B4-BE49-F238E27FC236}">
                <a16:creationId xmlns:a16="http://schemas.microsoft.com/office/drawing/2014/main" id="{32F44644-F32F-46F6-BD72-503BD4B13EBE}"/>
              </a:ext>
            </a:extLst>
          </p:cNvPr>
          <p:cNvSpPr/>
          <p:nvPr/>
        </p:nvSpPr>
        <p:spPr>
          <a:xfrm>
            <a:off x="3760161" y="4509852"/>
            <a:ext cx="135937" cy="135926"/>
          </a:xfrm>
          <a:prstGeom prst="ellipse">
            <a:avLst/>
          </a:prstGeom>
          <a:solidFill>
            <a:srgbClr val="1F40E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8" name="TextBox 157">
            <a:extLst>
              <a:ext uri="{FF2B5EF4-FFF2-40B4-BE49-F238E27FC236}">
                <a16:creationId xmlns:a16="http://schemas.microsoft.com/office/drawing/2014/main" id="{713FC47C-4EBE-447A-9E9C-AC7D110C8FC2}"/>
              </a:ext>
            </a:extLst>
          </p:cNvPr>
          <p:cNvSpPr txBox="1"/>
          <p:nvPr/>
        </p:nvSpPr>
        <p:spPr bwMode="gray">
          <a:xfrm>
            <a:off x="3958843" y="4493645"/>
            <a:ext cx="367279" cy="159910"/>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100%</a:t>
            </a:r>
          </a:p>
        </p:txBody>
      </p:sp>
      <p:sp>
        <p:nvSpPr>
          <p:cNvPr id="159" name="TextBox 158">
            <a:extLst>
              <a:ext uri="{FF2B5EF4-FFF2-40B4-BE49-F238E27FC236}">
                <a16:creationId xmlns:a16="http://schemas.microsoft.com/office/drawing/2014/main" id="{B750972C-7BCF-4015-895E-74E9A1AF0DEC}"/>
              </a:ext>
            </a:extLst>
          </p:cNvPr>
          <p:cNvSpPr txBox="1"/>
          <p:nvPr/>
        </p:nvSpPr>
        <p:spPr bwMode="gray">
          <a:xfrm>
            <a:off x="3361713" y="4205453"/>
            <a:ext cx="482821" cy="159910"/>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lgn="ctr"/>
            <a:r>
              <a:rPr lang="en-US" sz="1000" dirty="0"/>
              <a:t>False</a:t>
            </a:r>
          </a:p>
        </p:txBody>
      </p:sp>
      <p:sp>
        <p:nvSpPr>
          <p:cNvPr id="160" name="Rectangle 159">
            <a:extLst>
              <a:ext uri="{FF2B5EF4-FFF2-40B4-BE49-F238E27FC236}">
                <a16:creationId xmlns:a16="http://schemas.microsoft.com/office/drawing/2014/main" id="{26A51BC0-7DAD-48DF-857F-F4B4EDE208AD}"/>
              </a:ext>
            </a:extLst>
          </p:cNvPr>
          <p:cNvSpPr>
            <a:spLocks/>
          </p:cNvSpPr>
          <p:nvPr/>
        </p:nvSpPr>
        <p:spPr>
          <a:xfrm>
            <a:off x="1451580" y="2292559"/>
            <a:ext cx="1155606" cy="58175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sz="1400" dirty="0">
                <a:solidFill>
                  <a:schemeClr val="tx1"/>
                </a:solidFill>
              </a:rPr>
              <a:t>Petal width &lt;= 0.8</a:t>
            </a:r>
          </a:p>
        </p:txBody>
      </p:sp>
      <p:sp>
        <p:nvSpPr>
          <p:cNvPr id="161" name="Rectangle 160">
            <a:extLst>
              <a:ext uri="{FF2B5EF4-FFF2-40B4-BE49-F238E27FC236}">
                <a16:creationId xmlns:a16="http://schemas.microsoft.com/office/drawing/2014/main" id="{3C588F33-4E65-493E-9D2B-32B93F2D238F}"/>
              </a:ext>
            </a:extLst>
          </p:cNvPr>
          <p:cNvSpPr>
            <a:spLocks/>
          </p:cNvSpPr>
          <p:nvPr/>
        </p:nvSpPr>
        <p:spPr>
          <a:xfrm>
            <a:off x="2584288" y="3481920"/>
            <a:ext cx="1155606" cy="58303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sz="1400" dirty="0">
                <a:solidFill>
                  <a:schemeClr val="tx1"/>
                </a:solidFill>
              </a:rPr>
              <a:t>Petal width &lt;= 1.8</a:t>
            </a:r>
          </a:p>
        </p:txBody>
      </p:sp>
      <p:cxnSp>
        <p:nvCxnSpPr>
          <p:cNvPr id="162" name="Elbow Connector 177">
            <a:extLst>
              <a:ext uri="{FF2B5EF4-FFF2-40B4-BE49-F238E27FC236}">
                <a16:creationId xmlns:a16="http://schemas.microsoft.com/office/drawing/2014/main" id="{90E04649-F09C-48A3-BC79-A5A1A02D6BE7}"/>
              </a:ext>
            </a:extLst>
          </p:cNvPr>
          <p:cNvCxnSpPr>
            <a:cxnSpLocks/>
            <a:stCxn id="160" idx="2"/>
            <a:endCxn id="161" idx="0"/>
          </p:cNvCxnSpPr>
          <p:nvPr/>
        </p:nvCxnSpPr>
        <p:spPr>
          <a:xfrm rot="16200000" flipH="1">
            <a:off x="2291932" y="2611760"/>
            <a:ext cx="607611" cy="1132708"/>
          </a:xfrm>
          <a:prstGeom prst="bentConnector3">
            <a:avLst>
              <a:gd name="adj1" fmla="val 50000"/>
            </a:avLst>
          </a:prstGeom>
          <a:ln w="635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51E89768-162C-4ED7-AE87-13EC68CABF44}"/>
              </a:ext>
            </a:extLst>
          </p:cNvPr>
          <p:cNvSpPr txBox="1"/>
          <p:nvPr/>
        </p:nvSpPr>
        <p:spPr bwMode="gray">
          <a:xfrm>
            <a:off x="2305597" y="2991234"/>
            <a:ext cx="482821" cy="159869"/>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lgn="ctr"/>
            <a:r>
              <a:rPr lang="en-US" sz="1000" dirty="0"/>
              <a:t>False</a:t>
            </a:r>
          </a:p>
        </p:txBody>
      </p:sp>
      <p:sp>
        <p:nvSpPr>
          <p:cNvPr id="169" name="Oval 168">
            <a:extLst>
              <a:ext uri="{FF2B5EF4-FFF2-40B4-BE49-F238E27FC236}">
                <a16:creationId xmlns:a16="http://schemas.microsoft.com/office/drawing/2014/main" id="{BCC05A05-32C9-4C91-90A5-E2A15F96E6D1}"/>
              </a:ext>
            </a:extLst>
          </p:cNvPr>
          <p:cNvSpPr/>
          <p:nvPr/>
        </p:nvSpPr>
        <p:spPr>
          <a:xfrm>
            <a:off x="2114467" y="3239881"/>
            <a:ext cx="135937" cy="135891"/>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0" name="TextBox 169">
            <a:extLst>
              <a:ext uri="{FF2B5EF4-FFF2-40B4-BE49-F238E27FC236}">
                <a16:creationId xmlns:a16="http://schemas.microsoft.com/office/drawing/2014/main" id="{063FE9B1-6E1D-4DCB-BF81-B4BE83308322}"/>
              </a:ext>
            </a:extLst>
          </p:cNvPr>
          <p:cNvSpPr txBox="1"/>
          <p:nvPr/>
        </p:nvSpPr>
        <p:spPr bwMode="gray">
          <a:xfrm>
            <a:off x="2283419" y="3215903"/>
            <a:ext cx="367279" cy="159869"/>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50%</a:t>
            </a:r>
          </a:p>
        </p:txBody>
      </p:sp>
      <p:sp>
        <p:nvSpPr>
          <p:cNvPr id="167" name="Oval 166">
            <a:extLst>
              <a:ext uri="{FF2B5EF4-FFF2-40B4-BE49-F238E27FC236}">
                <a16:creationId xmlns:a16="http://schemas.microsoft.com/office/drawing/2014/main" id="{79F65840-D00D-43FD-8DEF-31CC26E570F1}"/>
              </a:ext>
            </a:extLst>
          </p:cNvPr>
          <p:cNvSpPr/>
          <p:nvPr/>
        </p:nvSpPr>
        <p:spPr>
          <a:xfrm>
            <a:off x="2605023" y="3232106"/>
            <a:ext cx="135937" cy="135891"/>
          </a:xfrm>
          <a:prstGeom prst="ellipse">
            <a:avLst/>
          </a:prstGeom>
          <a:solidFill>
            <a:srgbClr val="1F40E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8" name="TextBox 167">
            <a:extLst>
              <a:ext uri="{FF2B5EF4-FFF2-40B4-BE49-F238E27FC236}">
                <a16:creationId xmlns:a16="http://schemas.microsoft.com/office/drawing/2014/main" id="{41B67B2C-E8ED-4698-BABE-320D0D9DEFD5}"/>
              </a:ext>
            </a:extLst>
          </p:cNvPr>
          <p:cNvSpPr txBox="1"/>
          <p:nvPr/>
        </p:nvSpPr>
        <p:spPr bwMode="gray">
          <a:xfrm>
            <a:off x="2774814" y="3215903"/>
            <a:ext cx="367279" cy="159869"/>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50%</a:t>
            </a:r>
          </a:p>
        </p:txBody>
      </p:sp>
      <p:cxnSp>
        <p:nvCxnSpPr>
          <p:cNvPr id="171" name="Elbow Connector 177">
            <a:extLst>
              <a:ext uri="{FF2B5EF4-FFF2-40B4-BE49-F238E27FC236}">
                <a16:creationId xmlns:a16="http://schemas.microsoft.com/office/drawing/2014/main" id="{BDAF7DE0-CDB6-4102-B24C-EA599EC71FE7}"/>
              </a:ext>
            </a:extLst>
          </p:cNvPr>
          <p:cNvCxnSpPr>
            <a:cxnSpLocks/>
            <a:stCxn id="160" idx="2"/>
            <a:endCxn id="173" idx="0"/>
          </p:cNvCxnSpPr>
          <p:nvPr/>
        </p:nvCxnSpPr>
        <p:spPr>
          <a:xfrm rot="5400000">
            <a:off x="1075449" y="2527985"/>
            <a:ext cx="607611" cy="1300259"/>
          </a:xfrm>
          <a:prstGeom prst="bentConnector3">
            <a:avLst>
              <a:gd name="adj1" fmla="val 50000"/>
            </a:avLst>
          </a:prstGeom>
          <a:ln w="635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73" name="Oval 172">
            <a:extLst>
              <a:ext uri="{FF2B5EF4-FFF2-40B4-BE49-F238E27FC236}">
                <a16:creationId xmlns:a16="http://schemas.microsoft.com/office/drawing/2014/main" id="{7D9562AF-C148-4338-8E93-6571C3D43EAD}"/>
              </a:ext>
            </a:extLst>
          </p:cNvPr>
          <p:cNvSpPr/>
          <p:nvPr/>
        </p:nvSpPr>
        <p:spPr>
          <a:xfrm>
            <a:off x="568856" y="3481920"/>
            <a:ext cx="320536" cy="335569"/>
          </a:xfrm>
          <a:prstGeom prst="ellipse">
            <a:avLst/>
          </a:prstGeom>
          <a:solidFill>
            <a:srgbClr val="3C96B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4" name="TextBox 173">
            <a:extLst>
              <a:ext uri="{FF2B5EF4-FFF2-40B4-BE49-F238E27FC236}">
                <a16:creationId xmlns:a16="http://schemas.microsoft.com/office/drawing/2014/main" id="{AEF14580-E0F6-4FF8-8A7C-E9B5CB0266A1}"/>
              </a:ext>
            </a:extLst>
          </p:cNvPr>
          <p:cNvSpPr txBox="1"/>
          <p:nvPr/>
        </p:nvSpPr>
        <p:spPr bwMode="gray">
          <a:xfrm>
            <a:off x="906500" y="3576869"/>
            <a:ext cx="367279" cy="167423"/>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100%</a:t>
            </a:r>
          </a:p>
        </p:txBody>
      </p:sp>
      <p:sp>
        <p:nvSpPr>
          <p:cNvPr id="175" name="TextBox 174">
            <a:extLst>
              <a:ext uri="{FF2B5EF4-FFF2-40B4-BE49-F238E27FC236}">
                <a16:creationId xmlns:a16="http://schemas.microsoft.com/office/drawing/2014/main" id="{1A447CE5-F459-4363-8098-DF38CD865AEB}"/>
              </a:ext>
            </a:extLst>
          </p:cNvPr>
          <p:cNvSpPr txBox="1"/>
          <p:nvPr/>
        </p:nvSpPr>
        <p:spPr bwMode="gray">
          <a:xfrm>
            <a:off x="1184355" y="2991234"/>
            <a:ext cx="482821" cy="167424"/>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lgn="ctr"/>
            <a:r>
              <a:rPr lang="en-US" sz="1000" dirty="0"/>
              <a:t>True</a:t>
            </a:r>
          </a:p>
        </p:txBody>
      </p:sp>
      <p:sp>
        <p:nvSpPr>
          <p:cNvPr id="177" name="Oval 176">
            <a:extLst>
              <a:ext uri="{FF2B5EF4-FFF2-40B4-BE49-F238E27FC236}">
                <a16:creationId xmlns:a16="http://schemas.microsoft.com/office/drawing/2014/main" id="{5B5470CB-D92A-409C-BF5B-18B7906BBE85}"/>
              </a:ext>
            </a:extLst>
          </p:cNvPr>
          <p:cNvSpPr/>
          <p:nvPr/>
        </p:nvSpPr>
        <p:spPr>
          <a:xfrm>
            <a:off x="921318" y="3246643"/>
            <a:ext cx="135937" cy="142313"/>
          </a:xfrm>
          <a:prstGeom prst="ellipse">
            <a:avLst/>
          </a:prstGeom>
          <a:solidFill>
            <a:srgbClr val="3C96B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8" name="TextBox 177">
            <a:extLst>
              <a:ext uri="{FF2B5EF4-FFF2-40B4-BE49-F238E27FC236}">
                <a16:creationId xmlns:a16="http://schemas.microsoft.com/office/drawing/2014/main" id="{3304BCE2-0911-408C-8419-60EFDA96722C}"/>
              </a:ext>
            </a:extLst>
          </p:cNvPr>
          <p:cNvSpPr txBox="1"/>
          <p:nvPr/>
        </p:nvSpPr>
        <p:spPr bwMode="gray">
          <a:xfrm>
            <a:off x="1120000" y="3229674"/>
            <a:ext cx="367279" cy="167424"/>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100%</a:t>
            </a:r>
          </a:p>
        </p:txBody>
      </p:sp>
      <p:sp>
        <p:nvSpPr>
          <p:cNvPr id="179" name="Rectangle 178">
            <a:extLst>
              <a:ext uri="{FF2B5EF4-FFF2-40B4-BE49-F238E27FC236}">
                <a16:creationId xmlns:a16="http://schemas.microsoft.com/office/drawing/2014/main" id="{93C65C5A-2B04-4A5B-86CD-3E04FDF15C54}"/>
              </a:ext>
            </a:extLst>
          </p:cNvPr>
          <p:cNvSpPr>
            <a:spLocks/>
          </p:cNvSpPr>
          <p:nvPr/>
        </p:nvSpPr>
        <p:spPr>
          <a:xfrm>
            <a:off x="1259338" y="4678240"/>
            <a:ext cx="1155606" cy="58196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sz="1400" dirty="0">
                <a:solidFill>
                  <a:schemeClr val="tx1"/>
                </a:solidFill>
              </a:rPr>
              <a:t>Petal length &lt;= 5.2</a:t>
            </a:r>
          </a:p>
        </p:txBody>
      </p:sp>
      <p:cxnSp>
        <p:nvCxnSpPr>
          <p:cNvPr id="180" name="Elbow Connector 177">
            <a:extLst>
              <a:ext uri="{FF2B5EF4-FFF2-40B4-BE49-F238E27FC236}">
                <a16:creationId xmlns:a16="http://schemas.microsoft.com/office/drawing/2014/main" id="{3C408054-C036-48E1-B5C5-AD099F3FFDAA}"/>
              </a:ext>
            </a:extLst>
          </p:cNvPr>
          <p:cNvCxnSpPr>
            <a:cxnSpLocks/>
            <a:stCxn id="161" idx="2"/>
            <a:endCxn id="179" idx="0"/>
          </p:cNvCxnSpPr>
          <p:nvPr/>
        </p:nvCxnSpPr>
        <p:spPr>
          <a:xfrm rot="5400000">
            <a:off x="2192971" y="3709120"/>
            <a:ext cx="613290" cy="1324950"/>
          </a:xfrm>
          <a:prstGeom prst="bentConnector3">
            <a:avLst>
              <a:gd name="adj1" fmla="val 50000"/>
            </a:avLst>
          </a:prstGeom>
          <a:ln w="635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D2A2A253-F50B-4C07-A918-D4AB6E5875E5}"/>
              </a:ext>
            </a:extLst>
          </p:cNvPr>
          <p:cNvSpPr/>
          <p:nvPr/>
        </p:nvSpPr>
        <p:spPr>
          <a:xfrm>
            <a:off x="1953245" y="4447227"/>
            <a:ext cx="135937" cy="13608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7" name="TextBox 186">
            <a:extLst>
              <a:ext uri="{FF2B5EF4-FFF2-40B4-BE49-F238E27FC236}">
                <a16:creationId xmlns:a16="http://schemas.microsoft.com/office/drawing/2014/main" id="{FD233927-9CBC-417C-B37B-24011318230D}"/>
              </a:ext>
            </a:extLst>
          </p:cNvPr>
          <p:cNvSpPr txBox="1"/>
          <p:nvPr/>
        </p:nvSpPr>
        <p:spPr bwMode="gray">
          <a:xfrm>
            <a:off x="2122197" y="4423215"/>
            <a:ext cx="367279" cy="160097"/>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94%</a:t>
            </a:r>
          </a:p>
        </p:txBody>
      </p:sp>
      <p:sp>
        <p:nvSpPr>
          <p:cNvPr id="184" name="Oval 183">
            <a:extLst>
              <a:ext uri="{FF2B5EF4-FFF2-40B4-BE49-F238E27FC236}">
                <a16:creationId xmlns:a16="http://schemas.microsoft.com/office/drawing/2014/main" id="{E1ED8CAE-8990-4214-ABBC-1A27016CFA92}"/>
              </a:ext>
            </a:extLst>
          </p:cNvPr>
          <p:cNvSpPr/>
          <p:nvPr/>
        </p:nvSpPr>
        <p:spPr>
          <a:xfrm>
            <a:off x="2443801" y="4439441"/>
            <a:ext cx="135937" cy="136085"/>
          </a:xfrm>
          <a:prstGeom prst="ellipse">
            <a:avLst/>
          </a:prstGeom>
          <a:solidFill>
            <a:srgbClr val="1F40E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5" name="TextBox 184">
            <a:extLst>
              <a:ext uri="{FF2B5EF4-FFF2-40B4-BE49-F238E27FC236}">
                <a16:creationId xmlns:a16="http://schemas.microsoft.com/office/drawing/2014/main" id="{5F34344A-BF8A-47D3-BCE9-A77B3E3997E4}"/>
              </a:ext>
            </a:extLst>
          </p:cNvPr>
          <p:cNvSpPr txBox="1"/>
          <p:nvPr/>
        </p:nvSpPr>
        <p:spPr bwMode="gray">
          <a:xfrm>
            <a:off x="2613592" y="4423215"/>
            <a:ext cx="367279" cy="160097"/>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6%</a:t>
            </a:r>
          </a:p>
        </p:txBody>
      </p:sp>
      <p:sp>
        <p:nvSpPr>
          <p:cNvPr id="188" name="TextBox 187">
            <a:extLst>
              <a:ext uri="{FF2B5EF4-FFF2-40B4-BE49-F238E27FC236}">
                <a16:creationId xmlns:a16="http://schemas.microsoft.com/office/drawing/2014/main" id="{7D3B5D45-70DB-4064-92D6-06C0C8604CBE}"/>
              </a:ext>
            </a:extLst>
          </p:cNvPr>
          <p:cNvSpPr txBox="1"/>
          <p:nvPr/>
        </p:nvSpPr>
        <p:spPr bwMode="gray">
          <a:xfrm>
            <a:off x="2240471" y="4205453"/>
            <a:ext cx="482821" cy="160097"/>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lgn="ctr"/>
            <a:r>
              <a:rPr lang="en-US" sz="1000" dirty="0"/>
              <a:t>True</a:t>
            </a:r>
          </a:p>
        </p:txBody>
      </p:sp>
      <p:cxnSp>
        <p:nvCxnSpPr>
          <p:cNvPr id="189" name="Elbow Connector 177">
            <a:extLst>
              <a:ext uri="{FF2B5EF4-FFF2-40B4-BE49-F238E27FC236}">
                <a16:creationId xmlns:a16="http://schemas.microsoft.com/office/drawing/2014/main" id="{1033348D-6A91-4B2A-B311-786CBB77D612}"/>
              </a:ext>
            </a:extLst>
          </p:cNvPr>
          <p:cNvCxnSpPr>
            <a:cxnSpLocks/>
            <a:stCxn id="179" idx="2"/>
            <a:endCxn id="191" idx="0"/>
          </p:cNvCxnSpPr>
          <p:nvPr/>
        </p:nvCxnSpPr>
        <p:spPr>
          <a:xfrm rot="5400000">
            <a:off x="1021825" y="4952682"/>
            <a:ext cx="507799" cy="1122835"/>
          </a:xfrm>
          <a:prstGeom prst="bentConnector3">
            <a:avLst>
              <a:gd name="adj1" fmla="val 50000"/>
            </a:avLst>
          </a:prstGeom>
          <a:ln w="635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C9E2C97F-CDE8-4497-866F-1A8A801C06CE}"/>
              </a:ext>
            </a:extLst>
          </p:cNvPr>
          <p:cNvSpPr/>
          <p:nvPr/>
        </p:nvSpPr>
        <p:spPr>
          <a:xfrm>
            <a:off x="554038" y="5767999"/>
            <a:ext cx="320536" cy="331175"/>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2" name="TextBox 191">
            <a:extLst>
              <a:ext uri="{FF2B5EF4-FFF2-40B4-BE49-F238E27FC236}">
                <a16:creationId xmlns:a16="http://schemas.microsoft.com/office/drawing/2014/main" id="{5F61AD34-AF8E-40B2-9DAA-76F2F4889908}"/>
              </a:ext>
            </a:extLst>
          </p:cNvPr>
          <p:cNvSpPr txBox="1"/>
          <p:nvPr/>
        </p:nvSpPr>
        <p:spPr bwMode="gray">
          <a:xfrm>
            <a:off x="891682" y="5861713"/>
            <a:ext cx="367279" cy="165231"/>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93%</a:t>
            </a:r>
          </a:p>
        </p:txBody>
      </p:sp>
      <p:sp>
        <p:nvSpPr>
          <p:cNvPr id="198" name="Oval 197">
            <a:extLst>
              <a:ext uri="{FF2B5EF4-FFF2-40B4-BE49-F238E27FC236}">
                <a16:creationId xmlns:a16="http://schemas.microsoft.com/office/drawing/2014/main" id="{D733601A-FCE6-418A-AB8A-C3701332C386}"/>
              </a:ext>
            </a:extLst>
          </p:cNvPr>
          <p:cNvSpPr/>
          <p:nvPr/>
        </p:nvSpPr>
        <p:spPr>
          <a:xfrm>
            <a:off x="821331" y="5616455"/>
            <a:ext cx="135937" cy="140449"/>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9" name="TextBox 198">
            <a:extLst>
              <a:ext uri="{FF2B5EF4-FFF2-40B4-BE49-F238E27FC236}">
                <a16:creationId xmlns:a16="http://schemas.microsoft.com/office/drawing/2014/main" id="{88D104C5-B9B9-4D1F-ADDA-71D12FD391CA}"/>
              </a:ext>
            </a:extLst>
          </p:cNvPr>
          <p:cNvSpPr txBox="1"/>
          <p:nvPr/>
        </p:nvSpPr>
        <p:spPr bwMode="gray">
          <a:xfrm>
            <a:off x="990283" y="5591673"/>
            <a:ext cx="367279" cy="165231"/>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93%</a:t>
            </a:r>
          </a:p>
        </p:txBody>
      </p:sp>
      <p:sp>
        <p:nvSpPr>
          <p:cNvPr id="196" name="Oval 195">
            <a:extLst>
              <a:ext uri="{FF2B5EF4-FFF2-40B4-BE49-F238E27FC236}">
                <a16:creationId xmlns:a16="http://schemas.microsoft.com/office/drawing/2014/main" id="{4AD83825-BCDF-45ED-BF3A-3512A85FD831}"/>
              </a:ext>
            </a:extLst>
          </p:cNvPr>
          <p:cNvSpPr/>
          <p:nvPr/>
        </p:nvSpPr>
        <p:spPr>
          <a:xfrm>
            <a:off x="1311887" y="5608420"/>
            <a:ext cx="135937" cy="140449"/>
          </a:xfrm>
          <a:prstGeom prst="ellipse">
            <a:avLst/>
          </a:prstGeom>
          <a:solidFill>
            <a:srgbClr val="1F40E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7" name="TextBox 196">
            <a:extLst>
              <a:ext uri="{FF2B5EF4-FFF2-40B4-BE49-F238E27FC236}">
                <a16:creationId xmlns:a16="http://schemas.microsoft.com/office/drawing/2014/main" id="{3E5CF426-9006-41F9-99B8-EBC45AA7057D}"/>
              </a:ext>
            </a:extLst>
          </p:cNvPr>
          <p:cNvSpPr txBox="1"/>
          <p:nvPr/>
        </p:nvSpPr>
        <p:spPr bwMode="gray">
          <a:xfrm>
            <a:off x="1481678" y="5591673"/>
            <a:ext cx="367279" cy="165231"/>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7%</a:t>
            </a:r>
          </a:p>
        </p:txBody>
      </p:sp>
      <p:sp>
        <p:nvSpPr>
          <p:cNvPr id="200" name="TextBox 199">
            <a:extLst>
              <a:ext uri="{FF2B5EF4-FFF2-40B4-BE49-F238E27FC236}">
                <a16:creationId xmlns:a16="http://schemas.microsoft.com/office/drawing/2014/main" id="{99097816-B2C2-48C8-8EC9-69A50509A0A8}"/>
              </a:ext>
            </a:extLst>
          </p:cNvPr>
          <p:cNvSpPr txBox="1"/>
          <p:nvPr/>
        </p:nvSpPr>
        <p:spPr bwMode="gray">
          <a:xfrm>
            <a:off x="981094" y="5329258"/>
            <a:ext cx="482821" cy="165231"/>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lgn="ctr"/>
            <a:r>
              <a:rPr lang="en-US" sz="1000" dirty="0"/>
              <a:t>True</a:t>
            </a:r>
          </a:p>
        </p:txBody>
      </p:sp>
      <p:sp>
        <p:nvSpPr>
          <p:cNvPr id="202" name="Oval 201">
            <a:extLst>
              <a:ext uri="{FF2B5EF4-FFF2-40B4-BE49-F238E27FC236}">
                <a16:creationId xmlns:a16="http://schemas.microsoft.com/office/drawing/2014/main" id="{8B494259-E339-4CF3-967E-73AA418AE1E5}"/>
              </a:ext>
            </a:extLst>
          </p:cNvPr>
          <p:cNvSpPr/>
          <p:nvPr/>
        </p:nvSpPr>
        <p:spPr>
          <a:xfrm>
            <a:off x="2727509" y="5767999"/>
            <a:ext cx="320536" cy="320505"/>
          </a:xfrm>
          <a:prstGeom prst="ellipse">
            <a:avLst/>
          </a:prstGeom>
          <a:solidFill>
            <a:srgbClr val="1F40E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3" name="TextBox 202">
            <a:extLst>
              <a:ext uri="{FF2B5EF4-FFF2-40B4-BE49-F238E27FC236}">
                <a16:creationId xmlns:a16="http://schemas.microsoft.com/office/drawing/2014/main" id="{73F56F2A-D657-4E52-A8C9-5568A3C71A55}"/>
              </a:ext>
            </a:extLst>
          </p:cNvPr>
          <p:cNvSpPr txBox="1"/>
          <p:nvPr/>
        </p:nvSpPr>
        <p:spPr bwMode="gray">
          <a:xfrm>
            <a:off x="3065153" y="5858693"/>
            <a:ext cx="367279" cy="159908"/>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100%</a:t>
            </a:r>
          </a:p>
        </p:txBody>
      </p:sp>
      <p:cxnSp>
        <p:nvCxnSpPr>
          <p:cNvPr id="204" name="Elbow Connector 177">
            <a:extLst>
              <a:ext uri="{FF2B5EF4-FFF2-40B4-BE49-F238E27FC236}">
                <a16:creationId xmlns:a16="http://schemas.microsoft.com/office/drawing/2014/main" id="{6610D51F-93E0-4F03-8287-48520FFEB1D5}"/>
              </a:ext>
            </a:extLst>
          </p:cNvPr>
          <p:cNvCxnSpPr>
            <a:cxnSpLocks/>
            <a:stCxn id="179" idx="2"/>
            <a:endCxn id="202" idx="0"/>
          </p:cNvCxnSpPr>
          <p:nvPr/>
        </p:nvCxnSpPr>
        <p:spPr>
          <a:xfrm rot="16200000" flipH="1">
            <a:off x="2108560" y="4988781"/>
            <a:ext cx="507799" cy="1050636"/>
          </a:xfrm>
          <a:prstGeom prst="bentConnector3">
            <a:avLst>
              <a:gd name="adj1" fmla="val 50000"/>
            </a:avLst>
          </a:prstGeom>
          <a:ln w="635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206" name="Oval 205">
            <a:extLst>
              <a:ext uri="{FF2B5EF4-FFF2-40B4-BE49-F238E27FC236}">
                <a16:creationId xmlns:a16="http://schemas.microsoft.com/office/drawing/2014/main" id="{5B28DE89-A0FE-4A02-BAB9-9662A96F5174}"/>
              </a:ext>
            </a:extLst>
          </p:cNvPr>
          <p:cNvSpPr/>
          <p:nvPr/>
        </p:nvSpPr>
        <p:spPr>
          <a:xfrm>
            <a:off x="2024340" y="5624227"/>
            <a:ext cx="135937" cy="135923"/>
          </a:xfrm>
          <a:prstGeom prst="ellipse">
            <a:avLst/>
          </a:prstGeom>
          <a:solidFill>
            <a:srgbClr val="1F40E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7" name="TextBox 206">
            <a:extLst>
              <a:ext uri="{FF2B5EF4-FFF2-40B4-BE49-F238E27FC236}">
                <a16:creationId xmlns:a16="http://schemas.microsoft.com/office/drawing/2014/main" id="{DF25EE5A-6791-4578-BDFA-773B3053B906}"/>
              </a:ext>
            </a:extLst>
          </p:cNvPr>
          <p:cNvSpPr txBox="1"/>
          <p:nvPr/>
        </p:nvSpPr>
        <p:spPr bwMode="gray">
          <a:xfrm>
            <a:off x="2223022" y="5608020"/>
            <a:ext cx="367279" cy="159907"/>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000" dirty="0"/>
              <a:t>100%</a:t>
            </a:r>
          </a:p>
        </p:txBody>
      </p:sp>
      <p:sp>
        <p:nvSpPr>
          <p:cNvPr id="208" name="TextBox 207">
            <a:extLst>
              <a:ext uri="{FF2B5EF4-FFF2-40B4-BE49-F238E27FC236}">
                <a16:creationId xmlns:a16="http://schemas.microsoft.com/office/drawing/2014/main" id="{D12D3627-B5CF-4856-B04C-F2EAC6DE4621}"/>
              </a:ext>
            </a:extLst>
          </p:cNvPr>
          <p:cNvSpPr txBox="1"/>
          <p:nvPr/>
        </p:nvSpPr>
        <p:spPr bwMode="gray">
          <a:xfrm>
            <a:off x="2102336" y="5329258"/>
            <a:ext cx="482821" cy="159907"/>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lgn="ctr"/>
            <a:r>
              <a:rPr lang="en-US" sz="1000" dirty="0"/>
              <a:t>False</a:t>
            </a:r>
          </a:p>
        </p:txBody>
      </p:sp>
    </p:spTree>
    <p:extLst>
      <p:ext uri="{BB962C8B-B14F-4D97-AF65-F5344CB8AC3E}">
        <p14:creationId xmlns:p14="http://schemas.microsoft.com/office/powerpoint/2010/main" val="356505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2B257FFD-85AE-46E1-85E0-58F1A09EB756}"/>
              </a:ext>
            </a:extLst>
          </p:cNvPr>
          <p:cNvGraphicFramePr>
            <a:graphicFrameLocks noChangeAspect="1"/>
          </p:cNvGraphicFramePr>
          <p:nvPr>
            <p:custDataLst>
              <p:tags r:id="rId1"/>
            </p:custDataLst>
            <p:extLst>
              <p:ext uri="{D42A27DB-BD31-4B8C-83A1-F6EECF244321}">
                <p14:modId xmlns:p14="http://schemas.microsoft.com/office/powerpoint/2010/main" val="29093943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473" imgH="476" progId="TCLayout.ActiveDocument.1">
                  <p:embed/>
                </p:oleObj>
              </mc:Choice>
              <mc:Fallback>
                <p:oleObj name="think-cell Slide" r:id="rId25" imgW="473" imgH="476" progId="TCLayout.ActiveDocument.1">
                  <p:embed/>
                  <p:pic>
                    <p:nvPicPr>
                      <p:cNvPr id="6" name="Object 6" hidden="1">
                        <a:extLst>
                          <a:ext uri="{FF2B5EF4-FFF2-40B4-BE49-F238E27FC236}">
                            <a16:creationId xmlns:a16="http://schemas.microsoft.com/office/drawing/2014/main" id="{2B257FFD-85AE-46E1-85E0-58F1A09EB756}"/>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23" name="TextBox 22">
            <a:extLst>
              <a:ext uri="{FF2B5EF4-FFF2-40B4-BE49-F238E27FC236}">
                <a16:creationId xmlns:a16="http://schemas.microsoft.com/office/drawing/2014/main" id="{554265F7-7ECF-E198-0025-DF8CAA8B2AE4}"/>
              </a:ext>
            </a:extLst>
          </p:cNvPr>
          <p:cNvSpPr txBox="1">
            <a:spLocks/>
          </p:cNvSpPr>
          <p:nvPr/>
        </p:nvSpPr>
        <p:spPr>
          <a:xfrm>
            <a:off x="8753117" y="5421596"/>
            <a:ext cx="2884147" cy="800219"/>
          </a:xfrm>
          <a:prstGeom prst="rect">
            <a:avLst/>
          </a:prstGeom>
          <a:solidFill>
            <a:schemeClr val="accent3"/>
          </a:solidFill>
        </p:spPr>
        <p:txBody>
          <a:bodyPr vert="horz" wrap="square" lIns="76200" tIns="76200" rIns="76200" bIns="7620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447675">
              <a:buClr>
                <a:schemeClr val="tx2"/>
              </a:buClr>
            </a:pPr>
            <a:r>
              <a:rPr lang="en-US" sz="1400" dirty="0">
                <a:solidFill>
                  <a:schemeClr val="tx2"/>
                </a:solidFill>
                <a:cs typeface="+mn-cs"/>
              </a:rPr>
              <a:t>Propensity models can learn better from actual campaign data, once that is available</a:t>
            </a:r>
          </a:p>
        </p:txBody>
      </p:sp>
      <p:sp>
        <p:nvSpPr>
          <p:cNvPr id="4" name="2. Slide Title">
            <a:extLst>
              <a:ext uri="{FF2B5EF4-FFF2-40B4-BE49-F238E27FC236}">
                <a16:creationId xmlns:a16="http://schemas.microsoft.com/office/drawing/2014/main" id="{899DAC21-32AC-4AC0-94B6-BF6C0A7E6CB1}"/>
              </a:ext>
            </a:extLst>
          </p:cNvPr>
          <p:cNvSpPr>
            <a:spLocks noGrp="1"/>
          </p:cNvSpPr>
          <p:nvPr>
            <p:ph type="title"/>
            <p:custDataLst>
              <p:tags r:id="rId2"/>
            </p:custDataLst>
          </p:nvPr>
        </p:nvSpPr>
        <p:spPr>
          <a:xfrm>
            <a:off x="554736" y="172212"/>
            <a:ext cx="11082528" cy="1154162"/>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ZA" dirty="0">
                <a:latin typeface="Arial" panose="020B0604020202020204" pitchFamily="34" charset="0"/>
              </a:rPr>
              <a:t>2: The propensity models being built learn from historical~</a:t>
            </a:r>
            <a:br>
              <a:rPr lang="en-ZA" dirty="0">
                <a:latin typeface="Arial" panose="020B0604020202020204" pitchFamily="34" charset="0"/>
              </a:rPr>
            </a:br>
            <a:r>
              <a:rPr lang="en-ZA" dirty="0">
                <a:latin typeface="Arial" panose="020B0604020202020204" pitchFamily="34" charset="0"/>
              </a:rPr>
              <a:t>data that is positively labelled (“natural cross-sell” events) and negatively labelled (no cross-sell)</a:t>
            </a:r>
            <a:endParaRPr lang="en-US" dirty="0">
              <a:latin typeface="Arial" panose="020B0604020202020204" pitchFamily="34" charset="0"/>
            </a:endParaRPr>
          </a:p>
        </p:txBody>
      </p:sp>
      <p:cxnSp>
        <p:nvCxnSpPr>
          <p:cNvPr id="28" name="Straight Connector 27">
            <a:extLst>
              <a:ext uri="{FF2B5EF4-FFF2-40B4-BE49-F238E27FC236}">
                <a16:creationId xmlns:a16="http://schemas.microsoft.com/office/drawing/2014/main" id="{BF246727-005D-4753-A4A5-031FB41D710C}"/>
              </a:ext>
            </a:extLst>
          </p:cNvPr>
          <p:cNvCxnSpPr/>
          <p:nvPr/>
        </p:nvCxnSpPr>
        <p:spPr>
          <a:xfrm>
            <a:off x="554735" y="1828316"/>
            <a:ext cx="11082529"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B593872-3033-434D-9696-B7B930A84143}"/>
              </a:ext>
            </a:extLst>
          </p:cNvPr>
          <p:cNvSpPr/>
          <p:nvPr/>
        </p:nvSpPr>
        <p:spPr>
          <a:xfrm>
            <a:off x="6476212" y="1640358"/>
            <a:ext cx="365760" cy="375916"/>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0" name="Oval 29">
            <a:extLst>
              <a:ext uri="{FF2B5EF4-FFF2-40B4-BE49-F238E27FC236}">
                <a16:creationId xmlns:a16="http://schemas.microsoft.com/office/drawing/2014/main" id="{15350988-B098-459C-8F6B-250A2A833F94}"/>
              </a:ext>
            </a:extLst>
          </p:cNvPr>
          <p:cNvSpPr/>
          <p:nvPr/>
        </p:nvSpPr>
        <p:spPr>
          <a:xfrm>
            <a:off x="10012311" y="1640358"/>
            <a:ext cx="365760" cy="375916"/>
          </a:xfrm>
          <a:prstGeom prst="ellipse">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1" name="TextBox 30">
            <a:extLst>
              <a:ext uri="{FF2B5EF4-FFF2-40B4-BE49-F238E27FC236}">
                <a16:creationId xmlns:a16="http://schemas.microsoft.com/office/drawing/2014/main" id="{DC481884-6464-4FBB-B628-D3BC71B04D08}"/>
              </a:ext>
            </a:extLst>
          </p:cNvPr>
          <p:cNvSpPr txBox="1">
            <a:spLocks/>
          </p:cNvSpPr>
          <p:nvPr>
            <p:custDataLst>
              <p:tags r:id="rId3"/>
            </p:custDataLst>
          </p:nvPr>
        </p:nvSpPr>
        <p:spPr>
          <a:xfrm>
            <a:off x="5059323" y="2070045"/>
            <a:ext cx="3199538" cy="246221"/>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b="1" i="0" u="none" strike="noStrike" kern="0" cap="none" spc="0" normalizeH="0" baseline="0" noProof="0" dirty="0">
                <a:ln>
                  <a:noFill/>
                </a:ln>
                <a:solidFill>
                  <a:schemeClr val="accent3"/>
                </a:solidFill>
                <a:effectLst/>
                <a:uLnTx/>
                <a:uFillTx/>
                <a:cs typeface="Arial" panose="020B0604020202020204" pitchFamily="34" charset="0"/>
              </a:rPr>
              <a:t>Q3 2022</a:t>
            </a:r>
          </a:p>
        </p:txBody>
      </p:sp>
      <p:sp>
        <p:nvSpPr>
          <p:cNvPr id="32" name="TextBox 31">
            <a:extLst>
              <a:ext uri="{FF2B5EF4-FFF2-40B4-BE49-F238E27FC236}">
                <a16:creationId xmlns:a16="http://schemas.microsoft.com/office/drawing/2014/main" id="{82E6A3BB-C1C2-4831-8E7E-B4E2D2ED8E99}"/>
              </a:ext>
            </a:extLst>
          </p:cNvPr>
          <p:cNvSpPr txBox="1">
            <a:spLocks/>
          </p:cNvSpPr>
          <p:nvPr>
            <p:custDataLst>
              <p:tags r:id="rId4"/>
            </p:custDataLst>
          </p:nvPr>
        </p:nvSpPr>
        <p:spPr>
          <a:xfrm>
            <a:off x="8753117" y="2070045"/>
            <a:ext cx="2884147" cy="246221"/>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b="1" i="0" u="none" strike="noStrike" kern="0" cap="none" spc="0" normalizeH="0" baseline="0" noProof="0" dirty="0">
                <a:ln>
                  <a:noFill/>
                </a:ln>
                <a:solidFill>
                  <a:schemeClr val="accent3"/>
                </a:solidFill>
                <a:effectLst/>
                <a:uLnTx/>
                <a:uFillTx/>
                <a:cs typeface="Arial" panose="020B0604020202020204" pitchFamily="34" charset="0"/>
              </a:rPr>
              <a:t>Q4 2022</a:t>
            </a:r>
          </a:p>
        </p:txBody>
      </p:sp>
      <p:sp>
        <p:nvSpPr>
          <p:cNvPr id="33" name="TextBox 32">
            <a:extLst>
              <a:ext uri="{FF2B5EF4-FFF2-40B4-BE49-F238E27FC236}">
                <a16:creationId xmlns:a16="http://schemas.microsoft.com/office/drawing/2014/main" id="{45DB841B-52A6-4984-BB60-DAA5ABCD2B86}"/>
              </a:ext>
            </a:extLst>
          </p:cNvPr>
          <p:cNvSpPr txBox="1">
            <a:spLocks/>
          </p:cNvSpPr>
          <p:nvPr>
            <p:custDataLst>
              <p:tags r:id="rId5"/>
            </p:custDataLst>
          </p:nvPr>
        </p:nvSpPr>
        <p:spPr>
          <a:xfrm>
            <a:off x="1245961" y="2547394"/>
            <a:ext cx="2777399" cy="492443"/>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b="1" i="0" u="none" strike="noStrike" kern="0" cap="none" spc="0" normalizeH="0" baseline="0" noProof="0" dirty="0">
                <a:ln>
                  <a:noFill/>
                </a:ln>
                <a:solidFill>
                  <a:schemeClr val="accent3"/>
                </a:solidFill>
                <a:effectLst/>
                <a:uLnTx/>
                <a:uFillTx/>
                <a:cs typeface="Arial" panose="020B0604020202020204" pitchFamily="34" charset="0"/>
              </a:rPr>
              <a:t>Positive training example – </a:t>
            </a:r>
            <a:r>
              <a:rPr kumimoji="0" lang="en-US" i="0" u="none" strike="noStrike" kern="0" cap="none" spc="0" normalizeH="0" baseline="0" noProof="0" dirty="0" err="1">
                <a:ln>
                  <a:noFill/>
                </a:ln>
                <a:effectLst/>
                <a:uLnTx/>
                <a:uFillTx/>
                <a:cs typeface="Arial" panose="020B0604020202020204" pitchFamily="34" charset="0"/>
              </a:rPr>
              <a:t>Mr</a:t>
            </a:r>
            <a:r>
              <a:rPr kumimoji="0" lang="en-US" i="0" u="none" strike="noStrike" kern="0" cap="none" spc="0" normalizeH="0" baseline="0" noProof="0" dirty="0">
                <a:ln>
                  <a:noFill/>
                </a:ln>
                <a:effectLst/>
                <a:uLnTx/>
                <a:uFillTx/>
                <a:cs typeface="Arial" panose="020B0604020202020204" pitchFamily="34" charset="0"/>
              </a:rPr>
              <a:t> XYZ</a:t>
            </a:r>
          </a:p>
        </p:txBody>
      </p:sp>
      <p:pic>
        <p:nvPicPr>
          <p:cNvPr id="34" name="CustomIcon">
            <a:extLst>
              <a:ext uri="{FF2B5EF4-FFF2-40B4-BE49-F238E27FC236}">
                <a16:creationId xmlns:a16="http://schemas.microsoft.com/office/drawing/2014/main" id="{0E1AC480-1910-4353-8F7E-92FC4BFB1816}"/>
              </a:ext>
            </a:extLst>
          </p:cNvPr>
          <p:cNvPicPr>
            <a:picLocks noChangeAspect="1"/>
          </p:cNvPicPr>
          <p:nvPr>
            <p:custDataLst>
              <p:tags r:id="rId6"/>
            </p:custDataLst>
          </p:nvPr>
        </p:nvPicPr>
        <p:blipFill>
          <a:blip r:embed="rId27">
            <a:extLst>
              <a:ext uri="{96DAC541-7B7A-43D3-8B79-37D633B846F1}">
                <asvg:svgBlip xmlns:asvg="http://schemas.microsoft.com/office/drawing/2016/SVG/main" r:embed="rId28"/>
              </a:ext>
            </a:extLst>
          </a:blip>
          <a:stretch>
            <a:fillRect/>
          </a:stretch>
        </p:blipFill>
        <p:spPr>
          <a:xfrm>
            <a:off x="554736" y="2547394"/>
            <a:ext cx="527095" cy="527095"/>
          </a:xfrm>
          <a:prstGeom prst="rect">
            <a:avLst/>
          </a:prstGeom>
        </p:spPr>
      </p:pic>
      <p:sp>
        <p:nvSpPr>
          <p:cNvPr id="39" name="TextBox 38">
            <a:extLst>
              <a:ext uri="{FF2B5EF4-FFF2-40B4-BE49-F238E27FC236}">
                <a16:creationId xmlns:a16="http://schemas.microsoft.com/office/drawing/2014/main" id="{D8588C7E-55BF-4EA6-AF7C-134A774ED025}"/>
              </a:ext>
            </a:extLst>
          </p:cNvPr>
          <p:cNvSpPr txBox="1">
            <a:spLocks/>
          </p:cNvSpPr>
          <p:nvPr>
            <p:custDataLst>
              <p:tags r:id="rId7"/>
            </p:custDataLst>
          </p:nvPr>
        </p:nvSpPr>
        <p:spPr>
          <a:xfrm>
            <a:off x="9092183" y="2547394"/>
            <a:ext cx="2545081" cy="246221"/>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dirty="0">
                <a:ln>
                  <a:noFill/>
                </a:ln>
                <a:effectLst/>
                <a:uLnTx/>
                <a:uFillTx/>
                <a:cs typeface="Arial" panose="020B0604020202020204" pitchFamily="34" charset="0"/>
              </a:rPr>
              <a:t>Opened saving account</a:t>
            </a:r>
          </a:p>
        </p:txBody>
      </p:sp>
      <p:grpSp>
        <p:nvGrpSpPr>
          <p:cNvPr id="47" name="CheckmarkBlue 47">
            <a:extLst>
              <a:ext uri="{FF2B5EF4-FFF2-40B4-BE49-F238E27FC236}">
                <a16:creationId xmlns:a16="http://schemas.microsoft.com/office/drawing/2014/main" id="{96B5EED9-0A73-44A7-B484-7E7A7E518F43}"/>
              </a:ext>
            </a:extLst>
          </p:cNvPr>
          <p:cNvGrpSpPr>
            <a:grpSpLocks/>
          </p:cNvGrpSpPr>
          <p:nvPr>
            <p:custDataLst>
              <p:tags r:id="rId8"/>
            </p:custDataLst>
          </p:nvPr>
        </p:nvGrpSpPr>
        <p:grpSpPr>
          <a:xfrm>
            <a:off x="8753117" y="2547394"/>
            <a:ext cx="255664" cy="255664"/>
            <a:chOff x="1016000" y="1016000"/>
            <a:chExt cx="396228" cy="396228"/>
          </a:xfrm>
          <a:solidFill>
            <a:srgbClr val="00B050"/>
          </a:solidFill>
        </p:grpSpPr>
        <p:sp>
          <p:nvSpPr>
            <p:cNvPr id="44" name="Oval 43">
              <a:extLst>
                <a:ext uri="{FF2B5EF4-FFF2-40B4-BE49-F238E27FC236}">
                  <a16:creationId xmlns:a16="http://schemas.microsoft.com/office/drawing/2014/main" id="{165D024E-CD71-41F5-9754-F854DDE4C846}"/>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46" name="Graphic 45">
              <a:extLst>
                <a:ext uri="{FF2B5EF4-FFF2-40B4-BE49-F238E27FC236}">
                  <a16:creationId xmlns:a16="http://schemas.microsoft.com/office/drawing/2014/main" id="{D2FC932C-ABFB-4322-B15D-7DC5683A692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23614" y="1023614"/>
              <a:ext cx="381000" cy="381000"/>
            </a:xfrm>
            <a:prstGeom prst="rect">
              <a:avLst/>
            </a:prstGeom>
          </p:spPr>
        </p:pic>
      </p:grpSp>
      <p:cxnSp>
        <p:nvCxnSpPr>
          <p:cNvPr id="54" name="Straight Connector 53">
            <a:extLst>
              <a:ext uri="{FF2B5EF4-FFF2-40B4-BE49-F238E27FC236}">
                <a16:creationId xmlns:a16="http://schemas.microsoft.com/office/drawing/2014/main" id="{BC258586-181B-4CC6-A1F5-A6AEC358184F}"/>
              </a:ext>
            </a:extLst>
          </p:cNvPr>
          <p:cNvCxnSpPr>
            <a:cxnSpLocks/>
          </p:cNvCxnSpPr>
          <p:nvPr/>
        </p:nvCxnSpPr>
        <p:spPr>
          <a:xfrm>
            <a:off x="554735" y="2424515"/>
            <a:ext cx="11082529" cy="0"/>
          </a:xfrm>
          <a:prstGeom prst="line">
            <a:avLst/>
          </a:prstGeom>
          <a:ln w="6350" cap="flat">
            <a:solidFill>
              <a:srgbClr val="7F7F7F"/>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E5C4E3D-216A-41E6-A424-EE9A0A2AE4DA}"/>
              </a:ext>
            </a:extLst>
          </p:cNvPr>
          <p:cNvSpPr txBox="1">
            <a:spLocks/>
          </p:cNvSpPr>
          <p:nvPr>
            <p:custDataLst>
              <p:tags r:id="rId9"/>
            </p:custDataLst>
          </p:nvPr>
        </p:nvSpPr>
        <p:spPr>
          <a:xfrm>
            <a:off x="1245961" y="4516007"/>
            <a:ext cx="2777399" cy="492443"/>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b="1" i="0" u="none" strike="noStrike" kern="0" cap="none" spc="0" normalizeH="0" baseline="0" noProof="0" dirty="0">
                <a:ln>
                  <a:noFill/>
                </a:ln>
                <a:solidFill>
                  <a:schemeClr val="accent3"/>
                </a:solidFill>
                <a:effectLst/>
                <a:uLnTx/>
                <a:uFillTx/>
                <a:cs typeface="Arial" panose="020B0604020202020204" pitchFamily="34" charset="0"/>
              </a:rPr>
              <a:t>Negative training example – </a:t>
            </a:r>
            <a:r>
              <a:rPr kumimoji="0" lang="en-US" i="0" u="none" strike="noStrike" kern="0" cap="none" spc="0" normalizeH="0" baseline="0" noProof="0" dirty="0" err="1">
                <a:ln>
                  <a:noFill/>
                </a:ln>
                <a:effectLst/>
                <a:uLnTx/>
                <a:uFillTx/>
                <a:cs typeface="Arial" panose="020B0604020202020204" pitchFamily="34" charset="0"/>
              </a:rPr>
              <a:t>Mr</a:t>
            </a:r>
            <a:r>
              <a:rPr kumimoji="0" lang="en-US" i="0" u="none" strike="noStrike" kern="0" cap="none" spc="0" normalizeH="0" baseline="0" noProof="0" dirty="0">
                <a:ln>
                  <a:noFill/>
                </a:ln>
                <a:effectLst/>
                <a:uLnTx/>
                <a:uFillTx/>
                <a:cs typeface="Arial" panose="020B0604020202020204" pitchFamily="34" charset="0"/>
              </a:rPr>
              <a:t> ABC</a:t>
            </a:r>
          </a:p>
        </p:txBody>
      </p:sp>
      <p:pic>
        <p:nvPicPr>
          <p:cNvPr id="58" name="CustomIcon">
            <a:extLst>
              <a:ext uri="{FF2B5EF4-FFF2-40B4-BE49-F238E27FC236}">
                <a16:creationId xmlns:a16="http://schemas.microsoft.com/office/drawing/2014/main" id="{B627F388-070A-4E7A-87B3-66971394CD29}"/>
              </a:ext>
            </a:extLst>
          </p:cNvPr>
          <p:cNvPicPr>
            <a:picLocks noChangeAspect="1"/>
          </p:cNvPicPr>
          <p:nvPr>
            <p:custDataLst>
              <p:tags r:id="rId10"/>
            </p:custDataLst>
          </p:nvPr>
        </p:nvPicPr>
        <p:blipFill>
          <a:blip r:embed="rId27">
            <a:extLst>
              <a:ext uri="{96DAC541-7B7A-43D3-8B79-37D633B846F1}">
                <asvg:svgBlip xmlns:asvg="http://schemas.microsoft.com/office/drawing/2016/SVG/main" r:embed="rId28"/>
              </a:ext>
            </a:extLst>
          </a:blip>
          <a:stretch>
            <a:fillRect/>
          </a:stretch>
        </p:blipFill>
        <p:spPr>
          <a:xfrm>
            <a:off x="554736" y="4516007"/>
            <a:ext cx="527095" cy="527095"/>
          </a:xfrm>
          <a:prstGeom prst="rect">
            <a:avLst/>
          </a:prstGeom>
        </p:spPr>
      </p:pic>
      <p:sp>
        <p:nvSpPr>
          <p:cNvPr id="61" name="TextBox 60">
            <a:extLst>
              <a:ext uri="{FF2B5EF4-FFF2-40B4-BE49-F238E27FC236}">
                <a16:creationId xmlns:a16="http://schemas.microsoft.com/office/drawing/2014/main" id="{3032449A-8D7C-48A9-BB79-CF22696F3504}"/>
              </a:ext>
            </a:extLst>
          </p:cNvPr>
          <p:cNvSpPr txBox="1">
            <a:spLocks/>
          </p:cNvSpPr>
          <p:nvPr>
            <p:custDataLst>
              <p:tags r:id="rId11"/>
            </p:custDataLst>
          </p:nvPr>
        </p:nvSpPr>
        <p:spPr>
          <a:xfrm>
            <a:off x="9092183" y="4516007"/>
            <a:ext cx="2545081" cy="492443"/>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dirty="0">
                <a:ln>
                  <a:noFill/>
                </a:ln>
                <a:effectLst/>
                <a:uLnTx/>
                <a:uFillTx/>
                <a:cs typeface="Arial" panose="020B0604020202020204" pitchFamily="34" charset="0"/>
              </a:rPr>
              <a:t>Did not open saving account</a:t>
            </a:r>
          </a:p>
        </p:txBody>
      </p:sp>
      <p:grpSp>
        <p:nvGrpSpPr>
          <p:cNvPr id="66" name="XBlue 52">
            <a:extLst>
              <a:ext uri="{FF2B5EF4-FFF2-40B4-BE49-F238E27FC236}">
                <a16:creationId xmlns:a16="http://schemas.microsoft.com/office/drawing/2014/main" id="{7A0E0352-58FB-4D02-9A29-F478E39D8E44}"/>
              </a:ext>
            </a:extLst>
          </p:cNvPr>
          <p:cNvGrpSpPr>
            <a:grpSpLocks/>
          </p:cNvGrpSpPr>
          <p:nvPr>
            <p:custDataLst>
              <p:tags r:id="rId12"/>
            </p:custDataLst>
          </p:nvPr>
        </p:nvGrpSpPr>
        <p:grpSpPr>
          <a:xfrm>
            <a:off x="5059323" y="4516007"/>
            <a:ext cx="255664" cy="255664"/>
            <a:chOff x="1016000" y="1016000"/>
            <a:chExt cx="396228" cy="396228"/>
          </a:xfrm>
          <a:solidFill>
            <a:srgbClr val="FF0000"/>
          </a:solidFill>
        </p:grpSpPr>
        <p:sp>
          <p:nvSpPr>
            <p:cNvPr id="67" name="Oval 66">
              <a:extLst>
                <a:ext uri="{FF2B5EF4-FFF2-40B4-BE49-F238E27FC236}">
                  <a16:creationId xmlns:a16="http://schemas.microsoft.com/office/drawing/2014/main" id="{5E23CDA8-264D-493A-A7A4-6497F0DF9440}"/>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68" name="Graphic 67">
              <a:extLst>
                <a:ext uri="{FF2B5EF4-FFF2-40B4-BE49-F238E27FC236}">
                  <a16:creationId xmlns:a16="http://schemas.microsoft.com/office/drawing/2014/main" id="{84EDC4FF-37DC-4B41-B966-F2582634BF6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23614" y="1023614"/>
              <a:ext cx="381000" cy="381000"/>
            </a:xfrm>
            <a:prstGeom prst="rect">
              <a:avLst/>
            </a:prstGeom>
          </p:spPr>
        </p:pic>
      </p:grpSp>
      <p:cxnSp>
        <p:nvCxnSpPr>
          <p:cNvPr id="69" name="Straight Connector 68">
            <a:extLst>
              <a:ext uri="{FF2B5EF4-FFF2-40B4-BE49-F238E27FC236}">
                <a16:creationId xmlns:a16="http://schemas.microsoft.com/office/drawing/2014/main" id="{369B08FA-DFEE-42A2-94CC-E8E45B0E76FB}"/>
              </a:ext>
            </a:extLst>
          </p:cNvPr>
          <p:cNvCxnSpPr>
            <a:cxnSpLocks/>
          </p:cNvCxnSpPr>
          <p:nvPr/>
        </p:nvCxnSpPr>
        <p:spPr>
          <a:xfrm>
            <a:off x="554735" y="4393128"/>
            <a:ext cx="11082528" cy="0"/>
          </a:xfrm>
          <a:prstGeom prst="line">
            <a:avLst/>
          </a:prstGeom>
          <a:ln w="6350" cap="flat">
            <a:solidFill>
              <a:srgbClr val="7F7F7F"/>
            </a:solidFill>
            <a:prstDash val="solid"/>
            <a:miter lim="800000"/>
            <a:tailEnd type="none"/>
          </a:ln>
        </p:spPr>
        <p:style>
          <a:lnRef idx="1">
            <a:schemeClr val="accent1"/>
          </a:lnRef>
          <a:fillRef idx="0">
            <a:schemeClr val="accent1"/>
          </a:fillRef>
          <a:effectRef idx="0">
            <a:schemeClr val="accent1"/>
          </a:effectRef>
          <a:fontRef idx="minor">
            <a:schemeClr val="tx1"/>
          </a:fontRef>
        </p:style>
      </p:cxnSp>
      <p:grpSp>
        <p:nvGrpSpPr>
          <p:cNvPr id="70" name="XBlue 52">
            <a:extLst>
              <a:ext uri="{FF2B5EF4-FFF2-40B4-BE49-F238E27FC236}">
                <a16:creationId xmlns:a16="http://schemas.microsoft.com/office/drawing/2014/main" id="{FD5340F9-28EF-42D3-B828-422097CD99A9}"/>
              </a:ext>
            </a:extLst>
          </p:cNvPr>
          <p:cNvGrpSpPr>
            <a:grpSpLocks/>
          </p:cNvGrpSpPr>
          <p:nvPr>
            <p:custDataLst>
              <p:tags r:id="rId13"/>
            </p:custDataLst>
          </p:nvPr>
        </p:nvGrpSpPr>
        <p:grpSpPr>
          <a:xfrm>
            <a:off x="8753117" y="4516007"/>
            <a:ext cx="255664" cy="255664"/>
            <a:chOff x="1016000" y="1016000"/>
            <a:chExt cx="396228" cy="396228"/>
          </a:xfrm>
          <a:solidFill>
            <a:srgbClr val="FF0000"/>
          </a:solidFill>
        </p:grpSpPr>
        <p:sp>
          <p:nvSpPr>
            <p:cNvPr id="71" name="Oval 70">
              <a:extLst>
                <a:ext uri="{FF2B5EF4-FFF2-40B4-BE49-F238E27FC236}">
                  <a16:creationId xmlns:a16="http://schemas.microsoft.com/office/drawing/2014/main" id="{0CC2868C-138C-4CFA-92D3-A612503EF352}"/>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72" name="Graphic 71">
              <a:extLst>
                <a:ext uri="{FF2B5EF4-FFF2-40B4-BE49-F238E27FC236}">
                  <a16:creationId xmlns:a16="http://schemas.microsoft.com/office/drawing/2014/main" id="{66792B95-CC75-44B5-843A-08C1CE642DC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23614" y="1023614"/>
              <a:ext cx="381000" cy="381000"/>
            </a:xfrm>
            <a:prstGeom prst="rect">
              <a:avLst/>
            </a:prstGeom>
          </p:spPr>
        </p:pic>
      </p:grpSp>
      <p:grpSp>
        <p:nvGrpSpPr>
          <p:cNvPr id="52" name="XBlue 52">
            <a:extLst>
              <a:ext uri="{FF2B5EF4-FFF2-40B4-BE49-F238E27FC236}">
                <a16:creationId xmlns:a16="http://schemas.microsoft.com/office/drawing/2014/main" id="{3BC04B3A-0A17-4CCD-98D6-67F2576EE934}"/>
              </a:ext>
            </a:extLst>
          </p:cNvPr>
          <p:cNvGrpSpPr>
            <a:grpSpLocks/>
          </p:cNvGrpSpPr>
          <p:nvPr>
            <p:custDataLst>
              <p:tags r:id="rId14"/>
            </p:custDataLst>
          </p:nvPr>
        </p:nvGrpSpPr>
        <p:grpSpPr>
          <a:xfrm>
            <a:off x="5059323" y="2547394"/>
            <a:ext cx="255664" cy="255664"/>
            <a:chOff x="1016000" y="1016000"/>
            <a:chExt cx="396228" cy="396228"/>
          </a:xfrm>
          <a:solidFill>
            <a:srgbClr val="FF0000"/>
          </a:solidFill>
        </p:grpSpPr>
        <p:sp>
          <p:nvSpPr>
            <p:cNvPr id="49" name="Oval 48">
              <a:extLst>
                <a:ext uri="{FF2B5EF4-FFF2-40B4-BE49-F238E27FC236}">
                  <a16:creationId xmlns:a16="http://schemas.microsoft.com/office/drawing/2014/main" id="{76A03B5E-1AFF-449D-B2E9-369BBEA1173F}"/>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51" name="Graphic 50">
              <a:extLst>
                <a:ext uri="{FF2B5EF4-FFF2-40B4-BE49-F238E27FC236}">
                  <a16:creationId xmlns:a16="http://schemas.microsoft.com/office/drawing/2014/main" id="{67DD123F-5CD2-4ACE-8B0F-C35CF09BD97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23614" y="1023614"/>
              <a:ext cx="381000" cy="381000"/>
            </a:xfrm>
            <a:prstGeom prst="rect">
              <a:avLst/>
            </a:prstGeom>
          </p:spPr>
        </p:pic>
      </p:grpSp>
      <p:sp>
        <p:nvSpPr>
          <p:cNvPr id="35" name="TextBox 34">
            <a:extLst>
              <a:ext uri="{FF2B5EF4-FFF2-40B4-BE49-F238E27FC236}">
                <a16:creationId xmlns:a16="http://schemas.microsoft.com/office/drawing/2014/main" id="{74912139-90D0-43AA-BB84-30F35EFD1D5D}"/>
              </a:ext>
            </a:extLst>
          </p:cNvPr>
          <p:cNvSpPr txBox="1"/>
          <p:nvPr>
            <p:custDataLst>
              <p:tags r:id="rId15"/>
            </p:custDataLst>
          </p:nvPr>
        </p:nvSpPr>
        <p:spPr>
          <a:xfrm>
            <a:off x="5402578" y="2547394"/>
            <a:ext cx="2856283" cy="492443"/>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dirty="0">
                <a:ln>
                  <a:noFill/>
                </a:ln>
                <a:effectLst/>
                <a:uLnTx/>
                <a:uFillTx/>
                <a:cs typeface="Arial" panose="020B0604020202020204" pitchFamily="34" charset="0"/>
              </a:rPr>
              <a:t>Does not have a saving account</a:t>
            </a:r>
          </a:p>
        </p:txBody>
      </p:sp>
      <p:sp>
        <p:nvSpPr>
          <p:cNvPr id="36" name="TextBox 35">
            <a:extLst>
              <a:ext uri="{FF2B5EF4-FFF2-40B4-BE49-F238E27FC236}">
                <a16:creationId xmlns:a16="http://schemas.microsoft.com/office/drawing/2014/main" id="{FA8ADFB7-5D56-4605-A978-5D8658F013B8}"/>
              </a:ext>
            </a:extLst>
          </p:cNvPr>
          <p:cNvSpPr txBox="1"/>
          <p:nvPr>
            <p:custDataLst>
              <p:tags r:id="rId16"/>
            </p:custDataLst>
          </p:nvPr>
        </p:nvSpPr>
        <p:spPr>
          <a:xfrm>
            <a:off x="5402578" y="3162716"/>
            <a:ext cx="2856283" cy="430887"/>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i="0" u="none" strike="noStrike" kern="0" cap="none" spc="0" normalizeH="0" baseline="0" noProof="0" dirty="0">
                <a:ln>
                  <a:noFill/>
                </a:ln>
                <a:effectLst/>
                <a:uLnTx/>
                <a:uFillTx/>
                <a:cs typeface="Arial" panose="020B0604020202020204" pitchFamily="34" charset="0"/>
              </a:rPr>
              <a:t>Credit card transactions significantly increased in the last quarter</a:t>
            </a:r>
          </a:p>
        </p:txBody>
      </p:sp>
      <p:sp>
        <p:nvSpPr>
          <p:cNvPr id="41" name="TextBox 40">
            <a:extLst>
              <a:ext uri="{FF2B5EF4-FFF2-40B4-BE49-F238E27FC236}">
                <a16:creationId xmlns:a16="http://schemas.microsoft.com/office/drawing/2014/main" id="{FE50172D-33CA-4AB8-BC7F-78F4099DE606}"/>
              </a:ext>
            </a:extLst>
          </p:cNvPr>
          <p:cNvSpPr txBox="1"/>
          <p:nvPr>
            <p:custDataLst>
              <p:tags r:id="rId17"/>
            </p:custDataLst>
          </p:nvPr>
        </p:nvSpPr>
        <p:spPr>
          <a:xfrm>
            <a:off x="5402578" y="3716482"/>
            <a:ext cx="2856283"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i="0" u="none" strike="noStrike" kern="0" cap="none" spc="0" normalizeH="0" baseline="0" noProof="0" dirty="0">
                <a:ln>
                  <a:noFill/>
                </a:ln>
                <a:effectLst/>
                <a:uLnTx/>
                <a:uFillTx/>
                <a:cs typeface="Arial" panose="020B0604020202020204" pitchFamily="34" charset="0"/>
              </a:rPr>
              <a:t>Age &gt; 30</a:t>
            </a:r>
          </a:p>
        </p:txBody>
      </p:sp>
      <p:sp>
        <p:nvSpPr>
          <p:cNvPr id="43" name="TextBox 42">
            <a:extLst>
              <a:ext uri="{FF2B5EF4-FFF2-40B4-BE49-F238E27FC236}">
                <a16:creationId xmlns:a16="http://schemas.microsoft.com/office/drawing/2014/main" id="{B8B95BA6-FE17-4408-A962-511DE535C5C4}"/>
              </a:ext>
            </a:extLst>
          </p:cNvPr>
          <p:cNvSpPr txBox="1"/>
          <p:nvPr>
            <p:custDataLst>
              <p:tags r:id="rId18"/>
            </p:custDataLst>
          </p:nvPr>
        </p:nvSpPr>
        <p:spPr>
          <a:xfrm>
            <a:off x="5402578" y="4054805"/>
            <a:ext cx="2856283"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i="0" u="none" strike="noStrike" kern="0" cap="none" spc="0" normalizeH="0" baseline="0" noProof="0" dirty="0">
                <a:ln>
                  <a:noFill/>
                </a:ln>
                <a:effectLst/>
                <a:uLnTx/>
                <a:uFillTx/>
                <a:cs typeface="Arial" panose="020B0604020202020204" pitchFamily="34" charset="0"/>
              </a:rPr>
              <a:t>Has 2 dependents</a:t>
            </a:r>
          </a:p>
        </p:txBody>
      </p:sp>
      <p:sp>
        <p:nvSpPr>
          <p:cNvPr id="59" name="TextBox 58">
            <a:extLst>
              <a:ext uri="{FF2B5EF4-FFF2-40B4-BE49-F238E27FC236}">
                <a16:creationId xmlns:a16="http://schemas.microsoft.com/office/drawing/2014/main" id="{435056FB-7488-48B0-B0AA-569188301735}"/>
              </a:ext>
            </a:extLst>
          </p:cNvPr>
          <p:cNvSpPr txBox="1"/>
          <p:nvPr>
            <p:custDataLst>
              <p:tags r:id="rId19"/>
            </p:custDataLst>
          </p:nvPr>
        </p:nvSpPr>
        <p:spPr>
          <a:xfrm>
            <a:off x="5402578" y="4516007"/>
            <a:ext cx="2856283" cy="492443"/>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i="0" u="none" strike="noStrike" kern="0" cap="none" spc="0" normalizeH="0" baseline="0" noProof="0" dirty="0">
                <a:ln>
                  <a:noFill/>
                </a:ln>
                <a:effectLst/>
                <a:uLnTx/>
                <a:uFillTx/>
                <a:cs typeface="Arial" panose="020B0604020202020204" pitchFamily="34" charset="0"/>
              </a:rPr>
              <a:t>Does not have a saving account</a:t>
            </a:r>
          </a:p>
        </p:txBody>
      </p:sp>
      <p:sp>
        <p:nvSpPr>
          <p:cNvPr id="60" name="TextBox 59">
            <a:extLst>
              <a:ext uri="{FF2B5EF4-FFF2-40B4-BE49-F238E27FC236}">
                <a16:creationId xmlns:a16="http://schemas.microsoft.com/office/drawing/2014/main" id="{9CEA9DD4-DA34-40C5-839D-2C880AB5CD5A}"/>
              </a:ext>
            </a:extLst>
          </p:cNvPr>
          <p:cNvSpPr txBox="1"/>
          <p:nvPr>
            <p:custDataLst>
              <p:tags r:id="rId20"/>
            </p:custDataLst>
          </p:nvPr>
        </p:nvSpPr>
        <p:spPr>
          <a:xfrm>
            <a:off x="5402578" y="5110511"/>
            <a:ext cx="2856283" cy="430887"/>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i="0" u="none" strike="noStrike" kern="0" cap="none" spc="0" normalizeH="0" baseline="0" noProof="0" dirty="0">
                <a:ln>
                  <a:noFill/>
                </a:ln>
                <a:effectLst/>
                <a:uLnTx/>
                <a:uFillTx/>
                <a:cs typeface="Arial" panose="020B0604020202020204" pitchFamily="34" charset="0"/>
              </a:rPr>
              <a:t>Credit card transactions in gradual decline over the last quarter</a:t>
            </a:r>
          </a:p>
        </p:txBody>
      </p:sp>
      <p:sp>
        <p:nvSpPr>
          <p:cNvPr id="62" name="TextBox 61">
            <a:extLst>
              <a:ext uri="{FF2B5EF4-FFF2-40B4-BE49-F238E27FC236}">
                <a16:creationId xmlns:a16="http://schemas.microsoft.com/office/drawing/2014/main" id="{ABC7A857-0585-4501-8DE2-18F15591CB2D}"/>
              </a:ext>
            </a:extLst>
          </p:cNvPr>
          <p:cNvSpPr txBox="1"/>
          <p:nvPr>
            <p:custDataLst>
              <p:tags r:id="rId21"/>
            </p:custDataLst>
          </p:nvPr>
        </p:nvSpPr>
        <p:spPr>
          <a:xfrm>
            <a:off x="5402578" y="5643459"/>
            <a:ext cx="2856283"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i="0" u="none" strike="noStrike" kern="0" cap="none" spc="0" normalizeH="0" baseline="0" noProof="0" dirty="0">
                <a:ln>
                  <a:noFill/>
                </a:ln>
                <a:effectLst/>
                <a:uLnTx/>
                <a:uFillTx/>
                <a:cs typeface="Arial" panose="020B0604020202020204" pitchFamily="34" charset="0"/>
              </a:rPr>
              <a:t>Age &gt; 55</a:t>
            </a:r>
          </a:p>
        </p:txBody>
      </p:sp>
      <p:sp>
        <p:nvSpPr>
          <p:cNvPr id="78" name="TextBox 77">
            <a:extLst>
              <a:ext uri="{FF2B5EF4-FFF2-40B4-BE49-F238E27FC236}">
                <a16:creationId xmlns:a16="http://schemas.microsoft.com/office/drawing/2014/main" id="{00B354EC-4E9C-407A-8350-E8F0B2511A18}"/>
              </a:ext>
            </a:extLst>
          </p:cNvPr>
          <p:cNvSpPr txBox="1"/>
          <p:nvPr>
            <p:custDataLst>
              <p:tags r:id="rId22"/>
            </p:custDataLst>
          </p:nvPr>
        </p:nvSpPr>
        <p:spPr>
          <a:xfrm>
            <a:off x="5402578" y="5960964"/>
            <a:ext cx="2856283"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400" i="0" u="none" strike="noStrike" kern="0" cap="none" spc="0" normalizeH="0" baseline="0" noProof="0" dirty="0">
                <a:ln>
                  <a:noFill/>
                </a:ln>
                <a:effectLst/>
                <a:uLnTx/>
                <a:uFillTx/>
                <a:cs typeface="Arial" panose="020B0604020202020204" pitchFamily="34" charset="0"/>
              </a:rPr>
              <a:t>Has 1 dependent</a:t>
            </a:r>
          </a:p>
        </p:txBody>
      </p:sp>
      <p:grpSp>
        <p:nvGrpSpPr>
          <p:cNvPr id="9" name="ExclamationMarkWhite 9">
            <a:extLst>
              <a:ext uri="{FF2B5EF4-FFF2-40B4-BE49-F238E27FC236}">
                <a16:creationId xmlns:a16="http://schemas.microsoft.com/office/drawing/2014/main" id="{EBDAF23A-7C2E-4641-A695-D228541E4912}"/>
              </a:ext>
            </a:extLst>
          </p:cNvPr>
          <p:cNvGrpSpPr>
            <a:grpSpLocks noChangeAspect="1"/>
          </p:cNvGrpSpPr>
          <p:nvPr>
            <p:custDataLst>
              <p:tags r:id="rId23"/>
            </p:custDataLst>
          </p:nvPr>
        </p:nvGrpSpPr>
        <p:grpSpPr>
          <a:xfrm>
            <a:off x="8845050" y="5494645"/>
            <a:ext cx="327461" cy="327461"/>
            <a:chOff x="1016000" y="1016000"/>
            <a:chExt cx="396228" cy="396228"/>
          </a:xfrm>
        </p:grpSpPr>
        <p:sp>
          <p:nvSpPr>
            <p:cNvPr id="2" name="Oval 1">
              <a:extLst>
                <a:ext uri="{FF2B5EF4-FFF2-40B4-BE49-F238E27FC236}">
                  <a16:creationId xmlns:a16="http://schemas.microsoft.com/office/drawing/2014/main" id="{1FC53461-9135-4B51-BB40-450DE8A66FD2}"/>
                </a:ext>
              </a:extLst>
            </p:cNvPr>
            <p:cNvSpPr/>
            <p:nvPr/>
          </p:nvSpPr>
          <p:spPr>
            <a:xfrm>
              <a:off x="1016000" y="1016000"/>
              <a:ext cx="396228" cy="396228"/>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8" name="Graphic 7">
              <a:extLst>
                <a:ext uri="{FF2B5EF4-FFF2-40B4-BE49-F238E27FC236}">
                  <a16:creationId xmlns:a16="http://schemas.microsoft.com/office/drawing/2014/main" id="{8D21760D-AC6E-4643-A02A-DCF35D4D505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23614" y="1023614"/>
              <a:ext cx="381000" cy="381000"/>
            </a:xfrm>
            <a:prstGeom prst="rect">
              <a:avLst/>
            </a:prstGeom>
          </p:spPr>
        </p:pic>
      </p:grpSp>
      <p:sp>
        <p:nvSpPr>
          <p:cNvPr id="18" name="TextBox 17">
            <a:extLst>
              <a:ext uri="{FF2B5EF4-FFF2-40B4-BE49-F238E27FC236}">
                <a16:creationId xmlns:a16="http://schemas.microsoft.com/office/drawing/2014/main" id="{68577064-A603-48CA-A4A5-C16A1E920487}"/>
              </a:ext>
            </a:extLst>
          </p:cNvPr>
          <p:cNvSpPr txBox="1"/>
          <p:nvPr/>
        </p:nvSpPr>
        <p:spPr>
          <a:xfrm>
            <a:off x="554736" y="1536160"/>
            <a:ext cx="2737104" cy="246221"/>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solidFill>
                  <a:schemeClr val="accent3"/>
                </a:solidFill>
              </a:rPr>
              <a:t>Saving account example</a:t>
            </a:r>
          </a:p>
        </p:txBody>
      </p:sp>
    </p:spTree>
    <p:extLst>
      <p:ext uri="{BB962C8B-B14F-4D97-AF65-F5344CB8AC3E}">
        <p14:creationId xmlns:p14="http://schemas.microsoft.com/office/powerpoint/2010/main" val="32769795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extLst>
              <p:ext uri="{D42A27DB-BD31-4B8C-83A1-F6EECF244321}">
                <p14:modId xmlns:p14="http://schemas.microsoft.com/office/powerpoint/2010/main" val="28616193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27" imgH="327" progId="TCLayout.ActiveDocument.1">
                  <p:embed/>
                </p:oleObj>
              </mc:Choice>
              <mc:Fallback>
                <p:oleObj name="think-cell Slide" r:id="rId40"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34A2D7-3F88-4327-A38D-55E54E35ACB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latin typeface="Arial" panose="020B0604020202020204" pitchFamily="34" charset="0"/>
              <a:sym typeface="Arial" panose="020B0604020202020204" pitchFamily="34"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519011"/>
            <a:ext cx="11082528" cy="384721"/>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en-US" dirty="0"/>
              <a:t>The more complex your model gets, the better it can fit to the data…</a:t>
            </a:r>
          </a:p>
        </p:txBody>
      </p:sp>
      <p:sp>
        <p:nvSpPr>
          <p:cNvPr id="3" name="TextBox 2">
            <a:extLst>
              <a:ext uri="{FF2B5EF4-FFF2-40B4-BE49-F238E27FC236}">
                <a16:creationId xmlns:a16="http://schemas.microsoft.com/office/drawing/2014/main" id="{2A612AB7-C2A1-4325-9EB0-AF94F56B5162}"/>
              </a:ext>
            </a:extLst>
          </p:cNvPr>
          <p:cNvSpPr txBox="1">
            <a:spLocks/>
          </p:cNvSpPr>
          <p:nvPr/>
        </p:nvSpPr>
        <p:spPr>
          <a:xfrm>
            <a:off x="554736" y="1706563"/>
            <a:ext cx="11082528" cy="49244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Let’s assume we are trying to find the functional form that describes the relationship between Age and Height (cm) for girls between 10 and 18 years of age. We have a sample data set of 9 girls with one observation for each year.</a:t>
            </a:r>
          </a:p>
        </p:txBody>
      </p:sp>
      <p:graphicFrame>
        <p:nvGraphicFramePr>
          <p:cNvPr id="6" name="Chart 5">
            <a:extLst>
              <a:ext uri="{FF2B5EF4-FFF2-40B4-BE49-F238E27FC236}">
                <a16:creationId xmlns:a16="http://schemas.microsoft.com/office/drawing/2014/main" id="{1915900A-46C8-06D1-0D10-0E27A5A5D9B3}"/>
              </a:ext>
            </a:extLst>
          </p:cNvPr>
          <p:cNvGraphicFramePr/>
          <p:nvPr>
            <p:custDataLst>
              <p:tags r:id="rId3"/>
            </p:custDataLst>
            <p:extLst>
              <p:ext uri="{D42A27DB-BD31-4B8C-83A1-F6EECF244321}">
                <p14:modId xmlns:p14="http://schemas.microsoft.com/office/powerpoint/2010/main" val="3426055219"/>
              </p:ext>
            </p:extLst>
          </p:nvPr>
        </p:nvGraphicFramePr>
        <p:xfrm>
          <a:off x="857250" y="3235325"/>
          <a:ext cx="3113088" cy="2574925"/>
        </p:xfrm>
        <a:graphic>
          <a:graphicData uri="http://schemas.openxmlformats.org/drawingml/2006/chart">
            <c:chart xmlns:c="http://schemas.openxmlformats.org/drawingml/2006/chart" xmlns:r="http://schemas.openxmlformats.org/officeDocument/2006/relationships" r:id="rId42"/>
          </a:graphicData>
        </a:graphic>
      </p:graphicFrame>
      <p:sp>
        <p:nvSpPr>
          <p:cNvPr id="27" name="Text Placeholder 61">
            <a:extLst>
              <a:ext uri="{FF2B5EF4-FFF2-40B4-BE49-F238E27FC236}">
                <a16:creationId xmlns:a16="http://schemas.microsoft.com/office/drawing/2014/main" id="{1407176A-07F5-4F10-AFF0-4E444646EAA1}"/>
              </a:ext>
            </a:extLst>
          </p:cNvPr>
          <p:cNvSpPr>
            <a:spLocks noGrp="1"/>
          </p:cNvSpPr>
          <p:nvPr>
            <p:custDataLst>
              <p:tags r:id="rId4"/>
            </p:custDataLst>
          </p:nvPr>
        </p:nvSpPr>
        <p:spPr bwMode="gray">
          <a:xfrm>
            <a:off x="527050" y="3709988"/>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5A19D7BA-4098-4315-AD5D-001188FA21F7}" type="datetime'''1''''''''''''70'''''''''''''''''''''''">
              <a:rPr lang="en-US" altLang="en-US" sz="1400" smtClean="0"/>
              <a:pPr/>
              <a:t>170</a:t>
            </a:fld>
            <a:endParaRPr lang="en-US" sz="1400" dirty="0">
              <a:sym typeface="+mn-lt"/>
            </a:endParaRPr>
          </a:p>
        </p:txBody>
      </p:sp>
      <p:sp>
        <p:nvSpPr>
          <p:cNvPr id="26" name="Text Placeholder 61">
            <a:extLst>
              <a:ext uri="{FF2B5EF4-FFF2-40B4-BE49-F238E27FC236}">
                <a16:creationId xmlns:a16="http://schemas.microsoft.com/office/drawing/2014/main" id="{45B076D6-D65B-4AD3-B2C4-9E32C17929EC}"/>
              </a:ext>
            </a:extLst>
          </p:cNvPr>
          <p:cNvSpPr>
            <a:spLocks noGrp="1"/>
          </p:cNvSpPr>
          <p:nvPr>
            <p:custDataLst>
              <p:tags r:id="rId5"/>
            </p:custDataLst>
          </p:nvPr>
        </p:nvSpPr>
        <p:spPr bwMode="gray">
          <a:xfrm>
            <a:off x="527050" y="4191000"/>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62E17463-EC50-4D22-80AD-5A1843E0B481}" type="datetime'''''''''''''''''''''1''''''''''''''''''''6''''''''0'''''''''''">
              <a:rPr lang="en-US" altLang="en-US" sz="1400" smtClean="0"/>
              <a:pPr/>
              <a:t>160</a:t>
            </a:fld>
            <a:endParaRPr lang="en-US" sz="1400" dirty="0">
              <a:sym typeface="+mn-lt"/>
            </a:endParaRPr>
          </a:p>
        </p:txBody>
      </p:sp>
      <p:sp>
        <p:nvSpPr>
          <p:cNvPr id="24" name="Text Placeholder 61">
            <a:extLst>
              <a:ext uri="{FF2B5EF4-FFF2-40B4-BE49-F238E27FC236}">
                <a16:creationId xmlns:a16="http://schemas.microsoft.com/office/drawing/2014/main" id="{2979B8EF-AAD4-4C0B-8E44-7F2953665CD9}"/>
              </a:ext>
            </a:extLst>
          </p:cNvPr>
          <p:cNvSpPr>
            <a:spLocks noGrp="1"/>
          </p:cNvSpPr>
          <p:nvPr>
            <p:custDataLst>
              <p:tags r:id="rId6"/>
            </p:custDataLst>
          </p:nvPr>
        </p:nvSpPr>
        <p:spPr bwMode="gray">
          <a:xfrm>
            <a:off x="527050" y="5154613"/>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22C25976-42FB-4A02-9B2F-A70654BA8919}" type="datetime'''''''''''''''''1''''''''''''4''''''''''''''''''0'''">
              <a:rPr lang="en-US" altLang="en-US" sz="1400" smtClean="0"/>
              <a:pPr/>
              <a:t>140</a:t>
            </a:fld>
            <a:endParaRPr lang="en-US" sz="1400" dirty="0">
              <a:sym typeface="+mn-lt"/>
            </a:endParaRPr>
          </a:p>
        </p:txBody>
      </p:sp>
      <p:sp>
        <p:nvSpPr>
          <p:cNvPr id="25" name="Text Placeholder 61">
            <a:extLst>
              <a:ext uri="{FF2B5EF4-FFF2-40B4-BE49-F238E27FC236}">
                <a16:creationId xmlns:a16="http://schemas.microsoft.com/office/drawing/2014/main" id="{067A4032-2C8D-43EF-B6DA-F25EA7EF448F}"/>
              </a:ext>
            </a:extLst>
          </p:cNvPr>
          <p:cNvSpPr>
            <a:spLocks noGrp="1"/>
          </p:cNvSpPr>
          <p:nvPr>
            <p:custDataLst>
              <p:tags r:id="rId7"/>
            </p:custDataLst>
          </p:nvPr>
        </p:nvSpPr>
        <p:spPr bwMode="gray">
          <a:xfrm>
            <a:off x="527050" y="4673600"/>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E0A44E48-53C1-4104-8ADC-4349B8096703}" type="datetime'''''''''''1''''''''''''''5''''''''''''''''''0'''''">
              <a:rPr lang="en-US" altLang="en-US" sz="1400" smtClean="0"/>
              <a:pPr/>
              <a:t>150</a:t>
            </a:fld>
            <a:endParaRPr lang="en-US" sz="1400" dirty="0">
              <a:sym typeface="+mn-lt"/>
            </a:endParaRPr>
          </a:p>
        </p:txBody>
      </p:sp>
      <p:sp>
        <p:nvSpPr>
          <p:cNvPr id="22" name="Text Placeholder 61">
            <a:extLst>
              <a:ext uri="{FF2B5EF4-FFF2-40B4-BE49-F238E27FC236}">
                <a16:creationId xmlns:a16="http://schemas.microsoft.com/office/drawing/2014/main" id="{C98B5EAA-CE4C-4B94-8CB0-D9D107D35DDA}"/>
              </a:ext>
            </a:extLst>
          </p:cNvPr>
          <p:cNvSpPr>
            <a:spLocks noGrp="1"/>
          </p:cNvSpPr>
          <p:nvPr>
            <p:custDataLst>
              <p:tags r:id="rId8"/>
            </p:custDataLst>
          </p:nvPr>
        </p:nvSpPr>
        <p:spPr bwMode="gray">
          <a:xfrm>
            <a:off x="378936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CA849E2D-211A-4626-B7DA-E3D2566DCEBF}" type="datetime'''''1''''''''''''''''''''''''''''''''8'''''''">
              <a:rPr lang="en-US" altLang="en-US" sz="1400" smtClean="0"/>
              <a:pPr/>
              <a:t>18</a:t>
            </a:fld>
            <a:endParaRPr lang="en-US" sz="1400" dirty="0">
              <a:sym typeface="+mn-lt"/>
            </a:endParaRPr>
          </a:p>
        </p:txBody>
      </p:sp>
      <p:sp>
        <p:nvSpPr>
          <p:cNvPr id="16" name="Text Placeholder 61">
            <a:extLst>
              <a:ext uri="{FF2B5EF4-FFF2-40B4-BE49-F238E27FC236}">
                <a16:creationId xmlns:a16="http://schemas.microsoft.com/office/drawing/2014/main" id="{953D88F0-D1FC-434E-8993-CB728CD658BE}"/>
              </a:ext>
            </a:extLst>
          </p:cNvPr>
          <p:cNvSpPr>
            <a:spLocks noGrp="1"/>
          </p:cNvSpPr>
          <p:nvPr>
            <p:custDataLst>
              <p:tags r:id="rId9"/>
            </p:custDataLst>
          </p:nvPr>
        </p:nvSpPr>
        <p:spPr bwMode="gray">
          <a:xfrm>
            <a:off x="305276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F2160F5-332E-4ED9-BC66-77D73F5DA24E}" type="datetime'''''''''''1''''''''''''''''''''6'''">
              <a:rPr lang="en-US" altLang="en-US" sz="1400" smtClean="0"/>
              <a:pPr/>
              <a:t>16</a:t>
            </a:fld>
            <a:endParaRPr lang="en-US" sz="1400" dirty="0">
              <a:sym typeface="+mn-lt"/>
            </a:endParaRPr>
          </a:p>
        </p:txBody>
      </p:sp>
      <p:sp>
        <p:nvSpPr>
          <p:cNvPr id="23" name="Text Placeholder 61">
            <a:extLst>
              <a:ext uri="{FF2B5EF4-FFF2-40B4-BE49-F238E27FC236}">
                <a16:creationId xmlns:a16="http://schemas.microsoft.com/office/drawing/2014/main" id="{70D542B8-1187-4238-9BBD-3ED89BBAB592}"/>
              </a:ext>
            </a:extLst>
          </p:cNvPr>
          <p:cNvSpPr>
            <a:spLocks noGrp="1"/>
          </p:cNvSpPr>
          <p:nvPr>
            <p:custDataLst>
              <p:tags r:id="rId10"/>
            </p:custDataLst>
          </p:nvPr>
        </p:nvSpPr>
        <p:spPr bwMode="gray">
          <a:xfrm>
            <a:off x="527050" y="5637213"/>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999A7335-56B9-42DC-A898-84307ED01490}" type="datetime'''''''1''3''''0'''''''''''''''">
              <a:rPr lang="en-US" altLang="en-US" sz="1400" smtClean="0"/>
              <a:pPr/>
              <a:t>130</a:t>
            </a:fld>
            <a:endParaRPr lang="en-US" sz="1400" dirty="0">
              <a:sym typeface="+mn-lt"/>
            </a:endParaRPr>
          </a:p>
        </p:txBody>
      </p:sp>
      <p:sp>
        <p:nvSpPr>
          <p:cNvPr id="21" name="Text Placeholder 61">
            <a:extLst>
              <a:ext uri="{FF2B5EF4-FFF2-40B4-BE49-F238E27FC236}">
                <a16:creationId xmlns:a16="http://schemas.microsoft.com/office/drawing/2014/main" id="{4A559BED-AD77-4294-8CDD-B63155C1D740}"/>
              </a:ext>
            </a:extLst>
          </p:cNvPr>
          <p:cNvSpPr>
            <a:spLocks noGrp="1"/>
          </p:cNvSpPr>
          <p:nvPr>
            <p:custDataLst>
              <p:tags r:id="rId11"/>
            </p:custDataLst>
          </p:nvPr>
        </p:nvSpPr>
        <p:spPr bwMode="gray">
          <a:xfrm>
            <a:off x="268446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DB454C1-4D1D-4AEE-95C9-AD398B2D6CC3}" type="datetime'''''''''''''''''1''''''''5'''''''''''''''''''''">
              <a:rPr lang="en-US" altLang="en-US" sz="1400" smtClean="0"/>
              <a:pPr/>
              <a:t>15</a:t>
            </a:fld>
            <a:endParaRPr lang="en-US" sz="1400" dirty="0">
              <a:sym typeface="+mn-lt"/>
            </a:endParaRPr>
          </a:p>
        </p:txBody>
      </p:sp>
      <p:sp>
        <p:nvSpPr>
          <p:cNvPr id="18" name="Text Placeholder 61">
            <a:extLst>
              <a:ext uri="{FF2B5EF4-FFF2-40B4-BE49-F238E27FC236}">
                <a16:creationId xmlns:a16="http://schemas.microsoft.com/office/drawing/2014/main" id="{4495513A-1ECE-4683-BC4B-EFF006E4725B}"/>
              </a:ext>
            </a:extLst>
          </p:cNvPr>
          <p:cNvSpPr>
            <a:spLocks noGrp="1"/>
          </p:cNvSpPr>
          <p:nvPr>
            <p:custDataLst>
              <p:tags r:id="rId12"/>
            </p:custDataLst>
          </p:nvPr>
        </p:nvSpPr>
        <p:spPr bwMode="gray">
          <a:xfrm>
            <a:off x="231616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4AAA0CF8-BA3F-4001-BA04-A949C822D0BC}" type="datetime'''1''''''''''''''''''''''''''''''''''''''''''''4'''''''''''''">
              <a:rPr lang="en-US" altLang="en-US" sz="1400" smtClean="0"/>
              <a:pPr/>
              <a:t>14</a:t>
            </a:fld>
            <a:endParaRPr lang="en-US" sz="1400" dirty="0">
              <a:sym typeface="+mn-lt"/>
            </a:endParaRPr>
          </a:p>
        </p:txBody>
      </p:sp>
      <p:sp>
        <p:nvSpPr>
          <p:cNvPr id="17" name="Text Placeholder 61">
            <a:extLst>
              <a:ext uri="{FF2B5EF4-FFF2-40B4-BE49-F238E27FC236}">
                <a16:creationId xmlns:a16="http://schemas.microsoft.com/office/drawing/2014/main" id="{53C54B51-A025-43E6-998D-273B7097C9CF}"/>
              </a:ext>
            </a:extLst>
          </p:cNvPr>
          <p:cNvSpPr>
            <a:spLocks noGrp="1"/>
          </p:cNvSpPr>
          <p:nvPr>
            <p:custDataLst>
              <p:tags r:id="rId13"/>
            </p:custDataLst>
          </p:nvPr>
        </p:nvSpPr>
        <p:spPr bwMode="gray">
          <a:xfrm>
            <a:off x="1216025" y="5802313"/>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D9DBAC59-9F45-4B35-AB17-F2B7FD1959EA}" type="datetime'''''''''''''''''''''''''''''''1''''1'''''''''''''''''''''''">
              <a:rPr lang="en-US" altLang="en-US" sz="1400" smtClean="0"/>
              <a:pPr/>
              <a:t>11</a:t>
            </a:fld>
            <a:endParaRPr lang="en-US" sz="1400" dirty="0">
              <a:sym typeface="+mn-lt"/>
            </a:endParaRPr>
          </a:p>
        </p:txBody>
      </p:sp>
      <p:sp>
        <p:nvSpPr>
          <p:cNvPr id="14" name="Text Placeholder 61">
            <a:extLst>
              <a:ext uri="{FF2B5EF4-FFF2-40B4-BE49-F238E27FC236}">
                <a16:creationId xmlns:a16="http://schemas.microsoft.com/office/drawing/2014/main" id="{DAD45F0D-4669-4DF1-BDB7-91DAB6F8EC04}"/>
              </a:ext>
            </a:extLst>
          </p:cNvPr>
          <p:cNvSpPr>
            <a:spLocks noGrp="1"/>
          </p:cNvSpPr>
          <p:nvPr>
            <p:custDataLst>
              <p:tags r:id="rId14"/>
            </p:custDataLst>
          </p:nvPr>
        </p:nvSpPr>
        <p:spPr bwMode="gray">
          <a:xfrm>
            <a:off x="841375"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37E6E401-AC72-413E-B821-4BB0BAD7C77B}" type="datetime'''1''0'''''''''''''''''''''''''''''''''''''''''''''''''">
              <a:rPr lang="en-US" altLang="en-US" sz="1400" smtClean="0"/>
              <a:pPr/>
              <a:t>10</a:t>
            </a:fld>
            <a:endParaRPr lang="en-US" sz="1400" dirty="0">
              <a:sym typeface="+mn-lt"/>
            </a:endParaRPr>
          </a:p>
        </p:txBody>
      </p:sp>
      <p:sp>
        <p:nvSpPr>
          <p:cNvPr id="20" name="Text Placeholder 61">
            <a:extLst>
              <a:ext uri="{FF2B5EF4-FFF2-40B4-BE49-F238E27FC236}">
                <a16:creationId xmlns:a16="http://schemas.microsoft.com/office/drawing/2014/main" id="{43F1FA23-355F-4B2B-B1EC-855D69C5264D}"/>
              </a:ext>
            </a:extLst>
          </p:cNvPr>
          <p:cNvSpPr>
            <a:spLocks noGrp="1"/>
          </p:cNvSpPr>
          <p:nvPr>
            <p:custDataLst>
              <p:tags r:id="rId15"/>
            </p:custDataLst>
          </p:nvPr>
        </p:nvSpPr>
        <p:spPr bwMode="gray">
          <a:xfrm>
            <a:off x="527050" y="3227388"/>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775671D1-88DB-4E59-A158-BF17EE484D9E}" type="datetime'''''''''''''''''''''''''1''''''''''''80'''''''''''''''">
              <a:rPr lang="en-US" altLang="en-US" sz="1400" smtClean="0"/>
              <a:pPr/>
              <a:t>180</a:t>
            </a:fld>
            <a:endParaRPr lang="en-US" sz="1400" dirty="0">
              <a:sym typeface="+mn-lt"/>
            </a:endParaRPr>
          </a:p>
        </p:txBody>
      </p:sp>
      <p:sp>
        <p:nvSpPr>
          <p:cNvPr id="15" name="Text Placeholder 61">
            <a:extLst>
              <a:ext uri="{FF2B5EF4-FFF2-40B4-BE49-F238E27FC236}">
                <a16:creationId xmlns:a16="http://schemas.microsoft.com/office/drawing/2014/main" id="{D91EF195-2F49-4A19-BFB4-B6E1BDD5E24C}"/>
              </a:ext>
            </a:extLst>
          </p:cNvPr>
          <p:cNvSpPr>
            <a:spLocks noGrp="1"/>
          </p:cNvSpPr>
          <p:nvPr>
            <p:custDataLst>
              <p:tags r:id="rId16"/>
            </p:custDataLst>
          </p:nvPr>
        </p:nvSpPr>
        <p:spPr bwMode="gray">
          <a:xfrm>
            <a:off x="1946275"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C17C6344-F42D-4C17-9CD1-5EC94D95AF1C}" type="datetime'''''''''''''''''''''''''13'''''''''">
              <a:rPr lang="en-US" altLang="en-US" sz="1400" smtClean="0"/>
              <a:pPr/>
              <a:t>13</a:t>
            </a:fld>
            <a:endParaRPr lang="en-US" sz="1400" dirty="0">
              <a:sym typeface="+mn-lt"/>
            </a:endParaRPr>
          </a:p>
        </p:txBody>
      </p:sp>
      <p:sp>
        <p:nvSpPr>
          <p:cNvPr id="19" name="Text Placeholder 61">
            <a:extLst>
              <a:ext uri="{FF2B5EF4-FFF2-40B4-BE49-F238E27FC236}">
                <a16:creationId xmlns:a16="http://schemas.microsoft.com/office/drawing/2014/main" id="{A2E65D24-135E-431A-AB95-415D831722AB}"/>
              </a:ext>
            </a:extLst>
          </p:cNvPr>
          <p:cNvSpPr>
            <a:spLocks noGrp="1"/>
          </p:cNvSpPr>
          <p:nvPr>
            <p:custDataLst>
              <p:tags r:id="rId17"/>
            </p:custDataLst>
          </p:nvPr>
        </p:nvSpPr>
        <p:spPr bwMode="gray">
          <a:xfrm>
            <a:off x="342106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FBACBBD-E6AB-4314-8343-AE7BDF86A58D}" type="datetime'''''''''''''''''''''''''''''''''''1''''''''''''7'''">
              <a:rPr lang="en-US" altLang="en-US" sz="1400" smtClean="0"/>
              <a:pPr/>
              <a:t>17</a:t>
            </a:fld>
            <a:endParaRPr lang="en-US" sz="1400" dirty="0">
              <a:sym typeface="+mn-lt"/>
            </a:endParaRPr>
          </a:p>
        </p:txBody>
      </p:sp>
      <p:sp>
        <p:nvSpPr>
          <p:cNvPr id="13" name="Text Placeholder 61">
            <a:extLst>
              <a:ext uri="{FF2B5EF4-FFF2-40B4-BE49-F238E27FC236}">
                <a16:creationId xmlns:a16="http://schemas.microsoft.com/office/drawing/2014/main" id="{FAB7DC01-1762-434C-8708-675FCC4CF986}"/>
              </a:ext>
            </a:extLst>
          </p:cNvPr>
          <p:cNvSpPr>
            <a:spLocks noGrp="1"/>
          </p:cNvSpPr>
          <p:nvPr>
            <p:custDataLst>
              <p:tags r:id="rId18"/>
            </p:custDataLst>
          </p:nvPr>
        </p:nvSpPr>
        <p:spPr bwMode="gray">
          <a:xfrm>
            <a:off x="1577975"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D91D222D-4583-4785-8BB2-196767F7DB54}" type="datetime'1''''''''''''''''''''''''''''''''''''''''''''''''''2'''''''''">
              <a:rPr lang="en-US" altLang="en-US" sz="1400" smtClean="0"/>
              <a:pPr/>
              <a:t>12</a:t>
            </a:fld>
            <a:endParaRPr lang="en-US" sz="1400" dirty="0">
              <a:sym typeface="+mn-lt"/>
            </a:endParaRPr>
          </a:p>
        </p:txBody>
      </p:sp>
      <p:graphicFrame>
        <p:nvGraphicFramePr>
          <p:cNvPr id="7" name="Chart 6">
            <a:extLst>
              <a:ext uri="{FF2B5EF4-FFF2-40B4-BE49-F238E27FC236}">
                <a16:creationId xmlns:a16="http://schemas.microsoft.com/office/drawing/2014/main" id="{9A8FD2C3-29F5-673E-AF3F-73F25132184E}"/>
              </a:ext>
            </a:extLst>
          </p:cNvPr>
          <p:cNvGraphicFramePr/>
          <p:nvPr>
            <p:custDataLst>
              <p:tags r:id="rId19"/>
            </p:custDataLst>
            <p:extLst>
              <p:ext uri="{D42A27DB-BD31-4B8C-83A1-F6EECF244321}">
                <p14:modId xmlns:p14="http://schemas.microsoft.com/office/powerpoint/2010/main" val="687562434"/>
              </p:ext>
            </p:extLst>
          </p:nvPr>
        </p:nvGraphicFramePr>
        <p:xfrm>
          <a:off x="4346575" y="3235325"/>
          <a:ext cx="3498850" cy="2574925"/>
        </p:xfrm>
        <a:graphic>
          <a:graphicData uri="http://schemas.openxmlformats.org/drawingml/2006/chart">
            <c:chart xmlns:c="http://schemas.openxmlformats.org/drawingml/2006/chart" xmlns:r="http://schemas.openxmlformats.org/officeDocument/2006/relationships" r:id="rId43"/>
          </a:graphicData>
        </a:graphic>
      </p:graphicFrame>
      <p:sp>
        <p:nvSpPr>
          <p:cNvPr id="35" name="Text Placeholder 61">
            <a:extLst>
              <a:ext uri="{FF2B5EF4-FFF2-40B4-BE49-F238E27FC236}">
                <a16:creationId xmlns:a16="http://schemas.microsoft.com/office/drawing/2014/main" id="{C785773E-C33A-4E32-9FAA-0FDBEBFED340}"/>
              </a:ext>
            </a:extLst>
          </p:cNvPr>
          <p:cNvSpPr>
            <a:spLocks noGrp="1"/>
          </p:cNvSpPr>
          <p:nvPr>
            <p:custDataLst>
              <p:tags r:id="rId20"/>
            </p:custDataLst>
          </p:nvPr>
        </p:nvSpPr>
        <p:spPr bwMode="gray">
          <a:xfrm>
            <a:off x="7248525"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E7F8011-A172-4519-85D7-14A9765A77B6}" type="datetime'''1''''''7'''''''''''''''''''''''''''''''''''''''''''''''''">
              <a:rPr lang="en-US" altLang="en-US" sz="1400" smtClean="0"/>
              <a:pPr/>
              <a:t>17</a:t>
            </a:fld>
            <a:endParaRPr lang="en-US" sz="1400" dirty="0">
              <a:sym typeface="+mn-lt"/>
            </a:endParaRPr>
          </a:p>
        </p:txBody>
      </p:sp>
      <p:sp>
        <p:nvSpPr>
          <p:cNvPr id="36" name="Text Placeholder 61">
            <a:extLst>
              <a:ext uri="{FF2B5EF4-FFF2-40B4-BE49-F238E27FC236}">
                <a16:creationId xmlns:a16="http://schemas.microsoft.com/office/drawing/2014/main" id="{E960AB3C-56AC-49DE-B278-0E1C10DEB28C}"/>
              </a:ext>
            </a:extLst>
          </p:cNvPr>
          <p:cNvSpPr>
            <a:spLocks noGrp="1"/>
          </p:cNvSpPr>
          <p:nvPr>
            <p:custDataLst>
              <p:tags r:id="rId21"/>
            </p:custDataLst>
          </p:nvPr>
        </p:nvSpPr>
        <p:spPr bwMode="gray">
          <a:xfrm>
            <a:off x="683101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93E81EC4-8757-41E1-AD2C-6E7C1B2E55C0}" type="datetime'''''''''1''''''''''''''''''''''''''''''''''''''''''''6'''''''">
              <a:rPr lang="en-US" altLang="en-US" sz="1400" smtClean="0"/>
              <a:pPr/>
              <a:t>16</a:t>
            </a:fld>
            <a:endParaRPr lang="en-US" sz="1400" dirty="0">
              <a:sym typeface="+mn-lt"/>
            </a:endParaRPr>
          </a:p>
        </p:txBody>
      </p:sp>
      <p:sp>
        <p:nvSpPr>
          <p:cNvPr id="29" name="Text Placeholder 61">
            <a:extLst>
              <a:ext uri="{FF2B5EF4-FFF2-40B4-BE49-F238E27FC236}">
                <a16:creationId xmlns:a16="http://schemas.microsoft.com/office/drawing/2014/main" id="{8BE5CDC3-8306-466D-87C8-999245FE566C}"/>
              </a:ext>
            </a:extLst>
          </p:cNvPr>
          <p:cNvSpPr>
            <a:spLocks noGrp="1"/>
          </p:cNvSpPr>
          <p:nvPr>
            <p:custDataLst>
              <p:tags r:id="rId22"/>
            </p:custDataLst>
          </p:nvPr>
        </p:nvSpPr>
        <p:spPr bwMode="gray">
          <a:xfrm>
            <a:off x="6415088"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BA85A118-A137-4633-ADF3-41073AF9AFB8}" type="datetime'''''''1''''''''5'">
              <a:rPr lang="en-US" altLang="en-US" sz="1400" smtClean="0"/>
              <a:pPr/>
              <a:t>15</a:t>
            </a:fld>
            <a:endParaRPr lang="en-US" sz="1400" dirty="0">
              <a:sym typeface="+mn-lt"/>
            </a:endParaRPr>
          </a:p>
        </p:txBody>
      </p:sp>
      <p:sp>
        <p:nvSpPr>
          <p:cNvPr id="31" name="Text Placeholder 61">
            <a:extLst>
              <a:ext uri="{FF2B5EF4-FFF2-40B4-BE49-F238E27FC236}">
                <a16:creationId xmlns:a16="http://schemas.microsoft.com/office/drawing/2014/main" id="{3FD12907-CF93-4ECA-95D3-2A295A34C9F8}"/>
              </a:ext>
            </a:extLst>
          </p:cNvPr>
          <p:cNvSpPr>
            <a:spLocks noGrp="1"/>
          </p:cNvSpPr>
          <p:nvPr>
            <p:custDataLst>
              <p:tags r:id="rId23"/>
            </p:custDataLst>
          </p:nvPr>
        </p:nvSpPr>
        <p:spPr bwMode="gray">
          <a:xfrm>
            <a:off x="5997575"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00D6182-E7C8-4ACB-BA58-5C83ACC28A0A}" type="datetime'''''''''''1''''''''''''''4'''''">
              <a:rPr lang="en-US" altLang="en-US" sz="1400" smtClean="0"/>
              <a:pPr/>
              <a:t>14</a:t>
            </a:fld>
            <a:endParaRPr lang="en-US" sz="1400" dirty="0">
              <a:sym typeface="+mn-lt"/>
            </a:endParaRPr>
          </a:p>
        </p:txBody>
      </p:sp>
      <p:sp>
        <p:nvSpPr>
          <p:cNvPr id="33" name="Text Placeholder 61">
            <a:extLst>
              <a:ext uri="{FF2B5EF4-FFF2-40B4-BE49-F238E27FC236}">
                <a16:creationId xmlns:a16="http://schemas.microsoft.com/office/drawing/2014/main" id="{68E21561-E058-47AE-9B46-1DF999EA34FB}"/>
              </a:ext>
            </a:extLst>
          </p:cNvPr>
          <p:cNvSpPr>
            <a:spLocks noGrp="1"/>
          </p:cNvSpPr>
          <p:nvPr>
            <p:custDataLst>
              <p:tags r:id="rId24"/>
            </p:custDataLst>
          </p:nvPr>
        </p:nvSpPr>
        <p:spPr bwMode="gray">
          <a:xfrm>
            <a:off x="558165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3D1A35A4-0A55-4029-AEB8-10CD14969A10}" type="datetime'''1''''''''''''''3'''''''''''''''''''''">
              <a:rPr lang="en-US" altLang="en-US" sz="1400" smtClean="0"/>
              <a:pPr/>
              <a:t>13</a:t>
            </a:fld>
            <a:endParaRPr lang="en-US" sz="1400" dirty="0">
              <a:sym typeface="+mn-lt"/>
            </a:endParaRPr>
          </a:p>
        </p:txBody>
      </p:sp>
      <p:sp>
        <p:nvSpPr>
          <p:cNvPr id="34" name="Text Placeholder 61">
            <a:extLst>
              <a:ext uri="{FF2B5EF4-FFF2-40B4-BE49-F238E27FC236}">
                <a16:creationId xmlns:a16="http://schemas.microsoft.com/office/drawing/2014/main" id="{D0932E57-1650-413B-A3EE-278B447AD412}"/>
              </a:ext>
            </a:extLst>
          </p:cNvPr>
          <p:cNvSpPr>
            <a:spLocks noGrp="1"/>
          </p:cNvSpPr>
          <p:nvPr>
            <p:custDataLst>
              <p:tags r:id="rId25"/>
            </p:custDataLst>
          </p:nvPr>
        </p:nvSpPr>
        <p:spPr bwMode="gray">
          <a:xfrm>
            <a:off x="5164138"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C75DC316-1CE7-4458-8554-00A5BE2CFB99}" type="datetime'''''''''''1''''''''''''''''''''''''''''''''''''''''''2'">
              <a:rPr lang="en-US" altLang="en-US" sz="1400" smtClean="0"/>
              <a:pPr/>
              <a:t>12</a:t>
            </a:fld>
            <a:endParaRPr lang="en-US" sz="1400" dirty="0">
              <a:sym typeface="+mn-lt"/>
            </a:endParaRPr>
          </a:p>
        </p:txBody>
      </p:sp>
      <p:sp>
        <p:nvSpPr>
          <p:cNvPr id="37" name="Text Placeholder 61">
            <a:extLst>
              <a:ext uri="{FF2B5EF4-FFF2-40B4-BE49-F238E27FC236}">
                <a16:creationId xmlns:a16="http://schemas.microsoft.com/office/drawing/2014/main" id="{037106B4-6AFB-45E5-A65D-C8BD8FDAADC8}"/>
              </a:ext>
            </a:extLst>
          </p:cNvPr>
          <p:cNvSpPr>
            <a:spLocks noGrp="1"/>
          </p:cNvSpPr>
          <p:nvPr>
            <p:custDataLst>
              <p:tags r:id="rId26"/>
            </p:custDataLst>
          </p:nvPr>
        </p:nvSpPr>
        <p:spPr bwMode="gray">
          <a:xfrm>
            <a:off x="766445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E3127AB0-C16E-4F65-BC06-86DE4C398354}" type="datetime'''''''''''''''''''''1''''8'''''''''">
              <a:rPr lang="en-US" altLang="en-US" sz="1400" smtClean="0"/>
              <a:pPr/>
              <a:t>18</a:t>
            </a:fld>
            <a:endParaRPr lang="en-US" sz="1400" dirty="0">
              <a:sym typeface="+mn-lt"/>
            </a:endParaRPr>
          </a:p>
        </p:txBody>
      </p:sp>
      <p:sp>
        <p:nvSpPr>
          <p:cNvPr id="30" name="Text Placeholder 61">
            <a:extLst>
              <a:ext uri="{FF2B5EF4-FFF2-40B4-BE49-F238E27FC236}">
                <a16:creationId xmlns:a16="http://schemas.microsoft.com/office/drawing/2014/main" id="{65B5C819-7041-4D7E-8C22-E49D211716AF}"/>
              </a:ext>
            </a:extLst>
          </p:cNvPr>
          <p:cNvSpPr>
            <a:spLocks noGrp="1"/>
          </p:cNvSpPr>
          <p:nvPr>
            <p:custDataLst>
              <p:tags r:id="rId27"/>
            </p:custDataLst>
          </p:nvPr>
        </p:nvSpPr>
        <p:spPr bwMode="gray">
          <a:xfrm>
            <a:off x="433070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E59594C0-021C-4186-83A4-0B768A89EF5B}" type="datetime'''''1''''''''''''''''''''''''''''''0'''''''''''''">
              <a:rPr lang="en-US" altLang="en-US" sz="1400" smtClean="0"/>
              <a:pPr/>
              <a:t>10</a:t>
            </a:fld>
            <a:endParaRPr lang="en-US" sz="1400" dirty="0">
              <a:sym typeface="+mn-lt"/>
            </a:endParaRPr>
          </a:p>
        </p:txBody>
      </p:sp>
      <p:sp>
        <p:nvSpPr>
          <p:cNvPr id="32" name="Text Placeholder 61">
            <a:extLst>
              <a:ext uri="{FF2B5EF4-FFF2-40B4-BE49-F238E27FC236}">
                <a16:creationId xmlns:a16="http://schemas.microsoft.com/office/drawing/2014/main" id="{E89080E9-AE5A-4A17-9C90-C6ADD30EF49D}"/>
              </a:ext>
            </a:extLst>
          </p:cNvPr>
          <p:cNvSpPr>
            <a:spLocks noGrp="1"/>
          </p:cNvSpPr>
          <p:nvPr>
            <p:custDataLst>
              <p:tags r:id="rId28"/>
            </p:custDataLst>
          </p:nvPr>
        </p:nvSpPr>
        <p:spPr bwMode="gray">
          <a:xfrm>
            <a:off x="4754563" y="5802313"/>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ADBF5090-5FC6-4B9A-A816-3461828A3DBC}" type="datetime'''''''''''''''''''''''11'''''''''''''''''">
              <a:rPr lang="en-US" altLang="en-US" sz="1400" smtClean="0"/>
              <a:pPr/>
              <a:t>11</a:t>
            </a:fld>
            <a:endParaRPr lang="en-US" sz="1400" dirty="0">
              <a:sym typeface="+mn-lt"/>
            </a:endParaRPr>
          </a:p>
        </p:txBody>
      </p:sp>
      <p:graphicFrame>
        <p:nvGraphicFramePr>
          <p:cNvPr id="9" name="Chart 8">
            <a:extLst>
              <a:ext uri="{FF2B5EF4-FFF2-40B4-BE49-F238E27FC236}">
                <a16:creationId xmlns:a16="http://schemas.microsoft.com/office/drawing/2014/main" id="{CF6E3CEA-DFB2-3CDD-E2B5-5B4AAD575707}"/>
              </a:ext>
            </a:extLst>
          </p:cNvPr>
          <p:cNvGraphicFramePr/>
          <p:nvPr>
            <p:custDataLst>
              <p:tags r:id="rId29"/>
            </p:custDataLst>
            <p:extLst>
              <p:ext uri="{D42A27DB-BD31-4B8C-83A1-F6EECF244321}">
                <p14:modId xmlns:p14="http://schemas.microsoft.com/office/powerpoint/2010/main" val="1047540325"/>
              </p:ext>
            </p:extLst>
          </p:nvPr>
        </p:nvGraphicFramePr>
        <p:xfrm>
          <a:off x="8220075" y="3235325"/>
          <a:ext cx="3500438" cy="2574925"/>
        </p:xfrm>
        <a:graphic>
          <a:graphicData uri="http://schemas.openxmlformats.org/drawingml/2006/chart">
            <c:chart xmlns:c="http://schemas.openxmlformats.org/drawingml/2006/chart" xmlns:r="http://schemas.openxmlformats.org/officeDocument/2006/relationships" r:id="rId44"/>
          </a:graphicData>
        </a:graphic>
      </p:graphicFrame>
      <p:sp>
        <p:nvSpPr>
          <p:cNvPr id="46" name="Text Placeholder 61">
            <a:extLst>
              <a:ext uri="{FF2B5EF4-FFF2-40B4-BE49-F238E27FC236}">
                <a16:creationId xmlns:a16="http://schemas.microsoft.com/office/drawing/2014/main" id="{BCB7B242-9E78-4AA4-8873-0658210C7DA0}"/>
              </a:ext>
            </a:extLst>
          </p:cNvPr>
          <p:cNvSpPr>
            <a:spLocks noGrp="1"/>
          </p:cNvSpPr>
          <p:nvPr>
            <p:custDataLst>
              <p:tags r:id="rId30"/>
            </p:custDataLst>
          </p:nvPr>
        </p:nvSpPr>
        <p:spPr bwMode="gray">
          <a:xfrm>
            <a:off x="10288588"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A148E19B-E6AA-4CB7-96EF-03460506A58F}" type="datetime'''''''''''''1''''''''5'''">
              <a:rPr lang="en-US" altLang="en-US" sz="1400" smtClean="0"/>
              <a:pPr/>
              <a:t>15</a:t>
            </a:fld>
            <a:endParaRPr lang="en-US" sz="1400" dirty="0">
              <a:sym typeface="+mn-lt"/>
            </a:endParaRPr>
          </a:p>
        </p:txBody>
      </p:sp>
      <p:sp>
        <p:nvSpPr>
          <p:cNvPr id="47" name="Text Placeholder 61">
            <a:extLst>
              <a:ext uri="{FF2B5EF4-FFF2-40B4-BE49-F238E27FC236}">
                <a16:creationId xmlns:a16="http://schemas.microsoft.com/office/drawing/2014/main" id="{2B649E89-68B0-4901-8903-FBF9449F410C}"/>
              </a:ext>
            </a:extLst>
          </p:cNvPr>
          <p:cNvSpPr>
            <a:spLocks noGrp="1"/>
          </p:cNvSpPr>
          <p:nvPr>
            <p:custDataLst>
              <p:tags r:id="rId31"/>
            </p:custDataLst>
          </p:nvPr>
        </p:nvSpPr>
        <p:spPr bwMode="gray">
          <a:xfrm>
            <a:off x="11539538"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A5ECC004-C265-4ACB-A7B0-08CC67FA1DA9}" type="datetime'''''''''''''''''''''''''''1''''''''''''''''''''8'''''''''''">
              <a:rPr lang="en-US" altLang="en-US" sz="1400" smtClean="0"/>
              <a:pPr/>
              <a:t>18</a:t>
            </a:fld>
            <a:endParaRPr lang="en-US" sz="1400" dirty="0">
              <a:sym typeface="+mn-lt"/>
            </a:endParaRPr>
          </a:p>
        </p:txBody>
      </p:sp>
      <p:sp>
        <p:nvSpPr>
          <p:cNvPr id="45" name="Text Placeholder 61">
            <a:extLst>
              <a:ext uri="{FF2B5EF4-FFF2-40B4-BE49-F238E27FC236}">
                <a16:creationId xmlns:a16="http://schemas.microsoft.com/office/drawing/2014/main" id="{926A4617-C892-4BC6-B2A1-FFCD3FDC2FB7}"/>
              </a:ext>
            </a:extLst>
          </p:cNvPr>
          <p:cNvSpPr>
            <a:spLocks noGrp="1"/>
          </p:cNvSpPr>
          <p:nvPr>
            <p:custDataLst>
              <p:tags r:id="rId32"/>
            </p:custDataLst>
          </p:nvPr>
        </p:nvSpPr>
        <p:spPr bwMode="gray">
          <a:xfrm>
            <a:off x="987266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1DCD0FBC-4A5A-437F-A384-236F36B1589A}" type="datetime'''''''''''''''''''''''''1''''''''''''''''4'">
              <a:rPr lang="en-US" altLang="en-US" sz="1400" smtClean="0"/>
              <a:pPr/>
              <a:t>14</a:t>
            </a:fld>
            <a:endParaRPr lang="en-US" sz="1400" dirty="0">
              <a:sym typeface="+mn-lt"/>
            </a:endParaRPr>
          </a:p>
        </p:txBody>
      </p:sp>
      <p:sp>
        <p:nvSpPr>
          <p:cNvPr id="40" name="Text Placeholder 61">
            <a:extLst>
              <a:ext uri="{FF2B5EF4-FFF2-40B4-BE49-F238E27FC236}">
                <a16:creationId xmlns:a16="http://schemas.microsoft.com/office/drawing/2014/main" id="{399119DE-B41B-4FCA-B58E-A2CFA5F6D523}"/>
              </a:ext>
            </a:extLst>
          </p:cNvPr>
          <p:cNvSpPr>
            <a:spLocks noGrp="1"/>
          </p:cNvSpPr>
          <p:nvPr>
            <p:custDataLst>
              <p:tags r:id="rId33"/>
            </p:custDataLst>
          </p:nvPr>
        </p:nvSpPr>
        <p:spPr bwMode="gray">
          <a:xfrm>
            <a:off x="11122025"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A3927D8-43A7-4ECF-A603-B588BE94FD0D}" type="datetime'''''''''''''''1''''''''''7'">
              <a:rPr lang="en-US" altLang="en-US" sz="1400" smtClean="0"/>
              <a:pPr/>
              <a:t>17</a:t>
            </a:fld>
            <a:endParaRPr lang="en-US" sz="1400" dirty="0">
              <a:sym typeface="+mn-lt"/>
            </a:endParaRPr>
          </a:p>
        </p:txBody>
      </p:sp>
      <p:sp>
        <p:nvSpPr>
          <p:cNvPr id="43" name="Text Placeholder 61">
            <a:extLst>
              <a:ext uri="{FF2B5EF4-FFF2-40B4-BE49-F238E27FC236}">
                <a16:creationId xmlns:a16="http://schemas.microsoft.com/office/drawing/2014/main" id="{6445B1C3-DE6C-48AE-BADE-76415172B9E4}"/>
              </a:ext>
            </a:extLst>
          </p:cNvPr>
          <p:cNvSpPr>
            <a:spLocks noGrp="1"/>
          </p:cNvSpPr>
          <p:nvPr>
            <p:custDataLst>
              <p:tags r:id="rId34"/>
            </p:custDataLst>
          </p:nvPr>
        </p:nvSpPr>
        <p:spPr bwMode="gray">
          <a:xfrm>
            <a:off x="945515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DA284CAB-1525-4630-B8B3-A60212EE07B6}" type="datetime'''''''''''''''1''''''''''''''''''''''''''3'''''''''''''''''''">
              <a:rPr lang="en-US" altLang="en-US" sz="1400" smtClean="0"/>
              <a:pPr/>
              <a:t>13</a:t>
            </a:fld>
            <a:endParaRPr lang="en-US" sz="1400" dirty="0">
              <a:sym typeface="+mn-lt"/>
            </a:endParaRPr>
          </a:p>
        </p:txBody>
      </p:sp>
      <p:sp>
        <p:nvSpPr>
          <p:cNvPr id="41" name="Text Placeholder 61">
            <a:extLst>
              <a:ext uri="{FF2B5EF4-FFF2-40B4-BE49-F238E27FC236}">
                <a16:creationId xmlns:a16="http://schemas.microsoft.com/office/drawing/2014/main" id="{31B40DE2-C84C-4CE8-A965-2B2D438C9090}"/>
              </a:ext>
            </a:extLst>
          </p:cNvPr>
          <p:cNvSpPr>
            <a:spLocks noGrp="1"/>
          </p:cNvSpPr>
          <p:nvPr>
            <p:custDataLst>
              <p:tags r:id="rId35"/>
            </p:custDataLst>
          </p:nvPr>
        </p:nvSpPr>
        <p:spPr bwMode="gray">
          <a:xfrm>
            <a:off x="1070610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5CFEEE00-73EB-4A12-AF3E-F97F97786571}" type="datetime'''''''''''''''''''''''''1''''''''''6'''''">
              <a:rPr lang="en-US" altLang="en-US" sz="1400" smtClean="0"/>
              <a:pPr/>
              <a:t>16</a:t>
            </a:fld>
            <a:endParaRPr lang="en-US" sz="1400" dirty="0">
              <a:sym typeface="+mn-lt"/>
            </a:endParaRPr>
          </a:p>
        </p:txBody>
      </p:sp>
      <p:sp>
        <p:nvSpPr>
          <p:cNvPr id="44" name="Text Placeholder 61">
            <a:extLst>
              <a:ext uri="{FF2B5EF4-FFF2-40B4-BE49-F238E27FC236}">
                <a16:creationId xmlns:a16="http://schemas.microsoft.com/office/drawing/2014/main" id="{8EF2F99F-0EA7-40D8-AB25-8B690D4BDCB4}"/>
              </a:ext>
            </a:extLst>
          </p:cNvPr>
          <p:cNvSpPr>
            <a:spLocks noGrp="1"/>
          </p:cNvSpPr>
          <p:nvPr>
            <p:custDataLst>
              <p:tags r:id="rId36"/>
            </p:custDataLst>
          </p:nvPr>
        </p:nvSpPr>
        <p:spPr bwMode="gray">
          <a:xfrm>
            <a:off x="9037638"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2B90B2A9-08D2-4C4E-8C3B-509C7FA0FF9A}" type="datetime'1''''''''''''2'''''''''''''''''''''''">
              <a:rPr lang="en-US" altLang="en-US" sz="1400" smtClean="0"/>
              <a:pPr/>
              <a:t>12</a:t>
            </a:fld>
            <a:endParaRPr lang="en-US" sz="1400" dirty="0">
              <a:sym typeface="+mn-lt"/>
            </a:endParaRPr>
          </a:p>
        </p:txBody>
      </p:sp>
      <p:sp>
        <p:nvSpPr>
          <p:cNvPr id="42" name="Text Placeholder 61">
            <a:extLst>
              <a:ext uri="{FF2B5EF4-FFF2-40B4-BE49-F238E27FC236}">
                <a16:creationId xmlns:a16="http://schemas.microsoft.com/office/drawing/2014/main" id="{50FA977B-71D6-48DE-8475-04C13A6937FE}"/>
              </a:ext>
            </a:extLst>
          </p:cNvPr>
          <p:cNvSpPr>
            <a:spLocks noGrp="1"/>
          </p:cNvSpPr>
          <p:nvPr>
            <p:custDataLst>
              <p:tags r:id="rId37"/>
            </p:custDataLst>
          </p:nvPr>
        </p:nvSpPr>
        <p:spPr bwMode="gray">
          <a:xfrm>
            <a:off x="8628063" y="5802313"/>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62777089-46C0-42B7-9E19-240D8EC0A91D}" type="datetime'''''1''''''''''''''''''''''''''''''''''''1'''''''''">
              <a:rPr lang="en-US" altLang="en-US" sz="1400" smtClean="0"/>
              <a:pPr/>
              <a:t>11</a:t>
            </a:fld>
            <a:endParaRPr lang="en-US" sz="1400" dirty="0">
              <a:sym typeface="+mn-lt"/>
            </a:endParaRPr>
          </a:p>
        </p:txBody>
      </p:sp>
      <p:sp>
        <p:nvSpPr>
          <p:cNvPr id="39" name="Text Placeholder 61">
            <a:extLst>
              <a:ext uri="{FF2B5EF4-FFF2-40B4-BE49-F238E27FC236}">
                <a16:creationId xmlns:a16="http://schemas.microsoft.com/office/drawing/2014/main" id="{3EA22508-9284-42D8-9F4E-8F9417C77607}"/>
              </a:ext>
            </a:extLst>
          </p:cNvPr>
          <p:cNvSpPr>
            <a:spLocks noGrp="1"/>
          </p:cNvSpPr>
          <p:nvPr>
            <p:custDataLst>
              <p:tags r:id="rId38"/>
            </p:custDataLst>
          </p:nvPr>
        </p:nvSpPr>
        <p:spPr bwMode="gray">
          <a:xfrm>
            <a:off x="820420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65086784-E1B7-43BE-BEC7-380DCDA752AC}" type="datetime'''''''''''''''''''''''''''''1''''''''''0'''''''''">
              <a:rPr lang="en-US" altLang="en-US" sz="1400" smtClean="0"/>
              <a:pPr/>
              <a:t>10</a:t>
            </a:fld>
            <a:endParaRPr lang="en-US" sz="1400" dirty="0">
              <a:sym typeface="+mn-lt"/>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86512B7-E454-4EFF-9FF3-D3001773E6B7}"/>
                  </a:ext>
                </a:extLst>
              </p:cNvPr>
              <p:cNvSpPr txBox="1">
                <a:spLocks/>
              </p:cNvSpPr>
              <p:nvPr/>
            </p:nvSpPr>
            <p:spPr bwMode="gray">
              <a:xfrm>
                <a:off x="554038" y="2765874"/>
                <a:ext cx="3334271" cy="266740"/>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𝐻𝑒𝑖𝑔h𝑡</m:t>
                      </m:r>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r>
                        <a:rPr lang="en-US" sz="1400" b="0" i="1" dirty="0" smtClean="0">
                          <a:latin typeface="Cambria Math" panose="02040503050406030204" pitchFamily="18" charset="0"/>
                        </a:rPr>
                        <m:t>𝑏</m:t>
                      </m:r>
                      <m:r>
                        <a:rPr lang="en-US" sz="1400" b="0" i="1" dirty="0" smtClean="0">
                          <a:latin typeface="Cambria Math" panose="02040503050406030204" pitchFamily="18" charset="0"/>
                        </a:rPr>
                        <m:t>⋅</m:t>
                      </m:r>
                      <m:r>
                        <a:rPr lang="en-US" sz="1400" b="0" i="1" dirty="0" smtClean="0">
                          <a:latin typeface="Cambria Math" panose="02040503050406030204" pitchFamily="18" charset="0"/>
                        </a:rPr>
                        <m:t>𝐴𝑔𝑒</m:t>
                      </m:r>
                    </m:oMath>
                  </m:oMathPara>
                </a14:m>
                <a:endParaRPr lang="en-US" sz="1400" dirty="0"/>
              </a:p>
            </p:txBody>
          </p:sp>
        </mc:Choice>
        <mc:Fallback xmlns="">
          <p:sp>
            <p:nvSpPr>
              <p:cNvPr id="49" name="TextBox 48">
                <a:extLst>
                  <a:ext uri="{FF2B5EF4-FFF2-40B4-BE49-F238E27FC236}">
                    <a16:creationId xmlns:a16="http://schemas.microsoft.com/office/drawing/2014/main" id="{E86512B7-E454-4EFF-9FF3-D3001773E6B7}"/>
                  </a:ext>
                </a:extLst>
              </p:cNvPr>
              <p:cNvSpPr txBox="1">
                <a:spLocks noRot="1" noChangeAspect="1" noMove="1" noResize="1" noEditPoints="1" noAdjustHandles="1" noChangeArrowheads="1" noChangeShapeType="1" noTextEdit="1"/>
              </p:cNvSpPr>
              <p:nvPr/>
            </p:nvSpPr>
            <p:spPr bwMode="gray">
              <a:xfrm>
                <a:off x="554038" y="2765874"/>
                <a:ext cx="3334271" cy="266740"/>
              </a:xfrm>
              <a:prstGeom prst="rect">
                <a:avLst/>
              </a:prstGeom>
              <a:blipFill>
                <a:blip r:embed="rId45"/>
                <a:stretch>
                  <a:fillRect b="-13636"/>
                </a:stretch>
              </a:blipFill>
            </p:spPr>
            <p:txBody>
              <a:bodyPr/>
              <a:lstStyle/>
              <a:p>
                <a:r>
                  <a:rPr lang="en-KZ">
                    <a:noFill/>
                  </a:rPr>
                  <a:t> </a:t>
                </a:r>
              </a:p>
            </p:txBody>
          </p:sp>
        </mc:Fallback>
      </mc:AlternateContent>
      <p:cxnSp>
        <p:nvCxnSpPr>
          <p:cNvPr id="50" name="Straight Connector 49">
            <a:extLst>
              <a:ext uri="{FF2B5EF4-FFF2-40B4-BE49-F238E27FC236}">
                <a16:creationId xmlns:a16="http://schemas.microsoft.com/office/drawing/2014/main" id="{91866BF0-E5DB-467E-A9BA-5CD5A5E5A52E}"/>
              </a:ext>
            </a:extLst>
          </p:cNvPr>
          <p:cNvCxnSpPr>
            <a:cxnSpLocks/>
          </p:cNvCxnSpPr>
          <p:nvPr/>
        </p:nvCxnSpPr>
        <p:spPr>
          <a:xfrm flipV="1">
            <a:off x="961657" y="3859758"/>
            <a:ext cx="2927350" cy="109696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B0487AD-6945-4816-96D3-3A2069ECEEA0}"/>
                  </a:ext>
                </a:extLst>
              </p:cNvPr>
              <p:cNvSpPr txBox="1">
                <a:spLocks/>
              </p:cNvSpPr>
              <p:nvPr/>
            </p:nvSpPr>
            <p:spPr bwMode="gray">
              <a:xfrm>
                <a:off x="4428864" y="2765874"/>
                <a:ext cx="3334271" cy="266740"/>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𝐻𝑒𝑖𝑔h𝑡</m:t>
                      </m:r>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𝑏</m:t>
                          </m:r>
                        </m:e>
                        <m:sub>
                          <m:r>
                            <a:rPr lang="en-US" sz="1400" b="0" i="1" dirty="0" smtClean="0">
                              <a:latin typeface="Cambria Math" panose="02040503050406030204" pitchFamily="18" charset="0"/>
                            </a:rPr>
                            <m:t>1</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𝐴𝑔𝑒</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𝑏</m:t>
                          </m:r>
                        </m:e>
                        <m:sub>
                          <m:r>
                            <a:rPr lang="en-US" sz="1400" b="0" i="1" dirty="0" smtClean="0">
                              <a:latin typeface="Cambria Math" panose="02040503050406030204" pitchFamily="18" charset="0"/>
                            </a:rPr>
                            <m:t>2</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𝐴𝑔</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𝑒</m:t>
                          </m:r>
                        </m:e>
                        <m:sup>
                          <m:r>
                            <a:rPr lang="en-US" sz="1400" b="0" i="1" dirty="0" smtClean="0">
                              <a:latin typeface="Cambria Math" panose="02040503050406030204" pitchFamily="18" charset="0"/>
                            </a:rPr>
                            <m:t>2</m:t>
                          </m:r>
                        </m:sup>
                      </m:sSup>
                    </m:oMath>
                  </m:oMathPara>
                </a14:m>
                <a:endParaRPr lang="en-US" sz="1400" dirty="0"/>
              </a:p>
            </p:txBody>
          </p:sp>
        </mc:Choice>
        <mc:Fallback xmlns="">
          <p:sp>
            <p:nvSpPr>
              <p:cNvPr id="52" name="TextBox 51">
                <a:extLst>
                  <a:ext uri="{FF2B5EF4-FFF2-40B4-BE49-F238E27FC236}">
                    <a16:creationId xmlns:a16="http://schemas.microsoft.com/office/drawing/2014/main" id="{5B0487AD-6945-4816-96D3-3A2069ECEEA0}"/>
                  </a:ext>
                </a:extLst>
              </p:cNvPr>
              <p:cNvSpPr txBox="1">
                <a:spLocks noRot="1" noChangeAspect="1" noMove="1" noResize="1" noEditPoints="1" noAdjustHandles="1" noChangeArrowheads="1" noChangeShapeType="1" noTextEdit="1"/>
              </p:cNvSpPr>
              <p:nvPr/>
            </p:nvSpPr>
            <p:spPr bwMode="gray">
              <a:xfrm>
                <a:off x="4428864" y="2765874"/>
                <a:ext cx="3334271" cy="266740"/>
              </a:xfrm>
              <a:prstGeom prst="rect">
                <a:avLst/>
              </a:prstGeom>
              <a:blipFill>
                <a:blip r:embed="rId46"/>
                <a:stretch>
                  <a:fillRect b="-13636"/>
                </a:stretch>
              </a:blipFill>
            </p:spPr>
            <p:txBody>
              <a:bodyPr/>
              <a:lstStyle/>
              <a:p>
                <a:r>
                  <a:rPr lang="en-KZ">
                    <a:noFill/>
                  </a:rPr>
                  <a:t> </a:t>
                </a:r>
              </a:p>
            </p:txBody>
          </p:sp>
        </mc:Fallback>
      </mc:AlternateContent>
      <p:sp>
        <p:nvSpPr>
          <p:cNvPr id="53" name="Freeform: Shape 52">
            <a:extLst>
              <a:ext uri="{FF2B5EF4-FFF2-40B4-BE49-F238E27FC236}">
                <a16:creationId xmlns:a16="http://schemas.microsoft.com/office/drawing/2014/main" id="{40663287-E116-4C75-8E10-C77384199AF1}"/>
              </a:ext>
            </a:extLst>
          </p:cNvPr>
          <p:cNvSpPr/>
          <p:nvPr/>
        </p:nvSpPr>
        <p:spPr>
          <a:xfrm>
            <a:off x="4581525" y="4014788"/>
            <a:ext cx="2922588" cy="1092200"/>
          </a:xfrm>
          <a:custGeom>
            <a:avLst/>
            <a:gdLst>
              <a:gd name="connsiteX0" fmla="*/ 0 w 2978150"/>
              <a:gd name="connsiteY0" fmla="*/ 1146175 h 1146175"/>
              <a:gd name="connsiteX1" fmla="*/ 2978150 w 2978150"/>
              <a:gd name="connsiteY1" fmla="*/ 0 h 1146175"/>
            </a:gdLst>
            <a:ahLst/>
            <a:cxnLst>
              <a:cxn ang="0">
                <a:pos x="connsiteX0" y="connsiteY0"/>
              </a:cxn>
              <a:cxn ang="0">
                <a:pos x="connsiteX1" y="connsiteY1"/>
              </a:cxn>
            </a:cxnLst>
            <a:rect l="l" t="t" r="r" b="b"/>
            <a:pathLst>
              <a:path w="2978150" h="1146175">
                <a:moveTo>
                  <a:pt x="0" y="1146175"/>
                </a:moveTo>
                <a:lnTo>
                  <a:pt x="2978150" y="0"/>
                </a:lnTo>
              </a:path>
            </a:pathLst>
          </a:cu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4" name="Freeform: Shape 53">
            <a:extLst>
              <a:ext uri="{FF2B5EF4-FFF2-40B4-BE49-F238E27FC236}">
                <a16:creationId xmlns:a16="http://schemas.microsoft.com/office/drawing/2014/main" id="{B269DA36-D7A7-44D8-93AD-4F2A8CFD701E}"/>
              </a:ext>
            </a:extLst>
          </p:cNvPr>
          <p:cNvSpPr/>
          <p:nvPr/>
        </p:nvSpPr>
        <p:spPr>
          <a:xfrm>
            <a:off x="4603750" y="4027488"/>
            <a:ext cx="2890838" cy="1087438"/>
          </a:xfrm>
          <a:custGeom>
            <a:avLst/>
            <a:gdLst>
              <a:gd name="connsiteX0" fmla="*/ 0 w 2946400"/>
              <a:gd name="connsiteY0" fmla="*/ 1143000 h 1143000"/>
              <a:gd name="connsiteX1" fmla="*/ 1485900 w 2946400"/>
              <a:gd name="connsiteY1" fmla="*/ 149225 h 1143000"/>
              <a:gd name="connsiteX2" fmla="*/ 2946400 w 2946400"/>
              <a:gd name="connsiteY2" fmla="*/ 0 h 1143000"/>
            </a:gdLst>
            <a:ahLst/>
            <a:cxnLst>
              <a:cxn ang="0">
                <a:pos x="connsiteX0" y="connsiteY0"/>
              </a:cxn>
              <a:cxn ang="0">
                <a:pos x="connsiteX1" y="connsiteY1"/>
              </a:cxn>
              <a:cxn ang="0">
                <a:pos x="connsiteX2" y="connsiteY2"/>
              </a:cxn>
            </a:cxnLst>
            <a:rect l="l" t="t" r="r" b="b"/>
            <a:pathLst>
              <a:path w="2946400" h="1143000">
                <a:moveTo>
                  <a:pt x="0" y="1143000"/>
                </a:moveTo>
                <a:cubicBezTo>
                  <a:pt x="497416" y="741362"/>
                  <a:pt x="994833" y="339725"/>
                  <a:pt x="1485900" y="149225"/>
                </a:cubicBezTo>
                <a:cubicBezTo>
                  <a:pt x="1976967" y="-41275"/>
                  <a:pt x="2687108" y="14817"/>
                  <a:pt x="2946400" y="0"/>
                </a:cubicBezTo>
              </a:path>
            </a:pathLst>
          </a:cu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5" name="Freeform: Shape 54">
            <a:extLst>
              <a:ext uri="{FF2B5EF4-FFF2-40B4-BE49-F238E27FC236}">
                <a16:creationId xmlns:a16="http://schemas.microsoft.com/office/drawing/2014/main" id="{23D36D5D-9A7E-4284-88FA-57A709789675}"/>
              </a:ext>
            </a:extLst>
          </p:cNvPr>
          <p:cNvSpPr/>
          <p:nvPr/>
        </p:nvSpPr>
        <p:spPr>
          <a:xfrm>
            <a:off x="4430712" y="4126707"/>
            <a:ext cx="3398840" cy="1123950"/>
          </a:xfrm>
          <a:custGeom>
            <a:avLst/>
            <a:gdLst>
              <a:gd name="connsiteX0" fmla="*/ 0 w 2971800"/>
              <a:gd name="connsiteY0" fmla="*/ 1179465 h 1179465"/>
              <a:gd name="connsiteX1" fmla="*/ 841375 w 2971800"/>
              <a:gd name="connsiteY1" fmla="*/ 557165 h 1179465"/>
              <a:gd name="connsiteX2" fmla="*/ 1685925 w 2971800"/>
              <a:gd name="connsiteY2" fmla="*/ 141240 h 1179465"/>
              <a:gd name="connsiteX3" fmla="*/ 2409825 w 2971800"/>
              <a:gd name="connsiteY3" fmla="*/ 7890 h 1179465"/>
              <a:gd name="connsiteX4" fmla="*/ 2971800 w 2971800"/>
              <a:gd name="connsiteY4" fmla="*/ 26940 h 1179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1800" h="1179465">
                <a:moveTo>
                  <a:pt x="0" y="1179465"/>
                </a:moveTo>
                <a:cubicBezTo>
                  <a:pt x="280194" y="954833"/>
                  <a:pt x="560388" y="730202"/>
                  <a:pt x="841375" y="557165"/>
                </a:cubicBezTo>
                <a:cubicBezTo>
                  <a:pt x="1122362" y="384128"/>
                  <a:pt x="1424517" y="232786"/>
                  <a:pt x="1685925" y="141240"/>
                </a:cubicBezTo>
                <a:cubicBezTo>
                  <a:pt x="1947333" y="49694"/>
                  <a:pt x="2195513" y="26940"/>
                  <a:pt x="2409825" y="7890"/>
                </a:cubicBezTo>
                <a:cubicBezTo>
                  <a:pt x="2624138" y="-11160"/>
                  <a:pt x="2797969" y="7890"/>
                  <a:pt x="2971800" y="26940"/>
                </a:cubicBezTo>
              </a:path>
            </a:pathLst>
          </a:cu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8" name="TextBox 47">
            <a:extLst>
              <a:ext uri="{FF2B5EF4-FFF2-40B4-BE49-F238E27FC236}">
                <a16:creationId xmlns:a16="http://schemas.microsoft.com/office/drawing/2014/main" id="{DBB6AB16-8EE6-45D2-A8FA-F93F6F3EBD0A}"/>
              </a:ext>
            </a:extLst>
          </p:cNvPr>
          <p:cNvSpPr txBox="1">
            <a:spLocks/>
          </p:cNvSpPr>
          <p:nvPr/>
        </p:nvSpPr>
        <p:spPr bwMode="gray">
          <a:xfrm>
            <a:off x="554736" y="2409825"/>
            <a:ext cx="3334271" cy="276999"/>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b="1" dirty="0"/>
              <a:t>Simple linear regression</a:t>
            </a:r>
          </a:p>
        </p:txBody>
      </p:sp>
      <p:sp>
        <p:nvSpPr>
          <p:cNvPr id="51" name="TextBox 50">
            <a:extLst>
              <a:ext uri="{FF2B5EF4-FFF2-40B4-BE49-F238E27FC236}">
                <a16:creationId xmlns:a16="http://schemas.microsoft.com/office/drawing/2014/main" id="{B23777C1-ADE8-4F87-A7A1-A32C49723ADE}"/>
              </a:ext>
            </a:extLst>
          </p:cNvPr>
          <p:cNvSpPr txBox="1">
            <a:spLocks/>
          </p:cNvSpPr>
          <p:nvPr/>
        </p:nvSpPr>
        <p:spPr bwMode="gray">
          <a:xfrm>
            <a:off x="4428864" y="2409825"/>
            <a:ext cx="3334271" cy="276999"/>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b="1" dirty="0"/>
              <a:t>… adding a quadratic term…</a:t>
            </a:r>
          </a:p>
        </p:txBody>
      </p:sp>
      <p:sp>
        <p:nvSpPr>
          <p:cNvPr id="56" name="TextBox 55">
            <a:extLst>
              <a:ext uri="{FF2B5EF4-FFF2-40B4-BE49-F238E27FC236}">
                <a16:creationId xmlns:a16="http://schemas.microsoft.com/office/drawing/2014/main" id="{13DB12E8-7E65-4B62-B63B-022C4E443E25}"/>
              </a:ext>
            </a:extLst>
          </p:cNvPr>
          <p:cNvSpPr txBox="1">
            <a:spLocks/>
          </p:cNvSpPr>
          <p:nvPr/>
        </p:nvSpPr>
        <p:spPr bwMode="gray">
          <a:xfrm>
            <a:off x="8302993" y="2409825"/>
            <a:ext cx="3334271" cy="276999"/>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b="1" dirty="0"/>
              <a:t>… adding more terms</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727D123-CB01-4B64-9D7F-5A155D8246DD}"/>
                  </a:ext>
                </a:extLst>
              </p:cNvPr>
              <p:cNvSpPr txBox="1">
                <a:spLocks/>
              </p:cNvSpPr>
              <p:nvPr/>
            </p:nvSpPr>
            <p:spPr bwMode="gray">
              <a:xfrm>
                <a:off x="8302993" y="2765874"/>
                <a:ext cx="3334271" cy="477247"/>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𝐻𝑒𝑖𝑔h𝑡</m:t>
                      </m:r>
                      <m:r>
                        <a:rPr lang="en-US" sz="1400" b="0" i="1" dirty="0" smtClean="0">
                          <a:latin typeface="Cambria Math" panose="02040503050406030204" pitchFamily="18" charset="0"/>
                        </a:rPr>
                        <m:t>=</m:t>
                      </m:r>
                      <m:r>
                        <a:rPr lang="en-US" sz="1400" b="0" i="1" dirty="0" smtClean="0">
                          <a:latin typeface="Cambria Math" panose="02040503050406030204" pitchFamily="18" charset="0"/>
                        </a:rPr>
                        <m:t>𝑎</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𝑏</m:t>
                          </m:r>
                        </m:e>
                        <m:sub>
                          <m:r>
                            <a:rPr lang="en-US" sz="1400" b="0" i="1" dirty="0" smtClean="0">
                              <a:latin typeface="Cambria Math" panose="02040503050406030204" pitchFamily="18" charset="0"/>
                            </a:rPr>
                            <m:t>1</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𝐴𝑔𝑒</m:t>
                      </m:r>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𝑏</m:t>
                          </m:r>
                        </m:e>
                        <m:sub>
                          <m:r>
                            <a:rPr lang="en-US" sz="1400" b="0" i="1" dirty="0" smtClean="0">
                              <a:latin typeface="Cambria Math" panose="02040503050406030204" pitchFamily="18" charset="0"/>
                            </a:rPr>
                            <m:t>2</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𝐴𝑔</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𝑒</m:t>
                          </m:r>
                        </m:e>
                        <m:sup>
                          <m:r>
                            <a:rPr lang="en-US" sz="1400" b="0" i="1" dirty="0" smtClean="0">
                              <a:latin typeface="Cambria Math" panose="02040503050406030204" pitchFamily="18" charset="0"/>
                            </a:rPr>
                            <m:t>2</m:t>
                          </m:r>
                        </m:sup>
                      </m:sSup>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𝑏</m:t>
                          </m:r>
                        </m:e>
                        <m:sub>
                          <m:r>
                            <a:rPr lang="en-US" sz="1400" b="0" i="1" dirty="0" smtClean="0">
                              <a:latin typeface="Cambria Math" panose="02040503050406030204" pitchFamily="18" charset="0"/>
                            </a:rPr>
                            <m:t>9</m:t>
                          </m:r>
                        </m:sub>
                      </m:sSub>
                      <m:r>
                        <a:rPr lang="en-US" sz="1400" b="0" i="1" dirty="0" smtClean="0">
                          <a:latin typeface="Cambria Math" panose="02040503050406030204" pitchFamily="18" charset="0"/>
                        </a:rPr>
                        <m:t>⋅</m:t>
                      </m:r>
                      <m:r>
                        <a:rPr lang="en-US" sz="1400" b="0" i="1" dirty="0" smtClean="0">
                          <a:latin typeface="Cambria Math" panose="02040503050406030204" pitchFamily="18" charset="0"/>
                        </a:rPr>
                        <m:t>𝐴𝑔</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𝑒</m:t>
                          </m:r>
                        </m:e>
                        <m:sup>
                          <m:r>
                            <a:rPr lang="en-US" sz="1400" b="0" i="1" dirty="0" smtClean="0">
                              <a:latin typeface="Cambria Math" panose="02040503050406030204" pitchFamily="18" charset="0"/>
                            </a:rPr>
                            <m:t>9</m:t>
                          </m:r>
                        </m:sup>
                      </m:sSup>
                    </m:oMath>
                  </m:oMathPara>
                </a14:m>
                <a:endParaRPr lang="en-US" sz="1400" dirty="0"/>
              </a:p>
            </p:txBody>
          </p:sp>
        </mc:Choice>
        <mc:Fallback xmlns="">
          <p:sp>
            <p:nvSpPr>
              <p:cNvPr id="57" name="TextBox 56">
                <a:extLst>
                  <a:ext uri="{FF2B5EF4-FFF2-40B4-BE49-F238E27FC236}">
                    <a16:creationId xmlns:a16="http://schemas.microsoft.com/office/drawing/2014/main" id="{7727D123-CB01-4B64-9D7F-5A155D8246DD}"/>
                  </a:ext>
                </a:extLst>
              </p:cNvPr>
              <p:cNvSpPr txBox="1">
                <a:spLocks noRot="1" noChangeAspect="1" noMove="1" noResize="1" noEditPoints="1" noAdjustHandles="1" noChangeArrowheads="1" noChangeShapeType="1" noTextEdit="1"/>
              </p:cNvSpPr>
              <p:nvPr/>
            </p:nvSpPr>
            <p:spPr bwMode="gray">
              <a:xfrm>
                <a:off x="8302993" y="2765874"/>
                <a:ext cx="3334271" cy="477247"/>
              </a:xfrm>
              <a:prstGeom prst="rect">
                <a:avLst/>
              </a:prstGeom>
              <a:blipFill>
                <a:blip r:embed="rId47"/>
                <a:stretch>
                  <a:fillRect l="-1894" r="-379" b="-2564"/>
                </a:stretch>
              </a:blipFill>
            </p:spPr>
            <p:txBody>
              <a:bodyPr/>
              <a:lstStyle/>
              <a:p>
                <a:r>
                  <a:rPr lang="en-KZ">
                    <a:noFill/>
                  </a:rPr>
                  <a:t> </a:t>
                </a:r>
              </a:p>
            </p:txBody>
          </p:sp>
        </mc:Fallback>
      </mc:AlternateContent>
      <p:sp>
        <p:nvSpPr>
          <p:cNvPr id="58" name="Freeform: Shape 57">
            <a:extLst>
              <a:ext uri="{FF2B5EF4-FFF2-40B4-BE49-F238E27FC236}">
                <a16:creationId xmlns:a16="http://schemas.microsoft.com/office/drawing/2014/main" id="{BACDD441-803C-415D-890A-D53FF621E455}"/>
              </a:ext>
            </a:extLst>
          </p:cNvPr>
          <p:cNvSpPr/>
          <p:nvPr/>
        </p:nvSpPr>
        <p:spPr>
          <a:xfrm>
            <a:off x="8312151" y="3902076"/>
            <a:ext cx="3352799" cy="1295399"/>
          </a:xfrm>
          <a:custGeom>
            <a:avLst/>
            <a:gdLst>
              <a:gd name="connsiteX0" fmla="*/ 3542 w 2981692"/>
              <a:gd name="connsiteY0" fmla="*/ 1470668 h 1471339"/>
              <a:gd name="connsiteX1" fmla="*/ 28942 w 2981692"/>
              <a:gd name="connsiteY1" fmla="*/ 1419868 h 1471339"/>
              <a:gd name="connsiteX2" fmla="*/ 216267 w 2981692"/>
              <a:gd name="connsiteY2" fmla="*/ 1143643 h 1471339"/>
              <a:gd name="connsiteX3" fmla="*/ 375017 w 2981692"/>
              <a:gd name="connsiteY3" fmla="*/ 886468 h 1471339"/>
              <a:gd name="connsiteX4" fmla="*/ 578217 w 2981692"/>
              <a:gd name="connsiteY4" fmla="*/ 934093 h 1471339"/>
              <a:gd name="connsiteX5" fmla="*/ 752842 w 2981692"/>
              <a:gd name="connsiteY5" fmla="*/ 956318 h 1471339"/>
              <a:gd name="connsiteX6" fmla="*/ 927467 w 2981692"/>
              <a:gd name="connsiteY6" fmla="*/ 657868 h 1471339"/>
              <a:gd name="connsiteX7" fmla="*/ 1095742 w 2981692"/>
              <a:gd name="connsiteY7" fmla="*/ 394343 h 1471339"/>
              <a:gd name="connsiteX8" fmla="*/ 1298942 w 2981692"/>
              <a:gd name="connsiteY8" fmla="*/ 387993 h 1471339"/>
              <a:gd name="connsiteX9" fmla="*/ 1473567 w 2981692"/>
              <a:gd name="connsiteY9" fmla="*/ 384818 h 1471339"/>
              <a:gd name="connsiteX10" fmla="*/ 1692642 w 2981692"/>
              <a:gd name="connsiteY10" fmla="*/ 470543 h 1471339"/>
              <a:gd name="connsiteX11" fmla="*/ 1870442 w 2981692"/>
              <a:gd name="connsiteY11" fmla="*/ 530868 h 1471339"/>
              <a:gd name="connsiteX12" fmla="*/ 2041892 w 2981692"/>
              <a:gd name="connsiteY12" fmla="*/ 273693 h 1471339"/>
              <a:gd name="connsiteX13" fmla="*/ 2232392 w 2981692"/>
              <a:gd name="connsiteY13" fmla="*/ 643 h 1471339"/>
              <a:gd name="connsiteX14" fmla="*/ 2448292 w 2981692"/>
              <a:gd name="connsiteY14" fmla="*/ 203843 h 1471339"/>
              <a:gd name="connsiteX15" fmla="*/ 2610217 w 2981692"/>
              <a:gd name="connsiteY15" fmla="*/ 394343 h 1471339"/>
              <a:gd name="connsiteX16" fmla="*/ 2822942 w 2981692"/>
              <a:gd name="connsiteY16" fmla="*/ 257818 h 1471339"/>
              <a:gd name="connsiteX17" fmla="*/ 2981692 w 2981692"/>
              <a:gd name="connsiteY17" fmla="*/ 140343 h 147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81692" h="1471339">
                <a:moveTo>
                  <a:pt x="3542" y="1470668"/>
                </a:moveTo>
                <a:cubicBezTo>
                  <a:pt x="-1485" y="1472520"/>
                  <a:pt x="-6512" y="1474372"/>
                  <a:pt x="28942" y="1419868"/>
                </a:cubicBezTo>
                <a:cubicBezTo>
                  <a:pt x="64396" y="1365364"/>
                  <a:pt x="158588" y="1232543"/>
                  <a:pt x="216267" y="1143643"/>
                </a:cubicBezTo>
                <a:cubicBezTo>
                  <a:pt x="273946" y="1054743"/>
                  <a:pt x="314692" y="921393"/>
                  <a:pt x="375017" y="886468"/>
                </a:cubicBezTo>
                <a:cubicBezTo>
                  <a:pt x="435342" y="851543"/>
                  <a:pt x="515246" y="922451"/>
                  <a:pt x="578217" y="934093"/>
                </a:cubicBezTo>
                <a:cubicBezTo>
                  <a:pt x="641188" y="945735"/>
                  <a:pt x="694634" y="1002355"/>
                  <a:pt x="752842" y="956318"/>
                </a:cubicBezTo>
                <a:cubicBezTo>
                  <a:pt x="811050" y="910281"/>
                  <a:pt x="870317" y="751530"/>
                  <a:pt x="927467" y="657868"/>
                </a:cubicBezTo>
                <a:cubicBezTo>
                  <a:pt x="984617" y="564205"/>
                  <a:pt x="1033830" y="439322"/>
                  <a:pt x="1095742" y="394343"/>
                </a:cubicBezTo>
                <a:cubicBezTo>
                  <a:pt x="1157654" y="349364"/>
                  <a:pt x="1298942" y="387993"/>
                  <a:pt x="1298942" y="387993"/>
                </a:cubicBezTo>
                <a:cubicBezTo>
                  <a:pt x="1361913" y="386406"/>
                  <a:pt x="1407950" y="371060"/>
                  <a:pt x="1473567" y="384818"/>
                </a:cubicBezTo>
                <a:cubicBezTo>
                  <a:pt x="1539184" y="398576"/>
                  <a:pt x="1626496" y="446201"/>
                  <a:pt x="1692642" y="470543"/>
                </a:cubicBezTo>
                <a:cubicBezTo>
                  <a:pt x="1758788" y="494885"/>
                  <a:pt x="1812234" y="563676"/>
                  <a:pt x="1870442" y="530868"/>
                </a:cubicBezTo>
                <a:cubicBezTo>
                  <a:pt x="1928650" y="498060"/>
                  <a:pt x="1981567" y="362064"/>
                  <a:pt x="2041892" y="273693"/>
                </a:cubicBezTo>
                <a:cubicBezTo>
                  <a:pt x="2102217" y="185322"/>
                  <a:pt x="2164659" y="12285"/>
                  <a:pt x="2232392" y="643"/>
                </a:cubicBezTo>
                <a:cubicBezTo>
                  <a:pt x="2300125" y="-10999"/>
                  <a:pt x="2385321" y="138226"/>
                  <a:pt x="2448292" y="203843"/>
                </a:cubicBezTo>
                <a:cubicBezTo>
                  <a:pt x="2511263" y="269460"/>
                  <a:pt x="2547775" y="385347"/>
                  <a:pt x="2610217" y="394343"/>
                </a:cubicBezTo>
                <a:cubicBezTo>
                  <a:pt x="2672659" y="403339"/>
                  <a:pt x="2761030" y="300151"/>
                  <a:pt x="2822942" y="257818"/>
                </a:cubicBezTo>
                <a:cubicBezTo>
                  <a:pt x="2884854" y="215485"/>
                  <a:pt x="2928775" y="174210"/>
                  <a:pt x="2981692" y="140343"/>
                </a:cubicBezTo>
              </a:path>
            </a:pathLst>
          </a:cu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4644967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extLst>
              <p:ext uri="{D42A27DB-BD31-4B8C-83A1-F6EECF244321}">
                <p14:modId xmlns:p14="http://schemas.microsoft.com/office/powerpoint/2010/main" val="2959773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3" imgW="327" imgH="327" progId="TCLayout.ActiveDocument.1">
                  <p:embed/>
                </p:oleObj>
              </mc:Choice>
              <mc:Fallback>
                <p:oleObj name="think-cell Slide" r:id="rId43"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34A2D7-3F88-4327-A38D-55E54E35ACB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latin typeface="Arial" panose="020B0604020202020204" pitchFamily="34" charset="0"/>
              <a:sym typeface="Arial" panose="020B0604020202020204" pitchFamily="34" charset="0"/>
            </a:endParaRPr>
          </a:p>
        </p:txBody>
      </p:sp>
      <p:graphicFrame>
        <p:nvGraphicFramePr>
          <p:cNvPr id="6" name="Chart 5">
            <a:extLst>
              <a:ext uri="{FF2B5EF4-FFF2-40B4-BE49-F238E27FC236}">
                <a16:creationId xmlns:a16="http://schemas.microsoft.com/office/drawing/2014/main" id="{A85A7488-FA02-603B-5B11-102785B30B5C}"/>
              </a:ext>
            </a:extLst>
          </p:cNvPr>
          <p:cNvGraphicFramePr/>
          <p:nvPr>
            <p:custDataLst>
              <p:tags r:id="rId3"/>
            </p:custDataLst>
            <p:extLst>
              <p:ext uri="{D42A27DB-BD31-4B8C-83A1-F6EECF244321}">
                <p14:modId xmlns:p14="http://schemas.microsoft.com/office/powerpoint/2010/main" val="2379825442"/>
              </p:ext>
            </p:extLst>
          </p:nvPr>
        </p:nvGraphicFramePr>
        <p:xfrm>
          <a:off x="857250" y="3235325"/>
          <a:ext cx="3114675" cy="2574925"/>
        </p:xfrm>
        <a:graphic>
          <a:graphicData uri="http://schemas.openxmlformats.org/drawingml/2006/chart">
            <c:chart xmlns:c="http://schemas.openxmlformats.org/drawingml/2006/chart" xmlns:r="http://schemas.openxmlformats.org/officeDocument/2006/relationships" r:id="rId45"/>
          </a:graphicData>
        </a:graphic>
      </p:graphicFrame>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519011"/>
            <a:ext cx="11082528" cy="384721"/>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en-US" dirty="0"/>
              <a:t>… however, the less likely it is to overfit to the sample that you are using to a point where it does not reflect “reality” anymore</a:t>
            </a:r>
          </a:p>
        </p:txBody>
      </p:sp>
      <p:sp>
        <p:nvSpPr>
          <p:cNvPr id="3" name="TextBox 2">
            <a:extLst>
              <a:ext uri="{FF2B5EF4-FFF2-40B4-BE49-F238E27FC236}">
                <a16:creationId xmlns:a16="http://schemas.microsoft.com/office/drawing/2014/main" id="{2A612AB7-C2A1-4325-9EB0-AF94F56B5162}"/>
              </a:ext>
            </a:extLst>
          </p:cNvPr>
          <p:cNvSpPr txBox="1">
            <a:spLocks/>
          </p:cNvSpPr>
          <p:nvPr/>
        </p:nvSpPr>
        <p:spPr>
          <a:xfrm>
            <a:off x="554736" y="1706563"/>
            <a:ext cx="11082528"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Let’s add the </a:t>
            </a:r>
            <a:r>
              <a:rPr lang="en-US" b="1" dirty="0"/>
              <a:t>actual functional form </a:t>
            </a:r>
            <a:r>
              <a:rPr lang="en-US" dirty="0"/>
              <a:t>according to WHO size charts…</a:t>
            </a:r>
          </a:p>
        </p:txBody>
      </p:sp>
      <p:sp>
        <p:nvSpPr>
          <p:cNvPr id="48" name="TextBox 47">
            <a:extLst>
              <a:ext uri="{FF2B5EF4-FFF2-40B4-BE49-F238E27FC236}">
                <a16:creationId xmlns:a16="http://schemas.microsoft.com/office/drawing/2014/main" id="{DBB6AB16-8EE6-45D2-A8FA-F93F6F3EBD0A}"/>
              </a:ext>
            </a:extLst>
          </p:cNvPr>
          <p:cNvSpPr txBox="1">
            <a:spLocks/>
          </p:cNvSpPr>
          <p:nvPr/>
        </p:nvSpPr>
        <p:spPr bwMode="gray">
          <a:xfrm>
            <a:off x="554736" y="2409825"/>
            <a:ext cx="3334271" cy="276999"/>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b="1" dirty="0"/>
              <a:t>Simple linear regression</a:t>
            </a:r>
          </a:p>
        </p:txBody>
      </p:sp>
      <p:sp>
        <p:nvSpPr>
          <p:cNvPr id="51" name="TextBox 50">
            <a:extLst>
              <a:ext uri="{FF2B5EF4-FFF2-40B4-BE49-F238E27FC236}">
                <a16:creationId xmlns:a16="http://schemas.microsoft.com/office/drawing/2014/main" id="{B23777C1-ADE8-4F87-A7A1-A32C49723ADE}"/>
              </a:ext>
            </a:extLst>
          </p:cNvPr>
          <p:cNvSpPr txBox="1">
            <a:spLocks/>
          </p:cNvSpPr>
          <p:nvPr/>
        </p:nvSpPr>
        <p:spPr bwMode="gray">
          <a:xfrm>
            <a:off x="4428864" y="2409825"/>
            <a:ext cx="3334271" cy="276999"/>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b="1" dirty="0"/>
              <a:t>… adding a quadratic term…</a:t>
            </a:r>
          </a:p>
        </p:txBody>
      </p:sp>
      <p:sp>
        <p:nvSpPr>
          <p:cNvPr id="56" name="TextBox 55">
            <a:extLst>
              <a:ext uri="{FF2B5EF4-FFF2-40B4-BE49-F238E27FC236}">
                <a16:creationId xmlns:a16="http://schemas.microsoft.com/office/drawing/2014/main" id="{13DB12E8-7E65-4B62-B63B-022C4E443E25}"/>
              </a:ext>
            </a:extLst>
          </p:cNvPr>
          <p:cNvSpPr txBox="1">
            <a:spLocks/>
          </p:cNvSpPr>
          <p:nvPr/>
        </p:nvSpPr>
        <p:spPr bwMode="gray">
          <a:xfrm>
            <a:off x="8302993" y="2409825"/>
            <a:ext cx="3334271" cy="276999"/>
          </a:xfrm>
          <a:prstGeom prst="rect">
            <a:avLst/>
          </a:prstGeom>
        </p:spPr>
        <p:txBody>
          <a:bodyPr vert="horz" wrap="square" lIns="0" tIns="0" rIns="0" bIns="0" rtlCol="0" anchor="t" anchorCtr="0">
            <a:no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b="1" dirty="0"/>
              <a:t>… adding more terms</a:t>
            </a:r>
          </a:p>
        </p:txBody>
      </p:sp>
      <p:sp>
        <p:nvSpPr>
          <p:cNvPr id="59" name="Rectangle: Rounded Corners 58">
            <a:extLst>
              <a:ext uri="{FF2B5EF4-FFF2-40B4-BE49-F238E27FC236}">
                <a16:creationId xmlns:a16="http://schemas.microsoft.com/office/drawing/2014/main" id="{AF0DD831-9165-4733-AA12-9F1798E604F3}"/>
              </a:ext>
            </a:extLst>
          </p:cNvPr>
          <p:cNvSpPr>
            <a:spLocks/>
          </p:cNvSpPr>
          <p:nvPr/>
        </p:nvSpPr>
        <p:spPr>
          <a:xfrm>
            <a:off x="554038" y="2765874"/>
            <a:ext cx="3334271" cy="238363"/>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1400" dirty="0">
                <a:solidFill>
                  <a:schemeClr val="tx1"/>
                </a:solidFill>
              </a:rPr>
              <a:t>Underfitted</a:t>
            </a:r>
          </a:p>
        </p:txBody>
      </p:sp>
      <p:sp>
        <p:nvSpPr>
          <p:cNvPr id="60" name="Rectangle: Rounded Corners 59">
            <a:extLst>
              <a:ext uri="{FF2B5EF4-FFF2-40B4-BE49-F238E27FC236}">
                <a16:creationId xmlns:a16="http://schemas.microsoft.com/office/drawing/2014/main" id="{BF5C624C-88E8-4AB6-B23E-C8F9A2D74840}"/>
              </a:ext>
            </a:extLst>
          </p:cNvPr>
          <p:cNvSpPr>
            <a:spLocks/>
          </p:cNvSpPr>
          <p:nvPr/>
        </p:nvSpPr>
        <p:spPr>
          <a:xfrm>
            <a:off x="4428864" y="2765874"/>
            <a:ext cx="3334271" cy="238363"/>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1400" dirty="0">
                <a:solidFill>
                  <a:schemeClr val="tx1"/>
                </a:solidFill>
              </a:rPr>
              <a:t>“Just right”</a:t>
            </a:r>
          </a:p>
        </p:txBody>
      </p:sp>
      <p:sp>
        <p:nvSpPr>
          <p:cNvPr id="61" name="Rectangle: Rounded Corners 60">
            <a:extLst>
              <a:ext uri="{FF2B5EF4-FFF2-40B4-BE49-F238E27FC236}">
                <a16:creationId xmlns:a16="http://schemas.microsoft.com/office/drawing/2014/main" id="{AE154706-DFDA-4E94-ABE4-B3FF96C3D5B1}"/>
              </a:ext>
            </a:extLst>
          </p:cNvPr>
          <p:cNvSpPr>
            <a:spLocks/>
          </p:cNvSpPr>
          <p:nvPr/>
        </p:nvSpPr>
        <p:spPr>
          <a:xfrm>
            <a:off x="8302993" y="2765874"/>
            <a:ext cx="3334271" cy="238363"/>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1400" dirty="0">
                <a:solidFill>
                  <a:schemeClr val="tx1"/>
                </a:solidFill>
              </a:rPr>
              <a:t>Overfitted to the training data</a:t>
            </a:r>
          </a:p>
        </p:txBody>
      </p:sp>
      <p:graphicFrame>
        <p:nvGraphicFramePr>
          <p:cNvPr id="7" name="Chart 6">
            <a:extLst>
              <a:ext uri="{FF2B5EF4-FFF2-40B4-BE49-F238E27FC236}">
                <a16:creationId xmlns:a16="http://schemas.microsoft.com/office/drawing/2014/main" id="{121AD394-FE12-4F31-A854-8203119FBC43}"/>
              </a:ext>
            </a:extLst>
          </p:cNvPr>
          <p:cNvGraphicFramePr/>
          <p:nvPr>
            <p:custDataLst>
              <p:tags r:id="rId4"/>
            </p:custDataLst>
            <p:extLst>
              <p:ext uri="{D42A27DB-BD31-4B8C-83A1-F6EECF244321}">
                <p14:modId xmlns:p14="http://schemas.microsoft.com/office/powerpoint/2010/main" val="3267863510"/>
              </p:ext>
            </p:extLst>
          </p:nvPr>
        </p:nvGraphicFramePr>
        <p:xfrm>
          <a:off x="857250" y="3235325"/>
          <a:ext cx="3114675" cy="2574925"/>
        </p:xfrm>
        <a:graphic>
          <a:graphicData uri="http://schemas.openxmlformats.org/drawingml/2006/chart">
            <c:chart xmlns:c="http://schemas.openxmlformats.org/drawingml/2006/chart" xmlns:r="http://schemas.openxmlformats.org/officeDocument/2006/relationships" r:id="rId46"/>
          </a:graphicData>
        </a:graphic>
      </p:graphicFrame>
      <p:sp>
        <p:nvSpPr>
          <p:cNvPr id="75" name="Text Placeholder 61">
            <a:extLst>
              <a:ext uri="{FF2B5EF4-FFF2-40B4-BE49-F238E27FC236}">
                <a16:creationId xmlns:a16="http://schemas.microsoft.com/office/drawing/2014/main" id="{0CAF003A-FFD7-40A7-9800-870902287088}"/>
              </a:ext>
            </a:extLst>
          </p:cNvPr>
          <p:cNvSpPr>
            <a:spLocks noGrp="1"/>
          </p:cNvSpPr>
          <p:nvPr>
            <p:custDataLst>
              <p:tags r:id="rId5"/>
            </p:custDataLst>
          </p:nvPr>
        </p:nvSpPr>
        <p:spPr bwMode="gray">
          <a:xfrm>
            <a:off x="527050" y="4191000"/>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8D7DC612-9814-4F9F-B351-C04998E6483A}" type="datetime'''''''''''''''''''''''''''''''1''''''''''''''''6''0'''''''''">
              <a:rPr lang="en-US" altLang="en-US" sz="1400" smtClean="0"/>
              <a:pPr/>
              <a:t>160</a:t>
            </a:fld>
            <a:endParaRPr lang="en-US" sz="1400" dirty="0">
              <a:sym typeface="+mn-lt"/>
            </a:endParaRPr>
          </a:p>
        </p:txBody>
      </p:sp>
      <p:sp>
        <p:nvSpPr>
          <p:cNvPr id="63" name="Text Placeholder 61">
            <a:extLst>
              <a:ext uri="{FF2B5EF4-FFF2-40B4-BE49-F238E27FC236}">
                <a16:creationId xmlns:a16="http://schemas.microsoft.com/office/drawing/2014/main" id="{D59B596E-FFCE-4A86-8AF8-C19D5D14B578}"/>
              </a:ext>
            </a:extLst>
          </p:cNvPr>
          <p:cNvSpPr>
            <a:spLocks noGrp="1"/>
          </p:cNvSpPr>
          <p:nvPr>
            <p:custDataLst>
              <p:tags r:id="rId6"/>
            </p:custDataLst>
          </p:nvPr>
        </p:nvSpPr>
        <p:spPr bwMode="gray">
          <a:xfrm>
            <a:off x="527050" y="4673600"/>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2F91DD11-B88C-4792-8C8D-F8A8DC78DADB}" type="datetime'''''''''''''1''''''''5''''''''''''0'''">
              <a:rPr lang="en-US" altLang="en-US" sz="1400" smtClean="0"/>
              <a:pPr/>
              <a:t>150</a:t>
            </a:fld>
            <a:endParaRPr lang="en-US" sz="1400" dirty="0">
              <a:sym typeface="+mn-lt"/>
            </a:endParaRPr>
          </a:p>
        </p:txBody>
      </p:sp>
      <p:sp>
        <p:nvSpPr>
          <p:cNvPr id="72" name="Text Placeholder 61">
            <a:extLst>
              <a:ext uri="{FF2B5EF4-FFF2-40B4-BE49-F238E27FC236}">
                <a16:creationId xmlns:a16="http://schemas.microsoft.com/office/drawing/2014/main" id="{5CBA2D67-F4C1-4FD8-B31B-66DBEB41CEA2}"/>
              </a:ext>
            </a:extLst>
          </p:cNvPr>
          <p:cNvSpPr>
            <a:spLocks noGrp="1"/>
          </p:cNvSpPr>
          <p:nvPr>
            <p:custDataLst>
              <p:tags r:id="rId7"/>
            </p:custDataLst>
          </p:nvPr>
        </p:nvSpPr>
        <p:spPr bwMode="gray">
          <a:xfrm>
            <a:off x="379095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94C9A170-2618-41C3-B82B-C43DC30792F1}" type="datetime'''1''''''''''8'''''''">
              <a:rPr lang="en-US" altLang="en-US" sz="1400" smtClean="0"/>
              <a:pPr/>
              <a:t>18</a:t>
            </a:fld>
            <a:endParaRPr lang="en-US" sz="1400" dirty="0">
              <a:sym typeface="+mn-lt"/>
            </a:endParaRPr>
          </a:p>
        </p:txBody>
      </p:sp>
      <p:sp>
        <p:nvSpPr>
          <p:cNvPr id="64" name="Text Placeholder 61">
            <a:extLst>
              <a:ext uri="{FF2B5EF4-FFF2-40B4-BE49-F238E27FC236}">
                <a16:creationId xmlns:a16="http://schemas.microsoft.com/office/drawing/2014/main" id="{3C5BE8F3-9387-47E9-9E1F-0DE5E4DE3104}"/>
              </a:ext>
            </a:extLst>
          </p:cNvPr>
          <p:cNvSpPr>
            <a:spLocks noGrp="1"/>
          </p:cNvSpPr>
          <p:nvPr>
            <p:custDataLst>
              <p:tags r:id="rId8"/>
            </p:custDataLst>
          </p:nvPr>
        </p:nvSpPr>
        <p:spPr bwMode="gray">
          <a:xfrm>
            <a:off x="305276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33717049-5010-46FA-88D7-A407360E3457}" type="datetime'''''''''''''''''''''''''''''1''''''''''''''6'''''''''''''">
              <a:rPr lang="en-US" altLang="en-US" sz="1400" smtClean="0"/>
              <a:pPr/>
              <a:t>16</a:t>
            </a:fld>
            <a:endParaRPr lang="en-US" sz="1400" dirty="0">
              <a:sym typeface="+mn-lt"/>
            </a:endParaRPr>
          </a:p>
        </p:txBody>
      </p:sp>
      <p:sp>
        <p:nvSpPr>
          <p:cNvPr id="68" name="Text Placeholder 61">
            <a:extLst>
              <a:ext uri="{FF2B5EF4-FFF2-40B4-BE49-F238E27FC236}">
                <a16:creationId xmlns:a16="http://schemas.microsoft.com/office/drawing/2014/main" id="{E077B373-A9B4-477B-842F-E6C2393EA287}"/>
              </a:ext>
            </a:extLst>
          </p:cNvPr>
          <p:cNvSpPr>
            <a:spLocks noGrp="1"/>
          </p:cNvSpPr>
          <p:nvPr>
            <p:custDataLst>
              <p:tags r:id="rId9"/>
            </p:custDataLst>
          </p:nvPr>
        </p:nvSpPr>
        <p:spPr bwMode="gray">
          <a:xfrm>
            <a:off x="231616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093FAD9C-940C-4B37-9625-EFAE9BADC3CE}" type="datetime'''''''''''14'''''''''''''''''''''''''''">
              <a:rPr lang="en-US" altLang="en-US" sz="1400" smtClean="0"/>
              <a:pPr/>
              <a:t>14</a:t>
            </a:fld>
            <a:endParaRPr lang="en-US" sz="1400" dirty="0">
              <a:sym typeface="+mn-lt"/>
            </a:endParaRPr>
          </a:p>
        </p:txBody>
      </p:sp>
      <p:sp>
        <p:nvSpPr>
          <p:cNvPr id="73" name="Text Placeholder 61">
            <a:extLst>
              <a:ext uri="{FF2B5EF4-FFF2-40B4-BE49-F238E27FC236}">
                <a16:creationId xmlns:a16="http://schemas.microsoft.com/office/drawing/2014/main" id="{CC903456-3019-4022-AF95-FF8AC208F02F}"/>
              </a:ext>
            </a:extLst>
          </p:cNvPr>
          <p:cNvSpPr>
            <a:spLocks noGrp="1"/>
          </p:cNvSpPr>
          <p:nvPr>
            <p:custDataLst>
              <p:tags r:id="rId10"/>
            </p:custDataLst>
          </p:nvPr>
        </p:nvSpPr>
        <p:spPr bwMode="gray">
          <a:xfrm>
            <a:off x="527050" y="5637213"/>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8EABE8AA-ABDC-4DAB-86B2-D318FFFD3DB7}" type="datetime'''''''''''''''''''''''''''''''''''13''''''0'''">
              <a:rPr lang="en-US" altLang="en-US" sz="1400" smtClean="0"/>
              <a:pPr/>
              <a:t>130</a:t>
            </a:fld>
            <a:endParaRPr lang="en-US" sz="1400" dirty="0">
              <a:sym typeface="+mn-lt"/>
            </a:endParaRPr>
          </a:p>
        </p:txBody>
      </p:sp>
      <p:sp>
        <p:nvSpPr>
          <p:cNvPr id="69" name="Text Placeholder 61">
            <a:extLst>
              <a:ext uri="{FF2B5EF4-FFF2-40B4-BE49-F238E27FC236}">
                <a16:creationId xmlns:a16="http://schemas.microsoft.com/office/drawing/2014/main" id="{D3FD184F-10FB-46F2-B5BC-C8ABD36B56C6}"/>
              </a:ext>
            </a:extLst>
          </p:cNvPr>
          <p:cNvSpPr>
            <a:spLocks noGrp="1"/>
          </p:cNvSpPr>
          <p:nvPr>
            <p:custDataLst>
              <p:tags r:id="rId11"/>
            </p:custDataLst>
          </p:nvPr>
        </p:nvSpPr>
        <p:spPr bwMode="gray">
          <a:xfrm>
            <a:off x="1577975"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97127F08-6146-4D5F-8AA6-D2AF0393E409}" type="datetime'''''''1''''''''''''''''''''''''''''2'''''''''''''''''">
              <a:rPr lang="en-US" altLang="en-US" sz="1400" smtClean="0"/>
              <a:pPr/>
              <a:t>12</a:t>
            </a:fld>
            <a:endParaRPr lang="en-US" sz="1400" dirty="0">
              <a:sym typeface="+mn-lt"/>
            </a:endParaRPr>
          </a:p>
        </p:txBody>
      </p:sp>
      <p:sp>
        <p:nvSpPr>
          <p:cNvPr id="79" name="Text Placeholder 61">
            <a:extLst>
              <a:ext uri="{FF2B5EF4-FFF2-40B4-BE49-F238E27FC236}">
                <a16:creationId xmlns:a16="http://schemas.microsoft.com/office/drawing/2014/main" id="{4A7460E4-57DC-4FDB-AC54-162773C83D16}"/>
              </a:ext>
            </a:extLst>
          </p:cNvPr>
          <p:cNvSpPr>
            <a:spLocks noGrp="1"/>
          </p:cNvSpPr>
          <p:nvPr>
            <p:custDataLst>
              <p:tags r:id="rId12"/>
            </p:custDataLst>
          </p:nvPr>
        </p:nvSpPr>
        <p:spPr bwMode="gray">
          <a:xfrm>
            <a:off x="527050" y="3709988"/>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82658736-3D7F-49DF-8652-5E0A3C6FA660}" type="datetime'''''1''''''''''''''''7''''''0'''">
              <a:rPr lang="en-US" altLang="en-US" sz="1400" smtClean="0"/>
              <a:pPr/>
              <a:t>170</a:t>
            </a:fld>
            <a:endParaRPr lang="en-US" sz="1400" dirty="0">
              <a:sym typeface="+mn-lt"/>
            </a:endParaRPr>
          </a:p>
        </p:txBody>
      </p:sp>
      <p:sp>
        <p:nvSpPr>
          <p:cNvPr id="65" name="Text Placeholder 61">
            <a:extLst>
              <a:ext uri="{FF2B5EF4-FFF2-40B4-BE49-F238E27FC236}">
                <a16:creationId xmlns:a16="http://schemas.microsoft.com/office/drawing/2014/main" id="{5FB78A62-4EAF-49DE-A0FD-E719EC69CF1C}"/>
              </a:ext>
            </a:extLst>
          </p:cNvPr>
          <p:cNvSpPr>
            <a:spLocks noGrp="1"/>
          </p:cNvSpPr>
          <p:nvPr>
            <p:custDataLst>
              <p:tags r:id="rId13"/>
            </p:custDataLst>
          </p:nvPr>
        </p:nvSpPr>
        <p:spPr bwMode="gray">
          <a:xfrm>
            <a:off x="268446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18E9D452-CB34-4ABA-9C7A-15ED25CE2FAB}" type="datetime'''''''''''''''''''''''''''''''''1''''5'''''''">
              <a:rPr lang="en-US" altLang="en-US" sz="1400" smtClean="0"/>
              <a:pPr/>
              <a:t>15</a:t>
            </a:fld>
            <a:endParaRPr lang="en-US" sz="1400" dirty="0">
              <a:sym typeface="+mn-lt"/>
            </a:endParaRPr>
          </a:p>
        </p:txBody>
      </p:sp>
      <p:sp>
        <p:nvSpPr>
          <p:cNvPr id="80" name="Text Placeholder 61">
            <a:extLst>
              <a:ext uri="{FF2B5EF4-FFF2-40B4-BE49-F238E27FC236}">
                <a16:creationId xmlns:a16="http://schemas.microsoft.com/office/drawing/2014/main" id="{3F674026-FBF5-496B-9464-80DB1ED40D75}"/>
              </a:ext>
            </a:extLst>
          </p:cNvPr>
          <p:cNvSpPr>
            <a:spLocks noGrp="1"/>
          </p:cNvSpPr>
          <p:nvPr>
            <p:custDataLst>
              <p:tags r:id="rId14"/>
            </p:custDataLst>
          </p:nvPr>
        </p:nvSpPr>
        <p:spPr bwMode="gray">
          <a:xfrm>
            <a:off x="527050" y="3227388"/>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26886748-A261-4CC6-8F5E-3A1D9769C370}" type="datetime'''''''''''''''1''''8''0'''''''''''''''''''''''''''">
              <a:rPr lang="en-US" altLang="en-US" sz="1400" smtClean="0"/>
              <a:pPr/>
              <a:t>180</a:t>
            </a:fld>
            <a:endParaRPr lang="en-US" sz="1400" dirty="0">
              <a:sym typeface="+mn-lt"/>
            </a:endParaRPr>
          </a:p>
        </p:txBody>
      </p:sp>
      <p:sp>
        <p:nvSpPr>
          <p:cNvPr id="67" name="Text Placeholder 61">
            <a:extLst>
              <a:ext uri="{FF2B5EF4-FFF2-40B4-BE49-F238E27FC236}">
                <a16:creationId xmlns:a16="http://schemas.microsoft.com/office/drawing/2014/main" id="{6674D515-E9C5-4860-A92D-69916F46EF0D}"/>
              </a:ext>
            </a:extLst>
          </p:cNvPr>
          <p:cNvSpPr>
            <a:spLocks noGrp="1"/>
          </p:cNvSpPr>
          <p:nvPr>
            <p:custDataLst>
              <p:tags r:id="rId15"/>
            </p:custDataLst>
          </p:nvPr>
        </p:nvSpPr>
        <p:spPr bwMode="gray">
          <a:xfrm>
            <a:off x="1216025" y="5802313"/>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37496601-2A5C-4BD1-A570-657B072DF57E}" type="datetime'''''''''''''''''''''''''''''''''''''''11'''''''''''''''''''">
              <a:rPr lang="en-US" altLang="en-US" sz="1400" smtClean="0"/>
              <a:pPr/>
              <a:t>11</a:t>
            </a:fld>
            <a:endParaRPr lang="en-US" sz="1400" dirty="0">
              <a:sym typeface="+mn-lt"/>
            </a:endParaRPr>
          </a:p>
        </p:txBody>
      </p:sp>
      <p:sp>
        <p:nvSpPr>
          <p:cNvPr id="70" name="Text Placeholder 61">
            <a:extLst>
              <a:ext uri="{FF2B5EF4-FFF2-40B4-BE49-F238E27FC236}">
                <a16:creationId xmlns:a16="http://schemas.microsoft.com/office/drawing/2014/main" id="{35CF7794-536E-45BC-8FA4-FA899C29B34A}"/>
              </a:ext>
            </a:extLst>
          </p:cNvPr>
          <p:cNvSpPr>
            <a:spLocks noGrp="1"/>
          </p:cNvSpPr>
          <p:nvPr>
            <p:custDataLst>
              <p:tags r:id="rId16"/>
            </p:custDataLst>
          </p:nvPr>
        </p:nvSpPr>
        <p:spPr bwMode="gray">
          <a:xfrm>
            <a:off x="194786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BFAE1A97-8DDA-4153-8D87-FE426391A8D9}" type="datetime'''''''''''''''''''''''''''''''''''''''''1''''''''''3'''">
              <a:rPr lang="en-US" altLang="en-US" sz="1400" smtClean="0"/>
              <a:pPr/>
              <a:t>13</a:t>
            </a:fld>
            <a:endParaRPr lang="en-US" sz="1400" dirty="0">
              <a:sym typeface="+mn-lt"/>
            </a:endParaRPr>
          </a:p>
        </p:txBody>
      </p:sp>
      <p:sp>
        <p:nvSpPr>
          <p:cNvPr id="74" name="Text Placeholder 61">
            <a:extLst>
              <a:ext uri="{FF2B5EF4-FFF2-40B4-BE49-F238E27FC236}">
                <a16:creationId xmlns:a16="http://schemas.microsoft.com/office/drawing/2014/main" id="{31D0F4FB-A330-4696-AB7A-81B2C4195119}"/>
              </a:ext>
            </a:extLst>
          </p:cNvPr>
          <p:cNvSpPr>
            <a:spLocks noGrp="1"/>
          </p:cNvSpPr>
          <p:nvPr>
            <p:custDataLst>
              <p:tags r:id="rId17"/>
            </p:custDataLst>
          </p:nvPr>
        </p:nvSpPr>
        <p:spPr bwMode="gray">
          <a:xfrm>
            <a:off x="527050" y="5154613"/>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r" defTabSz="895350">
              <a:lnSpc>
                <a:spcPct val="90000"/>
              </a:lnSpc>
              <a:spcBef>
                <a:spcPct val="0"/>
              </a:spcBef>
              <a:spcAft>
                <a:spcPct val="0"/>
              </a:spcAft>
            </a:pPr>
            <a:fld id="{79854F29-653C-4CC8-8E78-CC4ACF2211E1}" type="datetime'''''1''''''''40'''''''''''">
              <a:rPr lang="en-US" altLang="en-US" sz="1400" smtClean="0"/>
              <a:pPr/>
              <a:t>140</a:t>
            </a:fld>
            <a:endParaRPr lang="en-US" sz="1400" dirty="0">
              <a:sym typeface="+mn-lt"/>
            </a:endParaRPr>
          </a:p>
        </p:txBody>
      </p:sp>
      <p:sp>
        <p:nvSpPr>
          <p:cNvPr id="71" name="Text Placeholder 61">
            <a:extLst>
              <a:ext uri="{FF2B5EF4-FFF2-40B4-BE49-F238E27FC236}">
                <a16:creationId xmlns:a16="http://schemas.microsoft.com/office/drawing/2014/main" id="{89F93652-2AF9-46D4-9570-474C5FFE1D73}"/>
              </a:ext>
            </a:extLst>
          </p:cNvPr>
          <p:cNvSpPr>
            <a:spLocks noGrp="1"/>
          </p:cNvSpPr>
          <p:nvPr>
            <p:custDataLst>
              <p:tags r:id="rId18"/>
            </p:custDataLst>
          </p:nvPr>
        </p:nvSpPr>
        <p:spPr bwMode="gray">
          <a:xfrm>
            <a:off x="342265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A867CE99-8EFD-449B-8EDF-35A9D5B7AED9}" type="datetime'''''''''''''''''1''''''''''''''''''''''''''7'''''''''''''">
              <a:rPr lang="en-US" altLang="en-US" sz="1400" smtClean="0"/>
              <a:pPr/>
              <a:t>17</a:t>
            </a:fld>
            <a:endParaRPr lang="en-US" sz="1400" dirty="0">
              <a:sym typeface="+mn-lt"/>
            </a:endParaRPr>
          </a:p>
        </p:txBody>
      </p:sp>
      <p:sp>
        <p:nvSpPr>
          <p:cNvPr id="66" name="Text Placeholder 61">
            <a:extLst>
              <a:ext uri="{FF2B5EF4-FFF2-40B4-BE49-F238E27FC236}">
                <a16:creationId xmlns:a16="http://schemas.microsoft.com/office/drawing/2014/main" id="{91101C6E-13A6-4198-B8D9-DEAAE5361E5B}"/>
              </a:ext>
            </a:extLst>
          </p:cNvPr>
          <p:cNvSpPr>
            <a:spLocks noGrp="1"/>
          </p:cNvSpPr>
          <p:nvPr>
            <p:custDataLst>
              <p:tags r:id="rId19"/>
            </p:custDataLst>
          </p:nvPr>
        </p:nvSpPr>
        <p:spPr bwMode="gray">
          <a:xfrm>
            <a:off x="841375"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B88A8650-8D15-42C8-B0CE-D084D92264E6}" type="datetime'1''''''''''''''''''''''''''''''''0'''''''''''''''">
              <a:rPr lang="en-US" altLang="en-US" sz="1400" smtClean="0"/>
              <a:pPr/>
              <a:t>10</a:t>
            </a:fld>
            <a:endParaRPr lang="en-US" sz="1400" dirty="0">
              <a:sym typeface="+mn-lt"/>
            </a:endParaRPr>
          </a:p>
        </p:txBody>
      </p:sp>
      <p:graphicFrame>
        <p:nvGraphicFramePr>
          <p:cNvPr id="9" name="Chart 8">
            <a:extLst>
              <a:ext uri="{FF2B5EF4-FFF2-40B4-BE49-F238E27FC236}">
                <a16:creationId xmlns:a16="http://schemas.microsoft.com/office/drawing/2014/main" id="{96EFCC31-89A3-08C2-C417-CFCF68281411}"/>
              </a:ext>
            </a:extLst>
          </p:cNvPr>
          <p:cNvGraphicFramePr/>
          <p:nvPr>
            <p:custDataLst>
              <p:tags r:id="rId20"/>
            </p:custDataLst>
            <p:extLst>
              <p:ext uri="{D42A27DB-BD31-4B8C-83A1-F6EECF244321}">
                <p14:modId xmlns:p14="http://schemas.microsoft.com/office/powerpoint/2010/main" val="4240295421"/>
              </p:ext>
            </p:extLst>
          </p:nvPr>
        </p:nvGraphicFramePr>
        <p:xfrm>
          <a:off x="4346575" y="3235325"/>
          <a:ext cx="3498850" cy="2574925"/>
        </p:xfrm>
        <a:graphic>
          <a:graphicData uri="http://schemas.openxmlformats.org/drawingml/2006/chart">
            <c:chart xmlns:c="http://schemas.openxmlformats.org/drawingml/2006/chart" xmlns:r="http://schemas.openxmlformats.org/officeDocument/2006/relationships" r:id="rId47"/>
          </a:graphicData>
        </a:graphic>
      </p:graphicFrame>
      <p:sp>
        <p:nvSpPr>
          <p:cNvPr id="88" name="Text Placeholder 61">
            <a:extLst>
              <a:ext uri="{FF2B5EF4-FFF2-40B4-BE49-F238E27FC236}">
                <a16:creationId xmlns:a16="http://schemas.microsoft.com/office/drawing/2014/main" id="{62BD3E0E-8EB2-4B94-B244-C24EF82B9B9A}"/>
              </a:ext>
            </a:extLst>
          </p:cNvPr>
          <p:cNvSpPr>
            <a:spLocks noGrp="1"/>
          </p:cNvSpPr>
          <p:nvPr>
            <p:custDataLst>
              <p:tags r:id="rId21"/>
            </p:custDataLst>
          </p:nvPr>
        </p:nvSpPr>
        <p:spPr bwMode="gray">
          <a:xfrm>
            <a:off x="766445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04820A7D-9D9A-425E-A90F-14CD7EA17520}" type="datetime'''''''''''''''''''1''''''''''8'''">
              <a:rPr lang="en-US" altLang="en-US" sz="1400" smtClean="0"/>
              <a:pPr/>
              <a:t>18</a:t>
            </a:fld>
            <a:endParaRPr lang="en-US" sz="1400" dirty="0">
              <a:sym typeface="+mn-lt"/>
            </a:endParaRPr>
          </a:p>
        </p:txBody>
      </p:sp>
      <p:sp>
        <p:nvSpPr>
          <p:cNvPr id="90" name="Text Placeholder 61">
            <a:extLst>
              <a:ext uri="{FF2B5EF4-FFF2-40B4-BE49-F238E27FC236}">
                <a16:creationId xmlns:a16="http://schemas.microsoft.com/office/drawing/2014/main" id="{D9CBC07E-3FB9-4102-8BC6-CE1CC7EE2312}"/>
              </a:ext>
            </a:extLst>
          </p:cNvPr>
          <p:cNvSpPr>
            <a:spLocks noGrp="1"/>
          </p:cNvSpPr>
          <p:nvPr>
            <p:custDataLst>
              <p:tags r:id="rId22"/>
            </p:custDataLst>
          </p:nvPr>
        </p:nvSpPr>
        <p:spPr bwMode="gray">
          <a:xfrm>
            <a:off x="7248525"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892C633A-ABFF-4783-8AAA-DD31060F62E4}" type="datetime'''''''''''''1''''''''''''''''7'''''''''''''''''''''''''''''">
              <a:rPr lang="en-US" altLang="en-US" sz="1400" smtClean="0"/>
              <a:pPr/>
              <a:t>17</a:t>
            </a:fld>
            <a:endParaRPr lang="en-US" sz="1400" dirty="0">
              <a:sym typeface="+mn-lt"/>
            </a:endParaRPr>
          </a:p>
        </p:txBody>
      </p:sp>
      <p:sp>
        <p:nvSpPr>
          <p:cNvPr id="83" name="Text Placeholder 61">
            <a:extLst>
              <a:ext uri="{FF2B5EF4-FFF2-40B4-BE49-F238E27FC236}">
                <a16:creationId xmlns:a16="http://schemas.microsoft.com/office/drawing/2014/main" id="{D211C27B-BDD7-4F6A-9CDB-7CDC30DC2022}"/>
              </a:ext>
            </a:extLst>
          </p:cNvPr>
          <p:cNvSpPr>
            <a:spLocks noGrp="1"/>
          </p:cNvSpPr>
          <p:nvPr>
            <p:custDataLst>
              <p:tags r:id="rId23"/>
            </p:custDataLst>
          </p:nvPr>
        </p:nvSpPr>
        <p:spPr bwMode="gray">
          <a:xfrm>
            <a:off x="683101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CEF078D6-509F-43DD-875A-3C0C26E8DF5D}" type="datetime'''''''''1''''''''6'">
              <a:rPr lang="en-US" altLang="en-US" sz="1400" smtClean="0"/>
              <a:pPr/>
              <a:t>16</a:t>
            </a:fld>
            <a:endParaRPr lang="en-US" sz="1400" dirty="0">
              <a:sym typeface="+mn-lt"/>
            </a:endParaRPr>
          </a:p>
        </p:txBody>
      </p:sp>
      <p:sp>
        <p:nvSpPr>
          <p:cNvPr id="87" name="Text Placeholder 61">
            <a:extLst>
              <a:ext uri="{FF2B5EF4-FFF2-40B4-BE49-F238E27FC236}">
                <a16:creationId xmlns:a16="http://schemas.microsoft.com/office/drawing/2014/main" id="{30B6803E-F04A-4F3D-94E0-9543AEB5A631}"/>
              </a:ext>
            </a:extLst>
          </p:cNvPr>
          <p:cNvSpPr>
            <a:spLocks noGrp="1"/>
          </p:cNvSpPr>
          <p:nvPr>
            <p:custDataLst>
              <p:tags r:id="rId24"/>
            </p:custDataLst>
          </p:nvPr>
        </p:nvSpPr>
        <p:spPr bwMode="gray">
          <a:xfrm>
            <a:off x="558165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768C34F-2F47-4B99-BDD2-8507D5ABCD89}" type="datetime'''''''''1''''''''''''''''''''''''''''''3'">
              <a:rPr lang="en-US" altLang="en-US" sz="1400" smtClean="0"/>
              <a:pPr/>
              <a:t>13</a:t>
            </a:fld>
            <a:endParaRPr lang="en-US" sz="1400" dirty="0">
              <a:sym typeface="+mn-lt"/>
            </a:endParaRPr>
          </a:p>
        </p:txBody>
      </p:sp>
      <p:sp>
        <p:nvSpPr>
          <p:cNvPr id="85" name="Text Placeholder 61">
            <a:extLst>
              <a:ext uri="{FF2B5EF4-FFF2-40B4-BE49-F238E27FC236}">
                <a16:creationId xmlns:a16="http://schemas.microsoft.com/office/drawing/2014/main" id="{E499194E-2C2A-4960-A9F0-C8D031FA575F}"/>
              </a:ext>
            </a:extLst>
          </p:cNvPr>
          <p:cNvSpPr>
            <a:spLocks noGrp="1"/>
          </p:cNvSpPr>
          <p:nvPr>
            <p:custDataLst>
              <p:tags r:id="rId25"/>
            </p:custDataLst>
          </p:nvPr>
        </p:nvSpPr>
        <p:spPr bwMode="gray">
          <a:xfrm>
            <a:off x="6415088"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4701599B-F516-420E-81CB-5D1342D00515}" type="datetime'''''''''''''''''''''1''''''''''''''''''5'''''''''''''''''">
              <a:rPr lang="en-US" altLang="en-US" sz="1400" smtClean="0"/>
              <a:pPr/>
              <a:t>15</a:t>
            </a:fld>
            <a:endParaRPr lang="en-US" sz="1400" dirty="0">
              <a:sym typeface="+mn-lt"/>
            </a:endParaRPr>
          </a:p>
        </p:txBody>
      </p:sp>
      <p:sp>
        <p:nvSpPr>
          <p:cNvPr id="86" name="Text Placeholder 61">
            <a:extLst>
              <a:ext uri="{FF2B5EF4-FFF2-40B4-BE49-F238E27FC236}">
                <a16:creationId xmlns:a16="http://schemas.microsoft.com/office/drawing/2014/main" id="{58D242F8-D604-4DB8-9086-1038F8E3FFC7}"/>
              </a:ext>
            </a:extLst>
          </p:cNvPr>
          <p:cNvSpPr>
            <a:spLocks noGrp="1"/>
          </p:cNvSpPr>
          <p:nvPr>
            <p:custDataLst>
              <p:tags r:id="rId26"/>
            </p:custDataLst>
          </p:nvPr>
        </p:nvSpPr>
        <p:spPr bwMode="gray">
          <a:xfrm>
            <a:off x="5164138"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791F0E07-1A53-46D5-AE4A-0A820A72C3BC}" type="datetime'''12'''">
              <a:rPr lang="en-US" altLang="en-US" sz="1400" smtClean="0"/>
              <a:pPr/>
              <a:t>12</a:t>
            </a:fld>
            <a:endParaRPr lang="en-US" sz="1400" dirty="0">
              <a:sym typeface="+mn-lt"/>
            </a:endParaRPr>
          </a:p>
        </p:txBody>
      </p:sp>
      <p:sp>
        <p:nvSpPr>
          <p:cNvPr id="89" name="Text Placeholder 61">
            <a:extLst>
              <a:ext uri="{FF2B5EF4-FFF2-40B4-BE49-F238E27FC236}">
                <a16:creationId xmlns:a16="http://schemas.microsoft.com/office/drawing/2014/main" id="{D7BB78E7-1477-4051-8385-183035DDE877}"/>
              </a:ext>
            </a:extLst>
          </p:cNvPr>
          <p:cNvSpPr>
            <a:spLocks noGrp="1"/>
          </p:cNvSpPr>
          <p:nvPr>
            <p:custDataLst>
              <p:tags r:id="rId27"/>
            </p:custDataLst>
          </p:nvPr>
        </p:nvSpPr>
        <p:spPr bwMode="gray">
          <a:xfrm>
            <a:off x="5997575"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BF1059E7-1C79-4A0B-ABAF-1B0ABD137EC2}" type="datetime'''''''''''''''''''''''''''1''4'''''''''''''''">
              <a:rPr lang="en-US" altLang="en-US" sz="1400" smtClean="0"/>
              <a:pPr/>
              <a:t>14</a:t>
            </a:fld>
            <a:endParaRPr lang="en-US" sz="1400" dirty="0">
              <a:sym typeface="+mn-lt"/>
            </a:endParaRPr>
          </a:p>
        </p:txBody>
      </p:sp>
      <p:sp>
        <p:nvSpPr>
          <p:cNvPr id="84" name="Text Placeholder 61">
            <a:extLst>
              <a:ext uri="{FF2B5EF4-FFF2-40B4-BE49-F238E27FC236}">
                <a16:creationId xmlns:a16="http://schemas.microsoft.com/office/drawing/2014/main" id="{7949E3BB-44BC-4EDE-9623-0DA939949274}"/>
              </a:ext>
            </a:extLst>
          </p:cNvPr>
          <p:cNvSpPr>
            <a:spLocks noGrp="1"/>
          </p:cNvSpPr>
          <p:nvPr>
            <p:custDataLst>
              <p:tags r:id="rId28"/>
            </p:custDataLst>
          </p:nvPr>
        </p:nvSpPr>
        <p:spPr bwMode="gray">
          <a:xfrm>
            <a:off x="4754563" y="5802313"/>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40300FA5-2046-492E-829E-DFC51CF8E0DC}" type="datetime'''1''''''''''''''''''''''1'''''">
              <a:rPr lang="en-US" altLang="en-US" sz="1400" smtClean="0"/>
              <a:pPr/>
              <a:t>11</a:t>
            </a:fld>
            <a:endParaRPr lang="en-US" sz="1400" dirty="0">
              <a:sym typeface="+mn-lt"/>
            </a:endParaRPr>
          </a:p>
        </p:txBody>
      </p:sp>
      <p:sp>
        <p:nvSpPr>
          <p:cNvPr id="82" name="Text Placeholder 61">
            <a:extLst>
              <a:ext uri="{FF2B5EF4-FFF2-40B4-BE49-F238E27FC236}">
                <a16:creationId xmlns:a16="http://schemas.microsoft.com/office/drawing/2014/main" id="{9C82E212-FE5F-4855-B8CB-7E73D3DA018A}"/>
              </a:ext>
            </a:extLst>
          </p:cNvPr>
          <p:cNvSpPr>
            <a:spLocks noGrp="1"/>
          </p:cNvSpPr>
          <p:nvPr>
            <p:custDataLst>
              <p:tags r:id="rId29"/>
            </p:custDataLst>
          </p:nvPr>
        </p:nvSpPr>
        <p:spPr bwMode="gray">
          <a:xfrm>
            <a:off x="433070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E195BB03-50AD-4C8C-9AFD-4057FD310E69}" type="datetime'''''''10'''''''">
              <a:rPr lang="en-US" altLang="en-US" sz="1400" smtClean="0"/>
              <a:pPr/>
              <a:t>10</a:t>
            </a:fld>
            <a:endParaRPr lang="en-US" sz="1400" dirty="0">
              <a:sym typeface="+mn-lt"/>
            </a:endParaRPr>
          </a:p>
        </p:txBody>
      </p:sp>
      <p:graphicFrame>
        <p:nvGraphicFramePr>
          <p:cNvPr id="10" name="Chart 9">
            <a:extLst>
              <a:ext uri="{FF2B5EF4-FFF2-40B4-BE49-F238E27FC236}">
                <a16:creationId xmlns:a16="http://schemas.microsoft.com/office/drawing/2014/main" id="{144A7BFC-6585-64C1-46E4-4BFC602C1ABA}"/>
              </a:ext>
            </a:extLst>
          </p:cNvPr>
          <p:cNvGraphicFramePr/>
          <p:nvPr>
            <p:custDataLst>
              <p:tags r:id="rId30"/>
            </p:custDataLst>
            <p:extLst>
              <p:ext uri="{D42A27DB-BD31-4B8C-83A1-F6EECF244321}">
                <p14:modId xmlns:p14="http://schemas.microsoft.com/office/powerpoint/2010/main" val="2083197084"/>
              </p:ext>
            </p:extLst>
          </p:nvPr>
        </p:nvGraphicFramePr>
        <p:xfrm>
          <a:off x="8220075" y="3235325"/>
          <a:ext cx="3500438" cy="2574925"/>
        </p:xfrm>
        <a:graphic>
          <a:graphicData uri="http://schemas.openxmlformats.org/drawingml/2006/chart">
            <c:chart xmlns:c="http://schemas.openxmlformats.org/drawingml/2006/chart" xmlns:r="http://schemas.openxmlformats.org/officeDocument/2006/relationships" r:id="rId48"/>
          </a:graphicData>
        </a:graphic>
      </p:graphicFrame>
      <p:sp>
        <p:nvSpPr>
          <p:cNvPr id="99" name="Text Placeholder 61">
            <a:extLst>
              <a:ext uri="{FF2B5EF4-FFF2-40B4-BE49-F238E27FC236}">
                <a16:creationId xmlns:a16="http://schemas.microsoft.com/office/drawing/2014/main" id="{F768A343-E82A-44FF-9C5D-F6106805C8E6}"/>
              </a:ext>
            </a:extLst>
          </p:cNvPr>
          <p:cNvSpPr>
            <a:spLocks noGrp="1"/>
          </p:cNvSpPr>
          <p:nvPr>
            <p:custDataLst>
              <p:tags r:id="rId31"/>
            </p:custDataLst>
          </p:nvPr>
        </p:nvSpPr>
        <p:spPr bwMode="gray">
          <a:xfrm>
            <a:off x="11122025"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DBDD82E9-AE69-45B5-822E-B3B0B39AA625}" type="datetime'''''''1''''''''''''''''''''''''''''''''''''''''7'''">
              <a:rPr lang="en-US" altLang="en-US" sz="1400" smtClean="0"/>
              <a:pPr/>
              <a:t>17</a:t>
            </a:fld>
            <a:endParaRPr lang="en-US" sz="1400" dirty="0">
              <a:sym typeface="+mn-lt"/>
            </a:endParaRPr>
          </a:p>
        </p:txBody>
      </p:sp>
      <p:sp>
        <p:nvSpPr>
          <p:cNvPr id="94" name="Text Placeholder 61">
            <a:extLst>
              <a:ext uri="{FF2B5EF4-FFF2-40B4-BE49-F238E27FC236}">
                <a16:creationId xmlns:a16="http://schemas.microsoft.com/office/drawing/2014/main" id="{D981DB9A-9F63-4B5F-B108-E528FE448643}"/>
              </a:ext>
            </a:extLst>
          </p:cNvPr>
          <p:cNvSpPr>
            <a:spLocks noGrp="1"/>
          </p:cNvSpPr>
          <p:nvPr>
            <p:custDataLst>
              <p:tags r:id="rId32"/>
            </p:custDataLst>
          </p:nvPr>
        </p:nvSpPr>
        <p:spPr bwMode="gray">
          <a:xfrm>
            <a:off x="1070610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33962372-800F-419C-9864-E26599CD2B4A}" type="datetime'''''''''''''''''''''''''''''''1''''''''6'''''''">
              <a:rPr lang="en-US" altLang="en-US" sz="1400" smtClean="0"/>
              <a:pPr/>
              <a:t>16</a:t>
            </a:fld>
            <a:endParaRPr lang="en-US" sz="1400" dirty="0">
              <a:sym typeface="+mn-lt"/>
            </a:endParaRPr>
          </a:p>
        </p:txBody>
      </p:sp>
      <p:sp>
        <p:nvSpPr>
          <p:cNvPr id="98" name="Text Placeholder 61">
            <a:extLst>
              <a:ext uri="{FF2B5EF4-FFF2-40B4-BE49-F238E27FC236}">
                <a16:creationId xmlns:a16="http://schemas.microsoft.com/office/drawing/2014/main" id="{0E8A93BD-B80C-4E2E-97A9-9CF9CB4087DB}"/>
              </a:ext>
            </a:extLst>
          </p:cNvPr>
          <p:cNvSpPr>
            <a:spLocks noGrp="1"/>
          </p:cNvSpPr>
          <p:nvPr>
            <p:custDataLst>
              <p:tags r:id="rId33"/>
            </p:custDataLst>
          </p:nvPr>
        </p:nvSpPr>
        <p:spPr bwMode="gray">
          <a:xfrm>
            <a:off x="10288588"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F19AD541-B34A-4F7D-8E2C-13A617DC14B7}" type="datetime'''''''''''''''''''''''1''''5'">
              <a:rPr lang="en-US" altLang="en-US" sz="1400" smtClean="0"/>
              <a:pPr/>
              <a:t>15</a:t>
            </a:fld>
            <a:endParaRPr lang="en-US" sz="1400" dirty="0">
              <a:sym typeface="+mn-lt"/>
            </a:endParaRPr>
          </a:p>
        </p:txBody>
      </p:sp>
      <p:sp>
        <p:nvSpPr>
          <p:cNvPr id="100" name="Text Placeholder 61">
            <a:extLst>
              <a:ext uri="{FF2B5EF4-FFF2-40B4-BE49-F238E27FC236}">
                <a16:creationId xmlns:a16="http://schemas.microsoft.com/office/drawing/2014/main" id="{02CD630C-36EF-4530-B44B-A0DD56E79EB7}"/>
              </a:ext>
            </a:extLst>
          </p:cNvPr>
          <p:cNvSpPr>
            <a:spLocks noGrp="1"/>
          </p:cNvSpPr>
          <p:nvPr>
            <p:custDataLst>
              <p:tags r:id="rId34"/>
            </p:custDataLst>
          </p:nvPr>
        </p:nvSpPr>
        <p:spPr bwMode="gray">
          <a:xfrm>
            <a:off x="11539538"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D739C509-B9B8-4FD4-94A6-9BBF0E7DF27C}" type="datetime'''''1''''''''''''''''''''''''''''''''''''''''''''''''8'''''">
              <a:rPr lang="en-US" altLang="en-US" sz="1400" smtClean="0"/>
              <a:pPr/>
              <a:t>18</a:t>
            </a:fld>
            <a:endParaRPr lang="en-US" sz="1400" dirty="0">
              <a:sym typeface="+mn-lt"/>
            </a:endParaRPr>
          </a:p>
        </p:txBody>
      </p:sp>
      <p:sp>
        <p:nvSpPr>
          <p:cNvPr id="95" name="Text Placeholder 61">
            <a:extLst>
              <a:ext uri="{FF2B5EF4-FFF2-40B4-BE49-F238E27FC236}">
                <a16:creationId xmlns:a16="http://schemas.microsoft.com/office/drawing/2014/main" id="{94EFFD3E-35D0-4BCC-9882-D41665B9C748}"/>
              </a:ext>
            </a:extLst>
          </p:cNvPr>
          <p:cNvSpPr>
            <a:spLocks noGrp="1"/>
          </p:cNvSpPr>
          <p:nvPr>
            <p:custDataLst>
              <p:tags r:id="rId35"/>
            </p:custDataLst>
          </p:nvPr>
        </p:nvSpPr>
        <p:spPr bwMode="gray">
          <a:xfrm>
            <a:off x="9037638"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B88E8E45-5D1B-42AE-AB3B-52861244AC48}" type="datetime'''''''''''''''''''''''''''''''''''''''''''''1''''2'''''">
              <a:rPr lang="en-US" altLang="en-US" sz="1400" smtClean="0"/>
              <a:pPr/>
              <a:t>12</a:t>
            </a:fld>
            <a:endParaRPr lang="en-US" sz="1400" dirty="0">
              <a:sym typeface="+mn-lt"/>
            </a:endParaRPr>
          </a:p>
        </p:txBody>
      </p:sp>
      <p:sp>
        <p:nvSpPr>
          <p:cNvPr id="92" name="Text Placeholder 61">
            <a:extLst>
              <a:ext uri="{FF2B5EF4-FFF2-40B4-BE49-F238E27FC236}">
                <a16:creationId xmlns:a16="http://schemas.microsoft.com/office/drawing/2014/main" id="{F492F945-10B2-43E6-B672-7EC68713ADA0}"/>
              </a:ext>
            </a:extLst>
          </p:cNvPr>
          <p:cNvSpPr>
            <a:spLocks noGrp="1"/>
          </p:cNvSpPr>
          <p:nvPr>
            <p:custDataLst>
              <p:tags r:id="rId36"/>
            </p:custDataLst>
          </p:nvPr>
        </p:nvSpPr>
        <p:spPr bwMode="gray">
          <a:xfrm>
            <a:off x="8628063" y="5802313"/>
            <a:ext cx="1841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B5155C03-AE59-4379-829D-C8A4A74DFA01}" type="datetime'''1''''''''1'''''''''''''''''''''">
              <a:rPr lang="en-US" altLang="en-US" sz="1400" smtClean="0"/>
              <a:pPr/>
              <a:t>11</a:t>
            </a:fld>
            <a:endParaRPr lang="en-US" sz="1400" dirty="0">
              <a:sym typeface="+mn-lt"/>
            </a:endParaRPr>
          </a:p>
        </p:txBody>
      </p:sp>
      <p:sp>
        <p:nvSpPr>
          <p:cNvPr id="93" name="Text Placeholder 61">
            <a:extLst>
              <a:ext uri="{FF2B5EF4-FFF2-40B4-BE49-F238E27FC236}">
                <a16:creationId xmlns:a16="http://schemas.microsoft.com/office/drawing/2014/main" id="{282C2A49-7F81-47FD-96B2-2B6F43B8BF08}"/>
              </a:ext>
            </a:extLst>
          </p:cNvPr>
          <p:cNvSpPr>
            <a:spLocks noGrp="1"/>
          </p:cNvSpPr>
          <p:nvPr>
            <p:custDataLst>
              <p:tags r:id="rId37"/>
            </p:custDataLst>
          </p:nvPr>
        </p:nvSpPr>
        <p:spPr bwMode="gray">
          <a:xfrm>
            <a:off x="820420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C3589729-5F4E-452C-8EF8-A05135C054F6}" type="datetime'''''''''''''10'">
              <a:rPr lang="en-US" altLang="en-US" sz="1400" smtClean="0"/>
              <a:pPr/>
              <a:t>10</a:t>
            </a:fld>
            <a:endParaRPr lang="en-US" sz="1400" dirty="0">
              <a:sym typeface="+mn-lt"/>
            </a:endParaRPr>
          </a:p>
        </p:txBody>
      </p:sp>
      <p:sp>
        <p:nvSpPr>
          <p:cNvPr id="97" name="Text Placeholder 61">
            <a:extLst>
              <a:ext uri="{FF2B5EF4-FFF2-40B4-BE49-F238E27FC236}">
                <a16:creationId xmlns:a16="http://schemas.microsoft.com/office/drawing/2014/main" id="{2BCF6B2A-F17C-4A4F-A63E-516D15C7D6B1}"/>
              </a:ext>
            </a:extLst>
          </p:cNvPr>
          <p:cNvSpPr>
            <a:spLocks noGrp="1"/>
          </p:cNvSpPr>
          <p:nvPr>
            <p:custDataLst>
              <p:tags r:id="rId38"/>
            </p:custDataLst>
          </p:nvPr>
        </p:nvSpPr>
        <p:spPr bwMode="gray">
          <a:xfrm>
            <a:off x="9872663"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C3C2FEE0-F840-4A68-9731-109DF1F0A50E}" type="datetime'''''''''''''''''''''''''''''''1''''''''''4'''''''">
              <a:rPr lang="en-US" altLang="en-US" sz="1400" smtClean="0"/>
              <a:pPr/>
              <a:t>14</a:t>
            </a:fld>
            <a:endParaRPr lang="en-US" sz="1400" dirty="0">
              <a:sym typeface="+mn-lt"/>
            </a:endParaRPr>
          </a:p>
        </p:txBody>
      </p:sp>
      <p:sp>
        <p:nvSpPr>
          <p:cNvPr id="96" name="Text Placeholder 61">
            <a:extLst>
              <a:ext uri="{FF2B5EF4-FFF2-40B4-BE49-F238E27FC236}">
                <a16:creationId xmlns:a16="http://schemas.microsoft.com/office/drawing/2014/main" id="{7121BA3A-F9CA-45BE-A78F-B70AEC2119AF}"/>
              </a:ext>
            </a:extLst>
          </p:cNvPr>
          <p:cNvSpPr>
            <a:spLocks noGrp="1"/>
          </p:cNvSpPr>
          <p:nvPr>
            <p:custDataLst>
              <p:tags r:id="rId39"/>
            </p:custDataLst>
          </p:nvPr>
        </p:nvSpPr>
        <p:spPr bwMode="gray">
          <a:xfrm>
            <a:off x="9455150" y="58023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lnSpc>
                <a:spcPct val="90000"/>
              </a:lnSpc>
              <a:spcBef>
                <a:spcPct val="0"/>
              </a:spcBef>
              <a:spcAft>
                <a:spcPct val="0"/>
              </a:spcAft>
            </a:pPr>
            <a:fld id="{0263A2B4-86CD-4480-945B-13467C008A69}" type="datetime'''''1''''''''''''''''3'''''''">
              <a:rPr lang="en-US" altLang="en-US" sz="1400" smtClean="0"/>
              <a:pPr/>
              <a:t>13</a:t>
            </a:fld>
            <a:endParaRPr lang="en-US" sz="1400" dirty="0">
              <a:sym typeface="+mn-lt"/>
            </a:endParaRPr>
          </a:p>
        </p:txBody>
      </p:sp>
      <p:graphicFrame>
        <p:nvGraphicFramePr>
          <p:cNvPr id="11" name="Chart 10">
            <a:extLst>
              <a:ext uri="{FF2B5EF4-FFF2-40B4-BE49-F238E27FC236}">
                <a16:creationId xmlns:a16="http://schemas.microsoft.com/office/drawing/2014/main" id="{307D90E4-686B-BE91-5433-1C5BACAD472E}"/>
              </a:ext>
            </a:extLst>
          </p:cNvPr>
          <p:cNvGraphicFramePr/>
          <p:nvPr>
            <p:custDataLst>
              <p:tags r:id="rId40"/>
            </p:custDataLst>
            <p:extLst>
              <p:ext uri="{D42A27DB-BD31-4B8C-83A1-F6EECF244321}">
                <p14:modId xmlns:p14="http://schemas.microsoft.com/office/powerpoint/2010/main" val="2747642070"/>
              </p:ext>
            </p:extLst>
          </p:nvPr>
        </p:nvGraphicFramePr>
        <p:xfrm>
          <a:off x="4346575" y="3235325"/>
          <a:ext cx="3498850" cy="2574925"/>
        </p:xfrm>
        <a:graphic>
          <a:graphicData uri="http://schemas.openxmlformats.org/drawingml/2006/chart">
            <c:chart xmlns:c="http://schemas.openxmlformats.org/drawingml/2006/chart" xmlns:r="http://schemas.openxmlformats.org/officeDocument/2006/relationships" r:id="rId49"/>
          </a:graphicData>
        </a:graphic>
      </p:graphicFrame>
      <p:graphicFrame>
        <p:nvGraphicFramePr>
          <p:cNvPr id="12" name="Chart 11">
            <a:extLst>
              <a:ext uri="{FF2B5EF4-FFF2-40B4-BE49-F238E27FC236}">
                <a16:creationId xmlns:a16="http://schemas.microsoft.com/office/drawing/2014/main" id="{ADCB4688-24A0-A783-A501-3EA1A2D0FA3A}"/>
              </a:ext>
            </a:extLst>
          </p:cNvPr>
          <p:cNvGraphicFramePr/>
          <p:nvPr>
            <p:custDataLst>
              <p:tags r:id="rId41"/>
            </p:custDataLst>
            <p:extLst>
              <p:ext uri="{D42A27DB-BD31-4B8C-83A1-F6EECF244321}">
                <p14:modId xmlns:p14="http://schemas.microsoft.com/office/powerpoint/2010/main" val="3077109392"/>
              </p:ext>
            </p:extLst>
          </p:nvPr>
        </p:nvGraphicFramePr>
        <p:xfrm>
          <a:off x="8229600" y="3235325"/>
          <a:ext cx="3500438" cy="2574925"/>
        </p:xfrm>
        <a:graphic>
          <a:graphicData uri="http://schemas.openxmlformats.org/drawingml/2006/chart">
            <c:chart xmlns:c="http://schemas.openxmlformats.org/drawingml/2006/chart" xmlns:r="http://schemas.openxmlformats.org/officeDocument/2006/relationships" r:id="rId50"/>
          </a:graphicData>
        </a:graphic>
      </p:graphicFrame>
      <p:cxnSp>
        <p:nvCxnSpPr>
          <p:cNvPr id="151" name="Straight Connector 150">
            <a:extLst>
              <a:ext uri="{FF2B5EF4-FFF2-40B4-BE49-F238E27FC236}">
                <a16:creationId xmlns:a16="http://schemas.microsoft.com/office/drawing/2014/main" id="{3A3A24FF-63D5-449F-BF95-F74BDD24A774}"/>
              </a:ext>
            </a:extLst>
          </p:cNvPr>
          <p:cNvCxnSpPr>
            <a:cxnSpLocks/>
          </p:cNvCxnSpPr>
          <p:nvPr/>
        </p:nvCxnSpPr>
        <p:spPr>
          <a:xfrm flipV="1">
            <a:off x="961657" y="3859758"/>
            <a:ext cx="2927350" cy="109696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6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27" imgH="327" progId="TCLayout.ActiveDocument.1">
                  <p:embed/>
                </p:oleObj>
              </mc:Choice>
              <mc:Fallback>
                <p:oleObj name="think-cell Slide" r:id="rId4"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5099F31-ABD2-4B06-8E8D-FC457695B90A}"/>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wrap="square" anchor="b" anchorCtr="0">
            <a:noAutofit/>
          </a:bodyPr>
          <a:lstStyle/>
          <a:p>
            <a:r>
              <a:rPr lang="en-US" dirty="0"/>
              <a:t>One method to avoid overfitting is to split your data into training sets, test sets and validation sets</a:t>
            </a:r>
          </a:p>
        </p:txBody>
      </p:sp>
      <p:sp>
        <p:nvSpPr>
          <p:cNvPr id="10" name="TextBox 9">
            <a:extLst>
              <a:ext uri="{FF2B5EF4-FFF2-40B4-BE49-F238E27FC236}">
                <a16:creationId xmlns:a16="http://schemas.microsoft.com/office/drawing/2014/main" id="{6C8895A5-7CA6-4BFC-A8E0-457F03648C58}"/>
              </a:ext>
            </a:extLst>
          </p:cNvPr>
          <p:cNvSpPr txBox="1">
            <a:spLocks/>
          </p:cNvSpPr>
          <p:nvPr/>
        </p:nvSpPr>
        <p:spPr bwMode="gray">
          <a:xfrm>
            <a:off x="554736" y="1726225"/>
            <a:ext cx="11082528" cy="748923"/>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b="1" dirty="0"/>
              <a:t>Basic idea: </a:t>
            </a:r>
          </a:p>
          <a:p>
            <a:r>
              <a:rPr lang="en-US" sz="1400" dirty="0"/>
              <a:t>Hold back some of your data to check how the model performs on a new data set.</a:t>
            </a:r>
          </a:p>
          <a:p>
            <a:r>
              <a:rPr lang="en-US" sz="1400" dirty="0"/>
              <a:t>Thus you split you split your data into three parts (randomly!):</a:t>
            </a:r>
          </a:p>
        </p:txBody>
      </p:sp>
      <p:cxnSp>
        <p:nvCxnSpPr>
          <p:cNvPr id="17" name="Straight Connector 16">
            <a:extLst>
              <a:ext uri="{FF2B5EF4-FFF2-40B4-BE49-F238E27FC236}">
                <a16:creationId xmlns:a16="http://schemas.microsoft.com/office/drawing/2014/main" id="{ABA3C3F6-13D3-4F67-9CC3-544285B2AD3E}"/>
              </a:ext>
            </a:extLst>
          </p:cNvPr>
          <p:cNvCxnSpPr>
            <a:cxnSpLocks/>
          </p:cNvCxnSpPr>
          <p:nvPr/>
        </p:nvCxnSpPr>
        <p:spPr>
          <a:xfrm>
            <a:off x="4652904" y="4706377"/>
            <a:ext cx="6981884"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2BB0409-ED2C-42C2-943F-E1C9E669E7A1}"/>
              </a:ext>
            </a:extLst>
          </p:cNvPr>
          <p:cNvGrpSpPr>
            <a:grpSpLocks/>
          </p:cNvGrpSpPr>
          <p:nvPr/>
        </p:nvGrpSpPr>
        <p:grpSpPr>
          <a:xfrm>
            <a:off x="554736" y="2575569"/>
            <a:ext cx="3830575" cy="3565086"/>
            <a:chOff x="693981" y="2295925"/>
            <a:chExt cx="4019106" cy="3740551"/>
          </a:xfrm>
        </p:grpSpPr>
        <p:grpSp>
          <p:nvGrpSpPr>
            <p:cNvPr id="19" name="Group 18">
              <a:extLst>
                <a:ext uri="{FF2B5EF4-FFF2-40B4-BE49-F238E27FC236}">
                  <a16:creationId xmlns:a16="http://schemas.microsoft.com/office/drawing/2014/main" id="{B905CAE0-AE92-4950-A2E2-FD9C5D7229DA}"/>
                </a:ext>
              </a:extLst>
            </p:cNvPr>
            <p:cNvGrpSpPr/>
            <p:nvPr/>
          </p:nvGrpSpPr>
          <p:grpSpPr>
            <a:xfrm>
              <a:off x="2198086" y="2295925"/>
              <a:ext cx="2515001" cy="2235601"/>
              <a:chOff x="395878" y="1930600"/>
              <a:chExt cx="2515001" cy="2235601"/>
            </a:xfrm>
            <a:solidFill>
              <a:schemeClr val="bg1">
                <a:lumMod val="85000"/>
              </a:schemeClr>
            </a:solidFill>
          </p:grpSpPr>
          <p:sp>
            <p:nvSpPr>
              <p:cNvPr id="240" name="Rectangle 239">
                <a:extLst>
                  <a:ext uri="{FF2B5EF4-FFF2-40B4-BE49-F238E27FC236}">
                    <a16:creationId xmlns:a16="http://schemas.microsoft.com/office/drawing/2014/main" id="{068DB5CA-28D3-4236-B556-6455A23A9685}"/>
                  </a:ext>
                </a:extLst>
              </p:cNvPr>
              <p:cNvSpPr/>
              <p:nvPr/>
            </p:nvSpPr>
            <p:spPr>
              <a:xfrm>
                <a:off x="395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1" name="Rectangle 240">
                <a:extLst>
                  <a:ext uri="{FF2B5EF4-FFF2-40B4-BE49-F238E27FC236}">
                    <a16:creationId xmlns:a16="http://schemas.microsoft.com/office/drawing/2014/main" id="{54C59F81-AE93-4B22-9378-4F202D904B4F}"/>
                  </a:ext>
                </a:extLst>
              </p:cNvPr>
              <p:cNvSpPr/>
              <p:nvPr/>
            </p:nvSpPr>
            <p:spPr>
              <a:xfrm>
                <a:off x="649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2" name="Rectangle 241">
                <a:extLst>
                  <a:ext uri="{FF2B5EF4-FFF2-40B4-BE49-F238E27FC236}">
                    <a16:creationId xmlns:a16="http://schemas.microsoft.com/office/drawing/2014/main" id="{EF2854F0-635A-4D76-8615-2BB10035962B}"/>
                  </a:ext>
                </a:extLst>
              </p:cNvPr>
              <p:cNvSpPr/>
              <p:nvPr/>
            </p:nvSpPr>
            <p:spPr>
              <a:xfrm>
                <a:off x="903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3" name="Rectangle 242">
                <a:extLst>
                  <a:ext uri="{FF2B5EF4-FFF2-40B4-BE49-F238E27FC236}">
                    <a16:creationId xmlns:a16="http://schemas.microsoft.com/office/drawing/2014/main" id="{E8A299AC-FCCA-4983-8D8B-71DEEF6E1278}"/>
                  </a:ext>
                </a:extLst>
              </p:cNvPr>
              <p:cNvSpPr/>
              <p:nvPr/>
            </p:nvSpPr>
            <p:spPr>
              <a:xfrm>
                <a:off x="1157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4" name="Rectangle 243">
                <a:extLst>
                  <a:ext uri="{FF2B5EF4-FFF2-40B4-BE49-F238E27FC236}">
                    <a16:creationId xmlns:a16="http://schemas.microsoft.com/office/drawing/2014/main" id="{F1062E3F-B02D-4866-9709-1C31F2704F4D}"/>
                  </a:ext>
                </a:extLst>
              </p:cNvPr>
              <p:cNvSpPr/>
              <p:nvPr/>
            </p:nvSpPr>
            <p:spPr>
              <a:xfrm>
                <a:off x="1411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5" name="Rectangle 244">
                <a:extLst>
                  <a:ext uri="{FF2B5EF4-FFF2-40B4-BE49-F238E27FC236}">
                    <a16:creationId xmlns:a16="http://schemas.microsoft.com/office/drawing/2014/main" id="{E10CEC31-6C03-4709-92B9-C1FBFDD35490}"/>
                  </a:ext>
                </a:extLst>
              </p:cNvPr>
              <p:cNvSpPr/>
              <p:nvPr/>
            </p:nvSpPr>
            <p:spPr>
              <a:xfrm>
                <a:off x="1665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6" name="Rectangle 245">
                <a:extLst>
                  <a:ext uri="{FF2B5EF4-FFF2-40B4-BE49-F238E27FC236}">
                    <a16:creationId xmlns:a16="http://schemas.microsoft.com/office/drawing/2014/main" id="{3F1DD625-FA9D-4FF0-BE00-4A99A1B4AEE8}"/>
                  </a:ext>
                </a:extLst>
              </p:cNvPr>
              <p:cNvSpPr/>
              <p:nvPr/>
            </p:nvSpPr>
            <p:spPr>
              <a:xfrm>
                <a:off x="1919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7" name="Rectangle 246">
                <a:extLst>
                  <a:ext uri="{FF2B5EF4-FFF2-40B4-BE49-F238E27FC236}">
                    <a16:creationId xmlns:a16="http://schemas.microsoft.com/office/drawing/2014/main" id="{F16205BE-0D3B-43A8-90D0-17256F69E0D6}"/>
                  </a:ext>
                </a:extLst>
              </p:cNvPr>
              <p:cNvSpPr/>
              <p:nvPr/>
            </p:nvSpPr>
            <p:spPr>
              <a:xfrm>
                <a:off x="2173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8" name="Rectangle 247">
                <a:extLst>
                  <a:ext uri="{FF2B5EF4-FFF2-40B4-BE49-F238E27FC236}">
                    <a16:creationId xmlns:a16="http://schemas.microsoft.com/office/drawing/2014/main" id="{2A7495AC-07A8-4D49-B1C0-5287F6884256}"/>
                  </a:ext>
                </a:extLst>
              </p:cNvPr>
              <p:cNvSpPr/>
              <p:nvPr/>
            </p:nvSpPr>
            <p:spPr>
              <a:xfrm>
                <a:off x="2427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9" name="Rectangle 248">
                <a:extLst>
                  <a:ext uri="{FF2B5EF4-FFF2-40B4-BE49-F238E27FC236}">
                    <a16:creationId xmlns:a16="http://schemas.microsoft.com/office/drawing/2014/main" id="{78564E26-BD3F-4B99-9ABE-3125CA47E6F9}"/>
                  </a:ext>
                </a:extLst>
              </p:cNvPr>
              <p:cNvSpPr/>
              <p:nvPr/>
            </p:nvSpPr>
            <p:spPr>
              <a:xfrm>
                <a:off x="2681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0" name="Rectangle 249">
                <a:extLst>
                  <a:ext uri="{FF2B5EF4-FFF2-40B4-BE49-F238E27FC236}">
                    <a16:creationId xmlns:a16="http://schemas.microsoft.com/office/drawing/2014/main" id="{E1DB1F9F-AD4A-4D00-B55C-66CCEF67DAE6}"/>
                  </a:ext>
                </a:extLst>
              </p:cNvPr>
              <p:cNvSpPr/>
              <p:nvPr/>
            </p:nvSpPr>
            <p:spPr>
              <a:xfrm>
                <a:off x="395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1" name="Rectangle 250">
                <a:extLst>
                  <a:ext uri="{FF2B5EF4-FFF2-40B4-BE49-F238E27FC236}">
                    <a16:creationId xmlns:a16="http://schemas.microsoft.com/office/drawing/2014/main" id="{191FCC69-8CDD-4153-BAC8-2EDECA66D456}"/>
                  </a:ext>
                </a:extLst>
              </p:cNvPr>
              <p:cNvSpPr/>
              <p:nvPr/>
            </p:nvSpPr>
            <p:spPr>
              <a:xfrm>
                <a:off x="649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2" name="Rectangle 251">
                <a:extLst>
                  <a:ext uri="{FF2B5EF4-FFF2-40B4-BE49-F238E27FC236}">
                    <a16:creationId xmlns:a16="http://schemas.microsoft.com/office/drawing/2014/main" id="{67454E84-E6C3-425F-95EA-43C111136B62}"/>
                  </a:ext>
                </a:extLst>
              </p:cNvPr>
              <p:cNvSpPr/>
              <p:nvPr/>
            </p:nvSpPr>
            <p:spPr>
              <a:xfrm>
                <a:off x="903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3" name="Rectangle 252">
                <a:extLst>
                  <a:ext uri="{FF2B5EF4-FFF2-40B4-BE49-F238E27FC236}">
                    <a16:creationId xmlns:a16="http://schemas.microsoft.com/office/drawing/2014/main" id="{DEDA176D-25A8-4076-A861-526BE118B11F}"/>
                  </a:ext>
                </a:extLst>
              </p:cNvPr>
              <p:cNvSpPr/>
              <p:nvPr/>
            </p:nvSpPr>
            <p:spPr>
              <a:xfrm>
                <a:off x="1157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4" name="Rectangle 253">
                <a:extLst>
                  <a:ext uri="{FF2B5EF4-FFF2-40B4-BE49-F238E27FC236}">
                    <a16:creationId xmlns:a16="http://schemas.microsoft.com/office/drawing/2014/main" id="{C99A02AE-7FC9-4E75-91FA-828E84522FA3}"/>
                  </a:ext>
                </a:extLst>
              </p:cNvPr>
              <p:cNvSpPr/>
              <p:nvPr/>
            </p:nvSpPr>
            <p:spPr>
              <a:xfrm>
                <a:off x="1411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5" name="Rectangle 254">
                <a:extLst>
                  <a:ext uri="{FF2B5EF4-FFF2-40B4-BE49-F238E27FC236}">
                    <a16:creationId xmlns:a16="http://schemas.microsoft.com/office/drawing/2014/main" id="{FB2A4A27-7A9B-4732-A148-D5C44C8DD54F}"/>
                  </a:ext>
                </a:extLst>
              </p:cNvPr>
              <p:cNvSpPr/>
              <p:nvPr/>
            </p:nvSpPr>
            <p:spPr>
              <a:xfrm>
                <a:off x="1665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6" name="Rectangle 255">
                <a:extLst>
                  <a:ext uri="{FF2B5EF4-FFF2-40B4-BE49-F238E27FC236}">
                    <a16:creationId xmlns:a16="http://schemas.microsoft.com/office/drawing/2014/main" id="{E5C71443-3657-413D-877F-C21ACC7AE588}"/>
                  </a:ext>
                </a:extLst>
              </p:cNvPr>
              <p:cNvSpPr/>
              <p:nvPr/>
            </p:nvSpPr>
            <p:spPr>
              <a:xfrm>
                <a:off x="1919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7" name="Rectangle 256">
                <a:extLst>
                  <a:ext uri="{FF2B5EF4-FFF2-40B4-BE49-F238E27FC236}">
                    <a16:creationId xmlns:a16="http://schemas.microsoft.com/office/drawing/2014/main" id="{0E66BFA2-0AC6-496F-AC03-4EF4071B20F9}"/>
                  </a:ext>
                </a:extLst>
              </p:cNvPr>
              <p:cNvSpPr/>
              <p:nvPr/>
            </p:nvSpPr>
            <p:spPr>
              <a:xfrm>
                <a:off x="2173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8" name="Rectangle 257">
                <a:extLst>
                  <a:ext uri="{FF2B5EF4-FFF2-40B4-BE49-F238E27FC236}">
                    <a16:creationId xmlns:a16="http://schemas.microsoft.com/office/drawing/2014/main" id="{028E67FC-B775-40DD-BCE5-DC8CFFE4D550}"/>
                  </a:ext>
                </a:extLst>
              </p:cNvPr>
              <p:cNvSpPr/>
              <p:nvPr/>
            </p:nvSpPr>
            <p:spPr>
              <a:xfrm>
                <a:off x="2427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9" name="Rectangle 258">
                <a:extLst>
                  <a:ext uri="{FF2B5EF4-FFF2-40B4-BE49-F238E27FC236}">
                    <a16:creationId xmlns:a16="http://schemas.microsoft.com/office/drawing/2014/main" id="{72C6C89F-6CF7-4C30-A935-61D7F5D0B3D9}"/>
                  </a:ext>
                </a:extLst>
              </p:cNvPr>
              <p:cNvSpPr/>
              <p:nvPr/>
            </p:nvSpPr>
            <p:spPr>
              <a:xfrm>
                <a:off x="2681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0" name="Rectangle 259">
                <a:extLst>
                  <a:ext uri="{FF2B5EF4-FFF2-40B4-BE49-F238E27FC236}">
                    <a16:creationId xmlns:a16="http://schemas.microsoft.com/office/drawing/2014/main" id="{93F60F43-9106-46E0-9D46-F555F86213BD}"/>
                  </a:ext>
                </a:extLst>
              </p:cNvPr>
              <p:cNvSpPr/>
              <p:nvPr/>
            </p:nvSpPr>
            <p:spPr>
              <a:xfrm>
                <a:off x="395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1" name="Rectangle 260">
                <a:extLst>
                  <a:ext uri="{FF2B5EF4-FFF2-40B4-BE49-F238E27FC236}">
                    <a16:creationId xmlns:a16="http://schemas.microsoft.com/office/drawing/2014/main" id="{020E5012-082C-412C-B823-57835292D904}"/>
                  </a:ext>
                </a:extLst>
              </p:cNvPr>
              <p:cNvSpPr/>
              <p:nvPr/>
            </p:nvSpPr>
            <p:spPr>
              <a:xfrm>
                <a:off x="649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2" name="Rectangle 261">
                <a:extLst>
                  <a:ext uri="{FF2B5EF4-FFF2-40B4-BE49-F238E27FC236}">
                    <a16:creationId xmlns:a16="http://schemas.microsoft.com/office/drawing/2014/main" id="{5E6DFEF5-9F46-4E0C-92BB-7C083B59A651}"/>
                  </a:ext>
                </a:extLst>
              </p:cNvPr>
              <p:cNvSpPr/>
              <p:nvPr/>
            </p:nvSpPr>
            <p:spPr>
              <a:xfrm>
                <a:off x="903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3" name="Rectangle 262">
                <a:extLst>
                  <a:ext uri="{FF2B5EF4-FFF2-40B4-BE49-F238E27FC236}">
                    <a16:creationId xmlns:a16="http://schemas.microsoft.com/office/drawing/2014/main" id="{D5903567-98AB-4965-8655-092EA33A3B09}"/>
                  </a:ext>
                </a:extLst>
              </p:cNvPr>
              <p:cNvSpPr/>
              <p:nvPr/>
            </p:nvSpPr>
            <p:spPr>
              <a:xfrm>
                <a:off x="1157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4" name="Rectangle 263">
                <a:extLst>
                  <a:ext uri="{FF2B5EF4-FFF2-40B4-BE49-F238E27FC236}">
                    <a16:creationId xmlns:a16="http://schemas.microsoft.com/office/drawing/2014/main" id="{329595E0-B400-4E78-A1A6-72893BD6AABF}"/>
                  </a:ext>
                </a:extLst>
              </p:cNvPr>
              <p:cNvSpPr/>
              <p:nvPr/>
            </p:nvSpPr>
            <p:spPr>
              <a:xfrm>
                <a:off x="1411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5" name="Rectangle 264">
                <a:extLst>
                  <a:ext uri="{FF2B5EF4-FFF2-40B4-BE49-F238E27FC236}">
                    <a16:creationId xmlns:a16="http://schemas.microsoft.com/office/drawing/2014/main" id="{4EEFD237-68BF-4F17-BF67-69690F58A7DE}"/>
                  </a:ext>
                </a:extLst>
              </p:cNvPr>
              <p:cNvSpPr/>
              <p:nvPr/>
            </p:nvSpPr>
            <p:spPr>
              <a:xfrm>
                <a:off x="1665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6" name="Rectangle 265">
                <a:extLst>
                  <a:ext uri="{FF2B5EF4-FFF2-40B4-BE49-F238E27FC236}">
                    <a16:creationId xmlns:a16="http://schemas.microsoft.com/office/drawing/2014/main" id="{DDA379C5-F01A-4F21-B6CC-457B2E97DDED}"/>
                  </a:ext>
                </a:extLst>
              </p:cNvPr>
              <p:cNvSpPr/>
              <p:nvPr/>
            </p:nvSpPr>
            <p:spPr>
              <a:xfrm>
                <a:off x="1919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7" name="Rectangle 266">
                <a:extLst>
                  <a:ext uri="{FF2B5EF4-FFF2-40B4-BE49-F238E27FC236}">
                    <a16:creationId xmlns:a16="http://schemas.microsoft.com/office/drawing/2014/main" id="{00693954-7052-49B8-A6F9-EFF3CEDBCC49}"/>
                  </a:ext>
                </a:extLst>
              </p:cNvPr>
              <p:cNvSpPr/>
              <p:nvPr/>
            </p:nvSpPr>
            <p:spPr>
              <a:xfrm>
                <a:off x="2173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8" name="Rectangle 267">
                <a:extLst>
                  <a:ext uri="{FF2B5EF4-FFF2-40B4-BE49-F238E27FC236}">
                    <a16:creationId xmlns:a16="http://schemas.microsoft.com/office/drawing/2014/main" id="{7F0F411F-9104-453F-BDE4-66125EED8861}"/>
                  </a:ext>
                </a:extLst>
              </p:cNvPr>
              <p:cNvSpPr/>
              <p:nvPr/>
            </p:nvSpPr>
            <p:spPr>
              <a:xfrm>
                <a:off x="2427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9" name="Rectangle 268">
                <a:extLst>
                  <a:ext uri="{FF2B5EF4-FFF2-40B4-BE49-F238E27FC236}">
                    <a16:creationId xmlns:a16="http://schemas.microsoft.com/office/drawing/2014/main" id="{EF157A48-31C2-4CE9-8D95-AD39A006F701}"/>
                  </a:ext>
                </a:extLst>
              </p:cNvPr>
              <p:cNvSpPr/>
              <p:nvPr/>
            </p:nvSpPr>
            <p:spPr>
              <a:xfrm>
                <a:off x="2681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0" name="Rectangle 269">
                <a:extLst>
                  <a:ext uri="{FF2B5EF4-FFF2-40B4-BE49-F238E27FC236}">
                    <a16:creationId xmlns:a16="http://schemas.microsoft.com/office/drawing/2014/main" id="{15060CAC-F5D5-4CAB-B320-6336CA3C61D0}"/>
                  </a:ext>
                </a:extLst>
              </p:cNvPr>
              <p:cNvSpPr/>
              <p:nvPr/>
            </p:nvSpPr>
            <p:spPr>
              <a:xfrm>
                <a:off x="395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1" name="Rectangle 270">
                <a:extLst>
                  <a:ext uri="{FF2B5EF4-FFF2-40B4-BE49-F238E27FC236}">
                    <a16:creationId xmlns:a16="http://schemas.microsoft.com/office/drawing/2014/main" id="{275DBD64-6467-4176-A50F-43B6FEECE83B}"/>
                  </a:ext>
                </a:extLst>
              </p:cNvPr>
              <p:cNvSpPr/>
              <p:nvPr/>
            </p:nvSpPr>
            <p:spPr>
              <a:xfrm>
                <a:off x="649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2" name="Rectangle 271">
                <a:extLst>
                  <a:ext uri="{FF2B5EF4-FFF2-40B4-BE49-F238E27FC236}">
                    <a16:creationId xmlns:a16="http://schemas.microsoft.com/office/drawing/2014/main" id="{3233F37C-899D-4C20-98EE-88E37017263E}"/>
                  </a:ext>
                </a:extLst>
              </p:cNvPr>
              <p:cNvSpPr/>
              <p:nvPr/>
            </p:nvSpPr>
            <p:spPr>
              <a:xfrm>
                <a:off x="903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3" name="Rectangle 272">
                <a:extLst>
                  <a:ext uri="{FF2B5EF4-FFF2-40B4-BE49-F238E27FC236}">
                    <a16:creationId xmlns:a16="http://schemas.microsoft.com/office/drawing/2014/main" id="{D8F79473-80B0-41B1-B3E0-A209F1F1223C}"/>
                  </a:ext>
                </a:extLst>
              </p:cNvPr>
              <p:cNvSpPr/>
              <p:nvPr/>
            </p:nvSpPr>
            <p:spPr>
              <a:xfrm>
                <a:off x="1157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4" name="Rectangle 273">
                <a:extLst>
                  <a:ext uri="{FF2B5EF4-FFF2-40B4-BE49-F238E27FC236}">
                    <a16:creationId xmlns:a16="http://schemas.microsoft.com/office/drawing/2014/main" id="{F55E188D-F6D7-4CB2-A117-C5203215E6EE}"/>
                  </a:ext>
                </a:extLst>
              </p:cNvPr>
              <p:cNvSpPr/>
              <p:nvPr/>
            </p:nvSpPr>
            <p:spPr>
              <a:xfrm>
                <a:off x="1411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5" name="Rectangle 274">
                <a:extLst>
                  <a:ext uri="{FF2B5EF4-FFF2-40B4-BE49-F238E27FC236}">
                    <a16:creationId xmlns:a16="http://schemas.microsoft.com/office/drawing/2014/main" id="{A168F1AE-7ABC-4F8C-82D4-73542123070F}"/>
                  </a:ext>
                </a:extLst>
              </p:cNvPr>
              <p:cNvSpPr/>
              <p:nvPr/>
            </p:nvSpPr>
            <p:spPr>
              <a:xfrm>
                <a:off x="1665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6" name="Rectangle 275">
                <a:extLst>
                  <a:ext uri="{FF2B5EF4-FFF2-40B4-BE49-F238E27FC236}">
                    <a16:creationId xmlns:a16="http://schemas.microsoft.com/office/drawing/2014/main" id="{61DEECF4-CEAE-4323-A40A-64F918F55AD2}"/>
                  </a:ext>
                </a:extLst>
              </p:cNvPr>
              <p:cNvSpPr/>
              <p:nvPr/>
            </p:nvSpPr>
            <p:spPr>
              <a:xfrm>
                <a:off x="1919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7" name="Rectangle 276">
                <a:extLst>
                  <a:ext uri="{FF2B5EF4-FFF2-40B4-BE49-F238E27FC236}">
                    <a16:creationId xmlns:a16="http://schemas.microsoft.com/office/drawing/2014/main" id="{9E636760-88AB-4649-B1B4-07A41ACD7516}"/>
                  </a:ext>
                </a:extLst>
              </p:cNvPr>
              <p:cNvSpPr/>
              <p:nvPr/>
            </p:nvSpPr>
            <p:spPr>
              <a:xfrm>
                <a:off x="2173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8" name="Rectangle 277">
                <a:extLst>
                  <a:ext uri="{FF2B5EF4-FFF2-40B4-BE49-F238E27FC236}">
                    <a16:creationId xmlns:a16="http://schemas.microsoft.com/office/drawing/2014/main" id="{B21FE34D-BD36-489F-9324-BE8B9C42568E}"/>
                  </a:ext>
                </a:extLst>
              </p:cNvPr>
              <p:cNvSpPr/>
              <p:nvPr/>
            </p:nvSpPr>
            <p:spPr>
              <a:xfrm>
                <a:off x="2427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9" name="Rectangle 278">
                <a:extLst>
                  <a:ext uri="{FF2B5EF4-FFF2-40B4-BE49-F238E27FC236}">
                    <a16:creationId xmlns:a16="http://schemas.microsoft.com/office/drawing/2014/main" id="{C87F3F4C-0B09-4882-B5C2-255B6A77A384}"/>
                  </a:ext>
                </a:extLst>
              </p:cNvPr>
              <p:cNvSpPr/>
              <p:nvPr/>
            </p:nvSpPr>
            <p:spPr>
              <a:xfrm>
                <a:off x="2681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0" name="Rectangle 279">
                <a:extLst>
                  <a:ext uri="{FF2B5EF4-FFF2-40B4-BE49-F238E27FC236}">
                    <a16:creationId xmlns:a16="http://schemas.microsoft.com/office/drawing/2014/main" id="{C0AAAA74-B638-412D-97EC-006045F65E0A}"/>
                  </a:ext>
                </a:extLst>
              </p:cNvPr>
              <p:cNvSpPr/>
              <p:nvPr/>
            </p:nvSpPr>
            <p:spPr>
              <a:xfrm>
                <a:off x="395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1" name="Rectangle 280">
                <a:extLst>
                  <a:ext uri="{FF2B5EF4-FFF2-40B4-BE49-F238E27FC236}">
                    <a16:creationId xmlns:a16="http://schemas.microsoft.com/office/drawing/2014/main" id="{5A962872-2796-4072-A69D-3CCC53BD869A}"/>
                  </a:ext>
                </a:extLst>
              </p:cNvPr>
              <p:cNvSpPr/>
              <p:nvPr/>
            </p:nvSpPr>
            <p:spPr>
              <a:xfrm>
                <a:off x="649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2" name="Rectangle 281">
                <a:extLst>
                  <a:ext uri="{FF2B5EF4-FFF2-40B4-BE49-F238E27FC236}">
                    <a16:creationId xmlns:a16="http://schemas.microsoft.com/office/drawing/2014/main" id="{38EF6033-EAE1-47DB-B2E1-DC6C0A60F655}"/>
                  </a:ext>
                </a:extLst>
              </p:cNvPr>
              <p:cNvSpPr/>
              <p:nvPr/>
            </p:nvSpPr>
            <p:spPr>
              <a:xfrm>
                <a:off x="903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3" name="Rectangle 282">
                <a:extLst>
                  <a:ext uri="{FF2B5EF4-FFF2-40B4-BE49-F238E27FC236}">
                    <a16:creationId xmlns:a16="http://schemas.microsoft.com/office/drawing/2014/main" id="{6F2B76A2-F8D0-4C14-9DC5-CA3A81E80ADD}"/>
                  </a:ext>
                </a:extLst>
              </p:cNvPr>
              <p:cNvSpPr/>
              <p:nvPr/>
            </p:nvSpPr>
            <p:spPr>
              <a:xfrm>
                <a:off x="1157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4" name="Rectangle 283">
                <a:extLst>
                  <a:ext uri="{FF2B5EF4-FFF2-40B4-BE49-F238E27FC236}">
                    <a16:creationId xmlns:a16="http://schemas.microsoft.com/office/drawing/2014/main" id="{3535DD98-60D6-42AF-A0F4-C740A4EECDC5}"/>
                  </a:ext>
                </a:extLst>
              </p:cNvPr>
              <p:cNvSpPr/>
              <p:nvPr/>
            </p:nvSpPr>
            <p:spPr>
              <a:xfrm>
                <a:off x="1411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5" name="Rectangle 284">
                <a:extLst>
                  <a:ext uri="{FF2B5EF4-FFF2-40B4-BE49-F238E27FC236}">
                    <a16:creationId xmlns:a16="http://schemas.microsoft.com/office/drawing/2014/main" id="{EBD6CED3-55BE-4BAC-9130-940D4576A040}"/>
                  </a:ext>
                </a:extLst>
              </p:cNvPr>
              <p:cNvSpPr/>
              <p:nvPr/>
            </p:nvSpPr>
            <p:spPr>
              <a:xfrm>
                <a:off x="1665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6" name="Rectangle 285">
                <a:extLst>
                  <a:ext uri="{FF2B5EF4-FFF2-40B4-BE49-F238E27FC236}">
                    <a16:creationId xmlns:a16="http://schemas.microsoft.com/office/drawing/2014/main" id="{4BA44CEB-ED55-4C5D-A06C-1457F328FAD2}"/>
                  </a:ext>
                </a:extLst>
              </p:cNvPr>
              <p:cNvSpPr/>
              <p:nvPr/>
            </p:nvSpPr>
            <p:spPr>
              <a:xfrm>
                <a:off x="1919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7" name="Rectangle 286">
                <a:extLst>
                  <a:ext uri="{FF2B5EF4-FFF2-40B4-BE49-F238E27FC236}">
                    <a16:creationId xmlns:a16="http://schemas.microsoft.com/office/drawing/2014/main" id="{B409B1E8-C4C0-4573-A26D-E651626D9C6C}"/>
                  </a:ext>
                </a:extLst>
              </p:cNvPr>
              <p:cNvSpPr/>
              <p:nvPr/>
            </p:nvSpPr>
            <p:spPr>
              <a:xfrm>
                <a:off x="2173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8" name="Rectangle 287">
                <a:extLst>
                  <a:ext uri="{FF2B5EF4-FFF2-40B4-BE49-F238E27FC236}">
                    <a16:creationId xmlns:a16="http://schemas.microsoft.com/office/drawing/2014/main" id="{092BAA87-D365-4331-83DF-2BC687B82CDB}"/>
                  </a:ext>
                </a:extLst>
              </p:cNvPr>
              <p:cNvSpPr/>
              <p:nvPr/>
            </p:nvSpPr>
            <p:spPr>
              <a:xfrm>
                <a:off x="2427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9" name="Rectangle 288">
                <a:extLst>
                  <a:ext uri="{FF2B5EF4-FFF2-40B4-BE49-F238E27FC236}">
                    <a16:creationId xmlns:a16="http://schemas.microsoft.com/office/drawing/2014/main" id="{E18C3808-588F-4C7F-A5C7-F61A82BA5608}"/>
                  </a:ext>
                </a:extLst>
              </p:cNvPr>
              <p:cNvSpPr/>
              <p:nvPr/>
            </p:nvSpPr>
            <p:spPr>
              <a:xfrm>
                <a:off x="2681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0" name="Rectangle 289">
                <a:extLst>
                  <a:ext uri="{FF2B5EF4-FFF2-40B4-BE49-F238E27FC236}">
                    <a16:creationId xmlns:a16="http://schemas.microsoft.com/office/drawing/2014/main" id="{3C29651A-4D0C-4787-BCA9-A03BDD83F694}"/>
                  </a:ext>
                </a:extLst>
              </p:cNvPr>
              <p:cNvSpPr/>
              <p:nvPr/>
            </p:nvSpPr>
            <p:spPr>
              <a:xfrm>
                <a:off x="395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1" name="Rectangle 290">
                <a:extLst>
                  <a:ext uri="{FF2B5EF4-FFF2-40B4-BE49-F238E27FC236}">
                    <a16:creationId xmlns:a16="http://schemas.microsoft.com/office/drawing/2014/main" id="{01A78267-9E0F-4067-8590-8652C1577E69}"/>
                  </a:ext>
                </a:extLst>
              </p:cNvPr>
              <p:cNvSpPr/>
              <p:nvPr/>
            </p:nvSpPr>
            <p:spPr>
              <a:xfrm>
                <a:off x="649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2" name="Rectangle 291">
                <a:extLst>
                  <a:ext uri="{FF2B5EF4-FFF2-40B4-BE49-F238E27FC236}">
                    <a16:creationId xmlns:a16="http://schemas.microsoft.com/office/drawing/2014/main" id="{D5E3F2A9-3D6E-42CD-B265-4CB81082B05D}"/>
                  </a:ext>
                </a:extLst>
              </p:cNvPr>
              <p:cNvSpPr/>
              <p:nvPr/>
            </p:nvSpPr>
            <p:spPr>
              <a:xfrm>
                <a:off x="903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3" name="Rectangle 292">
                <a:extLst>
                  <a:ext uri="{FF2B5EF4-FFF2-40B4-BE49-F238E27FC236}">
                    <a16:creationId xmlns:a16="http://schemas.microsoft.com/office/drawing/2014/main" id="{7BAACAFF-112A-4714-980F-81622CB994EC}"/>
                  </a:ext>
                </a:extLst>
              </p:cNvPr>
              <p:cNvSpPr/>
              <p:nvPr/>
            </p:nvSpPr>
            <p:spPr>
              <a:xfrm>
                <a:off x="1157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4" name="Rectangle 293">
                <a:extLst>
                  <a:ext uri="{FF2B5EF4-FFF2-40B4-BE49-F238E27FC236}">
                    <a16:creationId xmlns:a16="http://schemas.microsoft.com/office/drawing/2014/main" id="{3B4CDB0F-CF78-4BC4-BC25-BF844A578558}"/>
                  </a:ext>
                </a:extLst>
              </p:cNvPr>
              <p:cNvSpPr/>
              <p:nvPr/>
            </p:nvSpPr>
            <p:spPr>
              <a:xfrm>
                <a:off x="1411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5" name="Rectangle 294">
                <a:extLst>
                  <a:ext uri="{FF2B5EF4-FFF2-40B4-BE49-F238E27FC236}">
                    <a16:creationId xmlns:a16="http://schemas.microsoft.com/office/drawing/2014/main" id="{0D1682F5-AA08-4307-ADA1-833B30A1783B}"/>
                  </a:ext>
                </a:extLst>
              </p:cNvPr>
              <p:cNvSpPr/>
              <p:nvPr/>
            </p:nvSpPr>
            <p:spPr>
              <a:xfrm>
                <a:off x="1665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6" name="Rectangle 295">
                <a:extLst>
                  <a:ext uri="{FF2B5EF4-FFF2-40B4-BE49-F238E27FC236}">
                    <a16:creationId xmlns:a16="http://schemas.microsoft.com/office/drawing/2014/main" id="{F394556B-1069-446C-A436-FEDB3C8E1B4D}"/>
                  </a:ext>
                </a:extLst>
              </p:cNvPr>
              <p:cNvSpPr/>
              <p:nvPr/>
            </p:nvSpPr>
            <p:spPr>
              <a:xfrm>
                <a:off x="1919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7" name="Rectangle 296">
                <a:extLst>
                  <a:ext uri="{FF2B5EF4-FFF2-40B4-BE49-F238E27FC236}">
                    <a16:creationId xmlns:a16="http://schemas.microsoft.com/office/drawing/2014/main" id="{7B72469A-C245-4E2B-945A-76B5A5E85CF7}"/>
                  </a:ext>
                </a:extLst>
              </p:cNvPr>
              <p:cNvSpPr/>
              <p:nvPr/>
            </p:nvSpPr>
            <p:spPr>
              <a:xfrm>
                <a:off x="2173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8" name="Rectangle 297">
                <a:extLst>
                  <a:ext uri="{FF2B5EF4-FFF2-40B4-BE49-F238E27FC236}">
                    <a16:creationId xmlns:a16="http://schemas.microsoft.com/office/drawing/2014/main" id="{6EEB9CA1-11F5-4DAB-9CB5-F69652DC06CC}"/>
                  </a:ext>
                </a:extLst>
              </p:cNvPr>
              <p:cNvSpPr/>
              <p:nvPr/>
            </p:nvSpPr>
            <p:spPr>
              <a:xfrm>
                <a:off x="2427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9" name="Rectangle 298">
                <a:extLst>
                  <a:ext uri="{FF2B5EF4-FFF2-40B4-BE49-F238E27FC236}">
                    <a16:creationId xmlns:a16="http://schemas.microsoft.com/office/drawing/2014/main" id="{F29E6ADA-F11A-4F1B-8BF1-76AC08A7713E}"/>
                  </a:ext>
                </a:extLst>
              </p:cNvPr>
              <p:cNvSpPr/>
              <p:nvPr/>
            </p:nvSpPr>
            <p:spPr>
              <a:xfrm>
                <a:off x="2681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0" name="Rectangle 299">
                <a:extLst>
                  <a:ext uri="{FF2B5EF4-FFF2-40B4-BE49-F238E27FC236}">
                    <a16:creationId xmlns:a16="http://schemas.microsoft.com/office/drawing/2014/main" id="{4636AF6A-08B3-4FCF-B950-10C2125B9AA3}"/>
                  </a:ext>
                </a:extLst>
              </p:cNvPr>
              <p:cNvSpPr/>
              <p:nvPr/>
            </p:nvSpPr>
            <p:spPr>
              <a:xfrm>
                <a:off x="395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1" name="Rectangle 300">
                <a:extLst>
                  <a:ext uri="{FF2B5EF4-FFF2-40B4-BE49-F238E27FC236}">
                    <a16:creationId xmlns:a16="http://schemas.microsoft.com/office/drawing/2014/main" id="{BA673514-068A-4B45-9B5D-B5A7C2114E5C}"/>
                  </a:ext>
                </a:extLst>
              </p:cNvPr>
              <p:cNvSpPr/>
              <p:nvPr/>
            </p:nvSpPr>
            <p:spPr>
              <a:xfrm>
                <a:off x="649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2" name="Rectangle 301">
                <a:extLst>
                  <a:ext uri="{FF2B5EF4-FFF2-40B4-BE49-F238E27FC236}">
                    <a16:creationId xmlns:a16="http://schemas.microsoft.com/office/drawing/2014/main" id="{1F61E7EE-F1BD-456A-9E99-A157DE4EFA2A}"/>
                  </a:ext>
                </a:extLst>
              </p:cNvPr>
              <p:cNvSpPr/>
              <p:nvPr/>
            </p:nvSpPr>
            <p:spPr>
              <a:xfrm>
                <a:off x="903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3" name="Rectangle 302">
                <a:extLst>
                  <a:ext uri="{FF2B5EF4-FFF2-40B4-BE49-F238E27FC236}">
                    <a16:creationId xmlns:a16="http://schemas.microsoft.com/office/drawing/2014/main" id="{6212B721-3C8D-4524-B0A2-5C2B2BA38675}"/>
                  </a:ext>
                </a:extLst>
              </p:cNvPr>
              <p:cNvSpPr/>
              <p:nvPr/>
            </p:nvSpPr>
            <p:spPr>
              <a:xfrm>
                <a:off x="1157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4" name="Rectangle 303">
                <a:extLst>
                  <a:ext uri="{FF2B5EF4-FFF2-40B4-BE49-F238E27FC236}">
                    <a16:creationId xmlns:a16="http://schemas.microsoft.com/office/drawing/2014/main" id="{C373930C-896E-41B5-A32B-9A22718D1ABB}"/>
                  </a:ext>
                </a:extLst>
              </p:cNvPr>
              <p:cNvSpPr/>
              <p:nvPr/>
            </p:nvSpPr>
            <p:spPr>
              <a:xfrm>
                <a:off x="1411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5" name="Rectangle 304">
                <a:extLst>
                  <a:ext uri="{FF2B5EF4-FFF2-40B4-BE49-F238E27FC236}">
                    <a16:creationId xmlns:a16="http://schemas.microsoft.com/office/drawing/2014/main" id="{3C829B32-C380-4B80-8CFF-0AAE1CEF10FA}"/>
                  </a:ext>
                </a:extLst>
              </p:cNvPr>
              <p:cNvSpPr/>
              <p:nvPr/>
            </p:nvSpPr>
            <p:spPr>
              <a:xfrm>
                <a:off x="1665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6" name="Rectangle 305">
                <a:extLst>
                  <a:ext uri="{FF2B5EF4-FFF2-40B4-BE49-F238E27FC236}">
                    <a16:creationId xmlns:a16="http://schemas.microsoft.com/office/drawing/2014/main" id="{95A87761-2DAA-46F7-B4D4-D28F94CCD454}"/>
                  </a:ext>
                </a:extLst>
              </p:cNvPr>
              <p:cNvSpPr/>
              <p:nvPr/>
            </p:nvSpPr>
            <p:spPr>
              <a:xfrm>
                <a:off x="1919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7" name="Rectangle 306">
                <a:extLst>
                  <a:ext uri="{FF2B5EF4-FFF2-40B4-BE49-F238E27FC236}">
                    <a16:creationId xmlns:a16="http://schemas.microsoft.com/office/drawing/2014/main" id="{977B208E-4530-43AE-9DB4-89ECB48B8459}"/>
                  </a:ext>
                </a:extLst>
              </p:cNvPr>
              <p:cNvSpPr/>
              <p:nvPr/>
            </p:nvSpPr>
            <p:spPr>
              <a:xfrm>
                <a:off x="2173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8" name="Rectangle 307">
                <a:extLst>
                  <a:ext uri="{FF2B5EF4-FFF2-40B4-BE49-F238E27FC236}">
                    <a16:creationId xmlns:a16="http://schemas.microsoft.com/office/drawing/2014/main" id="{3A2B7B71-40A2-4493-8566-3ACB85E0E569}"/>
                  </a:ext>
                </a:extLst>
              </p:cNvPr>
              <p:cNvSpPr/>
              <p:nvPr/>
            </p:nvSpPr>
            <p:spPr>
              <a:xfrm>
                <a:off x="2427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9" name="Rectangle 308">
                <a:extLst>
                  <a:ext uri="{FF2B5EF4-FFF2-40B4-BE49-F238E27FC236}">
                    <a16:creationId xmlns:a16="http://schemas.microsoft.com/office/drawing/2014/main" id="{141780AC-5E49-4C3F-8F44-0F24CCB09BE1}"/>
                  </a:ext>
                </a:extLst>
              </p:cNvPr>
              <p:cNvSpPr/>
              <p:nvPr/>
            </p:nvSpPr>
            <p:spPr>
              <a:xfrm>
                <a:off x="2681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0" name="Rectangle 309">
                <a:extLst>
                  <a:ext uri="{FF2B5EF4-FFF2-40B4-BE49-F238E27FC236}">
                    <a16:creationId xmlns:a16="http://schemas.microsoft.com/office/drawing/2014/main" id="{1501E847-DF99-43F3-A619-7AFDF17039AF}"/>
                  </a:ext>
                </a:extLst>
              </p:cNvPr>
              <p:cNvSpPr/>
              <p:nvPr/>
            </p:nvSpPr>
            <p:spPr>
              <a:xfrm>
                <a:off x="395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1" name="Rectangle 310">
                <a:extLst>
                  <a:ext uri="{FF2B5EF4-FFF2-40B4-BE49-F238E27FC236}">
                    <a16:creationId xmlns:a16="http://schemas.microsoft.com/office/drawing/2014/main" id="{BAFB101E-F82E-4369-94BE-A53F6765953C}"/>
                  </a:ext>
                </a:extLst>
              </p:cNvPr>
              <p:cNvSpPr/>
              <p:nvPr/>
            </p:nvSpPr>
            <p:spPr>
              <a:xfrm>
                <a:off x="649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2" name="Rectangle 311">
                <a:extLst>
                  <a:ext uri="{FF2B5EF4-FFF2-40B4-BE49-F238E27FC236}">
                    <a16:creationId xmlns:a16="http://schemas.microsoft.com/office/drawing/2014/main" id="{D2F641A1-6071-4B1B-BFAE-C07A5BFF8DA1}"/>
                  </a:ext>
                </a:extLst>
              </p:cNvPr>
              <p:cNvSpPr/>
              <p:nvPr/>
            </p:nvSpPr>
            <p:spPr>
              <a:xfrm>
                <a:off x="903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3" name="Rectangle 312">
                <a:extLst>
                  <a:ext uri="{FF2B5EF4-FFF2-40B4-BE49-F238E27FC236}">
                    <a16:creationId xmlns:a16="http://schemas.microsoft.com/office/drawing/2014/main" id="{6E840D36-8D96-4691-B246-B1325A5146AB}"/>
                  </a:ext>
                </a:extLst>
              </p:cNvPr>
              <p:cNvSpPr/>
              <p:nvPr/>
            </p:nvSpPr>
            <p:spPr>
              <a:xfrm>
                <a:off x="1157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4" name="Rectangle 313">
                <a:extLst>
                  <a:ext uri="{FF2B5EF4-FFF2-40B4-BE49-F238E27FC236}">
                    <a16:creationId xmlns:a16="http://schemas.microsoft.com/office/drawing/2014/main" id="{14A39ED6-10E5-4170-BEE3-2A9BA700813A}"/>
                  </a:ext>
                </a:extLst>
              </p:cNvPr>
              <p:cNvSpPr/>
              <p:nvPr/>
            </p:nvSpPr>
            <p:spPr>
              <a:xfrm>
                <a:off x="1411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5" name="Rectangle 314">
                <a:extLst>
                  <a:ext uri="{FF2B5EF4-FFF2-40B4-BE49-F238E27FC236}">
                    <a16:creationId xmlns:a16="http://schemas.microsoft.com/office/drawing/2014/main" id="{7B8351C7-833F-4D15-9331-2EF5722CF6A8}"/>
                  </a:ext>
                </a:extLst>
              </p:cNvPr>
              <p:cNvSpPr/>
              <p:nvPr/>
            </p:nvSpPr>
            <p:spPr>
              <a:xfrm>
                <a:off x="1665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6" name="Rectangle 315">
                <a:extLst>
                  <a:ext uri="{FF2B5EF4-FFF2-40B4-BE49-F238E27FC236}">
                    <a16:creationId xmlns:a16="http://schemas.microsoft.com/office/drawing/2014/main" id="{CD69CF7D-3C36-466E-A2B3-C5E69C9E6DD0}"/>
                  </a:ext>
                </a:extLst>
              </p:cNvPr>
              <p:cNvSpPr/>
              <p:nvPr/>
            </p:nvSpPr>
            <p:spPr>
              <a:xfrm>
                <a:off x="1919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7" name="Rectangle 316">
                <a:extLst>
                  <a:ext uri="{FF2B5EF4-FFF2-40B4-BE49-F238E27FC236}">
                    <a16:creationId xmlns:a16="http://schemas.microsoft.com/office/drawing/2014/main" id="{38F6040B-CCE2-4AC5-A40F-7AA8285B8172}"/>
                  </a:ext>
                </a:extLst>
              </p:cNvPr>
              <p:cNvSpPr/>
              <p:nvPr/>
            </p:nvSpPr>
            <p:spPr>
              <a:xfrm>
                <a:off x="2173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8" name="Rectangle 317">
                <a:extLst>
                  <a:ext uri="{FF2B5EF4-FFF2-40B4-BE49-F238E27FC236}">
                    <a16:creationId xmlns:a16="http://schemas.microsoft.com/office/drawing/2014/main" id="{A3211606-C233-40B5-9CFA-20B9AA512137}"/>
                  </a:ext>
                </a:extLst>
              </p:cNvPr>
              <p:cNvSpPr/>
              <p:nvPr/>
            </p:nvSpPr>
            <p:spPr>
              <a:xfrm>
                <a:off x="2427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9" name="Rectangle 318">
                <a:extLst>
                  <a:ext uri="{FF2B5EF4-FFF2-40B4-BE49-F238E27FC236}">
                    <a16:creationId xmlns:a16="http://schemas.microsoft.com/office/drawing/2014/main" id="{87D5D8E7-05A6-4EE7-8BA2-5E3A680DECEC}"/>
                  </a:ext>
                </a:extLst>
              </p:cNvPr>
              <p:cNvSpPr/>
              <p:nvPr/>
            </p:nvSpPr>
            <p:spPr>
              <a:xfrm>
                <a:off x="2681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0" name="Rectangle 319">
                <a:extLst>
                  <a:ext uri="{FF2B5EF4-FFF2-40B4-BE49-F238E27FC236}">
                    <a16:creationId xmlns:a16="http://schemas.microsoft.com/office/drawing/2014/main" id="{461EEDFC-E7EE-4AB5-885F-F647120ECB99}"/>
                  </a:ext>
                </a:extLst>
              </p:cNvPr>
              <p:cNvSpPr/>
              <p:nvPr/>
            </p:nvSpPr>
            <p:spPr>
              <a:xfrm>
                <a:off x="395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1" name="Rectangle 320">
                <a:extLst>
                  <a:ext uri="{FF2B5EF4-FFF2-40B4-BE49-F238E27FC236}">
                    <a16:creationId xmlns:a16="http://schemas.microsoft.com/office/drawing/2014/main" id="{4EDB0DB1-C1EB-4622-A6B1-D1AC5873BBC6}"/>
                  </a:ext>
                </a:extLst>
              </p:cNvPr>
              <p:cNvSpPr/>
              <p:nvPr/>
            </p:nvSpPr>
            <p:spPr>
              <a:xfrm>
                <a:off x="649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2" name="Rectangle 321">
                <a:extLst>
                  <a:ext uri="{FF2B5EF4-FFF2-40B4-BE49-F238E27FC236}">
                    <a16:creationId xmlns:a16="http://schemas.microsoft.com/office/drawing/2014/main" id="{DDC3CB63-7BD8-4AFC-8AFE-DBB7D53BB6F6}"/>
                  </a:ext>
                </a:extLst>
              </p:cNvPr>
              <p:cNvSpPr/>
              <p:nvPr/>
            </p:nvSpPr>
            <p:spPr>
              <a:xfrm>
                <a:off x="903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3" name="Rectangle 322">
                <a:extLst>
                  <a:ext uri="{FF2B5EF4-FFF2-40B4-BE49-F238E27FC236}">
                    <a16:creationId xmlns:a16="http://schemas.microsoft.com/office/drawing/2014/main" id="{42ACBE83-F2C8-4A61-B3C8-6C923309AD78}"/>
                  </a:ext>
                </a:extLst>
              </p:cNvPr>
              <p:cNvSpPr/>
              <p:nvPr/>
            </p:nvSpPr>
            <p:spPr>
              <a:xfrm>
                <a:off x="1157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4" name="Rectangle 323">
                <a:extLst>
                  <a:ext uri="{FF2B5EF4-FFF2-40B4-BE49-F238E27FC236}">
                    <a16:creationId xmlns:a16="http://schemas.microsoft.com/office/drawing/2014/main" id="{CA87E7A9-FDA4-4E0B-B6CE-56DE9FCC66BC}"/>
                  </a:ext>
                </a:extLst>
              </p:cNvPr>
              <p:cNvSpPr/>
              <p:nvPr/>
            </p:nvSpPr>
            <p:spPr>
              <a:xfrm>
                <a:off x="1411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5" name="Rectangle 324">
                <a:extLst>
                  <a:ext uri="{FF2B5EF4-FFF2-40B4-BE49-F238E27FC236}">
                    <a16:creationId xmlns:a16="http://schemas.microsoft.com/office/drawing/2014/main" id="{DA07C57E-547D-41AE-BA7E-8DD33FAF3604}"/>
                  </a:ext>
                </a:extLst>
              </p:cNvPr>
              <p:cNvSpPr/>
              <p:nvPr/>
            </p:nvSpPr>
            <p:spPr>
              <a:xfrm>
                <a:off x="1665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6" name="Rectangle 325">
                <a:extLst>
                  <a:ext uri="{FF2B5EF4-FFF2-40B4-BE49-F238E27FC236}">
                    <a16:creationId xmlns:a16="http://schemas.microsoft.com/office/drawing/2014/main" id="{6048C52E-76A5-432B-98B1-0628C2FAE4B2}"/>
                  </a:ext>
                </a:extLst>
              </p:cNvPr>
              <p:cNvSpPr/>
              <p:nvPr/>
            </p:nvSpPr>
            <p:spPr>
              <a:xfrm>
                <a:off x="1919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7" name="Rectangle 326">
                <a:extLst>
                  <a:ext uri="{FF2B5EF4-FFF2-40B4-BE49-F238E27FC236}">
                    <a16:creationId xmlns:a16="http://schemas.microsoft.com/office/drawing/2014/main" id="{B1D61F24-7EF7-4214-B7F5-F513F2CEDA28}"/>
                  </a:ext>
                </a:extLst>
              </p:cNvPr>
              <p:cNvSpPr/>
              <p:nvPr/>
            </p:nvSpPr>
            <p:spPr>
              <a:xfrm>
                <a:off x="2173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8" name="Rectangle 327">
                <a:extLst>
                  <a:ext uri="{FF2B5EF4-FFF2-40B4-BE49-F238E27FC236}">
                    <a16:creationId xmlns:a16="http://schemas.microsoft.com/office/drawing/2014/main" id="{4C8FB7BB-E927-4DA7-B63D-89D472EFC755}"/>
                  </a:ext>
                </a:extLst>
              </p:cNvPr>
              <p:cNvSpPr/>
              <p:nvPr/>
            </p:nvSpPr>
            <p:spPr>
              <a:xfrm>
                <a:off x="2427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9" name="Rectangle 328">
                <a:extLst>
                  <a:ext uri="{FF2B5EF4-FFF2-40B4-BE49-F238E27FC236}">
                    <a16:creationId xmlns:a16="http://schemas.microsoft.com/office/drawing/2014/main" id="{C01F39B8-2E5E-40B4-AF6B-242ADF7D23CD}"/>
                  </a:ext>
                </a:extLst>
              </p:cNvPr>
              <p:cNvSpPr/>
              <p:nvPr/>
            </p:nvSpPr>
            <p:spPr>
              <a:xfrm>
                <a:off x="2681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grpSp>
          <p:nvGrpSpPr>
            <p:cNvPr id="20" name="Group 19">
              <a:extLst>
                <a:ext uri="{FF2B5EF4-FFF2-40B4-BE49-F238E27FC236}">
                  <a16:creationId xmlns:a16="http://schemas.microsoft.com/office/drawing/2014/main" id="{3B716EDE-89B6-4BB2-A7CF-C13B16AD710E}"/>
                </a:ext>
              </a:extLst>
            </p:cNvPr>
            <p:cNvGrpSpPr/>
            <p:nvPr/>
          </p:nvGrpSpPr>
          <p:grpSpPr>
            <a:xfrm>
              <a:off x="2198086" y="4553350"/>
              <a:ext cx="2515001" cy="981476"/>
              <a:chOff x="395878" y="4188025"/>
              <a:chExt cx="2515001" cy="981476"/>
            </a:xfrm>
            <a:solidFill>
              <a:schemeClr val="bg1">
                <a:lumMod val="85000"/>
              </a:schemeClr>
            </a:solidFill>
          </p:grpSpPr>
          <p:sp>
            <p:nvSpPr>
              <p:cNvPr id="200" name="Rectangle 199">
                <a:extLst>
                  <a:ext uri="{FF2B5EF4-FFF2-40B4-BE49-F238E27FC236}">
                    <a16:creationId xmlns:a16="http://schemas.microsoft.com/office/drawing/2014/main" id="{F1C5D3E9-6F7E-4C36-94AA-CAC177F748BB}"/>
                  </a:ext>
                </a:extLst>
              </p:cNvPr>
              <p:cNvSpPr/>
              <p:nvPr/>
            </p:nvSpPr>
            <p:spPr>
              <a:xfrm>
                <a:off x="395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1" name="Rectangle 200">
                <a:extLst>
                  <a:ext uri="{FF2B5EF4-FFF2-40B4-BE49-F238E27FC236}">
                    <a16:creationId xmlns:a16="http://schemas.microsoft.com/office/drawing/2014/main" id="{9EB730B3-0CD2-4C14-B99E-7FEF2F04D6A5}"/>
                  </a:ext>
                </a:extLst>
              </p:cNvPr>
              <p:cNvSpPr/>
              <p:nvPr/>
            </p:nvSpPr>
            <p:spPr>
              <a:xfrm>
                <a:off x="649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2" name="Rectangle 201">
                <a:extLst>
                  <a:ext uri="{FF2B5EF4-FFF2-40B4-BE49-F238E27FC236}">
                    <a16:creationId xmlns:a16="http://schemas.microsoft.com/office/drawing/2014/main" id="{D3872E29-9E6A-4058-9B9D-1B149FBA8638}"/>
                  </a:ext>
                </a:extLst>
              </p:cNvPr>
              <p:cNvSpPr/>
              <p:nvPr/>
            </p:nvSpPr>
            <p:spPr>
              <a:xfrm>
                <a:off x="903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3" name="Rectangle 202">
                <a:extLst>
                  <a:ext uri="{FF2B5EF4-FFF2-40B4-BE49-F238E27FC236}">
                    <a16:creationId xmlns:a16="http://schemas.microsoft.com/office/drawing/2014/main" id="{56D9C6D8-6E3B-4FDC-AFA3-0782D04AF569}"/>
                  </a:ext>
                </a:extLst>
              </p:cNvPr>
              <p:cNvSpPr/>
              <p:nvPr/>
            </p:nvSpPr>
            <p:spPr>
              <a:xfrm>
                <a:off x="1157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4" name="Rectangle 203">
                <a:extLst>
                  <a:ext uri="{FF2B5EF4-FFF2-40B4-BE49-F238E27FC236}">
                    <a16:creationId xmlns:a16="http://schemas.microsoft.com/office/drawing/2014/main" id="{732B89D6-3BD7-4FC2-BE05-F4370A1A541A}"/>
                  </a:ext>
                </a:extLst>
              </p:cNvPr>
              <p:cNvSpPr/>
              <p:nvPr/>
            </p:nvSpPr>
            <p:spPr>
              <a:xfrm>
                <a:off x="1411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5" name="Rectangle 204">
                <a:extLst>
                  <a:ext uri="{FF2B5EF4-FFF2-40B4-BE49-F238E27FC236}">
                    <a16:creationId xmlns:a16="http://schemas.microsoft.com/office/drawing/2014/main" id="{8983EAC1-3923-472D-B1E7-7D5D933702EF}"/>
                  </a:ext>
                </a:extLst>
              </p:cNvPr>
              <p:cNvSpPr/>
              <p:nvPr/>
            </p:nvSpPr>
            <p:spPr>
              <a:xfrm>
                <a:off x="1665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6" name="Rectangle 205">
                <a:extLst>
                  <a:ext uri="{FF2B5EF4-FFF2-40B4-BE49-F238E27FC236}">
                    <a16:creationId xmlns:a16="http://schemas.microsoft.com/office/drawing/2014/main" id="{4DE6730C-DE8A-4217-9925-9D3EED51C45F}"/>
                  </a:ext>
                </a:extLst>
              </p:cNvPr>
              <p:cNvSpPr/>
              <p:nvPr/>
            </p:nvSpPr>
            <p:spPr>
              <a:xfrm>
                <a:off x="1919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7" name="Rectangle 206">
                <a:extLst>
                  <a:ext uri="{FF2B5EF4-FFF2-40B4-BE49-F238E27FC236}">
                    <a16:creationId xmlns:a16="http://schemas.microsoft.com/office/drawing/2014/main" id="{11798C66-A18A-4B30-91E9-EFB47ED62194}"/>
                  </a:ext>
                </a:extLst>
              </p:cNvPr>
              <p:cNvSpPr/>
              <p:nvPr/>
            </p:nvSpPr>
            <p:spPr>
              <a:xfrm>
                <a:off x="2173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8" name="Rectangle 207">
                <a:extLst>
                  <a:ext uri="{FF2B5EF4-FFF2-40B4-BE49-F238E27FC236}">
                    <a16:creationId xmlns:a16="http://schemas.microsoft.com/office/drawing/2014/main" id="{BC38C401-CD38-4A74-B615-606B47159BED}"/>
                  </a:ext>
                </a:extLst>
              </p:cNvPr>
              <p:cNvSpPr/>
              <p:nvPr/>
            </p:nvSpPr>
            <p:spPr>
              <a:xfrm>
                <a:off x="2427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9" name="Rectangle 208">
                <a:extLst>
                  <a:ext uri="{FF2B5EF4-FFF2-40B4-BE49-F238E27FC236}">
                    <a16:creationId xmlns:a16="http://schemas.microsoft.com/office/drawing/2014/main" id="{3D934850-C624-4E9B-ABF1-F89389E2A91E}"/>
                  </a:ext>
                </a:extLst>
              </p:cNvPr>
              <p:cNvSpPr/>
              <p:nvPr/>
            </p:nvSpPr>
            <p:spPr>
              <a:xfrm>
                <a:off x="2681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0" name="Rectangle 209">
                <a:extLst>
                  <a:ext uri="{FF2B5EF4-FFF2-40B4-BE49-F238E27FC236}">
                    <a16:creationId xmlns:a16="http://schemas.microsoft.com/office/drawing/2014/main" id="{D64CBBCF-6EC9-4469-B7A4-399C9C5BD511}"/>
                  </a:ext>
                </a:extLst>
              </p:cNvPr>
              <p:cNvSpPr/>
              <p:nvPr/>
            </p:nvSpPr>
            <p:spPr>
              <a:xfrm>
                <a:off x="395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1" name="Rectangle 210">
                <a:extLst>
                  <a:ext uri="{FF2B5EF4-FFF2-40B4-BE49-F238E27FC236}">
                    <a16:creationId xmlns:a16="http://schemas.microsoft.com/office/drawing/2014/main" id="{3D446317-D287-49A1-80D7-8B6A2F070B30}"/>
                  </a:ext>
                </a:extLst>
              </p:cNvPr>
              <p:cNvSpPr/>
              <p:nvPr/>
            </p:nvSpPr>
            <p:spPr>
              <a:xfrm>
                <a:off x="649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2" name="Rectangle 211">
                <a:extLst>
                  <a:ext uri="{FF2B5EF4-FFF2-40B4-BE49-F238E27FC236}">
                    <a16:creationId xmlns:a16="http://schemas.microsoft.com/office/drawing/2014/main" id="{6080E0E2-188E-4300-92B0-905DE1F11450}"/>
                  </a:ext>
                </a:extLst>
              </p:cNvPr>
              <p:cNvSpPr/>
              <p:nvPr/>
            </p:nvSpPr>
            <p:spPr>
              <a:xfrm>
                <a:off x="903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3" name="Rectangle 212">
                <a:extLst>
                  <a:ext uri="{FF2B5EF4-FFF2-40B4-BE49-F238E27FC236}">
                    <a16:creationId xmlns:a16="http://schemas.microsoft.com/office/drawing/2014/main" id="{41BAAD25-E4E0-40D4-9237-8C9CB8207738}"/>
                  </a:ext>
                </a:extLst>
              </p:cNvPr>
              <p:cNvSpPr/>
              <p:nvPr/>
            </p:nvSpPr>
            <p:spPr>
              <a:xfrm>
                <a:off x="1157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4" name="Rectangle 213">
                <a:extLst>
                  <a:ext uri="{FF2B5EF4-FFF2-40B4-BE49-F238E27FC236}">
                    <a16:creationId xmlns:a16="http://schemas.microsoft.com/office/drawing/2014/main" id="{F9C9AB0E-982F-400F-B072-88936B05D53C}"/>
                  </a:ext>
                </a:extLst>
              </p:cNvPr>
              <p:cNvSpPr/>
              <p:nvPr/>
            </p:nvSpPr>
            <p:spPr>
              <a:xfrm>
                <a:off x="1411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5" name="Rectangle 214">
                <a:extLst>
                  <a:ext uri="{FF2B5EF4-FFF2-40B4-BE49-F238E27FC236}">
                    <a16:creationId xmlns:a16="http://schemas.microsoft.com/office/drawing/2014/main" id="{40052649-7927-4905-98D1-BD44523A44BF}"/>
                  </a:ext>
                </a:extLst>
              </p:cNvPr>
              <p:cNvSpPr/>
              <p:nvPr/>
            </p:nvSpPr>
            <p:spPr>
              <a:xfrm>
                <a:off x="1665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6" name="Rectangle 215">
                <a:extLst>
                  <a:ext uri="{FF2B5EF4-FFF2-40B4-BE49-F238E27FC236}">
                    <a16:creationId xmlns:a16="http://schemas.microsoft.com/office/drawing/2014/main" id="{CF95245C-3462-43DF-8D0B-C7CFC6FC57CE}"/>
                  </a:ext>
                </a:extLst>
              </p:cNvPr>
              <p:cNvSpPr/>
              <p:nvPr/>
            </p:nvSpPr>
            <p:spPr>
              <a:xfrm>
                <a:off x="1919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7" name="Rectangle 216">
                <a:extLst>
                  <a:ext uri="{FF2B5EF4-FFF2-40B4-BE49-F238E27FC236}">
                    <a16:creationId xmlns:a16="http://schemas.microsoft.com/office/drawing/2014/main" id="{AA75B349-5A83-4717-8A75-A48856EBAA6F}"/>
                  </a:ext>
                </a:extLst>
              </p:cNvPr>
              <p:cNvSpPr/>
              <p:nvPr/>
            </p:nvSpPr>
            <p:spPr>
              <a:xfrm>
                <a:off x="2173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8" name="Rectangle 217">
                <a:extLst>
                  <a:ext uri="{FF2B5EF4-FFF2-40B4-BE49-F238E27FC236}">
                    <a16:creationId xmlns:a16="http://schemas.microsoft.com/office/drawing/2014/main" id="{893727AD-4B88-4B9F-85C5-BF346DE971C2}"/>
                  </a:ext>
                </a:extLst>
              </p:cNvPr>
              <p:cNvSpPr/>
              <p:nvPr/>
            </p:nvSpPr>
            <p:spPr>
              <a:xfrm>
                <a:off x="2427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9" name="Rectangle 218">
                <a:extLst>
                  <a:ext uri="{FF2B5EF4-FFF2-40B4-BE49-F238E27FC236}">
                    <a16:creationId xmlns:a16="http://schemas.microsoft.com/office/drawing/2014/main" id="{526C925B-8F54-4C15-8A40-29DCF81F8EBA}"/>
                  </a:ext>
                </a:extLst>
              </p:cNvPr>
              <p:cNvSpPr/>
              <p:nvPr/>
            </p:nvSpPr>
            <p:spPr>
              <a:xfrm>
                <a:off x="2681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0" name="Rectangle 219">
                <a:extLst>
                  <a:ext uri="{FF2B5EF4-FFF2-40B4-BE49-F238E27FC236}">
                    <a16:creationId xmlns:a16="http://schemas.microsoft.com/office/drawing/2014/main" id="{2CF5FB0A-0C4A-4D68-9E0F-CB30C57B971D}"/>
                  </a:ext>
                </a:extLst>
              </p:cNvPr>
              <p:cNvSpPr/>
              <p:nvPr/>
            </p:nvSpPr>
            <p:spPr>
              <a:xfrm>
                <a:off x="395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1" name="Rectangle 220">
                <a:extLst>
                  <a:ext uri="{FF2B5EF4-FFF2-40B4-BE49-F238E27FC236}">
                    <a16:creationId xmlns:a16="http://schemas.microsoft.com/office/drawing/2014/main" id="{0794E0E3-7B78-4574-B4A3-E0FCB4783AA2}"/>
                  </a:ext>
                </a:extLst>
              </p:cNvPr>
              <p:cNvSpPr/>
              <p:nvPr/>
            </p:nvSpPr>
            <p:spPr>
              <a:xfrm>
                <a:off x="649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2" name="Rectangle 221">
                <a:extLst>
                  <a:ext uri="{FF2B5EF4-FFF2-40B4-BE49-F238E27FC236}">
                    <a16:creationId xmlns:a16="http://schemas.microsoft.com/office/drawing/2014/main" id="{7E7FF0BA-A5F7-43EA-979E-A9B97291EC66}"/>
                  </a:ext>
                </a:extLst>
              </p:cNvPr>
              <p:cNvSpPr/>
              <p:nvPr/>
            </p:nvSpPr>
            <p:spPr>
              <a:xfrm>
                <a:off x="903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3" name="Rectangle 222">
                <a:extLst>
                  <a:ext uri="{FF2B5EF4-FFF2-40B4-BE49-F238E27FC236}">
                    <a16:creationId xmlns:a16="http://schemas.microsoft.com/office/drawing/2014/main" id="{653B01EA-971B-4D1F-8A19-652D61D9A284}"/>
                  </a:ext>
                </a:extLst>
              </p:cNvPr>
              <p:cNvSpPr/>
              <p:nvPr/>
            </p:nvSpPr>
            <p:spPr>
              <a:xfrm>
                <a:off x="1157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4" name="Rectangle 223">
                <a:extLst>
                  <a:ext uri="{FF2B5EF4-FFF2-40B4-BE49-F238E27FC236}">
                    <a16:creationId xmlns:a16="http://schemas.microsoft.com/office/drawing/2014/main" id="{F6A6BEBC-2A53-43A0-A794-360BFFEACB64}"/>
                  </a:ext>
                </a:extLst>
              </p:cNvPr>
              <p:cNvSpPr/>
              <p:nvPr/>
            </p:nvSpPr>
            <p:spPr>
              <a:xfrm>
                <a:off x="1411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5" name="Rectangle 224">
                <a:extLst>
                  <a:ext uri="{FF2B5EF4-FFF2-40B4-BE49-F238E27FC236}">
                    <a16:creationId xmlns:a16="http://schemas.microsoft.com/office/drawing/2014/main" id="{ED35F624-E9CD-43B8-A96B-A7E4B860CD67}"/>
                  </a:ext>
                </a:extLst>
              </p:cNvPr>
              <p:cNvSpPr/>
              <p:nvPr/>
            </p:nvSpPr>
            <p:spPr>
              <a:xfrm>
                <a:off x="1665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6" name="Rectangle 225">
                <a:extLst>
                  <a:ext uri="{FF2B5EF4-FFF2-40B4-BE49-F238E27FC236}">
                    <a16:creationId xmlns:a16="http://schemas.microsoft.com/office/drawing/2014/main" id="{4F0D048F-F762-46DC-BA85-4380E850EBEA}"/>
                  </a:ext>
                </a:extLst>
              </p:cNvPr>
              <p:cNvSpPr/>
              <p:nvPr/>
            </p:nvSpPr>
            <p:spPr>
              <a:xfrm>
                <a:off x="1919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7" name="Rectangle 226">
                <a:extLst>
                  <a:ext uri="{FF2B5EF4-FFF2-40B4-BE49-F238E27FC236}">
                    <a16:creationId xmlns:a16="http://schemas.microsoft.com/office/drawing/2014/main" id="{7EBDF1AD-BF94-421E-9A7E-A90BA6553E98}"/>
                  </a:ext>
                </a:extLst>
              </p:cNvPr>
              <p:cNvSpPr/>
              <p:nvPr/>
            </p:nvSpPr>
            <p:spPr>
              <a:xfrm>
                <a:off x="2173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8" name="Rectangle 227">
                <a:extLst>
                  <a:ext uri="{FF2B5EF4-FFF2-40B4-BE49-F238E27FC236}">
                    <a16:creationId xmlns:a16="http://schemas.microsoft.com/office/drawing/2014/main" id="{11986AA7-7960-4521-9016-68C6D155FE08}"/>
                  </a:ext>
                </a:extLst>
              </p:cNvPr>
              <p:cNvSpPr/>
              <p:nvPr/>
            </p:nvSpPr>
            <p:spPr>
              <a:xfrm>
                <a:off x="2427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9" name="Rectangle 228">
                <a:extLst>
                  <a:ext uri="{FF2B5EF4-FFF2-40B4-BE49-F238E27FC236}">
                    <a16:creationId xmlns:a16="http://schemas.microsoft.com/office/drawing/2014/main" id="{7B5355ED-DA83-44BE-A35C-B88D14F7911B}"/>
                  </a:ext>
                </a:extLst>
              </p:cNvPr>
              <p:cNvSpPr/>
              <p:nvPr/>
            </p:nvSpPr>
            <p:spPr>
              <a:xfrm>
                <a:off x="2681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0" name="Rectangle 229">
                <a:extLst>
                  <a:ext uri="{FF2B5EF4-FFF2-40B4-BE49-F238E27FC236}">
                    <a16:creationId xmlns:a16="http://schemas.microsoft.com/office/drawing/2014/main" id="{D0A5D6D2-215A-455E-906B-F0DE8D5AE88C}"/>
                  </a:ext>
                </a:extLst>
              </p:cNvPr>
              <p:cNvSpPr/>
              <p:nvPr/>
            </p:nvSpPr>
            <p:spPr>
              <a:xfrm>
                <a:off x="395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1" name="Rectangle 230">
                <a:extLst>
                  <a:ext uri="{FF2B5EF4-FFF2-40B4-BE49-F238E27FC236}">
                    <a16:creationId xmlns:a16="http://schemas.microsoft.com/office/drawing/2014/main" id="{76E2742C-9460-40F8-8FDE-128F2DA9EF08}"/>
                  </a:ext>
                </a:extLst>
              </p:cNvPr>
              <p:cNvSpPr/>
              <p:nvPr/>
            </p:nvSpPr>
            <p:spPr>
              <a:xfrm>
                <a:off x="649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2" name="Rectangle 231">
                <a:extLst>
                  <a:ext uri="{FF2B5EF4-FFF2-40B4-BE49-F238E27FC236}">
                    <a16:creationId xmlns:a16="http://schemas.microsoft.com/office/drawing/2014/main" id="{00F09601-BC56-4893-8E96-8EC00E317D19}"/>
                  </a:ext>
                </a:extLst>
              </p:cNvPr>
              <p:cNvSpPr/>
              <p:nvPr/>
            </p:nvSpPr>
            <p:spPr>
              <a:xfrm>
                <a:off x="903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3" name="Rectangle 232">
                <a:extLst>
                  <a:ext uri="{FF2B5EF4-FFF2-40B4-BE49-F238E27FC236}">
                    <a16:creationId xmlns:a16="http://schemas.microsoft.com/office/drawing/2014/main" id="{59A45DD5-3B0D-4D3D-9A5B-62B2E064A55D}"/>
                  </a:ext>
                </a:extLst>
              </p:cNvPr>
              <p:cNvSpPr/>
              <p:nvPr/>
            </p:nvSpPr>
            <p:spPr>
              <a:xfrm>
                <a:off x="1157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4" name="Rectangle 233">
                <a:extLst>
                  <a:ext uri="{FF2B5EF4-FFF2-40B4-BE49-F238E27FC236}">
                    <a16:creationId xmlns:a16="http://schemas.microsoft.com/office/drawing/2014/main" id="{5A5F2FF0-B3B5-402F-A3FC-6A5A364F1985}"/>
                  </a:ext>
                </a:extLst>
              </p:cNvPr>
              <p:cNvSpPr/>
              <p:nvPr/>
            </p:nvSpPr>
            <p:spPr>
              <a:xfrm>
                <a:off x="1411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5" name="Rectangle 234">
                <a:extLst>
                  <a:ext uri="{FF2B5EF4-FFF2-40B4-BE49-F238E27FC236}">
                    <a16:creationId xmlns:a16="http://schemas.microsoft.com/office/drawing/2014/main" id="{5BAF3910-8EE1-40B6-B145-4E426F9A602A}"/>
                  </a:ext>
                </a:extLst>
              </p:cNvPr>
              <p:cNvSpPr/>
              <p:nvPr/>
            </p:nvSpPr>
            <p:spPr>
              <a:xfrm>
                <a:off x="1665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6" name="Rectangle 235">
                <a:extLst>
                  <a:ext uri="{FF2B5EF4-FFF2-40B4-BE49-F238E27FC236}">
                    <a16:creationId xmlns:a16="http://schemas.microsoft.com/office/drawing/2014/main" id="{60180BFC-BB20-4B7C-89EA-D0EF2E9DD979}"/>
                  </a:ext>
                </a:extLst>
              </p:cNvPr>
              <p:cNvSpPr/>
              <p:nvPr/>
            </p:nvSpPr>
            <p:spPr>
              <a:xfrm>
                <a:off x="1919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7" name="Rectangle 236">
                <a:extLst>
                  <a:ext uri="{FF2B5EF4-FFF2-40B4-BE49-F238E27FC236}">
                    <a16:creationId xmlns:a16="http://schemas.microsoft.com/office/drawing/2014/main" id="{BD1C25EA-4B1E-40CF-A9AF-C54DA0BF79A0}"/>
                  </a:ext>
                </a:extLst>
              </p:cNvPr>
              <p:cNvSpPr/>
              <p:nvPr/>
            </p:nvSpPr>
            <p:spPr>
              <a:xfrm>
                <a:off x="2173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8" name="Rectangle 237">
                <a:extLst>
                  <a:ext uri="{FF2B5EF4-FFF2-40B4-BE49-F238E27FC236}">
                    <a16:creationId xmlns:a16="http://schemas.microsoft.com/office/drawing/2014/main" id="{04930617-D444-4E8A-ADC7-924F957D9DB9}"/>
                  </a:ext>
                </a:extLst>
              </p:cNvPr>
              <p:cNvSpPr/>
              <p:nvPr/>
            </p:nvSpPr>
            <p:spPr>
              <a:xfrm>
                <a:off x="2427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9" name="Rectangle 238">
                <a:extLst>
                  <a:ext uri="{FF2B5EF4-FFF2-40B4-BE49-F238E27FC236}">
                    <a16:creationId xmlns:a16="http://schemas.microsoft.com/office/drawing/2014/main" id="{26130BF7-4F5D-45E0-9B27-2186EBE7BD32}"/>
                  </a:ext>
                </a:extLst>
              </p:cNvPr>
              <p:cNvSpPr/>
              <p:nvPr/>
            </p:nvSpPr>
            <p:spPr>
              <a:xfrm>
                <a:off x="2681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grpSp>
          <p:nvGrpSpPr>
            <p:cNvPr id="21" name="Group 20">
              <a:extLst>
                <a:ext uri="{FF2B5EF4-FFF2-40B4-BE49-F238E27FC236}">
                  <a16:creationId xmlns:a16="http://schemas.microsoft.com/office/drawing/2014/main" id="{1BDC59B3-9211-4515-BA97-9D5D8CF0857B}"/>
                </a:ext>
              </a:extLst>
            </p:cNvPr>
            <p:cNvGrpSpPr/>
            <p:nvPr/>
          </p:nvGrpSpPr>
          <p:grpSpPr>
            <a:xfrm>
              <a:off x="2198086" y="5556650"/>
              <a:ext cx="2515001" cy="479826"/>
              <a:chOff x="395878" y="5191325"/>
              <a:chExt cx="2515001" cy="479826"/>
            </a:xfrm>
            <a:solidFill>
              <a:schemeClr val="accent5"/>
            </a:solidFill>
          </p:grpSpPr>
          <p:sp>
            <p:nvSpPr>
              <p:cNvPr id="180" name="Rectangle 179">
                <a:extLst>
                  <a:ext uri="{FF2B5EF4-FFF2-40B4-BE49-F238E27FC236}">
                    <a16:creationId xmlns:a16="http://schemas.microsoft.com/office/drawing/2014/main" id="{7C7D2552-7472-442E-8057-869F621D15B8}"/>
                  </a:ext>
                </a:extLst>
              </p:cNvPr>
              <p:cNvSpPr/>
              <p:nvPr/>
            </p:nvSpPr>
            <p:spPr>
              <a:xfrm>
                <a:off x="395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1" name="Rectangle 180">
                <a:extLst>
                  <a:ext uri="{FF2B5EF4-FFF2-40B4-BE49-F238E27FC236}">
                    <a16:creationId xmlns:a16="http://schemas.microsoft.com/office/drawing/2014/main" id="{D0EEE2AB-F868-41D1-AB7F-852EBE129B63}"/>
                  </a:ext>
                </a:extLst>
              </p:cNvPr>
              <p:cNvSpPr/>
              <p:nvPr/>
            </p:nvSpPr>
            <p:spPr>
              <a:xfrm>
                <a:off x="649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2" name="Rectangle 181">
                <a:extLst>
                  <a:ext uri="{FF2B5EF4-FFF2-40B4-BE49-F238E27FC236}">
                    <a16:creationId xmlns:a16="http://schemas.microsoft.com/office/drawing/2014/main" id="{01A3D142-B37C-4505-AC0A-F16E90115971}"/>
                  </a:ext>
                </a:extLst>
              </p:cNvPr>
              <p:cNvSpPr/>
              <p:nvPr/>
            </p:nvSpPr>
            <p:spPr>
              <a:xfrm>
                <a:off x="903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3" name="Rectangle 182">
                <a:extLst>
                  <a:ext uri="{FF2B5EF4-FFF2-40B4-BE49-F238E27FC236}">
                    <a16:creationId xmlns:a16="http://schemas.microsoft.com/office/drawing/2014/main" id="{3553D586-1E3B-4AF6-90E2-9758E4D5F693}"/>
                  </a:ext>
                </a:extLst>
              </p:cNvPr>
              <p:cNvSpPr/>
              <p:nvPr/>
            </p:nvSpPr>
            <p:spPr>
              <a:xfrm>
                <a:off x="1157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4" name="Rectangle 183">
                <a:extLst>
                  <a:ext uri="{FF2B5EF4-FFF2-40B4-BE49-F238E27FC236}">
                    <a16:creationId xmlns:a16="http://schemas.microsoft.com/office/drawing/2014/main" id="{EE5FC90C-CAA4-48A2-B61B-F3BE90899C3F}"/>
                  </a:ext>
                </a:extLst>
              </p:cNvPr>
              <p:cNvSpPr/>
              <p:nvPr/>
            </p:nvSpPr>
            <p:spPr>
              <a:xfrm>
                <a:off x="1411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5" name="Rectangle 184">
                <a:extLst>
                  <a:ext uri="{FF2B5EF4-FFF2-40B4-BE49-F238E27FC236}">
                    <a16:creationId xmlns:a16="http://schemas.microsoft.com/office/drawing/2014/main" id="{BAB825E4-D520-40EF-B57D-F8D6F8ACBA74}"/>
                  </a:ext>
                </a:extLst>
              </p:cNvPr>
              <p:cNvSpPr/>
              <p:nvPr/>
            </p:nvSpPr>
            <p:spPr>
              <a:xfrm>
                <a:off x="1665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6" name="Rectangle 185">
                <a:extLst>
                  <a:ext uri="{FF2B5EF4-FFF2-40B4-BE49-F238E27FC236}">
                    <a16:creationId xmlns:a16="http://schemas.microsoft.com/office/drawing/2014/main" id="{A5FCAE17-E839-4A43-96FE-743F67365304}"/>
                  </a:ext>
                </a:extLst>
              </p:cNvPr>
              <p:cNvSpPr/>
              <p:nvPr/>
            </p:nvSpPr>
            <p:spPr>
              <a:xfrm>
                <a:off x="1919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7" name="Rectangle 186">
                <a:extLst>
                  <a:ext uri="{FF2B5EF4-FFF2-40B4-BE49-F238E27FC236}">
                    <a16:creationId xmlns:a16="http://schemas.microsoft.com/office/drawing/2014/main" id="{7610F984-69B8-4689-87AB-B49C537D158C}"/>
                  </a:ext>
                </a:extLst>
              </p:cNvPr>
              <p:cNvSpPr/>
              <p:nvPr/>
            </p:nvSpPr>
            <p:spPr>
              <a:xfrm>
                <a:off x="2173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8" name="Rectangle 187">
                <a:extLst>
                  <a:ext uri="{FF2B5EF4-FFF2-40B4-BE49-F238E27FC236}">
                    <a16:creationId xmlns:a16="http://schemas.microsoft.com/office/drawing/2014/main" id="{1C6DAB30-9534-4D26-A210-CBA6AFA05523}"/>
                  </a:ext>
                </a:extLst>
              </p:cNvPr>
              <p:cNvSpPr/>
              <p:nvPr/>
            </p:nvSpPr>
            <p:spPr>
              <a:xfrm>
                <a:off x="2427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9" name="Rectangle 188">
                <a:extLst>
                  <a:ext uri="{FF2B5EF4-FFF2-40B4-BE49-F238E27FC236}">
                    <a16:creationId xmlns:a16="http://schemas.microsoft.com/office/drawing/2014/main" id="{C7C32DE0-FDB1-462A-BB24-C5599B70B361}"/>
                  </a:ext>
                </a:extLst>
              </p:cNvPr>
              <p:cNvSpPr/>
              <p:nvPr/>
            </p:nvSpPr>
            <p:spPr>
              <a:xfrm>
                <a:off x="2681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0" name="Rectangle 189">
                <a:extLst>
                  <a:ext uri="{FF2B5EF4-FFF2-40B4-BE49-F238E27FC236}">
                    <a16:creationId xmlns:a16="http://schemas.microsoft.com/office/drawing/2014/main" id="{6700F489-E864-447E-9E87-EA5DE5A89625}"/>
                  </a:ext>
                </a:extLst>
              </p:cNvPr>
              <p:cNvSpPr/>
              <p:nvPr/>
            </p:nvSpPr>
            <p:spPr>
              <a:xfrm>
                <a:off x="395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1" name="Rectangle 190">
                <a:extLst>
                  <a:ext uri="{FF2B5EF4-FFF2-40B4-BE49-F238E27FC236}">
                    <a16:creationId xmlns:a16="http://schemas.microsoft.com/office/drawing/2014/main" id="{437F350A-4780-4D54-AD60-AB0DCBCD320B}"/>
                  </a:ext>
                </a:extLst>
              </p:cNvPr>
              <p:cNvSpPr/>
              <p:nvPr/>
            </p:nvSpPr>
            <p:spPr>
              <a:xfrm>
                <a:off x="649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2" name="Rectangle 191">
                <a:extLst>
                  <a:ext uri="{FF2B5EF4-FFF2-40B4-BE49-F238E27FC236}">
                    <a16:creationId xmlns:a16="http://schemas.microsoft.com/office/drawing/2014/main" id="{F17CE9E4-3097-4552-8E40-D4461D3FC521}"/>
                  </a:ext>
                </a:extLst>
              </p:cNvPr>
              <p:cNvSpPr/>
              <p:nvPr/>
            </p:nvSpPr>
            <p:spPr>
              <a:xfrm>
                <a:off x="903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3" name="Rectangle 192">
                <a:extLst>
                  <a:ext uri="{FF2B5EF4-FFF2-40B4-BE49-F238E27FC236}">
                    <a16:creationId xmlns:a16="http://schemas.microsoft.com/office/drawing/2014/main" id="{BD90451D-E0D9-4B17-ACF3-A6AB5585F403}"/>
                  </a:ext>
                </a:extLst>
              </p:cNvPr>
              <p:cNvSpPr/>
              <p:nvPr/>
            </p:nvSpPr>
            <p:spPr>
              <a:xfrm>
                <a:off x="1157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4" name="Rectangle 193">
                <a:extLst>
                  <a:ext uri="{FF2B5EF4-FFF2-40B4-BE49-F238E27FC236}">
                    <a16:creationId xmlns:a16="http://schemas.microsoft.com/office/drawing/2014/main" id="{87AD5595-A99B-4087-A30F-E647E88E29C2}"/>
                  </a:ext>
                </a:extLst>
              </p:cNvPr>
              <p:cNvSpPr/>
              <p:nvPr/>
            </p:nvSpPr>
            <p:spPr>
              <a:xfrm>
                <a:off x="1411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5" name="Rectangle 194">
                <a:extLst>
                  <a:ext uri="{FF2B5EF4-FFF2-40B4-BE49-F238E27FC236}">
                    <a16:creationId xmlns:a16="http://schemas.microsoft.com/office/drawing/2014/main" id="{F308BB99-14DB-44C3-AF05-3E25A9E5C8AE}"/>
                  </a:ext>
                </a:extLst>
              </p:cNvPr>
              <p:cNvSpPr/>
              <p:nvPr/>
            </p:nvSpPr>
            <p:spPr>
              <a:xfrm>
                <a:off x="1665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6" name="Rectangle 195">
                <a:extLst>
                  <a:ext uri="{FF2B5EF4-FFF2-40B4-BE49-F238E27FC236}">
                    <a16:creationId xmlns:a16="http://schemas.microsoft.com/office/drawing/2014/main" id="{AB6DB73E-8F19-4CB2-82F7-C262E02C6B00}"/>
                  </a:ext>
                </a:extLst>
              </p:cNvPr>
              <p:cNvSpPr/>
              <p:nvPr/>
            </p:nvSpPr>
            <p:spPr>
              <a:xfrm>
                <a:off x="1919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7" name="Rectangle 196">
                <a:extLst>
                  <a:ext uri="{FF2B5EF4-FFF2-40B4-BE49-F238E27FC236}">
                    <a16:creationId xmlns:a16="http://schemas.microsoft.com/office/drawing/2014/main" id="{27D28BB7-D2E5-4E64-8B91-65B13E91CC0B}"/>
                  </a:ext>
                </a:extLst>
              </p:cNvPr>
              <p:cNvSpPr/>
              <p:nvPr/>
            </p:nvSpPr>
            <p:spPr>
              <a:xfrm>
                <a:off x="2173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8" name="Rectangle 197">
                <a:extLst>
                  <a:ext uri="{FF2B5EF4-FFF2-40B4-BE49-F238E27FC236}">
                    <a16:creationId xmlns:a16="http://schemas.microsoft.com/office/drawing/2014/main" id="{83F39A31-3D31-4FB3-812C-C5850EA58AAC}"/>
                  </a:ext>
                </a:extLst>
              </p:cNvPr>
              <p:cNvSpPr/>
              <p:nvPr/>
            </p:nvSpPr>
            <p:spPr>
              <a:xfrm>
                <a:off x="2427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9" name="Rectangle 198">
                <a:extLst>
                  <a:ext uri="{FF2B5EF4-FFF2-40B4-BE49-F238E27FC236}">
                    <a16:creationId xmlns:a16="http://schemas.microsoft.com/office/drawing/2014/main" id="{D1E65A48-9C52-4663-95F3-DAD6F339144C}"/>
                  </a:ext>
                </a:extLst>
              </p:cNvPr>
              <p:cNvSpPr/>
              <p:nvPr/>
            </p:nvSpPr>
            <p:spPr>
              <a:xfrm>
                <a:off x="2681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grpSp>
          <p:nvGrpSpPr>
            <p:cNvPr id="22" name="Group 21">
              <a:extLst>
                <a:ext uri="{FF2B5EF4-FFF2-40B4-BE49-F238E27FC236}">
                  <a16:creationId xmlns:a16="http://schemas.microsoft.com/office/drawing/2014/main" id="{58CB3759-3EA4-4BA2-9706-701259F98A5E}"/>
                </a:ext>
              </a:extLst>
            </p:cNvPr>
            <p:cNvGrpSpPr/>
            <p:nvPr/>
          </p:nvGrpSpPr>
          <p:grpSpPr>
            <a:xfrm>
              <a:off x="693981" y="4553350"/>
              <a:ext cx="4019106" cy="730651"/>
              <a:chOff x="-944781" y="4553350"/>
              <a:chExt cx="4019106" cy="730651"/>
            </a:xfrm>
          </p:grpSpPr>
          <p:grpSp>
            <p:nvGrpSpPr>
              <p:cNvPr id="148" name="Group 147">
                <a:extLst>
                  <a:ext uri="{FF2B5EF4-FFF2-40B4-BE49-F238E27FC236}">
                    <a16:creationId xmlns:a16="http://schemas.microsoft.com/office/drawing/2014/main" id="{F1B91E1B-F485-4D62-A124-2A9689175B6B}"/>
                  </a:ext>
                </a:extLst>
              </p:cNvPr>
              <p:cNvGrpSpPr/>
              <p:nvPr/>
            </p:nvGrpSpPr>
            <p:grpSpPr>
              <a:xfrm>
                <a:off x="559324" y="4553350"/>
                <a:ext cx="2515001" cy="730651"/>
                <a:chOff x="559324" y="4553350"/>
                <a:chExt cx="2515001" cy="730651"/>
              </a:xfrm>
            </p:grpSpPr>
            <p:sp>
              <p:nvSpPr>
                <p:cNvPr id="150" name="Rectangle 149">
                  <a:extLst>
                    <a:ext uri="{FF2B5EF4-FFF2-40B4-BE49-F238E27FC236}">
                      <a16:creationId xmlns:a16="http://schemas.microsoft.com/office/drawing/2014/main" id="{B9B70F5A-E979-4FA0-A06F-0D75DB8AED09}"/>
                    </a:ext>
                  </a:extLst>
                </p:cNvPr>
                <p:cNvSpPr/>
                <p:nvPr/>
              </p:nvSpPr>
              <p:spPr>
                <a:xfrm>
                  <a:off x="559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1" name="Rectangle 150">
                  <a:extLst>
                    <a:ext uri="{FF2B5EF4-FFF2-40B4-BE49-F238E27FC236}">
                      <a16:creationId xmlns:a16="http://schemas.microsoft.com/office/drawing/2014/main" id="{F806E4E7-D617-41D7-A0D7-96699017B97C}"/>
                    </a:ext>
                  </a:extLst>
                </p:cNvPr>
                <p:cNvSpPr/>
                <p:nvPr/>
              </p:nvSpPr>
              <p:spPr>
                <a:xfrm>
                  <a:off x="813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2" name="Rectangle 151">
                  <a:extLst>
                    <a:ext uri="{FF2B5EF4-FFF2-40B4-BE49-F238E27FC236}">
                      <a16:creationId xmlns:a16="http://schemas.microsoft.com/office/drawing/2014/main" id="{086D7726-21EB-49D5-A7A9-6A8EC1C30D57}"/>
                    </a:ext>
                  </a:extLst>
                </p:cNvPr>
                <p:cNvSpPr/>
                <p:nvPr/>
              </p:nvSpPr>
              <p:spPr>
                <a:xfrm>
                  <a:off x="1067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3" name="Rectangle 152">
                  <a:extLst>
                    <a:ext uri="{FF2B5EF4-FFF2-40B4-BE49-F238E27FC236}">
                      <a16:creationId xmlns:a16="http://schemas.microsoft.com/office/drawing/2014/main" id="{2A876367-F987-4368-BA3C-D8CFC5B3E9DF}"/>
                    </a:ext>
                  </a:extLst>
                </p:cNvPr>
                <p:cNvSpPr/>
                <p:nvPr/>
              </p:nvSpPr>
              <p:spPr>
                <a:xfrm>
                  <a:off x="1321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4" name="Rectangle 153">
                  <a:extLst>
                    <a:ext uri="{FF2B5EF4-FFF2-40B4-BE49-F238E27FC236}">
                      <a16:creationId xmlns:a16="http://schemas.microsoft.com/office/drawing/2014/main" id="{A0F4EDB9-8B8B-4351-891E-895BD8733520}"/>
                    </a:ext>
                  </a:extLst>
                </p:cNvPr>
                <p:cNvSpPr/>
                <p:nvPr/>
              </p:nvSpPr>
              <p:spPr>
                <a:xfrm>
                  <a:off x="1575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5" name="Rectangle 154">
                  <a:extLst>
                    <a:ext uri="{FF2B5EF4-FFF2-40B4-BE49-F238E27FC236}">
                      <a16:creationId xmlns:a16="http://schemas.microsoft.com/office/drawing/2014/main" id="{45A569C2-C4D1-4878-B563-CED2B8DB1CC4}"/>
                    </a:ext>
                  </a:extLst>
                </p:cNvPr>
                <p:cNvSpPr/>
                <p:nvPr/>
              </p:nvSpPr>
              <p:spPr>
                <a:xfrm>
                  <a:off x="1829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6" name="Rectangle 155">
                  <a:extLst>
                    <a:ext uri="{FF2B5EF4-FFF2-40B4-BE49-F238E27FC236}">
                      <a16:creationId xmlns:a16="http://schemas.microsoft.com/office/drawing/2014/main" id="{501960BE-F821-42EA-B0A9-80F466D17CC5}"/>
                    </a:ext>
                  </a:extLst>
                </p:cNvPr>
                <p:cNvSpPr/>
                <p:nvPr/>
              </p:nvSpPr>
              <p:spPr>
                <a:xfrm>
                  <a:off x="2083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7" name="Rectangle 156">
                  <a:extLst>
                    <a:ext uri="{FF2B5EF4-FFF2-40B4-BE49-F238E27FC236}">
                      <a16:creationId xmlns:a16="http://schemas.microsoft.com/office/drawing/2014/main" id="{B6A49805-326C-46FF-85DD-FC11F935A018}"/>
                    </a:ext>
                  </a:extLst>
                </p:cNvPr>
                <p:cNvSpPr/>
                <p:nvPr/>
              </p:nvSpPr>
              <p:spPr>
                <a:xfrm>
                  <a:off x="2337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8" name="Rectangle 157">
                  <a:extLst>
                    <a:ext uri="{FF2B5EF4-FFF2-40B4-BE49-F238E27FC236}">
                      <a16:creationId xmlns:a16="http://schemas.microsoft.com/office/drawing/2014/main" id="{A288E4FD-9AD0-4A61-B84C-2330AA61989C}"/>
                    </a:ext>
                  </a:extLst>
                </p:cNvPr>
                <p:cNvSpPr/>
                <p:nvPr/>
              </p:nvSpPr>
              <p:spPr>
                <a:xfrm>
                  <a:off x="2591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9" name="Rectangle 158">
                  <a:extLst>
                    <a:ext uri="{FF2B5EF4-FFF2-40B4-BE49-F238E27FC236}">
                      <a16:creationId xmlns:a16="http://schemas.microsoft.com/office/drawing/2014/main" id="{8E8B6019-FB1B-4468-9C77-D9257C4E0105}"/>
                    </a:ext>
                  </a:extLst>
                </p:cNvPr>
                <p:cNvSpPr/>
                <p:nvPr/>
              </p:nvSpPr>
              <p:spPr>
                <a:xfrm>
                  <a:off x="2845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0" name="Rectangle 159">
                  <a:extLst>
                    <a:ext uri="{FF2B5EF4-FFF2-40B4-BE49-F238E27FC236}">
                      <a16:creationId xmlns:a16="http://schemas.microsoft.com/office/drawing/2014/main" id="{C3E2357E-2CA5-415B-ADC2-5B48543E57F2}"/>
                    </a:ext>
                  </a:extLst>
                </p:cNvPr>
                <p:cNvSpPr/>
                <p:nvPr/>
              </p:nvSpPr>
              <p:spPr>
                <a:xfrm>
                  <a:off x="559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1" name="Rectangle 160">
                  <a:extLst>
                    <a:ext uri="{FF2B5EF4-FFF2-40B4-BE49-F238E27FC236}">
                      <a16:creationId xmlns:a16="http://schemas.microsoft.com/office/drawing/2014/main" id="{F0E81A15-B1F8-47EA-A492-65D01BCA3F91}"/>
                    </a:ext>
                  </a:extLst>
                </p:cNvPr>
                <p:cNvSpPr/>
                <p:nvPr/>
              </p:nvSpPr>
              <p:spPr>
                <a:xfrm>
                  <a:off x="813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2" name="Rectangle 161">
                  <a:extLst>
                    <a:ext uri="{FF2B5EF4-FFF2-40B4-BE49-F238E27FC236}">
                      <a16:creationId xmlns:a16="http://schemas.microsoft.com/office/drawing/2014/main" id="{87BE899F-234D-4946-A796-73B074D41279}"/>
                    </a:ext>
                  </a:extLst>
                </p:cNvPr>
                <p:cNvSpPr/>
                <p:nvPr/>
              </p:nvSpPr>
              <p:spPr>
                <a:xfrm>
                  <a:off x="1067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3" name="Rectangle 162">
                  <a:extLst>
                    <a:ext uri="{FF2B5EF4-FFF2-40B4-BE49-F238E27FC236}">
                      <a16:creationId xmlns:a16="http://schemas.microsoft.com/office/drawing/2014/main" id="{651805AE-8EC8-4D66-83D4-C3DEDB31F882}"/>
                    </a:ext>
                  </a:extLst>
                </p:cNvPr>
                <p:cNvSpPr/>
                <p:nvPr/>
              </p:nvSpPr>
              <p:spPr>
                <a:xfrm>
                  <a:off x="1321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4" name="Rectangle 163">
                  <a:extLst>
                    <a:ext uri="{FF2B5EF4-FFF2-40B4-BE49-F238E27FC236}">
                      <a16:creationId xmlns:a16="http://schemas.microsoft.com/office/drawing/2014/main" id="{F1A7E1D3-D342-455E-A2DF-F42CB448E316}"/>
                    </a:ext>
                  </a:extLst>
                </p:cNvPr>
                <p:cNvSpPr/>
                <p:nvPr/>
              </p:nvSpPr>
              <p:spPr>
                <a:xfrm>
                  <a:off x="1575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5" name="Rectangle 164">
                  <a:extLst>
                    <a:ext uri="{FF2B5EF4-FFF2-40B4-BE49-F238E27FC236}">
                      <a16:creationId xmlns:a16="http://schemas.microsoft.com/office/drawing/2014/main" id="{322ECABD-25EA-4E18-84AC-C48D02999D7E}"/>
                    </a:ext>
                  </a:extLst>
                </p:cNvPr>
                <p:cNvSpPr/>
                <p:nvPr/>
              </p:nvSpPr>
              <p:spPr>
                <a:xfrm>
                  <a:off x="1829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6" name="Rectangle 165">
                  <a:extLst>
                    <a:ext uri="{FF2B5EF4-FFF2-40B4-BE49-F238E27FC236}">
                      <a16:creationId xmlns:a16="http://schemas.microsoft.com/office/drawing/2014/main" id="{2BC1165E-AAEE-4686-A589-B91D4ABA5DE0}"/>
                    </a:ext>
                  </a:extLst>
                </p:cNvPr>
                <p:cNvSpPr/>
                <p:nvPr/>
              </p:nvSpPr>
              <p:spPr>
                <a:xfrm>
                  <a:off x="2083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7" name="Rectangle 166">
                  <a:extLst>
                    <a:ext uri="{FF2B5EF4-FFF2-40B4-BE49-F238E27FC236}">
                      <a16:creationId xmlns:a16="http://schemas.microsoft.com/office/drawing/2014/main" id="{7000B02D-D788-4780-A680-702883B160EF}"/>
                    </a:ext>
                  </a:extLst>
                </p:cNvPr>
                <p:cNvSpPr/>
                <p:nvPr/>
              </p:nvSpPr>
              <p:spPr>
                <a:xfrm>
                  <a:off x="2337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8" name="Rectangle 167">
                  <a:extLst>
                    <a:ext uri="{FF2B5EF4-FFF2-40B4-BE49-F238E27FC236}">
                      <a16:creationId xmlns:a16="http://schemas.microsoft.com/office/drawing/2014/main" id="{0DAE7302-C04F-477F-82E1-FEA26950CA90}"/>
                    </a:ext>
                  </a:extLst>
                </p:cNvPr>
                <p:cNvSpPr/>
                <p:nvPr/>
              </p:nvSpPr>
              <p:spPr>
                <a:xfrm>
                  <a:off x="2591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9" name="Rectangle 168">
                  <a:extLst>
                    <a:ext uri="{FF2B5EF4-FFF2-40B4-BE49-F238E27FC236}">
                      <a16:creationId xmlns:a16="http://schemas.microsoft.com/office/drawing/2014/main" id="{A48BB4D4-976F-4B58-BFFB-C10BF0E9BF26}"/>
                    </a:ext>
                  </a:extLst>
                </p:cNvPr>
                <p:cNvSpPr/>
                <p:nvPr/>
              </p:nvSpPr>
              <p:spPr>
                <a:xfrm>
                  <a:off x="2845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0" name="Rectangle 169">
                  <a:extLst>
                    <a:ext uri="{FF2B5EF4-FFF2-40B4-BE49-F238E27FC236}">
                      <a16:creationId xmlns:a16="http://schemas.microsoft.com/office/drawing/2014/main" id="{5E802E47-1CB0-4F4C-A0A0-49884EAE90EB}"/>
                    </a:ext>
                  </a:extLst>
                </p:cNvPr>
                <p:cNvSpPr/>
                <p:nvPr/>
              </p:nvSpPr>
              <p:spPr>
                <a:xfrm>
                  <a:off x="559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1" name="Rectangle 170">
                  <a:extLst>
                    <a:ext uri="{FF2B5EF4-FFF2-40B4-BE49-F238E27FC236}">
                      <a16:creationId xmlns:a16="http://schemas.microsoft.com/office/drawing/2014/main" id="{5130DD38-EDFF-44DE-8954-2ADEC35F83EB}"/>
                    </a:ext>
                  </a:extLst>
                </p:cNvPr>
                <p:cNvSpPr/>
                <p:nvPr/>
              </p:nvSpPr>
              <p:spPr>
                <a:xfrm>
                  <a:off x="813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2" name="Rectangle 171">
                  <a:extLst>
                    <a:ext uri="{FF2B5EF4-FFF2-40B4-BE49-F238E27FC236}">
                      <a16:creationId xmlns:a16="http://schemas.microsoft.com/office/drawing/2014/main" id="{0A985224-C0C4-4C4A-8BBA-1050CD88F77D}"/>
                    </a:ext>
                  </a:extLst>
                </p:cNvPr>
                <p:cNvSpPr/>
                <p:nvPr/>
              </p:nvSpPr>
              <p:spPr>
                <a:xfrm>
                  <a:off x="1067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3" name="Rectangle 172">
                  <a:extLst>
                    <a:ext uri="{FF2B5EF4-FFF2-40B4-BE49-F238E27FC236}">
                      <a16:creationId xmlns:a16="http://schemas.microsoft.com/office/drawing/2014/main" id="{48EAB00A-D952-43E3-AEAD-07EA09192AAB}"/>
                    </a:ext>
                  </a:extLst>
                </p:cNvPr>
                <p:cNvSpPr/>
                <p:nvPr/>
              </p:nvSpPr>
              <p:spPr>
                <a:xfrm>
                  <a:off x="1321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4" name="Rectangle 173">
                  <a:extLst>
                    <a:ext uri="{FF2B5EF4-FFF2-40B4-BE49-F238E27FC236}">
                      <a16:creationId xmlns:a16="http://schemas.microsoft.com/office/drawing/2014/main" id="{6F4165E7-33E4-4B1F-B7F5-FB885DE2408A}"/>
                    </a:ext>
                  </a:extLst>
                </p:cNvPr>
                <p:cNvSpPr/>
                <p:nvPr/>
              </p:nvSpPr>
              <p:spPr>
                <a:xfrm>
                  <a:off x="1575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5" name="Rectangle 174">
                  <a:extLst>
                    <a:ext uri="{FF2B5EF4-FFF2-40B4-BE49-F238E27FC236}">
                      <a16:creationId xmlns:a16="http://schemas.microsoft.com/office/drawing/2014/main" id="{2232A311-DC7E-4C96-B9BE-BFC2757993BC}"/>
                    </a:ext>
                  </a:extLst>
                </p:cNvPr>
                <p:cNvSpPr/>
                <p:nvPr/>
              </p:nvSpPr>
              <p:spPr>
                <a:xfrm>
                  <a:off x="1829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6" name="Rectangle 175">
                  <a:extLst>
                    <a:ext uri="{FF2B5EF4-FFF2-40B4-BE49-F238E27FC236}">
                      <a16:creationId xmlns:a16="http://schemas.microsoft.com/office/drawing/2014/main" id="{50120697-D2B0-4655-A426-7334A0D0A773}"/>
                    </a:ext>
                  </a:extLst>
                </p:cNvPr>
                <p:cNvSpPr/>
                <p:nvPr/>
              </p:nvSpPr>
              <p:spPr>
                <a:xfrm>
                  <a:off x="2083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7" name="Rectangle 176">
                  <a:extLst>
                    <a:ext uri="{FF2B5EF4-FFF2-40B4-BE49-F238E27FC236}">
                      <a16:creationId xmlns:a16="http://schemas.microsoft.com/office/drawing/2014/main" id="{2984B8DC-8492-4959-B7CF-565AD28238E1}"/>
                    </a:ext>
                  </a:extLst>
                </p:cNvPr>
                <p:cNvSpPr/>
                <p:nvPr/>
              </p:nvSpPr>
              <p:spPr>
                <a:xfrm>
                  <a:off x="2337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8" name="Rectangle 177">
                  <a:extLst>
                    <a:ext uri="{FF2B5EF4-FFF2-40B4-BE49-F238E27FC236}">
                      <a16:creationId xmlns:a16="http://schemas.microsoft.com/office/drawing/2014/main" id="{A466FE55-5C54-4E4C-B82E-2630E96DB06C}"/>
                    </a:ext>
                  </a:extLst>
                </p:cNvPr>
                <p:cNvSpPr/>
                <p:nvPr/>
              </p:nvSpPr>
              <p:spPr>
                <a:xfrm>
                  <a:off x="2591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9" name="Rectangle 178">
                  <a:extLst>
                    <a:ext uri="{FF2B5EF4-FFF2-40B4-BE49-F238E27FC236}">
                      <a16:creationId xmlns:a16="http://schemas.microsoft.com/office/drawing/2014/main" id="{4B9E7196-2BC8-49AE-8914-56F7DDAB6F1C}"/>
                    </a:ext>
                  </a:extLst>
                </p:cNvPr>
                <p:cNvSpPr/>
                <p:nvPr/>
              </p:nvSpPr>
              <p:spPr>
                <a:xfrm>
                  <a:off x="2845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sp>
            <p:nvSpPr>
              <p:cNvPr id="149" name="TextBox 148">
                <a:extLst>
                  <a:ext uri="{FF2B5EF4-FFF2-40B4-BE49-F238E27FC236}">
                    <a16:creationId xmlns:a16="http://schemas.microsoft.com/office/drawing/2014/main" id="{59889E61-4057-4A0E-A44A-7695893F4D3D}"/>
                  </a:ext>
                </a:extLst>
              </p:cNvPr>
              <p:cNvSpPr txBox="1"/>
              <p:nvPr/>
            </p:nvSpPr>
            <p:spPr bwMode="gray">
              <a:xfrm>
                <a:off x="-944781" y="4703232"/>
                <a:ext cx="1274217" cy="430888"/>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b="1" dirty="0"/>
                  <a:t>Validation set </a:t>
                </a:r>
                <a:br>
                  <a:rPr lang="en-US" sz="1400" b="1" dirty="0"/>
                </a:br>
                <a:r>
                  <a:rPr lang="en-US" sz="1400" b="1" dirty="0"/>
                  <a:t>(as needed)</a:t>
                </a:r>
              </a:p>
            </p:txBody>
          </p:sp>
        </p:grpSp>
        <p:grpSp>
          <p:nvGrpSpPr>
            <p:cNvPr id="23" name="Group 22">
              <a:extLst>
                <a:ext uri="{FF2B5EF4-FFF2-40B4-BE49-F238E27FC236}">
                  <a16:creationId xmlns:a16="http://schemas.microsoft.com/office/drawing/2014/main" id="{B3C75961-E402-41B5-B4D8-B1C1F8672533}"/>
                </a:ext>
              </a:extLst>
            </p:cNvPr>
            <p:cNvGrpSpPr/>
            <p:nvPr/>
          </p:nvGrpSpPr>
          <p:grpSpPr>
            <a:xfrm>
              <a:off x="2198086" y="5305825"/>
              <a:ext cx="2515001" cy="730651"/>
              <a:chOff x="559324" y="5305825"/>
              <a:chExt cx="2515001" cy="730651"/>
            </a:xfrm>
            <a:solidFill>
              <a:schemeClr val="accent5"/>
            </a:solidFill>
          </p:grpSpPr>
          <p:sp>
            <p:nvSpPr>
              <p:cNvPr id="118" name="Rectangle 117">
                <a:extLst>
                  <a:ext uri="{FF2B5EF4-FFF2-40B4-BE49-F238E27FC236}">
                    <a16:creationId xmlns:a16="http://schemas.microsoft.com/office/drawing/2014/main" id="{A3A88258-EA07-4FEC-B813-18C9C5EF04A2}"/>
                  </a:ext>
                </a:extLst>
              </p:cNvPr>
              <p:cNvSpPr/>
              <p:nvPr/>
            </p:nvSpPr>
            <p:spPr>
              <a:xfrm>
                <a:off x="559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9" name="Rectangle 118">
                <a:extLst>
                  <a:ext uri="{FF2B5EF4-FFF2-40B4-BE49-F238E27FC236}">
                    <a16:creationId xmlns:a16="http://schemas.microsoft.com/office/drawing/2014/main" id="{63FA0DDC-3E0A-4015-AA61-413E839AD80C}"/>
                  </a:ext>
                </a:extLst>
              </p:cNvPr>
              <p:cNvSpPr/>
              <p:nvPr/>
            </p:nvSpPr>
            <p:spPr>
              <a:xfrm>
                <a:off x="813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0" name="Rectangle 119">
                <a:extLst>
                  <a:ext uri="{FF2B5EF4-FFF2-40B4-BE49-F238E27FC236}">
                    <a16:creationId xmlns:a16="http://schemas.microsoft.com/office/drawing/2014/main" id="{717A63EE-54FB-4327-9F1D-7F1FE0A556CC}"/>
                  </a:ext>
                </a:extLst>
              </p:cNvPr>
              <p:cNvSpPr/>
              <p:nvPr/>
            </p:nvSpPr>
            <p:spPr>
              <a:xfrm>
                <a:off x="1067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1" name="Rectangle 120">
                <a:extLst>
                  <a:ext uri="{FF2B5EF4-FFF2-40B4-BE49-F238E27FC236}">
                    <a16:creationId xmlns:a16="http://schemas.microsoft.com/office/drawing/2014/main" id="{8D10AF01-E30A-4416-8E46-93D3E755912B}"/>
                  </a:ext>
                </a:extLst>
              </p:cNvPr>
              <p:cNvSpPr/>
              <p:nvPr/>
            </p:nvSpPr>
            <p:spPr>
              <a:xfrm>
                <a:off x="1321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2" name="Rectangle 121">
                <a:extLst>
                  <a:ext uri="{FF2B5EF4-FFF2-40B4-BE49-F238E27FC236}">
                    <a16:creationId xmlns:a16="http://schemas.microsoft.com/office/drawing/2014/main" id="{BE004EEB-C8F7-41C5-BDA9-5BC5BC65DCEC}"/>
                  </a:ext>
                </a:extLst>
              </p:cNvPr>
              <p:cNvSpPr/>
              <p:nvPr/>
            </p:nvSpPr>
            <p:spPr>
              <a:xfrm>
                <a:off x="1575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3" name="Rectangle 122">
                <a:extLst>
                  <a:ext uri="{FF2B5EF4-FFF2-40B4-BE49-F238E27FC236}">
                    <a16:creationId xmlns:a16="http://schemas.microsoft.com/office/drawing/2014/main" id="{28ADCCBA-867C-4080-B33A-292A0A0DE23C}"/>
                  </a:ext>
                </a:extLst>
              </p:cNvPr>
              <p:cNvSpPr/>
              <p:nvPr/>
            </p:nvSpPr>
            <p:spPr>
              <a:xfrm>
                <a:off x="1829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4" name="Rectangle 123">
                <a:extLst>
                  <a:ext uri="{FF2B5EF4-FFF2-40B4-BE49-F238E27FC236}">
                    <a16:creationId xmlns:a16="http://schemas.microsoft.com/office/drawing/2014/main" id="{81D6B8ED-7DAC-4556-A108-262D365A61C9}"/>
                  </a:ext>
                </a:extLst>
              </p:cNvPr>
              <p:cNvSpPr/>
              <p:nvPr/>
            </p:nvSpPr>
            <p:spPr>
              <a:xfrm>
                <a:off x="2083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5" name="Rectangle 124">
                <a:extLst>
                  <a:ext uri="{FF2B5EF4-FFF2-40B4-BE49-F238E27FC236}">
                    <a16:creationId xmlns:a16="http://schemas.microsoft.com/office/drawing/2014/main" id="{7B25C486-6D76-4816-B5F6-48A7113BEC3D}"/>
                  </a:ext>
                </a:extLst>
              </p:cNvPr>
              <p:cNvSpPr/>
              <p:nvPr/>
            </p:nvSpPr>
            <p:spPr>
              <a:xfrm>
                <a:off x="2337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6" name="Rectangle 125">
                <a:extLst>
                  <a:ext uri="{FF2B5EF4-FFF2-40B4-BE49-F238E27FC236}">
                    <a16:creationId xmlns:a16="http://schemas.microsoft.com/office/drawing/2014/main" id="{7CE3432A-B074-41CA-9669-D6593BBF8313}"/>
                  </a:ext>
                </a:extLst>
              </p:cNvPr>
              <p:cNvSpPr/>
              <p:nvPr/>
            </p:nvSpPr>
            <p:spPr>
              <a:xfrm>
                <a:off x="2591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7" name="Rectangle 126">
                <a:extLst>
                  <a:ext uri="{FF2B5EF4-FFF2-40B4-BE49-F238E27FC236}">
                    <a16:creationId xmlns:a16="http://schemas.microsoft.com/office/drawing/2014/main" id="{4979A304-92FF-4656-A055-9719AE1FC154}"/>
                  </a:ext>
                </a:extLst>
              </p:cNvPr>
              <p:cNvSpPr/>
              <p:nvPr/>
            </p:nvSpPr>
            <p:spPr>
              <a:xfrm>
                <a:off x="2845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8" name="Rectangle 127">
                <a:extLst>
                  <a:ext uri="{FF2B5EF4-FFF2-40B4-BE49-F238E27FC236}">
                    <a16:creationId xmlns:a16="http://schemas.microsoft.com/office/drawing/2014/main" id="{3D152214-F287-44EE-A965-9424A7E1D91D}"/>
                  </a:ext>
                </a:extLst>
              </p:cNvPr>
              <p:cNvSpPr/>
              <p:nvPr/>
            </p:nvSpPr>
            <p:spPr>
              <a:xfrm>
                <a:off x="559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9" name="Rectangle 128">
                <a:extLst>
                  <a:ext uri="{FF2B5EF4-FFF2-40B4-BE49-F238E27FC236}">
                    <a16:creationId xmlns:a16="http://schemas.microsoft.com/office/drawing/2014/main" id="{31B8CDA2-9501-43EE-B875-CC440C70DFDC}"/>
                  </a:ext>
                </a:extLst>
              </p:cNvPr>
              <p:cNvSpPr/>
              <p:nvPr/>
            </p:nvSpPr>
            <p:spPr>
              <a:xfrm>
                <a:off x="813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0" name="Rectangle 129">
                <a:extLst>
                  <a:ext uri="{FF2B5EF4-FFF2-40B4-BE49-F238E27FC236}">
                    <a16:creationId xmlns:a16="http://schemas.microsoft.com/office/drawing/2014/main" id="{54D8F778-7FAA-4045-BA14-C30C62889B0A}"/>
                  </a:ext>
                </a:extLst>
              </p:cNvPr>
              <p:cNvSpPr/>
              <p:nvPr/>
            </p:nvSpPr>
            <p:spPr>
              <a:xfrm>
                <a:off x="1067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1" name="Rectangle 130">
                <a:extLst>
                  <a:ext uri="{FF2B5EF4-FFF2-40B4-BE49-F238E27FC236}">
                    <a16:creationId xmlns:a16="http://schemas.microsoft.com/office/drawing/2014/main" id="{9816EBD9-33EF-45A2-8385-48589E82632B}"/>
                  </a:ext>
                </a:extLst>
              </p:cNvPr>
              <p:cNvSpPr/>
              <p:nvPr/>
            </p:nvSpPr>
            <p:spPr>
              <a:xfrm>
                <a:off x="1321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2" name="Rectangle 131">
                <a:extLst>
                  <a:ext uri="{FF2B5EF4-FFF2-40B4-BE49-F238E27FC236}">
                    <a16:creationId xmlns:a16="http://schemas.microsoft.com/office/drawing/2014/main" id="{FE6C5E99-F401-4270-836F-EE0EB0B4354F}"/>
                  </a:ext>
                </a:extLst>
              </p:cNvPr>
              <p:cNvSpPr/>
              <p:nvPr/>
            </p:nvSpPr>
            <p:spPr>
              <a:xfrm>
                <a:off x="1575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3" name="Rectangle 132">
                <a:extLst>
                  <a:ext uri="{FF2B5EF4-FFF2-40B4-BE49-F238E27FC236}">
                    <a16:creationId xmlns:a16="http://schemas.microsoft.com/office/drawing/2014/main" id="{AE95165E-5735-444C-BA35-1ED8FF391B16}"/>
                  </a:ext>
                </a:extLst>
              </p:cNvPr>
              <p:cNvSpPr/>
              <p:nvPr/>
            </p:nvSpPr>
            <p:spPr>
              <a:xfrm>
                <a:off x="1829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4" name="Rectangle 133">
                <a:extLst>
                  <a:ext uri="{FF2B5EF4-FFF2-40B4-BE49-F238E27FC236}">
                    <a16:creationId xmlns:a16="http://schemas.microsoft.com/office/drawing/2014/main" id="{E64CBE0C-FF7D-4674-97EE-9F990E57ABDA}"/>
                  </a:ext>
                </a:extLst>
              </p:cNvPr>
              <p:cNvSpPr/>
              <p:nvPr/>
            </p:nvSpPr>
            <p:spPr>
              <a:xfrm>
                <a:off x="2083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5" name="Rectangle 134">
                <a:extLst>
                  <a:ext uri="{FF2B5EF4-FFF2-40B4-BE49-F238E27FC236}">
                    <a16:creationId xmlns:a16="http://schemas.microsoft.com/office/drawing/2014/main" id="{51472190-F762-4E91-8188-76720DB8B475}"/>
                  </a:ext>
                </a:extLst>
              </p:cNvPr>
              <p:cNvSpPr/>
              <p:nvPr/>
            </p:nvSpPr>
            <p:spPr>
              <a:xfrm>
                <a:off x="2337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6" name="Rectangle 135">
                <a:extLst>
                  <a:ext uri="{FF2B5EF4-FFF2-40B4-BE49-F238E27FC236}">
                    <a16:creationId xmlns:a16="http://schemas.microsoft.com/office/drawing/2014/main" id="{416F3597-223F-4BDA-A41C-1D70DF9B584C}"/>
                  </a:ext>
                </a:extLst>
              </p:cNvPr>
              <p:cNvSpPr/>
              <p:nvPr/>
            </p:nvSpPr>
            <p:spPr>
              <a:xfrm>
                <a:off x="2591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7" name="Rectangle 136">
                <a:extLst>
                  <a:ext uri="{FF2B5EF4-FFF2-40B4-BE49-F238E27FC236}">
                    <a16:creationId xmlns:a16="http://schemas.microsoft.com/office/drawing/2014/main" id="{94D6E1B9-2670-48A5-9029-59A8FE814FA7}"/>
                  </a:ext>
                </a:extLst>
              </p:cNvPr>
              <p:cNvSpPr/>
              <p:nvPr/>
            </p:nvSpPr>
            <p:spPr>
              <a:xfrm>
                <a:off x="2845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8" name="Rectangle 137">
                <a:extLst>
                  <a:ext uri="{FF2B5EF4-FFF2-40B4-BE49-F238E27FC236}">
                    <a16:creationId xmlns:a16="http://schemas.microsoft.com/office/drawing/2014/main" id="{BE6C00F8-8BA4-46D7-B7D1-07140470B992}"/>
                  </a:ext>
                </a:extLst>
              </p:cNvPr>
              <p:cNvSpPr/>
              <p:nvPr/>
            </p:nvSpPr>
            <p:spPr>
              <a:xfrm>
                <a:off x="559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9" name="Rectangle 138">
                <a:extLst>
                  <a:ext uri="{FF2B5EF4-FFF2-40B4-BE49-F238E27FC236}">
                    <a16:creationId xmlns:a16="http://schemas.microsoft.com/office/drawing/2014/main" id="{2D3A7EC1-C430-43B3-90D5-49E83106F1DB}"/>
                  </a:ext>
                </a:extLst>
              </p:cNvPr>
              <p:cNvSpPr/>
              <p:nvPr/>
            </p:nvSpPr>
            <p:spPr>
              <a:xfrm>
                <a:off x="813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0" name="Rectangle 139">
                <a:extLst>
                  <a:ext uri="{FF2B5EF4-FFF2-40B4-BE49-F238E27FC236}">
                    <a16:creationId xmlns:a16="http://schemas.microsoft.com/office/drawing/2014/main" id="{F1044A8A-42B1-41AA-8001-26A079771DF0}"/>
                  </a:ext>
                </a:extLst>
              </p:cNvPr>
              <p:cNvSpPr/>
              <p:nvPr/>
            </p:nvSpPr>
            <p:spPr>
              <a:xfrm>
                <a:off x="1067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1" name="Rectangle 140">
                <a:extLst>
                  <a:ext uri="{FF2B5EF4-FFF2-40B4-BE49-F238E27FC236}">
                    <a16:creationId xmlns:a16="http://schemas.microsoft.com/office/drawing/2014/main" id="{A22689A1-EBF8-4EFF-9963-90D00DE31213}"/>
                  </a:ext>
                </a:extLst>
              </p:cNvPr>
              <p:cNvSpPr/>
              <p:nvPr/>
            </p:nvSpPr>
            <p:spPr>
              <a:xfrm>
                <a:off x="1321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2" name="Rectangle 141">
                <a:extLst>
                  <a:ext uri="{FF2B5EF4-FFF2-40B4-BE49-F238E27FC236}">
                    <a16:creationId xmlns:a16="http://schemas.microsoft.com/office/drawing/2014/main" id="{15204D21-3474-4500-A6D3-AB3EFD34CA37}"/>
                  </a:ext>
                </a:extLst>
              </p:cNvPr>
              <p:cNvSpPr/>
              <p:nvPr/>
            </p:nvSpPr>
            <p:spPr>
              <a:xfrm>
                <a:off x="1575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3" name="Rectangle 142">
                <a:extLst>
                  <a:ext uri="{FF2B5EF4-FFF2-40B4-BE49-F238E27FC236}">
                    <a16:creationId xmlns:a16="http://schemas.microsoft.com/office/drawing/2014/main" id="{9D275CCE-7E7B-4619-A4D2-04874B483347}"/>
                  </a:ext>
                </a:extLst>
              </p:cNvPr>
              <p:cNvSpPr/>
              <p:nvPr/>
            </p:nvSpPr>
            <p:spPr>
              <a:xfrm>
                <a:off x="1829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4" name="Rectangle 143">
                <a:extLst>
                  <a:ext uri="{FF2B5EF4-FFF2-40B4-BE49-F238E27FC236}">
                    <a16:creationId xmlns:a16="http://schemas.microsoft.com/office/drawing/2014/main" id="{7CFB960B-EB76-45DB-9813-5ED95417630A}"/>
                  </a:ext>
                </a:extLst>
              </p:cNvPr>
              <p:cNvSpPr/>
              <p:nvPr/>
            </p:nvSpPr>
            <p:spPr>
              <a:xfrm>
                <a:off x="2083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5" name="Rectangle 144">
                <a:extLst>
                  <a:ext uri="{FF2B5EF4-FFF2-40B4-BE49-F238E27FC236}">
                    <a16:creationId xmlns:a16="http://schemas.microsoft.com/office/drawing/2014/main" id="{360A62D7-C21A-41C4-B1C4-CA19B4B81F86}"/>
                  </a:ext>
                </a:extLst>
              </p:cNvPr>
              <p:cNvSpPr/>
              <p:nvPr/>
            </p:nvSpPr>
            <p:spPr>
              <a:xfrm>
                <a:off x="2337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6" name="Rectangle 145">
                <a:extLst>
                  <a:ext uri="{FF2B5EF4-FFF2-40B4-BE49-F238E27FC236}">
                    <a16:creationId xmlns:a16="http://schemas.microsoft.com/office/drawing/2014/main" id="{1D41B7DB-2C64-425C-8EE6-72162350D564}"/>
                  </a:ext>
                </a:extLst>
              </p:cNvPr>
              <p:cNvSpPr/>
              <p:nvPr/>
            </p:nvSpPr>
            <p:spPr>
              <a:xfrm>
                <a:off x="2591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7" name="Rectangle 146">
                <a:extLst>
                  <a:ext uri="{FF2B5EF4-FFF2-40B4-BE49-F238E27FC236}">
                    <a16:creationId xmlns:a16="http://schemas.microsoft.com/office/drawing/2014/main" id="{B7F4B21A-C759-4742-BED3-59B963484380}"/>
                  </a:ext>
                </a:extLst>
              </p:cNvPr>
              <p:cNvSpPr/>
              <p:nvPr/>
            </p:nvSpPr>
            <p:spPr>
              <a:xfrm>
                <a:off x="2845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sp>
          <p:nvSpPr>
            <p:cNvPr id="24" name="TextBox 23">
              <a:extLst>
                <a:ext uri="{FF2B5EF4-FFF2-40B4-BE49-F238E27FC236}">
                  <a16:creationId xmlns:a16="http://schemas.microsoft.com/office/drawing/2014/main" id="{1F56BEA0-C2A0-4504-A8EB-FA37664C6C66}"/>
                </a:ext>
              </a:extLst>
            </p:cNvPr>
            <p:cNvSpPr txBox="1"/>
            <p:nvPr/>
          </p:nvSpPr>
          <p:spPr bwMode="gray">
            <a:xfrm>
              <a:off x="693981" y="5563429"/>
              <a:ext cx="1274217" cy="215444"/>
            </a:xfrm>
            <a:prstGeom prst="rect">
              <a:avLst/>
            </a:prstGeom>
            <a:noFill/>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b="1" dirty="0"/>
                <a:t>Test set</a:t>
              </a:r>
            </a:p>
          </p:txBody>
        </p:sp>
        <p:grpSp>
          <p:nvGrpSpPr>
            <p:cNvPr id="25" name="Group 24">
              <a:extLst>
                <a:ext uri="{FF2B5EF4-FFF2-40B4-BE49-F238E27FC236}">
                  <a16:creationId xmlns:a16="http://schemas.microsoft.com/office/drawing/2014/main" id="{6B95F424-0DBF-4505-B975-B6F7B65562CF}"/>
                </a:ext>
              </a:extLst>
            </p:cNvPr>
            <p:cNvGrpSpPr/>
            <p:nvPr/>
          </p:nvGrpSpPr>
          <p:grpSpPr>
            <a:xfrm>
              <a:off x="693981" y="2295925"/>
              <a:ext cx="4019106" cy="2235601"/>
              <a:chOff x="-944781" y="2295925"/>
              <a:chExt cx="4019106" cy="2235601"/>
            </a:xfrm>
          </p:grpSpPr>
          <p:sp>
            <p:nvSpPr>
              <p:cNvPr id="26" name="TextBox 25">
                <a:extLst>
                  <a:ext uri="{FF2B5EF4-FFF2-40B4-BE49-F238E27FC236}">
                    <a16:creationId xmlns:a16="http://schemas.microsoft.com/office/drawing/2014/main" id="{1A7295A8-9A40-4EAC-94DA-9A8321156F39}"/>
                  </a:ext>
                </a:extLst>
              </p:cNvPr>
              <p:cNvSpPr txBox="1"/>
              <p:nvPr/>
            </p:nvSpPr>
            <p:spPr bwMode="gray">
              <a:xfrm>
                <a:off x="-944781" y="3306004"/>
                <a:ext cx="1274217" cy="215444"/>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b="1" dirty="0"/>
                  <a:t>Training set</a:t>
                </a:r>
              </a:p>
            </p:txBody>
          </p:sp>
          <p:grpSp>
            <p:nvGrpSpPr>
              <p:cNvPr id="27" name="Group 26">
                <a:extLst>
                  <a:ext uri="{FF2B5EF4-FFF2-40B4-BE49-F238E27FC236}">
                    <a16:creationId xmlns:a16="http://schemas.microsoft.com/office/drawing/2014/main" id="{EAD45591-06C0-44CB-8A99-74E80B4F99B3}"/>
                  </a:ext>
                </a:extLst>
              </p:cNvPr>
              <p:cNvGrpSpPr/>
              <p:nvPr/>
            </p:nvGrpSpPr>
            <p:grpSpPr>
              <a:xfrm>
                <a:off x="559324" y="2295925"/>
                <a:ext cx="2515001" cy="2235601"/>
                <a:chOff x="559324" y="2295925"/>
                <a:chExt cx="2515001" cy="2235601"/>
              </a:xfrm>
            </p:grpSpPr>
            <p:sp>
              <p:nvSpPr>
                <p:cNvPr id="28" name="Rectangle 27">
                  <a:extLst>
                    <a:ext uri="{FF2B5EF4-FFF2-40B4-BE49-F238E27FC236}">
                      <a16:creationId xmlns:a16="http://schemas.microsoft.com/office/drawing/2014/main" id="{70B477AB-888B-4480-8E2C-277CC3291205}"/>
                    </a:ext>
                  </a:extLst>
                </p:cNvPr>
                <p:cNvSpPr/>
                <p:nvPr/>
              </p:nvSpPr>
              <p:spPr>
                <a:xfrm>
                  <a:off x="559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 name="Rectangle 28">
                  <a:extLst>
                    <a:ext uri="{FF2B5EF4-FFF2-40B4-BE49-F238E27FC236}">
                      <a16:creationId xmlns:a16="http://schemas.microsoft.com/office/drawing/2014/main" id="{0A68AFB6-D333-4C6A-A8F5-026EB101A0F7}"/>
                    </a:ext>
                  </a:extLst>
                </p:cNvPr>
                <p:cNvSpPr/>
                <p:nvPr/>
              </p:nvSpPr>
              <p:spPr>
                <a:xfrm>
                  <a:off x="813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 name="Rectangle 29">
                  <a:extLst>
                    <a:ext uri="{FF2B5EF4-FFF2-40B4-BE49-F238E27FC236}">
                      <a16:creationId xmlns:a16="http://schemas.microsoft.com/office/drawing/2014/main" id="{4B065021-E5BA-40B0-8FF4-7E4A96BE8F64}"/>
                    </a:ext>
                  </a:extLst>
                </p:cNvPr>
                <p:cNvSpPr/>
                <p:nvPr/>
              </p:nvSpPr>
              <p:spPr>
                <a:xfrm>
                  <a:off x="1067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 name="Rectangle 30">
                  <a:extLst>
                    <a:ext uri="{FF2B5EF4-FFF2-40B4-BE49-F238E27FC236}">
                      <a16:creationId xmlns:a16="http://schemas.microsoft.com/office/drawing/2014/main" id="{5CB348EF-7CBB-4BC4-9398-1F22D109D7BB}"/>
                    </a:ext>
                  </a:extLst>
                </p:cNvPr>
                <p:cNvSpPr/>
                <p:nvPr/>
              </p:nvSpPr>
              <p:spPr>
                <a:xfrm>
                  <a:off x="1321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 name="Rectangle 31">
                  <a:extLst>
                    <a:ext uri="{FF2B5EF4-FFF2-40B4-BE49-F238E27FC236}">
                      <a16:creationId xmlns:a16="http://schemas.microsoft.com/office/drawing/2014/main" id="{9202E6AF-8A29-4883-94C1-EB5696F730F4}"/>
                    </a:ext>
                  </a:extLst>
                </p:cNvPr>
                <p:cNvSpPr/>
                <p:nvPr/>
              </p:nvSpPr>
              <p:spPr>
                <a:xfrm>
                  <a:off x="1575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3" name="Rectangle 32">
                  <a:extLst>
                    <a:ext uri="{FF2B5EF4-FFF2-40B4-BE49-F238E27FC236}">
                      <a16:creationId xmlns:a16="http://schemas.microsoft.com/office/drawing/2014/main" id="{F9C691E2-1002-48C8-8CF7-0D52D25AB12F}"/>
                    </a:ext>
                  </a:extLst>
                </p:cNvPr>
                <p:cNvSpPr/>
                <p:nvPr/>
              </p:nvSpPr>
              <p:spPr>
                <a:xfrm>
                  <a:off x="1829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4" name="Rectangle 33">
                  <a:extLst>
                    <a:ext uri="{FF2B5EF4-FFF2-40B4-BE49-F238E27FC236}">
                      <a16:creationId xmlns:a16="http://schemas.microsoft.com/office/drawing/2014/main" id="{8C5845A9-8A3D-4006-8746-A21E3DBE3361}"/>
                    </a:ext>
                  </a:extLst>
                </p:cNvPr>
                <p:cNvSpPr/>
                <p:nvPr/>
              </p:nvSpPr>
              <p:spPr>
                <a:xfrm>
                  <a:off x="2083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5" name="Rectangle 34">
                  <a:extLst>
                    <a:ext uri="{FF2B5EF4-FFF2-40B4-BE49-F238E27FC236}">
                      <a16:creationId xmlns:a16="http://schemas.microsoft.com/office/drawing/2014/main" id="{55F07FC1-AE10-43E3-8E0D-00E8DD1080EB}"/>
                    </a:ext>
                  </a:extLst>
                </p:cNvPr>
                <p:cNvSpPr/>
                <p:nvPr/>
              </p:nvSpPr>
              <p:spPr>
                <a:xfrm>
                  <a:off x="2337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6" name="Rectangle 35">
                  <a:extLst>
                    <a:ext uri="{FF2B5EF4-FFF2-40B4-BE49-F238E27FC236}">
                      <a16:creationId xmlns:a16="http://schemas.microsoft.com/office/drawing/2014/main" id="{FD98EFB4-9E58-4F2E-ABE6-BD4C2C5CFFE9}"/>
                    </a:ext>
                  </a:extLst>
                </p:cNvPr>
                <p:cNvSpPr/>
                <p:nvPr/>
              </p:nvSpPr>
              <p:spPr>
                <a:xfrm>
                  <a:off x="2591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7" name="Rectangle 36">
                  <a:extLst>
                    <a:ext uri="{FF2B5EF4-FFF2-40B4-BE49-F238E27FC236}">
                      <a16:creationId xmlns:a16="http://schemas.microsoft.com/office/drawing/2014/main" id="{52891D9E-55D3-4BBA-9DB4-4C0BC088B9C7}"/>
                    </a:ext>
                  </a:extLst>
                </p:cNvPr>
                <p:cNvSpPr/>
                <p:nvPr/>
              </p:nvSpPr>
              <p:spPr>
                <a:xfrm>
                  <a:off x="2845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8" name="Rectangle 37">
                  <a:extLst>
                    <a:ext uri="{FF2B5EF4-FFF2-40B4-BE49-F238E27FC236}">
                      <a16:creationId xmlns:a16="http://schemas.microsoft.com/office/drawing/2014/main" id="{85EABFB4-ED26-4EDF-BC21-7C6A40349768}"/>
                    </a:ext>
                  </a:extLst>
                </p:cNvPr>
                <p:cNvSpPr/>
                <p:nvPr/>
              </p:nvSpPr>
              <p:spPr>
                <a:xfrm>
                  <a:off x="559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9" name="Rectangle 38">
                  <a:extLst>
                    <a:ext uri="{FF2B5EF4-FFF2-40B4-BE49-F238E27FC236}">
                      <a16:creationId xmlns:a16="http://schemas.microsoft.com/office/drawing/2014/main" id="{6C87D2F5-6128-484D-A105-5BF97F4F298C}"/>
                    </a:ext>
                  </a:extLst>
                </p:cNvPr>
                <p:cNvSpPr/>
                <p:nvPr/>
              </p:nvSpPr>
              <p:spPr>
                <a:xfrm>
                  <a:off x="813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0" name="Rectangle 39">
                  <a:extLst>
                    <a:ext uri="{FF2B5EF4-FFF2-40B4-BE49-F238E27FC236}">
                      <a16:creationId xmlns:a16="http://schemas.microsoft.com/office/drawing/2014/main" id="{DA930A39-3D71-4EAC-BBC3-C0A8D0CB3F3A}"/>
                    </a:ext>
                  </a:extLst>
                </p:cNvPr>
                <p:cNvSpPr/>
                <p:nvPr/>
              </p:nvSpPr>
              <p:spPr>
                <a:xfrm>
                  <a:off x="1067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1" name="Rectangle 40">
                  <a:extLst>
                    <a:ext uri="{FF2B5EF4-FFF2-40B4-BE49-F238E27FC236}">
                      <a16:creationId xmlns:a16="http://schemas.microsoft.com/office/drawing/2014/main" id="{C64B06E8-FCB7-4955-9317-C5577F2FEC71}"/>
                    </a:ext>
                  </a:extLst>
                </p:cNvPr>
                <p:cNvSpPr/>
                <p:nvPr/>
              </p:nvSpPr>
              <p:spPr>
                <a:xfrm>
                  <a:off x="1321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2" name="Rectangle 41">
                  <a:extLst>
                    <a:ext uri="{FF2B5EF4-FFF2-40B4-BE49-F238E27FC236}">
                      <a16:creationId xmlns:a16="http://schemas.microsoft.com/office/drawing/2014/main" id="{5CF3673C-6B62-476A-8C2B-2DDE345D772B}"/>
                    </a:ext>
                  </a:extLst>
                </p:cNvPr>
                <p:cNvSpPr/>
                <p:nvPr/>
              </p:nvSpPr>
              <p:spPr>
                <a:xfrm>
                  <a:off x="1575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3" name="Rectangle 42">
                  <a:extLst>
                    <a:ext uri="{FF2B5EF4-FFF2-40B4-BE49-F238E27FC236}">
                      <a16:creationId xmlns:a16="http://schemas.microsoft.com/office/drawing/2014/main" id="{BD2C52C7-D8EE-4C6A-B9A4-ED496EDD0971}"/>
                    </a:ext>
                  </a:extLst>
                </p:cNvPr>
                <p:cNvSpPr/>
                <p:nvPr/>
              </p:nvSpPr>
              <p:spPr>
                <a:xfrm>
                  <a:off x="1829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4" name="Rectangle 43">
                  <a:extLst>
                    <a:ext uri="{FF2B5EF4-FFF2-40B4-BE49-F238E27FC236}">
                      <a16:creationId xmlns:a16="http://schemas.microsoft.com/office/drawing/2014/main" id="{EAEF8035-10F7-4CBA-A8FD-978E154116D3}"/>
                    </a:ext>
                  </a:extLst>
                </p:cNvPr>
                <p:cNvSpPr/>
                <p:nvPr/>
              </p:nvSpPr>
              <p:spPr>
                <a:xfrm>
                  <a:off x="2083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5" name="Rectangle 44">
                  <a:extLst>
                    <a:ext uri="{FF2B5EF4-FFF2-40B4-BE49-F238E27FC236}">
                      <a16:creationId xmlns:a16="http://schemas.microsoft.com/office/drawing/2014/main" id="{DEA11F5B-E878-42E5-B733-65C385A2D356}"/>
                    </a:ext>
                  </a:extLst>
                </p:cNvPr>
                <p:cNvSpPr/>
                <p:nvPr/>
              </p:nvSpPr>
              <p:spPr>
                <a:xfrm>
                  <a:off x="2337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6" name="Rectangle 45">
                  <a:extLst>
                    <a:ext uri="{FF2B5EF4-FFF2-40B4-BE49-F238E27FC236}">
                      <a16:creationId xmlns:a16="http://schemas.microsoft.com/office/drawing/2014/main" id="{B6EA31E0-CA96-4A95-91CC-A7AA16DB7873}"/>
                    </a:ext>
                  </a:extLst>
                </p:cNvPr>
                <p:cNvSpPr/>
                <p:nvPr/>
              </p:nvSpPr>
              <p:spPr>
                <a:xfrm>
                  <a:off x="2591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7" name="Rectangle 46">
                  <a:extLst>
                    <a:ext uri="{FF2B5EF4-FFF2-40B4-BE49-F238E27FC236}">
                      <a16:creationId xmlns:a16="http://schemas.microsoft.com/office/drawing/2014/main" id="{1AD9D9D0-4BCD-4AC3-A75E-A825663E6F52}"/>
                    </a:ext>
                  </a:extLst>
                </p:cNvPr>
                <p:cNvSpPr/>
                <p:nvPr/>
              </p:nvSpPr>
              <p:spPr>
                <a:xfrm>
                  <a:off x="2845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8" name="Rectangle 47">
                  <a:extLst>
                    <a:ext uri="{FF2B5EF4-FFF2-40B4-BE49-F238E27FC236}">
                      <a16:creationId xmlns:a16="http://schemas.microsoft.com/office/drawing/2014/main" id="{EBF41969-0E08-450F-A8C8-EE295F1641C2}"/>
                    </a:ext>
                  </a:extLst>
                </p:cNvPr>
                <p:cNvSpPr/>
                <p:nvPr/>
              </p:nvSpPr>
              <p:spPr>
                <a:xfrm>
                  <a:off x="559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9" name="Rectangle 48">
                  <a:extLst>
                    <a:ext uri="{FF2B5EF4-FFF2-40B4-BE49-F238E27FC236}">
                      <a16:creationId xmlns:a16="http://schemas.microsoft.com/office/drawing/2014/main" id="{A25EE9D1-46FD-49A7-B8E0-251F0E63FDC8}"/>
                    </a:ext>
                  </a:extLst>
                </p:cNvPr>
                <p:cNvSpPr/>
                <p:nvPr/>
              </p:nvSpPr>
              <p:spPr>
                <a:xfrm>
                  <a:off x="813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0" name="Rectangle 49">
                  <a:extLst>
                    <a:ext uri="{FF2B5EF4-FFF2-40B4-BE49-F238E27FC236}">
                      <a16:creationId xmlns:a16="http://schemas.microsoft.com/office/drawing/2014/main" id="{DD6602F6-C181-45DF-998A-0E79827FFDEB}"/>
                    </a:ext>
                  </a:extLst>
                </p:cNvPr>
                <p:cNvSpPr/>
                <p:nvPr/>
              </p:nvSpPr>
              <p:spPr>
                <a:xfrm>
                  <a:off x="1067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1" name="Rectangle 50">
                  <a:extLst>
                    <a:ext uri="{FF2B5EF4-FFF2-40B4-BE49-F238E27FC236}">
                      <a16:creationId xmlns:a16="http://schemas.microsoft.com/office/drawing/2014/main" id="{F85C7458-6CAF-4F92-842C-AF3D705BA0E8}"/>
                    </a:ext>
                  </a:extLst>
                </p:cNvPr>
                <p:cNvSpPr/>
                <p:nvPr/>
              </p:nvSpPr>
              <p:spPr>
                <a:xfrm>
                  <a:off x="1321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2" name="Rectangle 51">
                  <a:extLst>
                    <a:ext uri="{FF2B5EF4-FFF2-40B4-BE49-F238E27FC236}">
                      <a16:creationId xmlns:a16="http://schemas.microsoft.com/office/drawing/2014/main" id="{E1C9957A-C96C-43AE-94FB-FBD676972A72}"/>
                    </a:ext>
                  </a:extLst>
                </p:cNvPr>
                <p:cNvSpPr/>
                <p:nvPr/>
              </p:nvSpPr>
              <p:spPr>
                <a:xfrm>
                  <a:off x="1575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3" name="Rectangle 52">
                  <a:extLst>
                    <a:ext uri="{FF2B5EF4-FFF2-40B4-BE49-F238E27FC236}">
                      <a16:creationId xmlns:a16="http://schemas.microsoft.com/office/drawing/2014/main" id="{A3F20655-E1F8-4285-8726-5E8EFDE2E8D8}"/>
                    </a:ext>
                  </a:extLst>
                </p:cNvPr>
                <p:cNvSpPr/>
                <p:nvPr/>
              </p:nvSpPr>
              <p:spPr>
                <a:xfrm>
                  <a:off x="1829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4" name="Rectangle 53">
                  <a:extLst>
                    <a:ext uri="{FF2B5EF4-FFF2-40B4-BE49-F238E27FC236}">
                      <a16:creationId xmlns:a16="http://schemas.microsoft.com/office/drawing/2014/main" id="{C505E4B2-96A0-4865-A833-5B24FAFFE913}"/>
                    </a:ext>
                  </a:extLst>
                </p:cNvPr>
                <p:cNvSpPr/>
                <p:nvPr/>
              </p:nvSpPr>
              <p:spPr>
                <a:xfrm>
                  <a:off x="2083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5" name="Rectangle 54">
                  <a:extLst>
                    <a:ext uri="{FF2B5EF4-FFF2-40B4-BE49-F238E27FC236}">
                      <a16:creationId xmlns:a16="http://schemas.microsoft.com/office/drawing/2014/main" id="{5C93F11D-A2E0-40FC-BCCA-FA5E4091C11B}"/>
                    </a:ext>
                  </a:extLst>
                </p:cNvPr>
                <p:cNvSpPr/>
                <p:nvPr/>
              </p:nvSpPr>
              <p:spPr>
                <a:xfrm>
                  <a:off x="2337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6" name="Rectangle 55">
                  <a:extLst>
                    <a:ext uri="{FF2B5EF4-FFF2-40B4-BE49-F238E27FC236}">
                      <a16:creationId xmlns:a16="http://schemas.microsoft.com/office/drawing/2014/main" id="{CE44FADE-054A-4DDB-9A38-E61B99F3A13C}"/>
                    </a:ext>
                  </a:extLst>
                </p:cNvPr>
                <p:cNvSpPr/>
                <p:nvPr/>
              </p:nvSpPr>
              <p:spPr>
                <a:xfrm>
                  <a:off x="2591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7" name="Rectangle 56">
                  <a:extLst>
                    <a:ext uri="{FF2B5EF4-FFF2-40B4-BE49-F238E27FC236}">
                      <a16:creationId xmlns:a16="http://schemas.microsoft.com/office/drawing/2014/main" id="{F1AB3420-2954-4698-B788-31F04CD17E37}"/>
                    </a:ext>
                  </a:extLst>
                </p:cNvPr>
                <p:cNvSpPr/>
                <p:nvPr/>
              </p:nvSpPr>
              <p:spPr>
                <a:xfrm>
                  <a:off x="2845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8" name="Rectangle 57">
                  <a:extLst>
                    <a:ext uri="{FF2B5EF4-FFF2-40B4-BE49-F238E27FC236}">
                      <a16:creationId xmlns:a16="http://schemas.microsoft.com/office/drawing/2014/main" id="{BDCA2D20-0352-4D45-8047-26527A15F85A}"/>
                    </a:ext>
                  </a:extLst>
                </p:cNvPr>
                <p:cNvSpPr/>
                <p:nvPr/>
              </p:nvSpPr>
              <p:spPr>
                <a:xfrm>
                  <a:off x="559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9" name="Rectangle 58">
                  <a:extLst>
                    <a:ext uri="{FF2B5EF4-FFF2-40B4-BE49-F238E27FC236}">
                      <a16:creationId xmlns:a16="http://schemas.microsoft.com/office/drawing/2014/main" id="{205CEB2E-143E-41E0-B860-7D8F366E8863}"/>
                    </a:ext>
                  </a:extLst>
                </p:cNvPr>
                <p:cNvSpPr/>
                <p:nvPr/>
              </p:nvSpPr>
              <p:spPr>
                <a:xfrm>
                  <a:off x="813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0" name="Rectangle 59">
                  <a:extLst>
                    <a:ext uri="{FF2B5EF4-FFF2-40B4-BE49-F238E27FC236}">
                      <a16:creationId xmlns:a16="http://schemas.microsoft.com/office/drawing/2014/main" id="{363E5FD4-0513-42B4-AEBE-88994008A55B}"/>
                    </a:ext>
                  </a:extLst>
                </p:cNvPr>
                <p:cNvSpPr/>
                <p:nvPr/>
              </p:nvSpPr>
              <p:spPr>
                <a:xfrm>
                  <a:off x="1067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1" name="Rectangle 60">
                  <a:extLst>
                    <a:ext uri="{FF2B5EF4-FFF2-40B4-BE49-F238E27FC236}">
                      <a16:creationId xmlns:a16="http://schemas.microsoft.com/office/drawing/2014/main" id="{594F3FD1-AD2C-4E2C-893D-32D805AD9C2D}"/>
                    </a:ext>
                  </a:extLst>
                </p:cNvPr>
                <p:cNvSpPr/>
                <p:nvPr/>
              </p:nvSpPr>
              <p:spPr>
                <a:xfrm>
                  <a:off x="1321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2" name="Rectangle 61">
                  <a:extLst>
                    <a:ext uri="{FF2B5EF4-FFF2-40B4-BE49-F238E27FC236}">
                      <a16:creationId xmlns:a16="http://schemas.microsoft.com/office/drawing/2014/main" id="{788EDFE6-67E4-4CB5-8A92-3D4EF9328395}"/>
                    </a:ext>
                  </a:extLst>
                </p:cNvPr>
                <p:cNvSpPr/>
                <p:nvPr/>
              </p:nvSpPr>
              <p:spPr>
                <a:xfrm>
                  <a:off x="1575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3" name="Rectangle 62">
                  <a:extLst>
                    <a:ext uri="{FF2B5EF4-FFF2-40B4-BE49-F238E27FC236}">
                      <a16:creationId xmlns:a16="http://schemas.microsoft.com/office/drawing/2014/main" id="{5309232A-8DFA-4C72-85A4-82C2FD38853D}"/>
                    </a:ext>
                  </a:extLst>
                </p:cNvPr>
                <p:cNvSpPr/>
                <p:nvPr/>
              </p:nvSpPr>
              <p:spPr>
                <a:xfrm>
                  <a:off x="1829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4" name="Rectangle 63">
                  <a:extLst>
                    <a:ext uri="{FF2B5EF4-FFF2-40B4-BE49-F238E27FC236}">
                      <a16:creationId xmlns:a16="http://schemas.microsoft.com/office/drawing/2014/main" id="{11FA1120-EA87-47AF-946D-D7C165287393}"/>
                    </a:ext>
                  </a:extLst>
                </p:cNvPr>
                <p:cNvSpPr/>
                <p:nvPr/>
              </p:nvSpPr>
              <p:spPr>
                <a:xfrm>
                  <a:off x="2083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5" name="Rectangle 64">
                  <a:extLst>
                    <a:ext uri="{FF2B5EF4-FFF2-40B4-BE49-F238E27FC236}">
                      <a16:creationId xmlns:a16="http://schemas.microsoft.com/office/drawing/2014/main" id="{894A4193-7C89-4143-A128-694EDF1BE340}"/>
                    </a:ext>
                  </a:extLst>
                </p:cNvPr>
                <p:cNvSpPr/>
                <p:nvPr/>
              </p:nvSpPr>
              <p:spPr>
                <a:xfrm>
                  <a:off x="2337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6" name="Rectangle 65">
                  <a:extLst>
                    <a:ext uri="{FF2B5EF4-FFF2-40B4-BE49-F238E27FC236}">
                      <a16:creationId xmlns:a16="http://schemas.microsoft.com/office/drawing/2014/main" id="{0EF30DA4-673B-4371-9379-9D73559F3F6D}"/>
                    </a:ext>
                  </a:extLst>
                </p:cNvPr>
                <p:cNvSpPr/>
                <p:nvPr/>
              </p:nvSpPr>
              <p:spPr>
                <a:xfrm>
                  <a:off x="2591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7" name="Rectangle 66">
                  <a:extLst>
                    <a:ext uri="{FF2B5EF4-FFF2-40B4-BE49-F238E27FC236}">
                      <a16:creationId xmlns:a16="http://schemas.microsoft.com/office/drawing/2014/main" id="{265D7683-4BC1-4B37-AF24-4D60682C8D3C}"/>
                    </a:ext>
                  </a:extLst>
                </p:cNvPr>
                <p:cNvSpPr/>
                <p:nvPr/>
              </p:nvSpPr>
              <p:spPr>
                <a:xfrm>
                  <a:off x="2845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8" name="Rectangle 67">
                  <a:extLst>
                    <a:ext uri="{FF2B5EF4-FFF2-40B4-BE49-F238E27FC236}">
                      <a16:creationId xmlns:a16="http://schemas.microsoft.com/office/drawing/2014/main" id="{9699D3E3-0A48-44D4-B3C2-171070C8EF33}"/>
                    </a:ext>
                  </a:extLst>
                </p:cNvPr>
                <p:cNvSpPr/>
                <p:nvPr/>
              </p:nvSpPr>
              <p:spPr>
                <a:xfrm>
                  <a:off x="559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9" name="Rectangle 68">
                  <a:extLst>
                    <a:ext uri="{FF2B5EF4-FFF2-40B4-BE49-F238E27FC236}">
                      <a16:creationId xmlns:a16="http://schemas.microsoft.com/office/drawing/2014/main" id="{B3DFBA3D-D85D-4941-B1C1-AF263EBD7FD2}"/>
                    </a:ext>
                  </a:extLst>
                </p:cNvPr>
                <p:cNvSpPr/>
                <p:nvPr/>
              </p:nvSpPr>
              <p:spPr>
                <a:xfrm>
                  <a:off x="813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0" name="Rectangle 69">
                  <a:extLst>
                    <a:ext uri="{FF2B5EF4-FFF2-40B4-BE49-F238E27FC236}">
                      <a16:creationId xmlns:a16="http://schemas.microsoft.com/office/drawing/2014/main" id="{564247B0-DD4C-43C3-B598-2B9C1D23D567}"/>
                    </a:ext>
                  </a:extLst>
                </p:cNvPr>
                <p:cNvSpPr/>
                <p:nvPr/>
              </p:nvSpPr>
              <p:spPr>
                <a:xfrm>
                  <a:off x="1067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1" name="Rectangle 70">
                  <a:extLst>
                    <a:ext uri="{FF2B5EF4-FFF2-40B4-BE49-F238E27FC236}">
                      <a16:creationId xmlns:a16="http://schemas.microsoft.com/office/drawing/2014/main" id="{F9481BA3-892B-409A-88F6-7B9D4DD644F8}"/>
                    </a:ext>
                  </a:extLst>
                </p:cNvPr>
                <p:cNvSpPr/>
                <p:nvPr/>
              </p:nvSpPr>
              <p:spPr>
                <a:xfrm>
                  <a:off x="1321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2" name="Rectangle 71">
                  <a:extLst>
                    <a:ext uri="{FF2B5EF4-FFF2-40B4-BE49-F238E27FC236}">
                      <a16:creationId xmlns:a16="http://schemas.microsoft.com/office/drawing/2014/main" id="{281A775D-CD8D-41E0-BEC2-26197906C4EA}"/>
                    </a:ext>
                  </a:extLst>
                </p:cNvPr>
                <p:cNvSpPr/>
                <p:nvPr/>
              </p:nvSpPr>
              <p:spPr>
                <a:xfrm>
                  <a:off x="1575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3" name="Rectangle 72">
                  <a:extLst>
                    <a:ext uri="{FF2B5EF4-FFF2-40B4-BE49-F238E27FC236}">
                      <a16:creationId xmlns:a16="http://schemas.microsoft.com/office/drawing/2014/main" id="{CBA12144-36AD-42DA-8811-B9A69CFDCEC1}"/>
                    </a:ext>
                  </a:extLst>
                </p:cNvPr>
                <p:cNvSpPr/>
                <p:nvPr/>
              </p:nvSpPr>
              <p:spPr>
                <a:xfrm>
                  <a:off x="1829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4" name="Rectangle 73">
                  <a:extLst>
                    <a:ext uri="{FF2B5EF4-FFF2-40B4-BE49-F238E27FC236}">
                      <a16:creationId xmlns:a16="http://schemas.microsoft.com/office/drawing/2014/main" id="{017B4BB4-BBDA-419E-B8CF-C8CAA34B5297}"/>
                    </a:ext>
                  </a:extLst>
                </p:cNvPr>
                <p:cNvSpPr/>
                <p:nvPr/>
              </p:nvSpPr>
              <p:spPr>
                <a:xfrm>
                  <a:off x="2083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5" name="Rectangle 74">
                  <a:extLst>
                    <a:ext uri="{FF2B5EF4-FFF2-40B4-BE49-F238E27FC236}">
                      <a16:creationId xmlns:a16="http://schemas.microsoft.com/office/drawing/2014/main" id="{5B109E5F-D268-48F2-B248-5B94B627E1E7}"/>
                    </a:ext>
                  </a:extLst>
                </p:cNvPr>
                <p:cNvSpPr/>
                <p:nvPr/>
              </p:nvSpPr>
              <p:spPr>
                <a:xfrm>
                  <a:off x="2337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6" name="Rectangle 75">
                  <a:extLst>
                    <a:ext uri="{FF2B5EF4-FFF2-40B4-BE49-F238E27FC236}">
                      <a16:creationId xmlns:a16="http://schemas.microsoft.com/office/drawing/2014/main" id="{754CA605-BD79-4DF6-AAE0-ADFAED6FFAF3}"/>
                    </a:ext>
                  </a:extLst>
                </p:cNvPr>
                <p:cNvSpPr/>
                <p:nvPr/>
              </p:nvSpPr>
              <p:spPr>
                <a:xfrm>
                  <a:off x="2591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7" name="Rectangle 76">
                  <a:extLst>
                    <a:ext uri="{FF2B5EF4-FFF2-40B4-BE49-F238E27FC236}">
                      <a16:creationId xmlns:a16="http://schemas.microsoft.com/office/drawing/2014/main" id="{0084B4EF-299D-493B-ACCD-CA12385B094D}"/>
                    </a:ext>
                  </a:extLst>
                </p:cNvPr>
                <p:cNvSpPr/>
                <p:nvPr/>
              </p:nvSpPr>
              <p:spPr>
                <a:xfrm>
                  <a:off x="2845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8" name="Rectangle 77">
                  <a:extLst>
                    <a:ext uri="{FF2B5EF4-FFF2-40B4-BE49-F238E27FC236}">
                      <a16:creationId xmlns:a16="http://schemas.microsoft.com/office/drawing/2014/main" id="{9BBFA2D0-E2B8-4617-95A8-5D1BC32E47E3}"/>
                    </a:ext>
                  </a:extLst>
                </p:cNvPr>
                <p:cNvSpPr/>
                <p:nvPr/>
              </p:nvSpPr>
              <p:spPr>
                <a:xfrm>
                  <a:off x="559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9" name="Rectangle 78">
                  <a:extLst>
                    <a:ext uri="{FF2B5EF4-FFF2-40B4-BE49-F238E27FC236}">
                      <a16:creationId xmlns:a16="http://schemas.microsoft.com/office/drawing/2014/main" id="{AD7DCEEF-C960-4142-84DE-CFE248E72AAC}"/>
                    </a:ext>
                  </a:extLst>
                </p:cNvPr>
                <p:cNvSpPr/>
                <p:nvPr/>
              </p:nvSpPr>
              <p:spPr>
                <a:xfrm>
                  <a:off x="813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0" name="Rectangle 79">
                  <a:extLst>
                    <a:ext uri="{FF2B5EF4-FFF2-40B4-BE49-F238E27FC236}">
                      <a16:creationId xmlns:a16="http://schemas.microsoft.com/office/drawing/2014/main" id="{7F689108-53D2-4541-855C-C8010FA60281}"/>
                    </a:ext>
                  </a:extLst>
                </p:cNvPr>
                <p:cNvSpPr/>
                <p:nvPr/>
              </p:nvSpPr>
              <p:spPr>
                <a:xfrm>
                  <a:off x="1067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1" name="Rectangle 80">
                  <a:extLst>
                    <a:ext uri="{FF2B5EF4-FFF2-40B4-BE49-F238E27FC236}">
                      <a16:creationId xmlns:a16="http://schemas.microsoft.com/office/drawing/2014/main" id="{4ACE2D27-EA09-4968-A89F-64B57A05A267}"/>
                    </a:ext>
                  </a:extLst>
                </p:cNvPr>
                <p:cNvSpPr/>
                <p:nvPr/>
              </p:nvSpPr>
              <p:spPr>
                <a:xfrm>
                  <a:off x="1321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2" name="Rectangle 81">
                  <a:extLst>
                    <a:ext uri="{FF2B5EF4-FFF2-40B4-BE49-F238E27FC236}">
                      <a16:creationId xmlns:a16="http://schemas.microsoft.com/office/drawing/2014/main" id="{35255BFB-DBFA-4F04-8BA0-6594CFB51620}"/>
                    </a:ext>
                  </a:extLst>
                </p:cNvPr>
                <p:cNvSpPr/>
                <p:nvPr/>
              </p:nvSpPr>
              <p:spPr>
                <a:xfrm>
                  <a:off x="1575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3" name="Rectangle 82">
                  <a:extLst>
                    <a:ext uri="{FF2B5EF4-FFF2-40B4-BE49-F238E27FC236}">
                      <a16:creationId xmlns:a16="http://schemas.microsoft.com/office/drawing/2014/main" id="{BA0AA8CF-0D38-474F-89A7-C3EB8BF9FFDF}"/>
                    </a:ext>
                  </a:extLst>
                </p:cNvPr>
                <p:cNvSpPr/>
                <p:nvPr/>
              </p:nvSpPr>
              <p:spPr>
                <a:xfrm>
                  <a:off x="1829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4" name="Rectangle 83">
                  <a:extLst>
                    <a:ext uri="{FF2B5EF4-FFF2-40B4-BE49-F238E27FC236}">
                      <a16:creationId xmlns:a16="http://schemas.microsoft.com/office/drawing/2014/main" id="{57066B3E-9784-41E3-8684-718BDCCDD6C0}"/>
                    </a:ext>
                  </a:extLst>
                </p:cNvPr>
                <p:cNvSpPr/>
                <p:nvPr/>
              </p:nvSpPr>
              <p:spPr>
                <a:xfrm>
                  <a:off x="2083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5" name="Rectangle 84">
                  <a:extLst>
                    <a:ext uri="{FF2B5EF4-FFF2-40B4-BE49-F238E27FC236}">
                      <a16:creationId xmlns:a16="http://schemas.microsoft.com/office/drawing/2014/main" id="{A8D406C9-DA7B-48E2-87B3-627012423C82}"/>
                    </a:ext>
                  </a:extLst>
                </p:cNvPr>
                <p:cNvSpPr/>
                <p:nvPr/>
              </p:nvSpPr>
              <p:spPr>
                <a:xfrm>
                  <a:off x="2337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6" name="Rectangle 85">
                  <a:extLst>
                    <a:ext uri="{FF2B5EF4-FFF2-40B4-BE49-F238E27FC236}">
                      <a16:creationId xmlns:a16="http://schemas.microsoft.com/office/drawing/2014/main" id="{23ADAB03-CC3F-4A44-89FB-9B8CBF5EA2FB}"/>
                    </a:ext>
                  </a:extLst>
                </p:cNvPr>
                <p:cNvSpPr/>
                <p:nvPr/>
              </p:nvSpPr>
              <p:spPr>
                <a:xfrm>
                  <a:off x="2591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7" name="Rectangle 86">
                  <a:extLst>
                    <a:ext uri="{FF2B5EF4-FFF2-40B4-BE49-F238E27FC236}">
                      <a16:creationId xmlns:a16="http://schemas.microsoft.com/office/drawing/2014/main" id="{12704917-D736-4737-B519-E66A7C6F095D}"/>
                    </a:ext>
                  </a:extLst>
                </p:cNvPr>
                <p:cNvSpPr/>
                <p:nvPr/>
              </p:nvSpPr>
              <p:spPr>
                <a:xfrm>
                  <a:off x="2845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8" name="Rectangle 87">
                  <a:extLst>
                    <a:ext uri="{FF2B5EF4-FFF2-40B4-BE49-F238E27FC236}">
                      <a16:creationId xmlns:a16="http://schemas.microsoft.com/office/drawing/2014/main" id="{26A8C44D-FB66-4D89-BC1A-13C253D2BDC8}"/>
                    </a:ext>
                  </a:extLst>
                </p:cNvPr>
                <p:cNvSpPr/>
                <p:nvPr/>
              </p:nvSpPr>
              <p:spPr>
                <a:xfrm>
                  <a:off x="559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9" name="Rectangle 88">
                  <a:extLst>
                    <a:ext uri="{FF2B5EF4-FFF2-40B4-BE49-F238E27FC236}">
                      <a16:creationId xmlns:a16="http://schemas.microsoft.com/office/drawing/2014/main" id="{BB522D91-CD31-4370-BD58-64C0F1D6F740}"/>
                    </a:ext>
                  </a:extLst>
                </p:cNvPr>
                <p:cNvSpPr/>
                <p:nvPr/>
              </p:nvSpPr>
              <p:spPr>
                <a:xfrm>
                  <a:off x="813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0" name="Rectangle 89">
                  <a:extLst>
                    <a:ext uri="{FF2B5EF4-FFF2-40B4-BE49-F238E27FC236}">
                      <a16:creationId xmlns:a16="http://schemas.microsoft.com/office/drawing/2014/main" id="{BF5E7999-A1FA-4344-8D1E-8D56FB32E64D}"/>
                    </a:ext>
                  </a:extLst>
                </p:cNvPr>
                <p:cNvSpPr/>
                <p:nvPr/>
              </p:nvSpPr>
              <p:spPr>
                <a:xfrm>
                  <a:off x="1067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1" name="Rectangle 90">
                  <a:extLst>
                    <a:ext uri="{FF2B5EF4-FFF2-40B4-BE49-F238E27FC236}">
                      <a16:creationId xmlns:a16="http://schemas.microsoft.com/office/drawing/2014/main" id="{B5514EA1-65B3-445A-8C75-CD16DC5D765F}"/>
                    </a:ext>
                  </a:extLst>
                </p:cNvPr>
                <p:cNvSpPr/>
                <p:nvPr/>
              </p:nvSpPr>
              <p:spPr>
                <a:xfrm>
                  <a:off x="1321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2" name="Rectangle 91">
                  <a:extLst>
                    <a:ext uri="{FF2B5EF4-FFF2-40B4-BE49-F238E27FC236}">
                      <a16:creationId xmlns:a16="http://schemas.microsoft.com/office/drawing/2014/main" id="{E2DB0A95-627E-463D-A63F-7035A855B265}"/>
                    </a:ext>
                  </a:extLst>
                </p:cNvPr>
                <p:cNvSpPr/>
                <p:nvPr/>
              </p:nvSpPr>
              <p:spPr>
                <a:xfrm>
                  <a:off x="1575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3" name="Rectangle 92">
                  <a:extLst>
                    <a:ext uri="{FF2B5EF4-FFF2-40B4-BE49-F238E27FC236}">
                      <a16:creationId xmlns:a16="http://schemas.microsoft.com/office/drawing/2014/main" id="{8A97E46F-BF4F-4689-B449-1C394A01B389}"/>
                    </a:ext>
                  </a:extLst>
                </p:cNvPr>
                <p:cNvSpPr/>
                <p:nvPr/>
              </p:nvSpPr>
              <p:spPr>
                <a:xfrm>
                  <a:off x="1829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4" name="Rectangle 93">
                  <a:extLst>
                    <a:ext uri="{FF2B5EF4-FFF2-40B4-BE49-F238E27FC236}">
                      <a16:creationId xmlns:a16="http://schemas.microsoft.com/office/drawing/2014/main" id="{3719B3D7-B648-4773-8C25-6F7901C7E469}"/>
                    </a:ext>
                  </a:extLst>
                </p:cNvPr>
                <p:cNvSpPr/>
                <p:nvPr/>
              </p:nvSpPr>
              <p:spPr>
                <a:xfrm>
                  <a:off x="2083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5" name="Rectangle 94">
                  <a:extLst>
                    <a:ext uri="{FF2B5EF4-FFF2-40B4-BE49-F238E27FC236}">
                      <a16:creationId xmlns:a16="http://schemas.microsoft.com/office/drawing/2014/main" id="{01425266-15D1-4E4B-9AA7-BDE3633FA3E9}"/>
                    </a:ext>
                  </a:extLst>
                </p:cNvPr>
                <p:cNvSpPr/>
                <p:nvPr/>
              </p:nvSpPr>
              <p:spPr>
                <a:xfrm>
                  <a:off x="2337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6" name="Rectangle 95">
                  <a:extLst>
                    <a:ext uri="{FF2B5EF4-FFF2-40B4-BE49-F238E27FC236}">
                      <a16:creationId xmlns:a16="http://schemas.microsoft.com/office/drawing/2014/main" id="{0312EEA2-038E-480F-A9CD-75FF08EE9B3B}"/>
                    </a:ext>
                  </a:extLst>
                </p:cNvPr>
                <p:cNvSpPr/>
                <p:nvPr/>
              </p:nvSpPr>
              <p:spPr>
                <a:xfrm>
                  <a:off x="2591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7" name="Rectangle 96">
                  <a:extLst>
                    <a:ext uri="{FF2B5EF4-FFF2-40B4-BE49-F238E27FC236}">
                      <a16:creationId xmlns:a16="http://schemas.microsoft.com/office/drawing/2014/main" id="{CD0A707F-6FB4-4709-9436-908F19EA5EB0}"/>
                    </a:ext>
                  </a:extLst>
                </p:cNvPr>
                <p:cNvSpPr/>
                <p:nvPr/>
              </p:nvSpPr>
              <p:spPr>
                <a:xfrm>
                  <a:off x="2845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8" name="Rectangle 97">
                  <a:extLst>
                    <a:ext uri="{FF2B5EF4-FFF2-40B4-BE49-F238E27FC236}">
                      <a16:creationId xmlns:a16="http://schemas.microsoft.com/office/drawing/2014/main" id="{7817181B-8A72-4C5F-B765-2AAEEEE0C224}"/>
                    </a:ext>
                  </a:extLst>
                </p:cNvPr>
                <p:cNvSpPr/>
                <p:nvPr/>
              </p:nvSpPr>
              <p:spPr>
                <a:xfrm>
                  <a:off x="559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9" name="Rectangle 98">
                  <a:extLst>
                    <a:ext uri="{FF2B5EF4-FFF2-40B4-BE49-F238E27FC236}">
                      <a16:creationId xmlns:a16="http://schemas.microsoft.com/office/drawing/2014/main" id="{3CEC492B-E5C1-4DB2-AD14-295ACA05A08A}"/>
                    </a:ext>
                  </a:extLst>
                </p:cNvPr>
                <p:cNvSpPr/>
                <p:nvPr/>
              </p:nvSpPr>
              <p:spPr>
                <a:xfrm>
                  <a:off x="813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0" name="Rectangle 99">
                  <a:extLst>
                    <a:ext uri="{FF2B5EF4-FFF2-40B4-BE49-F238E27FC236}">
                      <a16:creationId xmlns:a16="http://schemas.microsoft.com/office/drawing/2014/main" id="{6ED5E68B-7A13-42F0-9586-D69526E13CEA}"/>
                    </a:ext>
                  </a:extLst>
                </p:cNvPr>
                <p:cNvSpPr/>
                <p:nvPr/>
              </p:nvSpPr>
              <p:spPr>
                <a:xfrm>
                  <a:off x="1067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1" name="Rectangle 100">
                  <a:extLst>
                    <a:ext uri="{FF2B5EF4-FFF2-40B4-BE49-F238E27FC236}">
                      <a16:creationId xmlns:a16="http://schemas.microsoft.com/office/drawing/2014/main" id="{47F2E1F9-9E05-4DAC-8E72-34384521CBCE}"/>
                    </a:ext>
                  </a:extLst>
                </p:cNvPr>
                <p:cNvSpPr/>
                <p:nvPr/>
              </p:nvSpPr>
              <p:spPr>
                <a:xfrm>
                  <a:off x="1321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2" name="Rectangle 101">
                  <a:extLst>
                    <a:ext uri="{FF2B5EF4-FFF2-40B4-BE49-F238E27FC236}">
                      <a16:creationId xmlns:a16="http://schemas.microsoft.com/office/drawing/2014/main" id="{536FD06D-C9F9-4540-B757-B689CE84B331}"/>
                    </a:ext>
                  </a:extLst>
                </p:cNvPr>
                <p:cNvSpPr/>
                <p:nvPr/>
              </p:nvSpPr>
              <p:spPr>
                <a:xfrm>
                  <a:off x="1575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3" name="Rectangle 102">
                  <a:extLst>
                    <a:ext uri="{FF2B5EF4-FFF2-40B4-BE49-F238E27FC236}">
                      <a16:creationId xmlns:a16="http://schemas.microsoft.com/office/drawing/2014/main" id="{6759BB12-1B19-469C-BDB4-55966B65C6C1}"/>
                    </a:ext>
                  </a:extLst>
                </p:cNvPr>
                <p:cNvSpPr/>
                <p:nvPr/>
              </p:nvSpPr>
              <p:spPr>
                <a:xfrm>
                  <a:off x="1829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4" name="Rectangle 103">
                  <a:extLst>
                    <a:ext uri="{FF2B5EF4-FFF2-40B4-BE49-F238E27FC236}">
                      <a16:creationId xmlns:a16="http://schemas.microsoft.com/office/drawing/2014/main" id="{1D555DD0-3260-4AF0-9B77-79621F8DCBD3}"/>
                    </a:ext>
                  </a:extLst>
                </p:cNvPr>
                <p:cNvSpPr/>
                <p:nvPr/>
              </p:nvSpPr>
              <p:spPr>
                <a:xfrm>
                  <a:off x="2083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5" name="Rectangle 104">
                  <a:extLst>
                    <a:ext uri="{FF2B5EF4-FFF2-40B4-BE49-F238E27FC236}">
                      <a16:creationId xmlns:a16="http://schemas.microsoft.com/office/drawing/2014/main" id="{EBF665FF-D0AE-4337-B38C-9F76CBB99E2E}"/>
                    </a:ext>
                  </a:extLst>
                </p:cNvPr>
                <p:cNvSpPr/>
                <p:nvPr/>
              </p:nvSpPr>
              <p:spPr>
                <a:xfrm>
                  <a:off x="2337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6" name="Rectangle 105">
                  <a:extLst>
                    <a:ext uri="{FF2B5EF4-FFF2-40B4-BE49-F238E27FC236}">
                      <a16:creationId xmlns:a16="http://schemas.microsoft.com/office/drawing/2014/main" id="{10521820-6BF4-41F6-BED2-914B6C80D187}"/>
                    </a:ext>
                  </a:extLst>
                </p:cNvPr>
                <p:cNvSpPr/>
                <p:nvPr/>
              </p:nvSpPr>
              <p:spPr>
                <a:xfrm>
                  <a:off x="2591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7" name="Rectangle 106">
                  <a:extLst>
                    <a:ext uri="{FF2B5EF4-FFF2-40B4-BE49-F238E27FC236}">
                      <a16:creationId xmlns:a16="http://schemas.microsoft.com/office/drawing/2014/main" id="{BB2B668B-8CFA-42D4-8CC2-7990060BB4BA}"/>
                    </a:ext>
                  </a:extLst>
                </p:cNvPr>
                <p:cNvSpPr/>
                <p:nvPr/>
              </p:nvSpPr>
              <p:spPr>
                <a:xfrm>
                  <a:off x="2845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8" name="Rectangle 107">
                  <a:extLst>
                    <a:ext uri="{FF2B5EF4-FFF2-40B4-BE49-F238E27FC236}">
                      <a16:creationId xmlns:a16="http://schemas.microsoft.com/office/drawing/2014/main" id="{8E544B16-7991-4B3E-B560-F429ED3E57F9}"/>
                    </a:ext>
                  </a:extLst>
                </p:cNvPr>
                <p:cNvSpPr/>
                <p:nvPr/>
              </p:nvSpPr>
              <p:spPr>
                <a:xfrm>
                  <a:off x="559324" y="4302524"/>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9" name="Rectangle 108">
                  <a:extLst>
                    <a:ext uri="{FF2B5EF4-FFF2-40B4-BE49-F238E27FC236}">
                      <a16:creationId xmlns:a16="http://schemas.microsoft.com/office/drawing/2014/main" id="{D4B34BF2-4300-4374-BA32-FA94B4C2866A}"/>
                    </a:ext>
                  </a:extLst>
                </p:cNvPr>
                <p:cNvSpPr/>
                <p:nvPr/>
              </p:nvSpPr>
              <p:spPr>
                <a:xfrm>
                  <a:off x="813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0" name="Rectangle 109">
                  <a:extLst>
                    <a:ext uri="{FF2B5EF4-FFF2-40B4-BE49-F238E27FC236}">
                      <a16:creationId xmlns:a16="http://schemas.microsoft.com/office/drawing/2014/main" id="{4CC16A23-9558-4CB1-AB43-BB10291FA577}"/>
                    </a:ext>
                  </a:extLst>
                </p:cNvPr>
                <p:cNvSpPr/>
                <p:nvPr/>
              </p:nvSpPr>
              <p:spPr>
                <a:xfrm>
                  <a:off x="1067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1" name="Rectangle 110">
                  <a:extLst>
                    <a:ext uri="{FF2B5EF4-FFF2-40B4-BE49-F238E27FC236}">
                      <a16:creationId xmlns:a16="http://schemas.microsoft.com/office/drawing/2014/main" id="{158A368B-32E3-4D07-B876-8524BE731657}"/>
                    </a:ext>
                  </a:extLst>
                </p:cNvPr>
                <p:cNvSpPr/>
                <p:nvPr/>
              </p:nvSpPr>
              <p:spPr>
                <a:xfrm>
                  <a:off x="1321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2" name="Rectangle 111">
                  <a:extLst>
                    <a:ext uri="{FF2B5EF4-FFF2-40B4-BE49-F238E27FC236}">
                      <a16:creationId xmlns:a16="http://schemas.microsoft.com/office/drawing/2014/main" id="{50DEF4EE-39BD-4A58-A4A3-191D70138D39}"/>
                    </a:ext>
                  </a:extLst>
                </p:cNvPr>
                <p:cNvSpPr/>
                <p:nvPr/>
              </p:nvSpPr>
              <p:spPr>
                <a:xfrm>
                  <a:off x="1575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3" name="Rectangle 112">
                  <a:extLst>
                    <a:ext uri="{FF2B5EF4-FFF2-40B4-BE49-F238E27FC236}">
                      <a16:creationId xmlns:a16="http://schemas.microsoft.com/office/drawing/2014/main" id="{32918218-AC2F-4B4C-9A56-D019A27505B0}"/>
                    </a:ext>
                  </a:extLst>
                </p:cNvPr>
                <p:cNvSpPr/>
                <p:nvPr/>
              </p:nvSpPr>
              <p:spPr>
                <a:xfrm>
                  <a:off x="1829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4" name="Rectangle 113">
                  <a:extLst>
                    <a:ext uri="{FF2B5EF4-FFF2-40B4-BE49-F238E27FC236}">
                      <a16:creationId xmlns:a16="http://schemas.microsoft.com/office/drawing/2014/main" id="{7F19316E-0B33-4C1C-9B97-89C9AB83A33E}"/>
                    </a:ext>
                  </a:extLst>
                </p:cNvPr>
                <p:cNvSpPr/>
                <p:nvPr/>
              </p:nvSpPr>
              <p:spPr>
                <a:xfrm>
                  <a:off x="2083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5" name="Rectangle 114">
                  <a:extLst>
                    <a:ext uri="{FF2B5EF4-FFF2-40B4-BE49-F238E27FC236}">
                      <a16:creationId xmlns:a16="http://schemas.microsoft.com/office/drawing/2014/main" id="{94916BF5-6124-4537-B68B-D3FA103A9536}"/>
                    </a:ext>
                  </a:extLst>
                </p:cNvPr>
                <p:cNvSpPr/>
                <p:nvPr/>
              </p:nvSpPr>
              <p:spPr>
                <a:xfrm>
                  <a:off x="2337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6" name="Rectangle 115">
                  <a:extLst>
                    <a:ext uri="{FF2B5EF4-FFF2-40B4-BE49-F238E27FC236}">
                      <a16:creationId xmlns:a16="http://schemas.microsoft.com/office/drawing/2014/main" id="{D4843EE3-2935-4B9C-B8EA-20813416CA5E}"/>
                    </a:ext>
                  </a:extLst>
                </p:cNvPr>
                <p:cNvSpPr/>
                <p:nvPr/>
              </p:nvSpPr>
              <p:spPr>
                <a:xfrm>
                  <a:off x="2591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7" name="Rectangle 116">
                  <a:extLst>
                    <a:ext uri="{FF2B5EF4-FFF2-40B4-BE49-F238E27FC236}">
                      <a16:creationId xmlns:a16="http://schemas.microsoft.com/office/drawing/2014/main" id="{3CD9F738-119C-4200-A7AD-05986B8A5D7A}"/>
                    </a:ext>
                  </a:extLst>
                </p:cNvPr>
                <p:cNvSpPr/>
                <p:nvPr/>
              </p:nvSpPr>
              <p:spPr>
                <a:xfrm>
                  <a:off x="2845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grpSp>
      </p:grpSp>
      <p:sp>
        <p:nvSpPr>
          <p:cNvPr id="330" name="TextBox 329">
            <a:extLst>
              <a:ext uri="{FF2B5EF4-FFF2-40B4-BE49-F238E27FC236}">
                <a16:creationId xmlns:a16="http://schemas.microsoft.com/office/drawing/2014/main" id="{3CA7A112-D1CE-474A-8C4D-3A24A44198B1}"/>
              </a:ext>
            </a:extLst>
          </p:cNvPr>
          <p:cNvSpPr txBox="1"/>
          <p:nvPr/>
        </p:nvSpPr>
        <p:spPr>
          <a:xfrm>
            <a:off x="4652904" y="3499976"/>
            <a:ext cx="6981884"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400" dirty="0">
                <a:cs typeface="+mn-cs"/>
              </a:rPr>
              <a:t>Used to estimate the model parameters (e.g. weights, coefficients, decision tree nodes, …)</a:t>
            </a:r>
          </a:p>
        </p:txBody>
      </p:sp>
      <p:sp>
        <p:nvSpPr>
          <p:cNvPr id="332" name="TextBox 331">
            <a:extLst>
              <a:ext uri="{FF2B5EF4-FFF2-40B4-BE49-F238E27FC236}">
                <a16:creationId xmlns:a16="http://schemas.microsoft.com/office/drawing/2014/main" id="{159D3A1B-84DE-4141-B613-07B4EFC9F08F}"/>
              </a:ext>
            </a:extLst>
          </p:cNvPr>
          <p:cNvSpPr txBox="1"/>
          <p:nvPr/>
        </p:nvSpPr>
        <p:spPr>
          <a:xfrm>
            <a:off x="4652904" y="4859884"/>
            <a:ext cx="6981884"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400" dirty="0">
                <a:cs typeface="+mn-cs"/>
              </a:rPr>
              <a:t>Used to tune hyperparameters (e.g., how many nodes in a decision tree, how many trees in a forest)</a:t>
            </a:r>
          </a:p>
        </p:txBody>
      </p:sp>
      <p:sp>
        <p:nvSpPr>
          <p:cNvPr id="334" name="TextBox 333">
            <a:extLst>
              <a:ext uri="{FF2B5EF4-FFF2-40B4-BE49-F238E27FC236}">
                <a16:creationId xmlns:a16="http://schemas.microsoft.com/office/drawing/2014/main" id="{4310D2E3-8B9A-4633-8141-561A11FE650E}"/>
              </a:ext>
            </a:extLst>
          </p:cNvPr>
          <p:cNvSpPr txBox="1"/>
          <p:nvPr/>
        </p:nvSpPr>
        <p:spPr>
          <a:xfrm>
            <a:off x="4652904" y="5568572"/>
            <a:ext cx="6981884" cy="46935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US" sz="1400" dirty="0">
                <a:cs typeface="+mn-cs"/>
              </a:rPr>
              <a:t>Used to test how the model performs on a new (out of sample) data set</a:t>
            </a:r>
          </a:p>
          <a:p>
            <a:pPr lvl="1"/>
            <a:r>
              <a:rPr lang="en-US" sz="1400" dirty="0">
                <a:cs typeface="+mn-cs"/>
              </a:rPr>
              <a:t>If a model performs well on the test set, chances of overfitting are low</a:t>
            </a:r>
          </a:p>
        </p:txBody>
      </p:sp>
      <p:cxnSp>
        <p:nvCxnSpPr>
          <p:cNvPr id="336" name="Straight Connector 335">
            <a:extLst>
              <a:ext uri="{FF2B5EF4-FFF2-40B4-BE49-F238E27FC236}">
                <a16:creationId xmlns:a16="http://schemas.microsoft.com/office/drawing/2014/main" id="{917BE021-2807-446E-A257-9E2F2BCB6EC0}"/>
              </a:ext>
            </a:extLst>
          </p:cNvPr>
          <p:cNvCxnSpPr>
            <a:cxnSpLocks/>
          </p:cNvCxnSpPr>
          <p:nvPr/>
        </p:nvCxnSpPr>
        <p:spPr>
          <a:xfrm>
            <a:off x="4652904" y="5444278"/>
            <a:ext cx="6981884"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27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extLst>
              <p:ext uri="{D42A27DB-BD31-4B8C-83A1-F6EECF244321}">
                <p14:modId xmlns:p14="http://schemas.microsoft.com/office/powerpoint/2010/main" val="987623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27" imgH="327" progId="TCLayout.ActiveDocument.1">
                  <p:embed/>
                </p:oleObj>
              </mc:Choice>
              <mc:Fallback>
                <p:oleObj name="think-cell Slide" r:id="rId10"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5099F31-ABD2-4B06-8E8D-FC457695B90A}"/>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latin typeface="Arial" panose="020B0604020202020204" pitchFamily="34" charset="0"/>
              <a:sym typeface="Arial" panose="020B0604020202020204" pitchFamily="34"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vert="horz" wrap="square" anchor="b" anchorCtr="0">
            <a:noAutofit/>
          </a:bodyPr>
          <a:lstStyle/>
          <a:p>
            <a:r>
              <a:rPr lang="en-US" sz="2300" dirty="0"/>
              <a:t>The pattern we observed in our previous example is very common: More complex models fit better to the training data, but less well to the test data</a:t>
            </a:r>
          </a:p>
        </p:txBody>
      </p:sp>
      <p:sp>
        <p:nvSpPr>
          <p:cNvPr id="10" name="TextBox 9">
            <a:extLst>
              <a:ext uri="{FF2B5EF4-FFF2-40B4-BE49-F238E27FC236}">
                <a16:creationId xmlns:a16="http://schemas.microsoft.com/office/drawing/2014/main" id="{6C8895A5-7CA6-4BFC-A8E0-457F03648C58}"/>
              </a:ext>
            </a:extLst>
          </p:cNvPr>
          <p:cNvSpPr txBox="1">
            <a:spLocks/>
          </p:cNvSpPr>
          <p:nvPr/>
        </p:nvSpPr>
        <p:spPr bwMode="gray">
          <a:xfrm>
            <a:off x="554736" y="1726225"/>
            <a:ext cx="11082528" cy="748923"/>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b="1" dirty="0"/>
              <a:t>Basic idea: </a:t>
            </a:r>
          </a:p>
          <a:p>
            <a:r>
              <a:rPr lang="en-US" sz="1400" dirty="0"/>
              <a:t>Hold back some of your data to check how the model performs on a new data set.</a:t>
            </a:r>
          </a:p>
          <a:p>
            <a:r>
              <a:rPr lang="en-US" sz="1400" dirty="0"/>
              <a:t>Thus you split you split your data into three parts (randomly!):</a:t>
            </a:r>
          </a:p>
        </p:txBody>
      </p:sp>
      <p:grpSp>
        <p:nvGrpSpPr>
          <p:cNvPr id="18" name="Group 17">
            <a:extLst>
              <a:ext uri="{FF2B5EF4-FFF2-40B4-BE49-F238E27FC236}">
                <a16:creationId xmlns:a16="http://schemas.microsoft.com/office/drawing/2014/main" id="{92BB0409-ED2C-42C2-943F-E1C9E669E7A1}"/>
              </a:ext>
            </a:extLst>
          </p:cNvPr>
          <p:cNvGrpSpPr>
            <a:grpSpLocks/>
          </p:cNvGrpSpPr>
          <p:nvPr/>
        </p:nvGrpSpPr>
        <p:grpSpPr>
          <a:xfrm>
            <a:off x="554736" y="2575569"/>
            <a:ext cx="3830575" cy="3565086"/>
            <a:chOff x="693981" y="2295925"/>
            <a:chExt cx="4019106" cy="3740551"/>
          </a:xfrm>
        </p:grpSpPr>
        <p:grpSp>
          <p:nvGrpSpPr>
            <p:cNvPr id="19" name="Group 18">
              <a:extLst>
                <a:ext uri="{FF2B5EF4-FFF2-40B4-BE49-F238E27FC236}">
                  <a16:creationId xmlns:a16="http://schemas.microsoft.com/office/drawing/2014/main" id="{B905CAE0-AE92-4950-A2E2-FD9C5D7229DA}"/>
                </a:ext>
              </a:extLst>
            </p:cNvPr>
            <p:cNvGrpSpPr/>
            <p:nvPr/>
          </p:nvGrpSpPr>
          <p:grpSpPr>
            <a:xfrm>
              <a:off x="2198086" y="2295925"/>
              <a:ext cx="2515001" cy="2235601"/>
              <a:chOff x="395878" y="1930600"/>
              <a:chExt cx="2515001" cy="2235601"/>
            </a:xfrm>
            <a:solidFill>
              <a:schemeClr val="bg1">
                <a:lumMod val="85000"/>
              </a:schemeClr>
            </a:solidFill>
          </p:grpSpPr>
          <p:sp>
            <p:nvSpPr>
              <p:cNvPr id="240" name="Rectangle 239">
                <a:extLst>
                  <a:ext uri="{FF2B5EF4-FFF2-40B4-BE49-F238E27FC236}">
                    <a16:creationId xmlns:a16="http://schemas.microsoft.com/office/drawing/2014/main" id="{068DB5CA-28D3-4236-B556-6455A23A9685}"/>
                  </a:ext>
                </a:extLst>
              </p:cNvPr>
              <p:cNvSpPr/>
              <p:nvPr/>
            </p:nvSpPr>
            <p:spPr>
              <a:xfrm>
                <a:off x="395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1" name="Rectangle 240">
                <a:extLst>
                  <a:ext uri="{FF2B5EF4-FFF2-40B4-BE49-F238E27FC236}">
                    <a16:creationId xmlns:a16="http://schemas.microsoft.com/office/drawing/2014/main" id="{54C59F81-AE93-4B22-9378-4F202D904B4F}"/>
                  </a:ext>
                </a:extLst>
              </p:cNvPr>
              <p:cNvSpPr/>
              <p:nvPr/>
            </p:nvSpPr>
            <p:spPr>
              <a:xfrm>
                <a:off x="649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2" name="Rectangle 241">
                <a:extLst>
                  <a:ext uri="{FF2B5EF4-FFF2-40B4-BE49-F238E27FC236}">
                    <a16:creationId xmlns:a16="http://schemas.microsoft.com/office/drawing/2014/main" id="{EF2854F0-635A-4D76-8615-2BB10035962B}"/>
                  </a:ext>
                </a:extLst>
              </p:cNvPr>
              <p:cNvSpPr/>
              <p:nvPr/>
            </p:nvSpPr>
            <p:spPr>
              <a:xfrm>
                <a:off x="903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3" name="Rectangle 242">
                <a:extLst>
                  <a:ext uri="{FF2B5EF4-FFF2-40B4-BE49-F238E27FC236}">
                    <a16:creationId xmlns:a16="http://schemas.microsoft.com/office/drawing/2014/main" id="{E8A299AC-FCCA-4983-8D8B-71DEEF6E1278}"/>
                  </a:ext>
                </a:extLst>
              </p:cNvPr>
              <p:cNvSpPr/>
              <p:nvPr/>
            </p:nvSpPr>
            <p:spPr>
              <a:xfrm>
                <a:off x="1157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4" name="Rectangle 243">
                <a:extLst>
                  <a:ext uri="{FF2B5EF4-FFF2-40B4-BE49-F238E27FC236}">
                    <a16:creationId xmlns:a16="http://schemas.microsoft.com/office/drawing/2014/main" id="{F1062E3F-B02D-4866-9709-1C31F2704F4D}"/>
                  </a:ext>
                </a:extLst>
              </p:cNvPr>
              <p:cNvSpPr/>
              <p:nvPr/>
            </p:nvSpPr>
            <p:spPr>
              <a:xfrm>
                <a:off x="1411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5" name="Rectangle 244">
                <a:extLst>
                  <a:ext uri="{FF2B5EF4-FFF2-40B4-BE49-F238E27FC236}">
                    <a16:creationId xmlns:a16="http://schemas.microsoft.com/office/drawing/2014/main" id="{E10CEC31-6C03-4709-92B9-C1FBFDD35490}"/>
                  </a:ext>
                </a:extLst>
              </p:cNvPr>
              <p:cNvSpPr/>
              <p:nvPr/>
            </p:nvSpPr>
            <p:spPr>
              <a:xfrm>
                <a:off x="1665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6" name="Rectangle 245">
                <a:extLst>
                  <a:ext uri="{FF2B5EF4-FFF2-40B4-BE49-F238E27FC236}">
                    <a16:creationId xmlns:a16="http://schemas.microsoft.com/office/drawing/2014/main" id="{3F1DD625-FA9D-4FF0-BE00-4A99A1B4AEE8}"/>
                  </a:ext>
                </a:extLst>
              </p:cNvPr>
              <p:cNvSpPr/>
              <p:nvPr/>
            </p:nvSpPr>
            <p:spPr>
              <a:xfrm>
                <a:off x="1919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7" name="Rectangle 246">
                <a:extLst>
                  <a:ext uri="{FF2B5EF4-FFF2-40B4-BE49-F238E27FC236}">
                    <a16:creationId xmlns:a16="http://schemas.microsoft.com/office/drawing/2014/main" id="{F16205BE-0D3B-43A8-90D0-17256F69E0D6}"/>
                  </a:ext>
                </a:extLst>
              </p:cNvPr>
              <p:cNvSpPr/>
              <p:nvPr/>
            </p:nvSpPr>
            <p:spPr>
              <a:xfrm>
                <a:off x="2173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8" name="Rectangle 247">
                <a:extLst>
                  <a:ext uri="{FF2B5EF4-FFF2-40B4-BE49-F238E27FC236}">
                    <a16:creationId xmlns:a16="http://schemas.microsoft.com/office/drawing/2014/main" id="{2A7495AC-07A8-4D49-B1C0-5287F6884256}"/>
                  </a:ext>
                </a:extLst>
              </p:cNvPr>
              <p:cNvSpPr/>
              <p:nvPr/>
            </p:nvSpPr>
            <p:spPr>
              <a:xfrm>
                <a:off x="2427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49" name="Rectangle 248">
                <a:extLst>
                  <a:ext uri="{FF2B5EF4-FFF2-40B4-BE49-F238E27FC236}">
                    <a16:creationId xmlns:a16="http://schemas.microsoft.com/office/drawing/2014/main" id="{78564E26-BD3F-4B99-9ABE-3125CA47E6F9}"/>
                  </a:ext>
                </a:extLst>
              </p:cNvPr>
              <p:cNvSpPr/>
              <p:nvPr/>
            </p:nvSpPr>
            <p:spPr>
              <a:xfrm>
                <a:off x="2681878" y="19306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0" name="Rectangle 249">
                <a:extLst>
                  <a:ext uri="{FF2B5EF4-FFF2-40B4-BE49-F238E27FC236}">
                    <a16:creationId xmlns:a16="http://schemas.microsoft.com/office/drawing/2014/main" id="{E1DB1F9F-AD4A-4D00-B55C-66CCEF67DAE6}"/>
                  </a:ext>
                </a:extLst>
              </p:cNvPr>
              <p:cNvSpPr/>
              <p:nvPr/>
            </p:nvSpPr>
            <p:spPr>
              <a:xfrm>
                <a:off x="395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1" name="Rectangle 250">
                <a:extLst>
                  <a:ext uri="{FF2B5EF4-FFF2-40B4-BE49-F238E27FC236}">
                    <a16:creationId xmlns:a16="http://schemas.microsoft.com/office/drawing/2014/main" id="{191FCC69-8CDD-4153-BAC8-2EDECA66D456}"/>
                  </a:ext>
                </a:extLst>
              </p:cNvPr>
              <p:cNvSpPr/>
              <p:nvPr/>
            </p:nvSpPr>
            <p:spPr>
              <a:xfrm>
                <a:off x="649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2" name="Rectangle 251">
                <a:extLst>
                  <a:ext uri="{FF2B5EF4-FFF2-40B4-BE49-F238E27FC236}">
                    <a16:creationId xmlns:a16="http://schemas.microsoft.com/office/drawing/2014/main" id="{67454E84-E6C3-425F-95EA-43C111136B62}"/>
                  </a:ext>
                </a:extLst>
              </p:cNvPr>
              <p:cNvSpPr/>
              <p:nvPr/>
            </p:nvSpPr>
            <p:spPr>
              <a:xfrm>
                <a:off x="903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3" name="Rectangle 252">
                <a:extLst>
                  <a:ext uri="{FF2B5EF4-FFF2-40B4-BE49-F238E27FC236}">
                    <a16:creationId xmlns:a16="http://schemas.microsoft.com/office/drawing/2014/main" id="{DEDA176D-25A8-4076-A861-526BE118B11F}"/>
                  </a:ext>
                </a:extLst>
              </p:cNvPr>
              <p:cNvSpPr/>
              <p:nvPr/>
            </p:nvSpPr>
            <p:spPr>
              <a:xfrm>
                <a:off x="1157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4" name="Rectangle 253">
                <a:extLst>
                  <a:ext uri="{FF2B5EF4-FFF2-40B4-BE49-F238E27FC236}">
                    <a16:creationId xmlns:a16="http://schemas.microsoft.com/office/drawing/2014/main" id="{C99A02AE-7FC9-4E75-91FA-828E84522FA3}"/>
                  </a:ext>
                </a:extLst>
              </p:cNvPr>
              <p:cNvSpPr/>
              <p:nvPr/>
            </p:nvSpPr>
            <p:spPr>
              <a:xfrm>
                <a:off x="1411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5" name="Rectangle 254">
                <a:extLst>
                  <a:ext uri="{FF2B5EF4-FFF2-40B4-BE49-F238E27FC236}">
                    <a16:creationId xmlns:a16="http://schemas.microsoft.com/office/drawing/2014/main" id="{FB2A4A27-7A9B-4732-A148-D5C44C8DD54F}"/>
                  </a:ext>
                </a:extLst>
              </p:cNvPr>
              <p:cNvSpPr/>
              <p:nvPr/>
            </p:nvSpPr>
            <p:spPr>
              <a:xfrm>
                <a:off x="1665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6" name="Rectangle 255">
                <a:extLst>
                  <a:ext uri="{FF2B5EF4-FFF2-40B4-BE49-F238E27FC236}">
                    <a16:creationId xmlns:a16="http://schemas.microsoft.com/office/drawing/2014/main" id="{E5C71443-3657-413D-877F-C21ACC7AE588}"/>
                  </a:ext>
                </a:extLst>
              </p:cNvPr>
              <p:cNvSpPr/>
              <p:nvPr/>
            </p:nvSpPr>
            <p:spPr>
              <a:xfrm>
                <a:off x="1919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7" name="Rectangle 256">
                <a:extLst>
                  <a:ext uri="{FF2B5EF4-FFF2-40B4-BE49-F238E27FC236}">
                    <a16:creationId xmlns:a16="http://schemas.microsoft.com/office/drawing/2014/main" id="{0E66BFA2-0AC6-496F-AC03-4EF4071B20F9}"/>
                  </a:ext>
                </a:extLst>
              </p:cNvPr>
              <p:cNvSpPr/>
              <p:nvPr/>
            </p:nvSpPr>
            <p:spPr>
              <a:xfrm>
                <a:off x="2173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8" name="Rectangle 257">
                <a:extLst>
                  <a:ext uri="{FF2B5EF4-FFF2-40B4-BE49-F238E27FC236}">
                    <a16:creationId xmlns:a16="http://schemas.microsoft.com/office/drawing/2014/main" id="{028E67FC-B775-40DD-BCE5-DC8CFFE4D550}"/>
                  </a:ext>
                </a:extLst>
              </p:cNvPr>
              <p:cNvSpPr/>
              <p:nvPr/>
            </p:nvSpPr>
            <p:spPr>
              <a:xfrm>
                <a:off x="2427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59" name="Rectangle 258">
                <a:extLst>
                  <a:ext uri="{FF2B5EF4-FFF2-40B4-BE49-F238E27FC236}">
                    <a16:creationId xmlns:a16="http://schemas.microsoft.com/office/drawing/2014/main" id="{72C6C89F-6CF7-4C30-A935-61D7F5D0B3D9}"/>
                  </a:ext>
                </a:extLst>
              </p:cNvPr>
              <p:cNvSpPr/>
              <p:nvPr/>
            </p:nvSpPr>
            <p:spPr>
              <a:xfrm>
                <a:off x="2681878" y="21814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0" name="Rectangle 259">
                <a:extLst>
                  <a:ext uri="{FF2B5EF4-FFF2-40B4-BE49-F238E27FC236}">
                    <a16:creationId xmlns:a16="http://schemas.microsoft.com/office/drawing/2014/main" id="{93F60F43-9106-46E0-9D46-F555F86213BD}"/>
                  </a:ext>
                </a:extLst>
              </p:cNvPr>
              <p:cNvSpPr/>
              <p:nvPr/>
            </p:nvSpPr>
            <p:spPr>
              <a:xfrm>
                <a:off x="395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1" name="Rectangle 260">
                <a:extLst>
                  <a:ext uri="{FF2B5EF4-FFF2-40B4-BE49-F238E27FC236}">
                    <a16:creationId xmlns:a16="http://schemas.microsoft.com/office/drawing/2014/main" id="{020E5012-082C-412C-B823-57835292D904}"/>
                  </a:ext>
                </a:extLst>
              </p:cNvPr>
              <p:cNvSpPr/>
              <p:nvPr/>
            </p:nvSpPr>
            <p:spPr>
              <a:xfrm>
                <a:off x="649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2" name="Rectangle 261">
                <a:extLst>
                  <a:ext uri="{FF2B5EF4-FFF2-40B4-BE49-F238E27FC236}">
                    <a16:creationId xmlns:a16="http://schemas.microsoft.com/office/drawing/2014/main" id="{5E6DFEF5-9F46-4E0C-92BB-7C083B59A651}"/>
                  </a:ext>
                </a:extLst>
              </p:cNvPr>
              <p:cNvSpPr/>
              <p:nvPr/>
            </p:nvSpPr>
            <p:spPr>
              <a:xfrm>
                <a:off x="903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3" name="Rectangle 262">
                <a:extLst>
                  <a:ext uri="{FF2B5EF4-FFF2-40B4-BE49-F238E27FC236}">
                    <a16:creationId xmlns:a16="http://schemas.microsoft.com/office/drawing/2014/main" id="{D5903567-98AB-4965-8655-092EA33A3B09}"/>
                  </a:ext>
                </a:extLst>
              </p:cNvPr>
              <p:cNvSpPr/>
              <p:nvPr/>
            </p:nvSpPr>
            <p:spPr>
              <a:xfrm>
                <a:off x="1157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4" name="Rectangle 263">
                <a:extLst>
                  <a:ext uri="{FF2B5EF4-FFF2-40B4-BE49-F238E27FC236}">
                    <a16:creationId xmlns:a16="http://schemas.microsoft.com/office/drawing/2014/main" id="{329595E0-B400-4E78-A1A6-72893BD6AABF}"/>
                  </a:ext>
                </a:extLst>
              </p:cNvPr>
              <p:cNvSpPr/>
              <p:nvPr/>
            </p:nvSpPr>
            <p:spPr>
              <a:xfrm>
                <a:off x="1411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5" name="Rectangle 264">
                <a:extLst>
                  <a:ext uri="{FF2B5EF4-FFF2-40B4-BE49-F238E27FC236}">
                    <a16:creationId xmlns:a16="http://schemas.microsoft.com/office/drawing/2014/main" id="{4EEFD237-68BF-4F17-BF67-69690F58A7DE}"/>
                  </a:ext>
                </a:extLst>
              </p:cNvPr>
              <p:cNvSpPr/>
              <p:nvPr/>
            </p:nvSpPr>
            <p:spPr>
              <a:xfrm>
                <a:off x="1665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6" name="Rectangle 265">
                <a:extLst>
                  <a:ext uri="{FF2B5EF4-FFF2-40B4-BE49-F238E27FC236}">
                    <a16:creationId xmlns:a16="http://schemas.microsoft.com/office/drawing/2014/main" id="{DDA379C5-F01A-4F21-B6CC-457B2E97DDED}"/>
                  </a:ext>
                </a:extLst>
              </p:cNvPr>
              <p:cNvSpPr/>
              <p:nvPr/>
            </p:nvSpPr>
            <p:spPr>
              <a:xfrm>
                <a:off x="1919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7" name="Rectangle 266">
                <a:extLst>
                  <a:ext uri="{FF2B5EF4-FFF2-40B4-BE49-F238E27FC236}">
                    <a16:creationId xmlns:a16="http://schemas.microsoft.com/office/drawing/2014/main" id="{00693954-7052-49B8-A6F9-EFF3CEDBCC49}"/>
                  </a:ext>
                </a:extLst>
              </p:cNvPr>
              <p:cNvSpPr/>
              <p:nvPr/>
            </p:nvSpPr>
            <p:spPr>
              <a:xfrm>
                <a:off x="2173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8" name="Rectangle 267">
                <a:extLst>
                  <a:ext uri="{FF2B5EF4-FFF2-40B4-BE49-F238E27FC236}">
                    <a16:creationId xmlns:a16="http://schemas.microsoft.com/office/drawing/2014/main" id="{7F0F411F-9104-453F-BDE4-66125EED8861}"/>
                  </a:ext>
                </a:extLst>
              </p:cNvPr>
              <p:cNvSpPr/>
              <p:nvPr/>
            </p:nvSpPr>
            <p:spPr>
              <a:xfrm>
                <a:off x="2427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9" name="Rectangle 268">
                <a:extLst>
                  <a:ext uri="{FF2B5EF4-FFF2-40B4-BE49-F238E27FC236}">
                    <a16:creationId xmlns:a16="http://schemas.microsoft.com/office/drawing/2014/main" id="{EF157A48-31C2-4CE9-8D95-AD39A006F701}"/>
                  </a:ext>
                </a:extLst>
              </p:cNvPr>
              <p:cNvSpPr/>
              <p:nvPr/>
            </p:nvSpPr>
            <p:spPr>
              <a:xfrm>
                <a:off x="2681878" y="24322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0" name="Rectangle 269">
                <a:extLst>
                  <a:ext uri="{FF2B5EF4-FFF2-40B4-BE49-F238E27FC236}">
                    <a16:creationId xmlns:a16="http://schemas.microsoft.com/office/drawing/2014/main" id="{15060CAC-F5D5-4CAB-B320-6336CA3C61D0}"/>
                  </a:ext>
                </a:extLst>
              </p:cNvPr>
              <p:cNvSpPr/>
              <p:nvPr/>
            </p:nvSpPr>
            <p:spPr>
              <a:xfrm>
                <a:off x="395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1" name="Rectangle 270">
                <a:extLst>
                  <a:ext uri="{FF2B5EF4-FFF2-40B4-BE49-F238E27FC236}">
                    <a16:creationId xmlns:a16="http://schemas.microsoft.com/office/drawing/2014/main" id="{275DBD64-6467-4176-A50F-43B6FEECE83B}"/>
                  </a:ext>
                </a:extLst>
              </p:cNvPr>
              <p:cNvSpPr/>
              <p:nvPr/>
            </p:nvSpPr>
            <p:spPr>
              <a:xfrm>
                <a:off x="649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2" name="Rectangle 271">
                <a:extLst>
                  <a:ext uri="{FF2B5EF4-FFF2-40B4-BE49-F238E27FC236}">
                    <a16:creationId xmlns:a16="http://schemas.microsoft.com/office/drawing/2014/main" id="{3233F37C-899D-4C20-98EE-88E37017263E}"/>
                  </a:ext>
                </a:extLst>
              </p:cNvPr>
              <p:cNvSpPr/>
              <p:nvPr/>
            </p:nvSpPr>
            <p:spPr>
              <a:xfrm>
                <a:off x="903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3" name="Rectangle 272">
                <a:extLst>
                  <a:ext uri="{FF2B5EF4-FFF2-40B4-BE49-F238E27FC236}">
                    <a16:creationId xmlns:a16="http://schemas.microsoft.com/office/drawing/2014/main" id="{D8F79473-80B0-41B1-B3E0-A209F1F1223C}"/>
                  </a:ext>
                </a:extLst>
              </p:cNvPr>
              <p:cNvSpPr/>
              <p:nvPr/>
            </p:nvSpPr>
            <p:spPr>
              <a:xfrm>
                <a:off x="1157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4" name="Rectangle 273">
                <a:extLst>
                  <a:ext uri="{FF2B5EF4-FFF2-40B4-BE49-F238E27FC236}">
                    <a16:creationId xmlns:a16="http://schemas.microsoft.com/office/drawing/2014/main" id="{F55E188D-F6D7-4CB2-A117-C5203215E6EE}"/>
                  </a:ext>
                </a:extLst>
              </p:cNvPr>
              <p:cNvSpPr/>
              <p:nvPr/>
            </p:nvSpPr>
            <p:spPr>
              <a:xfrm>
                <a:off x="1411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5" name="Rectangle 274">
                <a:extLst>
                  <a:ext uri="{FF2B5EF4-FFF2-40B4-BE49-F238E27FC236}">
                    <a16:creationId xmlns:a16="http://schemas.microsoft.com/office/drawing/2014/main" id="{A168F1AE-7ABC-4F8C-82D4-73542123070F}"/>
                  </a:ext>
                </a:extLst>
              </p:cNvPr>
              <p:cNvSpPr/>
              <p:nvPr/>
            </p:nvSpPr>
            <p:spPr>
              <a:xfrm>
                <a:off x="1665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6" name="Rectangle 275">
                <a:extLst>
                  <a:ext uri="{FF2B5EF4-FFF2-40B4-BE49-F238E27FC236}">
                    <a16:creationId xmlns:a16="http://schemas.microsoft.com/office/drawing/2014/main" id="{61DEECF4-CEAE-4323-A40A-64F918F55AD2}"/>
                  </a:ext>
                </a:extLst>
              </p:cNvPr>
              <p:cNvSpPr/>
              <p:nvPr/>
            </p:nvSpPr>
            <p:spPr>
              <a:xfrm>
                <a:off x="1919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7" name="Rectangle 276">
                <a:extLst>
                  <a:ext uri="{FF2B5EF4-FFF2-40B4-BE49-F238E27FC236}">
                    <a16:creationId xmlns:a16="http://schemas.microsoft.com/office/drawing/2014/main" id="{9E636760-88AB-4649-B1B4-07A41ACD7516}"/>
                  </a:ext>
                </a:extLst>
              </p:cNvPr>
              <p:cNvSpPr/>
              <p:nvPr/>
            </p:nvSpPr>
            <p:spPr>
              <a:xfrm>
                <a:off x="2173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8" name="Rectangle 277">
                <a:extLst>
                  <a:ext uri="{FF2B5EF4-FFF2-40B4-BE49-F238E27FC236}">
                    <a16:creationId xmlns:a16="http://schemas.microsoft.com/office/drawing/2014/main" id="{B21FE34D-BD36-489F-9324-BE8B9C42568E}"/>
                  </a:ext>
                </a:extLst>
              </p:cNvPr>
              <p:cNvSpPr/>
              <p:nvPr/>
            </p:nvSpPr>
            <p:spPr>
              <a:xfrm>
                <a:off x="2427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79" name="Rectangle 278">
                <a:extLst>
                  <a:ext uri="{FF2B5EF4-FFF2-40B4-BE49-F238E27FC236}">
                    <a16:creationId xmlns:a16="http://schemas.microsoft.com/office/drawing/2014/main" id="{C87F3F4C-0B09-4882-B5C2-255B6A77A384}"/>
                  </a:ext>
                </a:extLst>
              </p:cNvPr>
              <p:cNvSpPr/>
              <p:nvPr/>
            </p:nvSpPr>
            <p:spPr>
              <a:xfrm>
                <a:off x="2681878" y="26830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0" name="Rectangle 279">
                <a:extLst>
                  <a:ext uri="{FF2B5EF4-FFF2-40B4-BE49-F238E27FC236}">
                    <a16:creationId xmlns:a16="http://schemas.microsoft.com/office/drawing/2014/main" id="{C0AAAA74-B638-412D-97EC-006045F65E0A}"/>
                  </a:ext>
                </a:extLst>
              </p:cNvPr>
              <p:cNvSpPr/>
              <p:nvPr/>
            </p:nvSpPr>
            <p:spPr>
              <a:xfrm>
                <a:off x="395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1" name="Rectangle 280">
                <a:extLst>
                  <a:ext uri="{FF2B5EF4-FFF2-40B4-BE49-F238E27FC236}">
                    <a16:creationId xmlns:a16="http://schemas.microsoft.com/office/drawing/2014/main" id="{5A962872-2796-4072-A69D-3CCC53BD869A}"/>
                  </a:ext>
                </a:extLst>
              </p:cNvPr>
              <p:cNvSpPr/>
              <p:nvPr/>
            </p:nvSpPr>
            <p:spPr>
              <a:xfrm>
                <a:off x="649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2" name="Rectangle 281">
                <a:extLst>
                  <a:ext uri="{FF2B5EF4-FFF2-40B4-BE49-F238E27FC236}">
                    <a16:creationId xmlns:a16="http://schemas.microsoft.com/office/drawing/2014/main" id="{38EF6033-EAE1-47DB-B2E1-DC6C0A60F655}"/>
                  </a:ext>
                </a:extLst>
              </p:cNvPr>
              <p:cNvSpPr/>
              <p:nvPr/>
            </p:nvSpPr>
            <p:spPr>
              <a:xfrm>
                <a:off x="903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3" name="Rectangle 282">
                <a:extLst>
                  <a:ext uri="{FF2B5EF4-FFF2-40B4-BE49-F238E27FC236}">
                    <a16:creationId xmlns:a16="http://schemas.microsoft.com/office/drawing/2014/main" id="{6F2B76A2-F8D0-4C14-9DC5-CA3A81E80ADD}"/>
                  </a:ext>
                </a:extLst>
              </p:cNvPr>
              <p:cNvSpPr/>
              <p:nvPr/>
            </p:nvSpPr>
            <p:spPr>
              <a:xfrm>
                <a:off x="1157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4" name="Rectangle 283">
                <a:extLst>
                  <a:ext uri="{FF2B5EF4-FFF2-40B4-BE49-F238E27FC236}">
                    <a16:creationId xmlns:a16="http://schemas.microsoft.com/office/drawing/2014/main" id="{3535DD98-60D6-42AF-A0F4-C740A4EECDC5}"/>
                  </a:ext>
                </a:extLst>
              </p:cNvPr>
              <p:cNvSpPr/>
              <p:nvPr/>
            </p:nvSpPr>
            <p:spPr>
              <a:xfrm>
                <a:off x="1411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5" name="Rectangle 284">
                <a:extLst>
                  <a:ext uri="{FF2B5EF4-FFF2-40B4-BE49-F238E27FC236}">
                    <a16:creationId xmlns:a16="http://schemas.microsoft.com/office/drawing/2014/main" id="{EBD6CED3-55BE-4BAC-9130-940D4576A040}"/>
                  </a:ext>
                </a:extLst>
              </p:cNvPr>
              <p:cNvSpPr/>
              <p:nvPr/>
            </p:nvSpPr>
            <p:spPr>
              <a:xfrm>
                <a:off x="1665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6" name="Rectangle 285">
                <a:extLst>
                  <a:ext uri="{FF2B5EF4-FFF2-40B4-BE49-F238E27FC236}">
                    <a16:creationId xmlns:a16="http://schemas.microsoft.com/office/drawing/2014/main" id="{4BA44CEB-ED55-4C5D-A06C-1457F328FAD2}"/>
                  </a:ext>
                </a:extLst>
              </p:cNvPr>
              <p:cNvSpPr/>
              <p:nvPr/>
            </p:nvSpPr>
            <p:spPr>
              <a:xfrm>
                <a:off x="1919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7" name="Rectangle 286">
                <a:extLst>
                  <a:ext uri="{FF2B5EF4-FFF2-40B4-BE49-F238E27FC236}">
                    <a16:creationId xmlns:a16="http://schemas.microsoft.com/office/drawing/2014/main" id="{B409B1E8-C4C0-4573-A26D-E651626D9C6C}"/>
                  </a:ext>
                </a:extLst>
              </p:cNvPr>
              <p:cNvSpPr/>
              <p:nvPr/>
            </p:nvSpPr>
            <p:spPr>
              <a:xfrm>
                <a:off x="2173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8" name="Rectangle 287">
                <a:extLst>
                  <a:ext uri="{FF2B5EF4-FFF2-40B4-BE49-F238E27FC236}">
                    <a16:creationId xmlns:a16="http://schemas.microsoft.com/office/drawing/2014/main" id="{092BAA87-D365-4331-83DF-2BC687B82CDB}"/>
                  </a:ext>
                </a:extLst>
              </p:cNvPr>
              <p:cNvSpPr/>
              <p:nvPr/>
            </p:nvSpPr>
            <p:spPr>
              <a:xfrm>
                <a:off x="2427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89" name="Rectangle 288">
                <a:extLst>
                  <a:ext uri="{FF2B5EF4-FFF2-40B4-BE49-F238E27FC236}">
                    <a16:creationId xmlns:a16="http://schemas.microsoft.com/office/drawing/2014/main" id="{E18C3808-588F-4C7F-A5C7-F61A82BA5608}"/>
                  </a:ext>
                </a:extLst>
              </p:cNvPr>
              <p:cNvSpPr/>
              <p:nvPr/>
            </p:nvSpPr>
            <p:spPr>
              <a:xfrm>
                <a:off x="2681878" y="29339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0" name="Rectangle 289">
                <a:extLst>
                  <a:ext uri="{FF2B5EF4-FFF2-40B4-BE49-F238E27FC236}">
                    <a16:creationId xmlns:a16="http://schemas.microsoft.com/office/drawing/2014/main" id="{3C29651A-4D0C-4787-BCA9-A03BDD83F694}"/>
                  </a:ext>
                </a:extLst>
              </p:cNvPr>
              <p:cNvSpPr/>
              <p:nvPr/>
            </p:nvSpPr>
            <p:spPr>
              <a:xfrm>
                <a:off x="395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1" name="Rectangle 290">
                <a:extLst>
                  <a:ext uri="{FF2B5EF4-FFF2-40B4-BE49-F238E27FC236}">
                    <a16:creationId xmlns:a16="http://schemas.microsoft.com/office/drawing/2014/main" id="{01A78267-9E0F-4067-8590-8652C1577E69}"/>
                  </a:ext>
                </a:extLst>
              </p:cNvPr>
              <p:cNvSpPr/>
              <p:nvPr/>
            </p:nvSpPr>
            <p:spPr>
              <a:xfrm>
                <a:off x="649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2" name="Rectangle 291">
                <a:extLst>
                  <a:ext uri="{FF2B5EF4-FFF2-40B4-BE49-F238E27FC236}">
                    <a16:creationId xmlns:a16="http://schemas.microsoft.com/office/drawing/2014/main" id="{D5E3F2A9-3D6E-42CD-B265-4CB81082B05D}"/>
                  </a:ext>
                </a:extLst>
              </p:cNvPr>
              <p:cNvSpPr/>
              <p:nvPr/>
            </p:nvSpPr>
            <p:spPr>
              <a:xfrm>
                <a:off x="903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3" name="Rectangle 292">
                <a:extLst>
                  <a:ext uri="{FF2B5EF4-FFF2-40B4-BE49-F238E27FC236}">
                    <a16:creationId xmlns:a16="http://schemas.microsoft.com/office/drawing/2014/main" id="{7BAACAFF-112A-4714-980F-81622CB994EC}"/>
                  </a:ext>
                </a:extLst>
              </p:cNvPr>
              <p:cNvSpPr/>
              <p:nvPr/>
            </p:nvSpPr>
            <p:spPr>
              <a:xfrm>
                <a:off x="1157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4" name="Rectangle 293">
                <a:extLst>
                  <a:ext uri="{FF2B5EF4-FFF2-40B4-BE49-F238E27FC236}">
                    <a16:creationId xmlns:a16="http://schemas.microsoft.com/office/drawing/2014/main" id="{3B4CDB0F-CF78-4BC4-BC25-BF844A578558}"/>
                  </a:ext>
                </a:extLst>
              </p:cNvPr>
              <p:cNvSpPr/>
              <p:nvPr/>
            </p:nvSpPr>
            <p:spPr>
              <a:xfrm>
                <a:off x="1411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5" name="Rectangle 294">
                <a:extLst>
                  <a:ext uri="{FF2B5EF4-FFF2-40B4-BE49-F238E27FC236}">
                    <a16:creationId xmlns:a16="http://schemas.microsoft.com/office/drawing/2014/main" id="{0D1682F5-AA08-4307-ADA1-833B30A1783B}"/>
                  </a:ext>
                </a:extLst>
              </p:cNvPr>
              <p:cNvSpPr/>
              <p:nvPr/>
            </p:nvSpPr>
            <p:spPr>
              <a:xfrm>
                <a:off x="1665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6" name="Rectangle 295">
                <a:extLst>
                  <a:ext uri="{FF2B5EF4-FFF2-40B4-BE49-F238E27FC236}">
                    <a16:creationId xmlns:a16="http://schemas.microsoft.com/office/drawing/2014/main" id="{F394556B-1069-446C-A436-FEDB3C8E1B4D}"/>
                  </a:ext>
                </a:extLst>
              </p:cNvPr>
              <p:cNvSpPr/>
              <p:nvPr/>
            </p:nvSpPr>
            <p:spPr>
              <a:xfrm>
                <a:off x="1919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7" name="Rectangle 296">
                <a:extLst>
                  <a:ext uri="{FF2B5EF4-FFF2-40B4-BE49-F238E27FC236}">
                    <a16:creationId xmlns:a16="http://schemas.microsoft.com/office/drawing/2014/main" id="{7B72469A-C245-4E2B-945A-76B5A5E85CF7}"/>
                  </a:ext>
                </a:extLst>
              </p:cNvPr>
              <p:cNvSpPr/>
              <p:nvPr/>
            </p:nvSpPr>
            <p:spPr>
              <a:xfrm>
                <a:off x="2173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8" name="Rectangle 297">
                <a:extLst>
                  <a:ext uri="{FF2B5EF4-FFF2-40B4-BE49-F238E27FC236}">
                    <a16:creationId xmlns:a16="http://schemas.microsoft.com/office/drawing/2014/main" id="{6EEB9CA1-11F5-4DAB-9CB5-F69652DC06CC}"/>
                  </a:ext>
                </a:extLst>
              </p:cNvPr>
              <p:cNvSpPr/>
              <p:nvPr/>
            </p:nvSpPr>
            <p:spPr>
              <a:xfrm>
                <a:off x="2427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9" name="Rectangle 298">
                <a:extLst>
                  <a:ext uri="{FF2B5EF4-FFF2-40B4-BE49-F238E27FC236}">
                    <a16:creationId xmlns:a16="http://schemas.microsoft.com/office/drawing/2014/main" id="{F29E6ADA-F11A-4F1B-8BF1-76AC08A7713E}"/>
                  </a:ext>
                </a:extLst>
              </p:cNvPr>
              <p:cNvSpPr/>
              <p:nvPr/>
            </p:nvSpPr>
            <p:spPr>
              <a:xfrm>
                <a:off x="2681878" y="31847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0" name="Rectangle 299">
                <a:extLst>
                  <a:ext uri="{FF2B5EF4-FFF2-40B4-BE49-F238E27FC236}">
                    <a16:creationId xmlns:a16="http://schemas.microsoft.com/office/drawing/2014/main" id="{4636AF6A-08B3-4FCF-B950-10C2125B9AA3}"/>
                  </a:ext>
                </a:extLst>
              </p:cNvPr>
              <p:cNvSpPr/>
              <p:nvPr/>
            </p:nvSpPr>
            <p:spPr>
              <a:xfrm>
                <a:off x="395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1" name="Rectangle 300">
                <a:extLst>
                  <a:ext uri="{FF2B5EF4-FFF2-40B4-BE49-F238E27FC236}">
                    <a16:creationId xmlns:a16="http://schemas.microsoft.com/office/drawing/2014/main" id="{BA673514-068A-4B45-9B5D-B5A7C2114E5C}"/>
                  </a:ext>
                </a:extLst>
              </p:cNvPr>
              <p:cNvSpPr/>
              <p:nvPr/>
            </p:nvSpPr>
            <p:spPr>
              <a:xfrm>
                <a:off x="649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2" name="Rectangle 301">
                <a:extLst>
                  <a:ext uri="{FF2B5EF4-FFF2-40B4-BE49-F238E27FC236}">
                    <a16:creationId xmlns:a16="http://schemas.microsoft.com/office/drawing/2014/main" id="{1F61E7EE-F1BD-456A-9E99-A157DE4EFA2A}"/>
                  </a:ext>
                </a:extLst>
              </p:cNvPr>
              <p:cNvSpPr/>
              <p:nvPr/>
            </p:nvSpPr>
            <p:spPr>
              <a:xfrm>
                <a:off x="903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3" name="Rectangle 302">
                <a:extLst>
                  <a:ext uri="{FF2B5EF4-FFF2-40B4-BE49-F238E27FC236}">
                    <a16:creationId xmlns:a16="http://schemas.microsoft.com/office/drawing/2014/main" id="{6212B721-3C8D-4524-B0A2-5C2B2BA38675}"/>
                  </a:ext>
                </a:extLst>
              </p:cNvPr>
              <p:cNvSpPr/>
              <p:nvPr/>
            </p:nvSpPr>
            <p:spPr>
              <a:xfrm>
                <a:off x="1157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4" name="Rectangle 303">
                <a:extLst>
                  <a:ext uri="{FF2B5EF4-FFF2-40B4-BE49-F238E27FC236}">
                    <a16:creationId xmlns:a16="http://schemas.microsoft.com/office/drawing/2014/main" id="{C373930C-896E-41B5-A32B-9A22718D1ABB}"/>
                  </a:ext>
                </a:extLst>
              </p:cNvPr>
              <p:cNvSpPr/>
              <p:nvPr/>
            </p:nvSpPr>
            <p:spPr>
              <a:xfrm>
                <a:off x="1411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5" name="Rectangle 304">
                <a:extLst>
                  <a:ext uri="{FF2B5EF4-FFF2-40B4-BE49-F238E27FC236}">
                    <a16:creationId xmlns:a16="http://schemas.microsoft.com/office/drawing/2014/main" id="{3C829B32-C380-4B80-8CFF-0AAE1CEF10FA}"/>
                  </a:ext>
                </a:extLst>
              </p:cNvPr>
              <p:cNvSpPr/>
              <p:nvPr/>
            </p:nvSpPr>
            <p:spPr>
              <a:xfrm>
                <a:off x="1665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6" name="Rectangle 305">
                <a:extLst>
                  <a:ext uri="{FF2B5EF4-FFF2-40B4-BE49-F238E27FC236}">
                    <a16:creationId xmlns:a16="http://schemas.microsoft.com/office/drawing/2014/main" id="{95A87761-2DAA-46F7-B4D4-D28F94CCD454}"/>
                  </a:ext>
                </a:extLst>
              </p:cNvPr>
              <p:cNvSpPr/>
              <p:nvPr/>
            </p:nvSpPr>
            <p:spPr>
              <a:xfrm>
                <a:off x="1919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7" name="Rectangle 306">
                <a:extLst>
                  <a:ext uri="{FF2B5EF4-FFF2-40B4-BE49-F238E27FC236}">
                    <a16:creationId xmlns:a16="http://schemas.microsoft.com/office/drawing/2014/main" id="{977B208E-4530-43AE-9DB4-89ECB48B8459}"/>
                  </a:ext>
                </a:extLst>
              </p:cNvPr>
              <p:cNvSpPr/>
              <p:nvPr/>
            </p:nvSpPr>
            <p:spPr>
              <a:xfrm>
                <a:off x="2173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8" name="Rectangle 307">
                <a:extLst>
                  <a:ext uri="{FF2B5EF4-FFF2-40B4-BE49-F238E27FC236}">
                    <a16:creationId xmlns:a16="http://schemas.microsoft.com/office/drawing/2014/main" id="{3A2B7B71-40A2-4493-8566-3ACB85E0E569}"/>
                  </a:ext>
                </a:extLst>
              </p:cNvPr>
              <p:cNvSpPr/>
              <p:nvPr/>
            </p:nvSpPr>
            <p:spPr>
              <a:xfrm>
                <a:off x="2427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9" name="Rectangle 308">
                <a:extLst>
                  <a:ext uri="{FF2B5EF4-FFF2-40B4-BE49-F238E27FC236}">
                    <a16:creationId xmlns:a16="http://schemas.microsoft.com/office/drawing/2014/main" id="{141780AC-5E49-4C3F-8F44-0F24CCB09BE1}"/>
                  </a:ext>
                </a:extLst>
              </p:cNvPr>
              <p:cNvSpPr/>
              <p:nvPr/>
            </p:nvSpPr>
            <p:spPr>
              <a:xfrm>
                <a:off x="2681878" y="34355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0" name="Rectangle 309">
                <a:extLst>
                  <a:ext uri="{FF2B5EF4-FFF2-40B4-BE49-F238E27FC236}">
                    <a16:creationId xmlns:a16="http://schemas.microsoft.com/office/drawing/2014/main" id="{1501E847-DF99-43F3-A619-7AFDF17039AF}"/>
                  </a:ext>
                </a:extLst>
              </p:cNvPr>
              <p:cNvSpPr/>
              <p:nvPr/>
            </p:nvSpPr>
            <p:spPr>
              <a:xfrm>
                <a:off x="395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1" name="Rectangle 310">
                <a:extLst>
                  <a:ext uri="{FF2B5EF4-FFF2-40B4-BE49-F238E27FC236}">
                    <a16:creationId xmlns:a16="http://schemas.microsoft.com/office/drawing/2014/main" id="{BAFB101E-F82E-4369-94BE-A53F6765953C}"/>
                  </a:ext>
                </a:extLst>
              </p:cNvPr>
              <p:cNvSpPr/>
              <p:nvPr/>
            </p:nvSpPr>
            <p:spPr>
              <a:xfrm>
                <a:off x="649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2" name="Rectangle 311">
                <a:extLst>
                  <a:ext uri="{FF2B5EF4-FFF2-40B4-BE49-F238E27FC236}">
                    <a16:creationId xmlns:a16="http://schemas.microsoft.com/office/drawing/2014/main" id="{D2F641A1-6071-4B1B-BFAE-C07A5BFF8DA1}"/>
                  </a:ext>
                </a:extLst>
              </p:cNvPr>
              <p:cNvSpPr/>
              <p:nvPr/>
            </p:nvSpPr>
            <p:spPr>
              <a:xfrm>
                <a:off x="903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3" name="Rectangle 312">
                <a:extLst>
                  <a:ext uri="{FF2B5EF4-FFF2-40B4-BE49-F238E27FC236}">
                    <a16:creationId xmlns:a16="http://schemas.microsoft.com/office/drawing/2014/main" id="{6E840D36-8D96-4691-B246-B1325A5146AB}"/>
                  </a:ext>
                </a:extLst>
              </p:cNvPr>
              <p:cNvSpPr/>
              <p:nvPr/>
            </p:nvSpPr>
            <p:spPr>
              <a:xfrm>
                <a:off x="1157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4" name="Rectangle 313">
                <a:extLst>
                  <a:ext uri="{FF2B5EF4-FFF2-40B4-BE49-F238E27FC236}">
                    <a16:creationId xmlns:a16="http://schemas.microsoft.com/office/drawing/2014/main" id="{14A39ED6-10E5-4170-BEE3-2A9BA700813A}"/>
                  </a:ext>
                </a:extLst>
              </p:cNvPr>
              <p:cNvSpPr/>
              <p:nvPr/>
            </p:nvSpPr>
            <p:spPr>
              <a:xfrm>
                <a:off x="1411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5" name="Rectangle 314">
                <a:extLst>
                  <a:ext uri="{FF2B5EF4-FFF2-40B4-BE49-F238E27FC236}">
                    <a16:creationId xmlns:a16="http://schemas.microsoft.com/office/drawing/2014/main" id="{7B8351C7-833F-4D15-9331-2EF5722CF6A8}"/>
                  </a:ext>
                </a:extLst>
              </p:cNvPr>
              <p:cNvSpPr/>
              <p:nvPr/>
            </p:nvSpPr>
            <p:spPr>
              <a:xfrm>
                <a:off x="1665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6" name="Rectangle 315">
                <a:extLst>
                  <a:ext uri="{FF2B5EF4-FFF2-40B4-BE49-F238E27FC236}">
                    <a16:creationId xmlns:a16="http://schemas.microsoft.com/office/drawing/2014/main" id="{CD69CF7D-3C36-466E-A2B3-C5E69C9E6DD0}"/>
                  </a:ext>
                </a:extLst>
              </p:cNvPr>
              <p:cNvSpPr/>
              <p:nvPr/>
            </p:nvSpPr>
            <p:spPr>
              <a:xfrm>
                <a:off x="1919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7" name="Rectangle 316">
                <a:extLst>
                  <a:ext uri="{FF2B5EF4-FFF2-40B4-BE49-F238E27FC236}">
                    <a16:creationId xmlns:a16="http://schemas.microsoft.com/office/drawing/2014/main" id="{38F6040B-CCE2-4AC5-A40F-7AA8285B8172}"/>
                  </a:ext>
                </a:extLst>
              </p:cNvPr>
              <p:cNvSpPr/>
              <p:nvPr/>
            </p:nvSpPr>
            <p:spPr>
              <a:xfrm>
                <a:off x="2173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8" name="Rectangle 317">
                <a:extLst>
                  <a:ext uri="{FF2B5EF4-FFF2-40B4-BE49-F238E27FC236}">
                    <a16:creationId xmlns:a16="http://schemas.microsoft.com/office/drawing/2014/main" id="{A3211606-C233-40B5-9CFA-20B9AA512137}"/>
                  </a:ext>
                </a:extLst>
              </p:cNvPr>
              <p:cNvSpPr/>
              <p:nvPr/>
            </p:nvSpPr>
            <p:spPr>
              <a:xfrm>
                <a:off x="2427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9" name="Rectangle 318">
                <a:extLst>
                  <a:ext uri="{FF2B5EF4-FFF2-40B4-BE49-F238E27FC236}">
                    <a16:creationId xmlns:a16="http://schemas.microsoft.com/office/drawing/2014/main" id="{87D5D8E7-05A6-4EE7-8BA2-5E3A680DECEC}"/>
                  </a:ext>
                </a:extLst>
              </p:cNvPr>
              <p:cNvSpPr/>
              <p:nvPr/>
            </p:nvSpPr>
            <p:spPr>
              <a:xfrm>
                <a:off x="2681878" y="36863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0" name="Rectangle 319">
                <a:extLst>
                  <a:ext uri="{FF2B5EF4-FFF2-40B4-BE49-F238E27FC236}">
                    <a16:creationId xmlns:a16="http://schemas.microsoft.com/office/drawing/2014/main" id="{461EEDFC-E7EE-4AB5-885F-F647120ECB99}"/>
                  </a:ext>
                </a:extLst>
              </p:cNvPr>
              <p:cNvSpPr/>
              <p:nvPr/>
            </p:nvSpPr>
            <p:spPr>
              <a:xfrm>
                <a:off x="395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1" name="Rectangle 320">
                <a:extLst>
                  <a:ext uri="{FF2B5EF4-FFF2-40B4-BE49-F238E27FC236}">
                    <a16:creationId xmlns:a16="http://schemas.microsoft.com/office/drawing/2014/main" id="{4EDB0DB1-C1EB-4622-A6B1-D1AC5873BBC6}"/>
                  </a:ext>
                </a:extLst>
              </p:cNvPr>
              <p:cNvSpPr/>
              <p:nvPr/>
            </p:nvSpPr>
            <p:spPr>
              <a:xfrm>
                <a:off x="649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2" name="Rectangle 321">
                <a:extLst>
                  <a:ext uri="{FF2B5EF4-FFF2-40B4-BE49-F238E27FC236}">
                    <a16:creationId xmlns:a16="http://schemas.microsoft.com/office/drawing/2014/main" id="{DDC3CB63-7BD8-4AFC-8AFE-DBB7D53BB6F6}"/>
                  </a:ext>
                </a:extLst>
              </p:cNvPr>
              <p:cNvSpPr/>
              <p:nvPr/>
            </p:nvSpPr>
            <p:spPr>
              <a:xfrm>
                <a:off x="903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3" name="Rectangle 322">
                <a:extLst>
                  <a:ext uri="{FF2B5EF4-FFF2-40B4-BE49-F238E27FC236}">
                    <a16:creationId xmlns:a16="http://schemas.microsoft.com/office/drawing/2014/main" id="{42ACBE83-F2C8-4A61-B3C8-6C923309AD78}"/>
                  </a:ext>
                </a:extLst>
              </p:cNvPr>
              <p:cNvSpPr/>
              <p:nvPr/>
            </p:nvSpPr>
            <p:spPr>
              <a:xfrm>
                <a:off x="1157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4" name="Rectangle 323">
                <a:extLst>
                  <a:ext uri="{FF2B5EF4-FFF2-40B4-BE49-F238E27FC236}">
                    <a16:creationId xmlns:a16="http://schemas.microsoft.com/office/drawing/2014/main" id="{CA87E7A9-FDA4-4E0B-B6CE-56DE9FCC66BC}"/>
                  </a:ext>
                </a:extLst>
              </p:cNvPr>
              <p:cNvSpPr/>
              <p:nvPr/>
            </p:nvSpPr>
            <p:spPr>
              <a:xfrm>
                <a:off x="1411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5" name="Rectangle 324">
                <a:extLst>
                  <a:ext uri="{FF2B5EF4-FFF2-40B4-BE49-F238E27FC236}">
                    <a16:creationId xmlns:a16="http://schemas.microsoft.com/office/drawing/2014/main" id="{DA07C57E-547D-41AE-BA7E-8DD33FAF3604}"/>
                  </a:ext>
                </a:extLst>
              </p:cNvPr>
              <p:cNvSpPr/>
              <p:nvPr/>
            </p:nvSpPr>
            <p:spPr>
              <a:xfrm>
                <a:off x="1665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6" name="Rectangle 325">
                <a:extLst>
                  <a:ext uri="{FF2B5EF4-FFF2-40B4-BE49-F238E27FC236}">
                    <a16:creationId xmlns:a16="http://schemas.microsoft.com/office/drawing/2014/main" id="{6048C52E-76A5-432B-98B1-0628C2FAE4B2}"/>
                  </a:ext>
                </a:extLst>
              </p:cNvPr>
              <p:cNvSpPr/>
              <p:nvPr/>
            </p:nvSpPr>
            <p:spPr>
              <a:xfrm>
                <a:off x="1919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7" name="Rectangle 326">
                <a:extLst>
                  <a:ext uri="{FF2B5EF4-FFF2-40B4-BE49-F238E27FC236}">
                    <a16:creationId xmlns:a16="http://schemas.microsoft.com/office/drawing/2014/main" id="{B1D61F24-7EF7-4214-B7F5-F513F2CEDA28}"/>
                  </a:ext>
                </a:extLst>
              </p:cNvPr>
              <p:cNvSpPr/>
              <p:nvPr/>
            </p:nvSpPr>
            <p:spPr>
              <a:xfrm>
                <a:off x="2173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8" name="Rectangle 327">
                <a:extLst>
                  <a:ext uri="{FF2B5EF4-FFF2-40B4-BE49-F238E27FC236}">
                    <a16:creationId xmlns:a16="http://schemas.microsoft.com/office/drawing/2014/main" id="{4C8FB7BB-E927-4DA7-B63D-89D472EFC755}"/>
                  </a:ext>
                </a:extLst>
              </p:cNvPr>
              <p:cNvSpPr/>
              <p:nvPr/>
            </p:nvSpPr>
            <p:spPr>
              <a:xfrm>
                <a:off x="2427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9" name="Rectangle 328">
                <a:extLst>
                  <a:ext uri="{FF2B5EF4-FFF2-40B4-BE49-F238E27FC236}">
                    <a16:creationId xmlns:a16="http://schemas.microsoft.com/office/drawing/2014/main" id="{C01F39B8-2E5E-40B4-AF6B-242ADF7D23CD}"/>
                  </a:ext>
                </a:extLst>
              </p:cNvPr>
              <p:cNvSpPr/>
              <p:nvPr/>
            </p:nvSpPr>
            <p:spPr>
              <a:xfrm>
                <a:off x="2681878" y="39372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grpSp>
          <p:nvGrpSpPr>
            <p:cNvPr id="20" name="Group 19">
              <a:extLst>
                <a:ext uri="{FF2B5EF4-FFF2-40B4-BE49-F238E27FC236}">
                  <a16:creationId xmlns:a16="http://schemas.microsoft.com/office/drawing/2014/main" id="{3B716EDE-89B6-4BB2-A7CF-C13B16AD710E}"/>
                </a:ext>
              </a:extLst>
            </p:cNvPr>
            <p:cNvGrpSpPr/>
            <p:nvPr/>
          </p:nvGrpSpPr>
          <p:grpSpPr>
            <a:xfrm>
              <a:off x="2198086" y="4553350"/>
              <a:ext cx="2515001" cy="981476"/>
              <a:chOff x="395878" y="4188025"/>
              <a:chExt cx="2515001" cy="981476"/>
            </a:xfrm>
            <a:solidFill>
              <a:schemeClr val="bg1">
                <a:lumMod val="85000"/>
              </a:schemeClr>
            </a:solidFill>
          </p:grpSpPr>
          <p:sp>
            <p:nvSpPr>
              <p:cNvPr id="200" name="Rectangle 199">
                <a:extLst>
                  <a:ext uri="{FF2B5EF4-FFF2-40B4-BE49-F238E27FC236}">
                    <a16:creationId xmlns:a16="http://schemas.microsoft.com/office/drawing/2014/main" id="{F1C5D3E9-6F7E-4C36-94AA-CAC177F748BB}"/>
                  </a:ext>
                </a:extLst>
              </p:cNvPr>
              <p:cNvSpPr/>
              <p:nvPr/>
            </p:nvSpPr>
            <p:spPr>
              <a:xfrm>
                <a:off x="395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1" name="Rectangle 200">
                <a:extLst>
                  <a:ext uri="{FF2B5EF4-FFF2-40B4-BE49-F238E27FC236}">
                    <a16:creationId xmlns:a16="http://schemas.microsoft.com/office/drawing/2014/main" id="{9EB730B3-0CD2-4C14-B99E-7FEF2F04D6A5}"/>
                  </a:ext>
                </a:extLst>
              </p:cNvPr>
              <p:cNvSpPr/>
              <p:nvPr/>
            </p:nvSpPr>
            <p:spPr>
              <a:xfrm>
                <a:off x="649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2" name="Rectangle 201">
                <a:extLst>
                  <a:ext uri="{FF2B5EF4-FFF2-40B4-BE49-F238E27FC236}">
                    <a16:creationId xmlns:a16="http://schemas.microsoft.com/office/drawing/2014/main" id="{D3872E29-9E6A-4058-9B9D-1B149FBA8638}"/>
                  </a:ext>
                </a:extLst>
              </p:cNvPr>
              <p:cNvSpPr/>
              <p:nvPr/>
            </p:nvSpPr>
            <p:spPr>
              <a:xfrm>
                <a:off x="903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3" name="Rectangle 202">
                <a:extLst>
                  <a:ext uri="{FF2B5EF4-FFF2-40B4-BE49-F238E27FC236}">
                    <a16:creationId xmlns:a16="http://schemas.microsoft.com/office/drawing/2014/main" id="{56D9C6D8-6E3B-4FDC-AFA3-0782D04AF569}"/>
                  </a:ext>
                </a:extLst>
              </p:cNvPr>
              <p:cNvSpPr/>
              <p:nvPr/>
            </p:nvSpPr>
            <p:spPr>
              <a:xfrm>
                <a:off x="1157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4" name="Rectangle 203">
                <a:extLst>
                  <a:ext uri="{FF2B5EF4-FFF2-40B4-BE49-F238E27FC236}">
                    <a16:creationId xmlns:a16="http://schemas.microsoft.com/office/drawing/2014/main" id="{732B89D6-3BD7-4FC2-BE05-F4370A1A541A}"/>
                  </a:ext>
                </a:extLst>
              </p:cNvPr>
              <p:cNvSpPr/>
              <p:nvPr/>
            </p:nvSpPr>
            <p:spPr>
              <a:xfrm>
                <a:off x="1411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5" name="Rectangle 204">
                <a:extLst>
                  <a:ext uri="{FF2B5EF4-FFF2-40B4-BE49-F238E27FC236}">
                    <a16:creationId xmlns:a16="http://schemas.microsoft.com/office/drawing/2014/main" id="{8983EAC1-3923-472D-B1E7-7D5D933702EF}"/>
                  </a:ext>
                </a:extLst>
              </p:cNvPr>
              <p:cNvSpPr/>
              <p:nvPr/>
            </p:nvSpPr>
            <p:spPr>
              <a:xfrm>
                <a:off x="1665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6" name="Rectangle 205">
                <a:extLst>
                  <a:ext uri="{FF2B5EF4-FFF2-40B4-BE49-F238E27FC236}">
                    <a16:creationId xmlns:a16="http://schemas.microsoft.com/office/drawing/2014/main" id="{4DE6730C-DE8A-4217-9925-9D3EED51C45F}"/>
                  </a:ext>
                </a:extLst>
              </p:cNvPr>
              <p:cNvSpPr/>
              <p:nvPr/>
            </p:nvSpPr>
            <p:spPr>
              <a:xfrm>
                <a:off x="1919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7" name="Rectangle 206">
                <a:extLst>
                  <a:ext uri="{FF2B5EF4-FFF2-40B4-BE49-F238E27FC236}">
                    <a16:creationId xmlns:a16="http://schemas.microsoft.com/office/drawing/2014/main" id="{11798C66-A18A-4B30-91E9-EFB47ED62194}"/>
                  </a:ext>
                </a:extLst>
              </p:cNvPr>
              <p:cNvSpPr/>
              <p:nvPr/>
            </p:nvSpPr>
            <p:spPr>
              <a:xfrm>
                <a:off x="2173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8" name="Rectangle 207">
                <a:extLst>
                  <a:ext uri="{FF2B5EF4-FFF2-40B4-BE49-F238E27FC236}">
                    <a16:creationId xmlns:a16="http://schemas.microsoft.com/office/drawing/2014/main" id="{BC38C401-CD38-4A74-B615-606B47159BED}"/>
                  </a:ext>
                </a:extLst>
              </p:cNvPr>
              <p:cNvSpPr/>
              <p:nvPr/>
            </p:nvSpPr>
            <p:spPr>
              <a:xfrm>
                <a:off x="2427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09" name="Rectangle 208">
                <a:extLst>
                  <a:ext uri="{FF2B5EF4-FFF2-40B4-BE49-F238E27FC236}">
                    <a16:creationId xmlns:a16="http://schemas.microsoft.com/office/drawing/2014/main" id="{3D934850-C624-4E9B-ABF1-F89389E2A91E}"/>
                  </a:ext>
                </a:extLst>
              </p:cNvPr>
              <p:cNvSpPr/>
              <p:nvPr/>
            </p:nvSpPr>
            <p:spPr>
              <a:xfrm>
                <a:off x="2681878" y="41880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0" name="Rectangle 209">
                <a:extLst>
                  <a:ext uri="{FF2B5EF4-FFF2-40B4-BE49-F238E27FC236}">
                    <a16:creationId xmlns:a16="http://schemas.microsoft.com/office/drawing/2014/main" id="{D64CBBCF-6EC9-4469-B7A4-399C9C5BD511}"/>
                  </a:ext>
                </a:extLst>
              </p:cNvPr>
              <p:cNvSpPr/>
              <p:nvPr/>
            </p:nvSpPr>
            <p:spPr>
              <a:xfrm>
                <a:off x="395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1" name="Rectangle 210">
                <a:extLst>
                  <a:ext uri="{FF2B5EF4-FFF2-40B4-BE49-F238E27FC236}">
                    <a16:creationId xmlns:a16="http://schemas.microsoft.com/office/drawing/2014/main" id="{3D446317-D287-49A1-80D7-8B6A2F070B30}"/>
                  </a:ext>
                </a:extLst>
              </p:cNvPr>
              <p:cNvSpPr/>
              <p:nvPr/>
            </p:nvSpPr>
            <p:spPr>
              <a:xfrm>
                <a:off x="649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2" name="Rectangle 211">
                <a:extLst>
                  <a:ext uri="{FF2B5EF4-FFF2-40B4-BE49-F238E27FC236}">
                    <a16:creationId xmlns:a16="http://schemas.microsoft.com/office/drawing/2014/main" id="{6080E0E2-188E-4300-92B0-905DE1F11450}"/>
                  </a:ext>
                </a:extLst>
              </p:cNvPr>
              <p:cNvSpPr/>
              <p:nvPr/>
            </p:nvSpPr>
            <p:spPr>
              <a:xfrm>
                <a:off x="903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3" name="Rectangle 212">
                <a:extLst>
                  <a:ext uri="{FF2B5EF4-FFF2-40B4-BE49-F238E27FC236}">
                    <a16:creationId xmlns:a16="http://schemas.microsoft.com/office/drawing/2014/main" id="{41BAAD25-E4E0-40D4-9237-8C9CB8207738}"/>
                  </a:ext>
                </a:extLst>
              </p:cNvPr>
              <p:cNvSpPr/>
              <p:nvPr/>
            </p:nvSpPr>
            <p:spPr>
              <a:xfrm>
                <a:off x="1157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4" name="Rectangle 213">
                <a:extLst>
                  <a:ext uri="{FF2B5EF4-FFF2-40B4-BE49-F238E27FC236}">
                    <a16:creationId xmlns:a16="http://schemas.microsoft.com/office/drawing/2014/main" id="{F9C9AB0E-982F-400F-B072-88936B05D53C}"/>
                  </a:ext>
                </a:extLst>
              </p:cNvPr>
              <p:cNvSpPr/>
              <p:nvPr/>
            </p:nvSpPr>
            <p:spPr>
              <a:xfrm>
                <a:off x="1411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5" name="Rectangle 214">
                <a:extLst>
                  <a:ext uri="{FF2B5EF4-FFF2-40B4-BE49-F238E27FC236}">
                    <a16:creationId xmlns:a16="http://schemas.microsoft.com/office/drawing/2014/main" id="{40052649-7927-4905-98D1-BD44523A44BF}"/>
                  </a:ext>
                </a:extLst>
              </p:cNvPr>
              <p:cNvSpPr/>
              <p:nvPr/>
            </p:nvSpPr>
            <p:spPr>
              <a:xfrm>
                <a:off x="1665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6" name="Rectangle 215">
                <a:extLst>
                  <a:ext uri="{FF2B5EF4-FFF2-40B4-BE49-F238E27FC236}">
                    <a16:creationId xmlns:a16="http://schemas.microsoft.com/office/drawing/2014/main" id="{CF95245C-3462-43DF-8D0B-C7CFC6FC57CE}"/>
                  </a:ext>
                </a:extLst>
              </p:cNvPr>
              <p:cNvSpPr/>
              <p:nvPr/>
            </p:nvSpPr>
            <p:spPr>
              <a:xfrm>
                <a:off x="1919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7" name="Rectangle 216">
                <a:extLst>
                  <a:ext uri="{FF2B5EF4-FFF2-40B4-BE49-F238E27FC236}">
                    <a16:creationId xmlns:a16="http://schemas.microsoft.com/office/drawing/2014/main" id="{AA75B349-5A83-4717-8A75-A48856EBAA6F}"/>
                  </a:ext>
                </a:extLst>
              </p:cNvPr>
              <p:cNvSpPr/>
              <p:nvPr/>
            </p:nvSpPr>
            <p:spPr>
              <a:xfrm>
                <a:off x="2173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8" name="Rectangle 217">
                <a:extLst>
                  <a:ext uri="{FF2B5EF4-FFF2-40B4-BE49-F238E27FC236}">
                    <a16:creationId xmlns:a16="http://schemas.microsoft.com/office/drawing/2014/main" id="{893727AD-4B88-4B9F-85C5-BF346DE971C2}"/>
                  </a:ext>
                </a:extLst>
              </p:cNvPr>
              <p:cNvSpPr/>
              <p:nvPr/>
            </p:nvSpPr>
            <p:spPr>
              <a:xfrm>
                <a:off x="2427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19" name="Rectangle 218">
                <a:extLst>
                  <a:ext uri="{FF2B5EF4-FFF2-40B4-BE49-F238E27FC236}">
                    <a16:creationId xmlns:a16="http://schemas.microsoft.com/office/drawing/2014/main" id="{526C925B-8F54-4C15-8A40-29DCF81F8EBA}"/>
                  </a:ext>
                </a:extLst>
              </p:cNvPr>
              <p:cNvSpPr/>
              <p:nvPr/>
            </p:nvSpPr>
            <p:spPr>
              <a:xfrm>
                <a:off x="2681878" y="44388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0" name="Rectangle 219">
                <a:extLst>
                  <a:ext uri="{FF2B5EF4-FFF2-40B4-BE49-F238E27FC236}">
                    <a16:creationId xmlns:a16="http://schemas.microsoft.com/office/drawing/2014/main" id="{2CF5FB0A-0C4A-4D68-9E0F-CB30C57B971D}"/>
                  </a:ext>
                </a:extLst>
              </p:cNvPr>
              <p:cNvSpPr/>
              <p:nvPr/>
            </p:nvSpPr>
            <p:spPr>
              <a:xfrm>
                <a:off x="395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1" name="Rectangle 220">
                <a:extLst>
                  <a:ext uri="{FF2B5EF4-FFF2-40B4-BE49-F238E27FC236}">
                    <a16:creationId xmlns:a16="http://schemas.microsoft.com/office/drawing/2014/main" id="{0794E0E3-7B78-4574-B4A3-E0FCB4783AA2}"/>
                  </a:ext>
                </a:extLst>
              </p:cNvPr>
              <p:cNvSpPr/>
              <p:nvPr/>
            </p:nvSpPr>
            <p:spPr>
              <a:xfrm>
                <a:off x="649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2" name="Rectangle 221">
                <a:extLst>
                  <a:ext uri="{FF2B5EF4-FFF2-40B4-BE49-F238E27FC236}">
                    <a16:creationId xmlns:a16="http://schemas.microsoft.com/office/drawing/2014/main" id="{7E7FF0BA-A5F7-43EA-979E-A9B97291EC66}"/>
                  </a:ext>
                </a:extLst>
              </p:cNvPr>
              <p:cNvSpPr/>
              <p:nvPr/>
            </p:nvSpPr>
            <p:spPr>
              <a:xfrm>
                <a:off x="903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3" name="Rectangle 222">
                <a:extLst>
                  <a:ext uri="{FF2B5EF4-FFF2-40B4-BE49-F238E27FC236}">
                    <a16:creationId xmlns:a16="http://schemas.microsoft.com/office/drawing/2014/main" id="{653B01EA-971B-4D1F-8A19-652D61D9A284}"/>
                  </a:ext>
                </a:extLst>
              </p:cNvPr>
              <p:cNvSpPr/>
              <p:nvPr/>
            </p:nvSpPr>
            <p:spPr>
              <a:xfrm>
                <a:off x="1157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4" name="Rectangle 223">
                <a:extLst>
                  <a:ext uri="{FF2B5EF4-FFF2-40B4-BE49-F238E27FC236}">
                    <a16:creationId xmlns:a16="http://schemas.microsoft.com/office/drawing/2014/main" id="{F6A6BEBC-2A53-43A0-A794-360BFFEACB64}"/>
                  </a:ext>
                </a:extLst>
              </p:cNvPr>
              <p:cNvSpPr/>
              <p:nvPr/>
            </p:nvSpPr>
            <p:spPr>
              <a:xfrm>
                <a:off x="1411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5" name="Rectangle 224">
                <a:extLst>
                  <a:ext uri="{FF2B5EF4-FFF2-40B4-BE49-F238E27FC236}">
                    <a16:creationId xmlns:a16="http://schemas.microsoft.com/office/drawing/2014/main" id="{ED35F624-E9CD-43B8-A96B-A7E4B860CD67}"/>
                  </a:ext>
                </a:extLst>
              </p:cNvPr>
              <p:cNvSpPr/>
              <p:nvPr/>
            </p:nvSpPr>
            <p:spPr>
              <a:xfrm>
                <a:off x="1665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6" name="Rectangle 225">
                <a:extLst>
                  <a:ext uri="{FF2B5EF4-FFF2-40B4-BE49-F238E27FC236}">
                    <a16:creationId xmlns:a16="http://schemas.microsoft.com/office/drawing/2014/main" id="{4F0D048F-F762-46DC-BA85-4380E850EBEA}"/>
                  </a:ext>
                </a:extLst>
              </p:cNvPr>
              <p:cNvSpPr/>
              <p:nvPr/>
            </p:nvSpPr>
            <p:spPr>
              <a:xfrm>
                <a:off x="1919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7" name="Rectangle 226">
                <a:extLst>
                  <a:ext uri="{FF2B5EF4-FFF2-40B4-BE49-F238E27FC236}">
                    <a16:creationId xmlns:a16="http://schemas.microsoft.com/office/drawing/2014/main" id="{7EBDF1AD-BF94-421E-9A7E-A90BA6553E98}"/>
                  </a:ext>
                </a:extLst>
              </p:cNvPr>
              <p:cNvSpPr/>
              <p:nvPr/>
            </p:nvSpPr>
            <p:spPr>
              <a:xfrm>
                <a:off x="2173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8" name="Rectangle 227">
                <a:extLst>
                  <a:ext uri="{FF2B5EF4-FFF2-40B4-BE49-F238E27FC236}">
                    <a16:creationId xmlns:a16="http://schemas.microsoft.com/office/drawing/2014/main" id="{11986AA7-7960-4521-9016-68C6D155FE08}"/>
                  </a:ext>
                </a:extLst>
              </p:cNvPr>
              <p:cNvSpPr/>
              <p:nvPr/>
            </p:nvSpPr>
            <p:spPr>
              <a:xfrm>
                <a:off x="2427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29" name="Rectangle 228">
                <a:extLst>
                  <a:ext uri="{FF2B5EF4-FFF2-40B4-BE49-F238E27FC236}">
                    <a16:creationId xmlns:a16="http://schemas.microsoft.com/office/drawing/2014/main" id="{7B5355ED-DA83-44BE-A35C-B88D14F7911B}"/>
                  </a:ext>
                </a:extLst>
              </p:cNvPr>
              <p:cNvSpPr/>
              <p:nvPr/>
            </p:nvSpPr>
            <p:spPr>
              <a:xfrm>
                <a:off x="2681878" y="46896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0" name="Rectangle 229">
                <a:extLst>
                  <a:ext uri="{FF2B5EF4-FFF2-40B4-BE49-F238E27FC236}">
                    <a16:creationId xmlns:a16="http://schemas.microsoft.com/office/drawing/2014/main" id="{D0A5D6D2-215A-455E-906B-F0DE8D5AE88C}"/>
                  </a:ext>
                </a:extLst>
              </p:cNvPr>
              <p:cNvSpPr/>
              <p:nvPr/>
            </p:nvSpPr>
            <p:spPr>
              <a:xfrm>
                <a:off x="395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1" name="Rectangle 230">
                <a:extLst>
                  <a:ext uri="{FF2B5EF4-FFF2-40B4-BE49-F238E27FC236}">
                    <a16:creationId xmlns:a16="http://schemas.microsoft.com/office/drawing/2014/main" id="{76E2742C-9460-40F8-8FDE-128F2DA9EF08}"/>
                  </a:ext>
                </a:extLst>
              </p:cNvPr>
              <p:cNvSpPr/>
              <p:nvPr/>
            </p:nvSpPr>
            <p:spPr>
              <a:xfrm>
                <a:off x="649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2" name="Rectangle 231">
                <a:extLst>
                  <a:ext uri="{FF2B5EF4-FFF2-40B4-BE49-F238E27FC236}">
                    <a16:creationId xmlns:a16="http://schemas.microsoft.com/office/drawing/2014/main" id="{00F09601-BC56-4893-8E96-8EC00E317D19}"/>
                  </a:ext>
                </a:extLst>
              </p:cNvPr>
              <p:cNvSpPr/>
              <p:nvPr/>
            </p:nvSpPr>
            <p:spPr>
              <a:xfrm>
                <a:off x="903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3" name="Rectangle 232">
                <a:extLst>
                  <a:ext uri="{FF2B5EF4-FFF2-40B4-BE49-F238E27FC236}">
                    <a16:creationId xmlns:a16="http://schemas.microsoft.com/office/drawing/2014/main" id="{59A45DD5-3B0D-4D3D-9A5B-62B2E064A55D}"/>
                  </a:ext>
                </a:extLst>
              </p:cNvPr>
              <p:cNvSpPr/>
              <p:nvPr/>
            </p:nvSpPr>
            <p:spPr>
              <a:xfrm>
                <a:off x="1157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4" name="Rectangle 233">
                <a:extLst>
                  <a:ext uri="{FF2B5EF4-FFF2-40B4-BE49-F238E27FC236}">
                    <a16:creationId xmlns:a16="http://schemas.microsoft.com/office/drawing/2014/main" id="{5A5F2FF0-B3B5-402F-A3FC-6A5A364F1985}"/>
                  </a:ext>
                </a:extLst>
              </p:cNvPr>
              <p:cNvSpPr/>
              <p:nvPr/>
            </p:nvSpPr>
            <p:spPr>
              <a:xfrm>
                <a:off x="1411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5" name="Rectangle 234">
                <a:extLst>
                  <a:ext uri="{FF2B5EF4-FFF2-40B4-BE49-F238E27FC236}">
                    <a16:creationId xmlns:a16="http://schemas.microsoft.com/office/drawing/2014/main" id="{5BAF3910-8EE1-40B6-B145-4E426F9A602A}"/>
                  </a:ext>
                </a:extLst>
              </p:cNvPr>
              <p:cNvSpPr/>
              <p:nvPr/>
            </p:nvSpPr>
            <p:spPr>
              <a:xfrm>
                <a:off x="1665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6" name="Rectangle 235">
                <a:extLst>
                  <a:ext uri="{FF2B5EF4-FFF2-40B4-BE49-F238E27FC236}">
                    <a16:creationId xmlns:a16="http://schemas.microsoft.com/office/drawing/2014/main" id="{60180BFC-BB20-4B7C-89EA-D0EF2E9DD979}"/>
                  </a:ext>
                </a:extLst>
              </p:cNvPr>
              <p:cNvSpPr/>
              <p:nvPr/>
            </p:nvSpPr>
            <p:spPr>
              <a:xfrm>
                <a:off x="1919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7" name="Rectangle 236">
                <a:extLst>
                  <a:ext uri="{FF2B5EF4-FFF2-40B4-BE49-F238E27FC236}">
                    <a16:creationId xmlns:a16="http://schemas.microsoft.com/office/drawing/2014/main" id="{BD1C25EA-4B1E-40CF-A9AF-C54DA0BF79A0}"/>
                  </a:ext>
                </a:extLst>
              </p:cNvPr>
              <p:cNvSpPr/>
              <p:nvPr/>
            </p:nvSpPr>
            <p:spPr>
              <a:xfrm>
                <a:off x="2173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8" name="Rectangle 237">
                <a:extLst>
                  <a:ext uri="{FF2B5EF4-FFF2-40B4-BE49-F238E27FC236}">
                    <a16:creationId xmlns:a16="http://schemas.microsoft.com/office/drawing/2014/main" id="{04930617-D444-4E8A-ADC7-924F957D9DB9}"/>
                  </a:ext>
                </a:extLst>
              </p:cNvPr>
              <p:cNvSpPr/>
              <p:nvPr/>
            </p:nvSpPr>
            <p:spPr>
              <a:xfrm>
                <a:off x="2427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39" name="Rectangle 238">
                <a:extLst>
                  <a:ext uri="{FF2B5EF4-FFF2-40B4-BE49-F238E27FC236}">
                    <a16:creationId xmlns:a16="http://schemas.microsoft.com/office/drawing/2014/main" id="{26130BF7-4F5D-45E0-9B27-2186EBE7BD32}"/>
                  </a:ext>
                </a:extLst>
              </p:cNvPr>
              <p:cNvSpPr/>
              <p:nvPr/>
            </p:nvSpPr>
            <p:spPr>
              <a:xfrm>
                <a:off x="2681878" y="494050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grpSp>
          <p:nvGrpSpPr>
            <p:cNvPr id="21" name="Group 20">
              <a:extLst>
                <a:ext uri="{FF2B5EF4-FFF2-40B4-BE49-F238E27FC236}">
                  <a16:creationId xmlns:a16="http://schemas.microsoft.com/office/drawing/2014/main" id="{1BDC59B3-9211-4515-BA97-9D5D8CF0857B}"/>
                </a:ext>
              </a:extLst>
            </p:cNvPr>
            <p:cNvGrpSpPr/>
            <p:nvPr/>
          </p:nvGrpSpPr>
          <p:grpSpPr>
            <a:xfrm>
              <a:off x="2198086" y="5556650"/>
              <a:ext cx="2515001" cy="479826"/>
              <a:chOff x="395878" y="5191325"/>
              <a:chExt cx="2515001" cy="479826"/>
            </a:xfrm>
            <a:solidFill>
              <a:schemeClr val="accent5"/>
            </a:solidFill>
          </p:grpSpPr>
          <p:sp>
            <p:nvSpPr>
              <p:cNvPr id="180" name="Rectangle 179">
                <a:extLst>
                  <a:ext uri="{FF2B5EF4-FFF2-40B4-BE49-F238E27FC236}">
                    <a16:creationId xmlns:a16="http://schemas.microsoft.com/office/drawing/2014/main" id="{7C7D2552-7472-442E-8057-869F621D15B8}"/>
                  </a:ext>
                </a:extLst>
              </p:cNvPr>
              <p:cNvSpPr/>
              <p:nvPr/>
            </p:nvSpPr>
            <p:spPr>
              <a:xfrm>
                <a:off x="395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1" name="Rectangle 180">
                <a:extLst>
                  <a:ext uri="{FF2B5EF4-FFF2-40B4-BE49-F238E27FC236}">
                    <a16:creationId xmlns:a16="http://schemas.microsoft.com/office/drawing/2014/main" id="{D0EEE2AB-F868-41D1-AB7F-852EBE129B63}"/>
                  </a:ext>
                </a:extLst>
              </p:cNvPr>
              <p:cNvSpPr/>
              <p:nvPr/>
            </p:nvSpPr>
            <p:spPr>
              <a:xfrm>
                <a:off x="649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2" name="Rectangle 181">
                <a:extLst>
                  <a:ext uri="{FF2B5EF4-FFF2-40B4-BE49-F238E27FC236}">
                    <a16:creationId xmlns:a16="http://schemas.microsoft.com/office/drawing/2014/main" id="{01A3D142-B37C-4505-AC0A-F16E90115971}"/>
                  </a:ext>
                </a:extLst>
              </p:cNvPr>
              <p:cNvSpPr/>
              <p:nvPr/>
            </p:nvSpPr>
            <p:spPr>
              <a:xfrm>
                <a:off x="903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3" name="Rectangle 182">
                <a:extLst>
                  <a:ext uri="{FF2B5EF4-FFF2-40B4-BE49-F238E27FC236}">
                    <a16:creationId xmlns:a16="http://schemas.microsoft.com/office/drawing/2014/main" id="{3553D586-1E3B-4AF6-90E2-9758E4D5F693}"/>
                  </a:ext>
                </a:extLst>
              </p:cNvPr>
              <p:cNvSpPr/>
              <p:nvPr/>
            </p:nvSpPr>
            <p:spPr>
              <a:xfrm>
                <a:off x="1157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4" name="Rectangle 183">
                <a:extLst>
                  <a:ext uri="{FF2B5EF4-FFF2-40B4-BE49-F238E27FC236}">
                    <a16:creationId xmlns:a16="http://schemas.microsoft.com/office/drawing/2014/main" id="{EE5FC90C-CAA4-48A2-B61B-F3BE90899C3F}"/>
                  </a:ext>
                </a:extLst>
              </p:cNvPr>
              <p:cNvSpPr/>
              <p:nvPr/>
            </p:nvSpPr>
            <p:spPr>
              <a:xfrm>
                <a:off x="1411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5" name="Rectangle 184">
                <a:extLst>
                  <a:ext uri="{FF2B5EF4-FFF2-40B4-BE49-F238E27FC236}">
                    <a16:creationId xmlns:a16="http://schemas.microsoft.com/office/drawing/2014/main" id="{BAB825E4-D520-40EF-B57D-F8D6F8ACBA74}"/>
                  </a:ext>
                </a:extLst>
              </p:cNvPr>
              <p:cNvSpPr/>
              <p:nvPr/>
            </p:nvSpPr>
            <p:spPr>
              <a:xfrm>
                <a:off x="1665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6" name="Rectangle 185">
                <a:extLst>
                  <a:ext uri="{FF2B5EF4-FFF2-40B4-BE49-F238E27FC236}">
                    <a16:creationId xmlns:a16="http://schemas.microsoft.com/office/drawing/2014/main" id="{A5FCAE17-E839-4A43-96FE-743F67365304}"/>
                  </a:ext>
                </a:extLst>
              </p:cNvPr>
              <p:cNvSpPr/>
              <p:nvPr/>
            </p:nvSpPr>
            <p:spPr>
              <a:xfrm>
                <a:off x="1919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7" name="Rectangle 186">
                <a:extLst>
                  <a:ext uri="{FF2B5EF4-FFF2-40B4-BE49-F238E27FC236}">
                    <a16:creationId xmlns:a16="http://schemas.microsoft.com/office/drawing/2014/main" id="{7610F984-69B8-4689-87AB-B49C537D158C}"/>
                  </a:ext>
                </a:extLst>
              </p:cNvPr>
              <p:cNvSpPr/>
              <p:nvPr/>
            </p:nvSpPr>
            <p:spPr>
              <a:xfrm>
                <a:off x="2173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8" name="Rectangle 187">
                <a:extLst>
                  <a:ext uri="{FF2B5EF4-FFF2-40B4-BE49-F238E27FC236}">
                    <a16:creationId xmlns:a16="http://schemas.microsoft.com/office/drawing/2014/main" id="{1C6DAB30-9534-4D26-A210-CBA6AFA05523}"/>
                  </a:ext>
                </a:extLst>
              </p:cNvPr>
              <p:cNvSpPr/>
              <p:nvPr/>
            </p:nvSpPr>
            <p:spPr>
              <a:xfrm>
                <a:off x="2427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9" name="Rectangle 188">
                <a:extLst>
                  <a:ext uri="{FF2B5EF4-FFF2-40B4-BE49-F238E27FC236}">
                    <a16:creationId xmlns:a16="http://schemas.microsoft.com/office/drawing/2014/main" id="{C7C32DE0-FDB1-462A-BB24-C5599B70B361}"/>
                  </a:ext>
                </a:extLst>
              </p:cNvPr>
              <p:cNvSpPr/>
              <p:nvPr/>
            </p:nvSpPr>
            <p:spPr>
              <a:xfrm>
                <a:off x="2681878" y="51913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0" name="Rectangle 189">
                <a:extLst>
                  <a:ext uri="{FF2B5EF4-FFF2-40B4-BE49-F238E27FC236}">
                    <a16:creationId xmlns:a16="http://schemas.microsoft.com/office/drawing/2014/main" id="{6700F489-E864-447E-9E87-EA5DE5A89625}"/>
                  </a:ext>
                </a:extLst>
              </p:cNvPr>
              <p:cNvSpPr/>
              <p:nvPr/>
            </p:nvSpPr>
            <p:spPr>
              <a:xfrm>
                <a:off x="395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1" name="Rectangle 190">
                <a:extLst>
                  <a:ext uri="{FF2B5EF4-FFF2-40B4-BE49-F238E27FC236}">
                    <a16:creationId xmlns:a16="http://schemas.microsoft.com/office/drawing/2014/main" id="{437F350A-4780-4D54-AD60-AB0DCBCD320B}"/>
                  </a:ext>
                </a:extLst>
              </p:cNvPr>
              <p:cNvSpPr/>
              <p:nvPr/>
            </p:nvSpPr>
            <p:spPr>
              <a:xfrm>
                <a:off x="649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2" name="Rectangle 191">
                <a:extLst>
                  <a:ext uri="{FF2B5EF4-FFF2-40B4-BE49-F238E27FC236}">
                    <a16:creationId xmlns:a16="http://schemas.microsoft.com/office/drawing/2014/main" id="{F17CE9E4-3097-4552-8E40-D4461D3FC521}"/>
                  </a:ext>
                </a:extLst>
              </p:cNvPr>
              <p:cNvSpPr/>
              <p:nvPr/>
            </p:nvSpPr>
            <p:spPr>
              <a:xfrm>
                <a:off x="903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3" name="Rectangle 192">
                <a:extLst>
                  <a:ext uri="{FF2B5EF4-FFF2-40B4-BE49-F238E27FC236}">
                    <a16:creationId xmlns:a16="http://schemas.microsoft.com/office/drawing/2014/main" id="{BD90451D-E0D9-4B17-ACF3-A6AB5585F403}"/>
                  </a:ext>
                </a:extLst>
              </p:cNvPr>
              <p:cNvSpPr/>
              <p:nvPr/>
            </p:nvSpPr>
            <p:spPr>
              <a:xfrm>
                <a:off x="1157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4" name="Rectangle 193">
                <a:extLst>
                  <a:ext uri="{FF2B5EF4-FFF2-40B4-BE49-F238E27FC236}">
                    <a16:creationId xmlns:a16="http://schemas.microsoft.com/office/drawing/2014/main" id="{87AD5595-A99B-4087-A30F-E647E88E29C2}"/>
                  </a:ext>
                </a:extLst>
              </p:cNvPr>
              <p:cNvSpPr/>
              <p:nvPr/>
            </p:nvSpPr>
            <p:spPr>
              <a:xfrm>
                <a:off x="1411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5" name="Rectangle 194">
                <a:extLst>
                  <a:ext uri="{FF2B5EF4-FFF2-40B4-BE49-F238E27FC236}">
                    <a16:creationId xmlns:a16="http://schemas.microsoft.com/office/drawing/2014/main" id="{F308BB99-14DB-44C3-AF05-3E25A9E5C8AE}"/>
                  </a:ext>
                </a:extLst>
              </p:cNvPr>
              <p:cNvSpPr/>
              <p:nvPr/>
            </p:nvSpPr>
            <p:spPr>
              <a:xfrm>
                <a:off x="1665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6" name="Rectangle 195">
                <a:extLst>
                  <a:ext uri="{FF2B5EF4-FFF2-40B4-BE49-F238E27FC236}">
                    <a16:creationId xmlns:a16="http://schemas.microsoft.com/office/drawing/2014/main" id="{AB6DB73E-8F19-4CB2-82F7-C262E02C6B00}"/>
                  </a:ext>
                </a:extLst>
              </p:cNvPr>
              <p:cNvSpPr/>
              <p:nvPr/>
            </p:nvSpPr>
            <p:spPr>
              <a:xfrm>
                <a:off x="1919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7" name="Rectangle 196">
                <a:extLst>
                  <a:ext uri="{FF2B5EF4-FFF2-40B4-BE49-F238E27FC236}">
                    <a16:creationId xmlns:a16="http://schemas.microsoft.com/office/drawing/2014/main" id="{27D28BB7-D2E5-4E64-8B91-65B13E91CC0B}"/>
                  </a:ext>
                </a:extLst>
              </p:cNvPr>
              <p:cNvSpPr/>
              <p:nvPr/>
            </p:nvSpPr>
            <p:spPr>
              <a:xfrm>
                <a:off x="2173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8" name="Rectangle 197">
                <a:extLst>
                  <a:ext uri="{FF2B5EF4-FFF2-40B4-BE49-F238E27FC236}">
                    <a16:creationId xmlns:a16="http://schemas.microsoft.com/office/drawing/2014/main" id="{83F39A31-3D31-4FB3-812C-C5850EA58AAC}"/>
                  </a:ext>
                </a:extLst>
              </p:cNvPr>
              <p:cNvSpPr/>
              <p:nvPr/>
            </p:nvSpPr>
            <p:spPr>
              <a:xfrm>
                <a:off x="2427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99" name="Rectangle 198">
                <a:extLst>
                  <a:ext uri="{FF2B5EF4-FFF2-40B4-BE49-F238E27FC236}">
                    <a16:creationId xmlns:a16="http://schemas.microsoft.com/office/drawing/2014/main" id="{D1E65A48-9C52-4663-95F3-DAD6F339144C}"/>
                  </a:ext>
                </a:extLst>
              </p:cNvPr>
              <p:cNvSpPr/>
              <p:nvPr/>
            </p:nvSpPr>
            <p:spPr>
              <a:xfrm>
                <a:off x="2681878" y="54421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grpSp>
          <p:nvGrpSpPr>
            <p:cNvPr id="22" name="Group 21">
              <a:extLst>
                <a:ext uri="{FF2B5EF4-FFF2-40B4-BE49-F238E27FC236}">
                  <a16:creationId xmlns:a16="http://schemas.microsoft.com/office/drawing/2014/main" id="{58CB3759-3EA4-4BA2-9706-701259F98A5E}"/>
                </a:ext>
              </a:extLst>
            </p:cNvPr>
            <p:cNvGrpSpPr/>
            <p:nvPr/>
          </p:nvGrpSpPr>
          <p:grpSpPr>
            <a:xfrm>
              <a:off x="693981" y="4553350"/>
              <a:ext cx="4019106" cy="730651"/>
              <a:chOff x="-944781" y="4553350"/>
              <a:chExt cx="4019106" cy="730651"/>
            </a:xfrm>
          </p:grpSpPr>
          <p:grpSp>
            <p:nvGrpSpPr>
              <p:cNvPr id="148" name="Group 147">
                <a:extLst>
                  <a:ext uri="{FF2B5EF4-FFF2-40B4-BE49-F238E27FC236}">
                    <a16:creationId xmlns:a16="http://schemas.microsoft.com/office/drawing/2014/main" id="{F1B91E1B-F485-4D62-A124-2A9689175B6B}"/>
                  </a:ext>
                </a:extLst>
              </p:cNvPr>
              <p:cNvGrpSpPr/>
              <p:nvPr/>
            </p:nvGrpSpPr>
            <p:grpSpPr>
              <a:xfrm>
                <a:off x="559324" y="4553350"/>
                <a:ext cx="2515001" cy="730651"/>
                <a:chOff x="559324" y="4553350"/>
                <a:chExt cx="2515001" cy="730651"/>
              </a:xfrm>
            </p:grpSpPr>
            <p:sp>
              <p:nvSpPr>
                <p:cNvPr id="150" name="Rectangle 149">
                  <a:extLst>
                    <a:ext uri="{FF2B5EF4-FFF2-40B4-BE49-F238E27FC236}">
                      <a16:creationId xmlns:a16="http://schemas.microsoft.com/office/drawing/2014/main" id="{B9B70F5A-E979-4FA0-A06F-0D75DB8AED09}"/>
                    </a:ext>
                  </a:extLst>
                </p:cNvPr>
                <p:cNvSpPr/>
                <p:nvPr/>
              </p:nvSpPr>
              <p:spPr>
                <a:xfrm>
                  <a:off x="559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1" name="Rectangle 150">
                  <a:extLst>
                    <a:ext uri="{FF2B5EF4-FFF2-40B4-BE49-F238E27FC236}">
                      <a16:creationId xmlns:a16="http://schemas.microsoft.com/office/drawing/2014/main" id="{F806E4E7-D617-41D7-A0D7-96699017B97C}"/>
                    </a:ext>
                  </a:extLst>
                </p:cNvPr>
                <p:cNvSpPr/>
                <p:nvPr/>
              </p:nvSpPr>
              <p:spPr>
                <a:xfrm>
                  <a:off x="813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2" name="Rectangle 151">
                  <a:extLst>
                    <a:ext uri="{FF2B5EF4-FFF2-40B4-BE49-F238E27FC236}">
                      <a16:creationId xmlns:a16="http://schemas.microsoft.com/office/drawing/2014/main" id="{086D7726-21EB-49D5-A7A9-6A8EC1C30D57}"/>
                    </a:ext>
                  </a:extLst>
                </p:cNvPr>
                <p:cNvSpPr/>
                <p:nvPr/>
              </p:nvSpPr>
              <p:spPr>
                <a:xfrm>
                  <a:off x="1067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3" name="Rectangle 152">
                  <a:extLst>
                    <a:ext uri="{FF2B5EF4-FFF2-40B4-BE49-F238E27FC236}">
                      <a16:creationId xmlns:a16="http://schemas.microsoft.com/office/drawing/2014/main" id="{2A876367-F987-4368-BA3C-D8CFC5B3E9DF}"/>
                    </a:ext>
                  </a:extLst>
                </p:cNvPr>
                <p:cNvSpPr/>
                <p:nvPr/>
              </p:nvSpPr>
              <p:spPr>
                <a:xfrm>
                  <a:off x="1321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4" name="Rectangle 153">
                  <a:extLst>
                    <a:ext uri="{FF2B5EF4-FFF2-40B4-BE49-F238E27FC236}">
                      <a16:creationId xmlns:a16="http://schemas.microsoft.com/office/drawing/2014/main" id="{A0F4EDB9-8B8B-4351-891E-895BD8733520}"/>
                    </a:ext>
                  </a:extLst>
                </p:cNvPr>
                <p:cNvSpPr/>
                <p:nvPr/>
              </p:nvSpPr>
              <p:spPr>
                <a:xfrm>
                  <a:off x="1575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5" name="Rectangle 154">
                  <a:extLst>
                    <a:ext uri="{FF2B5EF4-FFF2-40B4-BE49-F238E27FC236}">
                      <a16:creationId xmlns:a16="http://schemas.microsoft.com/office/drawing/2014/main" id="{45A569C2-C4D1-4878-B563-CED2B8DB1CC4}"/>
                    </a:ext>
                  </a:extLst>
                </p:cNvPr>
                <p:cNvSpPr/>
                <p:nvPr/>
              </p:nvSpPr>
              <p:spPr>
                <a:xfrm>
                  <a:off x="1829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6" name="Rectangle 155">
                  <a:extLst>
                    <a:ext uri="{FF2B5EF4-FFF2-40B4-BE49-F238E27FC236}">
                      <a16:creationId xmlns:a16="http://schemas.microsoft.com/office/drawing/2014/main" id="{501960BE-F821-42EA-B0A9-80F466D17CC5}"/>
                    </a:ext>
                  </a:extLst>
                </p:cNvPr>
                <p:cNvSpPr/>
                <p:nvPr/>
              </p:nvSpPr>
              <p:spPr>
                <a:xfrm>
                  <a:off x="2083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7" name="Rectangle 156">
                  <a:extLst>
                    <a:ext uri="{FF2B5EF4-FFF2-40B4-BE49-F238E27FC236}">
                      <a16:creationId xmlns:a16="http://schemas.microsoft.com/office/drawing/2014/main" id="{B6A49805-326C-46FF-85DD-FC11F935A018}"/>
                    </a:ext>
                  </a:extLst>
                </p:cNvPr>
                <p:cNvSpPr/>
                <p:nvPr/>
              </p:nvSpPr>
              <p:spPr>
                <a:xfrm>
                  <a:off x="2337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8" name="Rectangle 157">
                  <a:extLst>
                    <a:ext uri="{FF2B5EF4-FFF2-40B4-BE49-F238E27FC236}">
                      <a16:creationId xmlns:a16="http://schemas.microsoft.com/office/drawing/2014/main" id="{A288E4FD-9AD0-4A61-B84C-2330AA61989C}"/>
                    </a:ext>
                  </a:extLst>
                </p:cNvPr>
                <p:cNvSpPr/>
                <p:nvPr/>
              </p:nvSpPr>
              <p:spPr>
                <a:xfrm>
                  <a:off x="2591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59" name="Rectangle 158">
                  <a:extLst>
                    <a:ext uri="{FF2B5EF4-FFF2-40B4-BE49-F238E27FC236}">
                      <a16:creationId xmlns:a16="http://schemas.microsoft.com/office/drawing/2014/main" id="{8E8B6019-FB1B-4468-9C77-D9257C4E0105}"/>
                    </a:ext>
                  </a:extLst>
                </p:cNvPr>
                <p:cNvSpPr/>
                <p:nvPr/>
              </p:nvSpPr>
              <p:spPr>
                <a:xfrm>
                  <a:off x="2845324" y="455335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0" name="Rectangle 159">
                  <a:extLst>
                    <a:ext uri="{FF2B5EF4-FFF2-40B4-BE49-F238E27FC236}">
                      <a16:creationId xmlns:a16="http://schemas.microsoft.com/office/drawing/2014/main" id="{C3E2357E-2CA5-415B-ADC2-5B48543E57F2}"/>
                    </a:ext>
                  </a:extLst>
                </p:cNvPr>
                <p:cNvSpPr/>
                <p:nvPr/>
              </p:nvSpPr>
              <p:spPr>
                <a:xfrm>
                  <a:off x="559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1" name="Rectangle 160">
                  <a:extLst>
                    <a:ext uri="{FF2B5EF4-FFF2-40B4-BE49-F238E27FC236}">
                      <a16:creationId xmlns:a16="http://schemas.microsoft.com/office/drawing/2014/main" id="{F0E81A15-B1F8-47EA-A492-65D01BCA3F91}"/>
                    </a:ext>
                  </a:extLst>
                </p:cNvPr>
                <p:cNvSpPr/>
                <p:nvPr/>
              </p:nvSpPr>
              <p:spPr>
                <a:xfrm>
                  <a:off x="813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2" name="Rectangle 161">
                  <a:extLst>
                    <a:ext uri="{FF2B5EF4-FFF2-40B4-BE49-F238E27FC236}">
                      <a16:creationId xmlns:a16="http://schemas.microsoft.com/office/drawing/2014/main" id="{87BE899F-234D-4946-A796-73B074D41279}"/>
                    </a:ext>
                  </a:extLst>
                </p:cNvPr>
                <p:cNvSpPr/>
                <p:nvPr/>
              </p:nvSpPr>
              <p:spPr>
                <a:xfrm>
                  <a:off x="1067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3" name="Rectangle 162">
                  <a:extLst>
                    <a:ext uri="{FF2B5EF4-FFF2-40B4-BE49-F238E27FC236}">
                      <a16:creationId xmlns:a16="http://schemas.microsoft.com/office/drawing/2014/main" id="{651805AE-8EC8-4D66-83D4-C3DEDB31F882}"/>
                    </a:ext>
                  </a:extLst>
                </p:cNvPr>
                <p:cNvSpPr/>
                <p:nvPr/>
              </p:nvSpPr>
              <p:spPr>
                <a:xfrm>
                  <a:off x="1321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4" name="Rectangle 163">
                  <a:extLst>
                    <a:ext uri="{FF2B5EF4-FFF2-40B4-BE49-F238E27FC236}">
                      <a16:creationId xmlns:a16="http://schemas.microsoft.com/office/drawing/2014/main" id="{F1A7E1D3-D342-455E-A2DF-F42CB448E316}"/>
                    </a:ext>
                  </a:extLst>
                </p:cNvPr>
                <p:cNvSpPr/>
                <p:nvPr/>
              </p:nvSpPr>
              <p:spPr>
                <a:xfrm>
                  <a:off x="1575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5" name="Rectangle 164">
                  <a:extLst>
                    <a:ext uri="{FF2B5EF4-FFF2-40B4-BE49-F238E27FC236}">
                      <a16:creationId xmlns:a16="http://schemas.microsoft.com/office/drawing/2014/main" id="{322ECABD-25EA-4E18-84AC-C48D02999D7E}"/>
                    </a:ext>
                  </a:extLst>
                </p:cNvPr>
                <p:cNvSpPr/>
                <p:nvPr/>
              </p:nvSpPr>
              <p:spPr>
                <a:xfrm>
                  <a:off x="1829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6" name="Rectangle 165">
                  <a:extLst>
                    <a:ext uri="{FF2B5EF4-FFF2-40B4-BE49-F238E27FC236}">
                      <a16:creationId xmlns:a16="http://schemas.microsoft.com/office/drawing/2014/main" id="{2BC1165E-AAEE-4686-A589-B91D4ABA5DE0}"/>
                    </a:ext>
                  </a:extLst>
                </p:cNvPr>
                <p:cNvSpPr/>
                <p:nvPr/>
              </p:nvSpPr>
              <p:spPr>
                <a:xfrm>
                  <a:off x="2083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7" name="Rectangle 166">
                  <a:extLst>
                    <a:ext uri="{FF2B5EF4-FFF2-40B4-BE49-F238E27FC236}">
                      <a16:creationId xmlns:a16="http://schemas.microsoft.com/office/drawing/2014/main" id="{7000B02D-D788-4780-A680-702883B160EF}"/>
                    </a:ext>
                  </a:extLst>
                </p:cNvPr>
                <p:cNvSpPr/>
                <p:nvPr/>
              </p:nvSpPr>
              <p:spPr>
                <a:xfrm>
                  <a:off x="2337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8" name="Rectangle 167">
                  <a:extLst>
                    <a:ext uri="{FF2B5EF4-FFF2-40B4-BE49-F238E27FC236}">
                      <a16:creationId xmlns:a16="http://schemas.microsoft.com/office/drawing/2014/main" id="{0DAE7302-C04F-477F-82E1-FEA26950CA90}"/>
                    </a:ext>
                  </a:extLst>
                </p:cNvPr>
                <p:cNvSpPr/>
                <p:nvPr/>
              </p:nvSpPr>
              <p:spPr>
                <a:xfrm>
                  <a:off x="2591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69" name="Rectangle 168">
                  <a:extLst>
                    <a:ext uri="{FF2B5EF4-FFF2-40B4-BE49-F238E27FC236}">
                      <a16:creationId xmlns:a16="http://schemas.microsoft.com/office/drawing/2014/main" id="{A48BB4D4-976F-4B58-BFFB-C10BF0E9BF26}"/>
                    </a:ext>
                  </a:extLst>
                </p:cNvPr>
                <p:cNvSpPr/>
                <p:nvPr/>
              </p:nvSpPr>
              <p:spPr>
                <a:xfrm>
                  <a:off x="2845324" y="4804175"/>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0" name="Rectangle 169">
                  <a:extLst>
                    <a:ext uri="{FF2B5EF4-FFF2-40B4-BE49-F238E27FC236}">
                      <a16:creationId xmlns:a16="http://schemas.microsoft.com/office/drawing/2014/main" id="{5E802E47-1CB0-4F4C-A0A0-49884EAE90EB}"/>
                    </a:ext>
                  </a:extLst>
                </p:cNvPr>
                <p:cNvSpPr/>
                <p:nvPr/>
              </p:nvSpPr>
              <p:spPr>
                <a:xfrm>
                  <a:off x="559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1" name="Rectangle 170">
                  <a:extLst>
                    <a:ext uri="{FF2B5EF4-FFF2-40B4-BE49-F238E27FC236}">
                      <a16:creationId xmlns:a16="http://schemas.microsoft.com/office/drawing/2014/main" id="{5130DD38-EDFF-44DE-8954-2ADEC35F83EB}"/>
                    </a:ext>
                  </a:extLst>
                </p:cNvPr>
                <p:cNvSpPr/>
                <p:nvPr/>
              </p:nvSpPr>
              <p:spPr>
                <a:xfrm>
                  <a:off x="813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2" name="Rectangle 171">
                  <a:extLst>
                    <a:ext uri="{FF2B5EF4-FFF2-40B4-BE49-F238E27FC236}">
                      <a16:creationId xmlns:a16="http://schemas.microsoft.com/office/drawing/2014/main" id="{0A985224-C0C4-4C4A-8BBA-1050CD88F77D}"/>
                    </a:ext>
                  </a:extLst>
                </p:cNvPr>
                <p:cNvSpPr/>
                <p:nvPr/>
              </p:nvSpPr>
              <p:spPr>
                <a:xfrm>
                  <a:off x="1067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3" name="Rectangle 172">
                  <a:extLst>
                    <a:ext uri="{FF2B5EF4-FFF2-40B4-BE49-F238E27FC236}">
                      <a16:creationId xmlns:a16="http://schemas.microsoft.com/office/drawing/2014/main" id="{48EAB00A-D952-43E3-AEAD-07EA09192AAB}"/>
                    </a:ext>
                  </a:extLst>
                </p:cNvPr>
                <p:cNvSpPr/>
                <p:nvPr/>
              </p:nvSpPr>
              <p:spPr>
                <a:xfrm>
                  <a:off x="1321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4" name="Rectangle 173">
                  <a:extLst>
                    <a:ext uri="{FF2B5EF4-FFF2-40B4-BE49-F238E27FC236}">
                      <a16:creationId xmlns:a16="http://schemas.microsoft.com/office/drawing/2014/main" id="{6F4165E7-33E4-4B1F-B7F5-FB885DE2408A}"/>
                    </a:ext>
                  </a:extLst>
                </p:cNvPr>
                <p:cNvSpPr/>
                <p:nvPr/>
              </p:nvSpPr>
              <p:spPr>
                <a:xfrm>
                  <a:off x="1575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5" name="Rectangle 174">
                  <a:extLst>
                    <a:ext uri="{FF2B5EF4-FFF2-40B4-BE49-F238E27FC236}">
                      <a16:creationId xmlns:a16="http://schemas.microsoft.com/office/drawing/2014/main" id="{2232A311-DC7E-4C96-B9BE-BFC2757993BC}"/>
                    </a:ext>
                  </a:extLst>
                </p:cNvPr>
                <p:cNvSpPr/>
                <p:nvPr/>
              </p:nvSpPr>
              <p:spPr>
                <a:xfrm>
                  <a:off x="1829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6" name="Rectangle 175">
                  <a:extLst>
                    <a:ext uri="{FF2B5EF4-FFF2-40B4-BE49-F238E27FC236}">
                      <a16:creationId xmlns:a16="http://schemas.microsoft.com/office/drawing/2014/main" id="{50120697-D2B0-4655-A426-7334A0D0A773}"/>
                    </a:ext>
                  </a:extLst>
                </p:cNvPr>
                <p:cNvSpPr/>
                <p:nvPr/>
              </p:nvSpPr>
              <p:spPr>
                <a:xfrm>
                  <a:off x="2083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7" name="Rectangle 176">
                  <a:extLst>
                    <a:ext uri="{FF2B5EF4-FFF2-40B4-BE49-F238E27FC236}">
                      <a16:creationId xmlns:a16="http://schemas.microsoft.com/office/drawing/2014/main" id="{2984B8DC-8492-4959-B7CF-565AD28238E1}"/>
                    </a:ext>
                  </a:extLst>
                </p:cNvPr>
                <p:cNvSpPr/>
                <p:nvPr/>
              </p:nvSpPr>
              <p:spPr>
                <a:xfrm>
                  <a:off x="2337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8" name="Rectangle 177">
                  <a:extLst>
                    <a:ext uri="{FF2B5EF4-FFF2-40B4-BE49-F238E27FC236}">
                      <a16:creationId xmlns:a16="http://schemas.microsoft.com/office/drawing/2014/main" id="{A466FE55-5C54-4E4C-B82E-2630E96DB06C}"/>
                    </a:ext>
                  </a:extLst>
                </p:cNvPr>
                <p:cNvSpPr/>
                <p:nvPr/>
              </p:nvSpPr>
              <p:spPr>
                <a:xfrm>
                  <a:off x="2591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79" name="Rectangle 178">
                  <a:extLst>
                    <a:ext uri="{FF2B5EF4-FFF2-40B4-BE49-F238E27FC236}">
                      <a16:creationId xmlns:a16="http://schemas.microsoft.com/office/drawing/2014/main" id="{4B9E7196-2BC8-49AE-8914-56F7DDAB6F1C}"/>
                    </a:ext>
                  </a:extLst>
                </p:cNvPr>
                <p:cNvSpPr/>
                <p:nvPr/>
              </p:nvSpPr>
              <p:spPr>
                <a:xfrm>
                  <a:off x="2845324" y="5055000"/>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sp>
            <p:nvSpPr>
              <p:cNvPr id="149" name="TextBox 148">
                <a:extLst>
                  <a:ext uri="{FF2B5EF4-FFF2-40B4-BE49-F238E27FC236}">
                    <a16:creationId xmlns:a16="http://schemas.microsoft.com/office/drawing/2014/main" id="{59889E61-4057-4A0E-A44A-7695893F4D3D}"/>
                  </a:ext>
                </a:extLst>
              </p:cNvPr>
              <p:cNvSpPr txBox="1"/>
              <p:nvPr/>
            </p:nvSpPr>
            <p:spPr bwMode="gray">
              <a:xfrm>
                <a:off x="-944781" y="4703232"/>
                <a:ext cx="1274217" cy="430888"/>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b="1" dirty="0"/>
                  <a:t>Validation set </a:t>
                </a:r>
                <a:br>
                  <a:rPr lang="en-US" sz="1400" b="1" dirty="0"/>
                </a:br>
                <a:r>
                  <a:rPr lang="en-US" sz="1400" b="1" dirty="0"/>
                  <a:t>(as needed)</a:t>
                </a:r>
              </a:p>
            </p:txBody>
          </p:sp>
        </p:grpSp>
        <p:grpSp>
          <p:nvGrpSpPr>
            <p:cNvPr id="23" name="Group 22">
              <a:extLst>
                <a:ext uri="{FF2B5EF4-FFF2-40B4-BE49-F238E27FC236}">
                  <a16:creationId xmlns:a16="http://schemas.microsoft.com/office/drawing/2014/main" id="{B3C75961-E402-41B5-B4D8-B1C1F8672533}"/>
                </a:ext>
              </a:extLst>
            </p:cNvPr>
            <p:cNvGrpSpPr/>
            <p:nvPr/>
          </p:nvGrpSpPr>
          <p:grpSpPr>
            <a:xfrm>
              <a:off x="2198086" y="5305825"/>
              <a:ext cx="2515001" cy="730651"/>
              <a:chOff x="559324" y="5305825"/>
              <a:chExt cx="2515001" cy="730651"/>
            </a:xfrm>
            <a:solidFill>
              <a:schemeClr val="accent5"/>
            </a:solidFill>
          </p:grpSpPr>
          <p:sp>
            <p:nvSpPr>
              <p:cNvPr id="118" name="Rectangle 117">
                <a:extLst>
                  <a:ext uri="{FF2B5EF4-FFF2-40B4-BE49-F238E27FC236}">
                    <a16:creationId xmlns:a16="http://schemas.microsoft.com/office/drawing/2014/main" id="{A3A88258-EA07-4FEC-B813-18C9C5EF04A2}"/>
                  </a:ext>
                </a:extLst>
              </p:cNvPr>
              <p:cNvSpPr/>
              <p:nvPr/>
            </p:nvSpPr>
            <p:spPr>
              <a:xfrm>
                <a:off x="559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9" name="Rectangle 118">
                <a:extLst>
                  <a:ext uri="{FF2B5EF4-FFF2-40B4-BE49-F238E27FC236}">
                    <a16:creationId xmlns:a16="http://schemas.microsoft.com/office/drawing/2014/main" id="{63FA0DDC-3E0A-4015-AA61-413E839AD80C}"/>
                  </a:ext>
                </a:extLst>
              </p:cNvPr>
              <p:cNvSpPr/>
              <p:nvPr/>
            </p:nvSpPr>
            <p:spPr>
              <a:xfrm>
                <a:off x="813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0" name="Rectangle 119">
                <a:extLst>
                  <a:ext uri="{FF2B5EF4-FFF2-40B4-BE49-F238E27FC236}">
                    <a16:creationId xmlns:a16="http://schemas.microsoft.com/office/drawing/2014/main" id="{717A63EE-54FB-4327-9F1D-7F1FE0A556CC}"/>
                  </a:ext>
                </a:extLst>
              </p:cNvPr>
              <p:cNvSpPr/>
              <p:nvPr/>
            </p:nvSpPr>
            <p:spPr>
              <a:xfrm>
                <a:off x="1067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1" name="Rectangle 120">
                <a:extLst>
                  <a:ext uri="{FF2B5EF4-FFF2-40B4-BE49-F238E27FC236}">
                    <a16:creationId xmlns:a16="http://schemas.microsoft.com/office/drawing/2014/main" id="{8D10AF01-E30A-4416-8E46-93D3E755912B}"/>
                  </a:ext>
                </a:extLst>
              </p:cNvPr>
              <p:cNvSpPr/>
              <p:nvPr/>
            </p:nvSpPr>
            <p:spPr>
              <a:xfrm>
                <a:off x="1321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2" name="Rectangle 121">
                <a:extLst>
                  <a:ext uri="{FF2B5EF4-FFF2-40B4-BE49-F238E27FC236}">
                    <a16:creationId xmlns:a16="http://schemas.microsoft.com/office/drawing/2014/main" id="{BE004EEB-C8F7-41C5-BDA9-5BC5BC65DCEC}"/>
                  </a:ext>
                </a:extLst>
              </p:cNvPr>
              <p:cNvSpPr/>
              <p:nvPr/>
            </p:nvSpPr>
            <p:spPr>
              <a:xfrm>
                <a:off x="1575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3" name="Rectangle 122">
                <a:extLst>
                  <a:ext uri="{FF2B5EF4-FFF2-40B4-BE49-F238E27FC236}">
                    <a16:creationId xmlns:a16="http://schemas.microsoft.com/office/drawing/2014/main" id="{28ADCCBA-867C-4080-B33A-292A0A0DE23C}"/>
                  </a:ext>
                </a:extLst>
              </p:cNvPr>
              <p:cNvSpPr/>
              <p:nvPr/>
            </p:nvSpPr>
            <p:spPr>
              <a:xfrm>
                <a:off x="1829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4" name="Rectangle 123">
                <a:extLst>
                  <a:ext uri="{FF2B5EF4-FFF2-40B4-BE49-F238E27FC236}">
                    <a16:creationId xmlns:a16="http://schemas.microsoft.com/office/drawing/2014/main" id="{81D6B8ED-7DAC-4556-A108-262D365A61C9}"/>
                  </a:ext>
                </a:extLst>
              </p:cNvPr>
              <p:cNvSpPr/>
              <p:nvPr/>
            </p:nvSpPr>
            <p:spPr>
              <a:xfrm>
                <a:off x="2083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5" name="Rectangle 124">
                <a:extLst>
                  <a:ext uri="{FF2B5EF4-FFF2-40B4-BE49-F238E27FC236}">
                    <a16:creationId xmlns:a16="http://schemas.microsoft.com/office/drawing/2014/main" id="{7B25C486-6D76-4816-B5F6-48A7113BEC3D}"/>
                  </a:ext>
                </a:extLst>
              </p:cNvPr>
              <p:cNvSpPr/>
              <p:nvPr/>
            </p:nvSpPr>
            <p:spPr>
              <a:xfrm>
                <a:off x="2337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6" name="Rectangle 125">
                <a:extLst>
                  <a:ext uri="{FF2B5EF4-FFF2-40B4-BE49-F238E27FC236}">
                    <a16:creationId xmlns:a16="http://schemas.microsoft.com/office/drawing/2014/main" id="{7CE3432A-B074-41CA-9669-D6593BBF8313}"/>
                  </a:ext>
                </a:extLst>
              </p:cNvPr>
              <p:cNvSpPr/>
              <p:nvPr/>
            </p:nvSpPr>
            <p:spPr>
              <a:xfrm>
                <a:off x="2591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7" name="Rectangle 126">
                <a:extLst>
                  <a:ext uri="{FF2B5EF4-FFF2-40B4-BE49-F238E27FC236}">
                    <a16:creationId xmlns:a16="http://schemas.microsoft.com/office/drawing/2014/main" id="{4979A304-92FF-4656-A055-9719AE1FC154}"/>
                  </a:ext>
                </a:extLst>
              </p:cNvPr>
              <p:cNvSpPr/>
              <p:nvPr/>
            </p:nvSpPr>
            <p:spPr>
              <a:xfrm>
                <a:off x="2845324" y="530582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8" name="Rectangle 127">
                <a:extLst>
                  <a:ext uri="{FF2B5EF4-FFF2-40B4-BE49-F238E27FC236}">
                    <a16:creationId xmlns:a16="http://schemas.microsoft.com/office/drawing/2014/main" id="{3D152214-F287-44EE-A965-9424A7E1D91D}"/>
                  </a:ext>
                </a:extLst>
              </p:cNvPr>
              <p:cNvSpPr/>
              <p:nvPr/>
            </p:nvSpPr>
            <p:spPr>
              <a:xfrm>
                <a:off x="559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29" name="Rectangle 128">
                <a:extLst>
                  <a:ext uri="{FF2B5EF4-FFF2-40B4-BE49-F238E27FC236}">
                    <a16:creationId xmlns:a16="http://schemas.microsoft.com/office/drawing/2014/main" id="{31B8CDA2-9501-43EE-B875-CC440C70DFDC}"/>
                  </a:ext>
                </a:extLst>
              </p:cNvPr>
              <p:cNvSpPr/>
              <p:nvPr/>
            </p:nvSpPr>
            <p:spPr>
              <a:xfrm>
                <a:off x="813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0" name="Rectangle 129">
                <a:extLst>
                  <a:ext uri="{FF2B5EF4-FFF2-40B4-BE49-F238E27FC236}">
                    <a16:creationId xmlns:a16="http://schemas.microsoft.com/office/drawing/2014/main" id="{54D8F778-7FAA-4045-BA14-C30C62889B0A}"/>
                  </a:ext>
                </a:extLst>
              </p:cNvPr>
              <p:cNvSpPr/>
              <p:nvPr/>
            </p:nvSpPr>
            <p:spPr>
              <a:xfrm>
                <a:off x="1067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1" name="Rectangle 130">
                <a:extLst>
                  <a:ext uri="{FF2B5EF4-FFF2-40B4-BE49-F238E27FC236}">
                    <a16:creationId xmlns:a16="http://schemas.microsoft.com/office/drawing/2014/main" id="{9816EBD9-33EF-45A2-8385-48589E82632B}"/>
                  </a:ext>
                </a:extLst>
              </p:cNvPr>
              <p:cNvSpPr/>
              <p:nvPr/>
            </p:nvSpPr>
            <p:spPr>
              <a:xfrm>
                <a:off x="1321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2" name="Rectangle 131">
                <a:extLst>
                  <a:ext uri="{FF2B5EF4-FFF2-40B4-BE49-F238E27FC236}">
                    <a16:creationId xmlns:a16="http://schemas.microsoft.com/office/drawing/2014/main" id="{FE6C5E99-F401-4270-836F-EE0EB0B4354F}"/>
                  </a:ext>
                </a:extLst>
              </p:cNvPr>
              <p:cNvSpPr/>
              <p:nvPr/>
            </p:nvSpPr>
            <p:spPr>
              <a:xfrm>
                <a:off x="1575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3" name="Rectangle 132">
                <a:extLst>
                  <a:ext uri="{FF2B5EF4-FFF2-40B4-BE49-F238E27FC236}">
                    <a16:creationId xmlns:a16="http://schemas.microsoft.com/office/drawing/2014/main" id="{AE95165E-5735-444C-BA35-1ED8FF391B16}"/>
                  </a:ext>
                </a:extLst>
              </p:cNvPr>
              <p:cNvSpPr/>
              <p:nvPr/>
            </p:nvSpPr>
            <p:spPr>
              <a:xfrm>
                <a:off x="1829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4" name="Rectangle 133">
                <a:extLst>
                  <a:ext uri="{FF2B5EF4-FFF2-40B4-BE49-F238E27FC236}">
                    <a16:creationId xmlns:a16="http://schemas.microsoft.com/office/drawing/2014/main" id="{E64CBE0C-FF7D-4674-97EE-9F990E57ABDA}"/>
                  </a:ext>
                </a:extLst>
              </p:cNvPr>
              <p:cNvSpPr/>
              <p:nvPr/>
            </p:nvSpPr>
            <p:spPr>
              <a:xfrm>
                <a:off x="2083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5" name="Rectangle 134">
                <a:extLst>
                  <a:ext uri="{FF2B5EF4-FFF2-40B4-BE49-F238E27FC236}">
                    <a16:creationId xmlns:a16="http://schemas.microsoft.com/office/drawing/2014/main" id="{51472190-F762-4E91-8188-76720DB8B475}"/>
                  </a:ext>
                </a:extLst>
              </p:cNvPr>
              <p:cNvSpPr/>
              <p:nvPr/>
            </p:nvSpPr>
            <p:spPr>
              <a:xfrm>
                <a:off x="2337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6" name="Rectangle 135">
                <a:extLst>
                  <a:ext uri="{FF2B5EF4-FFF2-40B4-BE49-F238E27FC236}">
                    <a16:creationId xmlns:a16="http://schemas.microsoft.com/office/drawing/2014/main" id="{416F3597-223F-4BDA-A41C-1D70DF9B584C}"/>
                  </a:ext>
                </a:extLst>
              </p:cNvPr>
              <p:cNvSpPr/>
              <p:nvPr/>
            </p:nvSpPr>
            <p:spPr>
              <a:xfrm>
                <a:off x="2591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7" name="Rectangle 136">
                <a:extLst>
                  <a:ext uri="{FF2B5EF4-FFF2-40B4-BE49-F238E27FC236}">
                    <a16:creationId xmlns:a16="http://schemas.microsoft.com/office/drawing/2014/main" id="{94D6E1B9-2670-48A5-9029-59A8FE814FA7}"/>
                  </a:ext>
                </a:extLst>
              </p:cNvPr>
              <p:cNvSpPr/>
              <p:nvPr/>
            </p:nvSpPr>
            <p:spPr>
              <a:xfrm>
                <a:off x="2845324" y="5556650"/>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8" name="Rectangle 137">
                <a:extLst>
                  <a:ext uri="{FF2B5EF4-FFF2-40B4-BE49-F238E27FC236}">
                    <a16:creationId xmlns:a16="http://schemas.microsoft.com/office/drawing/2014/main" id="{BE6C00F8-8BA4-46D7-B7D1-07140470B992}"/>
                  </a:ext>
                </a:extLst>
              </p:cNvPr>
              <p:cNvSpPr/>
              <p:nvPr/>
            </p:nvSpPr>
            <p:spPr>
              <a:xfrm>
                <a:off x="559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39" name="Rectangle 138">
                <a:extLst>
                  <a:ext uri="{FF2B5EF4-FFF2-40B4-BE49-F238E27FC236}">
                    <a16:creationId xmlns:a16="http://schemas.microsoft.com/office/drawing/2014/main" id="{2D3A7EC1-C430-43B3-90D5-49E83106F1DB}"/>
                  </a:ext>
                </a:extLst>
              </p:cNvPr>
              <p:cNvSpPr/>
              <p:nvPr/>
            </p:nvSpPr>
            <p:spPr>
              <a:xfrm>
                <a:off x="813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0" name="Rectangle 139">
                <a:extLst>
                  <a:ext uri="{FF2B5EF4-FFF2-40B4-BE49-F238E27FC236}">
                    <a16:creationId xmlns:a16="http://schemas.microsoft.com/office/drawing/2014/main" id="{F1044A8A-42B1-41AA-8001-26A079771DF0}"/>
                  </a:ext>
                </a:extLst>
              </p:cNvPr>
              <p:cNvSpPr/>
              <p:nvPr/>
            </p:nvSpPr>
            <p:spPr>
              <a:xfrm>
                <a:off x="1067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1" name="Rectangle 140">
                <a:extLst>
                  <a:ext uri="{FF2B5EF4-FFF2-40B4-BE49-F238E27FC236}">
                    <a16:creationId xmlns:a16="http://schemas.microsoft.com/office/drawing/2014/main" id="{A22689A1-EBF8-4EFF-9963-90D00DE31213}"/>
                  </a:ext>
                </a:extLst>
              </p:cNvPr>
              <p:cNvSpPr/>
              <p:nvPr/>
            </p:nvSpPr>
            <p:spPr>
              <a:xfrm>
                <a:off x="1321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2" name="Rectangle 141">
                <a:extLst>
                  <a:ext uri="{FF2B5EF4-FFF2-40B4-BE49-F238E27FC236}">
                    <a16:creationId xmlns:a16="http://schemas.microsoft.com/office/drawing/2014/main" id="{15204D21-3474-4500-A6D3-AB3EFD34CA37}"/>
                  </a:ext>
                </a:extLst>
              </p:cNvPr>
              <p:cNvSpPr/>
              <p:nvPr/>
            </p:nvSpPr>
            <p:spPr>
              <a:xfrm>
                <a:off x="1575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3" name="Rectangle 142">
                <a:extLst>
                  <a:ext uri="{FF2B5EF4-FFF2-40B4-BE49-F238E27FC236}">
                    <a16:creationId xmlns:a16="http://schemas.microsoft.com/office/drawing/2014/main" id="{9D275CCE-7E7B-4619-A4D2-04874B483347}"/>
                  </a:ext>
                </a:extLst>
              </p:cNvPr>
              <p:cNvSpPr/>
              <p:nvPr/>
            </p:nvSpPr>
            <p:spPr>
              <a:xfrm>
                <a:off x="1829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4" name="Rectangle 143">
                <a:extLst>
                  <a:ext uri="{FF2B5EF4-FFF2-40B4-BE49-F238E27FC236}">
                    <a16:creationId xmlns:a16="http://schemas.microsoft.com/office/drawing/2014/main" id="{7CFB960B-EB76-45DB-9813-5ED95417630A}"/>
                  </a:ext>
                </a:extLst>
              </p:cNvPr>
              <p:cNvSpPr/>
              <p:nvPr/>
            </p:nvSpPr>
            <p:spPr>
              <a:xfrm>
                <a:off x="2083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5" name="Rectangle 144">
                <a:extLst>
                  <a:ext uri="{FF2B5EF4-FFF2-40B4-BE49-F238E27FC236}">
                    <a16:creationId xmlns:a16="http://schemas.microsoft.com/office/drawing/2014/main" id="{360A62D7-C21A-41C4-B1C4-CA19B4B81F86}"/>
                  </a:ext>
                </a:extLst>
              </p:cNvPr>
              <p:cNvSpPr/>
              <p:nvPr/>
            </p:nvSpPr>
            <p:spPr>
              <a:xfrm>
                <a:off x="2337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6" name="Rectangle 145">
                <a:extLst>
                  <a:ext uri="{FF2B5EF4-FFF2-40B4-BE49-F238E27FC236}">
                    <a16:creationId xmlns:a16="http://schemas.microsoft.com/office/drawing/2014/main" id="{1D41B7DB-2C64-425C-8EE6-72162350D564}"/>
                  </a:ext>
                </a:extLst>
              </p:cNvPr>
              <p:cNvSpPr/>
              <p:nvPr/>
            </p:nvSpPr>
            <p:spPr>
              <a:xfrm>
                <a:off x="2591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47" name="Rectangle 146">
                <a:extLst>
                  <a:ext uri="{FF2B5EF4-FFF2-40B4-BE49-F238E27FC236}">
                    <a16:creationId xmlns:a16="http://schemas.microsoft.com/office/drawing/2014/main" id="{B7F4B21A-C759-4742-BED3-59B963484380}"/>
                  </a:ext>
                </a:extLst>
              </p:cNvPr>
              <p:cNvSpPr/>
              <p:nvPr/>
            </p:nvSpPr>
            <p:spPr>
              <a:xfrm>
                <a:off x="2845324" y="5807475"/>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sp>
          <p:nvSpPr>
            <p:cNvPr id="24" name="TextBox 23">
              <a:extLst>
                <a:ext uri="{FF2B5EF4-FFF2-40B4-BE49-F238E27FC236}">
                  <a16:creationId xmlns:a16="http://schemas.microsoft.com/office/drawing/2014/main" id="{1F56BEA0-C2A0-4504-A8EB-FA37664C6C66}"/>
                </a:ext>
              </a:extLst>
            </p:cNvPr>
            <p:cNvSpPr txBox="1"/>
            <p:nvPr/>
          </p:nvSpPr>
          <p:spPr bwMode="gray">
            <a:xfrm>
              <a:off x="693981" y="5563429"/>
              <a:ext cx="1274217" cy="215444"/>
            </a:xfrm>
            <a:prstGeom prst="rect">
              <a:avLst/>
            </a:prstGeom>
            <a:noFill/>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b="1" dirty="0"/>
                <a:t>Test set</a:t>
              </a:r>
            </a:p>
          </p:txBody>
        </p:sp>
        <p:grpSp>
          <p:nvGrpSpPr>
            <p:cNvPr id="25" name="Group 24">
              <a:extLst>
                <a:ext uri="{FF2B5EF4-FFF2-40B4-BE49-F238E27FC236}">
                  <a16:creationId xmlns:a16="http://schemas.microsoft.com/office/drawing/2014/main" id="{6B95F424-0DBF-4505-B975-B6F7B65562CF}"/>
                </a:ext>
              </a:extLst>
            </p:cNvPr>
            <p:cNvGrpSpPr/>
            <p:nvPr/>
          </p:nvGrpSpPr>
          <p:grpSpPr>
            <a:xfrm>
              <a:off x="693981" y="2295925"/>
              <a:ext cx="4019106" cy="2235601"/>
              <a:chOff x="-944781" y="2295925"/>
              <a:chExt cx="4019106" cy="2235601"/>
            </a:xfrm>
          </p:grpSpPr>
          <p:sp>
            <p:nvSpPr>
              <p:cNvPr id="26" name="TextBox 25">
                <a:extLst>
                  <a:ext uri="{FF2B5EF4-FFF2-40B4-BE49-F238E27FC236}">
                    <a16:creationId xmlns:a16="http://schemas.microsoft.com/office/drawing/2014/main" id="{1A7295A8-9A40-4EAC-94DA-9A8321156F39}"/>
                  </a:ext>
                </a:extLst>
              </p:cNvPr>
              <p:cNvSpPr txBox="1"/>
              <p:nvPr/>
            </p:nvSpPr>
            <p:spPr bwMode="gray">
              <a:xfrm>
                <a:off x="-944781" y="3306004"/>
                <a:ext cx="1274217" cy="215444"/>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b="1" dirty="0"/>
                  <a:t>Training set</a:t>
                </a:r>
              </a:p>
            </p:txBody>
          </p:sp>
          <p:grpSp>
            <p:nvGrpSpPr>
              <p:cNvPr id="27" name="Group 26">
                <a:extLst>
                  <a:ext uri="{FF2B5EF4-FFF2-40B4-BE49-F238E27FC236}">
                    <a16:creationId xmlns:a16="http://schemas.microsoft.com/office/drawing/2014/main" id="{EAD45591-06C0-44CB-8A99-74E80B4F99B3}"/>
                  </a:ext>
                </a:extLst>
              </p:cNvPr>
              <p:cNvGrpSpPr/>
              <p:nvPr/>
            </p:nvGrpSpPr>
            <p:grpSpPr>
              <a:xfrm>
                <a:off x="559324" y="2295925"/>
                <a:ext cx="2515001" cy="2235601"/>
                <a:chOff x="559324" y="2295925"/>
                <a:chExt cx="2515001" cy="2235601"/>
              </a:xfrm>
            </p:grpSpPr>
            <p:sp>
              <p:nvSpPr>
                <p:cNvPr id="28" name="Rectangle 27">
                  <a:extLst>
                    <a:ext uri="{FF2B5EF4-FFF2-40B4-BE49-F238E27FC236}">
                      <a16:creationId xmlns:a16="http://schemas.microsoft.com/office/drawing/2014/main" id="{70B477AB-888B-4480-8E2C-277CC3291205}"/>
                    </a:ext>
                  </a:extLst>
                </p:cNvPr>
                <p:cNvSpPr/>
                <p:nvPr/>
              </p:nvSpPr>
              <p:spPr>
                <a:xfrm>
                  <a:off x="559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9" name="Rectangle 28">
                  <a:extLst>
                    <a:ext uri="{FF2B5EF4-FFF2-40B4-BE49-F238E27FC236}">
                      <a16:creationId xmlns:a16="http://schemas.microsoft.com/office/drawing/2014/main" id="{0A68AFB6-D333-4C6A-A8F5-026EB101A0F7}"/>
                    </a:ext>
                  </a:extLst>
                </p:cNvPr>
                <p:cNvSpPr/>
                <p:nvPr/>
              </p:nvSpPr>
              <p:spPr>
                <a:xfrm>
                  <a:off x="813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0" name="Rectangle 29">
                  <a:extLst>
                    <a:ext uri="{FF2B5EF4-FFF2-40B4-BE49-F238E27FC236}">
                      <a16:creationId xmlns:a16="http://schemas.microsoft.com/office/drawing/2014/main" id="{4B065021-E5BA-40B0-8FF4-7E4A96BE8F64}"/>
                    </a:ext>
                  </a:extLst>
                </p:cNvPr>
                <p:cNvSpPr/>
                <p:nvPr/>
              </p:nvSpPr>
              <p:spPr>
                <a:xfrm>
                  <a:off x="1067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1" name="Rectangle 30">
                  <a:extLst>
                    <a:ext uri="{FF2B5EF4-FFF2-40B4-BE49-F238E27FC236}">
                      <a16:creationId xmlns:a16="http://schemas.microsoft.com/office/drawing/2014/main" id="{5CB348EF-7CBB-4BC4-9398-1F22D109D7BB}"/>
                    </a:ext>
                  </a:extLst>
                </p:cNvPr>
                <p:cNvSpPr/>
                <p:nvPr/>
              </p:nvSpPr>
              <p:spPr>
                <a:xfrm>
                  <a:off x="1321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2" name="Rectangle 31">
                  <a:extLst>
                    <a:ext uri="{FF2B5EF4-FFF2-40B4-BE49-F238E27FC236}">
                      <a16:creationId xmlns:a16="http://schemas.microsoft.com/office/drawing/2014/main" id="{9202E6AF-8A29-4883-94C1-EB5696F730F4}"/>
                    </a:ext>
                  </a:extLst>
                </p:cNvPr>
                <p:cNvSpPr/>
                <p:nvPr/>
              </p:nvSpPr>
              <p:spPr>
                <a:xfrm>
                  <a:off x="1575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3" name="Rectangle 32">
                  <a:extLst>
                    <a:ext uri="{FF2B5EF4-FFF2-40B4-BE49-F238E27FC236}">
                      <a16:creationId xmlns:a16="http://schemas.microsoft.com/office/drawing/2014/main" id="{F9C691E2-1002-48C8-8CF7-0D52D25AB12F}"/>
                    </a:ext>
                  </a:extLst>
                </p:cNvPr>
                <p:cNvSpPr/>
                <p:nvPr/>
              </p:nvSpPr>
              <p:spPr>
                <a:xfrm>
                  <a:off x="1829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4" name="Rectangle 33">
                  <a:extLst>
                    <a:ext uri="{FF2B5EF4-FFF2-40B4-BE49-F238E27FC236}">
                      <a16:creationId xmlns:a16="http://schemas.microsoft.com/office/drawing/2014/main" id="{8C5845A9-8A3D-4006-8746-A21E3DBE3361}"/>
                    </a:ext>
                  </a:extLst>
                </p:cNvPr>
                <p:cNvSpPr/>
                <p:nvPr/>
              </p:nvSpPr>
              <p:spPr>
                <a:xfrm>
                  <a:off x="2083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5" name="Rectangle 34">
                  <a:extLst>
                    <a:ext uri="{FF2B5EF4-FFF2-40B4-BE49-F238E27FC236}">
                      <a16:creationId xmlns:a16="http://schemas.microsoft.com/office/drawing/2014/main" id="{55F07FC1-AE10-43E3-8E0D-00E8DD1080EB}"/>
                    </a:ext>
                  </a:extLst>
                </p:cNvPr>
                <p:cNvSpPr/>
                <p:nvPr/>
              </p:nvSpPr>
              <p:spPr>
                <a:xfrm>
                  <a:off x="2337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6" name="Rectangle 35">
                  <a:extLst>
                    <a:ext uri="{FF2B5EF4-FFF2-40B4-BE49-F238E27FC236}">
                      <a16:creationId xmlns:a16="http://schemas.microsoft.com/office/drawing/2014/main" id="{FD98EFB4-9E58-4F2E-ABE6-BD4C2C5CFFE9}"/>
                    </a:ext>
                  </a:extLst>
                </p:cNvPr>
                <p:cNvSpPr/>
                <p:nvPr/>
              </p:nvSpPr>
              <p:spPr>
                <a:xfrm>
                  <a:off x="2591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7" name="Rectangle 36">
                  <a:extLst>
                    <a:ext uri="{FF2B5EF4-FFF2-40B4-BE49-F238E27FC236}">
                      <a16:creationId xmlns:a16="http://schemas.microsoft.com/office/drawing/2014/main" id="{52891D9E-55D3-4BBA-9DB4-4C0BC088B9C7}"/>
                    </a:ext>
                  </a:extLst>
                </p:cNvPr>
                <p:cNvSpPr/>
                <p:nvPr/>
              </p:nvSpPr>
              <p:spPr>
                <a:xfrm>
                  <a:off x="2845324" y="22959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8" name="Rectangle 37">
                  <a:extLst>
                    <a:ext uri="{FF2B5EF4-FFF2-40B4-BE49-F238E27FC236}">
                      <a16:creationId xmlns:a16="http://schemas.microsoft.com/office/drawing/2014/main" id="{85EABFB4-ED26-4EDF-BC21-7C6A40349768}"/>
                    </a:ext>
                  </a:extLst>
                </p:cNvPr>
                <p:cNvSpPr/>
                <p:nvPr/>
              </p:nvSpPr>
              <p:spPr>
                <a:xfrm>
                  <a:off x="559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9" name="Rectangle 38">
                  <a:extLst>
                    <a:ext uri="{FF2B5EF4-FFF2-40B4-BE49-F238E27FC236}">
                      <a16:creationId xmlns:a16="http://schemas.microsoft.com/office/drawing/2014/main" id="{6C87D2F5-6128-484D-A105-5BF97F4F298C}"/>
                    </a:ext>
                  </a:extLst>
                </p:cNvPr>
                <p:cNvSpPr/>
                <p:nvPr/>
              </p:nvSpPr>
              <p:spPr>
                <a:xfrm>
                  <a:off x="813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0" name="Rectangle 39">
                  <a:extLst>
                    <a:ext uri="{FF2B5EF4-FFF2-40B4-BE49-F238E27FC236}">
                      <a16:creationId xmlns:a16="http://schemas.microsoft.com/office/drawing/2014/main" id="{DA930A39-3D71-4EAC-BBC3-C0A8D0CB3F3A}"/>
                    </a:ext>
                  </a:extLst>
                </p:cNvPr>
                <p:cNvSpPr/>
                <p:nvPr/>
              </p:nvSpPr>
              <p:spPr>
                <a:xfrm>
                  <a:off x="1067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1" name="Rectangle 40">
                  <a:extLst>
                    <a:ext uri="{FF2B5EF4-FFF2-40B4-BE49-F238E27FC236}">
                      <a16:creationId xmlns:a16="http://schemas.microsoft.com/office/drawing/2014/main" id="{C64B06E8-FCB7-4955-9317-C5577F2FEC71}"/>
                    </a:ext>
                  </a:extLst>
                </p:cNvPr>
                <p:cNvSpPr/>
                <p:nvPr/>
              </p:nvSpPr>
              <p:spPr>
                <a:xfrm>
                  <a:off x="1321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2" name="Rectangle 41">
                  <a:extLst>
                    <a:ext uri="{FF2B5EF4-FFF2-40B4-BE49-F238E27FC236}">
                      <a16:creationId xmlns:a16="http://schemas.microsoft.com/office/drawing/2014/main" id="{5CF3673C-6B62-476A-8C2B-2DDE345D772B}"/>
                    </a:ext>
                  </a:extLst>
                </p:cNvPr>
                <p:cNvSpPr/>
                <p:nvPr/>
              </p:nvSpPr>
              <p:spPr>
                <a:xfrm>
                  <a:off x="1575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3" name="Rectangle 42">
                  <a:extLst>
                    <a:ext uri="{FF2B5EF4-FFF2-40B4-BE49-F238E27FC236}">
                      <a16:creationId xmlns:a16="http://schemas.microsoft.com/office/drawing/2014/main" id="{BD2C52C7-D8EE-4C6A-B9A4-ED496EDD0971}"/>
                    </a:ext>
                  </a:extLst>
                </p:cNvPr>
                <p:cNvSpPr/>
                <p:nvPr/>
              </p:nvSpPr>
              <p:spPr>
                <a:xfrm>
                  <a:off x="1829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4" name="Rectangle 43">
                  <a:extLst>
                    <a:ext uri="{FF2B5EF4-FFF2-40B4-BE49-F238E27FC236}">
                      <a16:creationId xmlns:a16="http://schemas.microsoft.com/office/drawing/2014/main" id="{EAEF8035-10F7-4CBA-A8FD-978E154116D3}"/>
                    </a:ext>
                  </a:extLst>
                </p:cNvPr>
                <p:cNvSpPr/>
                <p:nvPr/>
              </p:nvSpPr>
              <p:spPr>
                <a:xfrm>
                  <a:off x="2083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5" name="Rectangle 44">
                  <a:extLst>
                    <a:ext uri="{FF2B5EF4-FFF2-40B4-BE49-F238E27FC236}">
                      <a16:creationId xmlns:a16="http://schemas.microsoft.com/office/drawing/2014/main" id="{DEA11F5B-E878-42E5-B733-65C385A2D356}"/>
                    </a:ext>
                  </a:extLst>
                </p:cNvPr>
                <p:cNvSpPr/>
                <p:nvPr/>
              </p:nvSpPr>
              <p:spPr>
                <a:xfrm>
                  <a:off x="2337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6" name="Rectangle 45">
                  <a:extLst>
                    <a:ext uri="{FF2B5EF4-FFF2-40B4-BE49-F238E27FC236}">
                      <a16:creationId xmlns:a16="http://schemas.microsoft.com/office/drawing/2014/main" id="{B6EA31E0-CA96-4A95-91CC-A7AA16DB7873}"/>
                    </a:ext>
                  </a:extLst>
                </p:cNvPr>
                <p:cNvSpPr/>
                <p:nvPr/>
              </p:nvSpPr>
              <p:spPr>
                <a:xfrm>
                  <a:off x="2591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7" name="Rectangle 46">
                  <a:extLst>
                    <a:ext uri="{FF2B5EF4-FFF2-40B4-BE49-F238E27FC236}">
                      <a16:creationId xmlns:a16="http://schemas.microsoft.com/office/drawing/2014/main" id="{1AD9D9D0-4BCD-4AC3-A75E-A825663E6F52}"/>
                    </a:ext>
                  </a:extLst>
                </p:cNvPr>
                <p:cNvSpPr/>
                <p:nvPr/>
              </p:nvSpPr>
              <p:spPr>
                <a:xfrm>
                  <a:off x="2845324" y="25467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8" name="Rectangle 47">
                  <a:extLst>
                    <a:ext uri="{FF2B5EF4-FFF2-40B4-BE49-F238E27FC236}">
                      <a16:creationId xmlns:a16="http://schemas.microsoft.com/office/drawing/2014/main" id="{EBF41969-0E08-450F-A8C8-EE295F1641C2}"/>
                    </a:ext>
                  </a:extLst>
                </p:cNvPr>
                <p:cNvSpPr/>
                <p:nvPr/>
              </p:nvSpPr>
              <p:spPr>
                <a:xfrm>
                  <a:off x="559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49" name="Rectangle 48">
                  <a:extLst>
                    <a:ext uri="{FF2B5EF4-FFF2-40B4-BE49-F238E27FC236}">
                      <a16:creationId xmlns:a16="http://schemas.microsoft.com/office/drawing/2014/main" id="{A25EE9D1-46FD-49A7-B8E0-251F0E63FDC8}"/>
                    </a:ext>
                  </a:extLst>
                </p:cNvPr>
                <p:cNvSpPr/>
                <p:nvPr/>
              </p:nvSpPr>
              <p:spPr>
                <a:xfrm>
                  <a:off x="813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0" name="Rectangle 49">
                  <a:extLst>
                    <a:ext uri="{FF2B5EF4-FFF2-40B4-BE49-F238E27FC236}">
                      <a16:creationId xmlns:a16="http://schemas.microsoft.com/office/drawing/2014/main" id="{DD6602F6-C181-45DF-998A-0E79827FFDEB}"/>
                    </a:ext>
                  </a:extLst>
                </p:cNvPr>
                <p:cNvSpPr/>
                <p:nvPr/>
              </p:nvSpPr>
              <p:spPr>
                <a:xfrm>
                  <a:off x="1067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1" name="Rectangle 50">
                  <a:extLst>
                    <a:ext uri="{FF2B5EF4-FFF2-40B4-BE49-F238E27FC236}">
                      <a16:creationId xmlns:a16="http://schemas.microsoft.com/office/drawing/2014/main" id="{F85C7458-6CAF-4F92-842C-AF3D705BA0E8}"/>
                    </a:ext>
                  </a:extLst>
                </p:cNvPr>
                <p:cNvSpPr/>
                <p:nvPr/>
              </p:nvSpPr>
              <p:spPr>
                <a:xfrm>
                  <a:off x="1321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2" name="Rectangle 51">
                  <a:extLst>
                    <a:ext uri="{FF2B5EF4-FFF2-40B4-BE49-F238E27FC236}">
                      <a16:creationId xmlns:a16="http://schemas.microsoft.com/office/drawing/2014/main" id="{E1C9957A-C96C-43AE-94FB-FBD676972A72}"/>
                    </a:ext>
                  </a:extLst>
                </p:cNvPr>
                <p:cNvSpPr/>
                <p:nvPr/>
              </p:nvSpPr>
              <p:spPr>
                <a:xfrm>
                  <a:off x="1575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3" name="Rectangle 52">
                  <a:extLst>
                    <a:ext uri="{FF2B5EF4-FFF2-40B4-BE49-F238E27FC236}">
                      <a16:creationId xmlns:a16="http://schemas.microsoft.com/office/drawing/2014/main" id="{A3F20655-E1F8-4285-8726-5E8EFDE2E8D8}"/>
                    </a:ext>
                  </a:extLst>
                </p:cNvPr>
                <p:cNvSpPr/>
                <p:nvPr/>
              </p:nvSpPr>
              <p:spPr>
                <a:xfrm>
                  <a:off x="1829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4" name="Rectangle 53">
                  <a:extLst>
                    <a:ext uri="{FF2B5EF4-FFF2-40B4-BE49-F238E27FC236}">
                      <a16:creationId xmlns:a16="http://schemas.microsoft.com/office/drawing/2014/main" id="{C505E4B2-96A0-4865-A833-5B24FAFFE913}"/>
                    </a:ext>
                  </a:extLst>
                </p:cNvPr>
                <p:cNvSpPr/>
                <p:nvPr/>
              </p:nvSpPr>
              <p:spPr>
                <a:xfrm>
                  <a:off x="2083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5" name="Rectangle 54">
                  <a:extLst>
                    <a:ext uri="{FF2B5EF4-FFF2-40B4-BE49-F238E27FC236}">
                      <a16:creationId xmlns:a16="http://schemas.microsoft.com/office/drawing/2014/main" id="{5C93F11D-A2E0-40FC-BCCA-FA5E4091C11B}"/>
                    </a:ext>
                  </a:extLst>
                </p:cNvPr>
                <p:cNvSpPr/>
                <p:nvPr/>
              </p:nvSpPr>
              <p:spPr>
                <a:xfrm>
                  <a:off x="2337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6" name="Rectangle 55">
                  <a:extLst>
                    <a:ext uri="{FF2B5EF4-FFF2-40B4-BE49-F238E27FC236}">
                      <a16:creationId xmlns:a16="http://schemas.microsoft.com/office/drawing/2014/main" id="{CE44FADE-054A-4DDB-9A38-E61B99F3A13C}"/>
                    </a:ext>
                  </a:extLst>
                </p:cNvPr>
                <p:cNvSpPr/>
                <p:nvPr/>
              </p:nvSpPr>
              <p:spPr>
                <a:xfrm>
                  <a:off x="2591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7" name="Rectangle 56">
                  <a:extLst>
                    <a:ext uri="{FF2B5EF4-FFF2-40B4-BE49-F238E27FC236}">
                      <a16:creationId xmlns:a16="http://schemas.microsoft.com/office/drawing/2014/main" id="{F1AB3420-2954-4698-B788-31F04CD17E37}"/>
                    </a:ext>
                  </a:extLst>
                </p:cNvPr>
                <p:cNvSpPr/>
                <p:nvPr/>
              </p:nvSpPr>
              <p:spPr>
                <a:xfrm>
                  <a:off x="2845324" y="27975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8" name="Rectangle 57">
                  <a:extLst>
                    <a:ext uri="{FF2B5EF4-FFF2-40B4-BE49-F238E27FC236}">
                      <a16:creationId xmlns:a16="http://schemas.microsoft.com/office/drawing/2014/main" id="{BDCA2D20-0352-4D45-8047-26527A15F85A}"/>
                    </a:ext>
                  </a:extLst>
                </p:cNvPr>
                <p:cNvSpPr/>
                <p:nvPr/>
              </p:nvSpPr>
              <p:spPr>
                <a:xfrm>
                  <a:off x="559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59" name="Rectangle 58">
                  <a:extLst>
                    <a:ext uri="{FF2B5EF4-FFF2-40B4-BE49-F238E27FC236}">
                      <a16:creationId xmlns:a16="http://schemas.microsoft.com/office/drawing/2014/main" id="{205CEB2E-143E-41E0-B860-7D8F366E8863}"/>
                    </a:ext>
                  </a:extLst>
                </p:cNvPr>
                <p:cNvSpPr/>
                <p:nvPr/>
              </p:nvSpPr>
              <p:spPr>
                <a:xfrm>
                  <a:off x="813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0" name="Rectangle 59">
                  <a:extLst>
                    <a:ext uri="{FF2B5EF4-FFF2-40B4-BE49-F238E27FC236}">
                      <a16:creationId xmlns:a16="http://schemas.microsoft.com/office/drawing/2014/main" id="{363E5FD4-0513-42B4-AEBE-88994008A55B}"/>
                    </a:ext>
                  </a:extLst>
                </p:cNvPr>
                <p:cNvSpPr/>
                <p:nvPr/>
              </p:nvSpPr>
              <p:spPr>
                <a:xfrm>
                  <a:off x="1067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1" name="Rectangle 60">
                  <a:extLst>
                    <a:ext uri="{FF2B5EF4-FFF2-40B4-BE49-F238E27FC236}">
                      <a16:creationId xmlns:a16="http://schemas.microsoft.com/office/drawing/2014/main" id="{594F3FD1-AD2C-4E2C-893D-32D805AD9C2D}"/>
                    </a:ext>
                  </a:extLst>
                </p:cNvPr>
                <p:cNvSpPr/>
                <p:nvPr/>
              </p:nvSpPr>
              <p:spPr>
                <a:xfrm>
                  <a:off x="1321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2" name="Rectangle 61">
                  <a:extLst>
                    <a:ext uri="{FF2B5EF4-FFF2-40B4-BE49-F238E27FC236}">
                      <a16:creationId xmlns:a16="http://schemas.microsoft.com/office/drawing/2014/main" id="{788EDFE6-67E4-4CB5-8A92-3D4EF9328395}"/>
                    </a:ext>
                  </a:extLst>
                </p:cNvPr>
                <p:cNvSpPr/>
                <p:nvPr/>
              </p:nvSpPr>
              <p:spPr>
                <a:xfrm>
                  <a:off x="1575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3" name="Rectangle 62">
                  <a:extLst>
                    <a:ext uri="{FF2B5EF4-FFF2-40B4-BE49-F238E27FC236}">
                      <a16:creationId xmlns:a16="http://schemas.microsoft.com/office/drawing/2014/main" id="{5309232A-8DFA-4C72-85A4-82C2FD38853D}"/>
                    </a:ext>
                  </a:extLst>
                </p:cNvPr>
                <p:cNvSpPr/>
                <p:nvPr/>
              </p:nvSpPr>
              <p:spPr>
                <a:xfrm>
                  <a:off x="1829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4" name="Rectangle 63">
                  <a:extLst>
                    <a:ext uri="{FF2B5EF4-FFF2-40B4-BE49-F238E27FC236}">
                      <a16:creationId xmlns:a16="http://schemas.microsoft.com/office/drawing/2014/main" id="{11FA1120-EA87-47AF-946D-D7C165287393}"/>
                    </a:ext>
                  </a:extLst>
                </p:cNvPr>
                <p:cNvSpPr/>
                <p:nvPr/>
              </p:nvSpPr>
              <p:spPr>
                <a:xfrm>
                  <a:off x="2083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5" name="Rectangle 64">
                  <a:extLst>
                    <a:ext uri="{FF2B5EF4-FFF2-40B4-BE49-F238E27FC236}">
                      <a16:creationId xmlns:a16="http://schemas.microsoft.com/office/drawing/2014/main" id="{894A4193-7C89-4143-A128-694EDF1BE340}"/>
                    </a:ext>
                  </a:extLst>
                </p:cNvPr>
                <p:cNvSpPr/>
                <p:nvPr/>
              </p:nvSpPr>
              <p:spPr>
                <a:xfrm>
                  <a:off x="2337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6" name="Rectangle 65">
                  <a:extLst>
                    <a:ext uri="{FF2B5EF4-FFF2-40B4-BE49-F238E27FC236}">
                      <a16:creationId xmlns:a16="http://schemas.microsoft.com/office/drawing/2014/main" id="{0EF30DA4-673B-4371-9379-9D73559F3F6D}"/>
                    </a:ext>
                  </a:extLst>
                </p:cNvPr>
                <p:cNvSpPr/>
                <p:nvPr/>
              </p:nvSpPr>
              <p:spPr>
                <a:xfrm>
                  <a:off x="2591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7" name="Rectangle 66">
                  <a:extLst>
                    <a:ext uri="{FF2B5EF4-FFF2-40B4-BE49-F238E27FC236}">
                      <a16:creationId xmlns:a16="http://schemas.microsoft.com/office/drawing/2014/main" id="{265D7683-4BC1-4B37-AF24-4D60682C8D3C}"/>
                    </a:ext>
                  </a:extLst>
                </p:cNvPr>
                <p:cNvSpPr/>
                <p:nvPr/>
              </p:nvSpPr>
              <p:spPr>
                <a:xfrm>
                  <a:off x="2845324" y="30484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8" name="Rectangle 67">
                  <a:extLst>
                    <a:ext uri="{FF2B5EF4-FFF2-40B4-BE49-F238E27FC236}">
                      <a16:creationId xmlns:a16="http://schemas.microsoft.com/office/drawing/2014/main" id="{9699D3E3-0A48-44D4-B3C2-171070C8EF33}"/>
                    </a:ext>
                  </a:extLst>
                </p:cNvPr>
                <p:cNvSpPr/>
                <p:nvPr/>
              </p:nvSpPr>
              <p:spPr>
                <a:xfrm>
                  <a:off x="559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69" name="Rectangle 68">
                  <a:extLst>
                    <a:ext uri="{FF2B5EF4-FFF2-40B4-BE49-F238E27FC236}">
                      <a16:creationId xmlns:a16="http://schemas.microsoft.com/office/drawing/2014/main" id="{B3DFBA3D-D85D-4941-B1C1-AF263EBD7FD2}"/>
                    </a:ext>
                  </a:extLst>
                </p:cNvPr>
                <p:cNvSpPr/>
                <p:nvPr/>
              </p:nvSpPr>
              <p:spPr>
                <a:xfrm>
                  <a:off x="813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0" name="Rectangle 69">
                  <a:extLst>
                    <a:ext uri="{FF2B5EF4-FFF2-40B4-BE49-F238E27FC236}">
                      <a16:creationId xmlns:a16="http://schemas.microsoft.com/office/drawing/2014/main" id="{564247B0-DD4C-43C3-B598-2B9C1D23D567}"/>
                    </a:ext>
                  </a:extLst>
                </p:cNvPr>
                <p:cNvSpPr/>
                <p:nvPr/>
              </p:nvSpPr>
              <p:spPr>
                <a:xfrm>
                  <a:off x="1067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1" name="Rectangle 70">
                  <a:extLst>
                    <a:ext uri="{FF2B5EF4-FFF2-40B4-BE49-F238E27FC236}">
                      <a16:creationId xmlns:a16="http://schemas.microsoft.com/office/drawing/2014/main" id="{F9481BA3-892B-409A-88F6-7B9D4DD644F8}"/>
                    </a:ext>
                  </a:extLst>
                </p:cNvPr>
                <p:cNvSpPr/>
                <p:nvPr/>
              </p:nvSpPr>
              <p:spPr>
                <a:xfrm>
                  <a:off x="1321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2" name="Rectangle 71">
                  <a:extLst>
                    <a:ext uri="{FF2B5EF4-FFF2-40B4-BE49-F238E27FC236}">
                      <a16:creationId xmlns:a16="http://schemas.microsoft.com/office/drawing/2014/main" id="{281A775D-CD8D-41E0-BEC2-26197906C4EA}"/>
                    </a:ext>
                  </a:extLst>
                </p:cNvPr>
                <p:cNvSpPr/>
                <p:nvPr/>
              </p:nvSpPr>
              <p:spPr>
                <a:xfrm>
                  <a:off x="1575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3" name="Rectangle 72">
                  <a:extLst>
                    <a:ext uri="{FF2B5EF4-FFF2-40B4-BE49-F238E27FC236}">
                      <a16:creationId xmlns:a16="http://schemas.microsoft.com/office/drawing/2014/main" id="{CBA12144-36AD-42DA-8811-B9A69CFDCEC1}"/>
                    </a:ext>
                  </a:extLst>
                </p:cNvPr>
                <p:cNvSpPr/>
                <p:nvPr/>
              </p:nvSpPr>
              <p:spPr>
                <a:xfrm>
                  <a:off x="1829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4" name="Rectangle 73">
                  <a:extLst>
                    <a:ext uri="{FF2B5EF4-FFF2-40B4-BE49-F238E27FC236}">
                      <a16:creationId xmlns:a16="http://schemas.microsoft.com/office/drawing/2014/main" id="{017B4BB4-BBDA-419E-B8CF-C8CAA34B5297}"/>
                    </a:ext>
                  </a:extLst>
                </p:cNvPr>
                <p:cNvSpPr/>
                <p:nvPr/>
              </p:nvSpPr>
              <p:spPr>
                <a:xfrm>
                  <a:off x="2083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5" name="Rectangle 74">
                  <a:extLst>
                    <a:ext uri="{FF2B5EF4-FFF2-40B4-BE49-F238E27FC236}">
                      <a16:creationId xmlns:a16="http://schemas.microsoft.com/office/drawing/2014/main" id="{5B109E5F-D268-48F2-B248-5B94B627E1E7}"/>
                    </a:ext>
                  </a:extLst>
                </p:cNvPr>
                <p:cNvSpPr/>
                <p:nvPr/>
              </p:nvSpPr>
              <p:spPr>
                <a:xfrm>
                  <a:off x="2337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6" name="Rectangle 75">
                  <a:extLst>
                    <a:ext uri="{FF2B5EF4-FFF2-40B4-BE49-F238E27FC236}">
                      <a16:creationId xmlns:a16="http://schemas.microsoft.com/office/drawing/2014/main" id="{754CA605-BD79-4DF6-AAE0-ADFAED6FFAF3}"/>
                    </a:ext>
                  </a:extLst>
                </p:cNvPr>
                <p:cNvSpPr/>
                <p:nvPr/>
              </p:nvSpPr>
              <p:spPr>
                <a:xfrm>
                  <a:off x="2591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7" name="Rectangle 76">
                  <a:extLst>
                    <a:ext uri="{FF2B5EF4-FFF2-40B4-BE49-F238E27FC236}">
                      <a16:creationId xmlns:a16="http://schemas.microsoft.com/office/drawing/2014/main" id="{0084B4EF-299D-493B-ACCD-CA12385B094D}"/>
                    </a:ext>
                  </a:extLst>
                </p:cNvPr>
                <p:cNvSpPr/>
                <p:nvPr/>
              </p:nvSpPr>
              <p:spPr>
                <a:xfrm>
                  <a:off x="2845324" y="32992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8" name="Rectangle 77">
                  <a:extLst>
                    <a:ext uri="{FF2B5EF4-FFF2-40B4-BE49-F238E27FC236}">
                      <a16:creationId xmlns:a16="http://schemas.microsoft.com/office/drawing/2014/main" id="{9BBFA2D0-E2B8-4617-95A8-5D1BC32E47E3}"/>
                    </a:ext>
                  </a:extLst>
                </p:cNvPr>
                <p:cNvSpPr/>
                <p:nvPr/>
              </p:nvSpPr>
              <p:spPr>
                <a:xfrm>
                  <a:off x="559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79" name="Rectangle 78">
                  <a:extLst>
                    <a:ext uri="{FF2B5EF4-FFF2-40B4-BE49-F238E27FC236}">
                      <a16:creationId xmlns:a16="http://schemas.microsoft.com/office/drawing/2014/main" id="{AD7DCEEF-C960-4142-84DE-CFE248E72AAC}"/>
                    </a:ext>
                  </a:extLst>
                </p:cNvPr>
                <p:cNvSpPr/>
                <p:nvPr/>
              </p:nvSpPr>
              <p:spPr>
                <a:xfrm>
                  <a:off x="813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0" name="Rectangle 79">
                  <a:extLst>
                    <a:ext uri="{FF2B5EF4-FFF2-40B4-BE49-F238E27FC236}">
                      <a16:creationId xmlns:a16="http://schemas.microsoft.com/office/drawing/2014/main" id="{7F689108-53D2-4541-855C-C8010FA60281}"/>
                    </a:ext>
                  </a:extLst>
                </p:cNvPr>
                <p:cNvSpPr/>
                <p:nvPr/>
              </p:nvSpPr>
              <p:spPr>
                <a:xfrm>
                  <a:off x="1067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1" name="Rectangle 80">
                  <a:extLst>
                    <a:ext uri="{FF2B5EF4-FFF2-40B4-BE49-F238E27FC236}">
                      <a16:creationId xmlns:a16="http://schemas.microsoft.com/office/drawing/2014/main" id="{4ACE2D27-EA09-4968-A89F-64B57A05A267}"/>
                    </a:ext>
                  </a:extLst>
                </p:cNvPr>
                <p:cNvSpPr/>
                <p:nvPr/>
              </p:nvSpPr>
              <p:spPr>
                <a:xfrm>
                  <a:off x="1321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2" name="Rectangle 81">
                  <a:extLst>
                    <a:ext uri="{FF2B5EF4-FFF2-40B4-BE49-F238E27FC236}">
                      <a16:creationId xmlns:a16="http://schemas.microsoft.com/office/drawing/2014/main" id="{35255BFB-DBFA-4F04-8BA0-6594CFB51620}"/>
                    </a:ext>
                  </a:extLst>
                </p:cNvPr>
                <p:cNvSpPr/>
                <p:nvPr/>
              </p:nvSpPr>
              <p:spPr>
                <a:xfrm>
                  <a:off x="1575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3" name="Rectangle 82">
                  <a:extLst>
                    <a:ext uri="{FF2B5EF4-FFF2-40B4-BE49-F238E27FC236}">
                      <a16:creationId xmlns:a16="http://schemas.microsoft.com/office/drawing/2014/main" id="{BA0AA8CF-0D38-474F-89A7-C3EB8BF9FFDF}"/>
                    </a:ext>
                  </a:extLst>
                </p:cNvPr>
                <p:cNvSpPr/>
                <p:nvPr/>
              </p:nvSpPr>
              <p:spPr>
                <a:xfrm>
                  <a:off x="1829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4" name="Rectangle 83">
                  <a:extLst>
                    <a:ext uri="{FF2B5EF4-FFF2-40B4-BE49-F238E27FC236}">
                      <a16:creationId xmlns:a16="http://schemas.microsoft.com/office/drawing/2014/main" id="{57066B3E-9784-41E3-8684-718BDCCDD6C0}"/>
                    </a:ext>
                  </a:extLst>
                </p:cNvPr>
                <p:cNvSpPr/>
                <p:nvPr/>
              </p:nvSpPr>
              <p:spPr>
                <a:xfrm>
                  <a:off x="2083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5" name="Rectangle 84">
                  <a:extLst>
                    <a:ext uri="{FF2B5EF4-FFF2-40B4-BE49-F238E27FC236}">
                      <a16:creationId xmlns:a16="http://schemas.microsoft.com/office/drawing/2014/main" id="{A8D406C9-DA7B-48E2-87B3-627012423C82}"/>
                    </a:ext>
                  </a:extLst>
                </p:cNvPr>
                <p:cNvSpPr/>
                <p:nvPr/>
              </p:nvSpPr>
              <p:spPr>
                <a:xfrm>
                  <a:off x="2337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6" name="Rectangle 85">
                  <a:extLst>
                    <a:ext uri="{FF2B5EF4-FFF2-40B4-BE49-F238E27FC236}">
                      <a16:creationId xmlns:a16="http://schemas.microsoft.com/office/drawing/2014/main" id="{23ADAB03-CC3F-4A44-89FB-9B8CBF5EA2FB}"/>
                    </a:ext>
                  </a:extLst>
                </p:cNvPr>
                <p:cNvSpPr/>
                <p:nvPr/>
              </p:nvSpPr>
              <p:spPr>
                <a:xfrm>
                  <a:off x="2591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7" name="Rectangle 86">
                  <a:extLst>
                    <a:ext uri="{FF2B5EF4-FFF2-40B4-BE49-F238E27FC236}">
                      <a16:creationId xmlns:a16="http://schemas.microsoft.com/office/drawing/2014/main" id="{12704917-D736-4737-B519-E66A7C6F095D}"/>
                    </a:ext>
                  </a:extLst>
                </p:cNvPr>
                <p:cNvSpPr/>
                <p:nvPr/>
              </p:nvSpPr>
              <p:spPr>
                <a:xfrm>
                  <a:off x="2845324" y="355005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8" name="Rectangle 87">
                  <a:extLst>
                    <a:ext uri="{FF2B5EF4-FFF2-40B4-BE49-F238E27FC236}">
                      <a16:creationId xmlns:a16="http://schemas.microsoft.com/office/drawing/2014/main" id="{26A8C44D-FB66-4D89-BC1A-13C253D2BDC8}"/>
                    </a:ext>
                  </a:extLst>
                </p:cNvPr>
                <p:cNvSpPr/>
                <p:nvPr/>
              </p:nvSpPr>
              <p:spPr>
                <a:xfrm>
                  <a:off x="559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89" name="Rectangle 88">
                  <a:extLst>
                    <a:ext uri="{FF2B5EF4-FFF2-40B4-BE49-F238E27FC236}">
                      <a16:creationId xmlns:a16="http://schemas.microsoft.com/office/drawing/2014/main" id="{BB522D91-CD31-4370-BD58-64C0F1D6F740}"/>
                    </a:ext>
                  </a:extLst>
                </p:cNvPr>
                <p:cNvSpPr/>
                <p:nvPr/>
              </p:nvSpPr>
              <p:spPr>
                <a:xfrm>
                  <a:off x="813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0" name="Rectangle 89">
                  <a:extLst>
                    <a:ext uri="{FF2B5EF4-FFF2-40B4-BE49-F238E27FC236}">
                      <a16:creationId xmlns:a16="http://schemas.microsoft.com/office/drawing/2014/main" id="{BF5E7999-A1FA-4344-8D1E-8D56FB32E64D}"/>
                    </a:ext>
                  </a:extLst>
                </p:cNvPr>
                <p:cNvSpPr/>
                <p:nvPr/>
              </p:nvSpPr>
              <p:spPr>
                <a:xfrm>
                  <a:off x="1067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1" name="Rectangle 90">
                  <a:extLst>
                    <a:ext uri="{FF2B5EF4-FFF2-40B4-BE49-F238E27FC236}">
                      <a16:creationId xmlns:a16="http://schemas.microsoft.com/office/drawing/2014/main" id="{B5514EA1-65B3-445A-8C75-CD16DC5D765F}"/>
                    </a:ext>
                  </a:extLst>
                </p:cNvPr>
                <p:cNvSpPr/>
                <p:nvPr/>
              </p:nvSpPr>
              <p:spPr>
                <a:xfrm>
                  <a:off x="1321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2" name="Rectangle 91">
                  <a:extLst>
                    <a:ext uri="{FF2B5EF4-FFF2-40B4-BE49-F238E27FC236}">
                      <a16:creationId xmlns:a16="http://schemas.microsoft.com/office/drawing/2014/main" id="{E2DB0A95-627E-463D-A63F-7035A855B265}"/>
                    </a:ext>
                  </a:extLst>
                </p:cNvPr>
                <p:cNvSpPr/>
                <p:nvPr/>
              </p:nvSpPr>
              <p:spPr>
                <a:xfrm>
                  <a:off x="1575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3" name="Rectangle 92">
                  <a:extLst>
                    <a:ext uri="{FF2B5EF4-FFF2-40B4-BE49-F238E27FC236}">
                      <a16:creationId xmlns:a16="http://schemas.microsoft.com/office/drawing/2014/main" id="{8A97E46F-BF4F-4689-B449-1C394A01B389}"/>
                    </a:ext>
                  </a:extLst>
                </p:cNvPr>
                <p:cNvSpPr/>
                <p:nvPr/>
              </p:nvSpPr>
              <p:spPr>
                <a:xfrm>
                  <a:off x="1829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4" name="Rectangle 93">
                  <a:extLst>
                    <a:ext uri="{FF2B5EF4-FFF2-40B4-BE49-F238E27FC236}">
                      <a16:creationId xmlns:a16="http://schemas.microsoft.com/office/drawing/2014/main" id="{3719B3D7-B648-4773-8C25-6F7901C7E469}"/>
                    </a:ext>
                  </a:extLst>
                </p:cNvPr>
                <p:cNvSpPr/>
                <p:nvPr/>
              </p:nvSpPr>
              <p:spPr>
                <a:xfrm>
                  <a:off x="2083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5" name="Rectangle 94">
                  <a:extLst>
                    <a:ext uri="{FF2B5EF4-FFF2-40B4-BE49-F238E27FC236}">
                      <a16:creationId xmlns:a16="http://schemas.microsoft.com/office/drawing/2014/main" id="{01425266-15D1-4E4B-9AA7-BDE3633FA3E9}"/>
                    </a:ext>
                  </a:extLst>
                </p:cNvPr>
                <p:cNvSpPr/>
                <p:nvPr/>
              </p:nvSpPr>
              <p:spPr>
                <a:xfrm>
                  <a:off x="2337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6" name="Rectangle 95">
                  <a:extLst>
                    <a:ext uri="{FF2B5EF4-FFF2-40B4-BE49-F238E27FC236}">
                      <a16:creationId xmlns:a16="http://schemas.microsoft.com/office/drawing/2014/main" id="{0312EEA2-038E-480F-A9CD-75FF08EE9B3B}"/>
                    </a:ext>
                  </a:extLst>
                </p:cNvPr>
                <p:cNvSpPr/>
                <p:nvPr/>
              </p:nvSpPr>
              <p:spPr>
                <a:xfrm>
                  <a:off x="2591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7" name="Rectangle 96">
                  <a:extLst>
                    <a:ext uri="{FF2B5EF4-FFF2-40B4-BE49-F238E27FC236}">
                      <a16:creationId xmlns:a16="http://schemas.microsoft.com/office/drawing/2014/main" id="{CD0A707F-6FB4-4709-9436-908F19EA5EB0}"/>
                    </a:ext>
                  </a:extLst>
                </p:cNvPr>
                <p:cNvSpPr/>
                <p:nvPr/>
              </p:nvSpPr>
              <p:spPr>
                <a:xfrm>
                  <a:off x="2845324" y="380087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8" name="Rectangle 97">
                  <a:extLst>
                    <a:ext uri="{FF2B5EF4-FFF2-40B4-BE49-F238E27FC236}">
                      <a16:creationId xmlns:a16="http://schemas.microsoft.com/office/drawing/2014/main" id="{7817181B-8A72-4C5F-B765-2AAEEEE0C224}"/>
                    </a:ext>
                  </a:extLst>
                </p:cNvPr>
                <p:cNvSpPr/>
                <p:nvPr/>
              </p:nvSpPr>
              <p:spPr>
                <a:xfrm>
                  <a:off x="559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99" name="Rectangle 98">
                  <a:extLst>
                    <a:ext uri="{FF2B5EF4-FFF2-40B4-BE49-F238E27FC236}">
                      <a16:creationId xmlns:a16="http://schemas.microsoft.com/office/drawing/2014/main" id="{3CEC492B-E5C1-4DB2-AD14-295ACA05A08A}"/>
                    </a:ext>
                  </a:extLst>
                </p:cNvPr>
                <p:cNvSpPr/>
                <p:nvPr/>
              </p:nvSpPr>
              <p:spPr>
                <a:xfrm>
                  <a:off x="813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0" name="Rectangle 99">
                  <a:extLst>
                    <a:ext uri="{FF2B5EF4-FFF2-40B4-BE49-F238E27FC236}">
                      <a16:creationId xmlns:a16="http://schemas.microsoft.com/office/drawing/2014/main" id="{6ED5E68B-7A13-42F0-9586-D69526E13CEA}"/>
                    </a:ext>
                  </a:extLst>
                </p:cNvPr>
                <p:cNvSpPr/>
                <p:nvPr/>
              </p:nvSpPr>
              <p:spPr>
                <a:xfrm>
                  <a:off x="1067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1" name="Rectangle 100">
                  <a:extLst>
                    <a:ext uri="{FF2B5EF4-FFF2-40B4-BE49-F238E27FC236}">
                      <a16:creationId xmlns:a16="http://schemas.microsoft.com/office/drawing/2014/main" id="{47F2E1F9-9E05-4DAC-8E72-34384521CBCE}"/>
                    </a:ext>
                  </a:extLst>
                </p:cNvPr>
                <p:cNvSpPr/>
                <p:nvPr/>
              </p:nvSpPr>
              <p:spPr>
                <a:xfrm>
                  <a:off x="1321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2" name="Rectangle 101">
                  <a:extLst>
                    <a:ext uri="{FF2B5EF4-FFF2-40B4-BE49-F238E27FC236}">
                      <a16:creationId xmlns:a16="http://schemas.microsoft.com/office/drawing/2014/main" id="{536FD06D-C9F9-4540-B757-B689CE84B331}"/>
                    </a:ext>
                  </a:extLst>
                </p:cNvPr>
                <p:cNvSpPr/>
                <p:nvPr/>
              </p:nvSpPr>
              <p:spPr>
                <a:xfrm>
                  <a:off x="1575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3" name="Rectangle 102">
                  <a:extLst>
                    <a:ext uri="{FF2B5EF4-FFF2-40B4-BE49-F238E27FC236}">
                      <a16:creationId xmlns:a16="http://schemas.microsoft.com/office/drawing/2014/main" id="{6759BB12-1B19-469C-BDB4-55966B65C6C1}"/>
                    </a:ext>
                  </a:extLst>
                </p:cNvPr>
                <p:cNvSpPr/>
                <p:nvPr/>
              </p:nvSpPr>
              <p:spPr>
                <a:xfrm>
                  <a:off x="1829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4" name="Rectangle 103">
                  <a:extLst>
                    <a:ext uri="{FF2B5EF4-FFF2-40B4-BE49-F238E27FC236}">
                      <a16:creationId xmlns:a16="http://schemas.microsoft.com/office/drawing/2014/main" id="{1D555DD0-3260-4AF0-9B77-79621F8DCBD3}"/>
                    </a:ext>
                  </a:extLst>
                </p:cNvPr>
                <p:cNvSpPr/>
                <p:nvPr/>
              </p:nvSpPr>
              <p:spPr>
                <a:xfrm>
                  <a:off x="2083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5" name="Rectangle 104">
                  <a:extLst>
                    <a:ext uri="{FF2B5EF4-FFF2-40B4-BE49-F238E27FC236}">
                      <a16:creationId xmlns:a16="http://schemas.microsoft.com/office/drawing/2014/main" id="{EBF665FF-D0AE-4337-B38C-9F76CBB99E2E}"/>
                    </a:ext>
                  </a:extLst>
                </p:cNvPr>
                <p:cNvSpPr/>
                <p:nvPr/>
              </p:nvSpPr>
              <p:spPr>
                <a:xfrm>
                  <a:off x="2337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6" name="Rectangle 105">
                  <a:extLst>
                    <a:ext uri="{FF2B5EF4-FFF2-40B4-BE49-F238E27FC236}">
                      <a16:creationId xmlns:a16="http://schemas.microsoft.com/office/drawing/2014/main" id="{10521820-6BF4-41F6-BED2-914B6C80D187}"/>
                    </a:ext>
                  </a:extLst>
                </p:cNvPr>
                <p:cNvSpPr/>
                <p:nvPr/>
              </p:nvSpPr>
              <p:spPr>
                <a:xfrm>
                  <a:off x="2591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7" name="Rectangle 106">
                  <a:extLst>
                    <a:ext uri="{FF2B5EF4-FFF2-40B4-BE49-F238E27FC236}">
                      <a16:creationId xmlns:a16="http://schemas.microsoft.com/office/drawing/2014/main" id="{BB2B668B-8CFA-42D4-8CC2-7990060BB4BA}"/>
                    </a:ext>
                  </a:extLst>
                </p:cNvPr>
                <p:cNvSpPr/>
                <p:nvPr/>
              </p:nvSpPr>
              <p:spPr>
                <a:xfrm>
                  <a:off x="2845324" y="4051700"/>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8" name="Rectangle 107">
                  <a:extLst>
                    <a:ext uri="{FF2B5EF4-FFF2-40B4-BE49-F238E27FC236}">
                      <a16:creationId xmlns:a16="http://schemas.microsoft.com/office/drawing/2014/main" id="{8E544B16-7991-4B3E-B560-F429ED3E57F9}"/>
                    </a:ext>
                  </a:extLst>
                </p:cNvPr>
                <p:cNvSpPr/>
                <p:nvPr/>
              </p:nvSpPr>
              <p:spPr>
                <a:xfrm>
                  <a:off x="559324" y="4302524"/>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9" name="Rectangle 108">
                  <a:extLst>
                    <a:ext uri="{FF2B5EF4-FFF2-40B4-BE49-F238E27FC236}">
                      <a16:creationId xmlns:a16="http://schemas.microsoft.com/office/drawing/2014/main" id="{D4B34BF2-4300-4374-BA32-FA94B4C2866A}"/>
                    </a:ext>
                  </a:extLst>
                </p:cNvPr>
                <p:cNvSpPr/>
                <p:nvPr/>
              </p:nvSpPr>
              <p:spPr>
                <a:xfrm>
                  <a:off x="813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0" name="Rectangle 109">
                  <a:extLst>
                    <a:ext uri="{FF2B5EF4-FFF2-40B4-BE49-F238E27FC236}">
                      <a16:creationId xmlns:a16="http://schemas.microsoft.com/office/drawing/2014/main" id="{4CC16A23-9558-4CB1-AB43-BB10291FA577}"/>
                    </a:ext>
                  </a:extLst>
                </p:cNvPr>
                <p:cNvSpPr/>
                <p:nvPr/>
              </p:nvSpPr>
              <p:spPr>
                <a:xfrm>
                  <a:off x="1067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1" name="Rectangle 110">
                  <a:extLst>
                    <a:ext uri="{FF2B5EF4-FFF2-40B4-BE49-F238E27FC236}">
                      <a16:creationId xmlns:a16="http://schemas.microsoft.com/office/drawing/2014/main" id="{158A368B-32E3-4D07-B876-8524BE731657}"/>
                    </a:ext>
                  </a:extLst>
                </p:cNvPr>
                <p:cNvSpPr/>
                <p:nvPr/>
              </p:nvSpPr>
              <p:spPr>
                <a:xfrm>
                  <a:off x="1321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2" name="Rectangle 111">
                  <a:extLst>
                    <a:ext uri="{FF2B5EF4-FFF2-40B4-BE49-F238E27FC236}">
                      <a16:creationId xmlns:a16="http://schemas.microsoft.com/office/drawing/2014/main" id="{50DEF4EE-39BD-4A58-A4A3-191D70138D39}"/>
                    </a:ext>
                  </a:extLst>
                </p:cNvPr>
                <p:cNvSpPr/>
                <p:nvPr/>
              </p:nvSpPr>
              <p:spPr>
                <a:xfrm>
                  <a:off x="1575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3" name="Rectangle 112">
                  <a:extLst>
                    <a:ext uri="{FF2B5EF4-FFF2-40B4-BE49-F238E27FC236}">
                      <a16:creationId xmlns:a16="http://schemas.microsoft.com/office/drawing/2014/main" id="{32918218-AC2F-4B4C-9A56-D019A27505B0}"/>
                    </a:ext>
                  </a:extLst>
                </p:cNvPr>
                <p:cNvSpPr/>
                <p:nvPr/>
              </p:nvSpPr>
              <p:spPr>
                <a:xfrm>
                  <a:off x="1829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4" name="Rectangle 113">
                  <a:extLst>
                    <a:ext uri="{FF2B5EF4-FFF2-40B4-BE49-F238E27FC236}">
                      <a16:creationId xmlns:a16="http://schemas.microsoft.com/office/drawing/2014/main" id="{7F19316E-0B33-4C1C-9B97-89C9AB83A33E}"/>
                    </a:ext>
                  </a:extLst>
                </p:cNvPr>
                <p:cNvSpPr/>
                <p:nvPr/>
              </p:nvSpPr>
              <p:spPr>
                <a:xfrm>
                  <a:off x="2083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5" name="Rectangle 114">
                  <a:extLst>
                    <a:ext uri="{FF2B5EF4-FFF2-40B4-BE49-F238E27FC236}">
                      <a16:creationId xmlns:a16="http://schemas.microsoft.com/office/drawing/2014/main" id="{94916BF5-6124-4537-B68B-D3FA103A9536}"/>
                    </a:ext>
                  </a:extLst>
                </p:cNvPr>
                <p:cNvSpPr/>
                <p:nvPr/>
              </p:nvSpPr>
              <p:spPr>
                <a:xfrm>
                  <a:off x="2337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6" name="Rectangle 115">
                  <a:extLst>
                    <a:ext uri="{FF2B5EF4-FFF2-40B4-BE49-F238E27FC236}">
                      <a16:creationId xmlns:a16="http://schemas.microsoft.com/office/drawing/2014/main" id="{D4843EE3-2935-4B9C-B8EA-20813416CA5E}"/>
                    </a:ext>
                  </a:extLst>
                </p:cNvPr>
                <p:cNvSpPr/>
                <p:nvPr/>
              </p:nvSpPr>
              <p:spPr>
                <a:xfrm>
                  <a:off x="2591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7" name="Rectangle 116">
                  <a:extLst>
                    <a:ext uri="{FF2B5EF4-FFF2-40B4-BE49-F238E27FC236}">
                      <a16:creationId xmlns:a16="http://schemas.microsoft.com/office/drawing/2014/main" id="{3CD9F738-119C-4200-A7AD-05986B8A5D7A}"/>
                    </a:ext>
                  </a:extLst>
                </p:cNvPr>
                <p:cNvSpPr/>
                <p:nvPr/>
              </p:nvSpPr>
              <p:spPr>
                <a:xfrm>
                  <a:off x="2845324" y="4302525"/>
                  <a:ext cx="229001" cy="22900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grpSp>
      </p:grpSp>
      <p:graphicFrame>
        <p:nvGraphicFramePr>
          <p:cNvPr id="4" name="Chart 3">
            <a:extLst>
              <a:ext uri="{FF2B5EF4-FFF2-40B4-BE49-F238E27FC236}">
                <a16:creationId xmlns:a16="http://schemas.microsoft.com/office/drawing/2014/main" id="{B345200B-F875-1D30-6F41-6D021F836D86}"/>
              </a:ext>
            </a:extLst>
          </p:cNvPr>
          <p:cNvGraphicFramePr/>
          <p:nvPr>
            <p:custDataLst>
              <p:tags r:id="rId3"/>
            </p:custDataLst>
            <p:extLst>
              <p:ext uri="{D42A27DB-BD31-4B8C-83A1-F6EECF244321}">
                <p14:modId xmlns:p14="http://schemas.microsoft.com/office/powerpoint/2010/main" val="2128444059"/>
              </p:ext>
            </p:extLst>
          </p:nvPr>
        </p:nvGraphicFramePr>
        <p:xfrm>
          <a:off x="6491288" y="2944813"/>
          <a:ext cx="4902200" cy="2559050"/>
        </p:xfrm>
        <a:graphic>
          <a:graphicData uri="http://schemas.openxmlformats.org/drawingml/2006/chart">
            <c:chart xmlns:c="http://schemas.openxmlformats.org/drawingml/2006/chart" xmlns:r="http://schemas.openxmlformats.org/officeDocument/2006/relationships" r:id="rId12"/>
          </a:graphicData>
        </a:graphic>
      </p:graphicFrame>
      <p:sp>
        <p:nvSpPr>
          <p:cNvPr id="333" name="Text Placeholder 61">
            <a:extLst>
              <a:ext uri="{FF2B5EF4-FFF2-40B4-BE49-F238E27FC236}">
                <a16:creationId xmlns:a16="http://schemas.microsoft.com/office/drawing/2014/main" id="{335D7D72-7BBB-400B-840F-AF0AFFCC882B}"/>
              </a:ext>
            </a:extLst>
          </p:cNvPr>
          <p:cNvSpPr>
            <a:spLocks noGrp="1"/>
          </p:cNvSpPr>
          <p:nvPr>
            <p:custDataLst>
              <p:tags r:id="rId4"/>
            </p:custDataLst>
          </p:nvPr>
        </p:nvSpPr>
        <p:spPr bwMode="auto">
          <a:xfrm>
            <a:off x="11122025" y="5480050"/>
            <a:ext cx="377825"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spcBef>
                <a:spcPct val="0"/>
              </a:spcBef>
              <a:spcAft>
                <a:spcPct val="0"/>
              </a:spcAft>
            </a:pPr>
            <a:fld id="{F0F96994-DE4A-46A3-AFD3-F90C25ECE18C}" type="datetime'''''''''''''H''''''''i''''''''''''''''g''''''''h'''''">
              <a:rPr lang="en-US" altLang="en-US" sz="1400" smtClean="0"/>
              <a:pPr/>
              <a:t>High</a:t>
            </a:fld>
            <a:endParaRPr lang="en-US" sz="1400" dirty="0">
              <a:sym typeface="+mn-lt"/>
            </a:endParaRPr>
          </a:p>
        </p:txBody>
      </p:sp>
      <p:sp>
        <p:nvSpPr>
          <p:cNvPr id="337" name="Text Placeholder 61">
            <a:extLst>
              <a:ext uri="{FF2B5EF4-FFF2-40B4-BE49-F238E27FC236}">
                <a16:creationId xmlns:a16="http://schemas.microsoft.com/office/drawing/2014/main" id="{1B791CE3-7F48-4A3F-BBA6-AEEDDF6F383B}"/>
              </a:ext>
            </a:extLst>
          </p:cNvPr>
          <p:cNvSpPr>
            <a:spLocks noGrp="1"/>
          </p:cNvSpPr>
          <p:nvPr>
            <p:custDataLst>
              <p:tags r:id="rId5"/>
            </p:custDataLst>
          </p:nvPr>
        </p:nvSpPr>
        <p:spPr bwMode="auto">
          <a:xfrm>
            <a:off x="8621713" y="5480050"/>
            <a:ext cx="642938"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spcBef>
                <a:spcPct val="0"/>
              </a:spcBef>
              <a:spcAft>
                <a:spcPct val="0"/>
              </a:spcAft>
            </a:pPr>
            <a:fld id="{0B56BF6E-94FB-4ECE-BE1B-B60342874405}" type="datetime'''''''''''''M''''''''edi''''''''''''u''''''''''''''m'">
              <a:rPr lang="en-US" altLang="en-US" sz="1400" smtClean="0"/>
              <a:pPr/>
              <a:t>Medium</a:t>
            </a:fld>
            <a:endParaRPr lang="en-US" sz="1400" dirty="0">
              <a:sym typeface="+mn-lt"/>
            </a:endParaRPr>
          </a:p>
        </p:txBody>
      </p:sp>
      <p:sp>
        <p:nvSpPr>
          <p:cNvPr id="335" name="Text Placeholder 61">
            <a:extLst>
              <a:ext uri="{FF2B5EF4-FFF2-40B4-BE49-F238E27FC236}">
                <a16:creationId xmlns:a16="http://schemas.microsoft.com/office/drawing/2014/main" id="{CA74A246-0094-4459-8BFD-ED10F24284D5}"/>
              </a:ext>
            </a:extLst>
          </p:cNvPr>
          <p:cNvSpPr>
            <a:spLocks noGrp="1"/>
          </p:cNvSpPr>
          <p:nvPr>
            <p:custDataLst>
              <p:tags r:id="rId6"/>
            </p:custDataLst>
          </p:nvPr>
        </p:nvSpPr>
        <p:spPr bwMode="auto">
          <a:xfrm>
            <a:off x="6405563" y="5480050"/>
            <a:ext cx="338138" cy="2127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560283" rtl="0" eaLnBrk="1" fontAlgn="base" hangingPunct="1">
              <a:lnSpc>
                <a:spcPct val="100000"/>
              </a:lnSpc>
              <a:spcBef>
                <a:spcPts val="0"/>
              </a:spcBef>
              <a:spcAft>
                <a:spcPts val="400"/>
              </a:spcAft>
              <a:buClr>
                <a:schemeClr val="tx2"/>
              </a:buClr>
              <a:buSzPct val="100000"/>
              <a:defRPr lang="en-US" sz="1600" b="0" kern="1200" baseline="0" dirty="0">
                <a:solidFill>
                  <a:schemeClr val="tx1"/>
                </a:solidFill>
                <a:latin typeface="+mn-lt"/>
                <a:ea typeface="+mn-ea"/>
                <a:cs typeface="+mn-cs"/>
              </a:defRPr>
            </a:lvl1pPr>
            <a:lvl2pPr marL="180975" indent="-180975" algn="l" defTabSz="1560283" rtl="0" eaLnBrk="1" fontAlgn="base" hangingPunct="1">
              <a:lnSpc>
                <a:spcPct val="100000"/>
              </a:lnSpc>
              <a:spcBef>
                <a:spcPts val="0"/>
              </a:spcBef>
              <a:spcAft>
                <a:spcPts val="400"/>
              </a:spcAft>
              <a:buClr>
                <a:schemeClr val="tx1"/>
              </a:buClr>
              <a:buSzPct val="100000"/>
              <a:buFont typeface="Wingdings" panose="05000000000000000000" pitchFamily="2" charset="2"/>
              <a:buChar char="§"/>
              <a:defRPr lang="en-US" sz="1600" b="0" kern="1200" baseline="0" dirty="0">
                <a:solidFill>
                  <a:schemeClr val="tx1"/>
                </a:solidFill>
                <a:latin typeface="+mn-lt"/>
                <a:ea typeface="+mn-ea"/>
                <a:cs typeface="+mn-cs"/>
              </a:defRPr>
            </a:lvl2pPr>
            <a:lvl3pPr marL="406400" indent="-225425"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defRPr lang="en-US" sz="1600" kern="1200" baseline="0" dirty="0">
                <a:solidFill>
                  <a:schemeClr val="tx1"/>
                </a:solidFill>
                <a:latin typeface="+mn-lt"/>
                <a:ea typeface="+mn-ea"/>
                <a:cs typeface="+mn-cs"/>
              </a:defRPr>
            </a:lvl3pPr>
            <a:lvl4pPr marL="574675" indent="-168275" algn="l" defTabSz="1560283" rtl="0" eaLnBrk="1" fontAlgn="base" hangingPunct="1">
              <a:lnSpc>
                <a:spcPct val="100000"/>
              </a:lnSpc>
              <a:spcBef>
                <a:spcPts val="0"/>
              </a:spcBef>
              <a:spcAft>
                <a:spcPts val="400"/>
              </a:spcAft>
              <a:buClr>
                <a:schemeClr val="tx1"/>
              </a:buClr>
              <a:buSzPct val="120000"/>
              <a:buFont typeface="Arial" panose="020B0604020202020204" pitchFamily="34" charset="0"/>
              <a:buChar char="▫"/>
              <a:defRPr lang="en-US" sz="1600" kern="1200" baseline="0" dirty="0">
                <a:solidFill>
                  <a:schemeClr val="tx1"/>
                </a:solidFill>
                <a:latin typeface="+mn-lt"/>
                <a:ea typeface="+mn-ea"/>
                <a:cs typeface="+mn-cs"/>
              </a:defRPr>
            </a:lvl4pPr>
            <a:lvl5pPr marL="784225" indent="-209550" algn="l" defTabSz="1560283" rtl="0" eaLnBrk="1" fontAlgn="base" hangingPunct="1">
              <a:lnSpc>
                <a:spcPct val="100000"/>
              </a:lnSpc>
              <a:spcBef>
                <a:spcPts val="0"/>
              </a:spcBef>
              <a:spcAft>
                <a:spcPts val="400"/>
              </a:spcAft>
              <a:buClr>
                <a:schemeClr val="tx1"/>
              </a:buClr>
              <a:buSzPct val="100000"/>
              <a:buFont typeface="Times New Roman" panose="02020603050405020304" pitchFamily="18" charset="0"/>
              <a:buChar char="─"/>
              <a:tabLst/>
              <a:defRPr lang="en-US" sz="1600" kern="1200" baseline="0" dirty="0">
                <a:solidFill>
                  <a:schemeClr val="tx1"/>
                </a:solidFill>
                <a:latin typeface="+mn-lt"/>
                <a:ea typeface="+mn-ea"/>
                <a:cs typeface="+mn-cs"/>
              </a:defRPr>
            </a:lvl5pPr>
            <a:lvl6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6pPr>
            <a:lvl7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7pPr>
            <a:lvl8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8pPr>
            <a:lvl9pPr marL="1306655" indent="-226849" algn="l" defTabSz="1560283" rtl="0" eaLnBrk="1" fontAlgn="base" hangingPunct="1">
              <a:spcBef>
                <a:spcPct val="0"/>
              </a:spcBef>
              <a:spcAft>
                <a:spcPct val="0"/>
              </a:spcAft>
              <a:buClr>
                <a:schemeClr val="tx2"/>
              </a:buClr>
              <a:buSzPct val="89000"/>
              <a:buFont typeface="Arial" charset="0"/>
              <a:buChar char="-"/>
              <a:defRPr lang="x-none" sz="2789" baseline="0">
                <a:solidFill>
                  <a:schemeClr val="tx1"/>
                </a:solidFill>
                <a:latin typeface="+mn-lt"/>
              </a:defRPr>
            </a:lvl9pPr>
          </a:lstStyle>
          <a:p>
            <a:pPr algn="ctr" defTabSz="895350">
              <a:spcBef>
                <a:spcPct val="0"/>
              </a:spcBef>
              <a:spcAft>
                <a:spcPct val="0"/>
              </a:spcAft>
            </a:pPr>
            <a:fld id="{23578664-2515-4C8C-999B-3D405DA2CC36}" type="datetime'''L''''''''''''''''''''''''''''''''''''''ow'''''''''''''''''''">
              <a:rPr lang="en-US" altLang="en-US" sz="1400" smtClean="0"/>
              <a:pPr/>
              <a:t>Low</a:t>
            </a:fld>
            <a:endParaRPr lang="en-US" sz="1400" dirty="0">
              <a:sym typeface="+mn-lt"/>
            </a:endParaRPr>
          </a:p>
        </p:txBody>
      </p:sp>
      <p:sp>
        <p:nvSpPr>
          <p:cNvPr id="338" name="TextBox 337">
            <a:extLst>
              <a:ext uri="{FF2B5EF4-FFF2-40B4-BE49-F238E27FC236}">
                <a16:creationId xmlns:a16="http://schemas.microsoft.com/office/drawing/2014/main" id="{924EAA85-4AE8-44B9-87DC-C1BD0AF41F3D}"/>
              </a:ext>
            </a:extLst>
          </p:cNvPr>
          <p:cNvSpPr txBox="1"/>
          <p:nvPr/>
        </p:nvSpPr>
        <p:spPr bwMode="gray">
          <a:xfrm>
            <a:off x="5515418" y="3027230"/>
            <a:ext cx="869508" cy="430213"/>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b="1" dirty="0"/>
              <a:t>Prediction error</a:t>
            </a:r>
          </a:p>
        </p:txBody>
      </p:sp>
      <p:sp>
        <p:nvSpPr>
          <p:cNvPr id="339" name="TextBox 338">
            <a:extLst>
              <a:ext uri="{FF2B5EF4-FFF2-40B4-BE49-F238E27FC236}">
                <a16:creationId xmlns:a16="http://schemas.microsoft.com/office/drawing/2014/main" id="{7120D957-02A9-42C1-BDB3-73924025E435}"/>
              </a:ext>
            </a:extLst>
          </p:cNvPr>
          <p:cNvSpPr txBox="1"/>
          <p:nvPr/>
        </p:nvSpPr>
        <p:spPr bwMode="gray">
          <a:xfrm>
            <a:off x="9463088" y="5767388"/>
            <a:ext cx="2171700" cy="215900"/>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pPr algn="r"/>
            <a:r>
              <a:rPr lang="en-US" sz="1400" b="1" dirty="0"/>
              <a:t>Model complexity</a:t>
            </a:r>
          </a:p>
        </p:txBody>
      </p:sp>
      <p:grpSp>
        <p:nvGrpSpPr>
          <p:cNvPr id="340" name="Group 339">
            <a:extLst>
              <a:ext uri="{FF2B5EF4-FFF2-40B4-BE49-F238E27FC236}">
                <a16:creationId xmlns:a16="http://schemas.microsoft.com/office/drawing/2014/main" id="{B93D104D-3FFD-4A42-A918-0D364A94833C}"/>
              </a:ext>
            </a:extLst>
          </p:cNvPr>
          <p:cNvGrpSpPr/>
          <p:nvPr/>
        </p:nvGrpSpPr>
        <p:grpSpPr>
          <a:xfrm>
            <a:off x="6573838" y="3254375"/>
            <a:ext cx="4640263" cy="2063750"/>
            <a:chOff x="6747933" y="3124200"/>
            <a:chExt cx="4055534" cy="2082800"/>
          </a:xfrm>
        </p:grpSpPr>
        <p:sp>
          <p:nvSpPr>
            <p:cNvPr id="341" name="Freeform: Shape 340">
              <a:extLst>
                <a:ext uri="{FF2B5EF4-FFF2-40B4-BE49-F238E27FC236}">
                  <a16:creationId xmlns:a16="http://schemas.microsoft.com/office/drawing/2014/main" id="{E611E882-DA57-4904-A172-A582118906FF}"/>
                </a:ext>
              </a:extLst>
            </p:cNvPr>
            <p:cNvSpPr/>
            <p:nvPr/>
          </p:nvSpPr>
          <p:spPr>
            <a:xfrm>
              <a:off x="6769100" y="3124200"/>
              <a:ext cx="3928533" cy="1199747"/>
            </a:xfrm>
            <a:custGeom>
              <a:avLst/>
              <a:gdLst>
                <a:gd name="connsiteX0" fmla="*/ 0 w 3928533"/>
                <a:gd name="connsiteY0" fmla="*/ 0 h 1199747"/>
                <a:gd name="connsiteX1" fmla="*/ 749300 w 3928533"/>
                <a:gd name="connsiteY1" fmla="*/ 630767 h 1199747"/>
                <a:gd name="connsiteX2" fmla="*/ 1938867 w 3928533"/>
                <a:gd name="connsiteY2" fmla="*/ 1193800 h 1199747"/>
                <a:gd name="connsiteX3" fmla="*/ 3191933 w 3928533"/>
                <a:gd name="connsiteY3" fmla="*/ 897467 h 1199747"/>
                <a:gd name="connsiteX4" fmla="*/ 3928533 w 3928533"/>
                <a:gd name="connsiteY4" fmla="*/ 440267 h 1199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8533" h="1199747">
                  <a:moveTo>
                    <a:pt x="0" y="0"/>
                  </a:moveTo>
                  <a:cubicBezTo>
                    <a:pt x="213078" y="215900"/>
                    <a:pt x="426156" y="431800"/>
                    <a:pt x="749300" y="630767"/>
                  </a:cubicBezTo>
                  <a:cubicBezTo>
                    <a:pt x="1072444" y="829734"/>
                    <a:pt x="1531762" y="1149350"/>
                    <a:pt x="1938867" y="1193800"/>
                  </a:cubicBezTo>
                  <a:cubicBezTo>
                    <a:pt x="2345972" y="1238250"/>
                    <a:pt x="2860322" y="1023056"/>
                    <a:pt x="3191933" y="897467"/>
                  </a:cubicBezTo>
                  <a:cubicBezTo>
                    <a:pt x="3523544" y="771878"/>
                    <a:pt x="3800827" y="527756"/>
                    <a:pt x="3928533" y="440267"/>
                  </a:cubicBezTo>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42" name="Freeform: Shape 341">
              <a:extLst>
                <a:ext uri="{FF2B5EF4-FFF2-40B4-BE49-F238E27FC236}">
                  <a16:creationId xmlns:a16="http://schemas.microsoft.com/office/drawing/2014/main" id="{1ADE7182-F3FB-4C56-BCB8-D2CA230BF7EA}"/>
                </a:ext>
              </a:extLst>
            </p:cNvPr>
            <p:cNvSpPr/>
            <p:nvPr/>
          </p:nvSpPr>
          <p:spPr>
            <a:xfrm>
              <a:off x="6747933" y="3259667"/>
              <a:ext cx="4055534" cy="1947333"/>
            </a:xfrm>
            <a:custGeom>
              <a:avLst/>
              <a:gdLst>
                <a:gd name="connsiteX0" fmla="*/ 0 w 4055534"/>
                <a:gd name="connsiteY0" fmla="*/ 0 h 1947333"/>
                <a:gd name="connsiteX1" fmla="*/ 732367 w 4055534"/>
                <a:gd name="connsiteY1" fmla="*/ 635000 h 1947333"/>
                <a:gd name="connsiteX2" fmla="*/ 1397000 w 4055534"/>
                <a:gd name="connsiteY2" fmla="*/ 1308100 h 1947333"/>
                <a:gd name="connsiteX3" fmla="*/ 2586567 w 4055534"/>
                <a:gd name="connsiteY3" fmla="*/ 1794933 h 1947333"/>
                <a:gd name="connsiteX4" fmla="*/ 4055534 w 4055534"/>
                <a:gd name="connsiteY4" fmla="*/ 1947333 h 194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5534" h="1947333">
                  <a:moveTo>
                    <a:pt x="0" y="0"/>
                  </a:moveTo>
                  <a:cubicBezTo>
                    <a:pt x="249767" y="208491"/>
                    <a:pt x="499534" y="416983"/>
                    <a:pt x="732367" y="635000"/>
                  </a:cubicBezTo>
                  <a:cubicBezTo>
                    <a:pt x="965200" y="853017"/>
                    <a:pt x="1087967" y="1114778"/>
                    <a:pt x="1397000" y="1308100"/>
                  </a:cubicBezTo>
                  <a:cubicBezTo>
                    <a:pt x="1706033" y="1501422"/>
                    <a:pt x="2143478" y="1688394"/>
                    <a:pt x="2586567" y="1794933"/>
                  </a:cubicBezTo>
                  <a:cubicBezTo>
                    <a:pt x="3029656" y="1901472"/>
                    <a:pt x="3810001" y="1934633"/>
                    <a:pt x="4055534" y="1947333"/>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343" name="TextBox 342">
            <a:extLst>
              <a:ext uri="{FF2B5EF4-FFF2-40B4-BE49-F238E27FC236}">
                <a16:creationId xmlns:a16="http://schemas.microsoft.com/office/drawing/2014/main" id="{8D3D0618-AB43-4E3A-B7D1-5FBC0336CB2A}"/>
              </a:ext>
            </a:extLst>
          </p:cNvPr>
          <p:cNvSpPr txBox="1"/>
          <p:nvPr/>
        </p:nvSpPr>
        <p:spPr bwMode="gray">
          <a:xfrm>
            <a:off x="9772650" y="4941888"/>
            <a:ext cx="1743075" cy="215900"/>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dirty="0"/>
              <a:t>Training set</a:t>
            </a:r>
          </a:p>
        </p:txBody>
      </p:sp>
      <p:sp>
        <p:nvSpPr>
          <p:cNvPr id="344" name="TextBox 343">
            <a:extLst>
              <a:ext uri="{FF2B5EF4-FFF2-40B4-BE49-F238E27FC236}">
                <a16:creationId xmlns:a16="http://schemas.microsoft.com/office/drawing/2014/main" id="{831707D0-9452-434F-AFC8-D0B7CD9497B3}"/>
              </a:ext>
            </a:extLst>
          </p:cNvPr>
          <p:cNvSpPr txBox="1"/>
          <p:nvPr/>
        </p:nvSpPr>
        <p:spPr bwMode="gray">
          <a:xfrm>
            <a:off x="10037763" y="3389313"/>
            <a:ext cx="1477963" cy="215900"/>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400" dirty="0"/>
              <a:t>Validation set</a:t>
            </a:r>
          </a:p>
        </p:txBody>
      </p:sp>
      <p:cxnSp>
        <p:nvCxnSpPr>
          <p:cNvPr id="346" name="AutoShape 249">
            <a:extLst>
              <a:ext uri="{FF2B5EF4-FFF2-40B4-BE49-F238E27FC236}">
                <a16:creationId xmlns:a16="http://schemas.microsoft.com/office/drawing/2014/main" id="{ED0AACC0-53E0-4767-A7FD-2D9B85EDE0E6}"/>
              </a:ext>
            </a:extLst>
          </p:cNvPr>
          <p:cNvCxnSpPr>
            <a:cxnSpLocks noChangeShapeType="1"/>
          </p:cNvCxnSpPr>
          <p:nvPr/>
        </p:nvCxnSpPr>
        <p:spPr bwMode="gray">
          <a:xfrm>
            <a:off x="5515418" y="2840999"/>
            <a:ext cx="6119370" cy="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47" name="ACET">
            <a:extLst>
              <a:ext uri="{FF2B5EF4-FFF2-40B4-BE49-F238E27FC236}">
                <a16:creationId xmlns:a16="http://schemas.microsoft.com/office/drawing/2014/main" id="{A74EE277-7690-4F0B-A987-4C116FE3F5BD}"/>
              </a:ext>
            </a:extLst>
          </p:cNvPr>
          <p:cNvSpPr>
            <a:spLocks noChangeArrowheads="1"/>
          </p:cNvSpPr>
          <p:nvPr/>
        </p:nvSpPr>
        <p:spPr bwMode="gray">
          <a:xfrm>
            <a:off x="5515418" y="2575569"/>
            <a:ext cx="6119370" cy="234950"/>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18288" anchor="b">
            <a:noAutofit/>
          </a:bodyPr>
          <a:lstStyle/>
          <a:p>
            <a:r>
              <a:rPr lang="en-US" sz="1400" b="1" dirty="0">
                <a:latin typeface="+mn-lt"/>
              </a:rPr>
              <a:t>Model performance</a:t>
            </a:r>
          </a:p>
        </p:txBody>
      </p:sp>
      <p:cxnSp>
        <p:nvCxnSpPr>
          <p:cNvPr id="357" name="LineContentSeparatorDefaultVertical 24">
            <a:extLst>
              <a:ext uri="{FF2B5EF4-FFF2-40B4-BE49-F238E27FC236}">
                <a16:creationId xmlns:a16="http://schemas.microsoft.com/office/drawing/2014/main" id="{BF486F48-DD99-4144-9A61-87E75FF3BF0C}"/>
              </a:ext>
            </a:extLst>
          </p:cNvPr>
          <p:cNvCxnSpPr>
            <a:cxnSpLocks/>
          </p:cNvCxnSpPr>
          <p:nvPr>
            <p:custDataLst>
              <p:tags r:id="rId7"/>
            </p:custDataLst>
          </p:nvPr>
        </p:nvCxnSpPr>
        <p:spPr>
          <a:xfrm>
            <a:off x="4950364" y="2575569"/>
            <a:ext cx="0" cy="3565086"/>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354" name="ChevronBlue 22">
            <a:extLst>
              <a:ext uri="{FF2B5EF4-FFF2-40B4-BE49-F238E27FC236}">
                <a16:creationId xmlns:a16="http://schemas.microsoft.com/office/drawing/2014/main" id="{30048FDC-17FC-4C12-B946-1909B3D1D2E8}"/>
              </a:ext>
            </a:extLst>
          </p:cNvPr>
          <p:cNvGrpSpPr/>
          <p:nvPr>
            <p:custDataLst>
              <p:tags r:id="rId8"/>
            </p:custDataLst>
          </p:nvPr>
        </p:nvGrpSpPr>
        <p:grpSpPr>
          <a:xfrm>
            <a:off x="4831630" y="4239378"/>
            <a:ext cx="237468" cy="237468"/>
            <a:chOff x="1016000" y="1016000"/>
            <a:chExt cx="396228" cy="396228"/>
          </a:xfrm>
        </p:grpSpPr>
        <p:sp>
          <p:nvSpPr>
            <p:cNvPr id="355" name="Oval 354">
              <a:extLst>
                <a:ext uri="{FF2B5EF4-FFF2-40B4-BE49-F238E27FC236}">
                  <a16:creationId xmlns:a16="http://schemas.microsoft.com/office/drawing/2014/main" id="{6ECE6886-3C11-4FD7-BC1B-348426611EBD}"/>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56" name="Freeform: Shape 355">
              <a:extLst>
                <a:ext uri="{FF2B5EF4-FFF2-40B4-BE49-F238E27FC236}">
                  <a16:creationId xmlns:a16="http://schemas.microsoft.com/office/drawing/2014/main" id="{9F3994B2-9E8D-450F-825E-7BB223FC94C4}"/>
                </a:ext>
              </a:extLst>
            </p:cNvPr>
            <p:cNvSpPr>
              <a:spLocks noChangeAspect="1"/>
            </p:cNvSpPr>
            <p:nvPr/>
          </p:nvSpPr>
          <p:spPr>
            <a:xfrm>
              <a:off x="1167567" y="1118521"/>
              <a:ext cx="103571" cy="19525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spTree>
    <p:extLst>
      <p:ext uri="{BB962C8B-B14F-4D97-AF65-F5344CB8AC3E}">
        <p14:creationId xmlns:p14="http://schemas.microsoft.com/office/powerpoint/2010/main" val="19673417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27" imgH="327" progId="TCLayout.ActiveDocument.1">
                  <p:embed/>
                </p:oleObj>
              </mc:Choice>
              <mc:Fallback>
                <p:oleObj name="think-cell Slide" r:id="rId8"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5CE53BC-EEDA-4C61-8DC2-DF6310564366}"/>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519011"/>
            <a:ext cx="11082528" cy="384721"/>
          </a:xfrm>
          <a:noFill/>
          <a:ln/>
          <a:extLst>
            <a:ext uri="{909E8E84-426E-40DD-AFC4-6F175D3DCCD1}">
              <a14:hiddenFill xmlns:a14="http://schemas.microsoft.com/office/drawing/2010/main">
                <a:solidFill>
                  <a:srgbClr val="FFFFFF"/>
                </a:solidFill>
              </a14:hiddenFill>
            </a:ext>
          </a:extLst>
        </p:spPr>
        <p:txBody>
          <a:bodyPr wrap="square" anchor="b" anchorCtr="0">
            <a:spAutoFit/>
          </a:bodyPr>
          <a:lstStyle/>
          <a:p>
            <a:r>
              <a:rPr lang="en-US" dirty="0"/>
              <a:t>Taking the train/test pattern to the next level: Cross-validation</a:t>
            </a:r>
          </a:p>
        </p:txBody>
      </p:sp>
      <p:sp>
        <p:nvSpPr>
          <p:cNvPr id="10" name="TextBox 9">
            <a:extLst>
              <a:ext uri="{FF2B5EF4-FFF2-40B4-BE49-F238E27FC236}">
                <a16:creationId xmlns:a16="http://schemas.microsoft.com/office/drawing/2014/main" id="{6C68BFAA-BC1C-42F9-927D-A8F20A919447}"/>
              </a:ext>
            </a:extLst>
          </p:cNvPr>
          <p:cNvSpPr txBox="1"/>
          <p:nvPr/>
        </p:nvSpPr>
        <p:spPr bwMode="gray">
          <a:xfrm>
            <a:off x="554736" y="1726796"/>
            <a:ext cx="1598522" cy="3354765"/>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600" b="1" dirty="0"/>
              <a:t>Basic idea: </a:t>
            </a:r>
          </a:p>
          <a:p>
            <a:r>
              <a:rPr lang="en-US" sz="1200" dirty="0"/>
              <a:t>You randomly split all your data 5 times (or more) into train and test sets (“folds”). Each time starting with the full data set </a:t>
            </a:r>
          </a:p>
          <a:p>
            <a:r>
              <a:rPr lang="en-US" sz="1200" dirty="0"/>
              <a:t>You then train the model on the 5 different training sets and observe test set performance of each model</a:t>
            </a:r>
          </a:p>
          <a:p>
            <a:r>
              <a:rPr lang="en-US" sz="1200" dirty="0"/>
              <a:t>Choose the one with the best performance across all 5 or more runs</a:t>
            </a:r>
          </a:p>
        </p:txBody>
      </p:sp>
      <p:grpSp>
        <p:nvGrpSpPr>
          <p:cNvPr id="12" name="Group 11">
            <a:extLst>
              <a:ext uri="{FF2B5EF4-FFF2-40B4-BE49-F238E27FC236}">
                <a16:creationId xmlns:a16="http://schemas.microsoft.com/office/drawing/2014/main" id="{6EAC661D-1327-47EF-8C63-761C38CCD663}"/>
              </a:ext>
            </a:extLst>
          </p:cNvPr>
          <p:cNvGrpSpPr/>
          <p:nvPr/>
        </p:nvGrpSpPr>
        <p:grpSpPr>
          <a:xfrm>
            <a:off x="2327264" y="2333389"/>
            <a:ext cx="1245001" cy="730651"/>
            <a:chOff x="325443" y="2546749"/>
            <a:chExt cx="1245001" cy="730651"/>
          </a:xfrm>
        </p:grpSpPr>
        <p:sp>
          <p:nvSpPr>
            <p:cNvPr id="13" name="Rectangle 12">
              <a:extLst>
                <a:ext uri="{FF2B5EF4-FFF2-40B4-BE49-F238E27FC236}">
                  <a16:creationId xmlns:a16="http://schemas.microsoft.com/office/drawing/2014/main" id="{29B7E9BC-0E3E-4939-9DA6-13B56724D589}"/>
                </a:ext>
              </a:extLst>
            </p:cNvPr>
            <p:cNvSpPr/>
            <p:nvPr/>
          </p:nvSpPr>
          <p:spPr>
            <a:xfrm>
              <a:off x="325443"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 name="Rectangle 13">
              <a:extLst>
                <a:ext uri="{FF2B5EF4-FFF2-40B4-BE49-F238E27FC236}">
                  <a16:creationId xmlns:a16="http://schemas.microsoft.com/office/drawing/2014/main" id="{E19B7CB3-4083-41BA-9A47-6BB4BDE93ED9}"/>
                </a:ext>
              </a:extLst>
            </p:cNvPr>
            <p:cNvSpPr/>
            <p:nvPr/>
          </p:nvSpPr>
          <p:spPr>
            <a:xfrm>
              <a:off x="579443"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 name="Rectangle 14">
              <a:extLst>
                <a:ext uri="{FF2B5EF4-FFF2-40B4-BE49-F238E27FC236}">
                  <a16:creationId xmlns:a16="http://schemas.microsoft.com/office/drawing/2014/main" id="{C5C621F5-BC1B-400C-BE89-D45ABC2F8D00}"/>
                </a:ext>
              </a:extLst>
            </p:cNvPr>
            <p:cNvSpPr/>
            <p:nvPr/>
          </p:nvSpPr>
          <p:spPr>
            <a:xfrm>
              <a:off x="833443"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6" name="Rectangle 15">
              <a:extLst>
                <a:ext uri="{FF2B5EF4-FFF2-40B4-BE49-F238E27FC236}">
                  <a16:creationId xmlns:a16="http://schemas.microsoft.com/office/drawing/2014/main" id="{CB57F0E2-F935-4644-B20C-689627011601}"/>
                </a:ext>
              </a:extLst>
            </p:cNvPr>
            <p:cNvSpPr/>
            <p:nvPr/>
          </p:nvSpPr>
          <p:spPr>
            <a:xfrm>
              <a:off x="1087443"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 name="Rectangle 16">
              <a:extLst>
                <a:ext uri="{FF2B5EF4-FFF2-40B4-BE49-F238E27FC236}">
                  <a16:creationId xmlns:a16="http://schemas.microsoft.com/office/drawing/2014/main" id="{FDE09C16-8F81-4C42-BC44-D33A4C429A5D}"/>
                </a:ext>
              </a:extLst>
            </p:cNvPr>
            <p:cNvSpPr/>
            <p:nvPr/>
          </p:nvSpPr>
          <p:spPr>
            <a:xfrm>
              <a:off x="1341443"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 name="Rectangle 17">
              <a:extLst>
                <a:ext uri="{FF2B5EF4-FFF2-40B4-BE49-F238E27FC236}">
                  <a16:creationId xmlns:a16="http://schemas.microsoft.com/office/drawing/2014/main" id="{508E038E-73E8-4D8D-8C08-8BF4D6675352}"/>
                </a:ext>
              </a:extLst>
            </p:cNvPr>
            <p:cNvSpPr/>
            <p:nvPr/>
          </p:nvSpPr>
          <p:spPr>
            <a:xfrm>
              <a:off x="325443"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 name="Rectangle 18">
              <a:extLst>
                <a:ext uri="{FF2B5EF4-FFF2-40B4-BE49-F238E27FC236}">
                  <a16:creationId xmlns:a16="http://schemas.microsoft.com/office/drawing/2014/main" id="{D4EC0E70-DCE9-4D26-AEFB-60F5BBE9A538}"/>
                </a:ext>
              </a:extLst>
            </p:cNvPr>
            <p:cNvSpPr/>
            <p:nvPr/>
          </p:nvSpPr>
          <p:spPr>
            <a:xfrm>
              <a:off x="579443"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 name="Rectangle 19">
              <a:extLst>
                <a:ext uri="{FF2B5EF4-FFF2-40B4-BE49-F238E27FC236}">
                  <a16:creationId xmlns:a16="http://schemas.microsoft.com/office/drawing/2014/main" id="{62C43B50-DD45-4DB4-9BAB-087D47D2061D}"/>
                </a:ext>
              </a:extLst>
            </p:cNvPr>
            <p:cNvSpPr/>
            <p:nvPr/>
          </p:nvSpPr>
          <p:spPr>
            <a:xfrm>
              <a:off x="833443"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 name="Rectangle 20">
              <a:extLst>
                <a:ext uri="{FF2B5EF4-FFF2-40B4-BE49-F238E27FC236}">
                  <a16:creationId xmlns:a16="http://schemas.microsoft.com/office/drawing/2014/main" id="{11E16551-3147-458B-8ED9-659CBA4BDA75}"/>
                </a:ext>
              </a:extLst>
            </p:cNvPr>
            <p:cNvSpPr/>
            <p:nvPr/>
          </p:nvSpPr>
          <p:spPr>
            <a:xfrm>
              <a:off x="1087443"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 name="Rectangle 21">
              <a:extLst>
                <a:ext uri="{FF2B5EF4-FFF2-40B4-BE49-F238E27FC236}">
                  <a16:creationId xmlns:a16="http://schemas.microsoft.com/office/drawing/2014/main" id="{CB13985C-B3C4-4E60-AD5C-EBC2BDDBB7B7}"/>
                </a:ext>
              </a:extLst>
            </p:cNvPr>
            <p:cNvSpPr/>
            <p:nvPr/>
          </p:nvSpPr>
          <p:spPr>
            <a:xfrm>
              <a:off x="1341443"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 name="Rectangle 22">
              <a:extLst>
                <a:ext uri="{FF2B5EF4-FFF2-40B4-BE49-F238E27FC236}">
                  <a16:creationId xmlns:a16="http://schemas.microsoft.com/office/drawing/2014/main" id="{8FD1EE91-A999-4296-833A-639F1680B719}"/>
                </a:ext>
              </a:extLst>
            </p:cNvPr>
            <p:cNvSpPr/>
            <p:nvPr/>
          </p:nvSpPr>
          <p:spPr>
            <a:xfrm>
              <a:off x="325443"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4" name="Rectangle 23">
              <a:extLst>
                <a:ext uri="{FF2B5EF4-FFF2-40B4-BE49-F238E27FC236}">
                  <a16:creationId xmlns:a16="http://schemas.microsoft.com/office/drawing/2014/main" id="{23C0E43D-9A9A-4AE2-A165-C5271A16D8FB}"/>
                </a:ext>
              </a:extLst>
            </p:cNvPr>
            <p:cNvSpPr/>
            <p:nvPr/>
          </p:nvSpPr>
          <p:spPr>
            <a:xfrm>
              <a:off x="579443"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 name="Rectangle 24">
              <a:extLst>
                <a:ext uri="{FF2B5EF4-FFF2-40B4-BE49-F238E27FC236}">
                  <a16:creationId xmlns:a16="http://schemas.microsoft.com/office/drawing/2014/main" id="{CBA78C37-F82A-468D-AE71-7394BE753CDA}"/>
                </a:ext>
              </a:extLst>
            </p:cNvPr>
            <p:cNvSpPr/>
            <p:nvPr/>
          </p:nvSpPr>
          <p:spPr>
            <a:xfrm>
              <a:off x="833443"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 name="Rectangle 25">
              <a:extLst>
                <a:ext uri="{FF2B5EF4-FFF2-40B4-BE49-F238E27FC236}">
                  <a16:creationId xmlns:a16="http://schemas.microsoft.com/office/drawing/2014/main" id="{5FA4C7FA-4B96-488E-A5C3-1AF30A165F3A}"/>
                </a:ext>
              </a:extLst>
            </p:cNvPr>
            <p:cNvSpPr/>
            <p:nvPr/>
          </p:nvSpPr>
          <p:spPr>
            <a:xfrm>
              <a:off x="1087443"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 name="Rectangle 26">
              <a:extLst>
                <a:ext uri="{FF2B5EF4-FFF2-40B4-BE49-F238E27FC236}">
                  <a16:creationId xmlns:a16="http://schemas.microsoft.com/office/drawing/2014/main" id="{246BA657-B40D-4BFB-8B41-2DEA98A189CE}"/>
                </a:ext>
              </a:extLst>
            </p:cNvPr>
            <p:cNvSpPr/>
            <p:nvPr/>
          </p:nvSpPr>
          <p:spPr>
            <a:xfrm>
              <a:off x="1341443"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28" name="Group 27">
            <a:extLst>
              <a:ext uri="{FF2B5EF4-FFF2-40B4-BE49-F238E27FC236}">
                <a16:creationId xmlns:a16="http://schemas.microsoft.com/office/drawing/2014/main" id="{6A6A2C9D-E645-4CDF-B406-FBCFA4B6FEBB}"/>
              </a:ext>
            </a:extLst>
          </p:cNvPr>
          <p:cNvGrpSpPr/>
          <p:nvPr/>
        </p:nvGrpSpPr>
        <p:grpSpPr>
          <a:xfrm>
            <a:off x="2327264" y="3085864"/>
            <a:ext cx="1245001" cy="2988076"/>
            <a:chOff x="325443" y="3299224"/>
            <a:chExt cx="1245001" cy="2988076"/>
          </a:xfrm>
        </p:grpSpPr>
        <p:sp>
          <p:nvSpPr>
            <p:cNvPr id="29" name="Rectangle 28">
              <a:extLst>
                <a:ext uri="{FF2B5EF4-FFF2-40B4-BE49-F238E27FC236}">
                  <a16:creationId xmlns:a16="http://schemas.microsoft.com/office/drawing/2014/main" id="{C3867429-EF93-436D-AEAC-AAE5C4D39BE4}"/>
                </a:ext>
              </a:extLst>
            </p:cNvPr>
            <p:cNvSpPr/>
            <p:nvPr/>
          </p:nvSpPr>
          <p:spPr>
            <a:xfrm>
              <a:off x="325443"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 name="Rectangle 29">
              <a:extLst>
                <a:ext uri="{FF2B5EF4-FFF2-40B4-BE49-F238E27FC236}">
                  <a16:creationId xmlns:a16="http://schemas.microsoft.com/office/drawing/2014/main" id="{9AFF4EB7-20D8-484F-B7C5-C48D2319A987}"/>
                </a:ext>
              </a:extLst>
            </p:cNvPr>
            <p:cNvSpPr/>
            <p:nvPr/>
          </p:nvSpPr>
          <p:spPr>
            <a:xfrm>
              <a:off x="579443"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1" name="Rectangle 30">
              <a:extLst>
                <a:ext uri="{FF2B5EF4-FFF2-40B4-BE49-F238E27FC236}">
                  <a16:creationId xmlns:a16="http://schemas.microsoft.com/office/drawing/2014/main" id="{00CFCB79-BC1B-419D-B16F-E58FF3E09055}"/>
                </a:ext>
              </a:extLst>
            </p:cNvPr>
            <p:cNvSpPr/>
            <p:nvPr/>
          </p:nvSpPr>
          <p:spPr>
            <a:xfrm>
              <a:off x="833443"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 name="Rectangle 31">
              <a:extLst>
                <a:ext uri="{FF2B5EF4-FFF2-40B4-BE49-F238E27FC236}">
                  <a16:creationId xmlns:a16="http://schemas.microsoft.com/office/drawing/2014/main" id="{2F78E866-A296-4403-8D82-E39826511E41}"/>
                </a:ext>
              </a:extLst>
            </p:cNvPr>
            <p:cNvSpPr/>
            <p:nvPr/>
          </p:nvSpPr>
          <p:spPr>
            <a:xfrm>
              <a:off x="1087443"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3" name="Rectangle 32">
              <a:extLst>
                <a:ext uri="{FF2B5EF4-FFF2-40B4-BE49-F238E27FC236}">
                  <a16:creationId xmlns:a16="http://schemas.microsoft.com/office/drawing/2014/main" id="{5DDEB28D-7B91-4060-ACCE-89AE07EFE00E}"/>
                </a:ext>
              </a:extLst>
            </p:cNvPr>
            <p:cNvSpPr/>
            <p:nvPr/>
          </p:nvSpPr>
          <p:spPr>
            <a:xfrm>
              <a:off x="1341443"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 name="Rectangle 33">
              <a:extLst>
                <a:ext uri="{FF2B5EF4-FFF2-40B4-BE49-F238E27FC236}">
                  <a16:creationId xmlns:a16="http://schemas.microsoft.com/office/drawing/2014/main" id="{C2DDFDFD-DBB2-4DCD-9E76-4BE02C30CC1C}"/>
                </a:ext>
              </a:extLst>
            </p:cNvPr>
            <p:cNvSpPr/>
            <p:nvPr/>
          </p:nvSpPr>
          <p:spPr>
            <a:xfrm>
              <a:off x="325443"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5" name="Rectangle 34">
              <a:extLst>
                <a:ext uri="{FF2B5EF4-FFF2-40B4-BE49-F238E27FC236}">
                  <a16:creationId xmlns:a16="http://schemas.microsoft.com/office/drawing/2014/main" id="{BFDAFB89-2BF3-490F-8326-D89F6EB8CD0C}"/>
                </a:ext>
              </a:extLst>
            </p:cNvPr>
            <p:cNvSpPr/>
            <p:nvPr/>
          </p:nvSpPr>
          <p:spPr>
            <a:xfrm>
              <a:off x="579443"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 name="Rectangle 35">
              <a:extLst>
                <a:ext uri="{FF2B5EF4-FFF2-40B4-BE49-F238E27FC236}">
                  <a16:creationId xmlns:a16="http://schemas.microsoft.com/office/drawing/2014/main" id="{340608EF-E9CC-417F-9C3E-A29A71CCE17D}"/>
                </a:ext>
              </a:extLst>
            </p:cNvPr>
            <p:cNvSpPr/>
            <p:nvPr/>
          </p:nvSpPr>
          <p:spPr>
            <a:xfrm>
              <a:off x="833443"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7" name="Rectangle 36">
              <a:extLst>
                <a:ext uri="{FF2B5EF4-FFF2-40B4-BE49-F238E27FC236}">
                  <a16:creationId xmlns:a16="http://schemas.microsoft.com/office/drawing/2014/main" id="{59AC63F6-D59C-4B9F-AA09-C7B9CFDFE999}"/>
                </a:ext>
              </a:extLst>
            </p:cNvPr>
            <p:cNvSpPr/>
            <p:nvPr/>
          </p:nvSpPr>
          <p:spPr>
            <a:xfrm>
              <a:off x="1087443"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8" name="Rectangle 37">
              <a:extLst>
                <a:ext uri="{FF2B5EF4-FFF2-40B4-BE49-F238E27FC236}">
                  <a16:creationId xmlns:a16="http://schemas.microsoft.com/office/drawing/2014/main" id="{5AE80E36-1C78-496A-8ABA-C7551273862E}"/>
                </a:ext>
              </a:extLst>
            </p:cNvPr>
            <p:cNvSpPr/>
            <p:nvPr/>
          </p:nvSpPr>
          <p:spPr>
            <a:xfrm>
              <a:off x="1341443"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 name="Rectangle 38">
              <a:extLst>
                <a:ext uri="{FF2B5EF4-FFF2-40B4-BE49-F238E27FC236}">
                  <a16:creationId xmlns:a16="http://schemas.microsoft.com/office/drawing/2014/main" id="{41D4C3FF-876F-4782-8A97-0A01F4CF7CA1}"/>
                </a:ext>
              </a:extLst>
            </p:cNvPr>
            <p:cNvSpPr/>
            <p:nvPr/>
          </p:nvSpPr>
          <p:spPr>
            <a:xfrm>
              <a:off x="325443"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0" name="Rectangle 39">
              <a:extLst>
                <a:ext uri="{FF2B5EF4-FFF2-40B4-BE49-F238E27FC236}">
                  <a16:creationId xmlns:a16="http://schemas.microsoft.com/office/drawing/2014/main" id="{7E93A81B-4C0F-4740-ABF2-9FC8552E45B8}"/>
                </a:ext>
              </a:extLst>
            </p:cNvPr>
            <p:cNvSpPr/>
            <p:nvPr/>
          </p:nvSpPr>
          <p:spPr>
            <a:xfrm>
              <a:off x="579443"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 name="Rectangle 40">
              <a:extLst>
                <a:ext uri="{FF2B5EF4-FFF2-40B4-BE49-F238E27FC236}">
                  <a16:creationId xmlns:a16="http://schemas.microsoft.com/office/drawing/2014/main" id="{FC9774A0-84A0-40A6-ACB5-DC7270968F4B}"/>
                </a:ext>
              </a:extLst>
            </p:cNvPr>
            <p:cNvSpPr/>
            <p:nvPr/>
          </p:nvSpPr>
          <p:spPr>
            <a:xfrm>
              <a:off x="833443"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 name="Rectangle 41">
              <a:extLst>
                <a:ext uri="{FF2B5EF4-FFF2-40B4-BE49-F238E27FC236}">
                  <a16:creationId xmlns:a16="http://schemas.microsoft.com/office/drawing/2014/main" id="{7CD4B873-F873-4092-8DC5-01804AEC39DB}"/>
                </a:ext>
              </a:extLst>
            </p:cNvPr>
            <p:cNvSpPr/>
            <p:nvPr/>
          </p:nvSpPr>
          <p:spPr>
            <a:xfrm>
              <a:off x="1087443"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 name="Rectangle 42">
              <a:extLst>
                <a:ext uri="{FF2B5EF4-FFF2-40B4-BE49-F238E27FC236}">
                  <a16:creationId xmlns:a16="http://schemas.microsoft.com/office/drawing/2014/main" id="{ABCFDB6F-EFFF-4FFC-8F41-74D157A87381}"/>
                </a:ext>
              </a:extLst>
            </p:cNvPr>
            <p:cNvSpPr/>
            <p:nvPr/>
          </p:nvSpPr>
          <p:spPr>
            <a:xfrm>
              <a:off x="1341443"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 name="Rectangle 43">
              <a:extLst>
                <a:ext uri="{FF2B5EF4-FFF2-40B4-BE49-F238E27FC236}">
                  <a16:creationId xmlns:a16="http://schemas.microsoft.com/office/drawing/2014/main" id="{719086EE-1A34-4CDF-999D-C399486201B4}"/>
                </a:ext>
              </a:extLst>
            </p:cNvPr>
            <p:cNvSpPr/>
            <p:nvPr/>
          </p:nvSpPr>
          <p:spPr>
            <a:xfrm>
              <a:off x="325443"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 name="Rectangle 44">
              <a:extLst>
                <a:ext uri="{FF2B5EF4-FFF2-40B4-BE49-F238E27FC236}">
                  <a16:creationId xmlns:a16="http://schemas.microsoft.com/office/drawing/2014/main" id="{DBC7FCD6-8370-43D6-90B2-A9EC39511A5B}"/>
                </a:ext>
              </a:extLst>
            </p:cNvPr>
            <p:cNvSpPr/>
            <p:nvPr/>
          </p:nvSpPr>
          <p:spPr>
            <a:xfrm>
              <a:off x="579443"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 name="Rectangle 45">
              <a:extLst>
                <a:ext uri="{FF2B5EF4-FFF2-40B4-BE49-F238E27FC236}">
                  <a16:creationId xmlns:a16="http://schemas.microsoft.com/office/drawing/2014/main" id="{F6CAC7A8-D5DC-40D0-B23C-201C375D3F8C}"/>
                </a:ext>
              </a:extLst>
            </p:cNvPr>
            <p:cNvSpPr/>
            <p:nvPr/>
          </p:nvSpPr>
          <p:spPr>
            <a:xfrm>
              <a:off x="833443"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 name="Rectangle 46">
              <a:extLst>
                <a:ext uri="{FF2B5EF4-FFF2-40B4-BE49-F238E27FC236}">
                  <a16:creationId xmlns:a16="http://schemas.microsoft.com/office/drawing/2014/main" id="{A60E3EAF-1E3D-4702-9D25-BFE7C8915FD0}"/>
                </a:ext>
              </a:extLst>
            </p:cNvPr>
            <p:cNvSpPr/>
            <p:nvPr/>
          </p:nvSpPr>
          <p:spPr>
            <a:xfrm>
              <a:off x="1087443"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 name="Rectangle 47">
              <a:extLst>
                <a:ext uri="{FF2B5EF4-FFF2-40B4-BE49-F238E27FC236}">
                  <a16:creationId xmlns:a16="http://schemas.microsoft.com/office/drawing/2014/main" id="{14A5BE12-2A79-49A6-BDE3-8AD29DAD60EC}"/>
                </a:ext>
              </a:extLst>
            </p:cNvPr>
            <p:cNvSpPr/>
            <p:nvPr/>
          </p:nvSpPr>
          <p:spPr>
            <a:xfrm>
              <a:off x="1341443"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 name="Rectangle 48">
              <a:extLst>
                <a:ext uri="{FF2B5EF4-FFF2-40B4-BE49-F238E27FC236}">
                  <a16:creationId xmlns:a16="http://schemas.microsoft.com/office/drawing/2014/main" id="{207846BE-CF52-41A3-8E56-604F370D8D3B}"/>
                </a:ext>
              </a:extLst>
            </p:cNvPr>
            <p:cNvSpPr/>
            <p:nvPr/>
          </p:nvSpPr>
          <p:spPr>
            <a:xfrm>
              <a:off x="325443"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 name="Rectangle 49">
              <a:extLst>
                <a:ext uri="{FF2B5EF4-FFF2-40B4-BE49-F238E27FC236}">
                  <a16:creationId xmlns:a16="http://schemas.microsoft.com/office/drawing/2014/main" id="{ACB85C80-5803-4D41-BAF0-AE8836841B76}"/>
                </a:ext>
              </a:extLst>
            </p:cNvPr>
            <p:cNvSpPr/>
            <p:nvPr/>
          </p:nvSpPr>
          <p:spPr>
            <a:xfrm>
              <a:off x="579443"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 name="Rectangle 50">
              <a:extLst>
                <a:ext uri="{FF2B5EF4-FFF2-40B4-BE49-F238E27FC236}">
                  <a16:creationId xmlns:a16="http://schemas.microsoft.com/office/drawing/2014/main" id="{B5574EF6-04DE-4249-A5F5-DD9C3E193EB7}"/>
                </a:ext>
              </a:extLst>
            </p:cNvPr>
            <p:cNvSpPr/>
            <p:nvPr/>
          </p:nvSpPr>
          <p:spPr>
            <a:xfrm>
              <a:off x="833443"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2" name="Rectangle 51">
              <a:extLst>
                <a:ext uri="{FF2B5EF4-FFF2-40B4-BE49-F238E27FC236}">
                  <a16:creationId xmlns:a16="http://schemas.microsoft.com/office/drawing/2014/main" id="{865E8468-C5BF-4731-AAD0-B56A951ED7F8}"/>
                </a:ext>
              </a:extLst>
            </p:cNvPr>
            <p:cNvSpPr/>
            <p:nvPr/>
          </p:nvSpPr>
          <p:spPr>
            <a:xfrm>
              <a:off x="1087443"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3" name="Rectangle 52">
              <a:extLst>
                <a:ext uri="{FF2B5EF4-FFF2-40B4-BE49-F238E27FC236}">
                  <a16:creationId xmlns:a16="http://schemas.microsoft.com/office/drawing/2014/main" id="{2F10F399-B84E-49E7-A00E-1F3760EF67B1}"/>
                </a:ext>
              </a:extLst>
            </p:cNvPr>
            <p:cNvSpPr/>
            <p:nvPr/>
          </p:nvSpPr>
          <p:spPr>
            <a:xfrm>
              <a:off x="1341443"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 name="Rectangle 53">
              <a:extLst>
                <a:ext uri="{FF2B5EF4-FFF2-40B4-BE49-F238E27FC236}">
                  <a16:creationId xmlns:a16="http://schemas.microsoft.com/office/drawing/2014/main" id="{69CC0857-52C4-4765-A7E7-872A6FF28C8F}"/>
                </a:ext>
              </a:extLst>
            </p:cNvPr>
            <p:cNvSpPr/>
            <p:nvPr/>
          </p:nvSpPr>
          <p:spPr>
            <a:xfrm>
              <a:off x="325443"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5" name="Rectangle 54">
              <a:extLst>
                <a:ext uri="{FF2B5EF4-FFF2-40B4-BE49-F238E27FC236}">
                  <a16:creationId xmlns:a16="http://schemas.microsoft.com/office/drawing/2014/main" id="{B1DC083B-CDD5-438E-806A-B80E8CE75285}"/>
                </a:ext>
              </a:extLst>
            </p:cNvPr>
            <p:cNvSpPr/>
            <p:nvPr/>
          </p:nvSpPr>
          <p:spPr>
            <a:xfrm>
              <a:off x="579443"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 name="Rectangle 55">
              <a:extLst>
                <a:ext uri="{FF2B5EF4-FFF2-40B4-BE49-F238E27FC236}">
                  <a16:creationId xmlns:a16="http://schemas.microsoft.com/office/drawing/2014/main" id="{28828FDE-0DF2-4F81-80F2-1F71A31F6275}"/>
                </a:ext>
              </a:extLst>
            </p:cNvPr>
            <p:cNvSpPr/>
            <p:nvPr/>
          </p:nvSpPr>
          <p:spPr>
            <a:xfrm>
              <a:off x="833443"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7" name="Rectangle 56">
              <a:extLst>
                <a:ext uri="{FF2B5EF4-FFF2-40B4-BE49-F238E27FC236}">
                  <a16:creationId xmlns:a16="http://schemas.microsoft.com/office/drawing/2014/main" id="{E3748B43-AE95-4D7D-8034-965CA9BD58D3}"/>
                </a:ext>
              </a:extLst>
            </p:cNvPr>
            <p:cNvSpPr/>
            <p:nvPr/>
          </p:nvSpPr>
          <p:spPr>
            <a:xfrm>
              <a:off x="1087443"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 name="Rectangle 57">
              <a:extLst>
                <a:ext uri="{FF2B5EF4-FFF2-40B4-BE49-F238E27FC236}">
                  <a16:creationId xmlns:a16="http://schemas.microsoft.com/office/drawing/2014/main" id="{4C591DD0-486B-4940-94F2-D709556FC12A}"/>
                </a:ext>
              </a:extLst>
            </p:cNvPr>
            <p:cNvSpPr/>
            <p:nvPr/>
          </p:nvSpPr>
          <p:spPr>
            <a:xfrm>
              <a:off x="1341443"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9" name="Rectangle 58">
              <a:extLst>
                <a:ext uri="{FF2B5EF4-FFF2-40B4-BE49-F238E27FC236}">
                  <a16:creationId xmlns:a16="http://schemas.microsoft.com/office/drawing/2014/main" id="{5A35D444-196B-40CA-A15B-3E780656ED55}"/>
                </a:ext>
              </a:extLst>
            </p:cNvPr>
            <p:cNvSpPr/>
            <p:nvPr/>
          </p:nvSpPr>
          <p:spPr>
            <a:xfrm>
              <a:off x="325443"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 name="Rectangle 59">
              <a:extLst>
                <a:ext uri="{FF2B5EF4-FFF2-40B4-BE49-F238E27FC236}">
                  <a16:creationId xmlns:a16="http://schemas.microsoft.com/office/drawing/2014/main" id="{D45102C2-B416-4342-A5A4-6519A948190C}"/>
                </a:ext>
              </a:extLst>
            </p:cNvPr>
            <p:cNvSpPr/>
            <p:nvPr/>
          </p:nvSpPr>
          <p:spPr>
            <a:xfrm>
              <a:off x="579443"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1" name="Rectangle 60">
              <a:extLst>
                <a:ext uri="{FF2B5EF4-FFF2-40B4-BE49-F238E27FC236}">
                  <a16:creationId xmlns:a16="http://schemas.microsoft.com/office/drawing/2014/main" id="{D8D4482B-DF0B-4029-9459-7FB5F8476FCA}"/>
                </a:ext>
              </a:extLst>
            </p:cNvPr>
            <p:cNvSpPr/>
            <p:nvPr/>
          </p:nvSpPr>
          <p:spPr>
            <a:xfrm>
              <a:off x="833443"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 name="Rectangle 61">
              <a:extLst>
                <a:ext uri="{FF2B5EF4-FFF2-40B4-BE49-F238E27FC236}">
                  <a16:creationId xmlns:a16="http://schemas.microsoft.com/office/drawing/2014/main" id="{8BA72FB9-0827-4DFD-A00F-C90E1EA36343}"/>
                </a:ext>
              </a:extLst>
            </p:cNvPr>
            <p:cNvSpPr/>
            <p:nvPr/>
          </p:nvSpPr>
          <p:spPr>
            <a:xfrm>
              <a:off x="1087443"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3" name="Rectangle 62">
              <a:extLst>
                <a:ext uri="{FF2B5EF4-FFF2-40B4-BE49-F238E27FC236}">
                  <a16:creationId xmlns:a16="http://schemas.microsoft.com/office/drawing/2014/main" id="{F1E0F670-FEE6-4DEF-9487-70430B5EC9F0}"/>
                </a:ext>
              </a:extLst>
            </p:cNvPr>
            <p:cNvSpPr/>
            <p:nvPr/>
          </p:nvSpPr>
          <p:spPr>
            <a:xfrm>
              <a:off x="1341443"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 name="Rectangle 63">
              <a:extLst>
                <a:ext uri="{FF2B5EF4-FFF2-40B4-BE49-F238E27FC236}">
                  <a16:creationId xmlns:a16="http://schemas.microsoft.com/office/drawing/2014/main" id="{CE2CF91A-0912-4CC9-A29E-0A3011BCC2CF}"/>
                </a:ext>
              </a:extLst>
            </p:cNvPr>
            <p:cNvSpPr/>
            <p:nvPr/>
          </p:nvSpPr>
          <p:spPr>
            <a:xfrm>
              <a:off x="325443"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5" name="Rectangle 64">
              <a:extLst>
                <a:ext uri="{FF2B5EF4-FFF2-40B4-BE49-F238E27FC236}">
                  <a16:creationId xmlns:a16="http://schemas.microsoft.com/office/drawing/2014/main" id="{A80B99BA-7BCE-4F0A-83EE-1223D9C9E61C}"/>
                </a:ext>
              </a:extLst>
            </p:cNvPr>
            <p:cNvSpPr/>
            <p:nvPr/>
          </p:nvSpPr>
          <p:spPr>
            <a:xfrm>
              <a:off x="579443"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 name="Rectangle 65">
              <a:extLst>
                <a:ext uri="{FF2B5EF4-FFF2-40B4-BE49-F238E27FC236}">
                  <a16:creationId xmlns:a16="http://schemas.microsoft.com/office/drawing/2014/main" id="{5BC890B7-B3C2-4DBC-B391-655061F005D0}"/>
                </a:ext>
              </a:extLst>
            </p:cNvPr>
            <p:cNvSpPr/>
            <p:nvPr/>
          </p:nvSpPr>
          <p:spPr>
            <a:xfrm>
              <a:off x="833443"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7" name="Rectangle 66">
              <a:extLst>
                <a:ext uri="{FF2B5EF4-FFF2-40B4-BE49-F238E27FC236}">
                  <a16:creationId xmlns:a16="http://schemas.microsoft.com/office/drawing/2014/main" id="{0AEA6C25-9B40-4855-93EA-1329946C791B}"/>
                </a:ext>
              </a:extLst>
            </p:cNvPr>
            <p:cNvSpPr/>
            <p:nvPr/>
          </p:nvSpPr>
          <p:spPr>
            <a:xfrm>
              <a:off x="1087443"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 name="Rectangle 67">
              <a:extLst>
                <a:ext uri="{FF2B5EF4-FFF2-40B4-BE49-F238E27FC236}">
                  <a16:creationId xmlns:a16="http://schemas.microsoft.com/office/drawing/2014/main" id="{20622931-696D-4350-9950-0EB7DB265734}"/>
                </a:ext>
              </a:extLst>
            </p:cNvPr>
            <p:cNvSpPr/>
            <p:nvPr/>
          </p:nvSpPr>
          <p:spPr>
            <a:xfrm>
              <a:off x="1341443"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9" name="Rectangle 68">
              <a:extLst>
                <a:ext uri="{FF2B5EF4-FFF2-40B4-BE49-F238E27FC236}">
                  <a16:creationId xmlns:a16="http://schemas.microsoft.com/office/drawing/2014/main" id="{EFF33F76-8C83-4435-AECE-335D03174DDC}"/>
                </a:ext>
              </a:extLst>
            </p:cNvPr>
            <p:cNvSpPr/>
            <p:nvPr/>
          </p:nvSpPr>
          <p:spPr>
            <a:xfrm>
              <a:off x="325443"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 name="Rectangle 69">
              <a:extLst>
                <a:ext uri="{FF2B5EF4-FFF2-40B4-BE49-F238E27FC236}">
                  <a16:creationId xmlns:a16="http://schemas.microsoft.com/office/drawing/2014/main" id="{CCAD6081-D1AC-4081-826E-D7D7233486E5}"/>
                </a:ext>
              </a:extLst>
            </p:cNvPr>
            <p:cNvSpPr/>
            <p:nvPr/>
          </p:nvSpPr>
          <p:spPr>
            <a:xfrm>
              <a:off x="579443"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1" name="Rectangle 70">
              <a:extLst>
                <a:ext uri="{FF2B5EF4-FFF2-40B4-BE49-F238E27FC236}">
                  <a16:creationId xmlns:a16="http://schemas.microsoft.com/office/drawing/2014/main" id="{8C810F7A-A360-4C4D-9EC8-0D03EBB9FF9D}"/>
                </a:ext>
              </a:extLst>
            </p:cNvPr>
            <p:cNvSpPr/>
            <p:nvPr/>
          </p:nvSpPr>
          <p:spPr>
            <a:xfrm>
              <a:off x="833443"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2" name="Rectangle 71">
              <a:extLst>
                <a:ext uri="{FF2B5EF4-FFF2-40B4-BE49-F238E27FC236}">
                  <a16:creationId xmlns:a16="http://schemas.microsoft.com/office/drawing/2014/main" id="{42A9C7D1-C05A-440F-B0B0-B241303A0922}"/>
                </a:ext>
              </a:extLst>
            </p:cNvPr>
            <p:cNvSpPr/>
            <p:nvPr/>
          </p:nvSpPr>
          <p:spPr>
            <a:xfrm>
              <a:off x="1087443"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3" name="Rectangle 72">
              <a:extLst>
                <a:ext uri="{FF2B5EF4-FFF2-40B4-BE49-F238E27FC236}">
                  <a16:creationId xmlns:a16="http://schemas.microsoft.com/office/drawing/2014/main" id="{A3AD4ACB-384C-4A9A-92F4-AEE63A82F6AC}"/>
                </a:ext>
              </a:extLst>
            </p:cNvPr>
            <p:cNvSpPr/>
            <p:nvPr/>
          </p:nvSpPr>
          <p:spPr>
            <a:xfrm>
              <a:off x="1341443"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4" name="Rectangle 73">
              <a:extLst>
                <a:ext uri="{FF2B5EF4-FFF2-40B4-BE49-F238E27FC236}">
                  <a16:creationId xmlns:a16="http://schemas.microsoft.com/office/drawing/2014/main" id="{24B5B564-2672-4F88-91BF-891D16FD9FA7}"/>
                </a:ext>
              </a:extLst>
            </p:cNvPr>
            <p:cNvSpPr/>
            <p:nvPr/>
          </p:nvSpPr>
          <p:spPr>
            <a:xfrm>
              <a:off x="325443"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5" name="Rectangle 74">
              <a:extLst>
                <a:ext uri="{FF2B5EF4-FFF2-40B4-BE49-F238E27FC236}">
                  <a16:creationId xmlns:a16="http://schemas.microsoft.com/office/drawing/2014/main" id="{2078A940-F21B-47E9-9DDC-092B67A33382}"/>
                </a:ext>
              </a:extLst>
            </p:cNvPr>
            <p:cNvSpPr/>
            <p:nvPr/>
          </p:nvSpPr>
          <p:spPr>
            <a:xfrm>
              <a:off x="579443"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6" name="Rectangle 75">
              <a:extLst>
                <a:ext uri="{FF2B5EF4-FFF2-40B4-BE49-F238E27FC236}">
                  <a16:creationId xmlns:a16="http://schemas.microsoft.com/office/drawing/2014/main" id="{8C4D1EA1-F159-4C3B-AF44-39449830F10B}"/>
                </a:ext>
              </a:extLst>
            </p:cNvPr>
            <p:cNvSpPr/>
            <p:nvPr/>
          </p:nvSpPr>
          <p:spPr>
            <a:xfrm>
              <a:off x="833443"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7" name="Rectangle 76">
              <a:extLst>
                <a:ext uri="{FF2B5EF4-FFF2-40B4-BE49-F238E27FC236}">
                  <a16:creationId xmlns:a16="http://schemas.microsoft.com/office/drawing/2014/main" id="{7803BA1E-BEA8-4A02-99E9-AB916D2087F1}"/>
                </a:ext>
              </a:extLst>
            </p:cNvPr>
            <p:cNvSpPr/>
            <p:nvPr/>
          </p:nvSpPr>
          <p:spPr>
            <a:xfrm>
              <a:off x="1087443"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8" name="Rectangle 77">
              <a:extLst>
                <a:ext uri="{FF2B5EF4-FFF2-40B4-BE49-F238E27FC236}">
                  <a16:creationId xmlns:a16="http://schemas.microsoft.com/office/drawing/2014/main" id="{5A45D2D0-DDC3-42EB-9F0E-6A45F5DA7762}"/>
                </a:ext>
              </a:extLst>
            </p:cNvPr>
            <p:cNvSpPr/>
            <p:nvPr/>
          </p:nvSpPr>
          <p:spPr>
            <a:xfrm>
              <a:off x="1341443"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9" name="Rectangle 78">
              <a:extLst>
                <a:ext uri="{FF2B5EF4-FFF2-40B4-BE49-F238E27FC236}">
                  <a16:creationId xmlns:a16="http://schemas.microsoft.com/office/drawing/2014/main" id="{34F9DB2A-BD4A-4525-A323-A52DAA723458}"/>
                </a:ext>
              </a:extLst>
            </p:cNvPr>
            <p:cNvSpPr/>
            <p:nvPr/>
          </p:nvSpPr>
          <p:spPr>
            <a:xfrm>
              <a:off x="325443"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0" name="Rectangle 79">
              <a:extLst>
                <a:ext uri="{FF2B5EF4-FFF2-40B4-BE49-F238E27FC236}">
                  <a16:creationId xmlns:a16="http://schemas.microsoft.com/office/drawing/2014/main" id="{8CC9FDD3-C1CB-4796-95B9-2B2C06017EEE}"/>
                </a:ext>
              </a:extLst>
            </p:cNvPr>
            <p:cNvSpPr/>
            <p:nvPr/>
          </p:nvSpPr>
          <p:spPr>
            <a:xfrm>
              <a:off x="579443"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1" name="Rectangle 80">
              <a:extLst>
                <a:ext uri="{FF2B5EF4-FFF2-40B4-BE49-F238E27FC236}">
                  <a16:creationId xmlns:a16="http://schemas.microsoft.com/office/drawing/2014/main" id="{4E985D8F-0AF3-4C07-9A04-F2ECF787A1A9}"/>
                </a:ext>
              </a:extLst>
            </p:cNvPr>
            <p:cNvSpPr/>
            <p:nvPr/>
          </p:nvSpPr>
          <p:spPr>
            <a:xfrm>
              <a:off x="833443"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2" name="Rectangle 81">
              <a:extLst>
                <a:ext uri="{FF2B5EF4-FFF2-40B4-BE49-F238E27FC236}">
                  <a16:creationId xmlns:a16="http://schemas.microsoft.com/office/drawing/2014/main" id="{3C129BBB-436A-462D-AEF3-2DF92C7C9FA2}"/>
                </a:ext>
              </a:extLst>
            </p:cNvPr>
            <p:cNvSpPr/>
            <p:nvPr/>
          </p:nvSpPr>
          <p:spPr>
            <a:xfrm>
              <a:off x="1087443"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3" name="Rectangle 82">
              <a:extLst>
                <a:ext uri="{FF2B5EF4-FFF2-40B4-BE49-F238E27FC236}">
                  <a16:creationId xmlns:a16="http://schemas.microsoft.com/office/drawing/2014/main" id="{E1CE3FC1-1C48-43A7-92D1-01983A58887F}"/>
                </a:ext>
              </a:extLst>
            </p:cNvPr>
            <p:cNvSpPr/>
            <p:nvPr/>
          </p:nvSpPr>
          <p:spPr>
            <a:xfrm>
              <a:off x="1341443"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4" name="Rectangle 83">
              <a:extLst>
                <a:ext uri="{FF2B5EF4-FFF2-40B4-BE49-F238E27FC236}">
                  <a16:creationId xmlns:a16="http://schemas.microsoft.com/office/drawing/2014/main" id="{A3467286-8B37-488A-8913-25D01CD56A51}"/>
                </a:ext>
              </a:extLst>
            </p:cNvPr>
            <p:cNvSpPr/>
            <p:nvPr/>
          </p:nvSpPr>
          <p:spPr>
            <a:xfrm>
              <a:off x="325443"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5" name="Rectangle 84">
              <a:extLst>
                <a:ext uri="{FF2B5EF4-FFF2-40B4-BE49-F238E27FC236}">
                  <a16:creationId xmlns:a16="http://schemas.microsoft.com/office/drawing/2014/main" id="{93AE2054-0534-4A15-A414-A77BAC854764}"/>
                </a:ext>
              </a:extLst>
            </p:cNvPr>
            <p:cNvSpPr/>
            <p:nvPr/>
          </p:nvSpPr>
          <p:spPr>
            <a:xfrm>
              <a:off x="579443"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6" name="Rectangle 85">
              <a:extLst>
                <a:ext uri="{FF2B5EF4-FFF2-40B4-BE49-F238E27FC236}">
                  <a16:creationId xmlns:a16="http://schemas.microsoft.com/office/drawing/2014/main" id="{EB6F81C1-3842-4AAE-BD5A-C2825612F135}"/>
                </a:ext>
              </a:extLst>
            </p:cNvPr>
            <p:cNvSpPr/>
            <p:nvPr/>
          </p:nvSpPr>
          <p:spPr>
            <a:xfrm>
              <a:off x="833443"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7" name="Rectangle 86">
              <a:extLst>
                <a:ext uri="{FF2B5EF4-FFF2-40B4-BE49-F238E27FC236}">
                  <a16:creationId xmlns:a16="http://schemas.microsoft.com/office/drawing/2014/main" id="{370D75AC-AD30-4BDC-BBEC-4B461EAADC4C}"/>
                </a:ext>
              </a:extLst>
            </p:cNvPr>
            <p:cNvSpPr/>
            <p:nvPr/>
          </p:nvSpPr>
          <p:spPr>
            <a:xfrm>
              <a:off x="1087443"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8" name="Rectangle 87">
              <a:extLst>
                <a:ext uri="{FF2B5EF4-FFF2-40B4-BE49-F238E27FC236}">
                  <a16:creationId xmlns:a16="http://schemas.microsoft.com/office/drawing/2014/main" id="{5944BA88-D391-454A-A4BA-BA346ED1BA45}"/>
                </a:ext>
              </a:extLst>
            </p:cNvPr>
            <p:cNvSpPr/>
            <p:nvPr/>
          </p:nvSpPr>
          <p:spPr>
            <a:xfrm>
              <a:off x="1341443"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89" name="Group 88">
            <a:extLst>
              <a:ext uri="{FF2B5EF4-FFF2-40B4-BE49-F238E27FC236}">
                <a16:creationId xmlns:a16="http://schemas.microsoft.com/office/drawing/2014/main" id="{13FB34A5-228F-4DA9-80F9-90FF16737544}"/>
              </a:ext>
            </a:extLst>
          </p:cNvPr>
          <p:cNvGrpSpPr/>
          <p:nvPr/>
        </p:nvGrpSpPr>
        <p:grpSpPr>
          <a:xfrm>
            <a:off x="3775415" y="3085864"/>
            <a:ext cx="1245001" cy="730651"/>
            <a:chOff x="1872654" y="3299224"/>
            <a:chExt cx="1245001" cy="730651"/>
          </a:xfrm>
        </p:grpSpPr>
        <p:sp>
          <p:nvSpPr>
            <p:cNvPr id="90" name="Rectangle 89">
              <a:extLst>
                <a:ext uri="{FF2B5EF4-FFF2-40B4-BE49-F238E27FC236}">
                  <a16:creationId xmlns:a16="http://schemas.microsoft.com/office/drawing/2014/main" id="{AA0821B2-D18C-476A-9D9A-8A1F3A3E684E}"/>
                </a:ext>
              </a:extLst>
            </p:cNvPr>
            <p:cNvSpPr/>
            <p:nvPr/>
          </p:nvSpPr>
          <p:spPr>
            <a:xfrm>
              <a:off x="1872654"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1" name="Rectangle 90">
              <a:extLst>
                <a:ext uri="{FF2B5EF4-FFF2-40B4-BE49-F238E27FC236}">
                  <a16:creationId xmlns:a16="http://schemas.microsoft.com/office/drawing/2014/main" id="{E9283905-3924-4202-9FF9-5D2F1DF03FD9}"/>
                </a:ext>
              </a:extLst>
            </p:cNvPr>
            <p:cNvSpPr/>
            <p:nvPr/>
          </p:nvSpPr>
          <p:spPr>
            <a:xfrm>
              <a:off x="2126654"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2" name="Rectangle 91">
              <a:extLst>
                <a:ext uri="{FF2B5EF4-FFF2-40B4-BE49-F238E27FC236}">
                  <a16:creationId xmlns:a16="http://schemas.microsoft.com/office/drawing/2014/main" id="{FFB75FFD-B9DA-429F-868F-BFB0B301D6C5}"/>
                </a:ext>
              </a:extLst>
            </p:cNvPr>
            <p:cNvSpPr/>
            <p:nvPr/>
          </p:nvSpPr>
          <p:spPr>
            <a:xfrm>
              <a:off x="2380654"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3" name="Rectangle 92">
              <a:extLst>
                <a:ext uri="{FF2B5EF4-FFF2-40B4-BE49-F238E27FC236}">
                  <a16:creationId xmlns:a16="http://schemas.microsoft.com/office/drawing/2014/main" id="{09C74E37-51A0-4444-BB58-7145675ED2A9}"/>
                </a:ext>
              </a:extLst>
            </p:cNvPr>
            <p:cNvSpPr/>
            <p:nvPr/>
          </p:nvSpPr>
          <p:spPr>
            <a:xfrm>
              <a:off x="2634654"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4" name="Rectangle 93">
              <a:extLst>
                <a:ext uri="{FF2B5EF4-FFF2-40B4-BE49-F238E27FC236}">
                  <a16:creationId xmlns:a16="http://schemas.microsoft.com/office/drawing/2014/main" id="{022BC463-17BF-4BF8-83E4-FEBB94FF9E59}"/>
                </a:ext>
              </a:extLst>
            </p:cNvPr>
            <p:cNvSpPr/>
            <p:nvPr/>
          </p:nvSpPr>
          <p:spPr>
            <a:xfrm>
              <a:off x="2888654"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5" name="Rectangle 94">
              <a:extLst>
                <a:ext uri="{FF2B5EF4-FFF2-40B4-BE49-F238E27FC236}">
                  <a16:creationId xmlns:a16="http://schemas.microsoft.com/office/drawing/2014/main" id="{869310D6-C6C5-46EF-986F-DA768CD8B9E4}"/>
                </a:ext>
              </a:extLst>
            </p:cNvPr>
            <p:cNvSpPr/>
            <p:nvPr/>
          </p:nvSpPr>
          <p:spPr>
            <a:xfrm>
              <a:off x="1872654"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6" name="Rectangle 95">
              <a:extLst>
                <a:ext uri="{FF2B5EF4-FFF2-40B4-BE49-F238E27FC236}">
                  <a16:creationId xmlns:a16="http://schemas.microsoft.com/office/drawing/2014/main" id="{E87D9BB7-854D-4841-986F-7D42566D2474}"/>
                </a:ext>
              </a:extLst>
            </p:cNvPr>
            <p:cNvSpPr/>
            <p:nvPr/>
          </p:nvSpPr>
          <p:spPr>
            <a:xfrm>
              <a:off x="2126654"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7" name="Rectangle 96">
              <a:extLst>
                <a:ext uri="{FF2B5EF4-FFF2-40B4-BE49-F238E27FC236}">
                  <a16:creationId xmlns:a16="http://schemas.microsoft.com/office/drawing/2014/main" id="{B652A927-EF7E-4CED-BCDA-79C9BA659D9C}"/>
                </a:ext>
              </a:extLst>
            </p:cNvPr>
            <p:cNvSpPr/>
            <p:nvPr/>
          </p:nvSpPr>
          <p:spPr>
            <a:xfrm>
              <a:off x="2380654"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8" name="Rectangle 97">
              <a:extLst>
                <a:ext uri="{FF2B5EF4-FFF2-40B4-BE49-F238E27FC236}">
                  <a16:creationId xmlns:a16="http://schemas.microsoft.com/office/drawing/2014/main" id="{1EAE895B-B474-4A60-A616-CB8138139A8A}"/>
                </a:ext>
              </a:extLst>
            </p:cNvPr>
            <p:cNvSpPr/>
            <p:nvPr/>
          </p:nvSpPr>
          <p:spPr>
            <a:xfrm>
              <a:off x="2634654"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9" name="Rectangle 98">
              <a:extLst>
                <a:ext uri="{FF2B5EF4-FFF2-40B4-BE49-F238E27FC236}">
                  <a16:creationId xmlns:a16="http://schemas.microsoft.com/office/drawing/2014/main" id="{52DC1766-7DF0-4BC8-BFD8-C0F0F6A26C6D}"/>
                </a:ext>
              </a:extLst>
            </p:cNvPr>
            <p:cNvSpPr/>
            <p:nvPr/>
          </p:nvSpPr>
          <p:spPr>
            <a:xfrm>
              <a:off x="2888654"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0" name="Rectangle 99">
              <a:extLst>
                <a:ext uri="{FF2B5EF4-FFF2-40B4-BE49-F238E27FC236}">
                  <a16:creationId xmlns:a16="http://schemas.microsoft.com/office/drawing/2014/main" id="{E32C83F0-4CE8-46DE-BE79-EAE40563559A}"/>
                </a:ext>
              </a:extLst>
            </p:cNvPr>
            <p:cNvSpPr/>
            <p:nvPr/>
          </p:nvSpPr>
          <p:spPr>
            <a:xfrm>
              <a:off x="1872654"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1" name="Rectangle 100">
              <a:extLst>
                <a:ext uri="{FF2B5EF4-FFF2-40B4-BE49-F238E27FC236}">
                  <a16:creationId xmlns:a16="http://schemas.microsoft.com/office/drawing/2014/main" id="{263048DD-864E-4AAE-B400-BFBEFEEB902F}"/>
                </a:ext>
              </a:extLst>
            </p:cNvPr>
            <p:cNvSpPr/>
            <p:nvPr/>
          </p:nvSpPr>
          <p:spPr>
            <a:xfrm>
              <a:off x="2126654"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2" name="Rectangle 101">
              <a:extLst>
                <a:ext uri="{FF2B5EF4-FFF2-40B4-BE49-F238E27FC236}">
                  <a16:creationId xmlns:a16="http://schemas.microsoft.com/office/drawing/2014/main" id="{798CA17C-A6AB-4F7F-9416-7892CEBDC37B}"/>
                </a:ext>
              </a:extLst>
            </p:cNvPr>
            <p:cNvSpPr/>
            <p:nvPr/>
          </p:nvSpPr>
          <p:spPr>
            <a:xfrm>
              <a:off x="2380654"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3" name="Rectangle 102">
              <a:extLst>
                <a:ext uri="{FF2B5EF4-FFF2-40B4-BE49-F238E27FC236}">
                  <a16:creationId xmlns:a16="http://schemas.microsoft.com/office/drawing/2014/main" id="{21B8C513-C04E-430F-91B1-8D216EE30120}"/>
                </a:ext>
              </a:extLst>
            </p:cNvPr>
            <p:cNvSpPr/>
            <p:nvPr/>
          </p:nvSpPr>
          <p:spPr>
            <a:xfrm>
              <a:off x="2634654"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4" name="Rectangle 103">
              <a:extLst>
                <a:ext uri="{FF2B5EF4-FFF2-40B4-BE49-F238E27FC236}">
                  <a16:creationId xmlns:a16="http://schemas.microsoft.com/office/drawing/2014/main" id="{D4CAA7F6-1143-40EC-AAFE-4110B2DB5798}"/>
                </a:ext>
              </a:extLst>
            </p:cNvPr>
            <p:cNvSpPr/>
            <p:nvPr/>
          </p:nvSpPr>
          <p:spPr>
            <a:xfrm>
              <a:off x="2888654"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105" name="Group 104">
            <a:extLst>
              <a:ext uri="{FF2B5EF4-FFF2-40B4-BE49-F238E27FC236}">
                <a16:creationId xmlns:a16="http://schemas.microsoft.com/office/drawing/2014/main" id="{DA1BE5D3-FFA5-4E40-8C6F-100445A61ED6}"/>
              </a:ext>
            </a:extLst>
          </p:cNvPr>
          <p:cNvGrpSpPr/>
          <p:nvPr/>
        </p:nvGrpSpPr>
        <p:grpSpPr>
          <a:xfrm>
            <a:off x="3775415" y="2333389"/>
            <a:ext cx="1245001" cy="3740551"/>
            <a:chOff x="1872654" y="2546749"/>
            <a:chExt cx="1245001" cy="3740551"/>
          </a:xfrm>
        </p:grpSpPr>
        <p:sp>
          <p:nvSpPr>
            <p:cNvPr id="106" name="Rectangle 105">
              <a:extLst>
                <a:ext uri="{FF2B5EF4-FFF2-40B4-BE49-F238E27FC236}">
                  <a16:creationId xmlns:a16="http://schemas.microsoft.com/office/drawing/2014/main" id="{83F7C52D-E38E-4DBC-B3FC-C2F1DBC0B534}"/>
                </a:ext>
              </a:extLst>
            </p:cNvPr>
            <p:cNvSpPr/>
            <p:nvPr/>
          </p:nvSpPr>
          <p:spPr>
            <a:xfrm>
              <a:off x="1872654"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7" name="Rectangle 106">
              <a:extLst>
                <a:ext uri="{FF2B5EF4-FFF2-40B4-BE49-F238E27FC236}">
                  <a16:creationId xmlns:a16="http://schemas.microsoft.com/office/drawing/2014/main" id="{5102096C-8EEC-4B00-BBA1-476B9DF7048E}"/>
                </a:ext>
              </a:extLst>
            </p:cNvPr>
            <p:cNvSpPr/>
            <p:nvPr/>
          </p:nvSpPr>
          <p:spPr>
            <a:xfrm>
              <a:off x="2126654"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8" name="Rectangle 107">
              <a:extLst>
                <a:ext uri="{FF2B5EF4-FFF2-40B4-BE49-F238E27FC236}">
                  <a16:creationId xmlns:a16="http://schemas.microsoft.com/office/drawing/2014/main" id="{1E773FAA-6F89-4D8B-95EA-8E5EBCCAD0AD}"/>
                </a:ext>
              </a:extLst>
            </p:cNvPr>
            <p:cNvSpPr/>
            <p:nvPr/>
          </p:nvSpPr>
          <p:spPr>
            <a:xfrm>
              <a:off x="2380654"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9" name="Rectangle 108">
              <a:extLst>
                <a:ext uri="{FF2B5EF4-FFF2-40B4-BE49-F238E27FC236}">
                  <a16:creationId xmlns:a16="http://schemas.microsoft.com/office/drawing/2014/main" id="{CEB31B8B-7F74-4D48-A86D-4D17C5C92EFD}"/>
                </a:ext>
              </a:extLst>
            </p:cNvPr>
            <p:cNvSpPr/>
            <p:nvPr/>
          </p:nvSpPr>
          <p:spPr>
            <a:xfrm>
              <a:off x="2634654"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0" name="Rectangle 109">
              <a:extLst>
                <a:ext uri="{FF2B5EF4-FFF2-40B4-BE49-F238E27FC236}">
                  <a16:creationId xmlns:a16="http://schemas.microsoft.com/office/drawing/2014/main" id="{A24B4A37-E8B2-488A-AB5A-A4E2D00A6060}"/>
                </a:ext>
              </a:extLst>
            </p:cNvPr>
            <p:cNvSpPr/>
            <p:nvPr/>
          </p:nvSpPr>
          <p:spPr>
            <a:xfrm>
              <a:off x="2888654"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1" name="Rectangle 110">
              <a:extLst>
                <a:ext uri="{FF2B5EF4-FFF2-40B4-BE49-F238E27FC236}">
                  <a16:creationId xmlns:a16="http://schemas.microsoft.com/office/drawing/2014/main" id="{009A96D6-0CF4-429C-A963-BA57A727EF1E}"/>
                </a:ext>
              </a:extLst>
            </p:cNvPr>
            <p:cNvSpPr/>
            <p:nvPr/>
          </p:nvSpPr>
          <p:spPr>
            <a:xfrm>
              <a:off x="1872654"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2" name="Rectangle 111">
              <a:extLst>
                <a:ext uri="{FF2B5EF4-FFF2-40B4-BE49-F238E27FC236}">
                  <a16:creationId xmlns:a16="http://schemas.microsoft.com/office/drawing/2014/main" id="{3647D4D0-2A71-4EEE-B91B-BD1F96DC9BAF}"/>
                </a:ext>
              </a:extLst>
            </p:cNvPr>
            <p:cNvSpPr/>
            <p:nvPr/>
          </p:nvSpPr>
          <p:spPr>
            <a:xfrm>
              <a:off x="2126654"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3" name="Rectangle 112">
              <a:extLst>
                <a:ext uri="{FF2B5EF4-FFF2-40B4-BE49-F238E27FC236}">
                  <a16:creationId xmlns:a16="http://schemas.microsoft.com/office/drawing/2014/main" id="{BB328644-D879-43E7-8C0D-01416B5C0495}"/>
                </a:ext>
              </a:extLst>
            </p:cNvPr>
            <p:cNvSpPr/>
            <p:nvPr/>
          </p:nvSpPr>
          <p:spPr>
            <a:xfrm>
              <a:off x="2380654"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4" name="Rectangle 113">
              <a:extLst>
                <a:ext uri="{FF2B5EF4-FFF2-40B4-BE49-F238E27FC236}">
                  <a16:creationId xmlns:a16="http://schemas.microsoft.com/office/drawing/2014/main" id="{7AE71F70-801F-4C44-9420-0A99DDE2D385}"/>
                </a:ext>
              </a:extLst>
            </p:cNvPr>
            <p:cNvSpPr/>
            <p:nvPr/>
          </p:nvSpPr>
          <p:spPr>
            <a:xfrm>
              <a:off x="2634654"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5" name="Rectangle 114">
              <a:extLst>
                <a:ext uri="{FF2B5EF4-FFF2-40B4-BE49-F238E27FC236}">
                  <a16:creationId xmlns:a16="http://schemas.microsoft.com/office/drawing/2014/main" id="{5A059BAB-4E22-4596-BCA9-F70BC5C1F41E}"/>
                </a:ext>
              </a:extLst>
            </p:cNvPr>
            <p:cNvSpPr/>
            <p:nvPr/>
          </p:nvSpPr>
          <p:spPr>
            <a:xfrm>
              <a:off x="2888654"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6" name="Rectangle 115">
              <a:extLst>
                <a:ext uri="{FF2B5EF4-FFF2-40B4-BE49-F238E27FC236}">
                  <a16:creationId xmlns:a16="http://schemas.microsoft.com/office/drawing/2014/main" id="{628A9476-36C2-4FDA-8037-707B3DD31F7E}"/>
                </a:ext>
              </a:extLst>
            </p:cNvPr>
            <p:cNvSpPr/>
            <p:nvPr/>
          </p:nvSpPr>
          <p:spPr>
            <a:xfrm>
              <a:off x="1872654"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7" name="Rectangle 116">
              <a:extLst>
                <a:ext uri="{FF2B5EF4-FFF2-40B4-BE49-F238E27FC236}">
                  <a16:creationId xmlns:a16="http://schemas.microsoft.com/office/drawing/2014/main" id="{16EA4538-DA0F-41CA-8639-3D3BE95E39EB}"/>
                </a:ext>
              </a:extLst>
            </p:cNvPr>
            <p:cNvSpPr/>
            <p:nvPr/>
          </p:nvSpPr>
          <p:spPr>
            <a:xfrm>
              <a:off x="2126654"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8" name="Rectangle 117">
              <a:extLst>
                <a:ext uri="{FF2B5EF4-FFF2-40B4-BE49-F238E27FC236}">
                  <a16:creationId xmlns:a16="http://schemas.microsoft.com/office/drawing/2014/main" id="{D9B45021-DC49-4DBC-A955-135C9DB84D2F}"/>
                </a:ext>
              </a:extLst>
            </p:cNvPr>
            <p:cNvSpPr/>
            <p:nvPr/>
          </p:nvSpPr>
          <p:spPr>
            <a:xfrm>
              <a:off x="2380654"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9" name="Rectangle 118">
              <a:extLst>
                <a:ext uri="{FF2B5EF4-FFF2-40B4-BE49-F238E27FC236}">
                  <a16:creationId xmlns:a16="http://schemas.microsoft.com/office/drawing/2014/main" id="{4811305C-0B4B-4362-9EA3-E37E94895B18}"/>
                </a:ext>
              </a:extLst>
            </p:cNvPr>
            <p:cNvSpPr/>
            <p:nvPr/>
          </p:nvSpPr>
          <p:spPr>
            <a:xfrm>
              <a:off x="2634654"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0" name="Rectangle 119">
              <a:extLst>
                <a:ext uri="{FF2B5EF4-FFF2-40B4-BE49-F238E27FC236}">
                  <a16:creationId xmlns:a16="http://schemas.microsoft.com/office/drawing/2014/main" id="{1FDAA8C0-CA1F-406E-8E84-465CA2BD06E9}"/>
                </a:ext>
              </a:extLst>
            </p:cNvPr>
            <p:cNvSpPr/>
            <p:nvPr/>
          </p:nvSpPr>
          <p:spPr>
            <a:xfrm>
              <a:off x="2888654"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1" name="Rectangle 120">
              <a:extLst>
                <a:ext uri="{FF2B5EF4-FFF2-40B4-BE49-F238E27FC236}">
                  <a16:creationId xmlns:a16="http://schemas.microsoft.com/office/drawing/2014/main" id="{0ADA6C84-47D1-4EE6-AE90-81C303DFF141}"/>
                </a:ext>
              </a:extLst>
            </p:cNvPr>
            <p:cNvSpPr/>
            <p:nvPr/>
          </p:nvSpPr>
          <p:spPr>
            <a:xfrm>
              <a:off x="1872654"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2" name="Rectangle 121">
              <a:extLst>
                <a:ext uri="{FF2B5EF4-FFF2-40B4-BE49-F238E27FC236}">
                  <a16:creationId xmlns:a16="http://schemas.microsoft.com/office/drawing/2014/main" id="{D5DE4BE3-63B2-4AA6-A22B-656F7BC1E5B5}"/>
                </a:ext>
              </a:extLst>
            </p:cNvPr>
            <p:cNvSpPr/>
            <p:nvPr/>
          </p:nvSpPr>
          <p:spPr>
            <a:xfrm>
              <a:off x="2126654"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3" name="Rectangle 122">
              <a:extLst>
                <a:ext uri="{FF2B5EF4-FFF2-40B4-BE49-F238E27FC236}">
                  <a16:creationId xmlns:a16="http://schemas.microsoft.com/office/drawing/2014/main" id="{9785C141-7679-4D8A-81A3-C93D3B50D0A0}"/>
                </a:ext>
              </a:extLst>
            </p:cNvPr>
            <p:cNvSpPr/>
            <p:nvPr/>
          </p:nvSpPr>
          <p:spPr>
            <a:xfrm>
              <a:off x="2380654"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4" name="Rectangle 123">
              <a:extLst>
                <a:ext uri="{FF2B5EF4-FFF2-40B4-BE49-F238E27FC236}">
                  <a16:creationId xmlns:a16="http://schemas.microsoft.com/office/drawing/2014/main" id="{6F7F0EF2-074B-45D1-8356-61A53709301B}"/>
                </a:ext>
              </a:extLst>
            </p:cNvPr>
            <p:cNvSpPr/>
            <p:nvPr/>
          </p:nvSpPr>
          <p:spPr>
            <a:xfrm>
              <a:off x="2634654"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5" name="Rectangle 124">
              <a:extLst>
                <a:ext uri="{FF2B5EF4-FFF2-40B4-BE49-F238E27FC236}">
                  <a16:creationId xmlns:a16="http://schemas.microsoft.com/office/drawing/2014/main" id="{29C390FC-9B51-4F62-9838-2D382939BC64}"/>
                </a:ext>
              </a:extLst>
            </p:cNvPr>
            <p:cNvSpPr/>
            <p:nvPr/>
          </p:nvSpPr>
          <p:spPr>
            <a:xfrm>
              <a:off x="2888654"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6" name="Rectangle 125">
              <a:extLst>
                <a:ext uri="{FF2B5EF4-FFF2-40B4-BE49-F238E27FC236}">
                  <a16:creationId xmlns:a16="http://schemas.microsoft.com/office/drawing/2014/main" id="{4195AB0B-10F5-462B-A143-3D656FFFD0A8}"/>
                </a:ext>
              </a:extLst>
            </p:cNvPr>
            <p:cNvSpPr/>
            <p:nvPr/>
          </p:nvSpPr>
          <p:spPr>
            <a:xfrm>
              <a:off x="1872654"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7" name="Rectangle 126">
              <a:extLst>
                <a:ext uri="{FF2B5EF4-FFF2-40B4-BE49-F238E27FC236}">
                  <a16:creationId xmlns:a16="http://schemas.microsoft.com/office/drawing/2014/main" id="{8F3A9067-77A7-476E-B712-4A13E4562E1C}"/>
                </a:ext>
              </a:extLst>
            </p:cNvPr>
            <p:cNvSpPr/>
            <p:nvPr/>
          </p:nvSpPr>
          <p:spPr>
            <a:xfrm>
              <a:off x="2126654"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8" name="Rectangle 127">
              <a:extLst>
                <a:ext uri="{FF2B5EF4-FFF2-40B4-BE49-F238E27FC236}">
                  <a16:creationId xmlns:a16="http://schemas.microsoft.com/office/drawing/2014/main" id="{9A2A3373-C5BB-4AC5-9CCD-4A023C32B28A}"/>
                </a:ext>
              </a:extLst>
            </p:cNvPr>
            <p:cNvSpPr/>
            <p:nvPr/>
          </p:nvSpPr>
          <p:spPr>
            <a:xfrm>
              <a:off x="2380654"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9" name="Rectangle 128">
              <a:extLst>
                <a:ext uri="{FF2B5EF4-FFF2-40B4-BE49-F238E27FC236}">
                  <a16:creationId xmlns:a16="http://schemas.microsoft.com/office/drawing/2014/main" id="{A5DA7F2A-6CAE-43DF-86E9-D50AC31A2922}"/>
                </a:ext>
              </a:extLst>
            </p:cNvPr>
            <p:cNvSpPr/>
            <p:nvPr/>
          </p:nvSpPr>
          <p:spPr>
            <a:xfrm>
              <a:off x="2634654"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30" name="Rectangle 129">
              <a:extLst>
                <a:ext uri="{FF2B5EF4-FFF2-40B4-BE49-F238E27FC236}">
                  <a16:creationId xmlns:a16="http://schemas.microsoft.com/office/drawing/2014/main" id="{BC825CF7-6842-41A4-B864-50E5E0114FDD}"/>
                </a:ext>
              </a:extLst>
            </p:cNvPr>
            <p:cNvSpPr/>
            <p:nvPr/>
          </p:nvSpPr>
          <p:spPr>
            <a:xfrm>
              <a:off x="2888654"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31" name="Rectangle 130">
              <a:extLst>
                <a:ext uri="{FF2B5EF4-FFF2-40B4-BE49-F238E27FC236}">
                  <a16:creationId xmlns:a16="http://schemas.microsoft.com/office/drawing/2014/main" id="{67396918-4498-4069-9047-1E3B72830181}"/>
                </a:ext>
              </a:extLst>
            </p:cNvPr>
            <p:cNvSpPr/>
            <p:nvPr/>
          </p:nvSpPr>
          <p:spPr>
            <a:xfrm>
              <a:off x="1872654"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32" name="Rectangle 131">
              <a:extLst>
                <a:ext uri="{FF2B5EF4-FFF2-40B4-BE49-F238E27FC236}">
                  <a16:creationId xmlns:a16="http://schemas.microsoft.com/office/drawing/2014/main" id="{3523A273-86BF-4237-B34F-E8D59B5C372F}"/>
                </a:ext>
              </a:extLst>
            </p:cNvPr>
            <p:cNvSpPr/>
            <p:nvPr/>
          </p:nvSpPr>
          <p:spPr>
            <a:xfrm>
              <a:off x="2126654"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33" name="Rectangle 132">
              <a:extLst>
                <a:ext uri="{FF2B5EF4-FFF2-40B4-BE49-F238E27FC236}">
                  <a16:creationId xmlns:a16="http://schemas.microsoft.com/office/drawing/2014/main" id="{5C36017E-3F45-418B-B362-18771B966D71}"/>
                </a:ext>
              </a:extLst>
            </p:cNvPr>
            <p:cNvSpPr/>
            <p:nvPr/>
          </p:nvSpPr>
          <p:spPr>
            <a:xfrm>
              <a:off x="2380654"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34" name="Rectangle 133">
              <a:extLst>
                <a:ext uri="{FF2B5EF4-FFF2-40B4-BE49-F238E27FC236}">
                  <a16:creationId xmlns:a16="http://schemas.microsoft.com/office/drawing/2014/main" id="{942220B9-B3CB-4D15-95B5-947D5EF10ED1}"/>
                </a:ext>
              </a:extLst>
            </p:cNvPr>
            <p:cNvSpPr/>
            <p:nvPr/>
          </p:nvSpPr>
          <p:spPr>
            <a:xfrm>
              <a:off x="2634654"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35" name="Rectangle 134">
              <a:extLst>
                <a:ext uri="{FF2B5EF4-FFF2-40B4-BE49-F238E27FC236}">
                  <a16:creationId xmlns:a16="http://schemas.microsoft.com/office/drawing/2014/main" id="{E0E9246A-1EEA-475F-8C3D-FECAF3E27D72}"/>
                </a:ext>
              </a:extLst>
            </p:cNvPr>
            <p:cNvSpPr/>
            <p:nvPr/>
          </p:nvSpPr>
          <p:spPr>
            <a:xfrm>
              <a:off x="2888654"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36" name="Rectangle 135">
              <a:extLst>
                <a:ext uri="{FF2B5EF4-FFF2-40B4-BE49-F238E27FC236}">
                  <a16:creationId xmlns:a16="http://schemas.microsoft.com/office/drawing/2014/main" id="{A35462AC-7652-4559-A1F6-9A7707599297}"/>
                </a:ext>
              </a:extLst>
            </p:cNvPr>
            <p:cNvSpPr/>
            <p:nvPr/>
          </p:nvSpPr>
          <p:spPr>
            <a:xfrm>
              <a:off x="1872654"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37" name="Rectangle 136">
              <a:extLst>
                <a:ext uri="{FF2B5EF4-FFF2-40B4-BE49-F238E27FC236}">
                  <a16:creationId xmlns:a16="http://schemas.microsoft.com/office/drawing/2014/main" id="{8A58398C-7736-4021-BA5A-572FA18A2127}"/>
                </a:ext>
              </a:extLst>
            </p:cNvPr>
            <p:cNvSpPr/>
            <p:nvPr/>
          </p:nvSpPr>
          <p:spPr>
            <a:xfrm>
              <a:off x="2126654"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38" name="Rectangle 137">
              <a:extLst>
                <a:ext uri="{FF2B5EF4-FFF2-40B4-BE49-F238E27FC236}">
                  <a16:creationId xmlns:a16="http://schemas.microsoft.com/office/drawing/2014/main" id="{ED1EF9DD-432D-413D-94A4-51ABFE8CCBFA}"/>
                </a:ext>
              </a:extLst>
            </p:cNvPr>
            <p:cNvSpPr/>
            <p:nvPr/>
          </p:nvSpPr>
          <p:spPr>
            <a:xfrm>
              <a:off x="2380654"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39" name="Rectangle 138">
              <a:extLst>
                <a:ext uri="{FF2B5EF4-FFF2-40B4-BE49-F238E27FC236}">
                  <a16:creationId xmlns:a16="http://schemas.microsoft.com/office/drawing/2014/main" id="{44EBEE45-1659-41AC-9EB1-9A51EED27491}"/>
                </a:ext>
              </a:extLst>
            </p:cNvPr>
            <p:cNvSpPr/>
            <p:nvPr/>
          </p:nvSpPr>
          <p:spPr>
            <a:xfrm>
              <a:off x="2634654"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0" name="Rectangle 139">
              <a:extLst>
                <a:ext uri="{FF2B5EF4-FFF2-40B4-BE49-F238E27FC236}">
                  <a16:creationId xmlns:a16="http://schemas.microsoft.com/office/drawing/2014/main" id="{C6EFD882-019B-44AF-AC36-98F27BC8B522}"/>
                </a:ext>
              </a:extLst>
            </p:cNvPr>
            <p:cNvSpPr/>
            <p:nvPr/>
          </p:nvSpPr>
          <p:spPr>
            <a:xfrm>
              <a:off x="2888654"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1" name="Rectangle 140">
              <a:extLst>
                <a:ext uri="{FF2B5EF4-FFF2-40B4-BE49-F238E27FC236}">
                  <a16:creationId xmlns:a16="http://schemas.microsoft.com/office/drawing/2014/main" id="{D5B2ACDD-BC10-4E3B-A869-7E475BACACA1}"/>
                </a:ext>
              </a:extLst>
            </p:cNvPr>
            <p:cNvSpPr/>
            <p:nvPr/>
          </p:nvSpPr>
          <p:spPr>
            <a:xfrm>
              <a:off x="1872654"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2" name="Rectangle 141">
              <a:extLst>
                <a:ext uri="{FF2B5EF4-FFF2-40B4-BE49-F238E27FC236}">
                  <a16:creationId xmlns:a16="http://schemas.microsoft.com/office/drawing/2014/main" id="{289103DC-0412-4EDC-A0D6-62EF58979C48}"/>
                </a:ext>
              </a:extLst>
            </p:cNvPr>
            <p:cNvSpPr/>
            <p:nvPr/>
          </p:nvSpPr>
          <p:spPr>
            <a:xfrm>
              <a:off x="2126654"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3" name="Rectangle 142">
              <a:extLst>
                <a:ext uri="{FF2B5EF4-FFF2-40B4-BE49-F238E27FC236}">
                  <a16:creationId xmlns:a16="http://schemas.microsoft.com/office/drawing/2014/main" id="{27A5CB2C-7773-4314-8FB7-078DF45D3FDA}"/>
                </a:ext>
              </a:extLst>
            </p:cNvPr>
            <p:cNvSpPr/>
            <p:nvPr/>
          </p:nvSpPr>
          <p:spPr>
            <a:xfrm>
              <a:off x="2380654"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4" name="Rectangle 143">
              <a:extLst>
                <a:ext uri="{FF2B5EF4-FFF2-40B4-BE49-F238E27FC236}">
                  <a16:creationId xmlns:a16="http://schemas.microsoft.com/office/drawing/2014/main" id="{FEE933B5-CC8B-48F6-BFB4-099A11C7D67E}"/>
                </a:ext>
              </a:extLst>
            </p:cNvPr>
            <p:cNvSpPr/>
            <p:nvPr/>
          </p:nvSpPr>
          <p:spPr>
            <a:xfrm>
              <a:off x="2634654"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5" name="Rectangle 144">
              <a:extLst>
                <a:ext uri="{FF2B5EF4-FFF2-40B4-BE49-F238E27FC236}">
                  <a16:creationId xmlns:a16="http://schemas.microsoft.com/office/drawing/2014/main" id="{134204B8-A860-4AD6-82DE-713AFC7BB3F1}"/>
                </a:ext>
              </a:extLst>
            </p:cNvPr>
            <p:cNvSpPr/>
            <p:nvPr/>
          </p:nvSpPr>
          <p:spPr>
            <a:xfrm>
              <a:off x="2888654"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6" name="Rectangle 145">
              <a:extLst>
                <a:ext uri="{FF2B5EF4-FFF2-40B4-BE49-F238E27FC236}">
                  <a16:creationId xmlns:a16="http://schemas.microsoft.com/office/drawing/2014/main" id="{2F6C4A44-7304-44C0-80D7-71805F8F5C26}"/>
                </a:ext>
              </a:extLst>
            </p:cNvPr>
            <p:cNvSpPr/>
            <p:nvPr/>
          </p:nvSpPr>
          <p:spPr>
            <a:xfrm>
              <a:off x="1872654"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7" name="Rectangle 146">
              <a:extLst>
                <a:ext uri="{FF2B5EF4-FFF2-40B4-BE49-F238E27FC236}">
                  <a16:creationId xmlns:a16="http://schemas.microsoft.com/office/drawing/2014/main" id="{FDEAC3EA-5C10-42EE-9A15-21AEE9273AD2}"/>
                </a:ext>
              </a:extLst>
            </p:cNvPr>
            <p:cNvSpPr/>
            <p:nvPr/>
          </p:nvSpPr>
          <p:spPr>
            <a:xfrm>
              <a:off x="2126654"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8" name="Rectangle 147">
              <a:extLst>
                <a:ext uri="{FF2B5EF4-FFF2-40B4-BE49-F238E27FC236}">
                  <a16:creationId xmlns:a16="http://schemas.microsoft.com/office/drawing/2014/main" id="{235A59B7-5A9E-4A36-A197-3CB643F12E96}"/>
                </a:ext>
              </a:extLst>
            </p:cNvPr>
            <p:cNvSpPr/>
            <p:nvPr/>
          </p:nvSpPr>
          <p:spPr>
            <a:xfrm>
              <a:off x="2380654"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9" name="Rectangle 148">
              <a:extLst>
                <a:ext uri="{FF2B5EF4-FFF2-40B4-BE49-F238E27FC236}">
                  <a16:creationId xmlns:a16="http://schemas.microsoft.com/office/drawing/2014/main" id="{016BB4A8-657D-4D1D-B08C-EB17C755AF70}"/>
                </a:ext>
              </a:extLst>
            </p:cNvPr>
            <p:cNvSpPr/>
            <p:nvPr/>
          </p:nvSpPr>
          <p:spPr>
            <a:xfrm>
              <a:off x="2634654"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0" name="Rectangle 149">
              <a:extLst>
                <a:ext uri="{FF2B5EF4-FFF2-40B4-BE49-F238E27FC236}">
                  <a16:creationId xmlns:a16="http://schemas.microsoft.com/office/drawing/2014/main" id="{DF62A0B7-2475-432A-804C-F76F0311A4D7}"/>
                </a:ext>
              </a:extLst>
            </p:cNvPr>
            <p:cNvSpPr/>
            <p:nvPr/>
          </p:nvSpPr>
          <p:spPr>
            <a:xfrm>
              <a:off x="2888654"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1" name="Rectangle 150">
              <a:extLst>
                <a:ext uri="{FF2B5EF4-FFF2-40B4-BE49-F238E27FC236}">
                  <a16:creationId xmlns:a16="http://schemas.microsoft.com/office/drawing/2014/main" id="{72B61963-350F-4CB9-92E1-C093E056EB5E}"/>
                </a:ext>
              </a:extLst>
            </p:cNvPr>
            <p:cNvSpPr/>
            <p:nvPr/>
          </p:nvSpPr>
          <p:spPr>
            <a:xfrm>
              <a:off x="1872654"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2" name="Rectangle 151">
              <a:extLst>
                <a:ext uri="{FF2B5EF4-FFF2-40B4-BE49-F238E27FC236}">
                  <a16:creationId xmlns:a16="http://schemas.microsoft.com/office/drawing/2014/main" id="{E3E8DB43-BEEB-46A3-9A63-6F9FED1D254A}"/>
                </a:ext>
              </a:extLst>
            </p:cNvPr>
            <p:cNvSpPr/>
            <p:nvPr/>
          </p:nvSpPr>
          <p:spPr>
            <a:xfrm>
              <a:off x="2126654"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3" name="Rectangle 152">
              <a:extLst>
                <a:ext uri="{FF2B5EF4-FFF2-40B4-BE49-F238E27FC236}">
                  <a16:creationId xmlns:a16="http://schemas.microsoft.com/office/drawing/2014/main" id="{32434738-4358-4099-8B0A-C65A742FC18C}"/>
                </a:ext>
              </a:extLst>
            </p:cNvPr>
            <p:cNvSpPr/>
            <p:nvPr/>
          </p:nvSpPr>
          <p:spPr>
            <a:xfrm>
              <a:off x="2380654"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4" name="Rectangle 153">
              <a:extLst>
                <a:ext uri="{FF2B5EF4-FFF2-40B4-BE49-F238E27FC236}">
                  <a16:creationId xmlns:a16="http://schemas.microsoft.com/office/drawing/2014/main" id="{2C4D6F0D-89BD-46D0-9978-D799F44C3E46}"/>
                </a:ext>
              </a:extLst>
            </p:cNvPr>
            <p:cNvSpPr/>
            <p:nvPr/>
          </p:nvSpPr>
          <p:spPr>
            <a:xfrm>
              <a:off x="2634654"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5" name="Rectangle 154">
              <a:extLst>
                <a:ext uri="{FF2B5EF4-FFF2-40B4-BE49-F238E27FC236}">
                  <a16:creationId xmlns:a16="http://schemas.microsoft.com/office/drawing/2014/main" id="{AFD4963E-BE24-4096-BA93-30833DB413B2}"/>
                </a:ext>
              </a:extLst>
            </p:cNvPr>
            <p:cNvSpPr/>
            <p:nvPr/>
          </p:nvSpPr>
          <p:spPr>
            <a:xfrm>
              <a:off x="2888654"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6" name="Rectangle 155">
              <a:extLst>
                <a:ext uri="{FF2B5EF4-FFF2-40B4-BE49-F238E27FC236}">
                  <a16:creationId xmlns:a16="http://schemas.microsoft.com/office/drawing/2014/main" id="{1C84904A-D385-4E6B-87D0-AC88F4809334}"/>
                </a:ext>
              </a:extLst>
            </p:cNvPr>
            <p:cNvSpPr/>
            <p:nvPr/>
          </p:nvSpPr>
          <p:spPr>
            <a:xfrm>
              <a:off x="1872654"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7" name="Rectangle 156">
              <a:extLst>
                <a:ext uri="{FF2B5EF4-FFF2-40B4-BE49-F238E27FC236}">
                  <a16:creationId xmlns:a16="http://schemas.microsoft.com/office/drawing/2014/main" id="{F475AC2B-2AFD-467C-8115-6F9C6C6541CA}"/>
                </a:ext>
              </a:extLst>
            </p:cNvPr>
            <p:cNvSpPr/>
            <p:nvPr/>
          </p:nvSpPr>
          <p:spPr>
            <a:xfrm>
              <a:off x="2126654"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8" name="Rectangle 157">
              <a:extLst>
                <a:ext uri="{FF2B5EF4-FFF2-40B4-BE49-F238E27FC236}">
                  <a16:creationId xmlns:a16="http://schemas.microsoft.com/office/drawing/2014/main" id="{64E3D059-F633-454A-A3F1-E1B092D61026}"/>
                </a:ext>
              </a:extLst>
            </p:cNvPr>
            <p:cNvSpPr/>
            <p:nvPr/>
          </p:nvSpPr>
          <p:spPr>
            <a:xfrm>
              <a:off x="2380654"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59" name="Rectangle 158">
              <a:extLst>
                <a:ext uri="{FF2B5EF4-FFF2-40B4-BE49-F238E27FC236}">
                  <a16:creationId xmlns:a16="http://schemas.microsoft.com/office/drawing/2014/main" id="{79D87353-70AC-434A-BFDF-59148CE8F8E8}"/>
                </a:ext>
              </a:extLst>
            </p:cNvPr>
            <p:cNvSpPr/>
            <p:nvPr/>
          </p:nvSpPr>
          <p:spPr>
            <a:xfrm>
              <a:off x="2634654"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60" name="Rectangle 159">
              <a:extLst>
                <a:ext uri="{FF2B5EF4-FFF2-40B4-BE49-F238E27FC236}">
                  <a16:creationId xmlns:a16="http://schemas.microsoft.com/office/drawing/2014/main" id="{7E2880E8-926F-4EA9-A34D-7914E9049574}"/>
                </a:ext>
              </a:extLst>
            </p:cNvPr>
            <p:cNvSpPr/>
            <p:nvPr/>
          </p:nvSpPr>
          <p:spPr>
            <a:xfrm>
              <a:off x="2888654"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61" name="Rectangle 160">
              <a:extLst>
                <a:ext uri="{FF2B5EF4-FFF2-40B4-BE49-F238E27FC236}">
                  <a16:creationId xmlns:a16="http://schemas.microsoft.com/office/drawing/2014/main" id="{6DB334D3-9AA4-495C-8F6D-10E13CA66043}"/>
                </a:ext>
              </a:extLst>
            </p:cNvPr>
            <p:cNvSpPr/>
            <p:nvPr/>
          </p:nvSpPr>
          <p:spPr>
            <a:xfrm>
              <a:off x="1872654"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62" name="Rectangle 161">
              <a:extLst>
                <a:ext uri="{FF2B5EF4-FFF2-40B4-BE49-F238E27FC236}">
                  <a16:creationId xmlns:a16="http://schemas.microsoft.com/office/drawing/2014/main" id="{CB89E3BC-1D20-432A-8146-763E6BC99B06}"/>
                </a:ext>
              </a:extLst>
            </p:cNvPr>
            <p:cNvSpPr/>
            <p:nvPr/>
          </p:nvSpPr>
          <p:spPr>
            <a:xfrm>
              <a:off x="2126654"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63" name="Rectangle 162">
              <a:extLst>
                <a:ext uri="{FF2B5EF4-FFF2-40B4-BE49-F238E27FC236}">
                  <a16:creationId xmlns:a16="http://schemas.microsoft.com/office/drawing/2014/main" id="{9E3221F5-69DE-418E-86D6-7DCE035933CA}"/>
                </a:ext>
              </a:extLst>
            </p:cNvPr>
            <p:cNvSpPr/>
            <p:nvPr/>
          </p:nvSpPr>
          <p:spPr>
            <a:xfrm>
              <a:off x="2380654"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64" name="Rectangle 163">
              <a:extLst>
                <a:ext uri="{FF2B5EF4-FFF2-40B4-BE49-F238E27FC236}">
                  <a16:creationId xmlns:a16="http://schemas.microsoft.com/office/drawing/2014/main" id="{5186FDDC-73C6-453A-9E15-4377B8F4A3C5}"/>
                </a:ext>
              </a:extLst>
            </p:cNvPr>
            <p:cNvSpPr/>
            <p:nvPr/>
          </p:nvSpPr>
          <p:spPr>
            <a:xfrm>
              <a:off x="2634654"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65" name="Rectangle 164">
              <a:extLst>
                <a:ext uri="{FF2B5EF4-FFF2-40B4-BE49-F238E27FC236}">
                  <a16:creationId xmlns:a16="http://schemas.microsoft.com/office/drawing/2014/main" id="{704F397B-738F-4CEC-A606-B0F521E74E6C}"/>
                </a:ext>
              </a:extLst>
            </p:cNvPr>
            <p:cNvSpPr/>
            <p:nvPr/>
          </p:nvSpPr>
          <p:spPr>
            <a:xfrm>
              <a:off x="2888654"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166" name="Group 165">
            <a:extLst>
              <a:ext uri="{FF2B5EF4-FFF2-40B4-BE49-F238E27FC236}">
                <a16:creationId xmlns:a16="http://schemas.microsoft.com/office/drawing/2014/main" id="{E18604FB-3E5D-4A02-BCAF-BA54CE1A8FB4}"/>
              </a:ext>
            </a:extLst>
          </p:cNvPr>
          <p:cNvGrpSpPr/>
          <p:nvPr/>
        </p:nvGrpSpPr>
        <p:grpSpPr>
          <a:xfrm>
            <a:off x="5322626" y="3838339"/>
            <a:ext cx="1245001" cy="730651"/>
            <a:chOff x="3419865" y="4051699"/>
            <a:chExt cx="1245001" cy="730651"/>
          </a:xfrm>
        </p:grpSpPr>
        <p:sp>
          <p:nvSpPr>
            <p:cNvPr id="167" name="Rectangle 166">
              <a:extLst>
                <a:ext uri="{FF2B5EF4-FFF2-40B4-BE49-F238E27FC236}">
                  <a16:creationId xmlns:a16="http://schemas.microsoft.com/office/drawing/2014/main" id="{C5684FAC-0797-4660-A37B-C1D1197F14FB}"/>
                </a:ext>
              </a:extLst>
            </p:cNvPr>
            <p:cNvSpPr/>
            <p:nvPr/>
          </p:nvSpPr>
          <p:spPr>
            <a:xfrm>
              <a:off x="3419865"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68" name="Rectangle 167">
              <a:extLst>
                <a:ext uri="{FF2B5EF4-FFF2-40B4-BE49-F238E27FC236}">
                  <a16:creationId xmlns:a16="http://schemas.microsoft.com/office/drawing/2014/main" id="{D182A892-D3AA-4BED-A4DB-109CDDCC4D6F}"/>
                </a:ext>
              </a:extLst>
            </p:cNvPr>
            <p:cNvSpPr/>
            <p:nvPr/>
          </p:nvSpPr>
          <p:spPr>
            <a:xfrm>
              <a:off x="3673865"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69" name="Rectangle 168">
              <a:extLst>
                <a:ext uri="{FF2B5EF4-FFF2-40B4-BE49-F238E27FC236}">
                  <a16:creationId xmlns:a16="http://schemas.microsoft.com/office/drawing/2014/main" id="{61D92E59-9C0D-47C0-AE33-561C254C1DAE}"/>
                </a:ext>
              </a:extLst>
            </p:cNvPr>
            <p:cNvSpPr/>
            <p:nvPr/>
          </p:nvSpPr>
          <p:spPr>
            <a:xfrm>
              <a:off x="3927865"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0" name="Rectangle 169">
              <a:extLst>
                <a:ext uri="{FF2B5EF4-FFF2-40B4-BE49-F238E27FC236}">
                  <a16:creationId xmlns:a16="http://schemas.microsoft.com/office/drawing/2014/main" id="{00899B4A-511E-4176-8512-E2E48F38748C}"/>
                </a:ext>
              </a:extLst>
            </p:cNvPr>
            <p:cNvSpPr/>
            <p:nvPr/>
          </p:nvSpPr>
          <p:spPr>
            <a:xfrm>
              <a:off x="4181865"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1" name="Rectangle 170">
              <a:extLst>
                <a:ext uri="{FF2B5EF4-FFF2-40B4-BE49-F238E27FC236}">
                  <a16:creationId xmlns:a16="http://schemas.microsoft.com/office/drawing/2014/main" id="{B14F7872-40B2-4FA3-82DA-71D2CE683DB7}"/>
                </a:ext>
              </a:extLst>
            </p:cNvPr>
            <p:cNvSpPr/>
            <p:nvPr/>
          </p:nvSpPr>
          <p:spPr>
            <a:xfrm>
              <a:off x="4435865"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2" name="Rectangle 171">
              <a:extLst>
                <a:ext uri="{FF2B5EF4-FFF2-40B4-BE49-F238E27FC236}">
                  <a16:creationId xmlns:a16="http://schemas.microsoft.com/office/drawing/2014/main" id="{D9916AB2-8879-4F29-AD3E-E5BFFB9222EF}"/>
                </a:ext>
              </a:extLst>
            </p:cNvPr>
            <p:cNvSpPr/>
            <p:nvPr/>
          </p:nvSpPr>
          <p:spPr>
            <a:xfrm>
              <a:off x="3419865"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3" name="Rectangle 172">
              <a:extLst>
                <a:ext uri="{FF2B5EF4-FFF2-40B4-BE49-F238E27FC236}">
                  <a16:creationId xmlns:a16="http://schemas.microsoft.com/office/drawing/2014/main" id="{0FEB4205-A2DB-40E0-A4EC-DF55D91506B9}"/>
                </a:ext>
              </a:extLst>
            </p:cNvPr>
            <p:cNvSpPr/>
            <p:nvPr/>
          </p:nvSpPr>
          <p:spPr>
            <a:xfrm>
              <a:off x="3673865"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4" name="Rectangle 173">
              <a:extLst>
                <a:ext uri="{FF2B5EF4-FFF2-40B4-BE49-F238E27FC236}">
                  <a16:creationId xmlns:a16="http://schemas.microsoft.com/office/drawing/2014/main" id="{C4583FF8-50AF-4130-97D4-32BD5C736BE4}"/>
                </a:ext>
              </a:extLst>
            </p:cNvPr>
            <p:cNvSpPr/>
            <p:nvPr/>
          </p:nvSpPr>
          <p:spPr>
            <a:xfrm>
              <a:off x="3927865"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5" name="Rectangle 174">
              <a:extLst>
                <a:ext uri="{FF2B5EF4-FFF2-40B4-BE49-F238E27FC236}">
                  <a16:creationId xmlns:a16="http://schemas.microsoft.com/office/drawing/2014/main" id="{A6DBA0F3-FE27-4179-AE74-587574D7B1EA}"/>
                </a:ext>
              </a:extLst>
            </p:cNvPr>
            <p:cNvSpPr/>
            <p:nvPr/>
          </p:nvSpPr>
          <p:spPr>
            <a:xfrm>
              <a:off x="4181865"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6" name="Rectangle 175">
              <a:extLst>
                <a:ext uri="{FF2B5EF4-FFF2-40B4-BE49-F238E27FC236}">
                  <a16:creationId xmlns:a16="http://schemas.microsoft.com/office/drawing/2014/main" id="{F5CD2DE2-2E6A-462E-90B1-48608C01F991}"/>
                </a:ext>
              </a:extLst>
            </p:cNvPr>
            <p:cNvSpPr/>
            <p:nvPr/>
          </p:nvSpPr>
          <p:spPr>
            <a:xfrm>
              <a:off x="4435865"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7" name="Rectangle 176">
              <a:extLst>
                <a:ext uri="{FF2B5EF4-FFF2-40B4-BE49-F238E27FC236}">
                  <a16:creationId xmlns:a16="http://schemas.microsoft.com/office/drawing/2014/main" id="{C641DEEB-BBDB-49C5-8B3C-458DD112DC24}"/>
                </a:ext>
              </a:extLst>
            </p:cNvPr>
            <p:cNvSpPr/>
            <p:nvPr/>
          </p:nvSpPr>
          <p:spPr>
            <a:xfrm>
              <a:off x="3419865"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8" name="Rectangle 177">
              <a:extLst>
                <a:ext uri="{FF2B5EF4-FFF2-40B4-BE49-F238E27FC236}">
                  <a16:creationId xmlns:a16="http://schemas.microsoft.com/office/drawing/2014/main" id="{649E8B96-9DFB-4174-9235-5316F12D77B1}"/>
                </a:ext>
              </a:extLst>
            </p:cNvPr>
            <p:cNvSpPr/>
            <p:nvPr/>
          </p:nvSpPr>
          <p:spPr>
            <a:xfrm>
              <a:off x="3673865"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9" name="Rectangle 178">
              <a:extLst>
                <a:ext uri="{FF2B5EF4-FFF2-40B4-BE49-F238E27FC236}">
                  <a16:creationId xmlns:a16="http://schemas.microsoft.com/office/drawing/2014/main" id="{4AC34AAB-746F-47F9-8053-DACBA66D90BF}"/>
                </a:ext>
              </a:extLst>
            </p:cNvPr>
            <p:cNvSpPr/>
            <p:nvPr/>
          </p:nvSpPr>
          <p:spPr>
            <a:xfrm>
              <a:off x="3927865"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0" name="Rectangle 179">
              <a:extLst>
                <a:ext uri="{FF2B5EF4-FFF2-40B4-BE49-F238E27FC236}">
                  <a16:creationId xmlns:a16="http://schemas.microsoft.com/office/drawing/2014/main" id="{5B9786C3-3BE8-4302-9C50-F245472C19BA}"/>
                </a:ext>
              </a:extLst>
            </p:cNvPr>
            <p:cNvSpPr/>
            <p:nvPr/>
          </p:nvSpPr>
          <p:spPr>
            <a:xfrm>
              <a:off x="4181865"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1" name="Rectangle 180">
              <a:extLst>
                <a:ext uri="{FF2B5EF4-FFF2-40B4-BE49-F238E27FC236}">
                  <a16:creationId xmlns:a16="http://schemas.microsoft.com/office/drawing/2014/main" id="{F6376607-81B9-426E-B720-0AFA1DC34B42}"/>
                </a:ext>
              </a:extLst>
            </p:cNvPr>
            <p:cNvSpPr/>
            <p:nvPr/>
          </p:nvSpPr>
          <p:spPr>
            <a:xfrm>
              <a:off x="4435865"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182" name="Group 181">
            <a:extLst>
              <a:ext uri="{FF2B5EF4-FFF2-40B4-BE49-F238E27FC236}">
                <a16:creationId xmlns:a16="http://schemas.microsoft.com/office/drawing/2014/main" id="{D5758FB6-D171-46AD-9B52-B59EB6FE2A40}"/>
              </a:ext>
            </a:extLst>
          </p:cNvPr>
          <p:cNvGrpSpPr/>
          <p:nvPr/>
        </p:nvGrpSpPr>
        <p:grpSpPr>
          <a:xfrm>
            <a:off x="5322626" y="2333389"/>
            <a:ext cx="1245001" cy="3740551"/>
            <a:chOff x="3419865" y="2546749"/>
            <a:chExt cx="1245001" cy="3740551"/>
          </a:xfrm>
        </p:grpSpPr>
        <p:sp>
          <p:nvSpPr>
            <p:cNvPr id="183" name="Rectangle 182">
              <a:extLst>
                <a:ext uri="{FF2B5EF4-FFF2-40B4-BE49-F238E27FC236}">
                  <a16:creationId xmlns:a16="http://schemas.microsoft.com/office/drawing/2014/main" id="{92FF8D12-48D1-48D0-93D1-6A96D2E8064E}"/>
                </a:ext>
              </a:extLst>
            </p:cNvPr>
            <p:cNvSpPr/>
            <p:nvPr/>
          </p:nvSpPr>
          <p:spPr>
            <a:xfrm>
              <a:off x="3419865"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4" name="Rectangle 183">
              <a:extLst>
                <a:ext uri="{FF2B5EF4-FFF2-40B4-BE49-F238E27FC236}">
                  <a16:creationId xmlns:a16="http://schemas.microsoft.com/office/drawing/2014/main" id="{1DC83ADF-E803-45BF-A324-3876D9A0152E}"/>
                </a:ext>
              </a:extLst>
            </p:cNvPr>
            <p:cNvSpPr/>
            <p:nvPr/>
          </p:nvSpPr>
          <p:spPr>
            <a:xfrm>
              <a:off x="3673865"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5" name="Rectangle 184">
              <a:extLst>
                <a:ext uri="{FF2B5EF4-FFF2-40B4-BE49-F238E27FC236}">
                  <a16:creationId xmlns:a16="http://schemas.microsoft.com/office/drawing/2014/main" id="{89F3CC4E-2DB2-442E-B8A4-DD0C8EA602A9}"/>
                </a:ext>
              </a:extLst>
            </p:cNvPr>
            <p:cNvSpPr/>
            <p:nvPr/>
          </p:nvSpPr>
          <p:spPr>
            <a:xfrm>
              <a:off x="3927865"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6" name="Rectangle 185">
              <a:extLst>
                <a:ext uri="{FF2B5EF4-FFF2-40B4-BE49-F238E27FC236}">
                  <a16:creationId xmlns:a16="http://schemas.microsoft.com/office/drawing/2014/main" id="{933B843B-CA03-476A-9814-2485D6E6F217}"/>
                </a:ext>
              </a:extLst>
            </p:cNvPr>
            <p:cNvSpPr/>
            <p:nvPr/>
          </p:nvSpPr>
          <p:spPr>
            <a:xfrm>
              <a:off x="4181865"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7" name="Rectangle 186">
              <a:extLst>
                <a:ext uri="{FF2B5EF4-FFF2-40B4-BE49-F238E27FC236}">
                  <a16:creationId xmlns:a16="http://schemas.microsoft.com/office/drawing/2014/main" id="{D43FF4B8-EBC5-40DC-B0FB-9D5F9698F549}"/>
                </a:ext>
              </a:extLst>
            </p:cNvPr>
            <p:cNvSpPr/>
            <p:nvPr/>
          </p:nvSpPr>
          <p:spPr>
            <a:xfrm>
              <a:off x="4435865"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8" name="Rectangle 187">
              <a:extLst>
                <a:ext uri="{FF2B5EF4-FFF2-40B4-BE49-F238E27FC236}">
                  <a16:creationId xmlns:a16="http://schemas.microsoft.com/office/drawing/2014/main" id="{B0F58457-F85F-4FDF-899B-EA4A5E255C80}"/>
                </a:ext>
              </a:extLst>
            </p:cNvPr>
            <p:cNvSpPr/>
            <p:nvPr/>
          </p:nvSpPr>
          <p:spPr>
            <a:xfrm>
              <a:off x="3419865"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9" name="Rectangle 188">
              <a:extLst>
                <a:ext uri="{FF2B5EF4-FFF2-40B4-BE49-F238E27FC236}">
                  <a16:creationId xmlns:a16="http://schemas.microsoft.com/office/drawing/2014/main" id="{5BFE07C7-343E-4263-9ECC-BEC157AA0303}"/>
                </a:ext>
              </a:extLst>
            </p:cNvPr>
            <p:cNvSpPr/>
            <p:nvPr/>
          </p:nvSpPr>
          <p:spPr>
            <a:xfrm>
              <a:off x="3673865"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0" name="Rectangle 189">
              <a:extLst>
                <a:ext uri="{FF2B5EF4-FFF2-40B4-BE49-F238E27FC236}">
                  <a16:creationId xmlns:a16="http://schemas.microsoft.com/office/drawing/2014/main" id="{71AE6B7A-0511-4D7C-AEE5-DC1BD24F21E8}"/>
                </a:ext>
              </a:extLst>
            </p:cNvPr>
            <p:cNvSpPr/>
            <p:nvPr/>
          </p:nvSpPr>
          <p:spPr>
            <a:xfrm>
              <a:off x="3927865"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1" name="Rectangle 190">
              <a:extLst>
                <a:ext uri="{FF2B5EF4-FFF2-40B4-BE49-F238E27FC236}">
                  <a16:creationId xmlns:a16="http://schemas.microsoft.com/office/drawing/2014/main" id="{0D0A0B0F-4A71-4336-9703-A591385BAB08}"/>
                </a:ext>
              </a:extLst>
            </p:cNvPr>
            <p:cNvSpPr/>
            <p:nvPr/>
          </p:nvSpPr>
          <p:spPr>
            <a:xfrm>
              <a:off x="4181865"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2" name="Rectangle 191">
              <a:extLst>
                <a:ext uri="{FF2B5EF4-FFF2-40B4-BE49-F238E27FC236}">
                  <a16:creationId xmlns:a16="http://schemas.microsoft.com/office/drawing/2014/main" id="{A2B7DA34-5E1A-40A9-8416-AC27AEFC85F6}"/>
                </a:ext>
              </a:extLst>
            </p:cNvPr>
            <p:cNvSpPr/>
            <p:nvPr/>
          </p:nvSpPr>
          <p:spPr>
            <a:xfrm>
              <a:off x="4435865"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3" name="Rectangle 192">
              <a:extLst>
                <a:ext uri="{FF2B5EF4-FFF2-40B4-BE49-F238E27FC236}">
                  <a16:creationId xmlns:a16="http://schemas.microsoft.com/office/drawing/2014/main" id="{FDEA1002-B679-4D58-9345-43072071608C}"/>
                </a:ext>
              </a:extLst>
            </p:cNvPr>
            <p:cNvSpPr/>
            <p:nvPr/>
          </p:nvSpPr>
          <p:spPr>
            <a:xfrm>
              <a:off x="3419865"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4" name="Rectangle 193">
              <a:extLst>
                <a:ext uri="{FF2B5EF4-FFF2-40B4-BE49-F238E27FC236}">
                  <a16:creationId xmlns:a16="http://schemas.microsoft.com/office/drawing/2014/main" id="{86275F85-D47D-449D-84D8-B9397D3840D3}"/>
                </a:ext>
              </a:extLst>
            </p:cNvPr>
            <p:cNvSpPr/>
            <p:nvPr/>
          </p:nvSpPr>
          <p:spPr>
            <a:xfrm>
              <a:off x="3673865"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5" name="Rectangle 194">
              <a:extLst>
                <a:ext uri="{FF2B5EF4-FFF2-40B4-BE49-F238E27FC236}">
                  <a16:creationId xmlns:a16="http://schemas.microsoft.com/office/drawing/2014/main" id="{D9E1AA3E-9D67-40D6-BECF-E7CC67D8A2F3}"/>
                </a:ext>
              </a:extLst>
            </p:cNvPr>
            <p:cNvSpPr/>
            <p:nvPr/>
          </p:nvSpPr>
          <p:spPr>
            <a:xfrm>
              <a:off x="3927865"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6" name="Rectangle 195">
              <a:extLst>
                <a:ext uri="{FF2B5EF4-FFF2-40B4-BE49-F238E27FC236}">
                  <a16:creationId xmlns:a16="http://schemas.microsoft.com/office/drawing/2014/main" id="{01BE6D07-9742-4553-A283-DBAFE12B512A}"/>
                </a:ext>
              </a:extLst>
            </p:cNvPr>
            <p:cNvSpPr/>
            <p:nvPr/>
          </p:nvSpPr>
          <p:spPr>
            <a:xfrm>
              <a:off x="4181865"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7" name="Rectangle 196">
              <a:extLst>
                <a:ext uri="{FF2B5EF4-FFF2-40B4-BE49-F238E27FC236}">
                  <a16:creationId xmlns:a16="http://schemas.microsoft.com/office/drawing/2014/main" id="{6FB670AB-7C3B-4D86-96B1-7D7A6BF2B661}"/>
                </a:ext>
              </a:extLst>
            </p:cNvPr>
            <p:cNvSpPr/>
            <p:nvPr/>
          </p:nvSpPr>
          <p:spPr>
            <a:xfrm>
              <a:off x="4435865"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8" name="Rectangle 197">
              <a:extLst>
                <a:ext uri="{FF2B5EF4-FFF2-40B4-BE49-F238E27FC236}">
                  <a16:creationId xmlns:a16="http://schemas.microsoft.com/office/drawing/2014/main" id="{2A5B6E04-0598-49D8-A8CD-CEA9028EA160}"/>
                </a:ext>
              </a:extLst>
            </p:cNvPr>
            <p:cNvSpPr/>
            <p:nvPr/>
          </p:nvSpPr>
          <p:spPr>
            <a:xfrm>
              <a:off x="3419865"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99" name="Rectangle 198">
              <a:extLst>
                <a:ext uri="{FF2B5EF4-FFF2-40B4-BE49-F238E27FC236}">
                  <a16:creationId xmlns:a16="http://schemas.microsoft.com/office/drawing/2014/main" id="{55A862AA-F698-4F13-BF0B-4A59C71D6296}"/>
                </a:ext>
              </a:extLst>
            </p:cNvPr>
            <p:cNvSpPr/>
            <p:nvPr/>
          </p:nvSpPr>
          <p:spPr>
            <a:xfrm>
              <a:off x="3673865"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0" name="Rectangle 199">
              <a:extLst>
                <a:ext uri="{FF2B5EF4-FFF2-40B4-BE49-F238E27FC236}">
                  <a16:creationId xmlns:a16="http://schemas.microsoft.com/office/drawing/2014/main" id="{11B8AEAF-0FAD-4A70-BD5D-F0722F209B66}"/>
                </a:ext>
              </a:extLst>
            </p:cNvPr>
            <p:cNvSpPr/>
            <p:nvPr/>
          </p:nvSpPr>
          <p:spPr>
            <a:xfrm>
              <a:off x="3927865"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1" name="Rectangle 200">
              <a:extLst>
                <a:ext uri="{FF2B5EF4-FFF2-40B4-BE49-F238E27FC236}">
                  <a16:creationId xmlns:a16="http://schemas.microsoft.com/office/drawing/2014/main" id="{F02240E3-D3AB-49DF-B2D5-2AD2286FD056}"/>
                </a:ext>
              </a:extLst>
            </p:cNvPr>
            <p:cNvSpPr/>
            <p:nvPr/>
          </p:nvSpPr>
          <p:spPr>
            <a:xfrm>
              <a:off x="4181865"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2" name="Rectangle 201">
              <a:extLst>
                <a:ext uri="{FF2B5EF4-FFF2-40B4-BE49-F238E27FC236}">
                  <a16:creationId xmlns:a16="http://schemas.microsoft.com/office/drawing/2014/main" id="{C6915218-D3E8-4372-87DF-FE029A702766}"/>
                </a:ext>
              </a:extLst>
            </p:cNvPr>
            <p:cNvSpPr/>
            <p:nvPr/>
          </p:nvSpPr>
          <p:spPr>
            <a:xfrm>
              <a:off x="4435865"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3" name="Rectangle 202">
              <a:extLst>
                <a:ext uri="{FF2B5EF4-FFF2-40B4-BE49-F238E27FC236}">
                  <a16:creationId xmlns:a16="http://schemas.microsoft.com/office/drawing/2014/main" id="{F0B5A129-FC13-4E93-B43E-5CAB99987845}"/>
                </a:ext>
              </a:extLst>
            </p:cNvPr>
            <p:cNvSpPr/>
            <p:nvPr/>
          </p:nvSpPr>
          <p:spPr>
            <a:xfrm>
              <a:off x="3419865"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4" name="Rectangle 203">
              <a:extLst>
                <a:ext uri="{FF2B5EF4-FFF2-40B4-BE49-F238E27FC236}">
                  <a16:creationId xmlns:a16="http://schemas.microsoft.com/office/drawing/2014/main" id="{C9E872C2-9A35-434B-9F5A-B9AC468D191E}"/>
                </a:ext>
              </a:extLst>
            </p:cNvPr>
            <p:cNvSpPr/>
            <p:nvPr/>
          </p:nvSpPr>
          <p:spPr>
            <a:xfrm>
              <a:off x="3673865"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5" name="Rectangle 204">
              <a:extLst>
                <a:ext uri="{FF2B5EF4-FFF2-40B4-BE49-F238E27FC236}">
                  <a16:creationId xmlns:a16="http://schemas.microsoft.com/office/drawing/2014/main" id="{59ADB279-12A5-4C30-AA7E-F441BDBF8FE8}"/>
                </a:ext>
              </a:extLst>
            </p:cNvPr>
            <p:cNvSpPr/>
            <p:nvPr/>
          </p:nvSpPr>
          <p:spPr>
            <a:xfrm>
              <a:off x="3927865"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6" name="Rectangle 205">
              <a:extLst>
                <a:ext uri="{FF2B5EF4-FFF2-40B4-BE49-F238E27FC236}">
                  <a16:creationId xmlns:a16="http://schemas.microsoft.com/office/drawing/2014/main" id="{4E17279B-CCDA-4DBA-B631-51DFCDC58E8C}"/>
                </a:ext>
              </a:extLst>
            </p:cNvPr>
            <p:cNvSpPr/>
            <p:nvPr/>
          </p:nvSpPr>
          <p:spPr>
            <a:xfrm>
              <a:off x="4181865"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7" name="Rectangle 206">
              <a:extLst>
                <a:ext uri="{FF2B5EF4-FFF2-40B4-BE49-F238E27FC236}">
                  <a16:creationId xmlns:a16="http://schemas.microsoft.com/office/drawing/2014/main" id="{3F08DD59-8386-4D65-8AAF-47EAB2CC22A0}"/>
                </a:ext>
              </a:extLst>
            </p:cNvPr>
            <p:cNvSpPr/>
            <p:nvPr/>
          </p:nvSpPr>
          <p:spPr>
            <a:xfrm>
              <a:off x="4435865"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8" name="Rectangle 207">
              <a:extLst>
                <a:ext uri="{FF2B5EF4-FFF2-40B4-BE49-F238E27FC236}">
                  <a16:creationId xmlns:a16="http://schemas.microsoft.com/office/drawing/2014/main" id="{AE759265-A45F-4B27-8105-109729CF7B25}"/>
                </a:ext>
              </a:extLst>
            </p:cNvPr>
            <p:cNvSpPr/>
            <p:nvPr/>
          </p:nvSpPr>
          <p:spPr>
            <a:xfrm>
              <a:off x="3419865"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09" name="Rectangle 208">
              <a:extLst>
                <a:ext uri="{FF2B5EF4-FFF2-40B4-BE49-F238E27FC236}">
                  <a16:creationId xmlns:a16="http://schemas.microsoft.com/office/drawing/2014/main" id="{1F76B1BA-2091-410E-B5CC-30B5FBB39F8E}"/>
                </a:ext>
              </a:extLst>
            </p:cNvPr>
            <p:cNvSpPr/>
            <p:nvPr/>
          </p:nvSpPr>
          <p:spPr>
            <a:xfrm>
              <a:off x="3673865"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0" name="Rectangle 209">
              <a:extLst>
                <a:ext uri="{FF2B5EF4-FFF2-40B4-BE49-F238E27FC236}">
                  <a16:creationId xmlns:a16="http://schemas.microsoft.com/office/drawing/2014/main" id="{B7746D9E-C949-4795-A207-1ECB99F85109}"/>
                </a:ext>
              </a:extLst>
            </p:cNvPr>
            <p:cNvSpPr/>
            <p:nvPr/>
          </p:nvSpPr>
          <p:spPr>
            <a:xfrm>
              <a:off x="3927865"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1" name="Rectangle 210">
              <a:extLst>
                <a:ext uri="{FF2B5EF4-FFF2-40B4-BE49-F238E27FC236}">
                  <a16:creationId xmlns:a16="http://schemas.microsoft.com/office/drawing/2014/main" id="{4BCFE43B-7B24-4A88-B865-4723951C7D78}"/>
                </a:ext>
              </a:extLst>
            </p:cNvPr>
            <p:cNvSpPr/>
            <p:nvPr/>
          </p:nvSpPr>
          <p:spPr>
            <a:xfrm>
              <a:off x="4181865"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2" name="Rectangle 211">
              <a:extLst>
                <a:ext uri="{FF2B5EF4-FFF2-40B4-BE49-F238E27FC236}">
                  <a16:creationId xmlns:a16="http://schemas.microsoft.com/office/drawing/2014/main" id="{EE512BE0-20B3-4390-81C8-9F451C5B0256}"/>
                </a:ext>
              </a:extLst>
            </p:cNvPr>
            <p:cNvSpPr/>
            <p:nvPr/>
          </p:nvSpPr>
          <p:spPr>
            <a:xfrm>
              <a:off x="4435865"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3" name="Rectangle 212">
              <a:extLst>
                <a:ext uri="{FF2B5EF4-FFF2-40B4-BE49-F238E27FC236}">
                  <a16:creationId xmlns:a16="http://schemas.microsoft.com/office/drawing/2014/main" id="{05D9031C-C8C5-4A1F-B222-97CCF3ECB789}"/>
                </a:ext>
              </a:extLst>
            </p:cNvPr>
            <p:cNvSpPr/>
            <p:nvPr/>
          </p:nvSpPr>
          <p:spPr>
            <a:xfrm>
              <a:off x="3419865"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4" name="Rectangle 213">
              <a:extLst>
                <a:ext uri="{FF2B5EF4-FFF2-40B4-BE49-F238E27FC236}">
                  <a16:creationId xmlns:a16="http://schemas.microsoft.com/office/drawing/2014/main" id="{BC2DF3AF-65FD-4597-B6C7-2FF7A98ED4FE}"/>
                </a:ext>
              </a:extLst>
            </p:cNvPr>
            <p:cNvSpPr/>
            <p:nvPr/>
          </p:nvSpPr>
          <p:spPr>
            <a:xfrm>
              <a:off x="3673865"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5" name="Rectangle 214">
              <a:extLst>
                <a:ext uri="{FF2B5EF4-FFF2-40B4-BE49-F238E27FC236}">
                  <a16:creationId xmlns:a16="http://schemas.microsoft.com/office/drawing/2014/main" id="{2789CA83-A2D4-4A33-8275-9CE6C7A6A253}"/>
                </a:ext>
              </a:extLst>
            </p:cNvPr>
            <p:cNvSpPr/>
            <p:nvPr/>
          </p:nvSpPr>
          <p:spPr>
            <a:xfrm>
              <a:off x="3927865"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6" name="Rectangle 215">
              <a:extLst>
                <a:ext uri="{FF2B5EF4-FFF2-40B4-BE49-F238E27FC236}">
                  <a16:creationId xmlns:a16="http://schemas.microsoft.com/office/drawing/2014/main" id="{B9658098-BCF5-4601-8DE5-9042A9A3F9F0}"/>
                </a:ext>
              </a:extLst>
            </p:cNvPr>
            <p:cNvSpPr/>
            <p:nvPr/>
          </p:nvSpPr>
          <p:spPr>
            <a:xfrm>
              <a:off x="4181865"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7" name="Rectangle 216">
              <a:extLst>
                <a:ext uri="{FF2B5EF4-FFF2-40B4-BE49-F238E27FC236}">
                  <a16:creationId xmlns:a16="http://schemas.microsoft.com/office/drawing/2014/main" id="{D9ED4C05-371E-46CC-819A-BBD1C7268C4D}"/>
                </a:ext>
              </a:extLst>
            </p:cNvPr>
            <p:cNvSpPr/>
            <p:nvPr/>
          </p:nvSpPr>
          <p:spPr>
            <a:xfrm>
              <a:off x="4435865"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8" name="Rectangle 217">
              <a:extLst>
                <a:ext uri="{FF2B5EF4-FFF2-40B4-BE49-F238E27FC236}">
                  <a16:creationId xmlns:a16="http://schemas.microsoft.com/office/drawing/2014/main" id="{6A32A0B4-5122-4097-AE02-200AA3D966E4}"/>
                </a:ext>
              </a:extLst>
            </p:cNvPr>
            <p:cNvSpPr/>
            <p:nvPr/>
          </p:nvSpPr>
          <p:spPr>
            <a:xfrm>
              <a:off x="3419865"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19" name="Rectangle 218">
              <a:extLst>
                <a:ext uri="{FF2B5EF4-FFF2-40B4-BE49-F238E27FC236}">
                  <a16:creationId xmlns:a16="http://schemas.microsoft.com/office/drawing/2014/main" id="{EC5F1484-45A5-40C2-ADDB-435D73E3348E}"/>
                </a:ext>
              </a:extLst>
            </p:cNvPr>
            <p:cNvSpPr/>
            <p:nvPr/>
          </p:nvSpPr>
          <p:spPr>
            <a:xfrm>
              <a:off x="3673865"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0" name="Rectangle 219">
              <a:extLst>
                <a:ext uri="{FF2B5EF4-FFF2-40B4-BE49-F238E27FC236}">
                  <a16:creationId xmlns:a16="http://schemas.microsoft.com/office/drawing/2014/main" id="{4572C1EB-BD88-40DB-8677-6E21D61FAFB0}"/>
                </a:ext>
              </a:extLst>
            </p:cNvPr>
            <p:cNvSpPr/>
            <p:nvPr/>
          </p:nvSpPr>
          <p:spPr>
            <a:xfrm>
              <a:off x="3927865"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1" name="Rectangle 220">
              <a:extLst>
                <a:ext uri="{FF2B5EF4-FFF2-40B4-BE49-F238E27FC236}">
                  <a16:creationId xmlns:a16="http://schemas.microsoft.com/office/drawing/2014/main" id="{A7232958-0C2A-4071-8C5B-BB8A2034C558}"/>
                </a:ext>
              </a:extLst>
            </p:cNvPr>
            <p:cNvSpPr/>
            <p:nvPr/>
          </p:nvSpPr>
          <p:spPr>
            <a:xfrm>
              <a:off x="4181865"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2" name="Rectangle 221">
              <a:extLst>
                <a:ext uri="{FF2B5EF4-FFF2-40B4-BE49-F238E27FC236}">
                  <a16:creationId xmlns:a16="http://schemas.microsoft.com/office/drawing/2014/main" id="{BBB71637-395E-4BB8-8973-9EAFDD44B8E6}"/>
                </a:ext>
              </a:extLst>
            </p:cNvPr>
            <p:cNvSpPr/>
            <p:nvPr/>
          </p:nvSpPr>
          <p:spPr>
            <a:xfrm>
              <a:off x="4435865"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3" name="Rectangle 222">
              <a:extLst>
                <a:ext uri="{FF2B5EF4-FFF2-40B4-BE49-F238E27FC236}">
                  <a16:creationId xmlns:a16="http://schemas.microsoft.com/office/drawing/2014/main" id="{318DF377-63DC-4BB1-BE2F-92FF9933F258}"/>
                </a:ext>
              </a:extLst>
            </p:cNvPr>
            <p:cNvSpPr/>
            <p:nvPr/>
          </p:nvSpPr>
          <p:spPr>
            <a:xfrm>
              <a:off x="3419865"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4" name="Rectangle 223">
              <a:extLst>
                <a:ext uri="{FF2B5EF4-FFF2-40B4-BE49-F238E27FC236}">
                  <a16:creationId xmlns:a16="http://schemas.microsoft.com/office/drawing/2014/main" id="{B140CA5A-0C07-4F0D-BB03-31DD5E238EBD}"/>
                </a:ext>
              </a:extLst>
            </p:cNvPr>
            <p:cNvSpPr/>
            <p:nvPr/>
          </p:nvSpPr>
          <p:spPr>
            <a:xfrm>
              <a:off x="3673865"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5" name="Rectangle 224">
              <a:extLst>
                <a:ext uri="{FF2B5EF4-FFF2-40B4-BE49-F238E27FC236}">
                  <a16:creationId xmlns:a16="http://schemas.microsoft.com/office/drawing/2014/main" id="{F5AA76B6-1BC1-4219-9EF6-49D55E2A1360}"/>
                </a:ext>
              </a:extLst>
            </p:cNvPr>
            <p:cNvSpPr/>
            <p:nvPr/>
          </p:nvSpPr>
          <p:spPr>
            <a:xfrm>
              <a:off x="3927865"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6" name="Rectangle 225">
              <a:extLst>
                <a:ext uri="{FF2B5EF4-FFF2-40B4-BE49-F238E27FC236}">
                  <a16:creationId xmlns:a16="http://schemas.microsoft.com/office/drawing/2014/main" id="{4266E18E-A68A-4FBB-89DB-3CAD835485BD}"/>
                </a:ext>
              </a:extLst>
            </p:cNvPr>
            <p:cNvSpPr/>
            <p:nvPr/>
          </p:nvSpPr>
          <p:spPr>
            <a:xfrm>
              <a:off x="4181865"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7" name="Rectangle 226">
              <a:extLst>
                <a:ext uri="{FF2B5EF4-FFF2-40B4-BE49-F238E27FC236}">
                  <a16:creationId xmlns:a16="http://schemas.microsoft.com/office/drawing/2014/main" id="{C3FA98BE-ED17-4A11-B73D-921D74466C7B}"/>
                </a:ext>
              </a:extLst>
            </p:cNvPr>
            <p:cNvSpPr/>
            <p:nvPr/>
          </p:nvSpPr>
          <p:spPr>
            <a:xfrm>
              <a:off x="4435865"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8" name="Rectangle 227">
              <a:extLst>
                <a:ext uri="{FF2B5EF4-FFF2-40B4-BE49-F238E27FC236}">
                  <a16:creationId xmlns:a16="http://schemas.microsoft.com/office/drawing/2014/main" id="{A5AA41BF-3250-4F0C-BFBE-3689D6518FC0}"/>
                </a:ext>
              </a:extLst>
            </p:cNvPr>
            <p:cNvSpPr/>
            <p:nvPr/>
          </p:nvSpPr>
          <p:spPr>
            <a:xfrm>
              <a:off x="3419865"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29" name="Rectangle 228">
              <a:extLst>
                <a:ext uri="{FF2B5EF4-FFF2-40B4-BE49-F238E27FC236}">
                  <a16:creationId xmlns:a16="http://schemas.microsoft.com/office/drawing/2014/main" id="{B0A99AF1-89D2-491A-9CF8-988893FB7360}"/>
                </a:ext>
              </a:extLst>
            </p:cNvPr>
            <p:cNvSpPr/>
            <p:nvPr/>
          </p:nvSpPr>
          <p:spPr>
            <a:xfrm>
              <a:off x="3673865"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0" name="Rectangle 229">
              <a:extLst>
                <a:ext uri="{FF2B5EF4-FFF2-40B4-BE49-F238E27FC236}">
                  <a16:creationId xmlns:a16="http://schemas.microsoft.com/office/drawing/2014/main" id="{5F06B029-2640-4BD2-861B-D832B0515950}"/>
                </a:ext>
              </a:extLst>
            </p:cNvPr>
            <p:cNvSpPr/>
            <p:nvPr/>
          </p:nvSpPr>
          <p:spPr>
            <a:xfrm>
              <a:off x="3927865"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1" name="Rectangle 230">
              <a:extLst>
                <a:ext uri="{FF2B5EF4-FFF2-40B4-BE49-F238E27FC236}">
                  <a16:creationId xmlns:a16="http://schemas.microsoft.com/office/drawing/2014/main" id="{2108D9E7-2058-49B2-BA6F-D50F03C747D5}"/>
                </a:ext>
              </a:extLst>
            </p:cNvPr>
            <p:cNvSpPr/>
            <p:nvPr/>
          </p:nvSpPr>
          <p:spPr>
            <a:xfrm>
              <a:off x="4181865"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2" name="Rectangle 231">
              <a:extLst>
                <a:ext uri="{FF2B5EF4-FFF2-40B4-BE49-F238E27FC236}">
                  <a16:creationId xmlns:a16="http://schemas.microsoft.com/office/drawing/2014/main" id="{F787C67C-5325-4640-BABA-C53047C87FE0}"/>
                </a:ext>
              </a:extLst>
            </p:cNvPr>
            <p:cNvSpPr/>
            <p:nvPr/>
          </p:nvSpPr>
          <p:spPr>
            <a:xfrm>
              <a:off x="4435865"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3" name="Rectangle 232">
              <a:extLst>
                <a:ext uri="{FF2B5EF4-FFF2-40B4-BE49-F238E27FC236}">
                  <a16:creationId xmlns:a16="http://schemas.microsoft.com/office/drawing/2014/main" id="{A7FF5A45-C063-4BBD-8838-7BBA8790AEAA}"/>
                </a:ext>
              </a:extLst>
            </p:cNvPr>
            <p:cNvSpPr/>
            <p:nvPr/>
          </p:nvSpPr>
          <p:spPr>
            <a:xfrm>
              <a:off x="3419865"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4" name="Rectangle 233">
              <a:extLst>
                <a:ext uri="{FF2B5EF4-FFF2-40B4-BE49-F238E27FC236}">
                  <a16:creationId xmlns:a16="http://schemas.microsoft.com/office/drawing/2014/main" id="{9B916C5A-CA72-474B-83AB-56BFA9BCB6C6}"/>
                </a:ext>
              </a:extLst>
            </p:cNvPr>
            <p:cNvSpPr/>
            <p:nvPr/>
          </p:nvSpPr>
          <p:spPr>
            <a:xfrm>
              <a:off x="3673865"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5" name="Rectangle 234">
              <a:extLst>
                <a:ext uri="{FF2B5EF4-FFF2-40B4-BE49-F238E27FC236}">
                  <a16:creationId xmlns:a16="http://schemas.microsoft.com/office/drawing/2014/main" id="{A76E9ED3-46B5-42F2-8DE2-E706EAF2F21C}"/>
                </a:ext>
              </a:extLst>
            </p:cNvPr>
            <p:cNvSpPr/>
            <p:nvPr/>
          </p:nvSpPr>
          <p:spPr>
            <a:xfrm>
              <a:off x="3927865"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6" name="Rectangle 235">
              <a:extLst>
                <a:ext uri="{FF2B5EF4-FFF2-40B4-BE49-F238E27FC236}">
                  <a16:creationId xmlns:a16="http://schemas.microsoft.com/office/drawing/2014/main" id="{215E118B-1C57-42FD-BDAB-B6718D81B64B}"/>
                </a:ext>
              </a:extLst>
            </p:cNvPr>
            <p:cNvSpPr/>
            <p:nvPr/>
          </p:nvSpPr>
          <p:spPr>
            <a:xfrm>
              <a:off x="4181865"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7" name="Rectangle 236">
              <a:extLst>
                <a:ext uri="{FF2B5EF4-FFF2-40B4-BE49-F238E27FC236}">
                  <a16:creationId xmlns:a16="http://schemas.microsoft.com/office/drawing/2014/main" id="{CADC1DEC-E643-4C8D-AE98-F733A6765222}"/>
                </a:ext>
              </a:extLst>
            </p:cNvPr>
            <p:cNvSpPr/>
            <p:nvPr/>
          </p:nvSpPr>
          <p:spPr>
            <a:xfrm>
              <a:off x="4435865"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8" name="Rectangle 237">
              <a:extLst>
                <a:ext uri="{FF2B5EF4-FFF2-40B4-BE49-F238E27FC236}">
                  <a16:creationId xmlns:a16="http://schemas.microsoft.com/office/drawing/2014/main" id="{3B2BA493-497A-4FD4-929F-4BBCC1B65A83}"/>
                </a:ext>
              </a:extLst>
            </p:cNvPr>
            <p:cNvSpPr/>
            <p:nvPr/>
          </p:nvSpPr>
          <p:spPr>
            <a:xfrm>
              <a:off x="3419865"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39" name="Rectangle 238">
              <a:extLst>
                <a:ext uri="{FF2B5EF4-FFF2-40B4-BE49-F238E27FC236}">
                  <a16:creationId xmlns:a16="http://schemas.microsoft.com/office/drawing/2014/main" id="{6AF86FC9-B4F7-4EB9-BCCA-047BDB12B017}"/>
                </a:ext>
              </a:extLst>
            </p:cNvPr>
            <p:cNvSpPr/>
            <p:nvPr/>
          </p:nvSpPr>
          <p:spPr>
            <a:xfrm>
              <a:off x="3673865"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40" name="Rectangle 239">
              <a:extLst>
                <a:ext uri="{FF2B5EF4-FFF2-40B4-BE49-F238E27FC236}">
                  <a16:creationId xmlns:a16="http://schemas.microsoft.com/office/drawing/2014/main" id="{CF58EA75-4527-4C62-8250-10C5306E1E4A}"/>
                </a:ext>
              </a:extLst>
            </p:cNvPr>
            <p:cNvSpPr/>
            <p:nvPr/>
          </p:nvSpPr>
          <p:spPr>
            <a:xfrm>
              <a:off x="3927865"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41" name="Rectangle 240">
              <a:extLst>
                <a:ext uri="{FF2B5EF4-FFF2-40B4-BE49-F238E27FC236}">
                  <a16:creationId xmlns:a16="http://schemas.microsoft.com/office/drawing/2014/main" id="{15BC14A4-7E30-4857-8639-EA80B325CFFC}"/>
                </a:ext>
              </a:extLst>
            </p:cNvPr>
            <p:cNvSpPr/>
            <p:nvPr/>
          </p:nvSpPr>
          <p:spPr>
            <a:xfrm>
              <a:off x="4181865"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42" name="Rectangle 241">
              <a:extLst>
                <a:ext uri="{FF2B5EF4-FFF2-40B4-BE49-F238E27FC236}">
                  <a16:creationId xmlns:a16="http://schemas.microsoft.com/office/drawing/2014/main" id="{7416E856-B00E-450B-9931-C86E81F7E3EF}"/>
                </a:ext>
              </a:extLst>
            </p:cNvPr>
            <p:cNvSpPr/>
            <p:nvPr/>
          </p:nvSpPr>
          <p:spPr>
            <a:xfrm>
              <a:off x="4435865"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243" name="Group 242">
            <a:extLst>
              <a:ext uri="{FF2B5EF4-FFF2-40B4-BE49-F238E27FC236}">
                <a16:creationId xmlns:a16="http://schemas.microsoft.com/office/drawing/2014/main" id="{2136B26F-4BB5-486B-86AF-ACD738FFFECD}"/>
              </a:ext>
            </a:extLst>
          </p:cNvPr>
          <p:cNvGrpSpPr/>
          <p:nvPr/>
        </p:nvGrpSpPr>
        <p:grpSpPr>
          <a:xfrm>
            <a:off x="6869837" y="4590814"/>
            <a:ext cx="1245001" cy="730651"/>
            <a:chOff x="4967076" y="4804174"/>
            <a:chExt cx="1245001" cy="730651"/>
          </a:xfrm>
        </p:grpSpPr>
        <p:sp>
          <p:nvSpPr>
            <p:cNvPr id="244" name="Rectangle 243">
              <a:extLst>
                <a:ext uri="{FF2B5EF4-FFF2-40B4-BE49-F238E27FC236}">
                  <a16:creationId xmlns:a16="http://schemas.microsoft.com/office/drawing/2014/main" id="{95664B45-7C7C-4176-BDB8-5C514846140C}"/>
                </a:ext>
              </a:extLst>
            </p:cNvPr>
            <p:cNvSpPr/>
            <p:nvPr/>
          </p:nvSpPr>
          <p:spPr>
            <a:xfrm>
              <a:off x="4967076"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45" name="Rectangle 244">
              <a:extLst>
                <a:ext uri="{FF2B5EF4-FFF2-40B4-BE49-F238E27FC236}">
                  <a16:creationId xmlns:a16="http://schemas.microsoft.com/office/drawing/2014/main" id="{6D5476A5-1A7F-4AE8-8370-C1BE3FBD144D}"/>
                </a:ext>
              </a:extLst>
            </p:cNvPr>
            <p:cNvSpPr/>
            <p:nvPr/>
          </p:nvSpPr>
          <p:spPr>
            <a:xfrm>
              <a:off x="5221076"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46" name="Rectangle 245">
              <a:extLst>
                <a:ext uri="{FF2B5EF4-FFF2-40B4-BE49-F238E27FC236}">
                  <a16:creationId xmlns:a16="http://schemas.microsoft.com/office/drawing/2014/main" id="{01E5FAA0-0BEE-43A8-95B4-75C54F18315B}"/>
                </a:ext>
              </a:extLst>
            </p:cNvPr>
            <p:cNvSpPr/>
            <p:nvPr/>
          </p:nvSpPr>
          <p:spPr>
            <a:xfrm>
              <a:off x="5475076"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47" name="Rectangle 246">
              <a:extLst>
                <a:ext uri="{FF2B5EF4-FFF2-40B4-BE49-F238E27FC236}">
                  <a16:creationId xmlns:a16="http://schemas.microsoft.com/office/drawing/2014/main" id="{C5C6FA0C-8BC3-4E1A-9F0B-58BA5C42B1CD}"/>
                </a:ext>
              </a:extLst>
            </p:cNvPr>
            <p:cNvSpPr/>
            <p:nvPr/>
          </p:nvSpPr>
          <p:spPr>
            <a:xfrm>
              <a:off x="5729076"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48" name="Rectangle 247">
              <a:extLst>
                <a:ext uri="{FF2B5EF4-FFF2-40B4-BE49-F238E27FC236}">
                  <a16:creationId xmlns:a16="http://schemas.microsoft.com/office/drawing/2014/main" id="{F67E738F-9140-497B-842A-FB6D58B9D047}"/>
                </a:ext>
              </a:extLst>
            </p:cNvPr>
            <p:cNvSpPr/>
            <p:nvPr/>
          </p:nvSpPr>
          <p:spPr>
            <a:xfrm>
              <a:off x="5983076"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49" name="Rectangle 248">
              <a:extLst>
                <a:ext uri="{FF2B5EF4-FFF2-40B4-BE49-F238E27FC236}">
                  <a16:creationId xmlns:a16="http://schemas.microsoft.com/office/drawing/2014/main" id="{8E690816-7C18-478C-9467-55A3088718A3}"/>
                </a:ext>
              </a:extLst>
            </p:cNvPr>
            <p:cNvSpPr/>
            <p:nvPr/>
          </p:nvSpPr>
          <p:spPr>
            <a:xfrm>
              <a:off x="4967076"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0" name="Rectangle 249">
              <a:extLst>
                <a:ext uri="{FF2B5EF4-FFF2-40B4-BE49-F238E27FC236}">
                  <a16:creationId xmlns:a16="http://schemas.microsoft.com/office/drawing/2014/main" id="{5B7FAD57-1897-4AF5-B65D-7F30332249F5}"/>
                </a:ext>
              </a:extLst>
            </p:cNvPr>
            <p:cNvSpPr/>
            <p:nvPr/>
          </p:nvSpPr>
          <p:spPr>
            <a:xfrm>
              <a:off x="5221076"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1" name="Rectangle 250">
              <a:extLst>
                <a:ext uri="{FF2B5EF4-FFF2-40B4-BE49-F238E27FC236}">
                  <a16:creationId xmlns:a16="http://schemas.microsoft.com/office/drawing/2014/main" id="{55BD23AB-0A19-4FEC-86B2-3DD52DE71A8D}"/>
                </a:ext>
              </a:extLst>
            </p:cNvPr>
            <p:cNvSpPr/>
            <p:nvPr/>
          </p:nvSpPr>
          <p:spPr>
            <a:xfrm>
              <a:off x="5475076"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2" name="Rectangle 251">
              <a:extLst>
                <a:ext uri="{FF2B5EF4-FFF2-40B4-BE49-F238E27FC236}">
                  <a16:creationId xmlns:a16="http://schemas.microsoft.com/office/drawing/2014/main" id="{1D906444-75EA-451E-8FF0-9CFDC3472D33}"/>
                </a:ext>
              </a:extLst>
            </p:cNvPr>
            <p:cNvSpPr/>
            <p:nvPr/>
          </p:nvSpPr>
          <p:spPr>
            <a:xfrm>
              <a:off x="5729076"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3" name="Rectangle 252">
              <a:extLst>
                <a:ext uri="{FF2B5EF4-FFF2-40B4-BE49-F238E27FC236}">
                  <a16:creationId xmlns:a16="http://schemas.microsoft.com/office/drawing/2014/main" id="{765DC3A8-EACD-434B-AE82-7D5A6AB1D692}"/>
                </a:ext>
              </a:extLst>
            </p:cNvPr>
            <p:cNvSpPr/>
            <p:nvPr/>
          </p:nvSpPr>
          <p:spPr>
            <a:xfrm>
              <a:off x="5983076"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4" name="Rectangle 253">
              <a:extLst>
                <a:ext uri="{FF2B5EF4-FFF2-40B4-BE49-F238E27FC236}">
                  <a16:creationId xmlns:a16="http://schemas.microsoft.com/office/drawing/2014/main" id="{F659C4AC-39A7-4F42-9871-C689A5F08B8B}"/>
                </a:ext>
              </a:extLst>
            </p:cNvPr>
            <p:cNvSpPr/>
            <p:nvPr/>
          </p:nvSpPr>
          <p:spPr>
            <a:xfrm>
              <a:off x="4967076"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5" name="Rectangle 254">
              <a:extLst>
                <a:ext uri="{FF2B5EF4-FFF2-40B4-BE49-F238E27FC236}">
                  <a16:creationId xmlns:a16="http://schemas.microsoft.com/office/drawing/2014/main" id="{89670303-03BF-4CFA-BCDA-94266A5B2D3D}"/>
                </a:ext>
              </a:extLst>
            </p:cNvPr>
            <p:cNvSpPr/>
            <p:nvPr/>
          </p:nvSpPr>
          <p:spPr>
            <a:xfrm>
              <a:off x="5221076"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6" name="Rectangle 255">
              <a:extLst>
                <a:ext uri="{FF2B5EF4-FFF2-40B4-BE49-F238E27FC236}">
                  <a16:creationId xmlns:a16="http://schemas.microsoft.com/office/drawing/2014/main" id="{89CBD66E-9BCC-47AB-ABD8-C6CC854AC53D}"/>
                </a:ext>
              </a:extLst>
            </p:cNvPr>
            <p:cNvSpPr/>
            <p:nvPr/>
          </p:nvSpPr>
          <p:spPr>
            <a:xfrm>
              <a:off x="5475076"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7" name="Rectangle 256">
              <a:extLst>
                <a:ext uri="{FF2B5EF4-FFF2-40B4-BE49-F238E27FC236}">
                  <a16:creationId xmlns:a16="http://schemas.microsoft.com/office/drawing/2014/main" id="{3017E710-2D2A-49FE-9078-F678C358F560}"/>
                </a:ext>
              </a:extLst>
            </p:cNvPr>
            <p:cNvSpPr/>
            <p:nvPr/>
          </p:nvSpPr>
          <p:spPr>
            <a:xfrm>
              <a:off x="5729076"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58" name="Rectangle 257">
              <a:extLst>
                <a:ext uri="{FF2B5EF4-FFF2-40B4-BE49-F238E27FC236}">
                  <a16:creationId xmlns:a16="http://schemas.microsoft.com/office/drawing/2014/main" id="{5BC5AA40-F6DB-4792-A73D-32FB116922EA}"/>
                </a:ext>
              </a:extLst>
            </p:cNvPr>
            <p:cNvSpPr/>
            <p:nvPr/>
          </p:nvSpPr>
          <p:spPr>
            <a:xfrm>
              <a:off x="5983076"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259" name="Group 258">
            <a:extLst>
              <a:ext uri="{FF2B5EF4-FFF2-40B4-BE49-F238E27FC236}">
                <a16:creationId xmlns:a16="http://schemas.microsoft.com/office/drawing/2014/main" id="{9ED239C6-1B7D-4DF4-9680-AEF271057CE3}"/>
              </a:ext>
            </a:extLst>
          </p:cNvPr>
          <p:cNvGrpSpPr/>
          <p:nvPr/>
        </p:nvGrpSpPr>
        <p:grpSpPr>
          <a:xfrm>
            <a:off x="6869837" y="2333389"/>
            <a:ext cx="1245001" cy="3740551"/>
            <a:chOff x="4967076" y="2546749"/>
            <a:chExt cx="1245001" cy="3740551"/>
          </a:xfrm>
        </p:grpSpPr>
        <p:sp>
          <p:nvSpPr>
            <p:cNvPr id="260" name="Rectangle 259">
              <a:extLst>
                <a:ext uri="{FF2B5EF4-FFF2-40B4-BE49-F238E27FC236}">
                  <a16:creationId xmlns:a16="http://schemas.microsoft.com/office/drawing/2014/main" id="{CC1001B9-2D0B-43D9-BCB3-95011135F70C}"/>
                </a:ext>
              </a:extLst>
            </p:cNvPr>
            <p:cNvSpPr/>
            <p:nvPr/>
          </p:nvSpPr>
          <p:spPr>
            <a:xfrm>
              <a:off x="4967076"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1" name="Rectangle 260">
              <a:extLst>
                <a:ext uri="{FF2B5EF4-FFF2-40B4-BE49-F238E27FC236}">
                  <a16:creationId xmlns:a16="http://schemas.microsoft.com/office/drawing/2014/main" id="{7896AB5B-2EF1-4664-8876-A30E56A9B1E3}"/>
                </a:ext>
              </a:extLst>
            </p:cNvPr>
            <p:cNvSpPr/>
            <p:nvPr/>
          </p:nvSpPr>
          <p:spPr>
            <a:xfrm>
              <a:off x="5221076"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2" name="Rectangle 261">
              <a:extLst>
                <a:ext uri="{FF2B5EF4-FFF2-40B4-BE49-F238E27FC236}">
                  <a16:creationId xmlns:a16="http://schemas.microsoft.com/office/drawing/2014/main" id="{71E2A2D4-6F4B-4826-9971-BF0007CC3A0E}"/>
                </a:ext>
              </a:extLst>
            </p:cNvPr>
            <p:cNvSpPr/>
            <p:nvPr/>
          </p:nvSpPr>
          <p:spPr>
            <a:xfrm>
              <a:off x="5475076"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3" name="Rectangle 262">
              <a:extLst>
                <a:ext uri="{FF2B5EF4-FFF2-40B4-BE49-F238E27FC236}">
                  <a16:creationId xmlns:a16="http://schemas.microsoft.com/office/drawing/2014/main" id="{5A30BB46-7D70-4C32-A69C-F676E043E301}"/>
                </a:ext>
              </a:extLst>
            </p:cNvPr>
            <p:cNvSpPr/>
            <p:nvPr/>
          </p:nvSpPr>
          <p:spPr>
            <a:xfrm>
              <a:off x="5729076"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4" name="Rectangle 263">
              <a:extLst>
                <a:ext uri="{FF2B5EF4-FFF2-40B4-BE49-F238E27FC236}">
                  <a16:creationId xmlns:a16="http://schemas.microsoft.com/office/drawing/2014/main" id="{A98F3067-5FA6-4C41-A3F6-F3911B6E1DF3}"/>
                </a:ext>
              </a:extLst>
            </p:cNvPr>
            <p:cNvSpPr/>
            <p:nvPr/>
          </p:nvSpPr>
          <p:spPr>
            <a:xfrm>
              <a:off x="5983076"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5" name="Rectangle 264">
              <a:extLst>
                <a:ext uri="{FF2B5EF4-FFF2-40B4-BE49-F238E27FC236}">
                  <a16:creationId xmlns:a16="http://schemas.microsoft.com/office/drawing/2014/main" id="{65DE3772-4516-41B7-9FCF-17064CEF6078}"/>
                </a:ext>
              </a:extLst>
            </p:cNvPr>
            <p:cNvSpPr/>
            <p:nvPr/>
          </p:nvSpPr>
          <p:spPr>
            <a:xfrm>
              <a:off x="4967076"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6" name="Rectangle 265">
              <a:extLst>
                <a:ext uri="{FF2B5EF4-FFF2-40B4-BE49-F238E27FC236}">
                  <a16:creationId xmlns:a16="http://schemas.microsoft.com/office/drawing/2014/main" id="{657BCB88-AB8A-4C80-B2B9-5E9AA80AF226}"/>
                </a:ext>
              </a:extLst>
            </p:cNvPr>
            <p:cNvSpPr/>
            <p:nvPr/>
          </p:nvSpPr>
          <p:spPr>
            <a:xfrm>
              <a:off x="5221076"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7" name="Rectangle 266">
              <a:extLst>
                <a:ext uri="{FF2B5EF4-FFF2-40B4-BE49-F238E27FC236}">
                  <a16:creationId xmlns:a16="http://schemas.microsoft.com/office/drawing/2014/main" id="{006182ED-EA26-4145-82E8-E27FC378EF3E}"/>
                </a:ext>
              </a:extLst>
            </p:cNvPr>
            <p:cNvSpPr/>
            <p:nvPr/>
          </p:nvSpPr>
          <p:spPr>
            <a:xfrm>
              <a:off x="5475076"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8" name="Rectangle 267">
              <a:extLst>
                <a:ext uri="{FF2B5EF4-FFF2-40B4-BE49-F238E27FC236}">
                  <a16:creationId xmlns:a16="http://schemas.microsoft.com/office/drawing/2014/main" id="{42AED2BD-2EFC-4BBE-B809-E7BEDBFDCAE9}"/>
                </a:ext>
              </a:extLst>
            </p:cNvPr>
            <p:cNvSpPr/>
            <p:nvPr/>
          </p:nvSpPr>
          <p:spPr>
            <a:xfrm>
              <a:off x="5729076"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69" name="Rectangle 268">
              <a:extLst>
                <a:ext uri="{FF2B5EF4-FFF2-40B4-BE49-F238E27FC236}">
                  <a16:creationId xmlns:a16="http://schemas.microsoft.com/office/drawing/2014/main" id="{ADC38222-1EBD-4B6C-8FC5-00DF7DC2DB8B}"/>
                </a:ext>
              </a:extLst>
            </p:cNvPr>
            <p:cNvSpPr/>
            <p:nvPr/>
          </p:nvSpPr>
          <p:spPr>
            <a:xfrm>
              <a:off x="5983076"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0" name="Rectangle 269">
              <a:extLst>
                <a:ext uri="{FF2B5EF4-FFF2-40B4-BE49-F238E27FC236}">
                  <a16:creationId xmlns:a16="http://schemas.microsoft.com/office/drawing/2014/main" id="{44478B02-9A89-4116-8337-68ACE36610EE}"/>
                </a:ext>
              </a:extLst>
            </p:cNvPr>
            <p:cNvSpPr/>
            <p:nvPr/>
          </p:nvSpPr>
          <p:spPr>
            <a:xfrm>
              <a:off x="4967076"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1" name="Rectangle 270">
              <a:extLst>
                <a:ext uri="{FF2B5EF4-FFF2-40B4-BE49-F238E27FC236}">
                  <a16:creationId xmlns:a16="http://schemas.microsoft.com/office/drawing/2014/main" id="{15D5D620-AB49-4B2F-AC95-3CAAFEA3CED0}"/>
                </a:ext>
              </a:extLst>
            </p:cNvPr>
            <p:cNvSpPr/>
            <p:nvPr/>
          </p:nvSpPr>
          <p:spPr>
            <a:xfrm>
              <a:off x="5221076"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2" name="Rectangle 271">
              <a:extLst>
                <a:ext uri="{FF2B5EF4-FFF2-40B4-BE49-F238E27FC236}">
                  <a16:creationId xmlns:a16="http://schemas.microsoft.com/office/drawing/2014/main" id="{EF4F00A2-EE61-483E-B19A-9301B01CDA5F}"/>
                </a:ext>
              </a:extLst>
            </p:cNvPr>
            <p:cNvSpPr/>
            <p:nvPr/>
          </p:nvSpPr>
          <p:spPr>
            <a:xfrm>
              <a:off x="5475076"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3" name="Rectangle 272">
              <a:extLst>
                <a:ext uri="{FF2B5EF4-FFF2-40B4-BE49-F238E27FC236}">
                  <a16:creationId xmlns:a16="http://schemas.microsoft.com/office/drawing/2014/main" id="{3DABEBA4-A4AC-4CC2-8781-9874B4F6653C}"/>
                </a:ext>
              </a:extLst>
            </p:cNvPr>
            <p:cNvSpPr/>
            <p:nvPr/>
          </p:nvSpPr>
          <p:spPr>
            <a:xfrm>
              <a:off x="5729076"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4" name="Rectangle 273">
              <a:extLst>
                <a:ext uri="{FF2B5EF4-FFF2-40B4-BE49-F238E27FC236}">
                  <a16:creationId xmlns:a16="http://schemas.microsoft.com/office/drawing/2014/main" id="{460C7156-2661-48F3-A5BF-EA4A6A6555B0}"/>
                </a:ext>
              </a:extLst>
            </p:cNvPr>
            <p:cNvSpPr/>
            <p:nvPr/>
          </p:nvSpPr>
          <p:spPr>
            <a:xfrm>
              <a:off x="5983076"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5" name="Rectangle 274">
              <a:extLst>
                <a:ext uri="{FF2B5EF4-FFF2-40B4-BE49-F238E27FC236}">
                  <a16:creationId xmlns:a16="http://schemas.microsoft.com/office/drawing/2014/main" id="{0D0CB064-8EDC-44ED-A357-F900CFA38FB9}"/>
                </a:ext>
              </a:extLst>
            </p:cNvPr>
            <p:cNvSpPr/>
            <p:nvPr/>
          </p:nvSpPr>
          <p:spPr>
            <a:xfrm>
              <a:off x="4967076"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6" name="Rectangle 275">
              <a:extLst>
                <a:ext uri="{FF2B5EF4-FFF2-40B4-BE49-F238E27FC236}">
                  <a16:creationId xmlns:a16="http://schemas.microsoft.com/office/drawing/2014/main" id="{5C6BCF43-D726-4B8D-A1B7-ECC3F95186FD}"/>
                </a:ext>
              </a:extLst>
            </p:cNvPr>
            <p:cNvSpPr/>
            <p:nvPr/>
          </p:nvSpPr>
          <p:spPr>
            <a:xfrm>
              <a:off x="5221076"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7" name="Rectangle 276">
              <a:extLst>
                <a:ext uri="{FF2B5EF4-FFF2-40B4-BE49-F238E27FC236}">
                  <a16:creationId xmlns:a16="http://schemas.microsoft.com/office/drawing/2014/main" id="{F18BAEB3-F41C-4971-9F05-561FC97AC3A3}"/>
                </a:ext>
              </a:extLst>
            </p:cNvPr>
            <p:cNvSpPr/>
            <p:nvPr/>
          </p:nvSpPr>
          <p:spPr>
            <a:xfrm>
              <a:off x="5475076"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8" name="Rectangle 277">
              <a:extLst>
                <a:ext uri="{FF2B5EF4-FFF2-40B4-BE49-F238E27FC236}">
                  <a16:creationId xmlns:a16="http://schemas.microsoft.com/office/drawing/2014/main" id="{F6A48705-B0EE-4BEE-B473-57A5A5AD6426}"/>
                </a:ext>
              </a:extLst>
            </p:cNvPr>
            <p:cNvSpPr/>
            <p:nvPr/>
          </p:nvSpPr>
          <p:spPr>
            <a:xfrm>
              <a:off x="5729076"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79" name="Rectangle 278">
              <a:extLst>
                <a:ext uri="{FF2B5EF4-FFF2-40B4-BE49-F238E27FC236}">
                  <a16:creationId xmlns:a16="http://schemas.microsoft.com/office/drawing/2014/main" id="{9EADB44B-84AB-433C-98EA-22BAC1CA743A}"/>
                </a:ext>
              </a:extLst>
            </p:cNvPr>
            <p:cNvSpPr/>
            <p:nvPr/>
          </p:nvSpPr>
          <p:spPr>
            <a:xfrm>
              <a:off x="5983076"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0" name="Rectangle 279">
              <a:extLst>
                <a:ext uri="{FF2B5EF4-FFF2-40B4-BE49-F238E27FC236}">
                  <a16:creationId xmlns:a16="http://schemas.microsoft.com/office/drawing/2014/main" id="{8C0E77DF-2E7C-4430-AC3E-F2B1DB2E8B42}"/>
                </a:ext>
              </a:extLst>
            </p:cNvPr>
            <p:cNvSpPr/>
            <p:nvPr/>
          </p:nvSpPr>
          <p:spPr>
            <a:xfrm>
              <a:off x="4967076"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1" name="Rectangle 280">
              <a:extLst>
                <a:ext uri="{FF2B5EF4-FFF2-40B4-BE49-F238E27FC236}">
                  <a16:creationId xmlns:a16="http://schemas.microsoft.com/office/drawing/2014/main" id="{06D1D0E3-AE8E-4E6E-B76F-566D12B8BD22}"/>
                </a:ext>
              </a:extLst>
            </p:cNvPr>
            <p:cNvSpPr/>
            <p:nvPr/>
          </p:nvSpPr>
          <p:spPr>
            <a:xfrm>
              <a:off x="5221076"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2" name="Rectangle 281">
              <a:extLst>
                <a:ext uri="{FF2B5EF4-FFF2-40B4-BE49-F238E27FC236}">
                  <a16:creationId xmlns:a16="http://schemas.microsoft.com/office/drawing/2014/main" id="{54C4F029-57F9-4C20-99E9-12F5380C96B4}"/>
                </a:ext>
              </a:extLst>
            </p:cNvPr>
            <p:cNvSpPr/>
            <p:nvPr/>
          </p:nvSpPr>
          <p:spPr>
            <a:xfrm>
              <a:off x="5475076"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3" name="Rectangle 282">
              <a:extLst>
                <a:ext uri="{FF2B5EF4-FFF2-40B4-BE49-F238E27FC236}">
                  <a16:creationId xmlns:a16="http://schemas.microsoft.com/office/drawing/2014/main" id="{878260A1-461B-402D-A0CC-26E17969A822}"/>
                </a:ext>
              </a:extLst>
            </p:cNvPr>
            <p:cNvSpPr/>
            <p:nvPr/>
          </p:nvSpPr>
          <p:spPr>
            <a:xfrm>
              <a:off x="5729076"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4" name="Rectangle 283">
              <a:extLst>
                <a:ext uri="{FF2B5EF4-FFF2-40B4-BE49-F238E27FC236}">
                  <a16:creationId xmlns:a16="http://schemas.microsoft.com/office/drawing/2014/main" id="{FC31F302-8E14-4F9E-A781-2FAC5164AFE5}"/>
                </a:ext>
              </a:extLst>
            </p:cNvPr>
            <p:cNvSpPr/>
            <p:nvPr/>
          </p:nvSpPr>
          <p:spPr>
            <a:xfrm>
              <a:off x="5983076"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5" name="Rectangle 284">
              <a:extLst>
                <a:ext uri="{FF2B5EF4-FFF2-40B4-BE49-F238E27FC236}">
                  <a16:creationId xmlns:a16="http://schemas.microsoft.com/office/drawing/2014/main" id="{2D669174-5309-4F5A-AC31-1D6F8A06FB55}"/>
                </a:ext>
              </a:extLst>
            </p:cNvPr>
            <p:cNvSpPr/>
            <p:nvPr/>
          </p:nvSpPr>
          <p:spPr>
            <a:xfrm>
              <a:off x="4967076"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6" name="Rectangle 285">
              <a:extLst>
                <a:ext uri="{FF2B5EF4-FFF2-40B4-BE49-F238E27FC236}">
                  <a16:creationId xmlns:a16="http://schemas.microsoft.com/office/drawing/2014/main" id="{0E8FA292-7015-4D82-B471-F59CF6A0265F}"/>
                </a:ext>
              </a:extLst>
            </p:cNvPr>
            <p:cNvSpPr/>
            <p:nvPr/>
          </p:nvSpPr>
          <p:spPr>
            <a:xfrm>
              <a:off x="5221076"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7" name="Rectangle 286">
              <a:extLst>
                <a:ext uri="{FF2B5EF4-FFF2-40B4-BE49-F238E27FC236}">
                  <a16:creationId xmlns:a16="http://schemas.microsoft.com/office/drawing/2014/main" id="{9034B2BB-B599-49A7-8626-99DE35997791}"/>
                </a:ext>
              </a:extLst>
            </p:cNvPr>
            <p:cNvSpPr/>
            <p:nvPr/>
          </p:nvSpPr>
          <p:spPr>
            <a:xfrm>
              <a:off x="5475076"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8" name="Rectangle 287">
              <a:extLst>
                <a:ext uri="{FF2B5EF4-FFF2-40B4-BE49-F238E27FC236}">
                  <a16:creationId xmlns:a16="http://schemas.microsoft.com/office/drawing/2014/main" id="{8270E03F-AC30-4A27-8B83-9302BFCFD774}"/>
                </a:ext>
              </a:extLst>
            </p:cNvPr>
            <p:cNvSpPr/>
            <p:nvPr/>
          </p:nvSpPr>
          <p:spPr>
            <a:xfrm>
              <a:off x="5729076"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89" name="Rectangle 288">
              <a:extLst>
                <a:ext uri="{FF2B5EF4-FFF2-40B4-BE49-F238E27FC236}">
                  <a16:creationId xmlns:a16="http://schemas.microsoft.com/office/drawing/2014/main" id="{25A85BCB-D6F4-4025-B571-72EF67380D84}"/>
                </a:ext>
              </a:extLst>
            </p:cNvPr>
            <p:cNvSpPr/>
            <p:nvPr/>
          </p:nvSpPr>
          <p:spPr>
            <a:xfrm>
              <a:off x="5983076"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90" name="Rectangle 289">
              <a:extLst>
                <a:ext uri="{FF2B5EF4-FFF2-40B4-BE49-F238E27FC236}">
                  <a16:creationId xmlns:a16="http://schemas.microsoft.com/office/drawing/2014/main" id="{A2893915-B00A-4090-9EA0-B9B16F5D4A52}"/>
                </a:ext>
              </a:extLst>
            </p:cNvPr>
            <p:cNvSpPr/>
            <p:nvPr/>
          </p:nvSpPr>
          <p:spPr>
            <a:xfrm>
              <a:off x="4967076"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91" name="Rectangle 290">
              <a:extLst>
                <a:ext uri="{FF2B5EF4-FFF2-40B4-BE49-F238E27FC236}">
                  <a16:creationId xmlns:a16="http://schemas.microsoft.com/office/drawing/2014/main" id="{57F5F99B-A317-4AA1-B300-54178315BC6E}"/>
                </a:ext>
              </a:extLst>
            </p:cNvPr>
            <p:cNvSpPr/>
            <p:nvPr/>
          </p:nvSpPr>
          <p:spPr>
            <a:xfrm>
              <a:off x="5221076"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92" name="Rectangle 291">
              <a:extLst>
                <a:ext uri="{FF2B5EF4-FFF2-40B4-BE49-F238E27FC236}">
                  <a16:creationId xmlns:a16="http://schemas.microsoft.com/office/drawing/2014/main" id="{69E6E2D6-595A-462A-A91B-887F5CE4C75E}"/>
                </a:ext>
              </a:extLst>
            </p:cNvPr>
            <p:cNvSpPr/>
            <p:nvPr/>
          </p:nvSpPr>
          <p:spPr>
            <a:xfrm>
              <a:off x="5475076"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93" name="Rectangle 292">
              <a:extLst>
                <a:ext uri="{FF2B5EF4-FFF2-40B4-BE49-F238E27FC236}">
                  <a16:creationId xmlns:a16="http://schemas.microsoft.com/office/drawing/2014/main" id="{CE8C53F4-1C57-4A93-AF12-68B50F325FDF}"/>
                </a:ext>
              </a:extLst>
            </p:cNvPr>
            <p:cNvSpPr/>
            <p:nvPr/>
          </p:nvSpPr>
          <p:spPr>
            <a:xfrm>
              <a:off x="5729076"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94" name="Rectangle 293">
              <a:extLst>
                <a:ext uri="{FF2B5EF4-FFF2-40B4-BE49-F238E27FC236}">
                  <a16:creationId xmlns:a16="http://schemas.microsoft.com/office/drawing/2014/main" id="{2635C60F-8B82-4171-AE02-4275E50103F8}"/>
                </a:ext>
              </a:extLst>
            </p:cNvPr>
            <p:cNvSpPr/>
            <p:nvPr/>
          </p:nvSpPr>
          <p:spPr>
            <a:xfrm>
              <a:off x="5983076"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95" name="Rectangle 294">
              <a:extLst>
                <a:ext uri="{FF2B5EF4-FFF2-40B4-BE49-F238E27FC236}">
                  <a16:creationId xmlns:a16="http://schemas.microsoft.com/office/drawing/2014/main" id="{6E342721-5066-4DDE-8D41-447C9348617F}"/>
                </a:ext>
              </a:extLst>
            </p:cNvPr>
            <p:cNvSpPr/>
            <p:nvPr/>
          </p:nvSpPr>
          <p:spPr>
            <a:xfrm>
              <a:off x="4967076"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96" name="Rectangle 295">
              <a:extLst>
                <a:ext uri="{FF2B5EF4-FFF2-40B4-BE49-F238E27FC236}">
                  <a16:creationId xmlns:a16="http://schemas.microsoft.com/office/drawing/2014/main" id="{AC2A472C-2764-4B15-A640-5C99F2B6DE9F}"/>
                </a:ext>
              </a:extLst>
            </p:cNvPr>
            <p:cNvSpPr/>
            <p:nvPr/>
          </p:nvSpPr>
          <p:spPr>
            <a:xfrm>
              <a:off x="5221076"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97" name="Rectangle 296">
              <a:extLst>
                <a:ext uri="{FF2B5EF4-FFF2-40B4-BE49-F238E27FC236}">
                  <a16:creationId xmlns:a16="http://schemas.microsoft.com/office/drawing/2014/main" id="{29FA453C-1CEC-4B59-AEE3-4F8037980D15}"/>
                </a:ext>
              </a:extLst>
            </p:cNvPr>
            <p:cNvSpPr/>
            <p:nvPr/>
          </p:nvSpPr>
          <p:spPr>
            <a:xfrm>
              <a:off x="5475076"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98" name="Rectangle 297">
              <a:extLst>
                <a:ext uri="{FF2B5EF4-FFF2-40B4-BE49-F238E27FC236}">
                  <a16:creationId xmlns:a16="http://schemas.microsoft.com/office/drawing/2014/main" id="{7F6A828E-FC73-47B7-A5BD-84D3C8C8AC64}"/>
                </a:ext>
              </a:extLst>
            </p:cNvPr>
            <p:cNvSpPr/>
            <p:nvPr/>
          </p:nvSpPr>
          <p:spPr>
            <a:xfrm>
              <a:off x="5729076"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99" name="Rectangle 298">
              <a:extLst>
                <a:ext uri="{FF2B5EF4-FFF2-40B4-BE49-F238E27FC236}">
                  <a16:creationId xmlns:a16="http://schemas.microsoft.com/office/drawing/2014/main" id="{30D24541-27E2-44A3-BDA5-4FCDB673A884}"/>
                </a:ext>
              </a:extLst>
            </p:cNvPr>
            <p:cNvSpPr/>
            <p:nvPr/>
          </p:nvSpPr>
          <p:spPr>
            <a:xfrm>
              <a:off x="5983076"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0" name="Rectangle 299">
              <a:extLst>
                <a:ext uri="{FF2B5EF4-FFF2-40B4-BE49-F238E27FC236}">
                  <a16:creationId xmlns:a16="http://schemas.microsoft.com/office/drawing/2014/main" id="{A5667A5A-F395-4D58-84D3-C6A31C03548D}"/>
                </a:ext>
              </a:extLst>
            </p:cNvPr>
            <p:cNvSpPr/>
            <p:nvPr/>
          </p:nvSpPr>
          <p:spPr>
            <a:xfrm>
              <a:off x="4967076"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1" name="Rectangle 300">
              <a:extLst>
                <a:ext uri="{FF2B5EF4-FFF2-40B4-BE49-F238E27FC236}">
                  <a16:creationId xmlns:a16="http://schemas.microsoft.com/office/drawing/2014/main" id="{2993753D-24A5-4027-BD5F-6EA1AF91C37F}"/>
                </a:ext>
              </a:extLst>
            </p:cNvPr>
            <p:cNvSpPr/>
            <p:nvPr/>
          </p:nvSpPr>
          <p:spPr>
            <a:xfrm>
              <a:off x="5221076"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2" name="Rectangle 301">
              <a:extLst>
                <a:ext uri="{FF2B5EF4-FFF2-40B4-BE49-F238E27FC236}">
                  <a16:creationId xmlns:a16="http://schemas.microsoft.com/office/drawing/2014/main" id="{BC978C0E-7C03-4D4B-B1A5-E76A12F417F5}"/>
                </a:ext>
              </a:extLst>
            </p:cNvPr>
            <p:cNvSpPr/>
            <p:nvPr/>
          </p:nvSpPr>
          <p:spPr>
            <a:xfrm>
              <a:off x="5475076"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3" name="Rectangle 302">
              <a:extLst>
                <a:ext uri="{FF2B5EF4-FFF2-40B4-BE49-F238E27FC236}">
                  <a16:creationId xmlns:a16="http://schemas.microsoft.com/office/drawing/2014/main" id="{AE303413-10C9-476B-830F-55189B0F1B4B}"/>
                </a:ext>
              </a:extLst>
            </p:cNvPr>
            <p:cNvSpPr/>
            <p:nvPr/>
          </p:nvSpPr>
          <p:spPr>
            <a:xfrm>
              <a:off x="5729076"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4" name="Rectangle 303">
              <a:extLst>
                <a:ext uri="{FF2B5EF4-FFF2-40B4-BE49-F238E27FC236}">
                  <a16:creationId xmlns:a16="http://schemas.microsoft.com/office/drawing/2014/main" id="{30DF45AA-2696-4434-85BE-19771EFD6F22}"/>
                </a:ext>
              </a:extLst>
            </p:cNvPr>
            <p:cNvSpPr/>
            <p:nvPr/>
          </p:nvSpPr>
          <p:spPr>
            <a:xfrm>
              <a:off x="5983076"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5" name="Rectangle 304">
              <a:extLst>
                <a:ext uri="{FF2B5EF4-FFF2-40B4-BE49-F238E27FC236}">
                  <a16:creationId xmlns:a16="http://schemas.microsoft.com/office/drawing/2014/main" id="{69B85502-45FF-40D6-A259-269011946D64}"/>
                </a:ext>
              </a:extLst>
            </p:cNvPr>
            <p:cNvSpPr/>
            <p:nvPr/>
          </p:nvSpPr>
          <p:spPr>
            <a:xfrm>
              <a:off x="4967076"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6" name="Rectangle 305">
              <a:extLst>
                <a:ext uri="{FF2B5EF4-FFF2-40B4-BE49-F238E27FC236}">
                  <a16:creationId xmlns:a16="http://schemas.microsoft.com/office/drawing/2014/main" id="{7932ACFB-6762-4E71-8CD3-D98FAC8200BD}"/>
                </a:ext>
              </a:extLst>
            </p:cNvPr>
            <p:cNvSpPr/>
            <p:nvPr/>
          </p:nvSpPr>
          <p:spPr>
            <a:xfrm>
              <a:off x="5221076"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7" name="Rectangle 306">
              <a:extLst>
                <a:ext uri="{FF2B5EF4-FFF2-40B4-BE49-F238E27FC236}">
                  <a16:creationId xmlns:a16="http://schemas.microsoft.com/office/drawing/2014/main" id="{A6538211-3324-4E1F-B886-E5F486F20AB1}"/>
                </a:ext>
              </a:extLst>
            </p:cNvPr>
            <p:cNvSpPr/>
            <p:nvPr/>
          </p:nvSpPr>
          <p:spPr>
            <a:xfrm>
              <a:off x="5475076"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8" name="Rectangle 307">
              <a:extLst>
                <a:ext uri="{FF2B5EF4-FFF2-40B4-BE49-F238E27FC236}">
                  <a16:creationId xmlns:a16="http://schemas.microsoft.com/office/drawing/2014/main" id="{7C64F2E6-1EE6-4677-B1CA-9115D6C171D9}"/>
                </a:ext>
              </a:extLst>
            </p:cNvPr>
            <p:cNvSpPr/>
            <p:nvPr/>
          </p:nvSpPr>
          <p:spPr>
            <a:xfrm>
              <a:off x="5729076"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09" name="Rectangle 308">
              <a:extLst>
                <a:ext uri="{FF2B5EF4-FFF2-40B4-BE49-F238E27FC236}">
                  <a16:creationId xmlns:a16="http://schemas.microsoft.com/office/drawing/2014/main" id="{BCD24302-E940-4EEA-B162-1E13C504733E}"/>
                </a:ext>
              </a:extLst>
            </p:cNvPr>
            <p:cNvSpPr/>
            <p:nvPr/>
          </p:nvSpPr>
          <p:spPr>
            <a:xfrm>
              <a:off x="5983076"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10" name="Rectangle 309">
              <a:extLst>
                <a:ext uri="{FF2B5EF4-FFF2-40B4-BE49-F238E27FC236}">
                  <a16:creationId xmlns:a16="http://schemas.microsoft.com/office/drawing/2014/main" id="{DBE289DB-BCA5-401D-AD30-C9EA96A9C800}"/>
                </a:ext>
              </a:extLst>
            </p:cNvPr>
            <p:cNvSpPr/>
            <p:nvPr/>
          </p:nvSpPr>
          <p:spPr>
            <a:xfrm>
              <a:off x="4967076"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11" name="Rectangle 310">
              <a:extLst>
                <a:ext uri="{FF2B5EF4-FFF2-40B4-BE49-F238E27FC236}">
                  <a16:creationId xmlns:a16="http://schemas.microsoft.com/office/drawing/2014/main" id="{028BDD17-59B8-40B5-9669-8E7852B689EE}"/>
                </a:ext>
              </a:extLst>
            </p:cNvPr>
            <p:cNvSpPr/>
            <p:nvPr/>
          </p:nvSpPr>
          <p:spPr>
            <a:xfrm>
              <a:off x="5221076"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12" name="Rectangle 311">
              <a:extLst>
                <a:ext uri="{FF2B5EF4-FFF2-40B4-BE49-F238E27FC236}">
                  <a16:creationId xmlns:a16="http://schemas.microsoft.com/office/drawing/2014/main" id="{5E43046B-6A45-485E-931C-48DDE12A7FAD}"/>
                </a:ext>
              </a:extLst>
            </p:cNvPr>
            <p:cNvSpPr/>
            <p:nvPr/>
          </p:nvSpPr>
          <p:spPr>
            <a:xfrm>
              <a:off x="5475076"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13" name="Rectangle 312">
              <a:extLst>
                <a:ext uri="{FF2B5EF4-FFF2-40B4-BE49-F238E27FC236}">
                  <a16:creationId xmlns:a16="http://schemas.microsoft.com/office/drawing/2014/main" id="{3C74C8E2-13C0-4894-9D31-8547BBE85D65}"/>
                </a:ext>
              </a:extLst>
            </p:cNvPr>
            <p:cNvSpPr/>
            <p:nvPr/>
          </p:nvSpPr>
          <p:spPr>
            <a:xfrm>
              <a:off x="5729076"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14" name="Rectangle 313">
              <a:extLst>
                <a:ext uri="{FF2B5EF4-FFF2-40B4-BE49-F238E27FC236}">
                  <a16:creationId xmlns:a16="http://schemas.microsoft.com/office/drawing/2014/main" id="{FE17CEF1-E276-42CC-973E-5929ECC697FA}"/>
                </a:ext>
              </a:extLst>
            </p:cNvPr>
            <p:cNvSpPr/>
            <p:nvPr/>
          </p:nvSpPr>
          <p:spPr>
            <a:xfrm>
              <a:off x="5983076"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15" name="Rectangle 314">
              <a:extLst>
                <a:ext uri="{FF2B5EF4-FFF2-40B4-BE49-F238E27FC236}">
                  <a16:creationId xmlns:a16="http://schemas.microsoft.com/office/drawing/2014/main" id="{D5F67D31-B641-40E7-947B-36FADAE13640}"/>
                </a:ext>
              </a:extLst>
            </p:cNvPr>
            <p:cNvSpPr/>
            <p:nvPr/>
          </p:nvSpPr>
          <p:spPr>
            <a:xfrm>
              <a:off x="4967076"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16" name="Rectangle 315">
              <a:extLst>
                <a:ext uri="{FF2B5EF4-FFF2-40B4-BE49-F238E27FC236}">
                  <a16:creationId xmlns:a16="http://schemas.microsoft.com/office/drawing/2014/main" id="{D8AF6515-AB41-44D5-9579-C9285AC06225}"/>
                </a:ext>
              </a:extLst>
            </p:cNvPr>
            <p:cNvSpPr/>
            <p:nvPr/>
          </p:nvSpPr>
          <p:spPr>
            <a:xfrm>
              <a:off x="5221076"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17" name="Rectangle 316">
              <a:extLst>
                <a:ext uri="{FF2B5EF4-FFF2-40B4-BE49-F238E27FC236}">
                  <a16:creationId xmlns:a16="http://schemas.microsoft.com/office/drawing/2014/main" id="{3BA68225-1CF1-40A1-9AA0-FF4AF368D402}"/>
                </a:ext>
              </a:extLst>
            </p:cNvPr>
            <p:cNvSpPr/>
            <p:nvPr/>
          </p:nvSpPr>
          <p:spPr>
            <a:xfrm>
              <a:off x="5475076"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18" name="Rectangle 317">
              <a:extLst>
                <a:ext uri="{FF2B5EF4-FFF2-40B4-BE49-F238E27FC236}">
                  <a16:creationId xmlns:a16="http://schemas.microsoft.com/office/drawing/2014/main" id="{B1F135E6-6200-43E4-ABE9-4417265204FE}"/>
                </a:ext>
              </a:extLst>
            </p:cNvPr>
            <p:cNvSpPr/>
            <p:nvPr/>
          </p:nvSpPr>
          <p:spPr>
            <a:xfrm>
              <a:off x="5729076"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19" name="Rectangle 318">
              <a:extLst>
                <a:ext uri="{FF2B5EF4-FFF2-40B4-BE49-F238E27FC236}">
                  <a16:creationId xmlns:a16="http://schemas.microsoft.com/office/drawing/2014/main" id="{52E8E08E-4AD6-4D5B-A358-8AD8B257C9EA}"/>
                </a:ext>
              </a:extLst>
            </p:cNvPr>
            <p:cNvSpPr/>
            <p:nvPr/>
          </p:nvSpPr>
          <p:spPr>
            <a:xfrm>
              <a:off x="5983076"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320" name="Group 319">
            <a:extLst>
              <a:ext uri="{FF2B5EF4-FFF2-40B4-BE49-F238E27FC236}">
                <a16:creationId xmlns:a16="http://schemas.microsoft.com/office/drawing/2014/main" id="{859F477A-2E5E-43F5-BA2C-752EEDE8D1CC}"/>
              </a:ext>
            </a:extLst>
          </p:cNvPr>
          <p:cNvGrpSpPr/>
          <p:nvPr/>
        </p:nvGrpSpPr>
        <p:grpSpPr>
          <a:xfrm>
            <a:off x="8417047" y="2333389"/>
            <a:ext cx="1245001" cy="2988076"/>
            <a:chOff x="6514286" y="2546749"/>
            <a:chExt cx="1245001" cy="2988076"/>
          </a:xfrm>
        </p:grpSpPr>
        <p:sp>
          <p:nvSpPr>
            <p:cNvPr id="321" name="Rectangle 320">
              <a:extLst>
                <a:ext uri="{FF2B5EF4-FFF2-40B4-BE49-F238E27FC236}">
                  <a16:creationId xmlns:a16="http://schemas.microsoft.com/office/drawing/2014/main" id="{72EA3612-E92D-40CD-8131-9609847E8CF7}"/>
                </a:ext>
              </a:extLst>
            </p:cNvPr>
            <p:cNvSpPr/>
            <p:nvPr/>
          </p:nvSpPr>
          <p:spPr>
            <a:xfrm>
              <a:off x="6514286"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2" name="Rectangle 321">
              <a:extLst>
                <a:ext uri="{FF2B5EF4-FFF2-40B4-BE49-F238E27FC236}">
                  <a16:creationId xmlns:a16="http://schemas.microsoft.com/office/drawing/2014/main" id="{0D1D3EEC-4EE4-4368-8E60-93945E350E12}"/>
                </a:ext>
              </a:extLst>
            </p:cNvPr>
            <p:cNvSpPr/>
            <p:nvPr/>
          </p:nvSpPr>
          <p:spPr>
            <a:xfrm>
              <a:off x="6768286"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3" name="Rectangle 322">
              <a:extLst>
                <a:ext uri="{FF2B5EF4-FFF2-40B4-BE49-F238E27FC236}">
                  <a16:creationId xmlns:a16="http://schemas.microsoft.com/office/drawing/2014/main" id="{0D1B5403-8E8A-4BF7-98A2-944E46379F2C}"/>
                </a:ext>
              </a:extLst>
            </p:cNvPr>
            <p:cNvSpPr/>
            <p:nvPr/>
          </p:nvSpPr>
          <p:spPr>
            <a:xfrm>
              <a:off x="7022286"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4" name="Rectangle 323">
              <a:extLst>
                <a:ext uri="{FF2B5EF4-FFF2-40B4-BE49-F238E27FC236}">
                  <a16:creationId xmlns:a16="http://schemas.microsoft.com/office/drawing/2014/main" id="{1206F61C-173C-44EF-A400-654CF6056758}"/>
                </a:ext>
              </a:extLst>
            </p:cNvPr>
            <p:cNvSpPr/>
            <p:nvPr/>
          </p:nvSpPr>
          <p:spPr>
            <a:xfrm>
              <a:off x="7276286"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5" name="Rectangle 324">
              <a:extLst>
                <a:ext uri="{FF2B5EF4-FFF2-40B4-BE49-F238E27FC236}">
                  <a16:creationId xmlns:a16="http://schemas.microsoft.com/office/drawing/2014/main" id="{31D67BFD-B6A1-4CCA-9770-3B6C9A7E5CA6}"/>
                </a:ext>
              </a:extLst>
            </p:cNvPr>
            <p:cNvSpPr/>
            <p:nvPr/>
          </p:nvSpPr>
          <p:spPr>
            <a:xfrm>
              <a:off x="7530286" y="25467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6" name="Rectangle 325">
              <a:extLst>
                <a:ext uri="{FF2B5EF4-FFF2-40B4-BE49-F238E27FC236}">
                  <a16:creationId xmlns:a16="http://schemas.microsoft.com/office/drawing/2014/main" id="{087583E3-2457-44D2-9113-A094E0F50473}"/>
                </a:ext>
              </a:extLst>
            </p:cNvPr>
            <p:cNvSpPr/>
            <p:nvPr/>
          </p:nvSpPr>
          <p:spPr>
            <a:xfrm>
              <a:off x="6514286"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7" name="Rectangle 326">
              <a:extLst>
                <a:ext uri="{FF2B5EF4-FFF2-40B4-BE49-F238E27FC236}">
                  <a16:creationId xmlns:a16="http://schemas.microsoft.com/office/drawing/2014/main" id="{56EDAD32-AC58-4FA6-B11A-975BD6909640}"/>
                </a:ext>
              </a:extLst>
            </p:cNvPr>
            <p:cNvSpPr/>
            <p:nvPr/>
          </p:nvSpPr>
          <p:spPr>
            <a:xfrm>
              <a:off x="6768286"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8" name="Rectangle 327">
              <a:extLst>
                <a:ext uri="{FF2B5EF4-FFF2-40B4-BE49-F238E27FC236}">
                  <a16:creationId xmlns:a16="http://schemas.microsoft.com/office/drawing/2014/main" id="{A4DDBA61-BE8F-4F35-9967-DC237E0417C0}"/>
                </a:ext>
              </a:extLst>
            </p:cNvPr>
            <p:cNvSpPr/>
            <p:nvPr/>
          </p:nvSpPr>
          <p:spPr>
            <a:xfrm>
              <a:off x="7022286"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9" name="Rectangle 328">
              <a:extLst>
                <a:ext uri="{FF2B5EF4-FFF2-40B4-BE49-F238E27FC236}">
                  <a16:creationId xmlns:a16="http://schemas.microsoft.com/office/drawing/2014/main" id="{22BD9D72-BDB4-4868-8B33-E055C52778E6}"/>
                </a:ext>
              </a:extLst>
            </p:cNvPr>
            <p:cNvSpPr/>
            <p:nvPr/>
          </p:nvSpPr>
          <p:spPr>
            <a:xfrm>
              <a:off x="7276286"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30" name="Rectangle 329">
              <a:extLst>
                <a:ext uri="{FF2B5EF4-FFF2-40B4-BE49-F238E27FC236}">
                  <a16:creationId xmlns:a16="http://schemas.microsoft.com/office/drawing/2014/main" id="{3992C0CA-F815-4552-B56D-A5B3A82D2E79}"/>
                </a:ext>
              </a:extLst>
            </p:cNvPr>
            <p:cNvSpPr/>
            <p:nvPr/>
          </p:nvSpPr>
          <p:spPr>
            <a:xfrm>
              <a:off x="7530286" y="27975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31" name="Rectangle 330">
              <a:extLst>
                <a:ext uri="{FF2B5EF4-FFF2-40B4-BE49-F238E27FC236}">
                  <a16:creationId xmlns:a16="http://schemas.microsoft.com/office/drawing/2014/main" id="{EC62D6C3-F076-4711-A03C-D12A02E0D8F5}"/>
                </a:ext>
              </a:extLst>
            </p:cNvPr>
            <p:cNvSpPr/>
            <p:nvPr/>
          </p:nvSpPr>
          <p:spPr>
            <a:xfrm>
              <a:off x="6514286"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32" name="Rectangle 331">
              <a:extLst>
                <a:ext uri="{FF2B5EF4-FFF2-40B4-BE49-F238E27FC236}">
                  <a16:creationId xmlns:a16="http://schemas.microsoft.com/office/drawing/2014/main" id="{993CE0BE-DBC4-496D-9F70-6D680661D8AE}"/>
                </a:ext>
              </a:extLst>
            </p:cNvPr>
            <p:cNvSpPr/>
            <p:nvPr/>
          </p:nvSpPr>
          <p:spPr>
            <a:xfrm>
              <a:off x="6768286"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33" name="Rectangle 332">
              <a:extLst>
                <a:ext uri="{FF2B5EF4-FFF2-40B4-BE49-F238E27FC236}">
                  <a16:creationId xmlns:a16="http://schemas.microsoft.com/office/drawing/2014/main" id="{7C3373EC-E56E-40F3-92B0-D37C8E6917A6}"/>
                </a:ext>
              </a:extLst>
            </p:cNvPr>
            <p:cNvSpPr/>
            <p:nvPr/>
          </p:nvSpPr>
          <p:spPr>
            <a:xfrm>
              <a:off x="7022286"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34" name="Rectangle 333">
              <a:extLst>
                <a:ext uri="{FF2B5EF4-FFF2-40B4-BE49-F238E27FC236}">
                  <a16:creationId xmlns:a16="http://schemas.microsoft.com/office/drawing/2014/main" id="{BDE33CEB-0B92-43E8-827D-CF8FF204F245}"/>
                </a:ext>
              </a:extLst>
            </p:cNvPr>
            <p:cNvSpPr/>
            <p:nvPr/>
          </p:nvSpPr>
          <p:spPr>
            <a:xfrm>
              <a:off x="7276286"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35" name="Rectangle 334">
              <a:extLst>
                <a:ext uri="{FF2B5EF4-FFF2-40B4-BE49-F238E27FC236}">
                  <a16:creationId xmlns:a16="http://schemas.microsoft.com/office/drawing/2014/main" id="{A302A0AD-E9D8-481A-B219-5670000367FD}"/>
                </a:ext>
              </a:extLst>
            </p:cNvPr>
            <p:cNvSpPr/>
            <p:nvPr/>
          </p:nvSpPr>
          <p:spPr>
            <a:xfrm>
              <a:off x="7530286" y="30483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36" name="Rectangle 335">
              <a:extLst>
                <a:ext uri="{FF2B5EF4-FFF2-40B4-BE49-F238E27FC236}">
                  <a16:creationId xmlns:a16="http://schemas.microsoft.com/office/drawing/2014/main" id="{DF38CC09-DA17-4E9E-9513-6D53148A87F3}"/>
                </a:ext>
              </a:extLst>
            </p:cNvPr>
            <p:cNvSpPr/>
            <p:nvPr/>
          </p:nvSpPr>
          <p:spPr>
            <a:xfrm>
              <a:off x="6514286"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37" name="Rectangle 336">
              <a:extLst>
                <a:ext uri="{FF2B5EF4-FFF2-40B4-BE49-F238E27FC236}">
                  <a16:creationId xmlns:a16="http://schemas.microsoft.com/office/drawing/2014/main" id="{EF5F953F-738F-44B3-A27C-53560B11E2D5}"/>
                </a:ext>
              </a:extLst>
            </p:cNvPr>
            <p:cNvSpPr/>
            <p:nvPr/>
          </p:nvSpPr>
          <p:spPr>
            <a:xfrm>
              <a:off x="6768286"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38" name="Rectangle 337">
              <a:extLst>
                <a:ext uri="{FF2B5EF4-FFF2-40B4-BE49-F238E27FC236}">
                  <a16:creationId xmlns:a16="http://schemas.microsoft.com/office/drawing/2014/main" id="{0CDB1ECC-DF56-49AD-A55D-B35CC1A6FA44}"/>
                </a:ext>
              </a:extLst>
            </p:cNvPr>
            <p:cNvSpPr/>
            <p:nvPr/>
          </p:nvSpPr>
          <p:spPr>
            <a:xfrm>
              <a:off x="7022286"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39" name="Rectangle 338">
              <a:extLst>
                <a:ext uri="{FF2B5EF4-FFF2-40B4-BE49-F238E27FC236}">
                  <a16:creationId xmlns:a16="http://schemas.microsoft.com/office/drawing/2014/main" id="{D69F243B-F747-407F-B53E-53DCD3E91B69}"/>
                </a:ext>
              </a:extLst>
            </p:cNvPr>
            <p:cNvSpPr/>
            <p:nvPr/>
          </p:nvSpPr>
          <p:spPr>
            <a:xfrm>
              <a:off x="7276286"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0" name="Rectangle 339">
              <a:extLst>
                <a:ext uri="{FF2B5EF4-FFF2-40B4-BE49-F238E27FC236}">
                  <a16:creationId xmlns:a16="http://schemas.microsoft.com/office/drawing/2014/main" id="{ED9FB128-1C6B-4A2D-864E-FCE3A73381FE}"/>
                </a:ext>
              </a:extLst>
            </p:cNvPr>
            <p:cNvSpPr/>
            <p:nvPr/>
          </p:nvSpPr>
          <p:spPr>
            <a:xfrm>
              <a:off x="7530286" y="32992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1" name="Rectangle 340">
              <a:extLst>
                <a:ext uri="{FF2B5EF4-FFF2-40B4-BE49-F238E27FC236}">
                  <a16:creationId xmlns:a16="http://schemas.microsoft.com/office/drawing/2014/main" id="{49AC044B-6373-49A8-A6F0-DA29D4D1609F}"/>
                </a:ext>
              </a:extLst>
            </p:cNvPr>
            <p:cNvSpPr/>
            <p:nvPr/>
          </p:nvSpPr>
          <p:spPr>
            <a:xfrm>
              <a:off x="6514286"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2" name="Rectangle 341">
              <a:extLst>
                <a:ext uri="{FF2B5EF4-FFF2-40B4-BE49-F238E27FC236}">
                  <a16:creationId xmlns:a16="http://schemas.microsoft.com/office/drawing/2014/main" id="{F6066BE8-5F11-4388-98FE-3D3C17CFF25B}"/>
                </a:ext>
              </a:extLst>
            </p:cNvPr>
            <p:cNvSpPr/>
            <p:nvPr/>
          </p:nvSpPr>
          <p:spPr>
            <a:xfrm>
              <a:off x="6768286"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3" name="Rectangle 342">
              <a:extLst>
                <a:ext uri="{FF2B5EF4-FFF2-40B4-BE49-F238E27FC236}">
                  <a16:creationId xmlns:a16="http://schemas.microsoft.com/office/drawing/2014/main" id="{ABC81B84-8397-4F3F-A656-B0FECE710526}"/>
                </a:ext>
              </a:extLst>
            </p:cNvPr>
            <p:cNvSpPr/>
            <p:nvPr/>
          </p:nvSpPr>
          <p:spPr>
            <a:xfrm>
              <a:off x="7022286"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4" name="Rectangle 343">
              <a:extLst>
                <a:ext uri="{FF2B5EF4-FFF2-40B4-BE49-F238E27FC236}">
                  <a16:creationId xmlns:a16="http://schemas.microsoft.com/office/drawing/2014/main" id="{E5922641-08BF-4257-B95F-7737B5FFFBF7}"/>
                </a:ext>
              </a:extLst>
            </p:cNvPr>
            <p:cNvSpPr/>
            <p:nvPr/>
          </p:nvSpPr>
          <p:spPr>
            <a:xfrm>
              <a:off x="7276286"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5" name="Rectangle 344">
              <a:extLst>
                <a:ext uri="{FF2B5EF4-FFF2-40B4-BE49-F238E27FC236}">
                  <a16:creationId xmlns:a16="http://schemas.microsoft.com/office/drawing/2014/main" id="{2974F4FF-24D3-4A56-9ECE-0AB2E7590D7E}"/>
                </a:ext>
              </a:extLst>
            </p:cNvPr>
            <p:cNvSpPr/>
            <p:nvPr/>
          </p:nvSpPr>
          <p:spPr>
            <a:xfrm>
              <a:off x="7530286" y="35500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6" name="Rectangle 345">
              <a:extLst>
                <a:ext uri="{FF2B5EF4-FFF2-40B4-BE49-F238E27FC236}">
                  <a16:creationId xmlns:a16="http://schemas.microsoft.com/office/drawing/2014/main" id="{787D56B9-9558-40AF-9B8B-DAA380BF6009}"/>
                </a:ext>
              </a:extLst>
            </p:cNvPr>
            <p:cNvSpPr/>
            <p:nvPr/>
          </p:nvSpPr>
          <p:spPr>
            <a:xfrm>
              <a:off x="6514286"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7" name="Rectangle 346">
              <a:extLst>
                <a:ext uri="{FF2B5EF4-FFF2-40B4-BE49-F238E27FC236}">
                  <a16:creationId xmlns:a16="http://schemas.microsoft.com/office/drawing/2014/main" id="{23630CDD-BB15-4D1B-85AB-CB48B90A8335}"/>
                </a:ext>
              </a:extLst>
            </p:cNvPr>
            <p:cNvSpPr/>
            <p:nvPr/>
          </p:nvSpPr>
          <p:spPr>
            <a:xfrm>
              <a:off x="6768286"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8" name="Rectangle 347">
              <a:extLst>
                <a:ext uri="{FF2B5EF4-FFF2-40B4-BE49-F238E27FC236}">
                  <a16:creationId xmlns:a16="http://schemas.microsoft.com/office/drawing/2014/main" id="{EE3004E2-49EB-41C9-A7C1-217DBE2E9A5C}"/>
                </a:ext>
              </a:extLst>
            </p:cNvPr>
            <p:cNvSpPr/>
            <p:nvPr/>
          </p:nvSpPr>
          <p:spPr>
            <a:xfrm>
              <a:off x="7022286"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49" name="Rectangle 348">
              <a:extLst>
                <a:ext uri="{FF2B5EF4-FFF2-40B4-BE49-F238E27FC236}">
                  <a16:creationId xmlns:a16="http://schemas.microsoft.com/office/drawing/2014/main" id="{4E1C2204-0E67-4B91-9419-74168D831D2A}"/>
                </a:ext>
              </a:extLst>
            </p:cNvPr>
            <p:cNvSpPr/>
            <p:nvPr/>
          </p:nvSpPr>
          <p:spPr>
            <a:xfrm>
              <a:off x="7276286"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50" name="Rectangle 349">
              <a:extLst>
                <a:ext uri="{FF2B5EF4-FFF2-40B4-BE49-F238E27FC236}">
                  <a16:creationId xmlns:a16="http://schemas.microsoft.com/office/drawing/2014/main" id="{EE97A86E-369D-4A1E-AC7D-FF449963647B}"/>
                </a:ext>
              </a:extLst>
            </p:cNvPr>
            <p:cNvSpPr/>
            <p:nvPr/>
          </p:nvSpPr>
          <p:spPr>
            <a:xfrm>
              <a:off x="7530286" y="38008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51" name="Rectangle 350">
              <a:extLst>
                <a:ext uri="{FF2B5EF4-FFF2-40B4-BE49-F238E27FC236}">
                  <a16:creationId xmlns:a16="http://schemas.microsoft.com/office/drawing/2014/main" id="{E74B60C8-07F3-4014-893F-924A9B3FE0A0}"/>
                </a:ext>
              </a:extLst>
            </p:cNvPr>
            <p:cNvSpPr/>
            <p:nvPr/>
          </p:nvSpPr>
          <p:spPr>
            <a:xfrm>
              <a:off x="6514286"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52" name="Rectangle 351">
              <a:extLst>
                <a:ext uri="{FF2B5EF4-FFF2-40B4-BE49-F238E27FC236}">
                  <a16:creationId xmlns:a16="http://schemas.microsoft.com/office/drawing/2014/main" id="{9EEE7D17-5131-46D9-ABD3-AFB83324D078}"/>
                </a:ext>
              </a:extLst>
            </p:cNvPr>
            <p:cNvSpPr/>
            <p:nvPr/>
          </p:nvSpPr>
          <p:spPr>
            <a:xfrm>
              <a:off x="6768286"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53" name="Rectangle 352">
              <a:extLst>
                <a:ext uri="{FF2B5EF4-FFF2-40B4-BE49-F238E27FC236}">
                  <a16:creationId xmlns:a16="http://schemas.microsoft.com/office/drawing/2014/main" id="{6BA26DDE-B26F-47C4-BFB4-6ABCD378D372}"/>
                </a:ext>
              </a:extLst>
            </p:cNvPr>
            <p:cNvSpPr/>
            <p:nvPr/>
          </p:nvSpPr>
          <p:spPr>
            <a:xfrm>
              <a:off x="7022286"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54" name="Rectangle 353">
              <a:extLst>
                <a:ext uri="{FF2B5EF4-FFF2-40B4-BE49-F238E27FC236}">
                  <a16:creationId xmlns:a16="http://schemas.microsoft.com/office/drawing/2014/main" id="{190BE8E4-C398-4A8E-B244-CA87B4BA1522}"/>
                </a:ext>
              </a:extLst>
            </p:cNvPr>
            <p:cNvSpPr/>
            <p:nvPr/>
          </p:nvSpPr>
          <p:spPr>
            <a:xfrm>
              <a:off x="7276286"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55" name="Rectangle 354">
              <a:extLst>
                <a:ext uri="{FF2B5EF4-FFF2-40B4-BE49-F238E27FC236}">
                  <a16:creationId xmlns:a16="http://schemas.microsoft.com/office/drawing/2014/main" id="{B994B251-D59A-4AC6-9893-3DF9A0458D5E}"/>
                </a:ext>
              </a:extLst>
            </p:cNvPr>
            <p:cNvSpPr/>
            <p:nvPr/>
          </p:nvSpPr>
          <p:spPr>
            <a:xfrm>
              <a:off x="7530286" y="40516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56" name="Rectangle 355">
              <a:extLst>
                <a:ext uri="{FF2B5EF4-FFF2-40B4-BE49-F238E27FC236}">
                  <a16:creationId xmlns:a16="http://schemas.microsoft.com/office/drawing/2014/main" id="{370E9701-8F05-4041-B45E-E690A4D8B7F2}"/>
                </a:ext>
              </a:extLst>
            </p:cNvPr>
            <p:cNvSpPr/>
            <p:nvPr/>
          </p:nvSpPr>
          <p:spPr>
            <a:xfrm>
              <a:off x="6514286"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57" name="Rectangle 356">
              <a:extLst>
                <a:ext uri="{FF2B5EF4-FFF2-40B4-BE49-F238E27FC236}">
                  <a16:creationId xmlns:a16="http://schemas.microsoft.com/office/drawing/2014/main" id="{6A798EB9-CE7D-4010-B973-80091B5E3D05}"/>
                </a:ext>
              </a:extLst>
            </p:cNvPr>
            <p:cNvSpPr/>
            <p:nvPr/>
          </p:nvSpPr>
          <p:spPr>
            <a:xfrm>
              <a:off x="6768286"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58" name="Rectangle 357">
              <a:extLst>
                <a:ext uri="{FF2B5EF4-FFF2-40B4-BE49-F238E27FC236}">
                  <a16:creationId xmlns:a16="http://schemas.microsoft.com/office/drawing/2014/main" id="{DAC537ED-566A-40E0-8280-13392A7DE407}"/>
                </a:ext>
              </a:extLst>
            </p:cNvPr>
            <p:cNvSpPr/>
            <p:nvPr/>
          </p:nvSpPr>
          <p:spPr>
            <a:xfrm>
              <a:off x="7022286"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59" name="Rectangle 358">
              <a:extLst>
                <a:ext uri="{FF2B5EF4-FFF2-40B4-BE49-F238E27FC236}">
                  <a16:creationId xmlns:a16="http://schemas.microsoft.com/office/drawing/2014/main" id="{E3934A45-F53F-4601-BD81-B86E87490576}"/>
                </a:ext>
              </a:extLst>
            </p:cNvPr>
            <p:cNvSpPr/>
            <p:nvPr/>
          </p:nvSpPr>
          <p:spPr>
            <a:xfrm>
              <a:off x="7276286"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0" name="Rectangle 359">
              <a:extLst>
                <a:ext uri="{FF2B5EF4-FFF2-40B4-BE49-F238E27FC236}">
                  <a16:creationId xmlns:a16="http://schemas.microsoft.com/office/drawing/2014/main" id="{6F989475-2B50-4CED-B0B1-F1CDD625656A}"/>
                </a:ext>
              </a:extLst>
            </p:cNvPr>
            <p:cNvSpPr/>
            <p:nvPr/>
          </p:nvSpPr>
          <p:spPr>
            <a:xfrm>
              <a:off x="7530286" y="43025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1" name="Rectangle 360">
              <a:extLst>
                <a:ext uri="{FF2B5EF4-FFF2-40B4-BE49-F238E27FC236}">
                  <a16:creationId xmlns:a16="http://schemas.microsoft.com/office/drawing/2014/main" id="{A37FF86F-AE54-47F4-A4AC-2C3AD7ECBACF}"/>
                </a:ext>
              </a:extLst>
            </p:cNvPr>
            <p:cNvSpPr/>
            <p:nvPr/>
          </p:nvSpPr>
          <p:spPr>
            <a:xfrm>
              <a:off x="6514286"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2" name="Rectangle 361">
              <a:extLst>
                <a:ext uri="{FF2B5EF4-FFF2-40B4-BE49-F238E27FC236}">
                  <a16:creationId xmlns:a16="http://schemas.microsoft.com/office/drawing/2014/main" id="{0556588F-D164-4C3A-8091-AF594E46B3A9}"/>
                </a:ext>
              </a:extLst>
            </p:cNvPr>
            <p:cNvSpPr/>
            <p:nvPr/>
          </p:nvSpPr>
          <p:spPr>
            <a:xfrm>
              <a:off x="6768286"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3" name="Rectangle 362">
              <a:extLst>
                <a:ext uri="{FF2B5EF4-FFF2-40B4-BE49-F238E27FC236}">
                  <a16:creationId xmlns:a16="http://schemas.microsoft.com/office/drawing/2014/main" id="{D02FC2ED-90BB-4F76-AD66-F55EBCDA2FB5}"/>
                </a:ext>
              </a:extLst>
            </p:cNvPr>
            <p:cNvSpPr/>
            <p:nvPr/>
          </p:nvSpPr>
          <p:spPr>
            <a:xfrm>
              <a:off x="7022286"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4" name="Rectangle 363">
              <a:extLst>
                <a:ext uri="{FF2B5EF4-FFF2-40B4-BE49-F238E27FC236}">
                  <a16:creationId xmlns:a16="http://schemas.microsoft.com/office/drawing/2014/main" id="{665E91A1-2C92-4306-8FA1-5702F0E77BE2}"/>
                </a:ext>
              </a:extLst>
            </p:cNvPr>
            <p:cNvSpPr/>
            <p:nvPr/>
          </p:nvSpPr>
          <p:spPr>
            <a:xfrm>
              <a:off x="7276286"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5" name="Rectangle 364">
              <a:extLst>
                <a:ext uri="{FF2B5EF4-FFF2-40B4-BE49-F238E27FC236}">
                  <a16:creationId xmlns:a16="http://schemas.microsoft.com/office/drawing/2014/main" id="{883F0358-4077-41DB-8A02-44720156E00C}"/>
                </a:ext>
              </a:extLst>
            </p:cNvPr>
            <p:cNvSpPr/>
            <p:nvPr/>
          </p:nvSpPr>
          <p:spPr>
            <a:xfrm>
              <a:off x="7530286" y="45533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6" name="Rectangle 365">
              <a:extLst>
                <a:ext uri="{FF2B5EF4-FFF2-40B4-BE49-F238E27FC236}">
                  <a16:creationId xmlns:a16="http://schemas.microsoft.com/office/drawing/2014/main" id="{C1B5C69D-67F0-4DAD-99C3-45DD7F26256B}"/>
                </a:ext>
              </a:extLst>
            </p:cNvPr>
            <p:cNvSpPr/>
            <p:nvPr/>
          </p:nvSpPr>
          <p:spPr>
            <a:xfrm>
              <a:off x="6514286"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7" name="Rectangle 366">
              <a:extLst>
                <a:ext uri="{FF2B5EF4-FFF2-40B4-BE49-F238E27FC236}">
                  <a16:creationId xmlns:a16="http://schemas.microsoft.com/office/drawing/2014/main" id="{2A5C8AE5-78B8-43DB-A8A3-CBD6B0DF17F6}"/>
                </a:ext>
              </a:extLst>
            </p:cNvPr>
            <p:cNvSpPr/>
            <p:nvPr/>
          </p:nvSpPr>
          <p:spPr>
            <a:xfrm>
              <a:off x="6768286"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8" name="Rectangle 367">
              <a:extLst>
                <a:ext uri="{FF2B5EF4-FFF2-40B4-BE49-F238E27FC236}">
                  <a16:creationId xmlns:a16="http://schemas.microsoft.com/office/drawing/2014/main" id="{FC68A46E-E7D5-4454-BF35-DA1AE3DCA585}"/>
                </a:ext>
              </a:extLst>
            </p:cNvPr>
            <p:cNvSpPr/>
            <p:nvPr/>
          </p:nvSpPr>
          <p:spPr>
            <a:xfrm>
              <a:off x="7022286"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69" name="Rectangle 368">
              <a:extLst>
                <a:ext uri="{FF2B5EF4-FFF2-40B4-BE49-F238E27FC236}">
                  <a16:creationId xmlns:a16="http://schemas.microsoft.com/office/drawing/2014/main" id="{7EF49932-4197-4DB8-AE86-E807399C5CA7}"/>
                </a:ext>
              </a:extLst>
            </p:cNvPr>
            <p:cNvSpPr/>
            <p:nvPr/>
          </p:nvSpPr>
          <p:spPr>
            <a:xfrm>
              <a:off x="7276286"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70" name="Rectangle 369">
              <a:extLst>
                <a:ext uri="{FF2B5EF4-FFF2-40B4-BE49-F238E27FC236}">
                  <a16:creationId xmlns:a16="http://schemas.microsoft.com/office/drawing/2014/main" id="{3EBA19C8-9DA3-46A9-8BFD-5FF2A91D606D}"/>
                </a:ext>
              </a:extLst>
            </p:cNvPr>
            <p:cNvSpPr/>
            <p:nvPr/>
          </p:nvSpPr>
          <p:spPr>
            <a:xfrm>
              <a:off x="7530286" y="48041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71" name="Rectangle 370">
              <a:extLst>
                <a:ext uri="{FF2B5EF4-FFF2-40B4-BE49-F238E27FC236}">
                  <a16:creationId xmlns:a16="http://schemas.microsoft.com/office/drawing/2014/main" id="{7C6A4C2E-FD65-45DE-9909-EE16F8503491}"/>
                </a:ext>
              </a:extLst>
            </p:cNvPr>
            <p:cNvSpPr/>
            <p:nvPr/>
          </p:nvSpPr>
          <p:spPr>
            <a:xfrm>
              <a:off x="6514286"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72" name="Rectangle 371">
              <a:extLst>
                <a:ext uri="{FF2B5EF4-FFF2-40B4-BE49-F238E27FC236}">
                  <a16:creationId xmlns:a16="http://schemas.microsoft.com/office/drawing/2014/main" id="{51045F51-D774-4E4A-8BF5-C9FAC84A0CA4}"/>
                </a:ext>
              </a:extLst>
            </p:cNvPr>
            <p:cNvSpPr/>
            <p:nvPr/>
          </p:nvSpPr>
          <p:spPr>
            <a:xfrm>
              <a:off x="6768286"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73" name="Rectangle 372">
              <a:extLst>
                <a:ext uri="{FF2B5EF4-FFF2-40B4-BE49-F238E27FC236}">
                  <a16:creationId xmlns:a16="http://schemas.microsoft.com/office/drawing/2014/main" id="{8328C679-1722-4CB6-9B70-7ABBCEB9827C}"/>
                </a:ext>
              </a:extLst>
            </p:cNvPr>
            <p:cNvSpPr/>
            <p:nvPr/>
          </p:nvSpPr>
          <p:spPr>
            <a:xfrm>
              <a:off x="7022286"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74" name="Rectangle 373">
              <a:extLst>
                <a:ext uri="{FF2B5EF4-FFF2-40B4-BE49-F238E27FC236}">
                  <a16:creationId xmlns:a16="http://schemas.microsoft.com/office/drawing/2014/main" id="{EC31B73B-6E8C-4C44-BC00-27C09B9C51AB}"/>
                </a:ext>
              </a:extLst>
            </p:cNvPr>
            <p:cNvSpPr/>
            <p:nvPr/>
          </p:nvSpPr>
          <p:spPr>
            <a:xfrm>
              <a:off x="7276286"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75" name="Rectangle 374">
              <a:extLst>
                <a:ext uri="{FF2B5EF4-FFF2-40B4-BE49-F238E27FC236}">
                  <a16:creationId xmlns:a16="http://schemas.microsoft.com/office/drawing/2014/main" id="{06D9CAFC-8EC4-4524-979B-0CE215BBC757}"/>
                </a:ext>
              </a:extLst>
            </p:cNvPr>
            <p:cNvSpPr/>
            <p:nvPr/>
          </p:nvSpPr>
          <p:spPr>
            <a:xfrm>
              <a:off x="7530286" y="50549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76" name="Rectangle 375">
              <a:extLst>
                <a:ext uri="{FF2B5EF4-FFF2-40B4-BE49-F238E27FC236}">
                  <a16:creationId xmlns:a16="http://schemas.microsoft.com/office/drawing/2014/main" id="{65641662-704F-4AD5-BF29-CA9A26037B3B}"/>
                </a:ext>
              </a:extLst>
            </p:cNvPr>
            <p:cNvSpPr/>
            <p:nvPr/>
          </p:nvSpPr>
          <p:spPr>
            <a:xfrm>
              <a:off x="6514286"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77" name="Rectangle 376">
              <a:extLst>
                <a:ext uri="{FF2B5EF4-FFF2-40B4-BE49-F238E27FC236}">
                  <a16:creationId xmlns:a16="http://schemas.microsoft.com/office/drawing/2014/main" id="{F7CF3984-4042-48B6-B06F-561A51FF1149}"/>
                </a:ext>
              </a:extLst>
            </p:cNvPr>
            <p:cNvSpPr/>
            <p:nvPr/>
          </p:nvSpPr>
          <p:spPr>
            <a:xfrm>
              <a:off x="6768286"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78" name="Rectangle 377">
              <a:extLst>
                <a:ext uri="{FF2B5EF4-FFF2-40B4-BE49-F238E27FC236}">
                  <a16:creationId xmlns:a16="http://schemas.microsoft.com/office/drawing/2014/main" id="{3B4686B9-5E8F-4745-94A7-50D73BB4EEFE}"/>
                </a:ext>
              </a:extLst>
            </p:cNvPr>
            <p:cNvSpPr/>
            <p:nvPr/>
          </p:nvSpPr>
          <p:spPr>
            <a:xfrm>
              <a:off x="7022286"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79" name="Rectangle 378">
              <a:extLst>
                <a:ext uri="{FF2B5EF4-FFF2-40B4-BE49-F238E27FC236}">
                  <a16:creationId xmlns:a16="http://schemas.microsoft.com/office/drawing/2014/main" id="{25D5166C-262B-4A1E-BC2A-D4AC67555D1B}"/>
                </a:ext>
              </a:extLst>
            </p:cNvPr>
            <p:cNvSpPr/>
            <p:nvPr/>
          </p:nvSpPr>
          <p:spPr>
            <a:xfrm>
              <a:off x="7276286"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80" name="Rectangle 379">
              <a:extLst>
                <a:ext uri="{FF2B5EF4-FFF2-40B4-BE49-F238E27FC236}">
                  <a16:creationId xmlns:a16="http://schemas.microsoft.com/office/drawing/2014/main" id="{578C75B6-0A30-403D-A6DC-725D43821286}"/>
                </a:ext>
              </a:extLst>
            </p:cNvPr>
            <p:cNvSpPr/>
            <p:nvPr/>
          </p:nvSpPr>
          <p:spPr>
            <a:xfrm>
              <a:off x="7530286" y="530582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381" name="Group 380">
            <a:extLst>
              <a:ext uri="{FF2B5EF4-FFF2-40B4-BE49-F238E27FC236}">
                <a16:creationId xmlns:a16="http://schemas.microsoft.com/office/drawing/2014/main" id="{12C0F338-D644-4864-99B6-D976857A23A6}"/>
              </a:ext>
            </a:extLst>
          </p:cNvPr>
          <p:cNvGrpSpPr/>
          <p:nvPr/>
        </p:nvGrpSpPr>
        <p:grpSpPr>
          <a:xfrm>
            <a:off x="8417047" y="5343289"/>
            <a:ext cx="1245001" cy="730651"/>
            <a:chOff x="6514286" y="5556649"/>
            <a:chExt cx="1245001" cy="730651"/>
          </a:xfrm>
        </p:grpSpPr>
        <p:sp>
          <p:nvSpPr>
            <p:cNvPr id="382" name="Rectangle 381">
              <a:extLst>
                <a:ext uri="{FF2B5EF4-FFF2-40B4-BE49-F238E27FC236}">
                  <a16:creationId xmlns:a16="http://schemas.microsoft.com/office/drawing/2014/main" id="{FAD8B026-945E-43DF-BB4A-D63866BE76D1}"/>
                </a:ext>
              </a:extLst>
            </p:cNvPr>
            <p:cNvSpPr/>
            <p:nvPr/>
          </p:nvSpPr>
          <p:spPr>
            <a:xfrm>
              <a:off x="6514286"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83" name="Rectangle 382">
              <a:extLst>
                <a:ext uri="{FF2B5EF4-FFF2-40B4-BE49-F238E27FC236}">
                  <a16:creationId xmlns:a16="http://schemas.microsoft.com/office/drawing/2014/main" id="{9B100BD7-89A7-451F-A8CB-D4ABE835C630}"/>
                </a:ext>
              </a:extLst>
            </p:cNvPr>
            <p:cNvSpPr/>
            <p:nvPr/>
          </p:nvSpPr>
          <p:spPr>
            <a:xfrm>
              <a:off x="6768286"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84" name="Rectangle 383">
              <a:extLst>
                <a:ext uri="{FF2B5EF4-FFF2-40B4-BE49-F238E27FC236}">
                  <a16:creationId xmlns:a16="http://schemas.microsoft.com/office/drawing/2014/main" id="{BC642F56-B2C8-4800-A87A-5736083163A3}"/>
                </a:ext>
              </a:extLst>
            </p:cNvPr>
            <p:cNvSpPr/>
            <p:nvPr/>
          </p:nvSpPr>
          <p:spPr>
            <a:xfrm>
              <a:off x="7022286"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85" name="Rectangle 384">
              <a:extLst>
                <a:ext uri="{FF2B5EF4-FFF2-40B4-BE49-F238E27FC236}">
                  <a16:creationId xmlns:a16="http://schemas.microsoft.com/office/drawing/2014/main" id="{2DE6892A-E9A1-4974-9BF4-44BF21E69AF5}"/>
                </a:ext>
              </a:extLst>
            </p:cNvPr>
            <p:cNvSpPr/>
            <p:nvPr/>
          </p:nvSpPr>
          <p:spPr>
            <a:xfrm>
              <a:off x="7276286"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86" name="Rectangle 385">
              <a:extLst>
                <a:ext uri="{FF2B5EF4-FFF2-40B4-BE49-F238E27FC236}">
                  <a16:creationId xmlns:a16="http://schemas.microsoft.com/office/drawing/2014/main" id="{F8FFE5B8-6930-42F8-ABC7-42FBA4D56964}"/>
                </a:ext>
              </a:extLst>
            </p:cNvPr>
            <p:cNvSpPr/>
            <p:nvPr/>
          </p:nvSpPr>
          <p:spPr>
            <a:xfrm>
              <a:off x="7530286" y="555664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87" name="Rectangle 386">
              <a:extLst>
                <a:ext uri="{FF2B5EF4-FFF2-40B4-BE49-F238E27FC236}">
                  <a16:creationId xmlns:a16="http://schemas.microsoft.com/office/drawing/2014/main" id="{6567E06E-4FC2-49E7-8888-561E14223570}"/>
                </a:ext>
              </a:extLst>
            </p:cNvPr>
            <p:cNvSpPr/>
            <p:nvPr/>
          </p:nvSpPr>
          <p:spPr>
            <a:xfrm>
              <a:off x="6514286"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88" name="Rectangle 387">
              <a:extLst>
                <a:ext uri="{FF2B5EF4-FFF2-40B4-BE49-F238E27FC236}">
                  <a16:creationId xmlns:a16="http://schemas.microsoft.com/office/drawing/2014/main" id="{D1C8287F-D695-4567-B750-09913DAB5D09}"/>
                </a:ext>
              </a:extLst>
            </p:cNvPr>
            <p:cNvSpPr/>
            <p:nvPr/>
          </p:nvSpPr>
          <p:spPr>
            <a:xfrm>
              <a:off x="6768286"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89" name="Rectangle 388">
              <a:extLst>
                <a:ext uri="{FF2B5EF4-FFF2-40B4-BE49-F238E27FC236}">
                  <a16:creationId xmlns:a16="http://schemas.microsoft.com/office/drawing/2014/main" id="{AA5E8AE7-BECA-4FF4-8E21-1F144FEB2DC8}"/>
                </a:ext>
              </a:extLst>
            </p:cNvPr>
            <p:cNvSpPr/>
            <p:nvPr/>
          </p:nvSpPr>
          <p:spPr>
            <a:xfrm>
              <a:off x="7022286"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0" name="Rectangle 389">
              <a:extLst>
                <a:ext uri="{FF2B5EF4-FFF2-40B4-BE49-F238E27FC236}">
                  <a16:creationId xmlns:a16="http://schemas.microsoft.com/office/drawing/2014/main" id="{4AAA2135-8B00-4170-A95A-124A1D88B957}"/>
                </a:ext>
              </a:extLst>
            </p:cNvPr>
            <p:cNvSpPr/>
            <p:nvPr/>
          </p:nvSpPr>
          <p:spPr>
            <a:xfrm>
              <a:off x="7276286"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1" name="Rectangle 390">
              <a:extLst>
                <a:ext uri="{FF2B5EF4-FFF2-40B4-BE49-F238E27FC236}">
                  <a16:creationId xmlns:a16="http://schemas.microsoft.com/office/drawing/2014/main" id="{71462638-8380-4AC8-88AA-E974B13D3A43}"/>
                </a:ext>
              </a:extLst>
            </p:cNvPr>
            <p:cNvSpPr/>
            <p:nvPr/>
          </p:nvSpPr>
          <p:spPr>
            <a:xfrm>
              <a:off x="7530286" y="5807474"/>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2" name="Rectangle 391">
              <a:extLst>
                <a:ext uri="{FF2B5EF4-FFF2-40B4-BE49-F238E27FC236}">
                  <a16:creationId xmlns:a16="http://schemas.microsoft.com/office/drawing/2014/main" id="{29B396EC-CC55-4A5C-BECC-5A10512F8169}"/>
                </a:ext>
              </a:extLst>
            </p:cNvPr>
            <p:cNvSpPr/>
            <p:nvPr/>
          </p:nvSpPr>
          <p:spPr>
            <a:xfrm>
              <a:off x="6514286"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3" name="Rectangle 392">
              <a:extLst>
                <a:ext uri="{FF2B5EF4-FFF2-40B4-BE49-F238E27FC236}">
                  <a16:creationId xmlns:a16="http://schemas.microsoft.com/office/drawing/2014/main" id="{6AFDD3E7-8D6E-4FB7-B094-A266844E19CE}"/>
                </a:ext>
              </a:extLst>
            </p:cNvPr>
            <p:cNvSpPr/>
            <p:nvPr/>
          </p:nvSpPr>
          <p:spPr>
            <a:xfrm>
              <a:off x="6768286"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4" name="Rectangle 393">
              <a:extLst>
                <a:ext uri="{FF2B5EF4-FFF2-40B4-BE49-F238E27FC236}">
                  <a16:creationId xmlns:a16="http://schemas.microsoft.com/office/drawing/2014/main" id="{A2DB669D-35B4-4BDA-A8B2-197B8D8303C2}"/>
                </a:ext>
              </a:extLst>
            </p:cNvPr>
            <p:cNvSpPr/>
            <p:nvPr/>
          </p:nvSpPr>
          <p:spPr>
            <a:xfrm>
              <a:off x="7022286"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5" name="Rectangle 394">
              <a:extLst>
                <a:ext uri="{FF2B5EF4-FFF2-40B4-BE49-F238E27FC236}">
                  <a16:creationId xmlns:a16="http://schemas.microsoft.com/office/drawing/2014/main" id="{0790B743-1B61-474A-B212-D9F8AC1CC502}"/>
                </a:ext>
              </a:extLst>
            </p:cNvPr>
            <p:cNvSpPr/>
            <p:nvPr/>
          </p:nvSpPr>
          <p:spPr>
            <a:xfrm>
              <a:off x="7276286"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96" name="Rectangle 395">
              <a:extLst>
                <a:ext uri="{FF2B5EF4-FFF2-40B4-BE49-F238E27FC236}">
                  <a16:creationId xmlns:a16="http://schemas.microsoft.com/office/drawing/2014/main" id="{E11204CD-ED6B-4CC9-91B7-B1FEBCE736E0}"/>
                </a:ext>
              </a:extLst>
            </p:cNvPr>
            <p:cNvSpPr/>
            <p:nvPr/>
          </p:nvSpPr>
          <p:spPr>
            <a:xfrm>
              <a:off x="7530286" y="6058299"/>
              <a:ext cx="229001" cy="22900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sp>
        <p:nvSpPr>
          <p:cNvPr id="397" name="TextBox 396">
            <a:extLst>
              <a:ext uri="{FF2B5EF4-FFF2-40B4-BE49-F238E27FC236}">
                <a16:creationId xmlns:a16="http://schemas.microsoft.com/office/drawing/2014/main" id="{B8884948-8527-4D1B-8A58-145C6F6FB0E1}"/>
              </a:ext>
            </a:extLst>
          </p:cNvPr>
          <p:cNvSpPr txBox="1"/>
          <p:nvPr/>
        </p:nvSpPr>
        <p:spPr bwMode="gray">
          <a:xfrm>
            <a:off x="2327264" y="2093283"/>
            <a:ext cx="1245002" cy="184666"/>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200" b="1" dirty="0"/>
              <a:t>Split 1</a:t>
            </a:r>
          </a:p>
        </p:txBody>
      </p:sp>
      <p:sp>
        <p:nvSpPr>
          <p:cNvPr id="398" name="TextBox 397">
            <a:extLst>
              <a:ext uri="{FF2B5EF4-FFF2-40B4-BE49-F238E27FC236}">
                <a16:creationId xmlns:a16="http://schemas.microsoft.com/office/drawing/2014/main" id="{B5AAE3C4-2896-4C3B-903B-77F905086A8C}"/>
              </a:ext>
            </a:extLst>
          </p:cNvPr>
          <p:cNvSpPr txBox="1"/>
          <p:nvPr/>
        </p:nvSpPr>
        <p:spPr bwMode="gray">
          <a:xfrm>
            <a:off x="3775415" y="2093283"/>
            <a:ext cx="1245002" cy="184666"/>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200" b="1" dirty="0"/>
              <a:t>Split 2</a:t>
            </a:r>
          </a:p>
        </p:txBody>
      </p:sp>
      <p:sp>
        <p:nvSpPr>
          <p:cNvPr id="399" name="TextBox 398">
            <a:extLst>
              <a:ext uri="{FF2B5EF4-FFF2-40B4-BE49-F238E27FC236}">
                <a16:creationId xmlns:a16="http://schemas.microsoft.com/office/drawing/2014/main" id="{5821D269-C449-4700-A39C-18B3949170DB}"/>
              </a:ext>
            </a:extLst>
          </p:cNvPr>
          <p:cNvSpPr txBox="1"/>
          <p:nvPr/>
        </p:nvSpPr>
        <p:spPr bwMode="gray">
          <a:xfrm>
            <a:off x="5322625" y="2093283"/>
            <a:ext cx="1245002" cy="184666"/>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200" b="1" dirty="0"/>
              <a:t>Split 3</a:t>
            </a:r>
          </a:p>
        </p:txBody>
      </p:sp>
      <p:sp>
        <p:nvSpPr>
          <p:cNvPr id="400" name="TextBox 399">
            <a:extLst>
              <a:ext uri="{FF2B5EF4-FFF2-40B4-BE49-F238E27FC236}">
                <a16:creationId xmlns:a16="http://schemas.microsoft.com/office/drawing/2014/main" id="{445038FB-FA78-475D-9C23-EE8F34BEEDDF}"/>
              </a:ext>
            </a:extLst>
          </p:cNvPr>
          <p:cNvSpPr txBox="1"/>
          <p:nvPr/>
        </p:nvSpPr>
        <p:spPr bwMode="gray">
          <a:xfrm>
            <a:off x="6869835" y="2093283"/>
            <a:ext cx="1245002" cy="184666"/>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200" b="1" dirty="0"/>
              <a:t>Split 4</a:t>
            </a:r>
          </a:p>
        </p:txBody>
      </p:sp>
      <p:sp>
        <p:nvSpPr>
          <p:cNvPr id="401" name="TextBox 400">
            <a:extLst>
              <a:ext uri="{FF2B5EF4-FFF2-40B4-BE49-F238E27FC236}">
                <a16:creationId xmlns:a16="http://schemas.microsoft.com/office/drawing/2014/main" id="{E45ADD37-3AA0-4A05-AD0B-EEF190FC35E3}"/>
              </a:ext>
            </a:extLst>
          </p:cNvPr>
          <p:cNvSpPr txBox="1"/>
          <p:nvPr/>
        </p:nvSpPr>
        <p:spPr bwMode="gray">
          <a:xfrm>
            <a:off x="8417047" y="2093283"/>
            <a:ext cx="1245002" cy="184666"/>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200" b="1" dirty="0"/>
              <a:t>Split 5</a:t>
            </a:r>
          </a:p>
        </p:txBody>
      </p:sp>
      <p:grpSp>
        <p:nvGrpSpPr>
          <p:cNvPr id="402" name="Group 401">
            <a:extLst>
              <a:ext uri="{FF2B5EF4-FFF2-40B4-BE49-F238E27FC236}">
                <a16:creationId xmlns:a16="http://schemas.microsoft.com/office/drawing/2014/main" id="{507A996B-A909-40D9-B5A8-9DB4C450D371}"/>
              </a:ext>
            </a:extLst>
          </p:cNvPr>
          <p:cNvGrpSpPr/>
          <p:nvPr/>
        </p:nvGrpSpPr>
        <p:grpSpPr>
          <a:xfrm>
            <a:off x="2327265" y="2333389"/>
            <a:ext cx="1245001" cy="730651"/>
            <a:chOff x="325443" y="2546749"/>
            <a:chExt cx="1245001" cy="730651"/>
          </a:xfrm>
          <a:solidFill>
            <a:schemeClr val="accent1"/>
          </a:solidFill>
        </p:grpSpPr>
        <p:sp>
          <p:nvSpPr>
            <p:cNvPr id="403" name="Rectangle 402">
              <a:extLst>
                <a:ext uri="{FF2B5EF4-FFF2-40B4-BE49-F238E27FC236}">
                  <a16:creationId xmlns:a16="http://schemas.microsoft.com/office/drawing/2014/main" id="{59031443-2BC8-4400-BE5C-CE428C4A4150}"/>
                </a:ext>
              </a:extLst>
            </p:cNvPr>
            <p:cNvSpPr/>
            <p:nvPr/>
          </p:nvSpPr>
          <p:spPr>
            <a:xfrm>
              <a:off x="325443"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04" name="Rectangle 403">
              <a:extLst>
                <a:ext uri="{FF2B5EF4-FFF2-40B4-BE49-F238E27FC236}">
                  <a16:creationId xmlns:a16="http://schemas.microsoft.com/office/drawing/2014/main" id="{275FDECD-8371-4500-958E-F80B9E86BAA7}"/>
                </a:ext>
              </a:extLst>
            </p:cNvPr>
            <p:cNvSpPr/>
            <p:nvPr/>
          </p:nvSpPr>
          <p:spPr>
            <a:xfrm>
              <a:off x="579443"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05" name="Rectangle 404">
              <a:extLst>
                <a:ext uri="{FF2B5EF4-FFF2-40B4-BE49-F238E27FC236}">
                  <a16:creationId xmlns:a16="http://schemas.microsoft.com/office/drawing/2014/main" id="{BE3EFBD8-9685-487D-BD63-138AA7D70E9B}"/>
                </a:ext>
              </a:extLst>
            </p:cNvPr>
            <p:cNvSpPr/>
            <p:nvPr/>
          </p:nvSpPr>
          <p:spPr>
            <a:xfrm>
              <a:off x="833443"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06" name="Rectangle 405">
              <a:extLst>
                <a:ext uri="{FF2B5EF4-FFF2-40B4-BE49-F238E27FC236}">
                  <a16:creationId xmlns:a16="http://schemas.microsoft.com/office/drawing/2014/main" id="{F29B370B-4A76-4A7A-9DA3-91A4BA3FFC50}"/>
                </a:ext>
              </a:extLst>
            </p:cNvPr>
            <p:cNvSpPr/>
            <p:nvPr/>
          </p:nvSpPr>
          <p:spPr>
            <a:xfrm>
              <a:off x="1087443"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07" name="Rectangle 406">
              <a:extLst>
                <a:ext uri="{FF2B5EF4-FFF2-40B4-BE49-F238E27FC236}">
                  <a16:creationId xmlns:a16="http://schemas.microsoft.com/office/drawing/2014/main" id="{4320168C-9CCC-45D5-90F8-258123EBBE7A}"/>
                </a:ext>
              </a:extLst>
            </p:cNvPr>
            <p:cNvSpPr/>
            <p:nvPr/>
          </p:nvSpPr>
          <p:spPr>
            <a:xfrm>
              <a:off x="1341443"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08" name="Rectangle 407">
              <a:extLst>
                <a:ext uri="{FF2B5EF4-FFF2-40B4-BE49-F238E27FC236}">
                  <a16:creationId xmlns:a16="http://schemas.microsoft.com/office/drawing/2014/main" id="{C2EF1B12-044A-4CAE-94B1-3A036977BBAF}"/>
                </a:ext>
              </a:extLst>
            </p:cNvPr>
            <p:cNvSpPr/>
            <p:nvPr/>
          </p:nvSpPr>
          <p:spPr>
            <a:xfrm>
              <a:off x="325443"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09" name="Rectangle 408">
              <a:extLst>
                <a:ext uri="{FF2B5EF4-FFF2-40B4-BE49-F238E27FC236}">
                  <a16:creationId xmlns:a16="http://schemas.microsoft.com/office/drawing/2014/main" id="{0F7E13AA-A229-48FD-A34A-A602301BD27F}"/>
                </a:ext>
              </a:extLst>
            </p:cNvPr>
            <p:cNvSpPr/>
            <p:nvPr/>
          </p:nvSpPr>
          <p:spPr>
            <a:xfrm>
              <a:off x="579443"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0" name="Rectangle 409">
              <a:extLst>
                <a:ext uri="{FF2B5EF4-FFF2-40B4-BE49-F238E27FC236}">
                  <a16:creationId xmlns:a16="http://schemas.microsoft.com/office/drawing/2014/main" id="{46D3A4D8-FEF5-46D1-AA18-3DFF85D6712B}"/>
                </a:ext>
              </a:extLst>
            </p:cNvPr>
            <p:cNvSpPr/>
            <p:nvPr/>
          </p:nvSpPr>
          <p:spPr>
            <a:xfrm>
              <a:off x="833443"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1" name="Rectangle 410">
              <a:extLst>
                <a:ext uri="{FF2B5EF4-FFF2-40B4-BE49-F238E27FC236}">
                  <a16:creationId xmlns:a16="http://schemas.microsoft.com/office/drawing/2014/main" id="{6744C70F-44EC-416D-902E-4B1E4A72C86D}"/>
                </a:ext>
              </a:extLst>
            </p:cNvPr>
            <p:cNvSpPr/>
            <p:nvPr/>
          </p:nvSpPr>
          <p:spPr>
            <a:xfrm>
              <a:off x="1087443"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2" name="Rectangle 411">
              <a:extLst>
                <a:ext uri="{FF2B5EF4-FFF2-40B4-BE49-F238E27FC236}">
                  <a16:creationId xmlns:a16="http://schemas.microsoft.com/office/drawing/2014/main" id="{3B3D817D-4D3A-4037-9B2F-3CA76F24CC37}"/>
                </a:ext>
              </a:extLst>
            </p:cNvPr>
            <p:cNvSpPr/>
            <p:nvPr/>
          </p:nvSpPr>
          <p:spPr>
            <a:xfrm>
              <a:off x="1341443"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3" name="Rectangle 412">
              <a:extLst>
                <a:ext uri="{FF2B5EF4-FFF2-40B4-BE49-F238E27FC236}">
                  <a16:creationId xmlns:a16="http://schemas.microsoft.com/office/drawing/2014/main" id="{F05E7AF2-5B5B-4B4F-A347-7418B7285424}"/>
                </a:ext>
              </a:extLst>
            </p:cNvPr>
            <p:cNvSpPr/>
            <p:nvPr/>
          </p:nvSpPr>
          <p:spPr>
            <a:xfrm>
              <a:off x="325443"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4" name="Rectangle 413">
              <a:extLst>
                <a:ext uri="{FF2B5EF4-FFF2-40B4-BE49-F238E27FC236}">
                  <a16:creationId xmlns:a16="http://schemas.microsoft.com/office/drawing/2014/main" id="{9E360931-52F1-43ED-9EF2-78D2C58D6F5F}"/>
                </a:ext>
              </a:extLst>
            </p:cNvPr>
            <p:cNvSpPr/>
            <p:nvPr/>
          </p:nvSpPr>
          <p:spPr>
            <a:xfrm>
              <a:off x="579443"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5" name="Rectangle 414">
              <a:extLst>
                <a:ext uri="{FF2B5EF4-FFF2-40B4-BE49-F238E27FC236}">
                  <a16:creationId xmlns:a16="http://schemas.microsoft.com/office/drawing/2014/main" id="{48372BBE-EB24-4AA2-B204-AC0CCF1F7BD4}"/>
                </a:ext>
              </a:extLst>
            </p:cNvPr>
            <p:cNvSpPr/>
            <p:nvPr/>
          </p:nvSpPr>
          <p:spPr>
            <a:xfrm>
              <a:off x="833443"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6" name="Rectangle 415">
              <a:extLst>
                <a:ext uri="{FF2B5EF4-FFF2-40B4-BE49-F238E27FC236}">
                  <a16:creationId xmlns:a16="http://schemas.microsoft.com/office/drawing/2014/main" id="{79C122E3-16B2-4A92-A90B-346510F832E8}"/>
                </a:ext>
              </a:extLst>
            </p:cNvPr>
            <p:cNvSpPr/>
            <p:nvPr/>
          </p:nvSpPr>
          <p:spPr>
            <a:xfrm>
              <a:off x="1087443"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17" name="Rectangle 416">
              <a:extLst>
                <a:ext uri="{FF2B5EF4-FFF2-40B4-BE49-F238E27FC236}">
                  <a16:creationId xmlns:a16="http://schemas.microsoft.com/office/drawing/2014/main" id="{9D0CA32C-3FF1-48BE-803C-29BBA0EE4CEA}"/>
                </a:ext>
              </a:extLst>
            </p:cNvPr>
            <p:cNvSpPr/>
            <p:nvPr/>
          </p:nvSpPr>
          <p:spPr>
            <a:xfrm>
              <a:off x="1341443"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418" name="Group 417">
            <a:extLst>
              <a:ext uri="{FF2B5EF4-FFF2-40B4-BE49-F238E27FC236}">
                <a16:creationId xmlns:a16="http://schemas.microsoft.com/office/drawing/2014/main" id="{58F1DEB1-A3B8-47F7-AB5B-336797A20234}"/>
              </a:ext>
            </a:extLst>
          </p:cNvPr>
          <p:cNvGrpSpPr/>
          <p:nvPr/>
        </p:nvGrpSpPr>
        <p:grpSpPr>
          <a:xfrm>
            <a:off x="2327264" y="3085864"/>
            <a:ext cx="1245001" cy="2988076"/>
            <a:chOff x="325443" y="3299224"/>
            <a:chExt cx="1245001" cy="2988076"/>
          </a:xfrm>
          <a:solidFill>
            <a:schemeClr val="accent2"/>
          </a:solidFill>
        </p:grpSpPr>
        <p:sp>
          <p:nvSpPr>
            <p:cNvPr id="419" name="Rectangle 418">
              <a:extLst>
                <a:ext uri="{FF2B5EF4-FFF2-40B4-BE49-F238E27FC236}">
                  <a16:creationId xmlns:a16="http://schemas.microsoft.com/office/drawing/2014/main" id="{608044F7-324D-44D1-A464-8418823A1CC6}"/>
                </a:ext>
              </a:extLst>
            </p:cNvPr>
            <p:cNvSpPr/>
            <p:nvPr/>
          </p:nvSpPr>
          <p:spPr>
            <a:xfrm>
              <a:off x="325443"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0" name="Rectangle 419">
              <a:extLst>
                <a:ext uri="{FF2B5EF4-FFF2-40B4-BE49-F238E27FC236}">
                  <a16:creationId xmlns:a16="http://schemas.microsoft.com/office/drawing/2014/main" id="{BD9DD23A-01CA-44FF-86FC-8E24C6E5DDE5}"/>
                </a:ext>
              </a:extLst>
            </p:cNvPr>
            <p:cNvSpPr/>
            <p:nvPr/>
          </p:nvSpPr>
          <p:spPr>
            <a:xfrm>
              <a:off x="579443"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1" name="Rectangle 420">
              <a:extLst>
                <a:ext uri="{FF2B5EF4-FFF2-40B4-BE49-F238E27FC236}">
                  <a16:creationId xmlns:a16="http://schemas.microsoft.com/office/drawing/2014/main" id="{3E78967C-F6EE-4380-8FD8-8C253C8A00AC}"/>
                </a:ext>
              </a:extLst>
            </p:cNvPr>
            <p:cNvSpPr/>
            <p:nvPr/>
          </p:nvSpPr>
          <p:spPr>
            <a:xfrm>
              <a:off x="833443"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2" name="Rectangle 421">
              <a:extLst>
                <a:ext uri="{FF2B5EF4-FFF2-40B4-BE49-F238E27FC236}">
                  <a16:creationId xmlns:a16="http://schemas.microsoft.com/office/drawing/2014/main" id="{391B296E-8A04-4A01-A73D-52A5FF5EB19C}"/>
                </a:ext>
              </a:extLst>
            </p:cNvPr>
            <p:cNvSpPr/>
            <p:nvPr/>
          </p:nvSpPr>
          <p:spPr>
            <a:xfrm>
              <a:off x="1087443"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3" name="Rectangle 422">
              <a:extLst>
                <a:ext uri="{FF2B5EF4-FFF2-40B4-BE49-F238E27FC236}">
                  <a16:creationId xmlns:a16="http://schemas.microsoft.com/office/drawing/2014/main" id="{4BA23300-0E1C-4145-B5F6-21B16DCABC1B}"/>
                </a:ext>
              </a:extLst>
            </p:cNvPr>
            <p:cNvSpPr/>
            <p:nvPr/>
          </p:nvSpPr>
          <p:spPr>
            <a:xfrm>
              <a:off x="1341443"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4" name="Rectangle 423">
              <a:extLst>
                <a:ext uri="{FF2B5EF4-FFF2-40B4-BE49-F238E27FC236}">
                  <a16:creationId xmlns:a16="http://schemas.microsoft.com/office/drawing/2014/main" id="{443A3EBA-33BF-435C-A8FC-8ACE3C141E76}"/>
                </a:ext>
              </a:extLst>
            </p:cNvPr>
            <p:cNvSpPr/>
            <p:nvPr/>
          </p:nvSpPr>
          <p:spPr>
            <a:xfrm>
              <a:off x="325443"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5" name="Rectangle 424">
              <a:extLst>
                <a:ext uri="{FF2B5EF4-FFF2-40B4-BE49-F238E27FC236}">
                  <a16:creationId xmlns:a16="http://schemas.microsoft.com/office/drawing/2014/main" id="{1DA69ADE-B5D1-4999-AD3D-FF484502A81C}"/>
                </a:ext>
              </a:extLst>
            </p:cNvPr>
            <p:cNvSpPr/>
            <p:nvPr/>
          </p:nvSpPr>
          <p:spPr>
            <a:xfrm>
              <a:off x="579443"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6" name="Rectangle 425">
              <a:extLst>
                <a:ext uri="{FF2B5EF4-FFF2-40B4-BE49-F238E27FC236}">
                  <a16:creationId xmlns:a16="http://schemas.microsoft.com/office/drawing/2014/main" id="{CAA1A1E1-DBA7-4870-89BD-E5E8431EC626}"/>
                </a:ext>
              </a:extLst>
            </p:cNvPr>
            <p:cNvSpPr/>
            <p:nvPr/>
          </p:nvSpPr>
          <p:spPr>
            <a:xfrm>
              <a:off x="833443"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7" name="Rectangle 426">
              <a:extLst>
                <a:ext uri="{FF2B5EF4-FFF2-40B4-BE49-F238E27FC236}">
                  <a16:creationId xmlns:a16="http://schemas.microsoft.com/office/drawing/2014/main" id="{E7121A97-7B69-493B-971C-FC17F0B1B7D3}"/>
                </a:ext>
              </a:extLst>
            </p:cNvPr>
            <p:cNvSpPr/>
            <p:nvPr/>
          </p:nvSpPr>
          <p:spPr>
            <a:xfrm>
              <a:off x="1087443"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8" name="Rectangle 427">
              <a:extLst>
                <a:ext uri="{FF2B5EF4-FFF2-40B4-BE49-F238E27FC236}">
                  <a16:creationId xmlns:a16="http://schemas.microsoft.com/office/drawing/2014/main" id="{89037B1F-84AF-4BF0-B56D-B0B4A5200CBD}"/>
                </a:ext>
              </a:extLst>
            </p:cNvPr>
            <p:cNvSpPr/>
            <p:nvPr/>
          </p:nvSpPr>
          <p:spPr>
            <a:xfrm>
              <a:off x="1341443"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29" name="Rectangle 428">
              <a:extLst>
                <a:ext uri="{FF2B5EF4-FFF2-40B4-BE49-F238E27FC236}">
                  <a16:creationId xmlns:a16="http://schemas.microsoft.com/office/drawing/2014/main" id="{BEEFB40F-5ADA-45AE-ADE0-7743024BE414}"/>
                </a:ext>
              </a:extLst>
            </p:cNvPr>
            <p:cNvSpPr/>
            <p:nvPr/>
          </p:nvSpPr>
          <p:spPr>
            <a:xfrm>
              <a:off x="325443"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0" name="Rectangle 429">
              <a:extLst>
                <a:ext uri="{FF2B5EF4-FFF2-40B4-BE49-F238E27FC236}">
                  <a16:creationId xmlns:a16="http://schemas.microsoft.com/office/drawing/2014/main" id="{D9918BEF-CF90-414E-A08B-399461F7BF8B}"/>
                </a:ext>
              </a:extLst>
            </p:cNvPr>
            <p:cNvSpPr/>
            <p:nvPr/>
          </p:nvSpPr>
          <p:spPr>
            <a:xfrm>
              <a:off x="579443"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1" name="Rectangle 430">
              <a:extLst>
                <a:ext uri="{FF2B5EF4-FFF2-40B4-BE49-F238E27FC236}">
                  <a16:creationId xmlns:a16="http://schemas.microsoft.com/office/drawing/2014/main" id="{0B38CC92-D79D-4242-BD64-F5634D6616D6}"/>
                </a:ext>
              </a:extLst>
            </p:cNvPr>
            <p:cNvSpPr/>
            <p:nvPr/>
          </p:nvSpPr>
          <p:spPr>
            <a:xfrm>
              <a:off x="833443"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2" name="Rectangle 431">
              <a:extLst>
                <a:ext uri="{FF2B5EF4-FFF2-40B4-BE49-F238E27FC236}">
                  <a16:creationId xmlns:a16="http://schemas.microsoft.com/office/drawing/2014/main" id="{2E160A0D-037B-4235-A144-69F210CF2DF2}"/>
                </a:ext>
              </a:extLst>
            </p:cNvPr>
            <p:cNvSpPr/>
            <p:nvPr/>
          </p:nvSpPr>
          <p:spPr>
            <a:xfrm>
              <a:off x="1087443"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3" name="Rectangle 432">
              <a:extLst>
                <a:ext uri="{FF2B5EF4-FFF2-40B4-BE49-F238E27FC236}">
                  <a16:creationId xmlns:a16="http://schemas.microsoft.com/office/drawing/2014/main" id="{1F08BB9C-C207-41B5-9F5E-B51FD4BA334C}"/>
                </a:ext>
              </a:extLst>
            </p:cNvPr>
            <p:cNvSpPr/>
            <p:nvPr/>
          </p:nvSpPr>
          <p:spPr>
            <a:xfrm>
              <a:off x="1341443"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4" name="Rectangle 433">
              <a:extLst>
                <a:ext uri="{FF2B5EF4-FFF2-40B4-BE49-F238E27FC236}">
                  <a16:creationId xmlns:a16="http://schemas.microsoft.com/office/drawing/2014/main" id="{0119A1C1-90AE-482D-BEED-4F29ABEFE412}"/>
                </a:ext>
              </a:extLst>
            </p:cNvPr>
            <p:cNvSpPr/>
            <p:nvPr/>
          </p:nvSpPr>
          <p:spPr>
            <a:xfrm>
              <a:off x="325443"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5" name="Rectangle 434">
              <a:extLst>
                <a:ext uri="{FF2B5EF4-FFF2-40B4-BE49-F238E27FC236}">
                  <a16:creationId xmlns:a16="http://schemas.microsoft.com/office/drawing/2014/main" id="{41BB4631-869C-422B-AD61-1DA134071731}"/>
                </a:ext>
              </a:extLst>
            </p:cNvPr>
            <p:cNvSpPr/>
            <p:nvPr/>
          </p:nvSpPr>
          <p:spPr>
            <a:xfrm>
              <a:off x="579443"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6" name="Rectangle 435">
              <a:extLst>
                <a:ext uri="{FF2B5EF4-FFF2-40B4-BE49-F238E27FC236}">
                  <a16:creationId xmlns:a16="http://schemas.microsoft.com/office/drawing/2014/main" id="{E1E63A68-CF0A-4478-8C66-998986467A00}"/>
                </a:ext>
              </a:extLst>
            </p:cNvPr>
            <p:cNvSpPr/>
            <p:nvPr/>
          </p:nvSpPr>
          <p:spPr>
            <a:xfrm>
              <a:off x="833443"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7" name="Rectangle 436">
              <a:extLst>
                <a:ext uri="{FF2B5EF4-FFF2-40B4-BE49-F238E27FC236}">
                  <a16:creationId xmlns:a16="http://schemas.microsoft.com/office/drawing/2014/main" id="{FB9C3362-320D-4C72-BA22-BAE69FABBB0F}"/>
                </a:ext>
              </a:extLst>
            </p:cNvPr>
            <p:cNvSpPr/>
            <p:nvPr/>
          </p:nvSpPr>
          <p:spPr>
            <a:xfrm>
              <a:off x="1087443"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8" name="Rectangle 437">
              <a:extLst>
                <a:ext uri="{FF2B5EF4-FFF2-40B4-BE49-F238E27FC236}">
                  <a16:creationId xmlns:a16="http://schemas.microsoft.com/office/drawing/2014/main" id="{BD716965-BA8E-4558-9403-C6FF273296DF}"/>
                </a:ext>
              </a:extLst>
            </p:cNvPr>
            <p:cNvSpPr/>
            <p:nvPr/>
          </p:nvSpPr>
          <p:spPr>
            <a:xfrm>
              <a:off x="1341443"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39" name="Rectangle 438">
              <a:extLst>
                <a:ext uri="{FF2B5EF4-FFF2-40B4-BE49-F238E27FC236}">
                  <a16:creationId xmlns:a16="http://schemas.microsoft.com/office/drawing/2014/main" id="{02E26FA4-ECAF-43E1-A8BB-86BC7B53E336}"/>
                </a:ext>
              </a:extLst>
            </p:cNvPr>
            <p:cNvSpPr/>
            <p:nvPr/>
          </p:nvSpPr>
          <p:spPr>
            <a:xfrm>
              <a:off x="325443"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0" name="Rectangle 439">
              <a:extLst>
                <a:ext uri="{FF2B5EF4-FFF2-40B4-BE49-F238E27FC236}">
                  <a16:creationId xmlns:a16="http://schemas.microsoft.com/office/drawing/2014/main" id="{DF5264AA-E718-4ADA-A1AD-3C44635FCF27}"/>
                </a:ext>
              </a:extLst>
            </p:cNvPr>
            <p:cNvSpPr/>
            <p:nvPr/>
          </p:nvSpPr>
          <p:spPr>
            <a:xfrm>
              <a:off x="579443"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1" name="Rectangle 440">
              <a:extLst>
                <a:ext uri="{FF2B5EF4-FFF2-40B4-BE49-F238E27FC236}">
                  <a16:creationId xmlns:a16="http://schemas.microsoft.com/office/drawing/2014/main" id="{98FA3E73-159E-442C-AC92-13C757345DF0}"/>
                </a:ext>
              </a:extLst>
            </p:cNvPr>
            <p:cNvSpPr/>
            <p:nvPr/>
          </p:nvSpPr>
          <p:spPr>
            <a:xfrm>
              <a:off x="833443"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2" name="Rectangle 441">
              <a:extLst>
                <a:ext uri="{FF2B5EF4-FFF2-40B4-BE49-F238E27FC236}">
                  <a16:creationId xmlns:a16="http://schemas.microsoft.com/office/drawing/2014/main" id="{7E50CC55-0DA0-400E-9352-6F85851DF475}"/>
                </a:ext>
              </a:extLst>
            </p:cNvPr>
            <p:cNvSpPr/>
            <p:nvPr/>
          </p:nvSpPr>
          <p:spPr>
            <a:xfrm>
              <a:off x="1087443"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3" name="Rectangle 442">
              <a:extLst>
                <a:ext uri="{FF2B5EF4-FFF2-40B4-BE49-F238E27FC236}">
                  <a16:creationId xmlns:a16="http://schemas.microsoft.com/office/drawing/2014/main" id="{4E4B68C8-90AE-46F5-BDD0-6121A318E926}"/>
                </a:ext>
              </a:extLst>
            </p:cNvPr>
            <p:cNvSpPr/>
            <p:nvPr/>
          </p:nvSpPr>
          <p:spPr>
            <a:xfrm>
              <a:off x="1341443"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4" name="Rectangle 443">
              <a:extLst>
                <a:ext uri="{FF2B5EF4-FFF2-40B4-BE49-F238E27FC236}">
                  <a16:creationId xmlns:a16="http://schemas.microsoft.com/office/drawing/2014/main" id="{4F62CBEA-E382-4FC0-AF92-821DFEB4998A}"/>
                </a:ext>
              </a:extLst>
            </p:cNvPr>
            <p:cNvSpPr/>
            <p:nvPr/>
          </p:nvSpPr>
          <p:spPr>
            <a:xfrm>
              <a:off x="325443"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5" name="Rectangle 444">
              <a:extLst>
                <a:ext uri="{FF2B5EF4-FFF2-40B4-BE49-F238E27FC236}">
                  <a16:creationId xmlns:a16="http://schemas.microsoft.com/office/drawing/2014/main" id="{6D47A3B2-4B8C-44A5-8D91-67581F95E075}"/>
                </a:ext>
              </a:extLst>
            </p:cNvPr>
            <p:cNvSpPr/>
            <p:nvPr/>
          </p:nvSpPr>
          <p:spPr>
            <a:xfrm>
              <a:off x="579443"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6" name="Rectangle 445">
              <a:extLst>
                <a:ext uri="{FF2B5EF4-FFF2-40B4-BE49-F238E27FC236}">
                  <a16:creationId xmlns:a16="http://schemas.microsoft.com/office/drawing/2014/main" id="{D280873B-74F9-405C-ADCF-6F93CCA39525}"/>
                </a:ext>
              </a:extLst>
            </p:cNvPr>
            <p:cNvSpPr/>
            <p:nvPr/>
          </p:nvSpPr>
          <p:spPr>
            <a:xfrm>
              <a:off x="833443"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7" name="Rectangle 446">
              <a:extLst>
                <a:ext uri="{FF2B5EF4-FFF2-40B4-BE49-F238E27FC236}">
                  <a16:creationId xmlns:a16="http://schemas.microsoft.com/office/drawing/2014/main" id="{66ED5DD2-415A-440A-91E5-7C99898A56B0}"/>
                </a:ext>
              </a:extLst>
            </p:cNvPr>
            <p:cNvSpPr/>
            <p:nvPr/>
          </p:nvSpPr>
          <p:spPr>
            <a:xfrm>
              <a:off x="1087443"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8" name="Rectangle 447">
              <a:extLst>
                <a:ext uri="{FF2B5EF4-FFF2-40B4-BE49-F238E27FC236}">
                  <a16:creationId xmlns:a16="http://schemas.microsoft.com/office/drawing/2014/main" id="{15F4E781-4526-406A-88F3-BF9A2F1666F3}"/>
                </a:ext>
              </a:extLst>
            </p:cNvPr>
            <p:cNvSpPr/>
            <p:nvPr/>
          </p:nvSpPr>
          <p:spPr>
            <a:xfrm>
              <a:off x="1341443"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49" name="Rectangle 448">
              <a:extLst>
                <a:ext uri="{FF2B5EF4-FFF2-40B4-BE49-F238E27FC236}">
                  <a16:creationId xmlns:a16="http://schemas.microsoft.com/office/drawing/2014/main" id="{F2737F58-BC19-4B79-B1BF-BAB01A4842B5}"/>
                </a:ext>
              </a:extLst>
            </p:cNvPr>
            <p:cNvSpPr/>
            <p:nvPr/>
          </p:nvSpPr>
          <p:spPr>
            <a:xfrm>
              <a:off x="325443"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0" name="Rectangle 449">
              <a:extLst>
                <a:ext uri="{FF2B5EF4-FFF2-40B4-BE49-F238E27FC236}">
                  <a16:creationId xmlns:a16="http://schemas.microsoft.com/office/drawing/2014/main" id="{7C800C3F-583C-41B7-A0A6-407AB3E8137D}"/>
                </a:ext>
              </a:extLst>
            </p:cNvPr>
            <p:cNvSpPr/>
            <p:nvPr/>
          </p:nvSpPr>
          <p:spPr>
            <a:xfrm>
              <a:off x="579443"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1" name="Rectangle 450">
              <a:extLst>
                <a:ext uri="{FF2B5EF4-FFF2-40B4-BE49-F238E27FC236}">
                  <a16:creationId xmlns:a16="http://schemas.microsoft.com/office/drawing/2014/main" id="{BF32DB31-05FA-4220-A082-14A180888C7B}"/>
                </a:ext>
              </a:extLst>
            </p:cNvPr>
            <p:cNvSpPr/>
            <p:nvPr/>
          </p:nvSpPr>
          <p:spPr>
            <a:xfrm>
              <a:off x="833443"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2" name="Rectangle 451">
              <a:extLst>
                <a:ext uri="{FF2B5EF4-FFF2-40B4-BE49-F238E27FC236}">
                  <a16:creationId xmlns:a16="http://schemas.microsoft.com/office/drawing/2014/main" id="{58AB05A0-2B35-4C2C-B1C3-D15DD996F692}"/>
                </a:ext>
              </a:extLst>
            </p:cNvPr>
            <p:cNvSpPr/>
            <p:nvPr/>
          </p:nvSpPr>
          <p:spPr>
            <a:xfrm>
              <a:off x="1087443"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3" name="Rectangle 452">
              <a:extLst>
                <a:ext uri="{FF2B5EF4-FFF2-40B4-BE49-F238E27FC236}">
                  <a16:creationId xmlns:a16="http://schemas.microsoft.com/office/drawing/2014/main" id="{CCBDE192-EEFC-42D6-AE5C-C4FCB00D5804}"/>
                </a:ext>
              </a:extLst>
            </p:cNvPr>
            <p:cNvSpPr/>
            <p:nvPr/>
          </p:nvSpPr>
          <p:spPr>
            <a:xfrm>
              <a:off x="1341443"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4" name="Rectangle 453">
              <a:extLst>
                <a:ext uri="{FF2B5EF4-FFF2-40B4-BE49-F238E27FC236}">
                  <a16:creationId xmlns:a16="http://schemas.microsoft.com/office/drawing/2014/main" id="{C65FD0D8-F117-4D93-B098-CB7448135FDD}"/>
                </a:ext>
              </a:extLst>
            </p:cNvPr>
            <p:cNvSpPr/>
            <p:nvPr/>
          </p:nvSpPr>
          <p:spPr>
            <a:xfrm>
              <a:off x="325443"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5" name="Rectangle 454">
              <a:extLst>
                <a:ext uri="{FF2B5EF4-FFF2-40B4-BE49-F238E27FC236}">
                  <a16:creationId xmlns:a16="http://schemas.microsoft.com/office/drawing/2014/main" id="{2C822154-C7AE-4BD8-B863-C03B1F911212}"/>
                </a:ext>
              </a:extLst>
            </p:cNvPr>
            <p:cNvSpPr/>
            <p:nvPr/>
          </p:nvSpPr>
          <p:spPr>
            <a:xfrm>
              <a:off x="579443"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6" name="Rectangle 455">
              <a:extLst>
                <a:ext uri="{FF2B5EF4-FFF2-40B4-BE49-F238E27FC236}">
                  <a16:creationId xmlns:a16="http://schemas.microsoft.com/office/drawing/2014/main" id="{838F498E-ABAD-488F-8F05-5E310BD2921C}"/>
                </a:ext>
              </a:extLst>
            </p:cNvPr>
            <p:cNvSpPr/>
            <p:nvPr/>
          </p:nvSpPr>
          <p:spPr>
            <a:xfrm>
              <a:off x="833443"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7" name="Rectangle 456">
              <a:extLst>
                <a:ext uri="{FF2B5EF4-FFF2-40B4-BE49-F238E27FC236}">
                  <a16:creationId xmlns:a16="http://schemas.microsoft.com/office/drawing/2014/main" id="{13DE8121-C273-412D-8F9B-502B446C9BA7}"/>
                </a:ext>
              </a:extLst>
            </p:cNvPr>
            <p:cNvSpPr/>
            <p:nvPr/>
          </p:nvSpPr>
          <p:spPr>
            <a:xfrm>
              <a:off x="1087443"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8" name="Rectangle 457">
              <a:extLst>
                <a:ext uri="{FF2B5EF4-FFF2-40B4-BE49-F238E27FC236}">
                  <a16:creationId xmlns:a16="http://schemas.microsoft.com/office/drawing/2014/main" id="{6198AE17-26C0-41AC-A6D2-E0B620F44717}"/>
                </a:ext>
              </a:extLst>
            </p:cNvPr>
            <p:cNvSpPr/>
            <p:nvPr/>
          </p:nvSpPr>
          <p:spPr>
            <a:xfrm>
              <a:off x="1341443"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59" name="Rectangle 458">
              <a:extLst>
                <a:ext uri="{FF2B5EF4-FFF2-40B4-BE49-F238E27FC236}">
                  <a16:creationId xmlns:a16="http://schemas.microsoft.com/office/drawing/2014/main" id="{67949392-B357-4F40-BCC8-E7CF97C007F4}"/>
                </a:ext>
              </a:extLst>
            </p:cNvPr>
            <p:cNvSpPr/>
            <p:nvPr/>
          </p:nvSpPr>
          <p:spPr>
            <a:xfrm>
              <a:off x="325443"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0" name="Rectangle 459">
              <a:extLst>
                <a:ext uri="{FF2B5EF4-FFF2-40B4-BE49-F238E27FC236}">
                  <a16:creationId xmlns:a16="http://schemas.microsoft.com/office/drawing/2014/main" id="{48D31ABC-0B7F-4473-BA48-7C20D954EBE9}"/>
                </a:ext>
              </a:extLst>
            </p:cNvPr>
            <p:cNvSpPr/>
            <p:nvPr/>
          </p:nvSpPr>
          <p:spPr>
            <a:xfrm>
              <a:off x="579443"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1" name="Rectangle 460">
              <a:extLst>
                <a:ext uri="{FF2B5EF4-FFF2-40B4-BE49-F238E27FC236}">
                  <a16:creationId xmlns:a16="http://schemas.microsoft.com/office/drawing/2014/main" id="{0593BC93-6A69-498D-9E8C-8A88A3E3C25D}"/>
                </a:ext>
              </a:extLst>
            </p:cNvPr>
            <p:cNvSpPr/>
            <p:nvPr/>
          </p:nvSpPr>
          <p:spPr>
            <a:xfrm>
              <a:off x="833443"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2" name="Rectangle 461">
              <a:extLst>
                <a:ext uri="{FF2B5EF4-FFF2-40B4-BE49-F238E27FC236}">
                  <a16:creationId xmlns:a16="http://schemas.microsoft.com/office/drawing/2014/main" id="{1FF61B96-3BF8-4C6E-B336-4817CC92F07F}"/>
                </a:ext>
              </a:extLst>
            </p:cNvPr>
            <p:cNvSpPr/>
            <p:nvPr/>
          </p:nvSpPr>
          <p:spPr>
            <a:xfrm>
              <a:off x="1087443"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3" name="Rectangle 462">
              <a:extLst>
                <a:ext uri="{FF2B5EF4-FFF2-40B4-BE49-F238E27FC236}">
                  <a16:creationId xmlns:a16="http://schemas.microsoft.com/office/drawing/2014/main" id="{DA2A69BB-3E35-4B25-A74B-3E3C7CA7E645}"/>
                </a:ext>
              </a:extLst>
            </p:cNvPr>
            <p:cNvSpPr/>
            <p:nvPr/>
          </p:nvSpPr>
          <p:spPr>
            <a:xfrm>
              <a:off x="1341443"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4" name="Rectangle 463">
              <a:extLst>
                <a:ext uri="{FF2B5EF4-FFF2-40B4-BE49-F238E27FC236}">
                  <a16:creationId xmlns:a16="http://schemas.microsoft.com/office/drawing/2014/main" id="{8957C602-1201-41C9-8716-7A20DE91DBF4}"/>
                </a:ext>
              </a:extLst>
            </p:cNvPr>
            <p:cNvSpPr/>
            <p:nvPr/>
          </p:nvSpPr>
          <p:spPr>
            <a:xfrm>
              <a:off x="325443"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5" name="Rectangle 464">
              <a:extLst>
                <a:ext uri="{FF2B5EF4-FFF2-40B4-BE49-F238E27FC236}">
                  <a16:creationId xmlns:a16="http://schemas.microsoft.com/office/drawing/2014/main" id="{3A0DCE42-793B-4AE7-A401-3175ED07451E}"/>
                </a:ext>
              </a:extLst>
            </p:cNvPr>
            <p:cNvSpPr/>
            <p:nvPr/>
          </p:nvSpPr>
          <p:spPr>
            <a:xfrm>
              <a:off x="579443"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6" name="Rectangle 465">
              <a:extLst>
                <a:ext uri="{FF2B5EF4-FFF2-40B4-BE49-F238E27FC236}">
                  <a16:creationId xmlns:a16="http://schemas.microsoft.com/office/drawing/2014/main" id="{52E8F633-F341-4F66-B4C1-3A228AE11D3A}"/>
                </a:ext>
              </a:extLst>
            </p:cNvPr>
            <p:cNvSpPr/>
            <p:nvPr/>
          </p:nvSpPr>
          <p:spPr>
            <a:xfrm>
              <a:off x="833443"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7" name="Rectangle 466">
              <a:extLst>
                <a:ext uri="{FF2B5EF4-FFF2-40B4-BE49-F238E27FC236}">
                  <a16:creationId xmlns:a16="http://schemas.microsoft.com/office/drawing/2014/main" id="{9CB1CAB8-B5C9-43E4-8DDB-9B7FD84B49C1}"/>
                </a:ext>
              </a:extLst>
            </p:cNvPr>
            <p:cNvSpPr/>
            <p:nvPr/>
          </p:nvSpPr>
          <p:spPr>
            <a:xfrm>
              <a:off x="1087443"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8" name="Rectangle 467">
              <a:extLst>
                <a:ext uri="{FF2B5EF4-FFF2-40B4-BE49-F238E27FC236}">
                  <a16:creationId xmlns:a16="http://schemas.microsoft.com/office/drawing/2014/main" id="{DDB1667C-CA96-44D4-BC34-5C29BF98983B}"/>
                </a:ext>
              </a:extLst>
            </p:cNvPr>
            <p:cNvSpPr/>
            <p:nvPr/>
          </p:nvSpPr>
          <p:spPr>
            <a:xfrm>
              <a:off x="1341443"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69" name="Rectangle 468">
              <a:extLst>
                <a:ext uri="{FF2B5EF4-FFF2-40B4-BE49-F238E27FC236}">
                  <a16:creationId xmlns:a16="http://schemas.microsoft.com/office/drawing/2014/main" id="{D2255B87-239A-4E09-A19B-CE395B0B96BE}"/>
                </a:ext>
              </a:extLst>
            </p:cNvPr>
            <p:cNvSpPr/>
            <p:nvPr/>
          </p:nvSpPr>
          <p:spPr>
            <a:xfrm>
              <a:off x="325443"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0" name="Rectangle 469">
              <a:extLst>
                <a:ext uri="{FF2B5EF4-FFF2-40B4-BE49-F238E27FC236}">
                  <a16:creationId xmlns:a16="http://schemas.microsoft.com/office/drawing/2014/main" id="{377FD769-4509-484A-9BF8-9B4257B2C639}"/>
                </a:ext>
              </a:extLst>
            </p:cNvPr>
            <p:cNvSpPr/>
            <p:nvPr/>
          </p:nvSpPr>
          <p:spPr>
            <a:xfrm>
              <a:off x="579443"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1" name="Rectangle 470">
              <a:extLst>
                <a:ext uri="{FF2B5EF4-FFF2-40B4-BE49-F238E27FC236}">
                  <a16:creationId xmlns:a16="http://schemas.microsoft.com/office/drawing/2014/main" id="{F25E09EB-DBA2-43FC-94FA-B71E55D24744}"/>
                </a:ext>
              </a:extLst>
            </p:cNvPr>
            <p:cNvSpPr/>
            <p:nvPr/>
          </p:nvSpPr>
          <p:spPr>
            <a:xfrm>
              <a:off x="833443"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2" name="Rectangle 471">
              <a:extLst>
                <a:ext uri="{FF2B5EF4-FFF2-40B4-BE49-F238E27FC236}">
                  <a16:creationId xmlns:a16="http://schemas.microsoft.com/office/drawing/2014/main" id="{8B1E761F-744F-48D9-9885-84000A9A4316}"/>
                </a:ext>
              </a:extLst>
            </p:cNvPr>
            <p:cNvSpPr/>
            <p:nvPr/>
          </p:nvSpPr>
          <p:spPr>
            <a:xfrm>
              <a:off x="1087443"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3" name="Rectangle 472">
              <a:extLst>
                <a:ext uri="{FF2B5EF4-FFF2-40B4-BE49-F238E27FC236}">
                  <a16:creationId xmlns:a16="http://schemas.microsoft.com/office/drawing/2014/main" id="{A3F6831A-456B-4860-AF6F-F261ECDE94D2}"/>
                </a:ext>
              </a:extLst>
            </p:cNvPr>
            <p:cNvSpPr/>
            <p:nvPr/>
          </p:nvSpPr>
          <p:spPr>
            <a:xfrm>
              <a:off x="1341443"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4" name="Rectangle 473">
              <a:extLst>
                <a:ext uri="{FF2B5EF4-FFF2-40B4-BE49-F238E27FC236}">
                  <a16:creationId xmlns:a16="http://schemas.microsoft.com/office/drawing/2014/main" id="{0A7D7FC3-7F11-4BB2-BE8B-EE2E8EA66DE1}"/>
                </a:ext>
              </a:extLst>
            </p:cNvPr>
            <p:cNvSpPr/>
            <p:nvPr/>
          </p:nvSpPr>
          <p:spPr>
            <a:xfrm>
              <a:off x="325443"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5" name="Rectangle 474">
              <a:extLst>
                <a:ext uri="{FF2B5EF4-FFF2-40B4-BE49-F238E27FC236}">
                  <a16:creationId xmlns:a16="http://schemas.microsoft.com/office/drawing/2014/main" id="{83AEEF13-64C8-4B58-BCF3-39F3FD8FB880}"/>
                </a:ext>
              </a:extLst>
            </p:cNvPr>
            <p:cNvSpPr/>
            <p:nvPr/>
          </p:nvSpPr>
          <p:spPr>
            <a:xfrm>
              <a:off x="579443"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6" name="Rectangle 475">
              <a:extLst>
                <a:ext uri="{FF2B5EF4-FFF2-40B4-BE49-F238E27FC236}">
                  <a16:creationId xmlns:a16="http://schemas.microsoft.com/office/drawing/2014/main" id="{09921F75-B290-430B-9339-7DC6EC357A5E}"/>
                </a:ext>
              </a:extLst>
            </p:cNvPr>
            <p:cNvSpPr/>
            <p:nvPr/>
          </p:nvSpPr>
          <p:spPr>
            <a:xfrm>
              <a:off x="833443"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7" name="Rectangle 476">
              <a:extLst>
                <a:ext uri="{FF2B5EF4-FFF2-40B4-BE49-F238E27FC236}">
                  <a16:creationId xmlns:a16="http://schemas.microsoft.com/office/drawing/2014/main" id="{D49136D8-AFB7-4FA2-98ED-F59CA693E57B}"/>
                </a:ext>
              </a:extLst>
            </p:cNvPr>
            <p:cNvSpPr/>
            <p:nvPr/>
          </p:nvSpPr>
          <p:spPr>
            <a:xfrm>
              <a:off x="1087443"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78" name="Rectangle 477">
              <a:extLst>
                <a:ext uri="{FF2B5EF4-FFF2-40B4-BE49-F238E27FC236}">
                  <a16:creationId xmlns:a16="http://schemas.microsoft.com/office/drawing/2014/main" id="{EEEE7FEB-C0B1-414C-A217-5CA0B490E5C7}"/>
                </a:ext>
              </a:extLst>
            </p:cNvPr>
            <p:cNvSpPr/>
            <p:nvPr/>
          </p:nvSpPr>
          <p:spPr>
            <a:xfrm>
              <a:off x="1341443"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479" name="Group 478">
            <a:extLst>
              <a:ext uri="{FF2B5EF4-FFF2-40B4-BE49-F238E27FC236}">
                <a16:creationId xmlns:a16="http://schemas.microsoft.com/office/drawing/2014/main" id="{65829D56-D088-463A-B016-31D9470D97F7}"/>
              </a:ext>
            </a:extLst>
          </p:cNvPr>
          <p:cNvGrpSpPr/>
          <p:nvPr/>
        </p:nvGrpSpPr>
        <p:grpSpPr>
          <a:xfrm>
            <a:off x="3775415" y="3085864"/>
            <a:ext cx="1245001" cy="730651"/>
            <a:chOff x="1872654" y="3299224"/>
            <a:chExt cx="1245001" cy="730651"/>
          </a:xfrm>
          <a:solidFill>
            <a:schemeClr val="accent1"/>
          </a:solidFill>
        </p:grpSpPr>
        <p:sp>
          <p:nvSpPr>
            <p:cNvPr id="480" name="Rectangle 479">
              <a:extLst>
                <a:ext uri="{FF2B5EF4-FFF2-40B4-BE49-F238E27FC236}">
                  <a16:creationId xmlns:a16="http://schemas.microsoft.com/office/drawing/2014/main" id="{9663E248-2DCF-4F75-A760-07554986976F}"/>
                </a:ext>
              </a:extLst>
            </p:cNvPr>
            <p:cNvSpPr/>
            <p:nvPr/>
          </p:nvSpPr>
          <p:spPr>
            <a:xfrm>
              <a:off x="1872654"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1" name="Rectangle 480">
              <a:extLst>
                <a:ext uri="{FF2B5EF4-FFF2-40B4-BE49-F238E27FC236}">
                  <a16:creationId xmlns:a16="http://schemas.microsoft.com/office/drawing/2014/main" id="{6B0AAFA9-E3AC-4EEC-924E-B97F1992C81C}"/>
                </a:ext>
              </a:extLst>
            </p:cNvPr>
            <p:cNvSpPr/>
            <p:nvPr/>
          </p:nvSpPr>
          <p:spPr>
            <a:xfrm>
              <a:off x="2126654"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2" name="Rectangle 481">
              <a:extLst>
                <a:ext uri="{FF2B5EF4-FFF2-40B4-BE49-F238E27FC236}">
                  <a16:creationId xmlns:a16="http://schemas.microsoft.com/office/drawing/2014/main" id="{BA51AAC3-2452-4E79-829D-3F35EBC87A68}"/>
                </a:ext>
              </a:extLst>
            </p:cNvPr>
            <p:cNvSpPr/>
            <p:nvPr/>
          </p:nvSpPr>
          <p:spPr>
            <a:xfrm>
              <a:off x="2380654"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3" name="Rectangle 482">
              <a:extLst>
                <a:ext uri="{FF2B5EF4-FFF2-40B4-BE49-F238E27FC236}">
                  <a16:creationId xmlns:a16="http://schemas.microsoft.com/office/drawing/2014/main" id="{4A492ED5-2606-439C-98B9-9F0DA824764D}"/>
                </a:ext>
              </a:extLst>
            </p:cNvPr>
            <p:cNvSpPr/>
            <p:nvPr/>
          </p:nvSpPr>
          <p:spPr>
            <a:xfrm>
              <a:off x="2634654"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4" name="Rectangle 483">
              <a:extLst>
                <a:ext uri="{FF2B5EF4-FFF2-40B4-BE49-F238E27FC236}">
                  <a16:creationId xmlns:a16="http://schemas.microsoft.com/office/drawing/2014/main" id="{C9A49C7C-715E-4607-A807-85F3EDF61072}"/>
                </a:ext>
              </a:extLst>
            </p:cNvPr>
            <p:cNvSpPr/>
            <p:nvPr/>
          </p:nvSpPr>
          <p:spPr>
            <a:xfrm>
              <a:off x="2888654"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5" name="Rectangle 484">
              <a:extLst>
                <a:ext uri="{FF2B5EF4-FFF2-40B4-BE49-F238E27FC236}">
                  <a16:creationId xmlns:a16="http://schemas.microsoft.com/office/drawing/2014/main" id="{A6740C30-E84F-4F46-AEC3-BCBA6A054F53}"/>
                </a:ext>
              </a:extLst>
            </p:cNvPr>
            <p:cNvSpPr/>
            <p:nvPr/>
          </p:nvSpPr>
          <p:spPr>
            <a:xfrm>
              <a:off x="1872654"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6" name="Rectangle 485">
              <a:extLst>
                <a:ext uri="{FF2B5EF4-FFF2-40B4-BE49-F238E27FC236}">
                  <a16:creationId xmlns:a16="http://schemas.microsoft.com/office/drawing/2014/main" id="{C93FE75B-A227-4D3A-A6E2-F84D125B61A5}"/>
                </a:ext>
              </a:extLst>
            </p:cNvPr>
            <p:cNvSpPr/>
            <p:nvPr/>
          </p:nvSpPr>
          <p:spPr>
            <a:xfrm>
              <a:off x="2126654"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7" name="Rectangle 486">
              <a:extLst>
                <a:ext uri="{FF2B5EF4-FFF2-40B4-BE49-F238E27FC236}">
                  <a16:creationId xmlns:a16="http://schemas.microsoft.com/office/drawing/2014/main" id="{A83557E9-C369-4380-98F8-C575E9726C1C}"/>
                </a:ext>
              </a:extLst>
            </p:cNvPr>
            <p:cNvSpPr/>
            <p:nvPr/>
          </p:nvSpPr>
          <p:spPr>
            <a:xfrm>
              <a:off x="2380654"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8" name="Rectangle 487">
              <a:extLst>
                <a:ext uri="{FF2B5EF4-FFF2-40B4-BE49-F238E27FC236}">
                  <a16:creationId xmlns:a16="http://schemas.microsoft.com/office/drawing/2014/main" id="{DDDAE5F5-D394-4354-84DF-800E9F54CF3F}"/>
                </a:ext>
              </a:extLst>
            </p:cNvPr>
            <p:cNvSpPr/>
            <p:nvPr/>
          </p:nvSpPr>
          <p:spPr>
            <a:xfrm>
              <a:off x="2634654"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89" name="Rectangle 488">
              <a:extLst>
                <a:ext uri="{FF2B5EF4-FFF2-40B4-BE49-F238E27FC236}">
                  <a16:creationId xmlns:a16="http://schemas.microsoft.com/office/drawing/2014/main" id="{84F9CE8D-9D37-4C4C-B0DF-E127B9D545FD}"/>
                </a:ext>
              </a:extLst>
            </p:cNvPr>
            <p:cNvSpPr/>
            <p:nvPr/>
          </p:nvSpPr>
          <p:spPr>
            <a:xfrm>
              <a:off x="2888654"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0" name="Rectangle 489">
              <a:extLst>
                <a:ext uri="{FF2B5EF4-FFF2-40B4-BE49-F238E27FC236}">
                  <a16:creationId xmlns:a16="http://schemas.microsoft.com/office/drawing/2014/main" id="{C44AF00D-8491-4EF4-BD11-BECC97D6A9D9}"/>
                </a:ext>
              </a:extLst>
            </p:cNvPr>
            <p:cNvSpPr/>
            <p:nvPr/>
          </p:nvSpPr>
          <p:spPr>
            <a:xfrm>
              <a:off x="1872654"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1" name="Rectangle 490">
              <a:extLst>
                <a:ext uri="{FF2B5EF4-FFF2-40B4-BE49-F238E27FC236}">
                  <a16:creationId xmlns:a16="http://schemas.microsoft.com/office/drawing/2014/main" id="{A1F7C94A-334B-4E4A-80AE-FD474A2E8AE8}"/>
                </a:ext>
              </a:extLst>
            </p:cNvPr>
            <p:cNvSpPr/>
            <p:nvPr/>
          </p:nvSpPr>
          <p:spPr>
            <a:xfrm>
              <a:off x="2126654"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2" name="Rectangle 491">
              <a:extLst>
                <a:ext uri="{FF2B5EF4-FFF2-40B4-BE49-F238E27FC236}">
                  <a16:creationId xmlns:a16="http://schemas.microsoft.com/office/drawing/2014/main" id="{AEEECD60-6BF5-45D8-AE1B-1239489BFFEC}"/>
                </a:ext>
              </a:extLst>
            </p:cNvPr>
            <p:cNvSpPr/>
            <p:nvPr/>
          </p:nvSpPr>
          <p:spPr>
            <a:xfrm>
              <a:off x="2380654"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3" name="Rectangle 492">
              <a:extLst>
                <a:ext uri="{FF2B5EF4-FFF2-40B4-BE49-F238E27FC236}">
                  <a16:creationId xmlns:a16="http://schemas.microsoft.com/office/drawing/2014/main" id="{4993038F-A742-449C-BC2B-E54DD2605F19}"/>
                </a:ext>
              </a:extLst>
            </p:cNvPr>
            <p:cNvSpPr/>
            <p:nvPr/>
          </p:nvSpPr>
          <p:spPr>
            <a:xfrm>
              <a:off x="2634654"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4" name="Rectangle 493">
              <a:extLst>
                <a:ext uri="{FF2B5EF4-FFF2-40B4-BE49-F238E27FC236}">
                  <a16:creationId xmlns:a16="http://schemas.microsoft.com/office/drawing/2014/main" id="{1322CD36-AD02-44A7-B93D-F5976AC2B21F}"/>
                </a:ext>
              </a:extLst>
            </p:cNvPr>
            <p:cNvSpPr/>
            <p:nvPr/>
          </p:nvSpPr>
          <p:spPr>
            <a:xfrm>
              <a:off x="2888654"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495" name="Group 494">
            <a:extLst>
              <a:ext uri="{FF2B5EF4-FFF2-40B4-BE49-F238E27FC236}">
                <a16:creationId xmlns:a16="http://schemas.microsoft.com/office/drawing/2014/main" id="{09E806A6-8204-4B44-9B3B-3071F76D1846}"/>
              </a:ext>
            </a:extLst>
          </p:cNvPr>
          <p:cNvGrpSpPr/>
          <p:nvPr/>
        </p:nvGrpSpPr>
        <p:grpSpPr>
          <a:xfrm>
            <a:off x="3775415" y="2333389"/>
            <a:ext cx="1245001" cy="3740551"/>
            <a:chOff x="1872654" y="2546749"/>
            <a:chExt cx="1245001" cy="3740551"/>
          </a:xfrm>
          <a:solidFill>
            <a:schemeClr val="accent2"/>
          </a:solidFill>
        </p:grpSpPr>
        <p:sp>
          <p:nvSpPr>
            <p:cNvPr id="496" name="Rectangle 495">
              <a:extLst>
                <a:ext uri="{FF2B5EF4-FFF2-40B4-BE49-F238E27FC236}">
                  <a16:creationId xmlns:a16="http://schemas.microsoft.com/office/drawing/2014/main" id="{BD9FBB85-AD92-4023-BE36-513148C94030}"/>
                </a:ext>
              </a:extLst>
            </p:cNvPr>
            <p:cNvSpPr/>
            <p:nvPr/>
          </p:nvSpPr>
          <p:spPr>
            <a:xfrm>
              <a:off x="1872654"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7" name="Rectangle 496">
              <a:extLst>
                <a:ext uri="{FF2B5EF4-FFF2-40B4-BE49-F238E27FC236}">
                  <a16:creationId xmlns:a16="http://schemas.microsoft.com/office/drawing/2014/main" id="{295F8D79-662A-4058-B5F1-7BA44B326C6F}"/>
                </a:ext>
              </a:extLst>
            </p:cNvPr>
            <p:cNvSpPr/>
            <p:nvPr/>
          </p:nvSpPr>
          <p:spPr>
            <a:xfrm>
              <a:off x="2126654"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8" name="Rectangle 497">
              <a:extLst>
                <a:ext uri="{FF2B5EF4-FFF2-40B4-BE49-F238E27FC236}">
                  <a16:creationId xmlns:a16="http://schemas.microsoft.com/office/drawing/2014/main" id="{3AF38174-9CA6-4B9D-9659-0CD02A33129C}"/>
                </a:ext>
              </a:extLst>
            </p:cNvPr>
            <p:cNvSpPr/>
            <p:nvPr/>
          </p:nvSpPr>
          <p:spPr>
            <a:xfrm>
              <a:off x="2380654"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499" name="Rectangle 498">
              <a:extLst>
                <a:ext uri="{FF2B5EF4-FFF2-40B4-BE49-F238E27FC236}">
                  <a16:creationId xmlns:a16="http://schemas.microsoft.com/office/drawing/2014/main" id="{10188C15-313C-4274-AA0A-181B35A461E5}"/>
                </a:ext>
              </a:extLst>
            </p:cNvPr>
            <p:cNvSpPr/>
            <p:nvPr/>
          </p:nvSpPr>
          <p:spPr>
            <a:xfrm>
              <a:off x="2634654"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0" name="Rectangle 499">
              <a:extLst>
                <a:ext uri="{FF2B5EF4-FFF2-40B4-BE49-F238E27FC236}">
                  <a16:creationId xmlns:a16="http://schemas.microsoft.com/office/drawing/2014/main" id="{EA0952D9-209E-4F0F-8B12-19B41D1E7177}"/>
                </a:ext>
              </a:extLst>
            </p:cNvPr>
            <p:cNvSpPr/>
            <p:nvPr/>
          </p:nvSpPr>
          <p:spPr>
            <a:xfrm>
              <a:off x="2888654"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1" name="Rectangle 500">
              <a:extLst>
                <a:ext uri="{FF2B5EF4-FFF2-40B4-BE49-F238E27FC236}">
                  <a16:creationId xmlns:a16="http://schemas.microsoft.com/office/drawing/2014/main" id="{C90C71DA-7FA1-4710-99EA-53C6CA376111}"/>
                </a:ext>
              </a:extLst>
            </p:cNvPr>
            <p:cNvSpPr/>
            <p:nvPr/>
          </p:nvSpPr>
          <p:spPr>
            <a:xfrm>
              <a:off x="1872654"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2" name="Rectangle 501">
              <a:extLst>
                <a:ext uri="{FF2B5EF4-FFF2-40B4-BE49-F238E27FC236}">
                  <a16:creationId xmlns:a16="http://schemas.microsoft.com/office/drawing/2014/main" id="{85D6B365-3F3B-4E80-9E1E-2CEFD7734C04}"/>
                </a:ext>
              </a:extLst>
            </p:cNvPr>
            <p:cNvSpPr/>
            <p:nvPr/>
          </p:nvSpPr>
          <p:spPr>
            <a:xfrm>
              <a:off x="2126654"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3" name="Rectangle 502">
              <a:extLst>
                <a:ext uri="{FF2B5EF4-FFF2-40B4-BE49-F238E27FC236}">
                  <a16:creationId xmlns:a16="http://schemas.microsoft.com/office/drawing/2014/main" id="{040BCF5D-4F04-4F61-8426-66B2FE67A74D}"/>
                </a:ext>
              </a:extLst>
            </p:cNvPr>
            <p:cNvSpPr/>
            <p:nvPr/>
          </p:nvSpPr>
          <p:spPr>
            <a:xfrm>
              <a:off x="2380654"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4" name="Rectangle 503">
              <a:extLst>
                <a:ext uri="{FF2B5EF4-FFF2-40B4-BE49-F238E27FC236}">
                  <a16:creationId xmlns:a16="http://schemas.microsoft.com/office/drawing/2014/main" id="{75DB9F00-7B2B-473F-A55E-00D7E599A871}"/>
                </a:ext>
              </a:extLst>
            </p:cNvPr>
            <p:cNvSpPr/>
            <p:nvPr/>
          </p:nvSpPr>
          <p:spPr>
            <a:xfrm>
              <a:off x="2634654"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5" name="Rectangle 504">
              <a:extLst>
                <a:ext uri="{FF2B5EF4-FFF2-40B4-BE49-F238E27FC236}">
                  <a16:creationId xmlns:a16="http://schemas.microsoft.com/office/drawing/2014/main" id="{0BFAEF38-2A64-4236-9EDB-F1DF1DC0EC33}"/>
                </a:ext>
              </a:extLst>
            </p:cNvPr>
            <p:cNvSpPr/>
            <p:nvPr/>
          </p:nvSpPr>
          <p:spPr>
            <a:xfrm>
              <a:off x="2888654"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6" name="Rectangle 505">
              <a:extLst>
                <a:ext uri="{FF2B5EF4-FFF2-40B4-BE49-F238E27FC236}">
                  <a16:creationId xmlns:a16="http://schemas.microsoft.com/office/drawing/2014/main" id="{0DBD74FE-1C60-40A4-92B1-76DAE0FB9A1B}"/>
                </a:ext>
              </a:extLst>
            </p:cNvPr>
            <p:cNvSpPr/>
            <p:nvPr/>
          </p:nvSpPr>
          <p:spPr>
            <a:xfrm>
              <a:off x="1872654"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7" name="Rectangle 506">
              <a:extLst>
                <a:ext uri="{FF2B5EF4-FFF2-40B4-BE49-F238E27FC236}">
                  <a16:creationId xmlns:a16="http://schemas.microsoft.com/office/drawing/2014/main" id="{2F0AD098-1947-42D6-B3B1-5EF8D96C88D5}"/>
                </a:ext>
              </a:extLst>
            </p:cNvPr>
            <p:cNvSpPr/>
            <p:nvPr/>
          </p:nvSpPr>
          <p:spPr>
            <a:xfrm>
              <a:off x="2126654"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8" name="Rectangle 507">
              <a:extLst>
                <a:ext uri="{FF2B5EF4-FFF2-40B4-BE49-F238E27FC236}">
                  <a16:creationId xmlns:a16="http://schemas.microsoft.com/office/drawing/2014/main" id="{9209D733-5F55-4F28-AD22-5CD9180321B1}"/>
                </a:ext>
              </a:extLst>
            </p:cNvPr>
            <p:cNvSpPr/>
            <p:nvPr/>
          </p:nvSpPr>
          <p:spPr>
            <a:xfrm>
              <a:off x="2380654"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09" name="Rectangle 508">
              <a:extLst>
                <a:ext uri="{FF2B5EF4-FFF2-40B4-BE49-F238E27FC236}">
                  <a16:creationId xmlns:a16="http://schemas.microsoft.com/office/drawing/2014/main" id="{68DDA5FC-1AB5-4C18-BE36-84C8BC585CC6}"/>
                </a:ext>
              </a:extLst>
            </p:cNvPr>
            <p:cNvSpPr/>
            <p:nvPr/>
          </p:nvSpPr>
          <p:spPr>
            <a:xfrm>
              <a:off x="2634654"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0" name="Rectangle 509">
              <a:extLst>
                <a:ext uri="{FF2B5EF4-FFF2-40B4-BE49-F238E27FC236}">
                  <a16:creationId xmlns:a16="http://schemas.microsoft.com/office/drawing/2014/main" id="{03B37888-4677-4043-8DED-1FF7D6E1939B}"/>
                </a:ext>
              </a:extLst>
            </p:cNvPr>
            <p:cNvSpPr/>
            <p:nvPr/>
          </p:nvSpPr>
          <p:spPr>
            <a:xfrm>
              <a:off x="2888654"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1" name="Rectangle 510">
              <a:extLst>
                <a:ext uri="{FF2B5EF4-FFF2-40B4-BE49-F238E27FC236}">
                  <a16:creationId xmlns:a16="http://schemas.microsoft.com/office/drawing/2014/main" id="{FC297EB1-58F7-46BD-BE56-4C13D8F9BB50}"/>
                </a:ext>
              </a:extLst>
            </p:cNvPr>
            <p:cNvSpPr/>
            <p:nvPr/>
          </p:nvSpPr>
          <p:spPr>
            <a:xfrm>
              <a:off x="1872654"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2" name="Rectangle 511">
              <a:extLst>
                <a:ext uri="{FF2B5EF4-FFF2-40B4-BE49-F238E27FC236}">
                  <a16:creationId xmlns:a16="http://schemas.microsoft.com/office/drawing/2014/main" id="{3AE2F69C-7EE4-4FEB-871D-9F58CF3219F2}"/>
                </a:ext>
              </a:extLst>
            </p:cNvPr>
            <p:cNvSpPr/>
            <p:nvPr/>
          </p:nvSpPr>
          <p:spPr>
            <a:xfrm>
              <a:off x="2126654"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3" name="Rectangle 512">
              <a:extLst>
                <a:ext uri="{FF2B5EF4-FFF2-40B4-BE49-F238E27FC236}">
                  <a16:creationId xmlns:a16="http://schemas.microsoft.com/office/drawing/2014/main" id="{4021337D-7B1C-42E3-856D-2792A1DA7C18}"/>
                </a:ext>
              </a:extLst>
            </p:cNvPr>
            <p:cNvSpPr/>
            <p:nvPr/>
          </p:nvSpPr>
          <p:spPr>
            <a:xfrm>
              <a:off x="2380654"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4" name="Rectangle 513">
              <a:extLst>
                <a:ext uri="{FF2B5EF4-FFF2-40B4-BE49-F238E27FC236}">
                  <a16:creationId xmlns:a16="http://schemas.microsoft.com/office/drawing/2014/main" id="{1C77E9EC-D38F-4F65-814D-91ABAD4A133C}"/>
                </a:ext>
              </a:extLst>
            </p:cNvPr>
            <p:cNvSpPr/>
            <p:nvPr/>
          </p:nvSpPr>
          <p:spPr>
            <a:xfrm>
              <a:off x="2634654"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5" name="Rectangle 514">
              <a:extLst>
                <a:ext uri="{FF2B5EF4-FFF2-40B4-BE49-F238E27FC236}">
                  <a16:creationId xmlns:a16="http://schemas.microsoft.com/office/drawing/2014/main" id="{A1EE2CC5-D777-4A01-8B05-DD6AE47C5B6B}"/>
                </a:ext>
              </a:extLst>
            </p:cNvPr>
            <p:cNvSpPr/>
            <p:nvPr/>
          </p:nvSpPr>
          <p:spPr>
            <a:xfrm>
              <a:off x="2888654"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6" name="Rectangle 515">
              <a:extLst>
                <a:ext uri="{FF2B5EF4-FFF2-40B4-BE49-F238E27FC236}">
                  <a16:creationId xmlns:a16="http://schemas.microsoft.com/office/drawing/2014/main" id="{5C8700E8-7712-40A8-9439-263F048FF623}"/>
                </a:ext>
              </a:extLst>
            </p:cNvPr>
            <p:cNvSpPr/>
            <p:nvPr/>
          </p:nvSpPr>
          <p:spPr>
            <a:xfrm>
              <a:off x="1872654"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7" name="Rectangle 516">
              <a:extLst>
                <a:ext uri="{FF2B5EF4-FFF2-40B4-BE49-F238E27FC236}">
                  <a16:creationId xmlns:a16="http://schemas.microsoft.com/office/drawing/2014/main" id="{D6F27FC6-4589-4A60-8814-EA53EDAEAFC3}"/>
                </a:ext>
              </a:extLst>
            </p:cNvPr>
            <p:cNvSpPr/>
            <p:nvPr/>
          </p:nvSpPr>
          <p:spPr>
            <a:xfrm>
              <a:off x="2126654"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8" name="Rectangle 517">
              <a:extLst>
                <a:ext uri="{FF2B5EF4-FFF2-40B4-BE49-F238E27FC236}">
                  <a16:creationId xmlns:a16="http://schemas.microsoft.com/office/drawing/2014/main" id="{080D4A5A-25E6-4A27-B4A5-C309F6021980}"/>
                </a:ext>
              </a:extLst>
            </p:cNvPr>
            <p:cNvSpPr/>
            <p:nvPr/>
          </p:nvSpPr>
          <p:spPr>
            <a:xfrm>
              <a:off x="2380654"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19" name="Rectangle 518">
              <a:extLst>
                <a:ext uri="{FF2B5EF4-FFF2-40B4-BE49-F238E27FC236}">
                  <a16:creationId xmlns:a16="http://schemas.microsoft.com/office/drawing/2014/main" id="{821E2BB1-261B-44B6-8080-644757D862FA}"/>
                </a:ext>
              </a:extLst>
            </p:cNvPr>
            <p:cNvSpPr/>
            <p:nvPr/>
          </p:nvSpPr>
          <p:spPr>
            <a:xfrm>
              <a:off x="2634654"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20" name="Rectangle 519">
              <a:extLst>
                <a:ext uri="{FF2B5EF4-FFF2-40B4-BE49-F238E27FC236}">
                  <a16:creationId xmlns:a16="http://schemas.microsoft.com/office/drawing/2014/main" id="{7E08ACD4-B3C0-448E-9170-976815EA84FA}"/>
                </a:ext>
              </a:extLst>
            </p:cNvPr>
            <p:cNvSpPr/>
            <p:nvPr/>
          </p:nvSpPr>
          <p:spPr>
            <a:xfrm>
              <a:off x="2888654"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21" name="Rectangle 520">
              <a:extLst>
                <a:ext uri="{FF2B5EF4-FFF2-40B4-BE49-F238E27FC236}">
                  <a16:creationId xmlns:a16="http://schemas.microsoft.com/office/drawing/2014/main" id="{FD348E48-2F96-470E-BAFC-C12AAC75BBAC}"/>
                </a:ext>
              </a:extLst>
            </p:cNvPr>
            <p:cNvSpPr/>
            <p:nvPr/>
          </p:nvSpPr>
          <p:spPr>
            <a:xfrm>
              <a:off x="1872654"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22" name="Rectangle 521">
              <a:extLst>
                <a:ext uri="{FF2B5EF4-FFF2-40B4-BE49-F238E27FC236}">
                  <a16:creationId xmlns:a16="http://schemas.microsoft.com/office/drawing/2014/main" id="{0D202605-249C-49D7-91BD-4CE4C444C0D1}"/>
                </a:ext>
              </a:extLst>
            </p:cNvPr>
            <p:cNvSpPr/>
            <p:nvPr/>
          </p:nvSpPr>
          <p:spPr>
            <a:xfrm>
              <a:off x="2126654"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23" name="Rectangle 522">
              <a:extLst>
                <a:ext uri="{FF2B5EF4-FFF2-40B4-BE49-F238E27FC236}">
                  <a16:creationId xmlns:a16="http://schemas.microsoft.com/office/drawing/2014/main" id="{B57649A7-6AC9-4794-8D49-4B712E0BDC90}"/>
                </a:ext>
              </a:extLst>
            </p:cNvPr>
            <p:cNvSpPr/>
            <p:nvPr/>
          </p:nvSpPr>
          <p:spPr>
            <a:xfrm>
              <a:off x="2380654"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24" name="Rectangle 523">
              <a:extLst>
                <a:ext uri="{FF2B5EF4-FFF2-40B4-BE49-F238E27FC236}">
                  <a16:creationId xmlns:a16="http://schemas.microsoft.com/office/drawing/2014/main" id="{3D4788A5-F8B7-47FE-B0DC-7AE223607270}"/>
                </a:ext>
              </a:extLst>
            </p:cNvPr>
            <p:cNvSpPr/>
            <p:nvPr/>
          </p:nvSpPr>
          <p:spPr>
            <a:xfrm>
              <a:off x="2634654"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25" name="Rectangle 524">
              <a:extLst>
                <a:ext uri="{FF2B5EF4-FFF2-40B4-BE49-F238E27FC236}">
                  <a16:creationId xmlns:a16="http://schemas.microsoft.com/office/drawing/2014/main" id="{FA983F64-0E64-4E77-A308-4F31BA1F88B5}"/>
                </a:ext>
              </a:extLst>
            </p:cNvPr>
            <p:cNvSpPr/>
            <p:nvPr/>
          </p:nvSpPr>
          <p:spPr>
            <a:xfrm>
              <a:off x="2888654"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26" name="Rectangle 525">
              <a:extLst>
                <a:ext uri="{FF2B5EF4-FFF2-40B4-BE49-F238E27FC236}">
                  <a16:creationId xmlns:a16="http://schemas.microsoft.com/office/drawing/2014/main" id="{D4642BD9-F21A-4D53-AA10-2DDE3EF50B24}"/>
                </a:ext>
              </a:extLst>
            </p:cNvPr>
            <p:cNvSpPr/>
            <p:nvPr/>
          </p:nvSpPr>
          <p:spPr>
            <a:xfrm>
              <a:off x="1872654"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27" name="Rectangle 526">
              <a:extLst>
                <a:ext uri="{FF2B5EF4-FFF2-40B4-BE49-F238E27FC236}">
                  <a16:creationId xmlns:a16="http://schemas.microsoft.com/office/drawing/2014/main" id="{D11150D7-A4B9-437E-83EF-A4C8B814928D}"/>
                </a:ext>
              </a:extLst>
            </p:cNvPr>
            <p:cNvSpPr/>
            <p:nvPr/>
          </p:nvSpPr>
          <p:spPr>
            <a:xfrm>
              <a:off x="2126654"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28" name="Rectangle 527">
              <a:extLst>
                <a:ext uri="{FF2B5EF4-FFF2-40B4-BE49-F238E27FC236}">
                  <a16:creationId xmlns:a16="http://schemas.microsoft.com/office/drawing/2014/main" id="{87E4F1FE-BC46-4F53-ACF6-FDD89B4DF13F}"/>
                </a:ext>
              </a:extLst>
            </p:cNvPr>
            <p:cNvSpPr/>
            <p:nvPr/>
          </p:nvSpPr>
          <p:spPr>
            <a:xfrm>
              <a:off x="2380654"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29" name="Rectangle 528">
              <a:extLst>
                <a:ext uri="{FF2B5EF4-FFF2-40B4-BE49-F238E27FC236}">
                  <a16:creationId xmlns:a16="http://schemas.microsoft.com/office/drawing/2014/main" id="{DD309E54-4533-4CF4-8FC4-13985B67046E}"/>
                </a:ext>
              </a:extLst>
            </p:cNvPr>
            <p:cNvSpPr/>
            <p:nvPr/>
          </p:nvSpPr>
          <p:spPr>
            <a:xfrm>
              <a:off x="2634654"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30" name="Rectangle 529">
              <a:extLst>
                <a:ext uri="{FF2B5EF4-FFF2-40B4-BE49-F238E27FC236}">
                  <a16:creationId xmlns:a16="http://schemas.microsoft.com/office/drawing/2014/main" id="{F96E12F7-54DB-4AAF-97AE-7988A0C54CB7}"/>
                </a:ext>
              </a:extLst>
            </p:cNvPr>
            <p:cNvSpPr/>
            <p:nvPr/>
          </p:nvSpPr>
          <p:spPr>
            <a:xfrm>
              <a:off x="2888654"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31" name="Rectangle 530">
              <a:extLst>
                <a:ext uri="{FF2B5EF4-FFF2-40B4-BE49-F238E27FC236}">
                  <a16:creationId xmlns:a16="http://schemas.microsoft.com/office/drawing/2014/main" id="{5E20553A-B011-4A5F-9BDF-B66A650DBC8F}"/>
                </a:ext>
              </a:extLst>
            </p:cNvPr>
            <p:cNvSpPr/>
            <p:nvPr/>
          </p:nvSpPr>
          <p:spPr>
            <a:xfrm>
              <a:off x="1872654"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32" name="Rectangle 531">
              <a:extLst>
                <a:ext uri="{FF2B5EF4-FFF2-40B4-BE49-F238E27FC236}">
                  <a16:creationId xmlns:a16="http://schemas.microsoft.com/office/drawing/2014/main" id="{EABE2329-25E3-4E2F-A402-71C0B2A70029}"/>
                </a:ext>
              </a:extLst>
            </p:cNvPr>
            <p:cNvSpPr/>
            <p:nvPr/>
          </p:nvSpPr>
          <p:spPr>
            <a:xfrm>
              <a:off x="2126654"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33" name="Rectangle 532">
              <a:extLst>
                <a:ext uri="{FF2B5EF4-FFF2-40B4-BE49-F238E27FC236}">
                  <a16:creationId xmlns:a16="http://schemas.microsoft.com/office/drawing/2014/main" id="{73372310-73C3-4B14-8DEC-3EB95AFCE0BB}"/>
                </a:ext>
              </a:extLst>
            </p:cNvPr>
            <p:cNvSpPr/>
            <p:nvPr/>
          </p:nvSpPr>
          <p:spPr>
            <a:xfrm>
              <a:off x="2380654"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34" name="Rectangle 533">
              <a:extLst>
                <a:ext uri="{FF2B5EF4-FFF2-40B4-BE49-F238E27FC236}">
                  <a16:creationId xmlns:a16="http://schemas.microsoft.com/office/drawing/2014/main" id="{9D7744C7-9F35-4839-BCDD-9A38415E7F1C}"/>
                </a:ext>
              </a:extLst>
            </p:cNvPr>
            <p:cNvSpPr/>
            <p:nvPr/>
          </p:nvSpPr>
          <p:spPr>
            <a:xfrm>
              <a:off x="2634654"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35" name="Rectangle 534">
              <a:extLst>
                <a:ext uri="{FF2B5EF4-FFF2-40B4-BE49-F238E27FC236}">
                  <a16:creationId xmlns:a16="http://schemas.microsoft.com/office/drawing/2014/main" id="{81E0129B-5BC5-4518-8F5E-6BBD19783A7A}"/>
                </a:ext>
              </a:extLst>
            </p:cNvPr>
            <p:cNvSpPr/>
            <p:nvPr/>
          </p:nvSpPr>
          <p:spPr>
            <a:xfrm>
              <a:off x="2888654"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36" name="Rectangle 535">
              <a:extLst>
                <a:ext uri="{FF2B5EF4-FFF2-40B4-BE49-F238E27FC236}">
                  <a16:creationId xmlns:a16="http://schemas.microsoft.com/office/drawing/2014/main" id="{B41B755A-1D60-4270-9273-9AACA14D125A}"/>
                </a:ext>
              </a:extLst>
            </p:cNvPr>
            <p:cNvSpPr/>
            <p:nvPr/>
          </p:nvSpPr>
          <p:spPr>
            <a:xfrm>
              <a:off x="1872654"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37" name="Rectangle 536">
              <a:extLst>
                <a:ext uri="{FF2B5EF4-FFF2-40B4-BE49-F238E27FC236}">
                  <a16:creationId xmlns:a16="http://schemas.microsoft.com/office/drawing/2014/main" id="{43E54919-895F-4D34-9A85-D398246BC211}"/>
                </a:ext>
              </a:extLst>
            </p:cNvPr>
            <p:cNvSpPr/>
            <p:nvPr/>
          </p:nvSpPr>
          <p:spPr>
            <a:xfrm>
              <a:off x="2126654"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38" name="Rectangle 537">
              <a:extLst>
                <a:ext uri="{FF2B5EF4-FFF2-40B4-BE49-F238E27FC236}">
                  <a16:creationId xmlns:a16="http://schemas.microsoft.com/office/drawing/2014/main" id="{721B7E27-CC37-4B54-91D4-631A80AFF45B}"/>
                </a:ext>
              </a:extLst>
            </p:cNvPr>
            <p:cNvSpPr/>
            <p:nvPr/>
          </p:nvSpPr>
          <p:spPr>
            <a:xfrm>
              <a:off x="2380654"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39" name="Rectangle 538">
              <a:extLst>
                <a:ext uri="{FF2B5EF4-FFF2-40B4-BE49-F238E27FC236}">
                  <a16:creationId xmlns:a16="http://schemas.microsoft.com/office/drawing/2014/main" id="{22B72139-F124-4BE5-B2FB-1A8F7485518B}"/>
                </a:ext>
              </a:extLst>
            </p:cNvPr>
            <p:cNvSpPr/>
            <p:nvPr/>
          </p:nvSpPr>
          <p:spPr>
            <a:xfrm>
              <a:off x="2634654"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0" name="Rectangle 539">
              <a:extLst>
                <a:ext uri="{FF2B5EF4-FFF2-40B4-BE49-F238E27FC236}">
                  <a16:creationId xmlns:a16="http://schemas.microsoft.com/office/drawing/2014/main" id="{B8FBE979-15D1-4684-A0A2-DD45C03AF7AC}"/>
                </a:ext>
              </a:extLst>
            </p:cNvPr>
            <p:cNvSpPr/>
            <p:nvPr/>
          </p:nvSpPr>
          <p:spPr>
            <a:xfrm>
              <a:off x="2888654"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1" name="Rectangle 540">
              <a:extLst>
                <a:ext uri="{FF2B5EF4-FFF2-40B4-BE49-F238E27FC236}">
                  <a16:creationId xmlns:a16="http://schemas.microsoft.com/office/drawing/2014/main" id="{D2E92360-68F7-485B-B01F-20E82213D4F5}"/>
                </a:ext>
              </a:extLst>
            </p:cNvPr>
            <p:cNvSpPr/>
            <p:nvPr/>
          </p:nvSpPr>
          <p:spPr>
            <a:xfrm>
              <a:off x="1872654"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2" name="Rectangle 541">
              <a:extLst>
                <a:ext uri="{FF2B5EF4-FFF2-40B4-BE49-F238E27FC236}">
                  <a16:creationId xmlns:a16="http://schemas.microsoft.com/office/drawing/2014/main" id="{569A00D1-98CC-44C7-B798-BE6B3481B630}"/>
                </a:ext>
              </a:extLst>
            </p:cNvPr>
            <p:cNvSpPr/>
            <p:nvPr/>
          </p:nvSpPr>
          <p:spPr>
            <a:xfrm>
              <a:off x="2126654"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3" name="Rectangle 542">
              <a:extLst>
                <a:ext uri="{FF2B5EF4-FFF2-40B4-BE49-F238E27FC236}">
                  <a16:creationId xmlns:a16="http://schemas.microsoft.com/office/drawing/2014/main" id="{E9425D19-0859-4B77-A106-89C7B040AAD7}"/>
                </a:ext>
              </a:extLst>
            </p:cNvPr>
            <p:cNvSpPr/>
            <p:nvPr/>
          </p:nvSpPr>
          <p:spPr>
            <a:xfrm>
              <a:off x="2380654"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4" name="Rectangle 543">
              <a:extLst>
                <a:ext uri="{FF2B5EF4-FFF2-40B4-BE49-F238E27FC236}">
                  <a16:creationId xmlns:a16="http://schemas.microsoft.com/office/drawing/2014/main" id="{DF3027EB-9F06-492D-B616-2869C429A526}"/>
                </a:ext>
              </a:extLst>
            </p:cNvPr>
            <p:cNvSpPr/>
            <p:nvPr/>
          </p:nvSpPr>
          <p:spPr>
            <a:xfrm>
              <a:off x="2634654"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5" name="Rectangle 544">
              <a:extLst>
                <a:ext uri="{FF2B5EF4-FFF2-40B4-BE49-F238E27FC236}">
                  <a16:creationId xmlns:a16="http://schemas.microsoft.com/office/drawing/2014/main" id="{4081025C-BAD0-47BD-B245-9C4D89EC296B}"/>
                </a:ext>
              </a:extLst>
            </p:cNvPr>
            <p:cNvSpPr/>
            <p:nvPr/>
          </p:nvSpPr>
          <p:spPr>
            <a:xfrm>
              <a:off x="2888654"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6" name="Rectangle 545">
              <a:extLst>
                <a:ext uri="{FF2B5EF4-FFF2-40B4-BE49-F238E27FC236}">
                  <a16:creationId xmlns:a16="http://schemas.microsoft.com/office/drawing/2014/main" id="{6625A3D0-F444-45E8-900F-6FA103C0DC9E}"/>
                </a:ext>
              </a:extLst>
            </p:cNvPr>
            <p:cNvSpPr/>
            <p:nvPr/>
          </p:nvSpPr>
          <p:spPr>
            <a:xfrm>
              <a:off x="1872654"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7" name="Rectangle 546">
              <a:extLst>
                <a:ext uri="{FF2B5EF4-FFF2-40B4-BE49-F238E27FC236}">
                  <a16:creationId xmlns:a16="http://schemas.microsoft.com/office/drawing/2014/main" id="{5437AC73-3B0E-42E0-B50D-F7619EB59276}"/>
                </a:ext>
              </a:extLst>
            </p:cNvPr>
            <p:cNvSpPr/>
            <p:nvPr/>
          </p:nvSpPr>
          <p:spPr>
            <a:xfrm>
              <a:off x="2126654"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8" name="Rectangle 547">
              <a:extLst>
                <a:ext uri="{FF2B5EF4-FFF2-40B4-BE49-F238E27FC236}">
                  <a16:creationId xmlns:a16="http://schemas.microsoft.com/office/drawing/2014/main" id="{1E2D6927-460F-4A38-BBAB-8D90B9237D4D}"/>
                </a:ext>
              </a:extLst>
            </p:cNvPr>
            <p:cNvSpPr/>
            <p:nvPr/>
          </p:nvSpPr>
          <p:spPr>
            <a:xfrm>
              <a:off x="2380654"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49" name="Rectangle 548">
              <a:extLst>
                <a:ext uri="{FF2B5EF4-FFF2-40B4-BE49-F238E27FC236}">
                  <a16:creationId xmlns:a16="http://schemas.microsoft.com/office/drawing/2014/main" id="{5FE2357D-594E-42E8-AEC5-7C6437BDEEC7}"/>
                </a:ext>
              </a:extLst>
            </p:cNvPr>
            <p:cNvSpPr/>
            <p:nvPr/>
          </p:nvSpPr>
          <p:spPr>
            <a:xfrm>
              <a:off x="2634654"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50" name="Rectangle 549">
              <a:extLst>
                <a:ext uri="{FF2B5EF4-FFF2-40B4-BE49-F238E27FC236}">
                  <a16:creationId xmlns:a16="http://schemas.microsoft.com/office/drawing/2014/main" id="{9D025861-17CB-462B-B858-F26BBFA9CE91}"/>
                </a:ext>
              </a:extLst>
            </p:cNvPr>
            <p:cNvSpPr/>
            <p:nvPr/>
          </p:nvSpPr>
          <p:spPr>
            <a:xfrm>
              <a:off x="2888654"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51" name="Rectangle 550">
              <a:extLst>
                <a:ext uri="{FF2B5EF4-FFF2-40B4-BE49-F238E27FC236}">
                  <a16:creationId xmlns:a16="http://schemas.microsoft.com/office/drawing/2014/main" id="{4CBC42C3-D89C-4DE4-B482-98B51BAA2553}"/>
                </a:ext>
              </a:extLst>
            </p:cNvPr>
            <p:cNvSpPr/>
            <p:nvPr/>
          </p:nvSpPr>
          <p:spPr>
            <a:xfrm>
              <a:off x="1872654"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52" name="Rectangle 551">
              <a:extLst>
                <a:ext uri="{FF2B5EF4-FFF2-40B4-BE49-F238E27FC236}">
                  <a16:creationId xmlns:a16="http://schemas.microsoft.com/office/drawing/2014/main" id="{EC1C792B-3923-44B1-A48F-9C503226E5D0}"/>
                </a:ext>
              </a:extLst>
            </p:cNvPr>
            <p:cNvSpPr/>
            <p:nvPr/>
          </p:nvSpPr>
          <p:spPr>
            <a:xfrm>
              <a:off x="2126654"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53" name="Rectangle 552">
              <a:extLst>
                <a:ext uri="{FF2B5EF4-FFF2-40B4-BE49-F238E27FC236}">
                  <a16:creationId xmlns:a16="http://schemas.microsoft.com/office/drawing/2014/main" id="{F467E38A-3FAC-4F05-B33E-BCED563EBA3F}"/>
                </a:ext>
              </a:extLst>
            </p:cNvPr>
            <p:cNvSpPr/>
            <p:nvPr/>
          </p:nvSpPr>
          <p:spPr>
            <a:xfrm>
              <a:off x="2380654"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54" name="Rectangle 553">
              <a:extLst>
                <a:ext uri="{FF2B5EF4-FFF2-40B4-BE49-F238E27FC236}">
                  <a16:creationId xmlns:a16="http://schemas.microsoft.com/office/drawing/2014/main" id="{93DB399F-A272-436A-A33A-69ADA366024E}"/>
                </a:ext>
              </a:extLst>
            </p:cNvPr>
            <p:cNvSpPr/>
            <p:nvPr/>
          </p:nvSpPr>
          <p:spPr>
            <a:xfrm>
              <a:off x="2634654"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55" name="Rectangle 554">
              <a:extLst>
                <a:ext uri="{FF2B5EF4-FFF2-40B4-BE49-F238E27FC236}">
                  <a16:creationId xmlns:a16="http://schemas.microsoft.com/office/drawing/2014/main" id="{7DF318D1-9D99-486E-A152-A77D72A04A07}"/>
                </a:ext>
              </a:extLst>
            </p:cNvPr>
            <p:cNvSpPr/>
            <p:nvPr/>
          </p:nvSpPr>
          <p:spPr>
            <a:xfrm>
              <a:off x="2888654"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556" name="Group 555">
            <a:extLst>
              <a:ext uri="{FF2B5EF4-FFF2-40B4-BE49-F238E27FC236}">
                <a16:creationId xmlns:a16="http://schemas.microsoft.com/office/drawing/2014/main" id="{E433E6DE-CE26-4070-97FF-D8B6E69FE09F}"/>
              </a:ext>
            </a:extLst>
          </p:cNvPr>
          <p:cNvGrpSpPr/>
          <p:nvPr/>
        </p:nvGrpSpPr>
        <p:grpSpPr>
          <a:xfrm>
            <a:off x="5322626" y="3838339"/>
            <a:ext cx="1245001" cy="730651"/>
            <a:chOff x="3419865" y="4051699"/>
            <a:chExt cx="1245001" cy="730651"/>
          </a:xfrm>
          <a:solidFill>
            <a:schemeClr val="accent1"/>
          </a:solidFill>
        </p:grpSpPr>
        <p:sp>
          <p:nvSpPr>
            <p:cNvPr id="557" name="Rectangle 556">
              <a:extLst>
                <a:ext uri="{FF2B5EF4-FFF2-40B4-BE49-F238E27FC236}">
                  <a16:creationId xmlns:a16="http://schemas.microsoft.com/office/drawing/2014/main" id="{C0190C3C-2687-457C-91DF-674F48E0F676}"/>
                </a:ext>
              </a:extLst>
            </p:cNvPr>
            <p:cNvSpPr/>
            <p:nvPr/>
          </p:nvSpPr>
          <p:spPr>
            <a:xfrm>
              <a:off x="3419865"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58" name="Rectangle 557">
              <a:extLst>
                <a:ext uri="{FF2B5EF4-FFF2-40B4-BE49-F238E27FC236}">
                  <a16:creationId xmlns:a16="http://schemas.microsoft.com/office/drawing/2014/main" id="{83ADC0D5-D8F5-4DDC-A31C-D280F3DD5F34}"/>
                </a:ext>
              </a:extLst>
            </p:cNvPr>
            <p:cNvSpPr/>
            <p:nvPr/>
          </p:nvSpPr>
          <p:spPr>
            <a:xfrm>
              <a:off x="3673865"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59" name="Rectangle 558">
              <a:extLst>
                <a:ext uri="{FF2B5EF4-FFF2-40B4-BE49-F238E27FC236}">
                  <a16:creationId xmlns:a16="http://schemas.microsoft.com/office/drawing/2014/main" id="{F514A6CE-167D-4C13-A188-5FBD1152205A}"/>
                </a:ext>
              </a:extLst>
            </p:cNvPr>
            <p:cNvSpPr/>
            <p:nvPr/>
          </p:nvSpPr>
          <p:spPr>
            <a:xfrm>
              <a:off x="3927865"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0" name="Rectangle 559">
              <a:extLst>
                <a:ext uri="{FF2B5EF4-FFF2-40B4-BE49-F238E27FC236}">
                  <a16:creationId xmlns:a16="http://schemas.microsoft.com/office/drawing/2014/main" id="{4BAF10AD-3E1F-461E-8DC0-E5579A70D53B}"/>
                </a:ext>
              </a:extLst>
            </p:cNvPr>
            <p:cNvSpPr/>
            <p:nvPr/>
          </p:nvSpPr>
          <p:spPr>
            <a:xfrm>
              <a:off x="4181865"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1" name="Rectangle 560">
              <a:extLst>
                <a:ext uri="{FF2B5EF4-FFF2-40B4-BE49-F238E27FC236}">
                  <a16:creationId xmlns:a16="http://schemas.microsoft.com/office/drawing/2014/main" id="{AA69FA57-FF3B-4D9D-A2CE-55FD755D8273}"/>
                </a:ext>
              </a:extLst>
            </p:cNvPr>
            <p:cNvSpPr/>
            <p:nvPr/>
          </p:nvSpPr>
          <p:spPr>
            <a:xfrm>
              <a:off x="4435865"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2" name="Rectangle 561">
              <a:extLst>
                <a:ext uri="{FF2B5EF4-FFF2-40B4-BE49-F238E27FC236}">
                  <a16:creationId xmlns:a16="http://schemas.microsoft.com/office/drawing/2014/main" id="{2448CA3B-A4EF-4115-B60C-8988B3AC16D1}"/>
                </a:ext>
              </a:extLst>
            </p:cNvPr>
            <p:cNvSpPr/>
            <p:nvPr/>
          </p:nvSpPr>
          <p:spPr>
            <a:xfrm>
              <a:off x="3419865"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3" name="Rectangle 562">
              <a:extLst>
                <a:ext uri="{FF2B5EF4-FFF2-40B4-BE49-F238E27FC236}">
                  <a16:creationId xmlns:a16="http://schemas.microsoft.com/office/drawing/2014/main" id="{93A03E72-30D4-4C26-B19E-11D435C019FE}"/>
                </a:ext>
              </a:extLst>
            </p:cNvPr>
            <p:cNvSpPr/>
            <p:nvPr/>
          </p:nvSpPr>
          <p:spPr>
            <a:xfrm>
              <a:off x="3673865"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4" name="Rectangle 563">
              <a:extLst>
                <a:ext uri="{FF2B5EF4-FFF2-40B4-BE49-F238E27FC236}">
                  <a16:creationId xmlns:a16="http://schemas.microsoft.com/office/drawing/2014/main" id="{6663E435-8662-4139-9C80-6AE310F1B1F5}"/>
                </a:ext>
              </a:extLst>
            </p:cNvPr>
            <p:cNvSpPr/>
            <p:nvPr/>
          </p:nvSpPr>
          <p:spPr>
            <a:xfrm>
              <a:off x="3927865"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5" name="Rectangle 564">
              <a:extLst>
                <a:ext uri="{FF2B5EF4-FFF2-40B4-BE49-F238E27FC236}">
                  <a16:creationId xmlns:a16="http://schemas.microsoft.com/office/drawing/2014/main" id="{BBD16BC3-BB4A-475B-B2E9-3042F6ED7A1A}"/>
                </a:ext>
              </a:extLst>
            </p:cNvPr>
            <p:cNvSpPr/>
            <p:nvPr/>
          </p:nvSpPr>
          <p:spPr>
            <a:xfrm>
              <a:off x="4181865"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6" name="Rectangle 565">
              <a:extLst>
                <a:ext uri="{FF2B5EF4-FFF2-40B4-BE49-F238E27FC236}">
                  <a16:creationId xmlns:a16="http://schemas.microsoft.com/office/drawing/2014/main" id="{F70851B1-A4EC-45C7-B368-6D09747D9730}"/>
                </a:ext>
              </a:extLst>
            </p:cNvPr>
            <p:cNvSpPr/>
            <p:nvPr/>
          </p:nvSpPr>
          <p:spPr>
            <a:xfrm>
              <a:off x="4435865"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7" name="Rectangle 566">
              <a:extLst>
                <a:ext uri="{FF2B5EF4-FFF2-40B4-BE49-F238E27FC236}">
                  <a16:creationId xmlns:a16="http://schemas.microsoft.com/office/drawing/2014/main" id="{A8CC0D86-FE13-49DC-B772-B521D7B08FE3}"/>
                </a:ext>
              </a:extLst>
            </p:cNvPr>
            <p:cNvSpPr/>
            <p:nvPr/>
          </p:nvSpPr>
          <p:spPr>
            <a:xfrm>
              <a:off x="3419865"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8" name="Rectangle 567">
              <a:extLst>
                <a:ext uri="{FF2B5EF4-FFF2-40B4-BE49-F238E27FC236}">
                  <a16:creationId xmlns:a16="http://schemas.microsoft.com/office/drawing/2014/main" id="{5660A351-6B1E-41C4-A266-E4AB90B4B3FD}"/>
                </a:ext>
              </a:extLst>
            </p:cNvPr>
            <p:cNvSpPr/>
            <p:nvPr/>
          </p:nvSpPr>
          <p:spPr>
            <a:xfrm>
              <a:off x="3673865"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69" name="Rectangle 568">
              <a:extLst>
                <a:ext uri="{FF2B5EF4-FFF2-40B4-BE49-F238E27FC236}">
                  <a16:creationId xmlns:a16="http://schemas.microsoft.com/office/drawing/2014/main" id="{F67E8F3E-A44A-4092-A86D-8D77F5F85864}"/>
                </a:ext>
              </a:extLst>
            </p:cNvPr>
            <p:cNvSpPr/>
            <p:nvPr/>
          </p:nvSpPr>
          <p:spPr>
            <a:xfrm>
              <a:off x="3927865"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70" name="Rectangle 569">
              <a:extLst>
                <a:ext uri="{FF2B5EF4-FFF2-40B4-BE49-F238E27FC236}">
                  <a16:creationId xmlns:a16="http://schemas.microsoft.com/office/drawing/2014/main" id="{C7D897B6-E60B-4201-BFFB-968EE1B4B0E4}"/>
                </a:ext>
              </a:extLst>
            </p:cNvPr>
            <p:cNvSpPr/>
            <p:nvPr/>
          </p:nvSpPr>
          <p:spPr>
            <a:xfrm>
              <a:off x="4181865"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71" name="Rectangle 570">
              <a:extLst>
                <a:ext uri="{FF2B5EF4-FFF2-40B4-BE49-F238E27FC236}">
                  <a16:creationId xmlns:a16="http://schemas.microsoft.com/office/drawing/2014/main" id="{827D13EF-FBB2-4584-9AA5-CF89BB78D733}"/>
                </a:ext>
              </a:extLst>
            </p:cNvPr>
            <p:cNvSpPr/>
            <p:nvPr/>
          </p:nvSpPr>
          <p:spPr>
            <a:xfrm>
              <a:off x="4435865"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572" name="Group 571">
            <a:extLst>
              <a:ext uri="{FF2B5EF4-FFF2-40B4-BE49-F238E27FC236}">
                <a16:creationId xmlns:a16="http://schemas.microsoft.com/office/drawing/2014/main" id="{6E817EB8-633C-4BA4-AF0A-6E157A23CE75}"/>
              </a:ext>
            </a:extLst>
          </p:cNvPr>
          <p:cNvGrpSpPr/>
          <p:nvPr/>
        </p:nvGrpSpPr>
        <p:grpSpPr>
          <a:xfrm>
            <a:off x="5322626" y="2333389"/>
            <a:ext cx="1245001" cy="3740551"/>
            <a:chOff x="3419865" y="2546749"/>
            <a:chExt cx="1245001" cy="3740551"/>
          </a:xfrm>
          <a:solidFill>
            <a:schemeClr val="accent2"/>
          </a:solidFill>
        </p:grpSpPr>
        <p:sp>
          <p:nvSpPr>
            <p:cNvPr id="573" name="Rectangle 572">
              <a:extLst>
                <a:ext uri="{FF2B5EF4-FFF2-40B4-BE49-F238E27FC236}">
                  <a16:creationId xmlns:a16="http://schemas.microsoft.com/office/drawing/2014/main" id="{D19651F5-BD52-4BD7-8858-DEE321A5B1CE}"/>
                </a:ext>
              </a:extLst>
            </p:cNvPr>
            <p:cNvSpPr/>
            <p:nvPr/>
          </p:nvSpPr>
          <p:spPr>
            <a:xfrm>
              <a:off x="3419865"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74" name="Rectangle 573">
              <a:extLst>
                <a:ext uri="{FF2B5EF4-FFF2-40B4-BE49-F238E27FC236}">
                  <a16:creationId xmlns:a16="http://schemas.microsoft.com/office/drawing/2014/main" id="{A05DCF87-00C0-4B5B-AF00-D97542BCB87C}"/>
                </a:ext>
              </a:extLst>
            </p:cNvPr>
            <p:cNvSpPr/>
            <p:nvPr/>
          </p:nvSpPr>
          <p:spPr>
            <a:xfrm>
              <a:off x="3673865"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75" name="Rectangle 574">
              <a:extLst>
                <a:ext uri="{FF2B5EF4-FFF2-40B4-BE49-F238E27FC236}">
                  <a16:creationId xmlns:a16="http://schemas.microsoft.com/office/drawing/2014/main" id="{FDE862D0-CB04-490E-80BA-98ACA4962A2B}"/>
                </a:ext>
              </a:extLst>
            </p:cNvPr>
            <p:cNvSpPr/>
            <p:nvPr/>
          </p:nvSpPr>
          <p:spPr>
            <a:xfrm>
              <a:off x="3927865"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76" name="Rectangle 575">
              <a:extLst>
                <a:ext uri="{FF2B5EF4-FFF2-40B4-BE49-F238E27FC236}">
                  <a16:creationId xmlns:a16="http://schemas.microsoft.com/office/drawing/2014/main" id="{6C593B01-BBBF-4F95-9FD9-2109E5998B53}"/>
                </a:ext>
              </a:extLst>
            </p:cNvPr>
            <p:cNvSpPr/>
            <p:nvPr/>
          </p:nvSpPr>
          <p:spPr>
            <a:xfrm>
              <a:off x="4181865"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77" name="Rectangle 576">
              <a:extLst>
                <a:ext uri="{FF2B5EF4-FFF2-40B4-BE49-F238E27FC236}">
                  <a16:creationId xmlns:a16="http://schemas.microsoft.com/office/drawing/2014/main" id="{DE4939F8-6255-4F38-A3A5-34D6F4B07CF3}"/>
                </a:ext>
              </a:extLst>
            </p:cNvPr>
            <p:cNvSpPr/>
            <p:nvPr/>
          </p:nvSpPr>
          <p:spPr>
            <a:xfrm>
              <a:off x="4435865"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78" name="Rectangle 577">
              <a:extLst>
                <a:ext uri="{FF2B5EF4-FFF2-40B4-BE49-F238E27FC236}">
                  <a16:creationId xmlns:a16="http://schemas.microsoft.com/office/drawing/2014/main" id="{F5DDF180-262E-48EE-9DB4-0A7D8F1B11E4}"/>
                </a:ext>
              </a:extLst>
            </p:cNvPr>
            <p:cNvSpPr/>
            <p:nvPr/>
          </p:nvSpPr>
          <p:spPr>
            <a:xfrm>
              <a:off x="3419865"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79" name="Rectangle 578">
              <a:extLst>
                <a:ext uri="{FF2B5EF4-FFF2-40B4-BE49-F238E27FC236}">
                  <a16:creationId xmlns:a16="http://schemas.microsoft.com/office/drawing/2014/main" id="{3AC4E83D-B2BE-4ECE-AEC3-47EFF960C510}"/>
                </a:ext>
              </a:extLst>
            </p:cNvPr>
            <p:cNvSpPr/>
            <p:nvPr/>
          </p:nvSpPr>
          <p:spPr>
            <a:xfrm>
              <a:off x="3673865"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0" name="Rectangle 579">
              <a:extLst>
                <a:ext uri="{FF2B5EF4-FFF2-40B4-BE49-F238E27FC236}">
                  <a16:creationId xmlns:a16="http://schemas.microsoft.com/office/drawing/2014/main" id="{9D11B1E8-285F-4EA5-AF1D-418D95E0DEB7}"/>
                </a:ext>
              </a:extLst>
            </p:cNvPr>
            <p:cNvSpPr/>
            <p:nvPr/>
          </p:nvSpPr>
          <p:spPr>
            <a:xfrm>
              <a:off x="3927865"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1" name="Rectangle 580">
              <a:extLst>
                <a:ext uri="{FF2B5EF4-FFF2-40B4-BE49-F238E27FC236}">
                  <a16:creationId xmlns:a16="http://schemas.microsoft.com/office/drawing/2014/main" id="{CD86CB2A-BDB3-4223-B8B7-25447BA00A29}"/>
                </a:ext>
              </a:extLst>
            </p:cNvPr>
            <p:cNvSpPr/>
            <p:nvPr/>
          </p:nvSpPr>
          <p:spPr>
            <a:xfrm>
              <a:off x="4181865"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2" name="Rectangle 581">
              <a:extLst>
                <a:ext uri="{FF2B5EF4-FFF2-40B4-BE49-F238E27FC236}">
                  <a16:creationId xmlns:a16="http://schemas.microsoft.com/office/drawing/2014/main" id="{AC3651C1-268B-41A4-B839-95F47201E647}"/>
                </a:ext>
              </a:extLst>
            </p:cNvPr>
            <p:cNvSpPr/>
            <p:nvPr/>
          </p:nvSpPr>
          <p:spPr>
            <a:xfrm>
              <a:off x="4435865"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3" name="Rectangle 582">
              <a:extLst>
                <a:ext uri="{FF2B5EF4-FFF2-40B4-BE49-F238E27FC236}">
                  <a16:creationId xmlns:a16="http://schemas.microsoft.com/office/drawing/2014/main" id="{D5B2C524-3E87-4CB0-9A9D-D8B84AC9DF4A}"/>
                </a:ext>
              </a:extLst>
            </p:cNvPr>
            <p:cNvSpPr/>
            <p:nvPr/>
          </p:nvSpPr>
          <p:spPr>
            <a:xfrm>
              <a:off x="3419865"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4" name="Rectangle 583">
              <a:extLst>
                <a:ext uri="{FF2B5EF4-FFF2-40B4-BE49-F238E27FC236}">
                  <a16:creationId xmlns:a16="http://schemas.microsoft.com/office/drawing/2014/main" id="{4867E2C5-7DE6-4081-8CEE-4DD80F511493}"/>
                </a:ext>
              </a:extLst>
            </p:cNvPr>
            <p:cNvSpPr/>
            <p:nvPr/>
          </p:nvSpPr>
          <p:spPr>
            <a:xfrm>
              <a:off x="3673865"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5" name="Rectangle 584">
              <a:extLst>
                <a:ext uri="{FF2B5EF4-FFF2-40B4-BE49-F238E27FC236}">
                  <a16:creationId xmlns:a16="http://schemas.microsoft.com/office/drawing/2014/main" id="{99116026-1854-4852-A358-73F94F67004B}"/>
                </a:ext>
              </a:extLst>
            </p:cNvPr>
            <p:cNvSpPr/>
            <p:nvPr/>
          </p:nvSpPr>
          <p:spPr>
            <a:xfrm>
              <a:off x="3927865"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6" name="Rectangle 585">
              <a:extLst>
                <a:ext uri="{FF2B5EF4-FFF2-40B4-BE49-F238E27FC236}">
                  <a16:creationId xmlns:a16="http://schemas.microsoft.com/office/drawing/2014/main" id="{FE6BEDBB-DB9B-43CF-99FB-50EF27DF3756}"/>
                </a:ext>
              </a:extLst>
            </p:cNvPr>
            <p:cNvSpPr/>
            <p:nvPr/>
          </p:nvSpPr>
          <p:spPr>
            <a:xfrm>
              <a:off x="4181865"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7" name="Rectangle 586">
              <a:extLst>
                <a:ext uri="{FF2B5EF4-FFF2-40B4-BE49-F238E27FC236}">
                  <a16:creationId xmlns:a16="http://schemas.microsoft.com/office/drawing/2014/main" id="{7A3AEBD1-7FF5-43DA-AD93-3FF51BB235C8}"/>
                </a:ext>
              </a:extLst>
            </p:cNvPr>
            <p:cNvSpPr/>
            <p:nvPr/>
          </p:nvSpPr>
          <p:spPr>
            <a:xfrm>
              <a:off x="4435865"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8" name="Rectangle 587">
              <a:extLst>
                <a:ext uri="{FF2B5EF4-FFF2-40B4-BE49-F238E27FC236}">
                  <a16:creationId xmlns:a16="http://schemas.microsoft.com/office/drawing/2014/main" id="{BE902717-5A5F-430F-9008-D4D294F74675}"/>
                </a:ext>
              </a:extLst>
            </p:cNvPr>
            <p:cNvSpPr/>
            <p:nvPr/>
          </p:nvSpPr>
          <p:spPr>
            <a:xfrm>
              <a:off x="3419865"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89" name="Rectangle 588">
              <a:extLst>
                <a:ext uri="{FF2B5EF4-FFF2-40B4-BE49-F238E27FC236}">
                  <a16:creationId xmlns:a16="http://schemas.microsoft.com/office/drawing/2014/main" id="{3E87E5DB-0379-49ED-A6F6-80E4CA6B024F}"/>
                </a:ext>
              </a:extLst>
            </p:cNvPr>
            <p:cNvSpPr/>
            <p:nvPr/>
          </p:nvSpPr>
          <p:spPr>
            <a:xfrm>
              <a:off x="3673865"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90" name="Rectangle 589">
              <a:extLst>
                <a:ext uri="{FF2B5EF4-FFF2-40B4-BE49-F238E27FC236}">
                  <a16:creationId xmlns:a16="http://schemas.microsoft.com/office/drawing/2014/main" id="{9CA7CE33-1866-415D-8CBF-A3B7F4AE446B}"/>
                </a:ext>
              </a:extLst>
            </p:cNvPr>
            <p:cNvSpPr/>
            <p:nvPr/>
          </p:nvSpPr>
          <p:spPr>
            <a:xfrm>
              <a:off x="3927865"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91" name="Rectangle 590">
              <a:extLst>
                <a:ext uri="{FF2B5EF4-FFF2-40B4-BE49-F238E27FC236}">
                  <a16:creationId xmlns:a16="http://schemas.microsoft.com/office/drawing/2014/main" id="{EDDB5CD1-C4FA-413E-BCB3-270D7C2177A9}"/>
                </a:ext>
              </a:extLst>
            </p:cNvPr>
            <p:cNvSpPr/>
            <p:nvPr/>
          </p:nvSpPr>
          <p:spPr>
            <a:xfrm>
              <a:off x="4181865"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92" name="Rectangle 591">
              <a:extLst>
                <a:ext uri="{FF2B5EF4-FFF2-40B4-BE49-F238E27FC236}">
                  <a16:creationId xmlns:a16="http://schemas.microsoft.com/office/drawing/2014/main" id="{D5CE20D7-DF0C-4B04-BB11-A90A0B31B29A}"/>
                </a:ext>
              </a:extLst>
            </p:cNvPr>
            <p:cNvSpPr/>
            <p:nvPr/>
          </p:nvSpPr>
          <p:spPr>
            <a:xfrm>
              <a:off x="4435865"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93" name="Rectangle 592">
              <a:extLst>
                <a:ext uri="{FF2B5EF4-FFF2-40B4-BE49-F238E27FC236}">
                  <a16:creationId xmlns:a16="http://schemas.microsoft.com/office/drawing/2014/main" id="{68939225-A29B-4999-A436-EC508559E70A}"/>
                </a:ext>
              </a:extLst>
            </p:cNvPr>
            <p:cNvSpPr/>
            <p:nvPr/>
          </p:nvSpPr>
          <p:spPr>
            <a:xfrm>
              <a:off x="3419865"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94" name="Rectangle 593">
              <a:extLst>
                <a:ext uri="{FF2B5EF4-FFF2-40B4-BE49-F238E27FC236}">
                  <a16:creationId xmlns:a16="http://schemas.microsoft.com/office/drawing/2014/main" id="{340D50D5-BA9F-401F-B86D-0EF0F384C0B8}"/>
                </a:ext>
              </a:extLst>
            </p:cNvPr>
            <p:cNvSpPr/>
            <p:nvPr/>
          </p:nvSpPr>
          <p:spPr>
            <a:xfrm>
              <a:off x="3673865"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95" name="Rectangle 594">
              <a:extLst>
                <a:ext uri="{FF2B5EF4-FFF2-40B4-BE49-F238E27FC236}">
                  <a16:creationId xmlns:a16="http://schemas.microsoft.com/office/drawing/2014/main" id="{D176A035-1DEC-4473-9901-5EFDFFD59038}"/>
                </a:ext>
              </a:extLst>
            </p:cNvPr>
            <p:cNvSpPr/>
            <p:nvPr/>
          </p:nvSpPr>
          <p:spPr>
            <a:xfrm>
              <a:off x="3927865"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96" name="Rectangle 595">
              <a:extLst>
                <a:ext uri="{FF2B5EF4-FFF2-40B4-BE49-F238E27FC236}">
                  <a16:creationId xmlns:a16="http://schemas.microsoft.com/office/drawing/2014/main" id="{7C651BE5-46B8-4DC9-A9B0-F38B00743929}"/>
                </a:ext>
              </a:extLst>
            </p:cNvPr>
            <p:cNvSpPr/>
            <p:nvPr/>
          </p:nvSpPr>
          <p:spPr>
            <a:xfrm>
              <a:off x="4181865"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97" name="Rectangle 596">
              <a:extLst>
                <a:ext uri="{FF2B5EF4-FFF2-40B4-BE49-F238E27FC236}">
                  <a16:creationId xmlns:a16="http://schemas.microsoft.com/office/drawing/2014/main" id="{78CD9314-4B18-4491-93CD-41B70ECCC955}"/>
                </a:ext>
              </a:extLst>
            </p:cNvPr>
            <p:cNvSpPr/>
            <p:nvPr/>
          </p:nvSpPr>
          <p:spPr>
            <a:xfrm>
              <a:off x="4435865"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98" name="Rectangle 597">
              <a:extLst>
                <a:ext uri="{FF2B5EF4-FFF2-40B4-BE49-F238E27FC236}">
                  <a16:creationId xmlns:a16="http://schemas.microsoft.com/office/drawing/2014/main" id="{E3AF6FA8-FB5A-47B9-A4C4-198F07E7AC12}"/>
                </a:ext>
              </a:extLst>
            </p:cNvPr>
            <p:cNvSpPr/>
            <p:nvPr/>
          </p:nvSpPr>
          <p:spPr>
            <a:xfrm>
              <a:off x="3419865"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599" name="Rectangle 598">
              <a:extLst>
                <a:ext uri="{FF2B5EF4-FFF2-40B4-BE49-F238E27FC236}">
                  <a16:creationId xmlns:a16="http://schemas.microsoft.com/office/drawing/2014/main" id="{35F93B85-9EE1-4CFE-BDA3-3E1569DC356D}"/>
                </a:ext>
              </a:extLst>
            </p:cNvPr>
            <p:cNvSpPr/>
            <p:nvPr/>
          </p:nvSpPr>
          <p:spPr>
            <a:xfrm>
              <a:off x="3673865"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0" name="Rectangle 599">
              <a:extLst>
                <a:ext uri="{FF2B5EF4-FFF2-40B4-BE49-F238E27FC236}">
                  <a16:creationId xmlns:a16="http://schemas.microsoft.com/office/drawing/2014/main" id="{0DD5C27F-ABFB-40F1-97CB-D264BA5FBDBD}"/>
                </a:ext>
              </a:extLst>
            </p:cNvPr>
            <p:cNvSpPr/>
            <p:nvPr/>
          </p:nvSpPr>
          <p:spPr>
            <a:xfrm>
              <a:off x="3927865"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1" name="Rectangle 600">
              <a:extLst>
                <a:ext uri="{FF2B5EF4-FFF2-40B4-BE49-F238E27FC236}">
                  <a16:creationId xmlns:a16="http://schemas.microsoft.com/office/drawing/2014/main" id="{2C342E5D-467D-4CF8-8D2D-49DC1640EFB3}"/>
                </a:ext>
              </a:extLst>
            </p:cNvPr>
            <p:cNvSpPr/>
            <p:nvPr/>
          </p:nvSpPr>
          <p:spPr>
            <a:xfrm>
              <a:off x="4181865"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2" name="Rectangle 601">
              <a:extLst>
                <a:ext uri="{FF2B5EF4-FFF2-40B4-BE49-F238E27FC236}">
                  <a16:creationId xmlns:a16="http://schemas.microsoft.com/office/drawing/2014/main" id="{4CEAA1D7-8FD7-446F-AC55-F14DDC7AEFBE}"/>
                </a:ext>
              </a:extLst>
            </p:cNvPr>
            <p:cNvSpPr/>
            <p:nvPr/>
          </p:nvSpPr>
          <p:spPr>
            <a:xfrm>
              <a:off x="4435865"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3" name="Rectangle 602">
              <a:extLst>
                <a:ext uri="{FF2B5EF4-FFF2-40B4-BE49-F238E27FC236}">
                  <a16:creationId xmlns:a16="http://schemas.microsoft.com/office/drawing/2014/main" id="{2022EAD3-ACA6-4702-83D6-78A809176418}"/>
                </a:ext>
              </a:extLst>
            </p:cNvPr>
            <p:cNvSpPr/>
            <p:nvPr/>
          </p:nvSpPr>
          <p:spPr>
            <a:xfrm>
              <a:off x="3419865"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4" name="Rectangle 603">
              <a:extLst>
                <a:ext uri="{FF2B5EF4-FFF2-40B4-BE49-F238E27FC236}">
                  <a16:creationId xmlns:a16="http://schemas.microsoft.com/office/drawing/2014/main" id="{13FACC93-CEE4-453D-8ED1-B40756FC9569}"/>
                </a:ext>
              </a:extLst>
            </p:cNvPr>
            <p:cNvSpPr/>
            <p:nvPr/>
          </p:nvSpPr>
          <p:spPr>
            <a:xfrm>
              <a:off x="3673865"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5" name="Rectangle 604">
              <a:extLst>
                <a:ext uri="{FF2B5EF4-FFF2-40B4-BE49-F238E27FC236}">
                  <a16:creationId xmlns:a16="http://schemas.microsoft.com/office/drawing/2014/main" id="{E215F3A1-E956-408F-98E1-FAFE9659BFFF}"/>
                </a:ext>
              </a:extLst>
            </p:cNvPr>
            <p:cNvSpPr/>
            <p:nvPr/>
          </p:nvSpPr>
          <p:spPr>
            <a:xfrm>
              <a:off x="3927865"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6" name="Rectangle 605">
              <a:extLst>
                <a:ext uri="{FF2B5EF4-FFF2-40B4-BE49-F238E27FC236}">
                  <a16:creationId xmlns:a16="http://schemas.microsoft.com/office/drawing/2014/main" id="{72D3733C-01E5-4CE5-AE1F-59956597F3EC}"/>
                </a:ext>
              </a:extLst>
            </p:cNvPr>
            <p:cNvSpPr/>
            <p:nvPr/>
          </p:nvSpPr>
          <p:spPr>
            <a:xfrm>
              <a:off x="4181865"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7" name="Rectangle 606">
              <a:extLst>
                <a:ext uri="{FF2B5EF4-FFF2-40B4-BE49-F238E27FC236}">
                  <a16:creationId xmlns:a16="http://schemas.microsoft.com/office/drawing/2014/main" id="{71C78560-D027-4E7C-866F-93A6FEBD2270}"/>
                </a:ext>
              </a:extLst>
            </p:cNvPr>
            <p:cNvSpPr/>
            <p:nvPr/>
          </p:nvSpPr>
          <p:spPr>
            <a:xfrm>
              <a:off x="4435865"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8" name="Rectangle 607">
              <a:extLst>
                <a:ext uri="{FF2B5EF4-FFF2-40B4-BE49-F238E27FC236}">
                  <a16:creationId xmlns:a16="http://schemas.microsoft.com/office/drawing/2014/main" id="{29F65521-BA60-49EC-96D3-2AC64A6260A5}"/>
                </a:ext>
              </a:extLst>
            </p:cNvPr>
            <p:cNvSpPr/>
            <p:nvPr/>
          </p:nvSpPr>
          <p:spPr>
            <a:xfrm>
              <a:off x="3419865"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09" name="Rectangle 608">
              <a:extLst>
                <a:ext uri="{FF2B5EF4-FFF2-40B4-BE49-F238E27FC236}">
                  <a16:creationId xmlns:a16="http://schemas.microsoft.com/office/drawing/2014/main" id="{70F6EC16-6FC0-4C0B-8571-E79C97F5C1E0}"/>
                </a:ext>
              </a:extLst>
            </p:cNvPr>
            <p:cNvSpPr/>
            <p:nvPr/>
          </p:nvSpPr>
          <p:spPr>
            <a:xfrm>
              <a:off x="3673865"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10" name="Rectangle 609">
              <a:extLst>
                <a:ext uri="{FF2B5EF4-FFF2-40B4-BE49-F238E27FC236}">
                  <a16:creationId xmlns:a16="http://schemas.microsoft.com/office/drawing/2014/main" id="{6FDE9EC0-A2DB-4E2D-A588-3D96F7C302AC}"/>
                </a:ext>
              </a:extLst>
            </p:cNvPr>
            <p:cNvSpPr/>
            <p:nvPr/>
          </p:nvSpPr>
          <p:spPr>
            <a:xfrm>
              <a:off x="3927865"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11" name="Rectangle 610">
              <a:extLst>
                <a:ext uri="{FF2B5EF4-FFF2-40B4-BE49-F238E27FC236}">
                  <a16:creationId xmlns:a16="http://schemas.microsoft.com/office/drawing/2014/main" id="{2AF86FD6-3CEC-4144-9598-8BF7D336483E}"/>
                </a:ext>
              </a:extLst>
            </p:cNvPr>
            <p:cNvSpPr/>
            <p:nvPr/>
          </p:nvSpPr>
          <p:spPr>
            <a:xfrm>
              <a:off x="4181865"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12" name="Rectangle 611">
              <a:extLst>
                <a:ext uri="{FF2B5EF4-FFF2-40B4-BE49-F238E27FC236}">
                  <a16:creationId xmlns:a16="http://schemas.microsoft.com/office/drawing/2014/main" id="{3BC0CE7B-5F08-47AD-A368-E14231F5AF0E}"/>
                </a:ext>
              </a:extLst>
            </p:cNvPr>
            <p:cNvSpPr/>
            <p:nvPr/>
          </p:nvSpPr>
          <p:spPr>
            <a:xfrm>
              <a:off x="4435865"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13" name="Rectangle 612">
              <a:extLst>
                <a:ext uri="{FF2B5EF4-FFF2-40B4-BE49-F238E27FC236}">
                  <a16:creationId xmlns:a16="http://schemas.microsoft.com/office/drawing/2014/main" id="{71B1E688-D78B-4815-9650-77C88991E0C5}"/>
                </a:ext>
              </a:extLst>
            </p:cNvPr>
            <p:cNvSpPr/>
            <p:nvPr/>
          </p:nvSpPr>
          <p:spPr>
            <a:xfrm>
              <a:off x="3419865"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14" name="Rectangle 613">
              <a:extLst>
                <a:ext uri="{FF2B5EF4-FFF2-40B4-BE49-F238E27FC236}">
                  <a16:creationId xmlns:a16="http://schemas.microsoft.com/office/drawing/2014/main" id="{80CDC5CE-1DA1-4E16-B3E7-4B429885DEDA}"/>
                </a:ext>
              </a:extLst>
            </p:cNvPr>
            <p:cNvSpPr/>
            <p:nvPr/>
          </p:nvSpPr>
          <p:spPr>
            <a:xfrm>
              <a:off x="3673865"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15" name="Rectangle 614">
              <a:extLst>
                <a:ext uri="{FF2B5EF4-FFF2-40B4-BE49-F238E27FC236}">
                  <a16:creationId xmlns:a16="http://schemas.microsoft.com/office/drawing/2014/main" id="{36B60B67-2206-415A-95C7-00A637B8AE42}"/>
                </a:ext>
              </a:extLst>
            </p:cNvPr>
            <p:cNvSpPr/>
            <p:nvPr/>
          </p:nvSpPr>
          <p:spPr>
            <a:xfrm>
              <a:off x="3927865"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16" name="Rectangle 615">
              <a:extLst>
                <a:ext uri="{FF2B5EF4-FFF2-40B4-BE49-F238E27FC236}">
                  <a16:creationId xmlns:a16="http://schemas.microsoft.com/office/drawing/2014/main" id="{AD798FC9-485D-42EE-BD4B-7AAE21E7B9E2}"/>
                </a:ext>
              </a:extLst>
            </p:cNvPr>
            <p:cNvSpPr/>
            <p:nvPr/>
          </p:nvSpPr>
          <p:spPr>
            <a:xfrm>
              <a:off x="4181865"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17" name="Rectangle 616">
              <a:extLst>
                <a:ext uri="{FF2B5EF4-FFF2-40B4-BE49-F238E27FC236}">
                  <a16:creationId xmlns:a16="http://schemas.microsoft.com/office/drawing/2014/main" id="{20C3047C-C18F-46F5-B367-F5D4379086D8}"/>
                </a:ext>
              </a:extLst>
            </p:cNvPr>
            <p:cNvSpPr/>
            <p:nvPr/>
          </p:nvSpPr>
          <p:spPr>
            <a:xfrm>
              <a:off x="4435865"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18" name="Rectangle 617">
              <a:extLst>
                <a:ext uri="{FF2B5EF4-FFF2-40B4-BE49-F238E27FC236}">
                  <a16:creationId xmlns:a16="http://schemas.microsoft.com/office/drawing/2014/main" id="{206B10BF-1BBD-4E1E-A8CE-58224B841ECE}"/>
                </a:ext>
              </a:extLst>
            </p:cNvPr>
            <p:cNvSpPr/>
            <p:nvPr/>
          </p:nvSpPr>
          <p:spPr>
            <a:xfrm>
              <a:off x="3419865"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19" name="Rectangle 618">
              <a:extLst>
                <a:ext uri="{FF2B5EF4-FFF2-40B4-BE49-F238E27FC236}">
                  <a16:creationId xmlns:a16="http://schemas.microsoft.com/office/drawing/2014/main" id="{F887AF8E-047F-4375-95FD-93CF633BD22C}"/>
                </a:ext>
              </a:extLst>
            </p:cNvPr>
            <p:cNvSpPr/>
            <p:nvPr/>
          </p:nvSpPr>
          <p:spPr>
            <a:xfrm>
              <a:off x="3673865"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0" name="Rectangle 619">
              <a:extLst>
                <a:ext uri="{FF2B5EF4-FFF2-40B4-BE49-F238E27FC236}">
                  <a16:creationId xmlns:a16="http://schemas.microsoft.com/office/drawing/2014/main" id="{981ECC2E-38EC-46C5-8013-32943A5278A7}"/>
                </a:ext>
              </a:extLst>
            </p:cNvPr>
            <p:cNvSpPr/>
            <p:nvPr/>
          </p:nvSpPr>
          <p:spPr>
            <a:xfrm>
              <a:off x="3927865"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1" name="Rectangle 620">
              <a:extLst>
                <a:ext uri="{FF2B5EF4-FFF2-40B4-BE49-F238E27FC236}">
                  <a16:creationId xmlns:a16="http://schemas.microsoft.com/office/drawing/2014/main" id="{56736783-4D47-4477-B499-05F474131873}"/>
                </a:ext>
              </a:extLst>
            </p:cNvPr>
            <p:cNvSpPr/>
            <p:nvPr/>
          </p:nvSpPr>
          <p:spPr>
            <a:xfrm>
              <a:off x="4181865"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2" name="Rectangle 621">
              <a:extLst>
                <a:ext uri="{FF2B5EF4-FFF2-40B4-BE49-F238E27FC236}">
                  <a16:creationId xmlns:a16="http://schemas.microsoft.com/office/drawing/2014/main" id="{6FAA919D-6A75-43AA-A2D5-17760AF78B19}"/>
                </a:ext>
              </a:extLst>
            </p:cNvPr>
            <p:cNvSpPr/>
            <p:nvPr/>
          </p:nvSpPr>
          <p:spPr>
            <a:xfrm>
              <a:off x="4435865"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3" name="Rectangle 622">
              <a:extLst>
                <a:ext uri="{FF2B5EF4-FFF2-40B4-BE49-F238E27FC236}">
                  <a16:creationId xmlns:a16="http://schemas.microsoft.com/office/drawing/2014/main" id="{03785A27-968E-4CCE-9606-F2A88E6B962F}"/>
                </a:ext>
              </a:extLst>
            </p:cNvPr>
            <p:cNvSpPr/>
            <p:nvPr/>
          </p:nvSpPr>
          <p:spPr>
            <a:xfrm>
              <a:off x="3419865"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4" name="Rectangle 623">
              <a:extLst>
                <a:ext uri="{FF2B5EF4-FFF2-40B4-BE49-F238E27FC236}">
                  <a16:creationId xmlns:a16="http://schemas.microsoft.com/office/drawing/2014/main" id="{91853F2E-537A-4A4D-8589-32B196CC0AB9}"/>
                </a:ext>
              </a:extLst>
            </p:cNvPr>
            <p:cNvSpPr/>
            <p:nvPr/>
          </p:nvSpPr>
          <p:spPr>
            <a:xfrm>
              <a:off x="3673865"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5" name="Rectangle 624">
              <a:extLst>
                <a:ext uri="{FF2B5EF4-FFF2-40B4-BE49-F238E27FC236}">
                  <a16:creationId xmlns:a16="http://schemas.microsoft.com/office/drawing/2014/main" id="{4EE7E433-8B63-403D-BDD0-F59C90ACAD1C}"/>
                </a:ext>
              </a:extLst>
            </p:cNvPr>
            <p:cNvSpPr/>
            <p:nvPr/>
          </p:nvSpPr>
          <p:spPr>
            <a:xfrm>
              <a:off x="3927865"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6" name="Rectangle 625">
              <a:extLst>
                <a:ext uri="{FF2B5EF4-FFF2-40B4-BE49-F238E27FC236}">
                  <a16:creationId xmlns:a16="http://schemas.microsoft.com/office/drawing/2014/main" id="{1F99464A-6EFD-40E0-86C2-55D7D93F6CA4}"/>
                </a:ext>
              </a:extLst>
            </p:cNvPr>
            <p:cNvSpPr/>
            <p:nvPr/>
          </p:nvSpPr>
          <p:spPr>
            <a:xfrm>
              <a:off x="4181865"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7" name="Rectangle 626">
              <a:extLst>
                <a:ext uri="{FF2B5EF4-FFF2-40B4-BE49-F238E27FC236}">
                  <a16:creationId xmlns:a16="http://schemas.microsoft.com/office/drawing/2014/main" id="{4FD8EFD1-953E-4D11-A0BD-6FB9888379D7}"/>
                </a:ext>
              </a:extLst>
            </p:cNvPr>
            <p:cNvSpPr/>
            <p:nvPr/>
          </p:nvSpPr>
          <p:spPr>
            <a:xfrm>
              <a:off x="4435865"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8" name="Rectangle 627">
              <a:extLst>
                <a:ext uri="{FF2B5EF4-FFF2-40B4-BE49-F238E27FC236}">
                  <a16:creationId xmlns:a16="http://schemas.microsoft.com/office/drawing/2014/main" id="{24799E98-CF03-4EA4-9A36-699DFA32BB5C}"/>
                </a:ext>
              </a:extLst>
            </p:cNvPr>
            <p:cNvSpPr/>
            <p:nvPr/>
          </p:nvSpPr>
          <p:spPr>
            <a:xfrm>
              <a:off x="3419865"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29" name="Rectangle 628">
              <a:extLst>
                <a:ext uri="{FF2B5EF4-FFF2-40B4-BE49-F238E27FC236}">
                  <a16:creationId xmlns:a16="http://schemas.microsoft.com/office/drawing/2014/main" id="{D2067643-3C45-4C7C-84B0-45F8CB8A9CB0}"/>
                </a:ext>
              </a:extLst>
            </p:cNvPr>
            <p:cNvSpPr/>
            <p:nvPr/>
          </p:nvSpPr>
          <p:spPr>
            <a:xfrm>
              <a:off x="3673865"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30" name="Rectangle 629">
              <a:extLst>
                <a:ext uri="{FF2B5EF4-FFF2-40B4-BE49-F238E27FC236}">
                  <a16:creationId xmlns:a16="http://schemas.microsoft.com/office/drawing/2014/main" id="{5EE52534-B588-4D22-9BF1-C662D772587A}"/>
                </a:ext>
              </a:extLst>
            </p:cNvPr>
            <p:cNvSpPr/>
            <p:nvPr/>
          </p:nvSpPr>
          <p:spPr>
            <a:xfrm>
              <a:off x="3927865"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31" name="Rectangle 630">
              <a:extLst>
                <a:ext uri="{FF2B5EF4-FFF2-40B4-BE49-F238E27FC236}">
                  <a16:creationId xmlns:a16="http://schemas.microsoft.com/office/drawing/2014/main" id="{60D38DE1-5070-477C-9C6C-818F1193F0D9}"/>
                </a:ext>
              </a:extLst>
            </p:cNvPr>
            <p:cNvSpPr/>
            <p:nvPr/>
          </p:nvSpPr>
          <p:spPr>
            <a:xfrm>
              <a:off x="4181865"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32" name="Rectangle 631">
              <a:extLst>
                <a:ext uri="{FF2B5EF4-FFF2-40B4-BE49-F238E27FC236}">
                  <a16:creationId xmlns:a16="http://schemas.microsoft.com/office/drawing/2014/main" id="{B776F823-A989-4BED-A2E5-E4A889B5FA4A}"/>
                </a:ext>
              </a:extLst>
            </p:cNvPr>
            <p:cNvSpPr/>
            <p:nvPr/>
          </p:nvSpPr>
          <p:spPr>
            <a:xfrm>
              <a:off x="4435865"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633" name="Group 632">
            <a:extLst>
              <a:ext uri="{FF2B5EF4-FFF2-40B4-BE49-F238E27FC236}">
                <a16:creationId xmlns:a16="http://schemas.microsoft.com/office/drawing/2014/main" id="{27519AC5-0DC1-433A-A3FB-A1552F781DEA}"/>
              </a:ext>
            </a:extLst>
          </p:cNvPr>
          <p:cNvGrpSpPr/>
          <p:nvPr/>
        </p:nvGrpSpPr>
        <p:grpSpPr>
          <a:xfrm>
            <a:off x="6869837" y="4590814"/>
            <a:ext cx="1245001" cy="730651"/>
            <a:chOff x="4967076" y="4804174"/>
            <a:chExt cx="1245001" cy="730651"/>
          </a:xfrm>
          <a:solidFill>
            <a:schemeClr val="accent1"/>
          </a:solidFill>
        </p:grpSpPr>
        <p:sp>
          <p:nvSpPr>
            <p:cNvPr id="634" name="Rectangle 633">
              <a:extLst>
                <a:ext uri="{FF2B5EF4-FFF2-40B4-BE49-F238E27FC236}">
                  <a16:creationId xmlns:a16="http://schemas.microsoft.com/office/drawing/2014/main" id="{2BADAEBB-6F67-4394-A346-054F67A0FE80}"/>
                </a:ext>
              </a:extLst>
            </p:cNvPr>
            <p:cNvSpPr/>
            <p:nvPr/>
          </p:nvSpPr>
          <p:spPr>
            <a:xfrm>
              <a:off x="496707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35" name="Rectangle 634">
              <a:extLst>
                <a:ext uri="{FF2B5EF4-FFF2-40B4-BE49-F238E27FC236}">
                  <a16:creationId xmlns:a16="http://schemas.microsoft.com/office/drawing/2014/main" id="{D75D74B7-FD45-47AF-B0DB-851DCD241AA0}"/>
                </a:ext>
              </a:extLst>
            </p:cNvPr>
            <p:cNvSpPr/>
            <p:nvPr/>
          </p:nvSpPr>
          <p:spPr>
            <a:xfrm>
              <a:off x="522107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36" name="Rectangle 635">
              <a:extLst>
                <a:ext uri="{FF2B5EF4-FFF2-40B4-BE49-F238E27FC236}">
                  <a16:creationId xmlns:a16="http://schemas.microsoft.com/office/drawing/2014/main" id="{76AADE45-5DE0-4BE3-BA82-0577F78CE750}"/>
                </a:ext>
              </a:extLst>
            </p:cNvPr>
            <p:cNvSpPr/>
            <p:nvPr/>
          </p:nvSpPr>
          <p:spPr>
            <a:xfrm>
              <a:off x="547507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37" name="Rectangle 636">
              <a:extLst>
                <a:ext uri="{FF2B5EF4-FFF2-40B4-BE49-F238E27FC236}">
                  <a16:creationId xmlns:a16="http://schemas.microsoft.com/office/drawing/2014/main" id="{179BC13C-AFC0-41A6-9DD1-0F6642C4CA36}"/>
                </a:ext>
              </a:extLst>
            </p:cNvPr>
            <p:cNvSpPr/>
            <p:nvPr/>
          </p:nvSpPr>
          <p:spPr>
            <a:xfrm>
              <a:off x="572907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38" name="Rectangle 637">
              <a:extLst>
                <a:ext uri="{FF2B5EF4-FFF2-40B4-BE49-F238E27FC236}">
                  <a16:creationId xmlns:a16="http://schemas.microsoft.com/office/drawing/2014/main" id="{3A7D3EE9-6B86-4A01-878E-4BA63C1E0B3B}"/>
                </a:ext>
              </a:extLst>
            </p:cNvPr>
            <p:cNvSpPr/>
            <p:nvPr/>
          </p:nvSpPr>
          <p:spPr>
            <a:xfrm>
              <a:off x="598307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39" name="Rectangle 638">
              <a:extLst>
                <a:ext uri="{FF2B5EF4-FFF2-40B4-BE49-F238E27FC236}">
                  <a16:creationId xmlns:a16="http://schemas.microsoft.com/office/drawing/2014/main" id="{6D7D14A3-74C7-4A4B-8376-FD2DE68CAFAA}"/>
                </a:ext>
              </a:extLst>
            </p:cNvPr>
            <p:cNvSpPr/>
            <p:nvPr/>
          </p:nvSpPr>
          <p:spPr>
            <a:xfrm>
              <a:off x="496707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0" name="Rectangle 639">
              <a:extLst>
                <a:ext uri="{FF2B5EF4-FFF2-40B4-BE49-F238E27FC236}">
                  <a16:creationId xmlns:a16="http://schemas.microsoft.com/office/drawing/2014/main" id="{9BF6D1D5-846E-461F-8B4F-93119E18DD77}"/>
                </a:ext>
              </a:extLst>
            </p:cNvPr>
            <p:cNvSpPr/>
            <p:nvPr/>
          </p:nvSpPr>
          <p:spPr>
            <a:xfrm>
              <a:off x="522107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1" name="Rectangle 640">
              <a:extLst>
                <a:ext uri="{FF2B5EF4-FFF2-40B4-BE49-F238E27FC236}">
                  <a16:creationId xmlns:a16="http://schemas.microsoft.com/office/drawing/2014/main" id="{72BD76F0-C765-4A7F-A6B1-B59264AED2C0}"/>
                </a:ext>
              </a:extLst>
            </p:cNvPr>
            <p:cNvSpPr/>
            <p:nvPr/>
          </p:nvSpPr>
          <p:spPr>
            <a:xfrm>
              <a:off x="547507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2" name="Rectangle 641">
              <a:extLst>
                <a:ext uri="{FF2B5EF4-FFF2-40B4-BE49-F238E27FC236}">
                  <a16:creationId xmlns:a16="http://schemas.microsoft.com/office/drawing/2014/main" id="{A5A9042A-0D63-4CEE-9CCC-1F524EE50BDB}"/>
                </a:ext>
              </a:extLst>
            </p:cNvPr>
            <p:cNvSpPr/>
            <p:nvPr/>
          </p:nvSpPr>
          <p:spPr>
            <a:xfrm>
              <a:off x="572907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3" name="Rectangle 642">
              <a:extLst>
                <a:ext uri="{FF2B5EF4-FFF2-40B4-BE49-F238E27FC236}">
                  <a16:creationId xmlns:a16="http://schemas.microsoft.com/office/drawing/2014/main" id="{699C8891-0C48-4C76-B46D-5A76090917AF}"/>
                </a:ext>
              </a:extLst>
            </p:cNvPr>
            <p:cNvSpPr/>
            <p:nvPr/>
          </p:nvSpPr>
          <p:spPr>
            <a:xfrm>
              <a:off x="598307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4" name="Rectangle 643">
              <a:extLst>
                <a:ext uri="{FF2B5EF4-FFF2-40B4-BE49-F238E27FC236}">
                  <a16:creationId xmlns:a16="http://schemas.microsoft.com/office/drawing/2014/main" id="{DB8EEAC8-B370-4664-BEB1-29B3AE8238B2}"/>
                </a:ext>
              </a:extLst>
            </p:cNvPr>
            <p:cNvSpPr/>
            <p:nvPr/>
          </p:nvSpPr>
          <p:spPr>
            <a:xfrm>
              <a:off x="496707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5" name="Rectangle 644">
              <a:extLst>
                <a:ext uri="{FF2B5EF4-FFF2-40B4-BE49-F238E27FC236}">
                  <a16:creationId xmlns:a16="http://schemas.microsoft.com/office/drawing/2014/main" id="{C42A8E3D-BE48-44EC-8AB9-ECB1E8068494}"/>
                </a:ext>
              </a:extLst>
            </p:cNvPr>
            <p:cNvSpPr/>
            <p:nvPr/>
          </p:nvSpPr>
          <p:spPr>
            <a:xfrm>
              <a:off x="522107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6" name="Rectangle 645">
              <a:extLst>
                <a:ext uri="{FF2B5EF4-FFF2-40B4-BE49-F238E27FC236}">
                  <a16:creationId xmlns:a16="http://schemas.microsoft.com/office/drawing/2014/main" id="{D4E5429A-83C9-434A-98DA-DDA8305AE41A}"/>
                </a:ext>
              </a:extLst>
            </p:cNvPr>
            <p:cNvSpPr/>
            <p:nvPr/>
          </p:nvSpPr>
          <p:spPr>
            <a:xfrm>
              <a:off x="547507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7" name="Rectangle 646">
              <a:extLst>
                <a:ext uri="{FF2B5EF4-FFF2-40B4-BE49-F238E27FC236}">
                  <a16:creationId xmlns:a16="http://schemas.microsoft.com/office/drawing/2014/main" id="{4A4E4BC8-1FF7-4DEE-827F-6F1010183D1A}"/>
                </a:ext>
              </a:extLst>
            </p:cNvPr>
            <p:cNvSpPr/>
            <p:nvPr/>
          </p:nvSpPr>
          <p:spPr>
            <a:xfrm>
              <a:off x="572907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48" name="Rectangle 647">
              <a:extLst>
                <a:ext uri="{FF2B5EF4-FFF2-40B4-BE49-F238E27FC236}">
                  <a16:creationId xmlns:a16="http://schemas.microsoft.com/office/drawing/2014/main" id="{E9CA875C-3CB0-49C6-B8DB-BF2AFF048948}"/>
                </a:ext>
              </a:extLst>
            </p:cNvPr>
            <p:cNvSpPr/>
            <p:nvPr/>
          </p:nvSpPr>
          <p:spPr>
            <a:xfrm>
              <a:off x="598307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649" name="Group 648">
            <a:extLst>
              <a:ext uri="{FF2B5EF4-FFF2-40B4-BE49-F238E27FC236}">
                <a16:creationId xmlns:a16="http://schemas.microsoft.com/office/drawing/2014/main" id="{31925B3C-9342-450C-8C69-F5FDE0C5CB13}"/>
              </a:ext>
            </a:extLst>
          </p:cNvPr>
          <p:cNvGrpSpPr/>
          <p:nvPr/>
        </p:nvGrpSpPr>
        <p:grpSpPr>
          <a:xfrm>
            <a:off x="6869837" y="2333389"/>
            <a:ext cx="1245001" cy="3740551"/>
            <a:chOff x="4967076" y="2546749"/>
            <a:chExt cx="1245001" cy="3740551"/>
          </a:xfrm>
          <a:solidFill>
            <a:schemeClr val="accent2"/>
          </a:solidFill>
        </p:grpSpPr>
        <p:sp>
          <p:nvSpPr>
            <p:cNvPr id="650" name="Rectangle 649">
              <a:extLst>
                <a:ext uri="{FF2B5EF4-FFF2-40B4-BE49-F238E27FC236}">
                  <a16:creationId xmlns:a16="http://schemas.microsoft.com/office/drawing/2014/main" id="{21ED67FC-56F1-4B50-8A06-B870C3C4C8E9}"/>
                </a:ext>
              </a:extLst>
            </p:cNvPr>
            <p:cNvSpPr/>
            <p:nvPr/>
          </p:nvSpPr>
          <p:spPr>
            <a:xfrm>
              <a:off x="4967076"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51" name="Rectangle 650">
              <a:extLst>
                <a:ext uri="{FF2B5EF4-FFF2-40B4-BE49-F238E27FC236}">
                  <a16:creationId xmlns:a16="http://schemas.microsoft.com/office/drawing/2014/main" id="{6311959E-1793-4833-9F90-D5D2C727E19D}"/>
                </a:ext>
              </a:extLst>
            </p:cNvPr>
            <p:cNvSpPr/>
            <p:nvPr/>
          </p:nvSpPr>
          <p:spPr>
            <a:xfrm>
              <a:off x="5221076"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52" name="Rectangle 651">
              <a:extLst>
                <a:ext uri="{FF2B5EF4-FFF2-40B4-BE49-F238E27FC236}">
                  <a16:creationId xmlns:a16="http://schemas.microsoft.com/office/drawing/2014/main" id="{67A6E75F-175D-45F7-B0AF-D6DD1E136341}"/>
                </a:ext>
              </a:extLst>
            </p:cNvPr>
            <p:cNvSpPr/>
            <p:nvPr/>
          </p:nvSpPr>
          <p:spPr>
            <a:xfrm>
              <a:off x="5475076"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53" name="Rectangle 652">
              <a:extLst>
                <a:ext uri="{FF2B5EF4-FFF2-40B4-BE49-F238E27FC236}">
                  <a16:creationId xmlns:a16="http://schemas.microsoft.com/office/drawing/2014/main" id="{44925336-0545-4E6C-9EFA-85FF66615213}"/>
                </a:ext>
              </a:extLst>
            </p:cNvPr>
            <p:cNvSpPr/>
            <p:nvPr/>
          </p:nvSpPr>
          <p:spPr>
            <a:xfrm>
              <a:off x="5729076"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54" name="Rectangle 653">
              <a:extLst>
                <a:ext uri="{FF2B5EF4-FFF2-40B4-BE49-F238E27FC236}">
                  <a16:creationId xmlns:a16="http://schemas.microsoft.com/office/drawing/2014/main" id="{88D6EE4B-DCF7-4C2B-A586-4F4A3E6635D8}"/>
                </a:ext>
              </a:extLst>
            </p:cNvPr>
            <p:cNvSpPr/>
            <p:nvPr/>
          </p:nvSpPr>
          <p:spPr>
            <a:xfrm>
              <a:off x="5983076"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55" name="Rectangle 654">
              <a:extLst>
                <a:ext uri="{FF2B5EF4-FFF2-40B4-BE49-F238E27FC236}">
                  <a16:creationId xmlns:a16="http://schemas.microsoft.com/office/drawing/2014/main" id="{FB90E259-2233-467C-A6C1-82996C26CE29}"/>
                </a:ext>
              </a:extLst>
            </p:cNvPr>
            <p:cNvSpPr/>
            <p:nvPr/>
          </p:nvSpPr>
          <p:spPr>
            <a:xfrm>
              <a:off x="4967076"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56" name="Rectangle 655">
              <a:extLst>
                <a:ext uri="{FF2B5EF4-FFF2-40B4-BE49-F238E27FC236}">
                  <a16:creationId xmlns:a16="http://schemas.microsoft.com/office/drawing/2014/main" id="{7E7FC522-2C57-4219-A13B-1626F09D3387}"/>
                </a:ext>
              </a:extLst>
            </p:cNvPr>
            <p:cNvSpPr/>
            <p:nvPr/>
          </p:nvSpPr>
          <p:spPr>
            <a:xfrm>
              <a:off x="5221076"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57" name="Rectangle 656">
              <a:extLst>
                <a:ext uri="{FF2B5EF4-FFF2-40B4-BE49-F238E27FC236}">
                  <a16:creationId xmlns:a16="http://schemas.microsoft.com/office/drawing/2014/main" id="{A2C4741A-4837-4AB3-BC27-C7499A920B4E}"/>
                </a:ext>
              </a:extLst>
            </p:cNvPr>
            <p:cNvSpPr/>
            <p:nvPr/>
          </p:nvSpPr>
          <p:spPr>
            <a:xfrm>
              <a:off x="5475076"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58" name="Rectangle 657">
              <a:extLst>
                <a:ext uri="{FF2B5EF4-FFF2-40B4-BE49-F238E27FC236}">
                  <a16:creationId xmlns:a16="http://schemas.microsoft.com/office/drawing/2014/main" id="{8F08F941-4EDE-4BC2-A1B7-C9FBA84D95F0}"/>
                </a:ext>
              </a:extLst>
            </p:cNvPr>
            <p:cNvSpPr/>
            <p:nvPr/>
          </p:nvSpPr>
          <p:spPr>
            <a:xfrm>
              <a:off x="5729076"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59" name="Rectangle 658">
              <a:extLst>
                <a:ext uri="{FF2B5EF4-FFF2-40B4-BE49-F238E27FC236}">
                  <a16:creationId xmlns:a16="http://schemas.microsoft.com/office/drawing/2014/main" id="{D015A97B-8F10-479C-AE39-01A18B95DEA3}"/>
                </a:ext>
              </a:extLst>
            </p:cNvPr>
            <p:cNvSpPr/>
            <p:nvPr/>
          </p:nvSpPr>
          <p:spPr>
            <a:xfrm>
              <a:off x="5983076"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0" name="Rectangle 659">
              <a:extLst>
                <a:ext uri="{FF2B5EF4-FFF2-40B4-BE49-F238E27FC236}">
                  <a16:creationId xmlns:a16="http://schemas.microsoft.com/office/drawing/2014/main" id="{88CC2B0A-3127-48DC-9628-DE8FD694BF49}"/>
                </a:ext>
              </a:extLst>
            </p:cNvPr>
            <p:cNvSpPr/>
            <p:nvPr/>
          </p:nvSpPr>
          <p:spPr>
            <a:xfrm>
              <a:off x="4967076"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1" name="Rectangle 660">
              <a:extLst>
                <a:ext uri="{FF2B5EF4-FFF2-40B4-BE49-F238E27FC236}">
                  <a16:creationId xmlns:a16="http://schemas.microsoft.com/office/drawing/2014/main" id="{E6D40E40-5690-4E69-B56E-3708AE782D1B}"/>
                </a:ext>
              </a:extLst>
            </p:cNvPr>
            <p:cNvSpPr/>
            <p:nvPr/>
          </p:nvSpPr>
          <p:spPr>
            <a:xfrm>
              <a:off x="5221076"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2" name="Rectangle 661">
              <a:extLst>
                <a:ext uri="{FF2B5EF4-FFF2-40B4-BE49-F238E27FC236}">
                  <a16:creationId xmlns:a16="http://schemas.microsoft.com/office/drawing/2014/main" id="{0B49A5F8-9486-4B8F-AAD3-78066F5AAD96}"/>
                </a:ext>
              </a:extLst>
            </p:cNvPr>
            <p:cNvSpPr/>
            <p:nvPr/>
          </p:nvSpPr>
          <p:spPr>
            <a:xfrm>
              <a:off x="5475076"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3" name="Rectangle 662">
              <a:extLst>
                <a:ext uri="{FF2B5EF4-FFF2-40B4-BE49-F238E27FC236}">
                  <a16:creationId xmlns:a16="http://schemas.microsoft.com/office/drawing/2014/main" id="{1BB9CD35-DC38-4FA2-AFFD-0C8574476E19}"/>
                </a:ext>
              </a:extLst>
            </p:cNvPr>
            <p:cNvSpPr/>
            <p:nvPr/>
          </p:nvSpPr>
          <p:spPr>
            <a:xfrm>
              <a:off x="5729076"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4" name="Rectangle 663">
              <a:extLst>
                <a:ext uri="{FF2B5EF4-FFF2-40B4-BE49-F238E27FC236}">
                  <a16:creationId xmlns:a16="http://schemas.microsoft.com/office/drawing/2014/main" id="{21E42088-F54C-4820-B852-213E5D2B9205}"/>
                </a:ext>
              </a:extLst>
            </p:cNvPr>
            <p:cNvSpPr/>
            <p:nvPr/>
          </p:nvSpPr>
          <p:spPr>
            <a:xfrm>
              <a:off x="5983076"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5" name="Rectangle 664">
              <a:extLst>
                <a:ext uri="{FF2B5EF4-FFF2-40B4-BE49-F238E27FC236}">
                  <a16:creationId xmlns:a16="http://schemas.microsoft.com/office/drawing/2014/main" id="{709C78E3-68B7-4E21-B349-F880E4CA175C}"/>
                </a:ext>
              </a:extLst>
            </p:cNvPr>
            <p:cNvSpPr/>
            <p:nvPr/>
          </p:nvSpPr>
          <p:spPr>
            <a:xfrm>
              <a:off x="4967076"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6" name="Rectangle 665">
              <a:extLst>
                <a:ext uri="{FF2B5EF4-FFF2-40B4-BE49-F238E27FC236}">
                  <a16:creationId xmlns:a16="http://schemas.microsoft.com/office/drawing/2014/main" id="{21F86BAA-6AD6-45AD-8E7D-E3DD17964331}"/>
                </a:ext>
              </a:extLst>
            </p:cNvPr>
            <p:cNvSpPr/>
            <p:nvPr/>
          </p:nvSpPr>
          <p:spPr>
            <a:xfrm>
              <a:off x="5221076"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7" name="Rectangle 666">
              <a:extLst>
                <a:ext uri="{FF2B5EF4-FFF2-40B4-BE49-F238E27FC236}">
                  <a16:creationId xmlns:a16="http://schemas.microsoft.com/office/drawing/2014/main" id="{F93F682B-9CE0-4DF3-9551-30C30210ACAA}"/>
                </a:ext>
              </a:extLst>
            </p:cNvPr>
            <p:cNvSpPr/>
            <p:nvPr/>
          </p:nvSpPr>
          <p:spPr>
            <a:xfrm>
              <a:off x="5475076"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8" name="Rectangle 667">
              <a:extLst>
                <a:ext uri="{FF2B5EF4-FFF2-40B4-BE49-F238E27FC236}">
                  <a16:creationId xmlns:a16="http://schemas.microsoft.com/office/drawing/2014/main" id="{11093DE4-6603-45FB-A70D-FBEC1AC24D72}"/>
                </a:ext>
              </a:extLst>
            </p:cNvPr>
            <p:cNvSpPr/>
            <p:nvPr/>
          </p:nvSpPr>
          <p:spPr>
            <a:xfrm>
              <a:off x="5729076"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69" name="Rectangle 668">
              <a:extLst>
                <a:ext uri="{FF2B5EF4-FFF2-40B4-BE49-F238E27FC236}">
                  <a16:creationId xmlns:a16="http://schemas.microsoft.com/office/drawing/2014/main" id="{FDB4E4A4-CDE6-46E4-9991-5263A5B8A8A5}"/>
                </a:ext>
              </a:extLst>
            </p:cNvPr>
            <p:cNvSpPr/>
            <p:nvPr/>
          </p:nvSpPr>
          <p:spPr>
            <a:xfrm>
              <a:off x="5983076"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70" name="Rectangle 669">
              <a:extLst>
                <a:ext uri="{FF2B5EF4-FFF2-40B4-BE49-F238E27FC236}">
                  <a16:creationId xmlns:a16="http://schemas.microsoft.com/office/drawing/2014/main" id="{F7E6E187-F540-4B99-B3B9-068CD83C091A}"/>
                </a:ext>
              </a:extLst>
            </p:cNvPr>
            <p:cNvSpPr/>
            <p:nvPr/>
          </p:nvSpPr>
          <p:spPr>
            <a:xfrm>
              <a:off x="4967076"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71" name="Rectangle 670">
              <a:extLst>
                <a:ext uri="{FF2B5EF4-FFF2-40B4-BE49-F238E27FC236}">
                  <a16:creationId xmlns:a16="http://schemas.microsoft.com/office/drawing/2014/main" id="{6E11E9AD-777D-4128-B318-00E25C6AF7A1}"/>
                </a:ext>
              </a:extLst>
            </p:cNvPr>
            <p:cNvSpPr/>
            <p:nvPr/>
          </p:nvSpPr>
          <p:spPr>
            <a:xfrm>
              <a:off x="5221076"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72" name="Rectangle 671">
              <a:extLst>
                <a:ext uri="{FF2B5EF4-FFF2-40B4-BE49-F238E27FC236}">
                  <a16:creationId xmlns:a16="http://schemas.microsoft.com/office/drawing/2014/main" id="{D5D46463-337D-4C06-AFF1-8C799B52EB88}"/>
                </a:ext>
              </a:extLst>
            </p:cNvPr>
            <p:cNvSpPr/>
            <p:nvPr/>
          </p:nvSpPr>
          <p:spPr>
            <a:xfrm>
              <a:off x="5475076"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73" name="Rectangle 672">
              <a:extLst>
                <a:ext uri="{FF2B5EF4-FFF2-40B4-BE49-F238E27FC236}">
                  <a16:creationId xmlns:a16="http://schemas.microsoft.com/office/drawing/2014/main" id="{1BF6068E-8FD5-47C9-8C59-DBD82557C984}"/>
                </a:ext>
              </a:extLst>
            </p:cNvPr>
            <p:cNvSpPr/>
            <p:nvPr/>
          </p:nvSpPr>
          <p:spPr>
            <a:xfrm>
              <a:off x="5729076"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74" name="Rectangle 673">
              <a:extLst>
                <a:ext uri="{FF2B5EF4-FFF2-40B4-BE49-F238E27FC236}">
                  <a16:creationId xmlns:a16="http://schemas.microsoft.com/office/drawing/2014/main" id="{0A2F97DE-6073-43B2-B219-4128425B6C54}"/>
                </a:ext>
              </a:extLst>
            </p:cNvPr>
            <p:cNvSpPr/>
            <p:nvPr/>
          </p:nvSpPr>
          <p:spPr>
            <a:xfrm>
              <a:off x="5983076"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75" name="Rectangle 674">
              <a:extLst>
                <a:ext uri="{FF2B5EF4-FFF2-40B4-BE49-F238E27FC236}">
                  <a16:creationId xmlns:a16="http://schemas.microsoft.com/office/drawing/2014/main" id="{2DDF9C93-4252-4EA8-833D-DE95BD12AD39}"/>
                </a:ext>
              </a:extLst>
            </p:cNvPr>
            <p:cNvSpPr/>
            <p:nvPr/>
          </p:nvSpPr>
          <p:spPr>
            <a:xfrm>
              <a:off x="4967076"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76" name="Rectangle 675">
              <a:extLst>
                <a:ext uri="{FF2B5EF4-FFF2-40B4-BE49-F238E27FC236}">
                  <a16:creationId xmlns:a16="http://schemas.microsoft.com/office/drawing/2014/main" id="{208F37E7-9906-4BD3-A001-894C180F498F}"/>
                </a:ext>
              </a:extLst>
            </p:cNvPr>
            <p:cNvSpPr/>
            <p:nvPr/>
          </p:nvSpPr>
          <p:spPr>
            <a:xfrm>
              <a:off x="5221076"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77" name="Rectangle 676">
              <a:extLst>
                <a:ext uri="{FF2B5EF4-FFF2-40B4-BE49-F238E27FC236}">
                  <a16:creationId xmlns:a16="http://schemas.microsoft.com/office/drawing/2014/main" id="{39212428-6C4E-43E7-B277-537284C72474}"/>
                </a:ext>
              </a:extLst>
            </p:cNvPr>
            <p:cNvSpPr/>
            <p:nvPr/>
          </p:nvSpPr>
          <p:spPr>
            <a:xfrm>
              <a:off x="5475076"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78" name="Rectangle 677">
              <a:extLst>
                <a:ext uri="{FF2B5EF4-FFF2-40B4-BE49-F238E27FC236}">
                  <a16:creationId xmlns:a16="http://schemas.microsoft.com/office/drawing/2014/main" id="{0025B852-2BD1-4630-930C-34D965B447DF}"/>
                </a:ext>
              </a:extLst>
            </p:cNvPr>
            <p:cNvSpPr/>
            <p:nvPr/>
          </p:nvSpPr>
          <p:spPr>
            <a:xfrm>
              <a:off x="5729076"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79" name="Rectangle 678">
              <a:extLst>
                <a:ext uri="{FF2B5EF4-FFF2-40B4-BE49-F238E27FC236}">
                  <a16:creationId xmlns:a16="http://schemas.microsoft.com/office/drawing/2014/main" id="{D96F9BD1-623F-4399-B986-3A69F8CF0708}"/>
                </a:ext>
              </a:extLst>
            </p:cNvPr>
            <p:cNvSpPr/>
            <p:nvPr/>
          </p:nvSpPr>
          <p:spPr>
            <a:xfrm>
              <a:off x="5983076"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0" name="Rectangle 679">
              <a:extLst>
                <a:ext uri="{FF2B5EF4-FFF2-40B4-BE49-F238E27FC236}">
                  <a16:creationId xmlns:a16="http://schemas.microsoft.com/office/drawing/2014/main" id="{17D068B0-BF31-4202-BA56-0824F4282B8C}"/>
                </a:ext>
              </a:extLst>
            </p:cNvPr>
            <p:cNvSpPr/>
            <p:nvPr/>
          </p:nvSpPr>
          <p:spPr>
            <a:xfrm>
              <a:off x="4967076"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1" name="Rectangle 680">
              <a:extLst>
                <a:ext uri="{FF2B5EF4-FFF2-40B4-BE49-F238E27FC236}">
                  <a16:creationId xmlns:a16="http://schemas.microsoft.com/office/drawing/2014/main" id="{C431A7FD-89A4-46BA-894E-BD1910C34973}"/>
                </a:ext>
              </a:extLst>
            </p:cNvPr>
            <p:cNvSpPr/>
            <p:nvPr/>
          </p:nvSpPr>
          <p:spPr>
            <a:xfrm>
              <a:off x="5221076"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2" name="Rectangle 681">
              <a:extLst>
                <a:ext uri="{FF2B5EF4-FFF2-40B4-BE49-F238E27FC236}">
                  <a16:creationId xmlns:a16="http://schemas.microsoft.com/office/drawing/2014/main" id="{9C89DEFF-FAAA-481F-AAC2-35018F86182D}"/>
                </a:ext>
              </a:extLst>
            </p:cNvPr>
            <p:cNvSpPr/>
            <p:nvPr/>
          </p:nvSpPr>
          <p:spPr>
            <a:xfrm>
              <a:off x="5475076"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3" name="Rectangle 682">
              <a:extLst>
                <a:ext uri="{FF2B5EF4-FFF2-40B4-BE49-F238E27FC236}">
                  <a16:creationId xmlns:a16="http://schemas.microsoft.com/office/drawing/2014/main" id="{0FF5A969-6432-42EB-A7DD-DEB034D6F8AF}"/>
                </a:ext>
              </a:extLst>
            </p:cNvPr>
            <p:cNvSpPr/>
            <p:nvPr/>
          </p:nvSpPr>
          <p:spPr>
            <a:xfrm>
              <a:off x="5729076"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4" name="Rectangle 683">
              <a:extLst>
                <a:ext uri="{FF2B5EF4-FFF2-40B4-BE49-F238E27FC236}">
                  <a16:creationId xmlns:a16="http://schemas.microsoft.com/office/drawing/2014/main" id="{5C18433B-6152-4F17-9FA9-062C788F7B29}"/>
                </a:ext>
              </a:extLst>
            </p:cNvPr>
            <p:cNvSpPr/>
            <p:nvPr/>
          </p:nvSpPr>
          <p:spPr>
            <a:xfrm>
              <a:off x="5983076"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5" name="Rectangle 684">
              <a:extLst>
                <a:ext uri="{FF2B5EF4-FFF2-40B4-BE49-F238E27FC236}">
                  <a16:creationId xmlns:a16="http://schemas.microsoft.com/office/drawing/2014/main" id="{6AFC6951-AD78-4565-BE10-40DF0B2EFFAD}"/>
                </a:ext>
              </a:extLst>
            </p:cNvPr>
            <p:cNvSpPr/>
            <p:nvPr/>
          </p:nvSpPr>
          <p:spPr>
            <a:xfrm>
              <a:off x="4967076"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6" name="Rectangle 685">
              <a:extLst>
                <a:ext uri="{FF2B5EF4-FFF2-40B4-BE49-F238E27FC236}">
                  <a16:creationId xmlns:a16="http://schemas.microsoft.com/office/drawing/2014/main" id="{EDB0CD62-16A5-4D39-BB3B-C6788BD587A7}"/>
                </a:ext>
              </a:extLst>
            </p:cNvPr>
            <p:cNvSpPr/>
            <p:nvPr/>
          </p:nvSpPr>
          <p:spPr>
            <a:xfrm>
              <a:off x="5221076"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7" name="Rectangle 686">
              <a:extLst>
                <a:ext uri="{FF2B5EF4-FFF2-40B4-BE49-F238E27FC236}">
                  <a16:creationId xmlns:a16="http://schemas.microsoft.com/office/drawing/2014/main" id="{F608BE86-05EE-4BC7-A7F0-86EA78F2BD75}"/>
                </a:ext>
              </a:extLst>
            </p:cNvPr>
            <p:cNvSpPr/>
            <p:nvPr/>
          </p:nvSpPr>
          <p:spPr>
            <a:xfrm>
              <a:off x="5475076"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8" name="Rectangle 687">
              <a:extLst>
                <a:ext uri="{FF2B5EF4-FFF2-40B4-BE49-F238E27FC236}">
                  <a16:creationId xmlns:a16="http://schemas.microsoft.com/office/drawing/2014/main" id="{E6C3129E-84AE-46EE-B68B-BA96D42BD3B4}"/>
                </a:ext>
              </a:extLst>
            </p:cNvPr>
            <p:cNvSpPr/>
            <p:nvPr/>
          </p:nvSpPr>
          <p:spPr>
            <a:xfrm>
              <a:off x="5729076"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89" name="Rectangle 688">
              <a:extLst>
                <a:ext uri="{FF2B5EF4-FFF2-40B4-BE49-F238E27FC236}">
                  <a16:creationId xmlns:a16="http://schemas.microsoft.com/office/drawing/2014/main" id="{8C349051-447B-443D-9941-6C69E0DF81DB}"/>
                </a:ext>
              </a:extLst>
            </p:cNvPr>
            <p:cNvSpPr/>
            <p:nvPr/>
          </p:nvSpPr>
          <p:spPr>
            <a:xfrm>
              <a:off x="5983076"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90" name="Rectangle 689">
              <a:extLst>
                <a:ext uri="{FF2B5EF4-FFF2-40B4-BE49-F238E27FC236}">
                  <a16:creationId xmlns:a16="http://schemas.microsoft.com/office/drawing/2014/main" id="{CE36969B-7AB2-4DC0-B093-31C116C0A0E8}"/>
                </a:ext>
              </a:extLst>
            </p:cNvPr>
            <p:cNvSpPr/>
            <p:nvPr/>
          </p:nvSpPr>
          <p:spPr>
            <a:xfrm>
              <a:off x="4967076"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91" name="Rectangle 690">
              <a:extLst>
                <a:ext uri="{FF2B5EF4-FFF2-40B4-BE49-F238E27FC236}">
                  <a16:creationId xmlns:a16="http://schemas.microsoft.com/office/drawing/2014/main" id="{D3E54575-F4F6-4809-892F-CF807E136E12}"/>
                </a:ext>
              </a:extLst>
            </p:cNvPr>
            <p:cNvSpPr/>
            <p:nvPr/>
          </p:nvSpPr>
          <p:spPr>
            <a:xfrm>
              <a:off x="5221076"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92" name="Rectangle 691">
              <a:extLst>
                <a:ext uri="{FF2B5EF4-FFF2-40B4-BE49-F238E27FC236}">
                  <a16:creationId xmlns:a16="http://schemas.microsoft.com/office/drawing/2014/main" id="{F0C9194B-F9CF-4FA4-99FB-2550E40533D8}"/>
                </a:ext>
              </a:extLst>
            </p:cNvPr>
            <p:cNvSpPr/>
            <p:nvPr/>
          </p:nvSpPr>
          <p:spPr>
            <a:xfrm>
              <a:off x="5475076"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93" name="Rectangle 692">
              <a:extLst>
                <a:ext uri="{FF2B5EF4-FFF2-40B4-BE49-F238E27FC236}">
                  <a16:creationId xmlns:a16="http://schemas.microsoft.com/office/drawing/2014/main" id="{7174167E-2AD7-481A-B152-476E94D0FDEB}"/>
                </a:ext>
              </a:extLst>
            </p:cNvPr>
            <p:cNvSpPr/>
            <p:nvPr/>
          </p:nvSpPr>
          <p:spPr>
            <a:xfrm>
              <a:off x="5729076"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94" name="Rectangle 693">
              <a:extLst>
                <a:ext uri="{FF2B5EF4-FFF2-40B4-BE49-F238E27FC236}">
                  <a16:creationId xmlns:a16="http://schemas.microsoft.com/office/drawing/2014/main" id="{7036D8E0-7CBB-436B-8B10-322D25DAE84D}"/>
                </a:ext>
              </a:extLst>
            </p:cNvPr>
            <p:cNvSpPr/>
            <p:nvPr/>
          </p:nvSpPr>
          <p:spPr>
            <a:xfrm>
              <a:off x="5983076"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95" name="Rectangle 694">
              <a:extLst>
                <a:ext uri="{FF2B5EF4-FFF2-40B4-BE49-F238E27FC236}">
                  <a16:creationId xmlns:a16="http://schemas.microsoft.com/office/drawing/2014/main" id="{EB121382-C7DD-45BE-BCEC-8A22AA91E8A0}"/>
                </a:ext>
              </a:extLst>
            </p:cNvPr>
            <p:cNvSpPr/>
            <p:nvPr/>
          </p:nvSpPr>
          <p:spPr>
            <a:xfrm>
              <a:off x="496707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96" name="Rectangle 695">
              <a:extLst>
                <a:ext uri="{FF2B5EF4-FFF2-40B4-BE49-F238E27FC236}">
                  <a16:creationId xmlns:a16="http://schemas.microsoft.com/office/drawing/2014/main" id="{7B07333C-7A8B-41A1-8824-289AD857F999}"/>
                </a:ext>
              </a:extLst>
            </p:cNvPr>
            <p:cNvSpPr/>
            <p:nvPr/>
          </p:nvSpPr>
          <p:spPr>
            <a:xfrm>
              <a:off x="522107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97" name="Rectangle 696">
              <a:extLst>
                <a:ext uri="{FF2B5EF4-FFF2-40B4-BE49-F238E27FC236}">
                  <a16:creationId xmlns:a16="http://schemas.microsoft.com/office/drawing/2014/main" id="{68E1FA1A-CAF3-4A41-8DA5-76BC1CE21D26}"/>
                </a:ext>
              </a:extLst>
            </p:cNvPr>
            <p:cNvSpPr/>
            <p:nvPr/>
          </p:nvSpPr>
          <p:spPr>
            <a:xfrm>
              <a:off x="547507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98" name="Rectangle 697">
              <a:extLst>
                <a:ext uri="{FF2B5EF4-FFF2-40B4-BE49-F238E27FC236}">
                  <a16:creationId xmlns:a16="http://schemas.microsoft.com/office/drawing/2014/main" id="{C551CEBA-7EE5-4063-A4A9-7731F789BDC2}"/>
                </a:ext>
              </a:extLst>
            </p:cNvPr>
            <p:cNvSpPr/>
            <p:nvPr/>
          </p:nvSpPr>
          <p:spPr>
            <a:xfrm>
              <a:off x="572907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699" name="Rectangle 698">
              <a:extLst>
                <a:ext uri="{FF2B5EF4-FFF2-40B4-BE49-F238E27FC236}">
                  <a16:creationId xmlns:a16="http://schemas.microsoft.com/office/drawing/2014/main" id="{50DBFADD-EA09-4DCD-A4D3-902B6D564C94}"/>
                </a:ext>
              </a:extLst>
            </p:cNvPr>
            <p:cNvSpPr/>
            <p:nvPr/>
          </p:nvSpPr>
          <p:spPr>
            <a:xfrm>
              <a:off x="598307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0" name="Rectangle 699">
              <a:extLst>
                <a:ext uri="{FF2B5EF4-FFF2-40B4-BE49-F238E27FC236}">
                  <a16:creationId xmlns:a16="http://schemas.microsoft.com/office/drawing/2014/main" id="{040D3A37-127F-4719-A407-501A5942AF4F}"/>
                </a:ext>
              </a:extLst>
            </p:cNvPr>
            <p:cNvSpPr/>
            <p:nvPr/>
          </p:nvSpPr>
          <p:spPr>
            <a:xfrm>
              <a:off x="496707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1" name="Rectangle 700">
              <a:extLst>
                <a:ext uri="{FF2B5EF4-FFF2-40B4-BE49-F238E27FC236}">
                  <a16:creationId xmlns:a16="http://schemas.microsoft.com/office/drawing/2014/main" id="{0AAB8C77-623E-45CD-9FDC-E6E2C38C966F}"/>
                </a:ext>
              </a:extLst>
            </p:cNvPr>
            <p:cNvSpPr/>
            <p:nvPr/>
          </p:nvSpPr>
          <p:spPr>
            <a:xfrm>
              <a:off x="522107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2" name="Rectangle 701">
              <a:extLst>
                <a:ext uri="{FF2B5EF4-FFF2-40B4-BE49-F238E27FC236}">
                  <a16:creationId xmlns:a16="http://schemas.microsoft.com/office/drawing/2014/main" id="{6B55254B-E011-4FFC-9BF3-901866BCAB81}"/>
                </a:ext>
              </a:extLst>
            </p:cNvPr>
            <p:cNvSpPr/>
            <p:nvPr/>
          </p:nvSpPr>
          <p:spPr>
            <a:xfrm>
              <a:off x="547507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3" name="Rectangle 702">
              <a:extLst>
                <a:ext uri="{FF2B5EF4-FFF2-40B4-BE49-F238E27FC236}">
                  <a16:creationId xmlns:a16="http://schemas.microsoft.com/office/drawing/2014/main" id="{17DDD05E-68FA-4D9B-9F02-596A05209DE7}"/>
                </a:ext>
              </a:extLst>
            </p:cNvPr>
            <p:cNvSpPr/>
            <p:nvPr/>
          </p:nvSpPr>
          <p:spPr>
            <a:xfrm>
              <a:off x="572907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4" name="Rectangle 703">
              <a:extLst>
                <a:ext uri="{FF2B5EF4-FFF2-40B4-BE49-F238E27FC236}">
                  <a16:creationId xmlns:a16="http://schemas.microsoft.com/office/drawing/2014/main" id="{00628282-747E-4EE9-8DB2-020BDFF118B0}"/>
                </a:ext>
              </a:extLst>
            </p:cNvPr>
            <p:cNvSpPr/>
            <p:nvPr/>
          </p:nvSpPr>
          <p:spPr>
            <a:xfrm>
              <a:off x="598307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5" name="Rectangle 704">
              <a:extLst>
                <a:ext uri="{FF2B5EF4-FFF2-40B4-BE49-F238E27FC236}">
                  <a16:creationId xmlns:a16="http://schemas.microsoft.com/office/drawing/2014/main" id="{E323B0D4-E465-4558-81F3-548FDD2BEC9D}"/>
                </a:ext>
              </a:extLst>
            </p:cNvPr>
            <p:cNvSpPr/>
            <p:nvPr/>
          </p:nvSpPr>
          <p:spPr>
            <a:xfrm>
              <a:off x="496707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6" name="Rectangle 705">
              <a:extLst>
                <a:ext uri="{FF2B5EF4-FFF2-40B4-BE49-F238E27FC236}">
                  <a16:creationId xmlns:a16="http://schemas.microsoft.com/office/drawing/2014/main" id="{16BCDDE5-7D85-4ACD-B2D1-8E9EB576F085}"/>
                </a:ext>
              </a:extLst>
            </p:cNvPr>
            <p:cNvSpPr/>
            <p:nvPr/>
          </p:nvSpPr>
          <p:spPr>
            <a:xfrm>
              <a:off x="522107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7" name="Rectangle 706">
              <a:extLst>
                <a:ext uri="{FF2B5EF4-FFF2-40B4-BE49-F238E27FC236}">
                  <a16:creationId xmlns:a16="http://schemas.microsoft.com/office/drawing/2014/main" id="{09768D7B-32EE-4927-8082-2152455CA3E7}"/>
                </a:ext>
              </a:extLst>
            </p:cNvPr>
            <p:cNvSpPr/>
            <p:nvPr/>
          </p:nvSpPr>
          <p:spPr>
            <a:xfrm>
              <a:off x="547507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8" name="Rectangle 707">
              <a:extLst>
                <a:ext uri="{FF2B5EF4-FFF2-40B4-BE49-F238E27FC236}">
                  <a16:creationId xmlns:a16="http://schemas.microsoft.com/office/drawing/2014/main" id="{5F8F3749-99B1-4C2B-BE84-405B5ADF4705}"/>
                </a:ext>
              </a:extLst>
            </p:cNvPr>
            <p:cNvSpPr/>
            <p:nvPr/>
          </p:nvSpPr>
          <p:spPr>
            <a:xfrm>
              <a:off x="572907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09" name="Rectangle 708">
              <a:extLst>
                <a:ext uri="{FF2B5EF4-FFF2-40B4-BE49-F238E27FC236}">
                  <a16:creationId xmlns:a16="http://schemas.microsoft.com/office/drawing/2014/main" id="{8FCEEA6D-6825-4156-A73C-1A889C7EABC8}"/>
                </a:ext>
              </a:extLst>
            </p:cNvPr>
            <p:cNvSpPr/>
            <p:nvPr/>
          </p:nvSpPr>
          <p:spPr>
            <a:xfrm>
              <a:off x="598307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710" name="Group 709">
            <a:extLst>
              <a:ext uri="{FF2B5EF4-FFF2-40B4-BE49-F238E27FC236}">
                <a16:creationId xmlns:a16="http://schemas.microsoft.com/office/drawing/2014/main" id="{7944C684-440B-4F76-8AE1-728713482756}"/>
              </a:ext>
            </a:extLst>
          </p:cNvPr>
          <p:cNvGrpSpPr/>
          <p:nvPr/>
        </p:nvGrpSpPr>
        <p:grpSpPr>
          <a:xfrm>
            <a:off x="8417047" y="2333389"/>
            <a:ext cx="1245001" cy="2988076"/>
            <a:chOff x="6514286" y="2546749"/>
            <a:chExt cx="1245001" cy="2988076"/>
          </a:xfrm>
          <a:solidFill>
            <a:schemeClr val="accent2"/>
          </a:solidFill>
        </p:grpSpPr>
        <p:sp>
          <p:nvSpPr>
            <p:cNvPr id="711" name="Rectangle 710">
              <a:extLst>
                <a:ext uri="{FF2B5EF4-FFF2-40B4-BE49-F238E27FC236}">
                  <a16:creationId xmlns:a16="http://schemas.microsoft.com/office/drawing/2014/main" id="{E543A0AD-8205-4077-B0BA-A44D9867B58E}"/>
                </a:ext>
              </a:extLst>
            </p:cNvPr>
            <p:cNvSpPr/>
            <p:nvPr/>
          </p:nvSpPr>
          <p:spPr>
            <a:xfrm>
              <a:off x="6514286"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12" name="Rectangle 711">
              <a:extLst>
                <a:ext uri="{FF2B5EF4-FFF2-40B4-BE49-F238E27FC236}">
                  <a16:creationId xmlns:a16="http://schemas.microsoft.com/office/drawing/2014/main" id="{E7CD7B8A-9A97-4AFB-BEE2-7592EB9C29B6}"/>
                </a:ext>
              </a:extLst>
            </p:cNvPr>
            <p:cNvSpPr/>
            <p:nvPr/>
          </p:nvSpPr>
          <p:spPr>
            <a:xfrm>
              <a:off x="6768286"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13" name="Rectangle 712">
              <a:extLst>
                <a:ext uri="{FF2B5EF4-FFF2-40B4-BE49-F238E27FC236}">
                  <a16:creationId xmlns:a16="http://schemas.microsoft.com/office/drawing/2014/main" id="{D504F16F-D428-4102-A21E-F1CB2C194FE1}"/>
                </a:ext>
              </a:extLst>
            </p:cNvPr>
            <p:cNvSpPr/>
            <p:nvPr/>
          </p:nvSpPr>
          <p:spPr>
            <a:xfrm>
              <a:off x="7022286"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14" name="Rectangle 713">
              <a:extLst>
                <a:ext uri="{FF2B5EF4-FFF2-40B4-BE49-F238E27FC236}">
                  <a16:creationId xmlns:a16="http://schemas.microsoft.com/office/drawing/2014/main" id="{83093267-F2BA-4FEC-9587-83494F43886C}"/>
                </a:ext>
              </a:extLst>
            </p:cNvPr>
            <p:cNvSpPr/>
            <p:nvPr/>
          </p:nvSpPr>
          <p:spPr>
            <a:xfrm>
              <a:off x="7276286"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15" name="Rectangle 714">
              <a:extLst>
                <a:ext uri="{FF2B5EF4-FFF2-40B4-BE49-F238E27FC236}">
                  <a16:creationId xmlns:a16="http://schemas.microsoft.com/office/drawing/2014/main" id="{67790947-0353-48E9-AF46-57E084F9A97C}"/>
                </a:ext>
              </a:extLst>
            </p:cNvPr>
            <p:cNvSpPr/>
            <p:nvPr/>
          </p:nvSpPr>
          <p:spPr>
            <a:xfrm>
              <a:off x="7530286"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16" name="Rectangle 715">
              <a:extLst>
                <a:ext uri="{FF2B5EF4-FFF2-40B4-BE49-F238E27FC236}">
                  <a16:creationId xmlns:a16="http://schemas.microsoft.com/office/drawing/2014/main" id="{2F2EA38F-B46B-4265-9017-8CC9324852F3}"/>
                </a:ext>
              </a:extLst>
            </p:cNvPr>
            <p:cNvSpPr/>
            <p:nvPr/>
          </p:nvSpPr>
          <p:spPr>
            <a:xfrm>
              <a:off x="6514286"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17" name="Rectangle 716">
              <a:extLst>
                <a:ext uri="{FF2B5EF4-FFF2-40B4-BE49-F238E27FC236}">
                  <a16:creationId xmlns:a16="http://schemas.microsoft.com/office/drawing/2014/main" id="{0DBC0229-644D-48FA-8BAE-3FA6014AC053}"/>
                </a:ext>
              </a:extLst>
            </p:cNvPr>
            <p:cNvSpPr/>
            <p:nvPr/>
          </p:nvSpPr>
          <p:spPr>
            <a:xfrm>
              <a:off x="6768286"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18" name="Rectangle 717">
              <a:extLst>
                <a:ext uri="{FF2B5EF4-FFF2-40B4-BE49-F238E27FC236}">
                  <a16:creationId xmlns:a16="http://schemas.microsoft.com/office/drawing/2014/main" id="{B9E081B0-80BD-4D83-862C-356623931D62}"/>
                </a:ext>
              </a:extLst>
            </p:cNvPr>
            <p:cNvSpPr/>
            <p:nvPr/>
          </p:nvSpPr>
          <p:spPr>
            <a:xfrm>
              <a:off x="7022286"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19" name="Rectangle 718">
              <a:extLst>
                <a:ext uri="{FF2B5EF4-FFF2-40B4-BE49-F238E27FC236}">
                  <a16:creationId xmlns:a16="http://schemas.microsoft.com/office/drawing/2014/main" id="{7DD0F0AF-0D8E-48F8-86AB-429256FF8E15}"/>
                </a:ext>
              </a:extLst>
            </p:cNvPr>
            <p:cNvSpPr/>
            <p:nvPr/>
          </p:nvSpPr>
          <p:spPr>
            <a:xfrm>
              <a:off x="7276286"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20" name="Rectangle 719">
              <a:extLst>
                <a:ext uri="{FF2B5EF4-FFF2-40B4-BE49-F238E27FC236}">
                  <a16:creationId xmlns:a16="http://schemas.microsoft.com/office/drawing/2014/main" id="{B35482F2-F5BE-4B5B-925C-67AB2D5403F4}"/>
                </a:ext>
              </a:extLst>
            </p:cNvPr>
            <p:cNvSpPr/>
            <p:nvPr/>
          </p:nvSpPr>
          <p:spPr>
            <a:xfrm>
              <a:off x="7530286"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21" name="Rectangle 720">
              <a:extLst>
                <a:ext uri="{FF2B5EF4-FFF2-40B4-BE49-F238E27FC236}">
                  <a16:creationId xmlns:a16="http://schemas.microsoft.com/office/drawing/2014/main" id="{962903AA-A99C-4661-9F16-4F5917F8220D}"/>
                </a:ext>
              </a:extLst>
            </p:cNvPr>
            <p:cNvSpPr/>
            <p:nvPr/>
          </p:nvSpPr>
          <p:spPr>
            <a:xfrm>
              <a:off x="6514286"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22" name="Rectangle 721">
              <a:extLst>
                <a:ext uri="{FF2B5EF4-FFF2-40B4-BE49-F238E27FC236}">
                  <a16:creationId xmlns:a16="http://schemas.microsoft.com/office/drawing/2014/main" id="{49920DA5-99A2-4345-A9DE-0C3DE41F02B4}"/>
                </a:ext>
              </a:extLst>
            </p:cNvPr>
            <p:cNvSpPr/>
            <p:nvPr/>
          </p:nvSpPr>
          <p:spPr>
            <a:xfrm>
              <a:off x="6768286"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23" name="Rectangle 722">
              <a:extLst>
                <a:ext uri="{FF2B5EF4-FFF2-40B4-BE49-F238E27FC236}">
                  <a16:creationId xmlns:a16="http://schemas.microsoft.com/office/drawing/2014/main" id="{58B929BF-B36A-4525-83A9-9E01F0D1E1FD}"/>
                </a:ext>
              </a:extLst>
            </p:cNvPr>
            <p:cNvSpPr/>
            <p:nvPr/>
          </p:nvSpPr>
          <p:spPr>
            <a:xfrm>
              <a:off x="7022286"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24" name="Rectangle 723">
              <a:extLst>
                <a:ext uri="{FF2B5EF4-FFF2-40B4-BE49-F238E27FC236}">
                  <a16:creationId xmlns:a16="http://schemas.microsoft.com/office/drawing/2014/main" id="{52D2FDA3-4D62-4214-ACBD-94315B01425B}"/>
                </a:ext>
              </a:extLst>
            </p:cNvPr>
            <p:cNvSpPr/>
            <p:nvPr/>
          </p:nvSpPr>
          <p:spPr>
            <a:xfrm>
              <a:off x="7276286"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25" name="Rectangle 724">
              <a:extLst>
                <a:ext uri="{FF2B5EF4-FFF2-40B4-BE49-F238E27FC236}">
                  <a16:creationId xmlns:a16="http://schemas.microsoft.com/office/drawing/2014/main" id="{77067FF4-8F6F-4E71-9E57-197E918C0879}"/>
                </a:ext>
              </a:extLst>
            </p:cNvPr>
            <p:cNvSpPr/>
            <p:nvPr/>
          </p:nvSpPr>
          <p:spPr>
            <a:xfrm>
              <a:off x="7530286"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26" name="Rectangle 725">
              <a:extLst>
                <a:ext uri="{FF2B5EF4-FFF2-40B4-BE49-F238E27FC236}">
                  <a16:creationId xmlns:a16="http://schemas.microsoft.com/office/drawing/2014/main" id="{2C8DA10C-34E9-49CC-A702-0B25035CCED3}"/>
                </a:ext>
              </a:extLst>
            </p:cNvPr>
            <p:cNvSpPr/>
            <p:nvPr/>
          </p:nvSpPr>
          <p:spPr>
            <a:xfrm>
              <a:off x="6514286"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27" name="Rectangle 726">
              <a:extLst>
                <a:ext uri="{FF2B5EF4-FFF2-40B4-BE49-F238E27FC236}">
                  <a16:creationId xmlns:a16="http://schemas.microsoft.com/office/drawing/2014/main" id="{92688E4A-4AEC-44F3-B849-8E5C35391918}"/>
                </a:ext>
              </a:extLst>
            </p:cNvPr>
            <p:cNvSpPr/>
            <p:nvPr/>
          </p:nvSpPr>
          <p:spPr>
            <a:xfrm>
              <a:off x="6768286"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28" name="Rectangle 727">
              <a:extLst>
                <a:ext uri="{FF2B5EF4-FFF2-40B4-BE49-F238E27FC236}">
                  <a16:creationId xmlns:a16="http://schemas.microsoft.com/office/drawing/2014/main" id="{E2C6652F-5EAC-4629-A3B6-1D6ECACC932A}"/>
                </a:ext>
              </a:extLst>
            </p:cNvPr>
            <p:cNvSpPr/>
            <p:nvPr/>
          </p:nvSpPr>
          <p:spPr>
            <a:xfrm>
              <a:off x="7022286"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29" name="Rectangle 728">
              <a:extLst>
                <a:ext uri="{FF2B5EF4-FFF2-40B4-BE49-F238E27FC236}">
                  <a16:creationId xmlns:a16="http://schemas.microsoft.com/office/drawing/2014/main" id="{7D89F415-EC9A-4C30-9E3F-432225FFE25B}"/>
                </a:ext>
              </a:extLst>
            </p:cNvPr>
            <p:cNvSpPr/>
            <p:nvPr/>
          </p:nvSpPr>
          <p:spPr>
            <a:xfrm>
              <a:off x="7276286"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30" name="Rectangle 729">
              <a:extLst>
                <a:ext uri="{FF2B5EF4-FFF2-40B4-BE49-F238E27FC236}">
                  <a16:creationId xmlns:a16="http://schemas.microsoft.com/office/drawing/2014/main" id="{DB85147D-87CF-4336-B383-D6EDD661A8B5}"/>
                </a:ext>
              </a:extLst>
            </p:cNvPr>
            <p:cNvSpPr/>
            <p:nvPr/>
          </p:nvSpPr>
          <p:spPr>
            <a:xfrm>
              <a:off x="7530286"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31" name="Rectangle 730">
              <a:extLst>
                <a:ext uri="{FF2B5EF4-FFF2-40B4-BE49-F238E27FC236}">
                  <a16:creationId xmlns:a16="http://schemas.microsoft.com/office/drawing/2014/main" id="{8B161524-CFFE-4C70-8476-0F728FAC9D6F}"/>
                </a:ext>
              </a:extLst>
            </p:cNvPr>
            <p:cNvSpPr/>
            <p:nvPr/>
          </p:nvSpPr>
          <p:spPr>
            <a:xfrm>
              <a:off x="6514286"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32" name="Rectangle 731">
              <a:extLst>
                <a:ext uri="{FF2B5EF4-FFF2-40B4-BE49-F238E27FC236}">
                  <a16:creationId xmlns:a16="http://schemas.microsoft.com/office/drawing/2014/main" id="{2A522434-6A92-450E-9316-FAB4B3E62BC1}"/>
                </a:ext>
              </a:extLst>
            </p:cNvPr>
            <p:cNvSpPr/>
            <p:nvPr/>
          </p:nvSpPr>
          <p:spPr>
            <a:xfrm>
              <a:off x="6768286"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33" name="Rectangle 732">
              <a:extLst>
                <a:ext uri="{FF2B5EF4-FFF2-40B4-BE49-F238E27FC236}">
                  <a16:creationId xmlns:a16="http://schemas.microsoft.com/office/drawing/2014/main" id="{A29E7F19-7326-410B-AA89-90EF4D22F67D}"/>
                </a:ext>
              </a:extLst>
            </p:cNvPr>
            <p:cNvSpPr/>
            <p:nvPr/>
          </p:nvSpPr>
          <p:spPr>
            <a:xfrm>
              <a:off x="7022286"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34" name="Rectangle 733">
              <a:extLst>
                <a:ext uri="{FF2B5EF4-FFF2-40B4-BE49-F238E27FC236}">
                  <a16:creationId xmlns:a16="http://schemas.microsoft.com/office/drawing/2014/main" id="{DB7E12FE-502F-48FD-8AF1-94482D17D540}"/>
                </a:ext>
              </a:extLst>
            </p:cNvPr>
            <p:cNvSpPr/>
            <p:nvPr/>
          </p:nvSpPr>
          <p:spPr>
            <a:xfrm>
              <a:off x="7276286"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35" name="Rectangle 734">
              <a:extLst>
                <a:ext uri="{FF2B5EF4-FFF2-40B4-BE49-F238E27FC236}">
                  <a16:creationId xmlns:a16="http://schemas.microsoft.com/office/drawing/2014/main" id="{BE8259F8-029B-4DC0-8C79-1D7FB33D26DB}"/>
                </a:ext>
              </a:extLst>
            </p:cNvPr>
            <p:cNvSpPr/>
            <p:nvPr/>
          </p:nvSpPr>
          <p:spPr>
            <a:xfrm>
              <a:off x="7530286"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36" name="Rectangle 735">
              <a:extLst>
                <a:ext uri="{FF2B5EF4-FFF2-40B4-BE49-F238E27FC236}">
                  <a16:creationId xmlns:a16="http://schemas.microsoft.com/office/drawing/2014/main" id="{427E6953-6AF8-4A04-88D7-E0ED3EC7AE19}"/>
                </a:ext>
              </a:extLst>
            </p:cNvPr>
            <p:cNvSpPr/>
            <p:nvPr/>
          </p:nvSpPr>
          <p:spPr>
            <a:xfrm>
              <a:off x="6514286"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37" name="Rectangle 736">
              <a:extLst>
                <a:ext uri="{FF2B5EF4-FFF2-40B4-BE49-F238E27FC236}">
                  <a16:creationId xmlns:a16="http://schemas.microsoft.com/office/drawing/2014/main" id="{5D56692E-207B-49D8-9D52-4216028FFA9D}"/>
                </a:ext>
              </a:extLst>
            </p:cNvPr>
            <p:cNvSpPr/>
            <p:nvPr/>
          </p:nvSpPr>
          <p:spPr>
            <a:xfrm>
              <a:off x="6768286"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38" name="Rectangle 737">
              <a:extLst>
                <a:ext uri="{FF2B5EF4-FFF2-40B4-BE49-F238E27FC236}">
                  <a16:creationId xmlns:a16="http://schemas.microsoft.com/office/drawing/2014/main" id="{194AD82B-7628-4B04-ACA8-EF08CB6371EB}"/>
                </a:ext>
              </a:extLst>
            </p:cNvPr>
            <p:cNvSpPr/>
            <p:nvPr/>
          </p:nvSpPr>
          <p:spPr>
            <a:xfrm>
              <a:off x="7022286"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39" name="Rectangle 738">
              <a:extLst>
                <a:ext uri="{FF2B5EF4-FFF2-40B4-BE49-F238E27FC236}">
                  <a16:creationId xmlns:a16="http://schemas.microsoft.com/office/drawing/2014/main" id="{D5293C49-76A5-4E4C-B3EC-6CEFE41F1989}"/>
                </a:ext>
              </a:extLst>
            </p:cNvPr>
            <p:cNvSpPr/>
            <p:nvPr/>
          </p:nvSpPr>
          <p:spPr>
            <a:xfrm>
              <a:off x="7276286"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40" name="Rectangle 739">
              <a:extLst>
                <a:ext uri="{FF2B5EF4-FFF2-40B4-BE49-F238E27FC236}">
                  <a16:creationId xmlns:a16="http://schemas.microsoft.com/office/drawing/2014/main" id="{73394F0E-0F77-41E0-B193-FFD5F737B014}"/>
                </a:ext>
              </a:extLst>
            </p:cNvPr>
            <p:cNvSpPr/>
            <p:nvPr/>
          </p:nvSpPr>
          <p:spPr>
            <a:xfrm>
              <a:off x="7530286"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41" name="Rectangle 740">
              <a:extLst>
                <a:ext uri="{FF2B5EF4-FFF2-40B4-BE49-F238E27FC236}">
                  <a16:creationId xmlns:a16="http://schemas.microsoft.com/office/drawing/2014/main" id="{44564627-1DD1-4161-A26B-F3A504A9FDA4}"/>
                </a:ext>
              </a:extLst>
            </p:cNvPr>
            <p:cNvSpPr/>
            <p:nvPr/>
          </p:nvSpPr>
          <p:spPr>
            <a:xfrm>
              <a:off x="6514286"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42" name="Rectangle 741">
              <a:extLst>
                <a:ext uri="{FF2B5EF4-FFF2-40B4-BE49-F238E27FC236}">
                  <a16:creationId xmlns:a16="http://schemas.microsoft.com/office/drawing/2014/main" id="{17B206A2-5412-42C7-8045-B43249FA888E}"/>
                </a:ext>
              </a:extLst>
            </p:cNvPr>
            <p:cNvSpPr/>
            <p:nvPr/>
          </p:nvSpPr>
          <p:spPr>
            <a:xfrm>
              <a:off x="6768286"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43" name="Rectangle 742">
              <a:extLst>
                <a:ext uri="{FF2B5EF4-FFF2-40B4-BE49-F238E27FC236}">
                  <a16:creationId xmlns:a16="http://schemas.microsoft.com/office/drawing/2014/main" id="{F5B23D9D-6257-4263-9D59-03E277084671}"/>
                </a:ext>
              </a:extLst>
            </p:cNvPr>
            <p:cNvSpPr/>
            <p:nvPr/>
          </p:nvSpPr>
          <p:spPr>
            <a:xfrm>
              <a:off x="7022286"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44" name="Rectangle 743">
              <a:extLst>
                <a:ext uri="{FF2B5EF4-FFF2-40B4-BE49-F238E27FC236}">
                  <a16:creationId xmlns:a16="http://schemas.microsoft.com/office/drawing/2014/main" id="{57A57587-FDD5-41DF-A9CA-FAF1D57F61C3}"/>
                </a:ext>
              </a:extLst>
            </p:cNvPr>
            <p:cNvSpPr/>
            <p:nvPr/>
          </p:nvSpPr>
          <p:spPr>
            <a:xfrm>
              <a:off x="7276286"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45" name="Rectangle 744">
              <a:extLst>
                <a:ext uri="{FF2B5EF4-FFF2-40B4-BE49-F238E27FC236}">
                  <a16:creationId xmlns:a16="http://schemas.microsoft.com/office/drawing/2014/main" id="{98BBC677-EDD1-48FA-A671-1A7267455DA2}"/>
                </a:ext>
              </a:extLst>
            </p:cNvPr>
            <p:cNvSpPr/>
            <p:nvPr/>
          </p:nvSpPr>
          <p:spPr>
            <a:xfrm>
              <a:off x="7530286"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46" name="Rectangle 745">
              <a:extLst>
                <a:ext uri="{FF2B5EF4-FFF2-40B4-BE49-F238E27FC236}">
                  <a16:creationId xmlns:a16="http://schemas.microsoft.com/office/drawing/2014/main" id="{E4BB72B4-3D4F-4880-98AE-C2E65156F25E}"/>
                </a:ext>
              </a:extLst>
            </p:cNvPr>
            <p:cNvSpPr/>
            <p:nvPr/>
          </p:nvSpPr>
          <p:spPr>
            <a:xfrm>
              <a:off x="6514286"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47" name="Rectangle 746">
              <a:extLst>
                <a:ext uri="{FF2B5EF4-FFF2-40B4-BE49-F238E27FC236}">
                  <a16:creationId xmlns:a16="http://schemas.microsoft.com/office/drawing/2014/main" id="{E1F9211D-0D80-4D13-9920-3A22C7C9043F}"/>
                </a:ext>
              </a:extLst>
            </p:cNvPr>
            <p:cNvSpPr/>
            <p:nvPr/>
          </p:nvSpPr>
          <p:spPr>
            <a:xfrm>
              <a:off x="6768286"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48" name="Rectangle 747">
              <a:extLst>
                <a:ext uri="{FF2B5EF4-FFF2-40B4-BE49-F238E27FC236}">
                  <a16:creationId xmlns:a16="http://schemas.microsoft.com/office/drawing/2014/main" id="{216E8CFC-EFC8-40FA-B352-D8805DF669CB}"/>
                </a:ext>
              </a:extLst>
            </p:cNvPr>
            <p:cNvSpPr/>
            <p:nvPr/>
          </p:nvSpPr>
          <p:spPr>
            <a:xfrm>
              <a:off x="7022286"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49" name="Rectangle 748">
              <a:extLst>
                <a:ext uri="{FF2B5EF4-FFF2-40B4-BE49-F238E27FC236}">
                  <a16:creationId xmlns:a16="http://schemas.microsoft.com/office/drawing/2014/main" id="{CD0A30CF-994E-42CC-8F90-6E2C56F0153E}"/>
                </a:ext>
              </a:extLst>
            </p:cNvPr>
            <p:cNvSpPr/>
            <p:nvPr/>
          </p:nvSpPr>
          <p:spPr>
            <a:xfrm>
              <a:off x="7276286"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50" name="Rectangle 749">
              <a:extLst>
                <a:ext uri="{FF2B5EF4-FFF2-40B4-BE49-F238E27FC236}">
                  <a16:creationId xmlns:a16="http://schemas.microsoft.com/office/drawing/2014/main" id="{99004339-2AC5-42E7-98CE-D995E978A04F}"/>
                </a:ext>
              </a:extLst>
            </p:cNvPr>
            <p:cNvSpPr/>
            <p:nvPr/>
          </p:nvSpPr>
          <p:spPr>
            <a:xfrm>
              <a:off x="7530286"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51" name="Rectangle 750">
              <a:extLst>
                <a:ext uri="{FF2B5EF4-FFF2-40B4-BE49-F238E27FC236}">
                  <a16:creationId xmlns:a16="http://schemas.microsoft.com/office/drawing/2014/main" id="{1A62FF2C-AEE7-45C9-9113-00F3814BC21B}"/>
                </a:ext>
              </a:extLst>
            </p:cNvPr>
            <p:cNvSpPr/>
            <p:nvPr/>
          </p:nvSpPr>
          <p:spPr>
            <a:xfrm>
              <a:off x="6514286"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52" name="Rectangle 751">
              <a:extLst>
                <a:ext uri="{FF2B5EF4-FFF2-40B4-BE49-F238E27FC236}">
                  <a16:creationId xmlns:a16="http://schemas.microsoft.com/office/drawing/2014/main" id="{8E11C1C0-75A1-4B57-8D4F-0FECF04F70CB}"/>
                </a:ext>
              </a:extLst>
            </p:cNvPr>
            <p:cNvSpPr/>
            <p:nvPr/>
          </p:nvSpPr>
          <p:spPr>
            <a:xfrm>
              <a:off x="6768286"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53" name="Rectangle 752">
              <a:extLst>
                <a:ext uri="{FF2B5EF4-FFF2-40B4-BE49-F238E27FC236}">
                  <a16:creationId xmlns:a16="http://schemas.microsoft.com/office/drawing/2014/main" id="{062D4756-F126-46ED-A83E-3CC0816B1E19}"/>
                </a:ext>
              </a:extLst>
            </p:cNvPr>
            <p:cNvSpPr/>
            <p:nvPr/>
          </p:nvSpPr>
          <p:spPr>
            <a:xfrm>
              <a:off x="7022286"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54" name="Rectangle 753">
              <a:extLst>
                <a:ext uri="{FF2B5EF4-FFF2-40B4-BE49-F238E27FC236}">
                  <a16:creationId xmlns:a16="http://schemas.microsoft.com/office/drawing/2014/main" id="{6C021D12-6E42-449B-BF8B-F5D694F20911}"/>
                </a:ext>
              </a:extLst>
            </p:cNvPr>
            <p:cNvSpPr/>
            <p:nvPr/>
          </p:nvSpPr>
          <p:spPr>
            <a:xfrm>
              <a:off x="7276286"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55" name="Rectangle 754">
              <a:extLst>
                <a:ext uri="{FF2B5EF4-FFF2-40B4-BE49-F238E27FC236}">
                  <a16:creationId xmlns:a16="http://schemas.microsoft.com/office/drawing/2014/main" id="{3B5DA4AA-C10F-40C3-BE55-154810A2EB67}"/>
                </a:ext>
              </a:extLst>
            </p:cNvPr>
            <p:cNvSpPr/>
            <p:nvPr/>
          </p:nvSpPr>
          <p:spPr>
            <a:xfrm>
              <a:off x="7530286"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56" name="Rectangle 755">
              <a:extLst>
                <a:ext uri="{FF2B5EF4-FFF2-40B4-BE49-F238E27FC236}">
                  <a16:creationId xmlns:a16="http://schemas.microsoft.com/office/drawing/2014/main" id="{E687040A-1AD4-4336-A454-1710FC59BFDE}"/>
                </a:ext>
              </a:extLst>
            </p:cNvPr>
            <p:cNvSpPr/>
            <p:nvPr/>
          </p:nvSpPr>
          <p:spPr>
            <a:xfrm>
              <a:off x="651428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57" name="Rectangle 756">
              <a:extLst>
                <a:ext uri="{FF2B5EF4-FFF2-40B4-BE49-F238E27FC236}">
                  <a16:creationId xmlns:a16="http://schemas.microsoft.com/office/drawing/2014/main" id="{DD74F489-B5B2-4CE5-9371-5063800E15F7}"/>
                </a:ext>
              </a:extLst>
            </p:cNvPr>
            <p:cNvSpPr/>
            <p:nvPr/>
          </p:nvSpPr>
          <p:spPr>
            <a:xfrm>
              <a:off x="676828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58" name="Rectangle 757">
              <a:extLst>
                <a:ext uri="{FF2B5EF4-FFF2-40B4-BE49-F238E27FC236}">
                  <a16:creationId xmlns:a16="http://schemas.microsoft.com/office/drawing/2014/main" id="{85142819-FFE0-4E54-BD6F-814E58BAD10A}"/>
                </a:ext>
              </a:extLst>
            </p:cNvPr>
            <p:cNvSpPr/>
            <p:nvPr/>
          </p:nvSpPr>
          <p:spPr>
            <a:xfrm>
              <a:off x="702228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59" name="Rectangle 758">
              <a:extLst>
                <a:ext uri="{FF2B5EF4-FFF2-40B4-BE49-F238E27FC236}">
                  <a16:creationId xmlns:a16="http://schemas.microsoft.com/office/drawing/2014/main" id="{D03530E4-6AA2-467D-BDF9-B3C90A313421}"/>
                </a:ext>
              </a:extLst>
            </p:cNvPr>
            <p:cNvSpPr/>
            <p:nvPr/>
          </p:nvSpPr>
          <p:spPr>
            <a:xfrm>
              <a:off x="727628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60" name="Rectangle 759">
              <a:extLst>
                <a:ext uri="{FF2B5EF4-FFF2-40B4-BE49-F238E27FC236}">
                  <a16:creationId xmlns:a16="http://schemas.microsoft.com/office/drawing/2014/main" id="{04F4EFA3-F73D-407F-AF99-3AF4D027499E}"/>
                </a:ext>
              </a:extLst>
            </p:cNvPr>
            <p:cNvSpPr/>
            <p:nvPr/>
          </p:nvSpPr>
          <p:spPr>
            <a:xfrm>
              <a:off x="753028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61" name="Rectangle 760">
              <a:extLst>
                <a:ext uri="{FF2B5EF4-FFF2-40B4-BE49-F238E27FC236}">
                  <a16:creationId xmlns:a16="http://schemas.microsoft.com/office/drawing/2014/main" id="{F5EBCC46-56BB-4841-8758-2A5073CA4D58}"/>
                </a:ext>
              </a:extLst>
            </p:cNvPr>
            <p:cNvSpPr/>
            <p:nvPr/>
          </p:nvSpPr>
          <p:spPr>
            <a:xfrm>
              <a:off x="651428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62" name="Rectangle 761">
              <a:extLst>
                <a:ext uri="{FF2B5EF4-FFF2-40B4-BE49-F238E27FC236}">
                  <a16:creationId xmlns:a16="http://schemas.microsoft.com/office/drawing/2014/main" id="{2CC71E98-B6C5-431E-9EDB-B07E6404D383}"/>
                </a:ext>
              </a:extLst>
            </p:cNvPr>
            <p:cNvSpPr/>
            <p:nvPr/>
          </p:nvSpPr>
          <p:spPr>
            <a:xfrm>
              <a:off x="676828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63" name="Rectangle 762">
              <a:extLst>
                <a:ext uri="{FF2B5EF4-FFF2-40B4-BE49-F238E27FC236}">
                  <a16:creationId xmlns:a16="http://schemas.microsoft.com/office/drawing/2014/main" id="{3B479506-3DB8-4CBB-9F10-13302E61ACE8}"/>
                </a:ext>
              </a:extLst>
            </p:cNvPr>
            <p:cNvSpPr/>
            <p:nvPr/>
          </p:nvSpPr>
          <p:spPr>
            <a:xfrm>
              <a:off x="702228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64" name="Rectangle 763">
              <a:extLst>
                <a:ext uri="{FF2B5EF4-FFF2-40B4-BE49-F238E27FC236}">
                  <a16:creationId xmlns:a16="http://schemas.microsoft.com/office/drawing/2014/main" id="{F5937351-EAE7-4BE9-B654-80AF901A7DE6}"/>
                </a:ext>
              </a:extLst>
            </p:cNvPr>
            <p:cNvSpPr/>
            <p:nvPr/>
          </p:nvSpPr>
          <p:spPr>
            <a:xfrm>
              <a:off x="727628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65" name="Rectangle 764">
              <a:extLst>
                <a:ext uri="{FF2B5EF4-FFF2-40B4-BE49-F238E27FC236}">
                  <a16:creationId xmlns:a16="http://schemas.microsoft.com/office/drawing/2014/main" id="{E176220D-6DEC-41A1-AEF5-FE4B70BDE183}"/>
                </a:ext>
              </a:extLst>
            </p:cNvPr>
            <p:cNvSpPr/>
            <p:nvPr/>
          </p:nvSpPr>
          <p:spPr>
            <a:xfrm>
              <a:off x="753028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66" name="Rectangle 765">
              <a:extLst>
                <a:ext uri="{FF2B5EF4-FFF2-40B4-BE49-F238E27FC236}">
                  <a16:creationId xmlns:a16="http://schemas.microsoft.com/office/drawing/2014/main" id="{290772E1-8A32-4C7E-BB14-998CE3793244}"/>
                </a:ext>
              </a:extLst>
            </p:cNvPr>
            <p:cNvSpPr/>
            <p:nvPr/>
          </p:nvSpPr>
          <p:spPr>
            <a:xfrm>
              <a:off x="651428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67" name="Rectangle 766">
              <a:extLst>
                <a:ext uri="{FF2B5EF4-FFF2-40B4-BE49-F238E27FC236}">
                  <a16:creationId xmlns:a16="http://schemas.microsoft.com/office/drawing/2014/main" id="{C65F65AA-504A-4859-8EA5-B8F6FF8442B1}"/>
                </a:ext>
              </a:extLst>
            </p:cNvPr>
            <p:cNvSpPr/>
            <p:nvPr/>
          </p:nvSpPr>
          <p:spPr>
            <a:xfrm>
              <a:off x="676828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68" name="Rectangle 767">
              <a:extLst>
                <a:ext uri="{FF2B5EF4-FFF2-40B4-BE49-F238E27FC236}">
                  <a16:creationId xmlns:a16="http://schemas.microsoft.com/office/drawing/2014/main" id="{87E5F2FF-2636-4954-9F4F-2ABE33E95E88}"/>
                </a:ext>
              </a:extLst>
            </p:cNvPr>
            <p:cNvSpPr/>
            <p:nvPr/>
          </p:nvSpPr>
          <p:spPr>
            <a:xfrm>
              <a:off x="702228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69" name="Rectangle 768">
              <a:extLst>
                <a:ext uri="{FF2B5EF4-FFF2-40B4-BE49-F238E27FC236}">
                  <a16:creationId xmlns:a16="http://schemas.microsoft.com/office/drawing/2014/main" id="{30F5D55F-5B60-4730-BE88-2C119EE1300E}"/>
                </a:ext>
              </a:extLst>
            </p:cNvPr>
            <p:cNvSpPr/>
            <p:nvPr/>
          </p:nvSpPr>
          <p:spPr>
            <a:xfrm>
              <a:off x="727628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70" name="Rectangle 769">
              <a:extLst>
                <a:ext uri="{FF2B5EF4-FFF2-40B4-BE49-F238E27FC236}">
                  <a16:creationId xmlns:a16="http://schemas.microsoft.com/office/drawing/2014/main" id="{63C4579B-65BC-4E48-BF25-8DCFA34CFDCD}"/>
                </a:ext>
              </a:extLst>
            </p:cNvPr>
            <p:cNvSpPr/>
            <p:nvPr/>
          </p:nvSpPr>
          <p:spPr>
            <a:xfrm>
              <a:off x="753028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771" name="Group 770">
            <a:extLst>
              <a:ext uri="{FF2B5EF4-FFF2-40B4-BE49-F238E27FC236}">
                <a16:creationId xmlns:a16="http://schemas.microsoft.com/office/drawing/2014/main" id="{98B7F789-3A35-4DFF-9E6B-EDB0286FFC5A}"/>
              </a:ext>
            </a:extLst>
          </p:cNvPr>
          <p:cNvGrpSpPr/>
          <p:nvPr/>
        </p:nvGrpSpPr>
        <p:grpSpPr>
          <a:xfrm>
            <a:off x="8417047" y="5343289"/>
            <a:ext cx="1245001" cy="730651"/>
            <a:chOff x="6514286" y="5556649"/>
            <a:chExt cx="1245001" cy="730651"/>
          </a:xfrm>
          <a:solidFill>
            <a:schemeClr val="accent1"/>
          </a:solidFill>
        </p:grpSpPr>
        <p:sp>
          <p:nvSpPr>
            <p:cNvPr id="772" name="Rectangle 771">
              <a:extLst>
                <a:ext uri="{FF2B5EF4-FFF2-40B4-BE49-F238E27FC236}">
                  <a16:creationId xmlns:a16="http://schemas.microsoft.com/office/drawing/2014/main" id="{398B6D69-EF6B-4E0C-8CCC-5F4527B75F4E}"/>
                </a:ext>
              </a:extLst>
            </p:cNvPr>
            <p:cNvSpPr/>
            <p:nvPr/>
          </p:nvSpPr>
          <p:spPr>
            <a:xfrm>
              <a:off x="6514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73" name="Rectangle 772">
              <a:extLst>
                <a:ext uri="{FF2B5EF4-FFF2-40B4-BE49-F238E27FC236}">
                  <a16:creationId xmlns:a16="http://schemas.microsoft.com/office/drawing/2014/main" id="{7C4C2E9A-1130-47BC-9CAE-A7C5FAC5B1F3}"/>
                </a:ext>
              </a:extLst>
            </p:cNvPr>
            <p:cNvSpPr/>
            <p:nvPr/>
          </p:nvSpPr>
          <p:spPr>
            <a:xfrm>
              <a:off x="6768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74" name="Rectangle 773">
              <a:extLst>
                <a:ext uri="{FF2B5EF4-FFF2-40B4-BE49-F238E27FC236}">
                  <a16:creationId xmlns:a16="http://schemas.microsoft.com/office/drawing/2014/main" id="{9A337D46-8767-47B2-B5ED-E937CAFB16CA}"/>
                </a:ext>
              </a:extLst>
            </p:cNvPr>
            <p:cNvSpPr/>
            <p:nvPr/>
          </p:nvSpPr>
          <p:spPr>
            <a:xfrm>
              <a:off x="7022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75" name="Rectangle 774">
              <a:extLst>
                <a:ext uri="{FF2B5EF4-FFF2-40B4-BE49-F238E27FC236}">
                  <a16:creationId xmlns:a16="http://schemas.microsoft.com/office/drawing/2014/main" id="{CFD80548-0B92-4943-B06C-01A383D4C62A}"/>
                </a:ext>
              </a:extLst>
            </p:cNvPr>
            <p:cNvSpPr/>
            <p:nvPr/>
          </p:nvSpPr>
          <p:spPr>
            <a:xfrm>
              <a:off x="7276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76" name="Rectangle 775">
              <a:extLst>
                <a:ext uri="{FF2B5EF4-FFF2-40B4-BE49-F238E27FC236}">
                  <a16:creationId xmlns:a16="http://schemas.microsoft.com/office/drawing/2014/main" id="{85DE9FF8-2261-4E15-81C3-D1C65FC89393}"/>
                </a:ext>
              </a:extLst>
            </p:cNvPr>
            <p:cNvSpPr/>
            <p:nvPr/>
          </p:nvSpPr>
          <p:spPr>
            <a:xfrm>
              <a:off x="7530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77" name="Rectangle 776">
              <a:extLst>
                <a:ext uri="{FF2B5EF4-FFF2-40B4-BE49-F238E27FC236}">
                  <a16:creationId xmlns:a16="http://schemas.microsoft.com/office/drawing/2014/main" id="{E36A913D-35E9-4539-A193-2DBC229113B8}"/>
                </a:ext>
              </a:extLst>
            </p:cNvPr>
            <p:cNvSpPr/>
            <p:nvPr/>
          </p:nvSpPr>
          <p:spPr>
            <a:xfrm>
              <a:off x="6514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78" name="Rectangle 777">
              <a:extLst>
                <a:ext uri="{FF2B5EF4-FFF2-40B4-BE49-F238E27FC236}">
                  <a16:creationId xmlns:a16="http://schemas.microsoft.com/office/drawing/2014/main" id="{40DA8BEB-373F-4CFF-BF8A-FDDAE8B09FEC}"/>
                </a:ext>
              </a:extLst>
            </p:cNvPr>
            <p:cNvSpPr/>
            <p:nvPr/>
          </p:nvSpPr>
          <p:spPr>
            <a:xfrm>
              <a:off x="6768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79" name="Rectangle 778">
              <a:extLst>
                <a:ext uri="{FF2B5EF4-FFF2-40B4-BE49-F238E27FC236}">
                  <a16:creationId xmlns:a16="http://schemas.microsoft.com/office/drawing/2014/main" id="{3E187B09-EE63-4EF0-B084-F7BAE3E675C6}"/>
                </a:ext>
              </a:extLst>
            </p:cNvPr>
            <p:cNvSpPr/>
            <p:nvPr/>
          </p:nvSpPr>
          <p:spPr>
            <a:xfrm>
              <a:off x="7022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80" name="Rectangle 779">
              <a:extLst>
                <a:ext uri="{FF2B5EF4-FFF2-40B4-BE49-F238E27FC236}">
                  <a16:creationId xmlns:a16="http://schemas.microsoft.com/office/drawing/2014/main" id="{DEC2B2C3-C9BF-48E6-8C69-58B6337B34C9}"/>
                </a:ext>
              </a:extLst>
            </p:cNvPr>
            <p:cNvSpPr/>
            <p:nvPr/>
          </p:nvSpPr>
          <p:spPr>
            <a:xfrm>
              <a:off x="7276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81" name="Rectangle 780">
              <a:extLst>
                <a:ext uri="{FF2B5EF4-FFF2-40B4-BE49-F238E27FC236}">
                  <a16:creationId xmlns:a16="http://schemas.microsoft.com/office/drawing/2014/main" id="{14565C85-4D6E-43F0-BA92-B0D7A5C18ED1}"/>
                </a:ext>
              </a:extLst>
            </p:cNvPr>
            <p:cNvSpPr/>
            <p:nvPr/>
          </p:nvSpPr>
          <p:spPr>
            <a:xfrm>
              <a:off x="7530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82" name="Rectangle 781">
              <a:extLst>
                <a:ext uri="{FF2B5EF4-FFF2-40B4-BE49-F238E27FC236}">
                  <a16:creationId xmlns:a16="http://schemas.microsoft.com/office/drawing/2014/main" id="{CAB88B62-6392-42E7-9106-721455972379}"/>
                </a:ext>
              </a:extLst>
            </p:cNvPr>
            <p:cNvSpPr/>
            <p:nvPr/>
          </p:nvSpPr>
          <p:spPr>
            <a:xfrm>
              <a:off x="6514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83" name="Rectangle 782">
              <a:extLst>
                <a:ext uri="{FF2B5EF4-FFF2-40B4-BE49-F238E27FC236}">
                  <a16:creationId xmlns:a16="http://schemas.microsoft.com/office/drawing/2014/main" id="{D11F338E-1635-490D-BC70-90158126181C}"/>
                </a:ext>
              </a:extLst>
            </p:cNvPr>
            <p:cNvSpPr/>
            <p:nvPr/>
          </p:nvSpPr>
          <p:spPr>
            <a:xfrm>
              <a:off x="6768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84" name="Rectangle 783">
              <a:extLst>
                <a:ext uri="{FF2B5EF4-FFF2-40B4-BE49-F238E27FC236}">
                  <a16:creationId xmlns:a16="http://schemas.microsoft.com/office/drawing/2014/main" id="{5FCDDC68-70C0-4A93-9278-609CBC41EA1C}"/>
                </a:ext>
              </a:extLst>
            </p:cNvPr>
            <p:cNvSpPr/>
            <p:nvPr/>
          </p:nvSpPr>
          <p:spPr>
            <a:xfrm>
              <a:off x="7022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85" name="Rectangle 784">
              <a:extLst>
                <a:ext uri="{FF2B5EF4-FFF2-40B4-BE49-F238E27FC236}">
                  <a16:creationId xmlns:a16="http://schemas.microsoft.com/office/drawing/2014/main" id="{355F2F48-5AD3-48B2-9976-3925255075C0}"/>
                </a:ext>
              </a:extLst>
            </p:cNvPr>
            <p:cNvSpPr/>
            <p:nvPr/>
          </p:nvSpPr>
          <p:spPr>
            <a:xfrm>
              <a:off x="7276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86" name="Rectangle 785">
              <a:extLst>
                <a:ext uri="{FF2B5EF4-FFF2-40B4-BE49-F238E27FC236}">
                  <a16:creationId xmlns:a16="http://schemas.microsoft.com/office/drawing/2014/main" id="{713A4DAE-BE54-4135-8017-7D6D883EA126}"/>
                </a:ext>
              </a:extLst>
            </p:cNvPr>
            <p:cNvSpPr/>
            <p:nvPr/>
          </p:nvSpPr>
          <p:spPr>
            <a:xfrm>
              <a:off x="7530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788" name="Group 787">
            <a:extLst>
              <a:ext uri="{FF2B5EF4-FFF2-40B4-BE49-F238E27FC236}">
                <a16:creationId xmlns:a16="http://schemas.microsoft.com/office/drawing/2014/main" id="{E3820005-895A-41CD-ACAA-71DCB910FAC0}"/>
              </a:ext>
            </a:extLst>
          </p:cNvPr>
          <p:cNvGrpSpPr>
            <a:grpSpLocks/>
          </p:cNvGrpSpPr>
          <p:nvPr/>
        </p:nvGrpSpPr>
        <p:grpSpPr>
          <a:xfrm>
            <a:off x="10095860" y="2333389"/>
            <a:ext cx="1245001" cy="730651"/>
            <a:chOff x="325443" y="2546749"/>
            <a:chExt cx="1245001" cy="730651"/>
          </a:xfrm>
          <a:solidFill>
            <a:schemeClr val="accent1"/>
          </a:solidFill>
        </p:grpSpPr>
        <p:sp>
          <p:nvSpPr>
            <p:cNvPr id="789" name="Rectangle 788">
              <a:extLst>
                <a:ext uri="{FF2B5EF4-FFF2-40B4-BE49-F238E27FC236}">
                  <a16:creationId xmlns:a16="http://schemas.microsoft.com/office/drawing/2014/main" id="{16D1AD7B-A3E7-4842-B198-917860E34D34}"/>
                </a:ext>
              </a:extLst>
            </p:cNvPr>
            <p:cNvSpPr/>
            <p:nvPr/>
          </p:nvSpPr>
          <p:spPr>
            <a:xfrm>
              <a:off x="325443"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90" name="Rectangle 789">
              <a:extLst>
                <a:ext uri="{FF2B5EF4-FFF2-40B4-BE49-F238E27FC236}">
                  <a16:creationId xmlns:a16="http://schemas.microsoft.com/office/drawing/2014/main" id="{8215F96A-5448-460E-A345-61E66AF3ABC5}"/>
                </a:ext>
              </a:extLst>
            </p:cNvPr>
            <p:cNvSpPr/>
            <p:nvPr/>
          </p:nvSpPr>
          <p:spPr>
            <a:xfrm>
              <a:off x="579443"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91" name="Rectangle 790">
              <a:extLst>
                <a:ext uri="{FF2B5EF4-FFF2-40B4-BE49-F238E27FC236}">
                  <a16:creationId xmlns:a16="http://schemas.microsoft.com/office/drawing/2014/main" id="{7D2817F9-EEDE-47C7-967E-5C0E2E3FBF83}"/>
                </a:ext>
              </a:extLst>
            </p:cNvPr>
            <p:cNvSpPr/>
            <p:nvPr/>
          </p:nvSpPr>
          <p:spPr>
            <a:xfrm>
              <a:off x="833443"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92" name="Rectangle 791">
              <a:extLst>
                <a:ext uri="{FF2B5EF4-FFF2-40B4-BE49-F238E27FC236}">
                  <a16:creationId xmlns:a16="http://schemas.microsoft.com/office/drawing/2014/main" id="{511F29AD-E8FF-4F2F-98F1-8EFF6DD02152}"/>
                </a:ext>
              </a:extLst>
            </p:cNvPr>
            <p:cNvSpPr/>
            <p:nvPr/>
          </p:nvSpPr>
          <p:spPr>
            <a:xfrm>
              <a:off x="1087443"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93" name="Rectangle 792">
              <a:extLst>
                <a:ext uri="{FF2B5EF4-FFF2-40B4-BE49-F238E27FC236}">
                  <a16:creationId xmlns:a16="http://schemas.microsoft.com/office/drawing/2014/main" id="{9CC92C46-D980-49FF-A221-5C1F27558C1E}"/>
                </a:ext>
              </a:extLst>
            </p:cNvPr>
            <p:cNvSpPr/>
            <p:nvPr/>
          </p:nvSpPr>
          <p:spPr>
            <a:xfrm>
              <a:off x="1341443" y="25467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94" name="Rectangle 793">
              <a:extLst>
                <a:ext uri="{FF2B5EF4-FFF2-40B4-BE49-F238E27FC236}">
                  <a16:creationId xmlns:a16="http://schemas.microsoft.com/office/drawing/2014/main" id="{177EB6D4-684A-4617-BC86-E1650E0E6578}"/>
                </a:ext>
              </a:extLst>
            </p:cNvPr>
            <p:cNvSpPr/>
            <p:nvPr/>
          </p:nvSpPr>
          <p:spPr>
            <a:xfrm>
              <a:off x="325443"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95" name="Rectangle 794">
              <a:extLst>
                <a:ext uri="{FF2B5EF4-FFF2-40B4-BE49-F238E27FC236}">
                  <a16:creationId xmlns:a16="http://schemas.microsoft.com/office/drawing/2014/main" id="{12344104-D812-4C24-ABD6-F72629FF47DB}"/>
                </a:ext>
              </a:extLst>
            </p:cNvPr>
            <p:cNvSpPr/>
            <p:nvPr/>
          </p:nvSpPr>
          <p:spPr>
            <a:xfrm>
              <a:off x="579443"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96" name="Rectangle 795">
              <a:extLst>
                <a:ext uri="{FF2B5EF4-FFF2-40B4-BE49-F238E27FC236}">
                  <a16:creationId xmlns:a16="http://schemas.microsoft.com/office/drawing/2014/main" id="{ACFB754E-BBC6-4219-9EB6-68A7CFC34774}"/>
                </a:ext>
              </a:extLst>
            </p:cNvPr>
            <p:cNvSpPr/>
            <p:nvPr/>
          </p:nvSpPr>
          <p:spPr>
            <a:xfrm>
              <a:off x="833443"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97" name="Rectangle 796">
              <a:extLst>
                <a:ext uri="{FF2B5EF4-FFF2-40B4-BE49-F238E27FC236}">
                  <a16:creationId xmlns:a16="http://schemas.microsoft.com/office/drawing/2014/main" id="{BD538AAE-363C-4062-B826-8BE47578CDA9}"/>
                </a:ext>
              </a:extLst>
            </p:cNvPr>
            <p:cNvSpPr/>
            <p:nvPr/>
          </p:nvSpPr>
          <p:spPr>
            <a:xfrm>
              <a:off x="1087443"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98" name="Rectangle 797">
              <a:extLst>
                <a:ext uri="{FF2B5EF4-FFF2-40B4-BE49-F238E27FC236}">
                  <a16:creationId xmlns:a16="http://schemas.microsoft.com/office/drawing/2014/main" id="{0A8F7995-67C3-4CCC-8426-8CAB7DC16DD6}"/>
                </a:ext>
              </a:extLst>
            </p:cNvPr>
            <p:cNvSpPr/>
            <p:nvPr/>
          </p:nvSpPr>
          <p:spPr>
            <a:xfrm>
              <a:off x="1341443" y="27975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99" name="Rectangle 798">
              <a:extLst>
                <a:ext uri="{FF2B5EF4-FFF2-40B4-BE49-F238E27FC236}">
                  <a16:creationId xmlns:a16="http://schemas.microsoft.com/office/drawing/2014/main" id="{691114AF-B3F7-40FC-A5AD-0AE37208C5C5}"/>
                </a:ext>
              </a:extLst>
            </p:cNvPr>
            <p:cNvSpPr/>
            <p:nvPr/>
          </p:nvSpPr>
          <p:spPr>
            <a:xfrm>
              <a:off x="325443"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00" name="Rectangle 799">
              <a:extLst>
                <a:ext uri="{FF2B5EF4-FFF2-40B4-BE49-F238E27FC236}">
                  <a16:creationId xmlns:a16="http://schemas.microsoft.com/office/drawing/2014/main" id="{4EC716E9-0820-4B16-9709-5F19621F0156}"/>
                </a:ext>
              </a:extLst>
            </p:cNvPr>
            <p:cNvSpPr/>
            <p:nvPr/>
          </p:nvSpPr>
          <p:spPr>
            <a:xfrm>
              <a:off x="579443"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01" name="Rectangle 800">
              <a:extLst>
                <a:ext uri="{FF2B5EF4-FFF2-40B4-BE49-F238E27FC236}">
                  <a16:creationId xmlns:a16="http://schemas.microsoft.com/office/drawing/2014/main" id="{72C7C426-C801-4467-9143-809926E2DB34}"/>
                </a:ext>
              </a:extLst>
            </p:cNvPr>
            <p:cNvSpPr/>
            <p:nvPr/>
          </p:nvSpPr>
          <p:spPr>
            <a:xfrm>
              <a:off x="833443"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02" name="Rectangle 801">
              <a:extLst>
                <a:ext uri="{FF2B5EF4-FFF2-40B4-BE49-F238E27FC236}">
                  <a16:creationId xmlns:a16="http://schemas.microsoft.com/office/drawing/2014/main" id="{0D6A2925-ECD4-42AD-9C9F-87CF52699E86}"/>
                </a:ext>
              </a:extLst>
            </p:cNvPr>
            <p:cNvSpPr/>
            <p:nvPr/>
          </p:nvSpPr>
          <p:spPr>
            <a:xfrm>
              <a:off x="1087443"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03" name="Rectangle 802">
              <a:extLst>
                <a:ext uri="{FF2B5EF4-FFF2-40B4-BE49-F238E27FC236}">
                  <a16:creationId xmlns:a16="http://schemas.microsoft.com/office/drawing/2014/main" id="{4889AEA4-570D-4BEB-B0CB-4D8964FD8898}"/>
                </a:ext>
              </a:extLst>
            </p:cNvPr>
            <p:cNvSpPr/>
            <p:nvPr/>
          </p:nvSpPr>
          <p:spPr>
            <a:xfrm>
              <a:off x="1341443" y="30483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804" name="Group 803">
            <a:extLst>
              <a:ext uri="{FF2B5EF4-FFF2-40B4-BE49-F238E27FC236}">
                <a16:creationId xmlns:a16="http://schemas.microsoft.com/office/drawing/2014/main" id="{1C42EBF8-397D-4E72-83F0-949C12E61ABE}"/>
              </a:ext>
            </a:extLst>
          </p:cNvPr>
          <p:cNvGrpSpPr/>
          <p:nvPr/>
        </p:nvGrpSpPr>
        <p:grpSpPr>
          <a:xfrm>
            <a:off x="10095860" y="3085864"/>
            <a:ext cx="1245001" cy="730651"/>
            <a:chOff x="1872654" y="3299224"/>
            <a:chExt cx="1245001" cy="730651"/>
          </a:xfrm>
          <a:solidFill>
            <a:schemeClr val="accent3"/>
          </a:solidFill>
        </p:grpSpPr>
        <p:sp>
          <p:nvSpPr>
            <p:cNvPr id="805" name="Rectangle 804">
              <a:extLst>
                <a:ext uri="{FF2B5EF4-FFF2-40B4-BE49-F238E27FC236}">
                  <a16:creationId xmlns:a16="http://schemas.microsoft.com/office/drawing/2014/main" id="{C9438E67-3660-44FE-9808-087D65F16F5C}"/>
                </a:ext>
              </a:extLst>
            </p:cNvPr>
            <p:cNvSpPr/>
            <p:nvPr/>
          </p:nvSpPr>
          <p:spPr>
            <a:xfrm>
              <a:off x="1872654"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06" name="Rectangle 805">
              <a:extLst>
                <a:ext uri="{FF2B5EF4-FFF2-40B4-BE49-F238E27FC236}">
                  <a16:creationId xmlns:a16="http://schemas.microsoft.com/office/drawing/2014/main" id="{334B3C84-C3D0-4598-894D-6285F00544D4}"/>
                </a:ext>
              </a:extLst>
            </p:cNvPr>
            <p:cNvSpPr/>
            <p:nvPr/>
          </p:nvSpPr>
          <p:spPr>
            <a:xfrm>
              <a:off x="2126654"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07" name="Rectangle 806">
              <a:extLst>
                <a:ext uri="{FF2B5EF4-FFF2-40B4-BE49-F238E27FC236}">
                  <a16:creationId xmlns:a16="http://schemas.microsoft.com/office/drawing/2014/main" id="{62795584-A9EE-4444-BF2E-C422113D59EF}"/>
                </a:ext>
              </a:extLst>
            </p:cNvPr>
            <p:cNvSpPr/>
            <p:nvPr/>
          </p:nvSpPr>
          <p:spPr>
            <a:xfrm>
              <a:off x="2380654"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08" name="Rectangle 807">
              <a:extLst>
                <a:ext uri="{FF2B5EF4-FFF2-40B4-BE49-F238E27FC236}">
                  <a16:creationId xmlns:a16="http://schemas.microsoft.com/office/drawing/2014/main" id="{9BEB856F-118A-4766-9409-DF6300A8EA7F}"/>
                </a:ext>
              </a:extLst>
            </p:cNvPr>
            <p:cNvSpPr/>
            <p:nvPr/>
          </p:nvSpPr>
          <p:spPr>
            <a:xfrm>
              <a:off x="2634654"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09" name="Rectangle 808">
              <a:extLst>
                <a:ext uri="{FF2B5EF4-FFF2-40B4-BE49-F238E27FC236}">
                  <a16:creationId xmlns:a16="http://schemas.microsoft.com/office/drawing/2014/main" id="{8B6E3F6C-000B-4872-8726-B0536B0E7F1F}"/>
                </a:ext>
              </a:extLst>
            </p:cNvPr>
            <p:cNvSpPr/>
            <p:nvPr/>
          </p:nvSpPr>
          <p:spPr>
            <a:xfrm>
              <a:off x="2888654" y="32992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10" name="Rectangle 809">
              <a:extLst>
                <a:ext uri="{FF2B5EF4-FFF2-40B4-BE49-F238E27FC236}">
                  <a16:creationId xmlns:a16="http://schemas.microsoft.com/office/drawing/2014/main" id="{B9ED8B5C-B2C1-4363-A862-AA16DEDE2597}"/>
                </a:ext>
              </a:extLst>
            </p:cNvPr>
            <p:cNvSpPr/>
            <p:nvPr/>
          </p:nvSpPr>
          <p:spPr>
            <a:xfrm>
              <a:off x="1872654"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11" name="Rectangle 810">
              <a:extLst>
                <a:ext uri="{FF2B5EF4-FFF2-40B4-BE49-F238E27FC236}">
                  <a16:creationId xmlns:a16="http://schemas.microsoft.com/office/drawing/2014/main" id="{E82DA6FF-24DC-48A2-AB3C-E292FDCEF4F5}"/>
                </a:ext>
              </a:extLst>
            </p:cNvPr>
            <p:cNvSpPr/>
            <p:nvPr/>
          </p:nvSpPr>
          <p:spPr>
            <a:xfrm>
              <a:off x="2126654"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12" name="Rectangle 811">
              <a:extLst>
                <a:ext uri="{FF2B5EF4-FFF2-40B4-BE49-F238E27FC236}">
                  <a16:creationId xmlns:a16="http://schemas.microsoft.com/office/drawing/2014/main" id="{54D0DE79-74B8-4C7D-9C71-59BA8403DC17}"/>
                </a:ext>
              </a:extLst>
            </p:cNvPr>
            <p:cNvSpPr/>
            <p:nvPr/>
          </p:nvSpPr>
          <p:spPr>
            <a:xfrm>
              <a:off x="2380654"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13" name="Rectangle 812">
              <a:extLst>
                <a:ext uri="{FF2B5EF4-FFF2-40B4-BE49-F238E27FC236}">
                  <a16:creationId xmlns:a16="http://schemas.microsoft.com/office/drawing/2014/main" id="{DD1CD2D0-FB10-4112-AD3C-2AE56B35848F}"/>
                </a:ext>
              </a:extLst>
            </p:cNvPr>
            <p:cNvSpPr/>
            <p:nvPr/>
          </p:nvSpPr>
          <p:spPr>
            <a:xfrm>
              <a:off x="2634654"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14" name="Rectangle 813">
              <a:extLst>
                <a:ext uri="{FF2B5EF4-FFF2-40B4-BE49-F238E27FC236}">
                  <a16:creationId xmlns:a16="http://schemas.microsoft.com/office/drawing/2014/main" id="{B2F6CE9E-BAF1-4022-BB50-C13AA7E5BA64}"/>
                </a:ext>
              </a:extLst>
            </p:cNvPr>
            <p:cNvSpPr/>
            <p:nvPr/>
          </p:nvSpPr>
          <p:spPr>
            <a:xfrm>
              <a:off x="2888654" y="35500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15" name="Rectangle 814">
              <a:extLst>
                <a:ext uri="{FF2B5EF4-FFF2-40B4-BE49-F238E27FC236}">
                  <a16:creationId xmlns:a16="http://schemas.microsoft.com/office/drawing/2014/main" id="{DEA35DC1-0A89-4803-8A64-0B7FE34C171F}"/>
                </a:ext>
              </a:extLst>
            </p:cNvPr>
            <p:cNvSpPr/>
            <p:nvPr/>
          </p:nvSpPr>
          <p:spPr>
            <a:xfrm>
              <a:off x="1872654"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16" name="Rectangle 815">
              <a:extLst>
                <a:ext uri="{FF2B5EF4-FFF2-40B4-BE49-F238E27FC236}">
                  <a16:creationId xmlns:a16="http://schemas.microsoft.com/office/drawing/2014/main" id="{CA0F0A9F-21B3-4D41-90E7-05EA8C74A9E9}"/>
                </a:ext>
              </a:extLst>
            </p:cNvPr>
            <p:cNvSpPr/>
            <p:nvPr/>
          </p:nvSpPr>
          <p:spPr>
            <a:xfrm>
              <a:off x="2126654"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17" name="Rectangle 816">
              <a:extLst>
                <a:ext uri="{FF2B5EF4-FFF2-40B4-BE49-F238E27FC236}">
                  <a16:creationId xmlns:a16="http://schemas.microsoft.com/office/drawing/2014/main" id="{C33A94D9-82FE-4FB5-91FB-D61D37A3538A}"/>
                </a:ext>
              </a:extLst>
            </p:cNvPr>
            <p:cNvSpPr/>
            <p:nvPr/>
          </p:nvSpPr>
          <p:spPr>
            <a:xfrm>
              <a:off x="2380654"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18" name="Rectangle 817">
              <a:extLst>
                <a:ext uri="{FF2B5EF4-FFF2-40B4-BE49-F238E27FC236}">
                  <a16:creationId xmlns:a16="http://schemas.microsoft.com/office/drawing/2014/main" id="{31FE08B7-F108-431B-B4B0-1C1A43E9EE98}"/>
                </a:ext>
              </a:extLst>
            </p:cNvPr>
            <p:cNvSpPr/>
            <p:nvPr/>
          </p:nvSpPr>
          <p:spPr>
            <a:xfrm>
              <a:off x="2634654"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19" name="Rectangle 818">
              <a:extLst>
                <a:ext uri="{FF2B5EF4-FFF2-40B4-BE49-F238E27FC236}">
                  <a16:creationId xmlns:a16="http://schemas.microsoft.com/office/drawing/2014/main" id="{859AD049-B7F1-49A3-AC26-AB73D39D8CDC}"/>
                </a:ext>
              </a:extLst>
            </p:cNvPr>
            <p:cNvSpPr/>
            <p:nvPr/>
          </p:nvSpPr>
          <p:spPr>
            <a:xfrm>
              <a:off x="2888654" y="38008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820" name="Group 819">
            <a:extLst>
              <a:ext uri="{FF2B5EF4-FFF2-40B4-BE49-F238E27FC236}">
                <a16:creationId xmlns:a16="http://schemas.microsoft.com/office/drawing/2014/main" id="{C203D305-D117-4F3B-9945-21579FE91F40}"/>
              </a:ext>
            </a:extLst>
          </p:cNvPr>
          <p:cNvGrpSpPr/>
          <p:nvPr/>
        </p:nvGrpSpPr>
        <p:grpSpPr>
          <a:xfrm>
            <a:off x="10095860" y="3838339"/>
            <a:ext cx="1245001" cy="730651"/>
            <a:chOff x="3419865" y="4051699"/>
            <a:chExt cx="1245001" cy="730651"/>
          </a:xfrm>
          <a:solidFill>
            <a:schemeClr val="accent4"/>
          </a:solidFill>
        </p:grpSpPr>
        <p:sp>
          <p:nvSpPr>
            <p:cNvPr id="821" name="Rectangle 820">
              <a:extLst>
                <a:ext uri="{FF2B5EF4-FFF2-40B4-BE49-F238E27FC236}">
                  <a16:creationId xmlns:a16="http://schemas.microsoft.com/office/drawing/2014/main" id="{3C811699-3033-457E-BEBE-AEDAFCCC2236}"/>
                </a:ext>
              </a:extLst>
            </p:cNvPr>
            <p:cNvSpPr/>
            <p:nvPr/>
          </p:nvSpPr>
          <p:spPr>
            <a:xfrm>
              <a:off x="3419865"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22" name="Rectangle 821">
              <a:extLst>
                <a:ext uri="{FF2B5EF4-FFF2-40B4-BE49-F238E27FC236}">
                  <a16:creationId xmlns:a16="http://schemas.microsoft.com/office/drawing/2014/main" id="{A789B4DF-9583-40A9-BEDF-BCF8DF3A5299}"/>
                </a:ext>
              </a:extLst>
            </p:cNvPr>
            <p:cNvSpPr/>
            <p:nvPr/>
          </p:nvSpPr>
          <p:spPr>
            <a:xfrm>
              <a:off x="3673865"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23" name="Rectangle 822">
              <a:extLst>
                <a:ext uri="{FF2B5EF4-FFF2-40B4-BE49-F238E27FC236}">
                  <a16:creationId xmlns:a16="http://schemas.microsoft.com/office/drawing/2014/main" id="{6B902D04-E530-4E73-892D-5156FD798626}"/>
                </a:ext>
              </a:extLst>
            </p:cNvPr>
            <p:cNvSpPr/>
            <p:nvPr/>
          </p:nvSpPr>
          <p:spPr>
            <a:xfrm>
              <a:off x="3927865"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24" name="Rectangle 823">
              <a:extLst>
                <a:ext uri="{FF2B5EF4-FFF2-40B4-BE49-F238E27FC236}">
                  <a16:creationId xmlns:a16="http://schemas.microsoft.com/office/drawing/2014/main" id="{4A58218F-1445-4794-9218-5D1B8AC2AFBB}"/>
                </a:ext>
              </a:extLst>
            </p:cNvPr>
            <p:cNvSpPr/>
            <p:nvPr/>
          </p:nvSpPr>
          <p:spPr>
            <a:xfrm>
              <a:off x="4181865"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25" name="Rectangle 824">
              <a:extLst>
                <a:ext uri="{FF2B5EF4-FFF2-40B4-BE49-F238E27FC236}">
                  <a16:creationId xmlns:a16="http://schemas.microsoft.com/office/drawing/2014/main" id="{364255B1-713A-4C12-99A5-5ADDE71DD534}"/>
                </a:ext>
              </a:extLst>
            </p:cNvPr>
            <p:cNvSpPr/>
            <p:nvPr/>
          </p:nvSpPr>
          <p:spPr>
            <a:xfrm>
              <a:off x="4435865" y="40516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26" name="Rectangle 825">
              <a:extLst>
                <a:ext uri="{FF2B5EF4-FFF2-40B4-BE49-F238E27FC236}">
                  <a16:creationId xmlns:a16="http://schemas.microsoft.com/office/drawing/2014/main" id="{FE5C55E0-1217-4B3E-98F5-CDE20EB37694}"/>
                </a:ext>
              </a:extLst>
            </p:cNvPr>
            <p:cNvSpPr/>
            <p:nvPr/>
          </p:nvSpPr>
          <p:spPr>
            <a:xfrm>
              <a:off x="3419865"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27" name="Rectangle 826">
              <a:extLst>
                <a:ext uri="{FF2B5EF4-FFF2-40B4-BE49-F238E27FC236}">
                  <a16:creationId xmlns:a16="http://schemas.microsoft.com/office/drawing/2014/main" id="{1BCB9A9D-5CDC-48E3-BC9C-50AB4B1D3388}"/>
                </a:ext>
              </a:extLst>
            </p:cNvPr>
            <p:cNvSpPr/>
            <p:nvPr/>
          </p:nvSpPr>
          <p:spPr>
            <a:xfrm>
              <a:off x="3673865"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28" name="Rectangle 827">
              <a:extLst>
                <a:ext uri="{FF2B5EF4-FFF2-40B4-BE49-F238E27FC236}">
                  <a16:creationId xmlns:a16="http://schemas.microsoft.com/office/drawing/2014/main" id="{2233E613-DC55-4A2F-8008-83E7EB6BD8BF}"/>
                </a:ext>
              </a:extLst>
            </p:cNvPr>
            <p:cNvSpPr/>
            <p:nvPr/>
          </p:nvSpPr>
          <p:spPr>
            <a:xfrm>
              <a:off x="3927865"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29" name="Rectangle 828">
              <a:extLst>
                <a:ext uri="{FF2B5EF4-FFF2-40B4-BE49-F238E27FC236}">
                  <a16:creationId xmlns:a16="http://schemas.microsoft.com/office/drawing/2014/main" id="{E1CB21D4-B45D-420C-9843-723EA4A11793}"/>
                </a:ext>
              </a:extLst>
            </p:cNvPr>
            <p:cNvSpPr/>
            <p:nvPr/>
          </p:nvSpPr>
          <p:spPr>
            <a:xfrm>
              <a:off x="4181865"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30" name="Rectangle 829">
              <a:extLst>
                <a:ext uri="{FF2B5EF4-FFF2-40B4-BE49-F238E27FC236}">
                  <a16:creationId xmlns:a16="http://schemas.microsoft.com/office/drawing/2014/main" id="{C6318132-9080-433E-919A-3B6E898E59E5}"/>
                </a:ext>
              </a:extLst>
            </p:cNvPr>
            <p:cNvSpPr/>
            <p:nvPr/>
          </p:nvSpPr>
          <p:spPr>
            <a:xfrm>
              <a:off x="4435865" y="43025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31" name="Rectangle 830">
              <a:extLst>
                <a:ext uri="{FF2B5EF4-FFF2-40B4-BE49-F238E27FC236}">
                  <a16:creationId xmlns:a16="http://schemas.microsoft.com/office/drawing/2014/main" id="{FB6D7FFB-F39C-455A-97A0-D67B9E5D716F}"/>
                </a:ext>
              </a:extLst>
            </p:cNvPr>
            <p:cNvSpPr/>
            <p:nvPr/>
          </p:nvSpPr>
          <p:spPr>
            <a:xfrm>
              <a:off x="3419865"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32" name="Rectangle 831">
              <a:extLst>
                <a:ext uri="{FF2B5EF4-FFF2-40B4-BE49-F238E27FC236}">
                  <a16:creationId xmlns:a16="http://schemas.microsoft.com/office/drawing/2014/main" id="{7DD1BB39-503C-4E5A-8B2B-20C96E508A81}"/>
                </a:ext>
              </a:extLst>
            </p:cNvPr>
            <p:cNvSpPr/>
            <p:nvPr/>
          </p:nvSpPr>
          <p:spPr>
            <a:xfrm>
              <a:off x="3673865"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33" name="Rectangle 832">
              <a:extLst>
                <a:ext uri="{FF2B5EF4-FFF2-40B4-BE49-F238E27FC236}">
                  <a16:creationId xmlns:a16="http://schemas.microsoft.com/office/drawing/2014/main" id="{683D265F-B1FB-419A-B601-64DC19747F50}"/>
                </a:ext>
              </a:extLst>
            </p:cNvPr>
            <p:cNvSpPr/>
            <p:nvPr/>
          </p:nvSpPr>
          <p:spPr>
            <a:xfrm>
              <a:off x="3927865"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34" name="Rectangle 833">
              <a:extLst>
                <a:ext uri="{FF2B5EF4-FFF2-40B4-BE49-F238E27FC236}">
                  <a16:creationId xmlns:a16="http://schemas.microsoft.com/office/drawing/2014/main" id="{9EE22D7A-C064-4B40-AE90-EC9E270063F3}"/>
                </a:ext>
              </a:extLst>
            </p:cNvPr>
            <p:cNvSpPr/>
            <p:nvPr/>
          </p:nvSpPr>
          <p:spPr>
            <a:xfrm>
              <a:off x="4181865"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35" name="Rectangle 834">
              <a:extLst>
                <a:ext uri="{FF2B5EF4-FFF2-40B4-BE49-F238E27FC236}">
                  <a16:creationId xmlns:a16="http://schemas.microsoft.com/office/drawing/2014/main" id="{8DF8E044-FE05-4D71-A411-CE16CC5292EB}"/>
                </a:ext>
              </a:extLst>
            </p:cNvPr>
            <p:cNvSpPr/>
            <p:nvPr/>
          </p:nvSpPr>
          <p:spPr>
            <a:xfrm>
              <a:off x="4435865" y="45533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836" name="Group 835">
            <a:extLst>
              <a:ext uri="{FF2B5EF4-FFF2-40B4-BE49-F238E27FC236}">
                <a16:creationId xmlns:a16="http://schemas.microsoft.com/office/drawing/2014/main" id="{06FCE262-2FD7-40CE-97AD-17CD93AE9D24}"/>
              </a:ext>
            </a:extLst>
          </p:cNvPr>
          <p:cNvGrpSpPr/>
          <p:nvPr/>
        </p:nvGrpSpPr>
        <p:grpSpPr>
          <a:xfrm>
            <a:off x="10095860" y="4590814"/>
            <a:ext cx="1245001" cy="730651"/>
            <a:chOff x="4967076" y="4804174"/>
            <a:chExt cx="1245001" cy="730651"/>
          </a:xfrm>
          <a:solidFill>
            <a:schemeClr val="accent5"/>
          </a:solidFill>
        </p:grpSpPr>
        <p:sp>
          <p:nvSpPr>
            <p:cNvPr id="837" name="Rectangle 836">
              <a:extLst>
                <a:ext uri="{FF2B5EF4-FFF2-40B4-BE49-F238E27FC236}">
                  <a16:creationId xmlns:a16="http://schemas.microsoft.com/office/drawing/2014/main" id="{EAEBF92B-B074-446D-9BAA-986BCB5FDE90}"/>
                </a:ext>
              </a:extLst>
            </p:cNvPr>
            <p:cNvSpPr/>
            <p:nvPr/>
          </p:nvSpPr>
          <p:spPr>
            <a:xfrm>
              <a:off x="496707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38" name="Rectangle 837">
              <a:extLst>
                <a:ext uri="{FF2B5EF4-FFF2-40B4-BE49-F238E27FC236}">
                  <a16:creationId xmlns:a16="http://schemas.microsoft.com/office/drawing/2014/main" id="{7B856045-6066-499D-9151-C8A0ACD54644}"/>
                </a:ext>
              </a:extLst>
            </p:cNvPr>
            <p:cNvSpPr/>
            <p:nvPr/>
          </p:nvSpPr>
          <p:spPr>
            <a:xfrm>
              <a:off x="522107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39" name="Rectangle 838">
              <a:extLst>
                <a:ext uri="{FF2B5EF4-FFF2-40B4-BE49-F238E27FC236}">
                  <a16:creationId xmlns:a16="http://schemas.microsoft.com/office/drawing/2014/main" id="{9AB172F4-13D6-43E1-8054-0F436126B107}"/>
                </a:ext>
              </a:extLst>
            </p:cNvPr>
            <p:cNvSpPr/>
            <p:nvPr/>
          </p:nvSpPr>
          <p:spPr>
            <a:xfrm>
              <a:off x="547507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40" name="Rectangle 839">
              <a:extLst>
                <a:ext uri="{FF2B5EF4-FFF2-40B4-BE49-F238E27FC236}">
                  <a16:creationId xmlns:a16="http://schemas.microsoft.com/office/drawing/2014/main" id="{6D6DE10F-1B9F-4D17-A3E2-121E9609F008}"/>
                </a:ext>
              </a:extLst>
            </p:cNvPr>
            <p:cNvSpPr/>
            <p:nvPr/>
          </p:nvSpPr>
          <p:spPr>
            <a:xfrm>
              <a:off x="572907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41" name="Rectangle 840">
              <a:extLst>
                <a:ext uri="{FF2B5EF4-FFF2-40B4-BE49-F238E27FC236}">
                  <a16:creationId xmlns:a16="http://schemas.microsoft.com/office/drawing/2014/main" id="{C2B8D3B3-8841-4279-B507-F6AFC56392C9}"/>
                </a:ext>
              </a:extLst>
            </p:cNvPr>
            <p:cNvSpPr/>
            <p:nvPr/>
          </p:nvSpPr>
          <p:spPr>
            <a:xfrm>
              <a:off x="5983076" y="48041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42" name="Rectangle 841">
              <a:extLst>
                <a:ext uri="{FF2B5EF4-FFF2-40B4-BE49-F238E27FC236}">
                  <a16:creationId xmlns:a16="http://schemas.microsoft.com/office/drawing/2014/main" id="{F25B5278-4B7E-40C2-AE21-966D738697FB}"/>
                </a:ext>
              </a:extLst>
            </p:cNvPr>
            <p:cNvSpPr/>
            <p:nvPr/>
          </p:nvSpPr>
          <p:spPr>
            <a:xfrm>
              <a:off x="496707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43" name="Rectangle 842">
              <a:extLst>
                <a:ext uri="{FF2B5EF4-FFF2-40B4-BE49-F238E27FC236}">
                  <a16:creationId xmlns:a16="http://schemas.microsoft.com/office/drawing/2014/main" id="{709F1F2C-338E-4206-9D7D-3799595891F1}"/>
                </a:ext>
              </a:extLst>
            </p:cNvPr>
            <p:cNvSpPr/>
            <p:nvPr/>
          </p:nvSpPr>
          <p:spPr>
            <a:xfrm>
              <a:off x="522107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44" name="Rectangle 843">
              <a:extLst>
                <a:ext uri="{FF2B5EF4-FFF2-40B4-BE49-F238E27FC236}">
                  <a16:creationId xmlns:a16="http://schemas.microsoft.com/office/drawing/2014/main" id="{3B692206-9C7B-4835-9C3D-203C865EA715}"/>
                </a:ext>
              </a:extLst>
            </p:cNvPr>
            <p:cNvSpPr/>
            <p:nvPr/>
          </p:nvSpPr>
          <p:spPr>
            <a:xfrm>
              <a:off x="547507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45" name="Rectangle 844">
              <a:extLst>
                <a:ext uri="{FF2B5EF4-FFF2-40B4-BE49-F238E27FC236}">
                  <a16:creationId xmlns:a16="http://schemas.microsoft.com/office/drawing/2014/main" id="{A99CC168-0648-4BBC-A965-77CBC45F7855}"/>
                </a:ext>
              </a:extLst>
            </p:cNvPr>
            <p:cNvSpPr/>
            <p:nvPr/>
          </p:nvSpPr>
          <p:spPr>
            <a:xfrm>
              <a:off x="572907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46" name="Rectangle 845">
              <a:extLst>
                <a:ext uri="{FF2B5EF4-FFF2-40B4-BE49-F238E27FC236}">
                  <a16:creationId xmlns:a16="http://schemas.microsoft.com/office/drawing/2014/main" id="{396AA699-0309-4A57-BBAA-3B68E3111E7C}"/>
                </a:ext>
              </a:extLst>
            </p:cNvPr>
            <p:cNvSpPr/>
            <p:nvPr/>
          </p:nvSpPr>
          <p:spPr>
            <a:xfrm>
              <a:off x="5983076" y="50549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47" name="Rectangle 846">
              <a:extLst>
                <a:ext uri="{FF2B5EF4-FFF2-40B4-BE49-F238E27FC236}">
                  <a16:creationId xmlns:a16="http://schemas.microsoft.com/office/drawing/2014/main" id="{BC2D9D3A-8AEC-48AC-A5A7-CF59FB1F7080}"/>
                </a:ext>
              </a:extLst>
            </p:cNvPr>
            <p:cNvSpPr/>
            <p:nvPr/>
          </p:nvSpPr>
          <p:spPr>
            <a:xfrm>
              <a:off x="496707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48" name="Rectangle 847">
              <a:extLst>
                <a:ext uri="{FF2B5EF4-FFF2-40B4-BE49-F238E27FC236}">
                  <a16:creationId xmlns:a16="http://schemas.microsoft.com/office/drawing/2014/main" id="{09EF24DD-FB4D-451D-BF42-41F49C31E77E}"/>
                </a:ext>
              </a:extLst>
            </p:cNvPr>
            <p:cNvSpPr/>
            <p:nvPr/>
          </p:nvSpPr>
          <p:spPr>
            <a:xfrm>
              <a:off x="522107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49" name="Rectangle 848">
              <a:extLst>
                <a:ext uri="{FF2B5EF4-FFF2-40B4-BE49-F238E27FC236}">
                  <a16:creationId xmlns:a16="http://schemas.microsoft.com/office/drawing/2014/main" id="{8E76A983-4993-4276-B745-466584D77A68}"/>
                </a:ext>
              </a:extLst>
            </p:cNvPr>
            <p:cNvSpPr/>
            <p:nvPr/>
          </p:nvSpPr>
          <p:spPr>
            <a:xfrm>
              <a:off x="547507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50" name="Rectangle 849">
              <a:extLst>
                <a:ext uri="{FF2B5EF4-FFF2-40B4-BE49-F238E27FC236}">
                  <a16:creationId xmlns:a16="http://schemas.microsoft.com/office/drawing/2014/main" id="{7AB7729E-AF76-48F1-879C-F136A1B6ADEE}"/>
                </a:ext>
              </a:extLst>
            </p:cNvPr>
            <p:cNvSpPr/>
            <p:nvPr/>
          </p:nvSpPr>
          <p:spPr>
            <a:xfrm>
              <a:off x="572907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51" name="Rectangle 850">
              <a:extLst>
                <a:ext uri="{FF2B5EF4-FFF2-40B4-BE49-F238E27FC236}">
                  <a16:creationId xmlns:a16="http://schemas.microsoft.com/office/drawing/2014/main" id="{3DE575D6-0AE8-46A1-AB0B-E3F28B5C1E94}"/>
                </a:ext>
              </a:extLst>
            </p:cNvPr>
            <p:cNvSpPr/>
            <p:nvPr/>
          </p:nvSpPr>
          <p:spPr>
            <a:xfrm>
              <a:off x="5983076" y="530582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852" name="Group 851">
            <a:extLst>
              <a:ext uri="{FF2B5EF4-FFF2-40B4-BE49-F238E27FC236}">
                <a16:creationId xmlns:a16="http://schemas.microsoft.com/office/drawing/2014/main" id="{D64E877C-7C33-4170-AF7F-E59141D24745}"/>
              </a:ext>
            </a:extLst>
          </p:cNvPr>
          <p:cNvGrpSpPr/>
          <p:nvPr/>
        </p:nvGrpSpPr>
        <p:grpSpPr>
          <a:xfrm>
            <a:off x="10095860" y="5343289"/>
            <a:ext cx="1245001" cy="730651"/>
            <a:chOff x="6514286" y="5556649"/>
            <a:chExt cx="1245001" cy="730651"/>
          </a:xfrm>
          <a:solidFill>
            <a:schemeClr val="accent6"/>
          </a:solidFill>
        </p:grpSpPr>
        <p:sp>
          <p:nvSpPr>
            <p:cNvPr id="853" name="Rectangle 852">
              <a:extLst>
                <a:ext uri="{FF2B5EF4-FFF2-40B4-BE49-F238E27FC236}">
                  <a16:creationId xmlns:a16="http://schemas.microsoft.com/office/drawing/2014/main" id="{E87F060C-5E4F-4A05-A2CC-79BDF9005FE3}"/>
                </a:ext>
              </a:extLst>
            </p:cNvPr>
            <p:cNvSpPr/>
            <p:nvPr/>
          </p:nvSpPr>
          <p:spPr>
            <a:xfrm>
              <a:off x="6514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54" name="Rectangle 853">
              <a:extLst>
                <a:ext uri="{FF2B5EF4-FFF2-40B4-BE49-F238E27FC236}">
                  <a16:creationId xmlns:a16="http://schemas.microsoft.com/office/drawing/2014/main" id="{2EAF225F-3949-465E-A64A-E9961D29318D}"/>
                </a:ext>
              </a:extLst>
            </p:cNvPr>
            <p:cNvSpPr/>
            <p:nvPr/>
          </p:nvSpPr>
          <p:spPr>
            <a:xfrm>
              <a:off x="6768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55" name="Rectangle 854">
              <a:extLst>
                <a:ext uri="{FF2B5EF4-FFF2-40B4-BE49-F238E27FC236}">
                  <a16:creationId xmlns:a16="http://schemas.microsoft.com/office/drawing/2014/main" id="{54DE07BA-655E-40A8-96B9-9AC8FC65AF50}"/>
                </a:ext>
              </a:extLst>
            </p:cNvPr>
            <p:cNvSpPr/>
            <p:nvPr/>
          </p:nvSpPr>
          <p:spPr>
            <a:xfrm>
              <a:off x="7022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56" name="Rectangle 855">
              <a:extLst>
                <a:ext uri="{FF2B5EF4-FFF2-40B4-BE49-F238E27FC236}">
                  <a16:creationId xmlns:a16="http://schemas.microsoft.com/office/drawing/2014/main" id="{355C18C9-0DDC-4435-8AD9-7FE475428920}"/>
                </a:ext>
              </a:extLst>
            </p:cNvPr>
            <p:cNvSpPr/>
            <p:nvPr/>
          </p:nvSpPr>
          <p:spPr>
            <a:xfrm>
              <a:off x="7276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57" name="Rectangle 856">
              <a:extLst>
                <a:ext uri="{FF2B5EF4-FFF2-40B4-BE49-F238E27FC236}">
                  <a16:creationId xmlns:a16="http://schemas.microsoft.com/office/drawing/2014/main" id="{C9C92F6F-9E31-4118-A563-EDA8980C367D}"/>
                </a:ext>
              </a:extLst>
            </p:cNvPr>
            <p:cNvSpPr/>
            <p:nvPr/>
          </p:nvSpPr>
          <p:spPr>
            <a:xfrm>
              <a:off x="7530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58" name="Rectangle 857">
              <a:extLst>
                <a:ext uri="{FF2B5EF4-FFF2-40B4-BE49-F238E27FC236}">
                  <a16:creationId xmlns:a16="http://schemas.microsoft.com/office/drawing/2014/main" id="{AD267816-41AF-4AF1-9447-A581EE309B2B}"/>
                </a:ext>
              </a:extLst>
            </p:cNvPr>
            <p:cNvSpPr/>
            <p:nvPr/>
          </p:nvSpPr>
          <p:spPr>
            <a:xfrm>
              <a:off x="6514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59" name="Rectangle 858">
              <a:extLst>
                <a:ext uri="{FF2B5EF4-FFF2-40B4-BE49-F238E27FC236}">
                  <a16:creationId xmlns:a16="http://schemas.microsoft.com/office/drawing/2014/main" id="{241EB5A3-5172-4530-AA27-BF2AE4C58F9F}"/>
                </a:ext>
              </a:extLst>
            </p:cNvPr>
            <p:cNvSpPr/>
            <p:nvPr/>
          </p:nvSpPr>
          <p:spPr>
            <a:xfrm>
              <a:off x="6768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60" name="Rectangle 859">
              <a:extLst>
                <a:ext uri="{FF2B5EF4-FFF2-40B4-BE49-F238E27FC236}">
                  <a16:creationId xmlns:a16="http://schemas.microsoft.com/office/drawing/2014/main" id="{FC63D21C-4C15-4A8D-A169-187E9C3B1978}"/>
                </a:ext>
              </a:extLst>
            </p:cNvPr>
            <p:cNvSpPr/>
            <p:nvPr/>
          </p:nvSpPr>
          <p:spPr>
            <a:xfrm>
              <a:off x="7022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61" name="Rectangle 860">
              <a:extLst>
                <a:ext uri="{FF2B5EF4-FFF2-40B4-BE49-F238E27FC236}">
                  <a16:creationId xmlns:a16="http://schemas.microsoft.com/office/drawing/2014/main" id="{FD6971B8-2938-4D86-AA98-B51E41BE6FCC}"/>
                </a:ext>
              </a:extLst>
            </p:cNvPr>
            <p:cNvSpPr/>
            <p:nvPr/>
          </p:nvSpPr>
          <p:spPr>
            <a:xfrm>
              <a:off x="7276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62" name="Rectangle 861">
              <a:extLst>
                <a:ext uri="{FF2B5EF4-FFF2-40B4-BE49-F238E27FC236}">
                  <a16:creationId xmlns:a16="http://schemas.microsoft.com/office/drawing/2014/main" id="{9518853A-F0BB-4EB1-8A41-F8A9A0D2B5BB}"/>
                </a:ext>
              </a:extLst>
            </p:cNvPr>
            <p:cNvSpPr/>
            <p:nvPr/>
          </p:nvSpPr>
          <p:spPr>
            <a:xfrm>
              <a:off x="7530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63" name="Rectangle 862">
              <a:extLst>
                <a:ext uri="{FF2B5EF4-FFF2-40B4-BE49-F238E27FC236}">
                  <a16:creationId xmlns:a16="http://schemas.microsoft.com/office/drawing/2014/main" id="{AA8F8B42-10D0-4CDC-997D-928D15205E1F}"/>
                </a:ext>
              </a:extLst>
            </p:cNvPr>
            <p:cNvSpPr/>
            <p:nvPr/>
          </p:nvSpPr>
          <p:spPr>
            <a:xfrm>
              <a:off x="6514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64" name="Rectangle 863">
              <a:extLst>
                <a:ext uri="{FF2B5EF4-FFF2-40B4-BE49-F238E27FC236}">
                  <a16:creationId xmlns:a16="http://schemas.microsoft.com/office/drawing/2014/main" id="{9678CEEC-27C7-42C1-B070-82B44EB25FE3}"/>
                </a:ext>
              </a:extLst>
            </p:cNvPr>
            <p:cNvSpPr/>
            <p:nvPr/>
          </p:nvSpPr>
          <p:spPr>
            <a:xfrm>
              <a:off x="6768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65" name="Rectangle 864">
              <a:extLst>
                <a:ext uri="{FF2B5EF4-FFF2-40B4-BE49-F238E27FC236}">
                  <a16:creationId xmlns:a16="http://schemas.microsoft.com/office/drawing/2014/main" id="{E5940D5B-EC2D-4129-8BE1-2ABBC72DBDB9}"/>
                </a:ext>
              </a:extLst>
            </p:cNvPr>
            <p:cNvSpPr/>
            <p:nvPr/>
          </p:nvSpPr>
          <p:spPr>
            <a:xfrm>
              <a:off x="7022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66" name="Rectangle 865">
              <a:extLst>
                <a:ext uri="{FF2B5EF4-FFF2-40B4-BE49-F238E27FC236}">
                  <a16:creationId xmlns:a16="http://schemas.microsoft.com/office/drawing/2014/main" id="{92AF2786-EEE1-4D90-8C1A-ECFE56E9B127}"/>
                </a:ext>
              </a:extLst>
            </p:cNvPr>
            <p:cNvSpPr/>
            <p:nvPr/>
          </p:nvSpPr>
          <p:spPr>
            <a:xfrm>
              <a:off x="7276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67" name="Rectangle 866">
              <a:extLst>
                <a:ext uri="{FF2B5EF4-FFF2-40B4-BE49-F238E27FC236}">
                  <a16:creationId xmlns:a16="http://schemas.microsoft.com/office/drawing/2014/main" id="{27700DF0-B154-489C-92C3-87130AC1E694}"/>
                </a:ext>
              </a:extLst>
            </p:cNvPr>
            <p:cNvSpPr/>
            <p:nvPr/>
          </p:nvSpPr>
          <p:spPr>
            <a:xfrm>
              <a:off x="7530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868" name="Group 867">
            <a:extLst>
              <a:ext uri="{FF2B5EF4-FFF2-40B4-BE49-F238E27FC236}">
                <a16:creationId xmlns:a16="http://schemas.microsoft.com/office/drawing/2014/main" id="{50F4AB70-8455-472F-BC36-2891B83AEE2B}"/>
              </a:ext>
            </a:extLst>
          </p:cNvPr>
          <p:cNvGrpSpPr/>
          <p:nvPr/>
        </p:nvGrpSpPr>
        <p:grpSpPr>
          <a:xfrm>
            <a:off x="3775415" y="3085864"/>
            <a:ext cx="5886633" cy="2988076"/>
            <a:chOff x="1910553" y="6633736"/>
            <a:chExt cx="5886633" cy="2988076"/>
          </a:xfrm>
        </p:grpSpPr>
        <p:grpSp>
          <p:nvGrpSpPr>
            <p:cNvPr id="869" name="Group 868">
              <a:extLst>
                <a:ext uri="{FF2B5EF4-FFF2-40B4-BE49-F238E27FC236}">
                  <a16:creationId xmlns:a16="http://schemas.microsoft.com/office/drawing/2014/main" id="{67A073E6-23AF-4F03-98B5-5B2788662027}"/>
                </a:ext>
              </a:extLst>
            </p:cNvPr>
            <p:cNvGrpSpPr/>
            <p:nvPr/>
          </p:nvGrpSpPr>
          <p:grpSpPr>
            <a:xfrm>
              <a:off x="1910553" y="6633736"/>
              <a:ext cx="1245001" cy="730651"/>
              <a:chOff x="1872654" y="3299224"/>
              <a:chExt cx="1245001" cy="730651"/>
            </a:xfrm>
            <a:solidFill>
              <a:schemeClr val="accent1"/>
            </a:solidFill>
          </p:grpSpPr>
          <p:sp>
            <p:nvSpPr>
              <p:cNvPr id="918" name="Rectangle 917">
                <a:extLst>
                  <a:ext uri="{FF2B5EF4-FFF2-40B4-BE49-F238E27FC236}">
                    <a16:creationId xmlns:a16="http://schemas.microsoft.com/office/drawing/2014/main" id="{B549AC9C-51EA-4822-9706-EC3CD559A16A}"/>
                  </a:ext>
                </a:extLst>
              </p:cNvPr>
              <p:cNvSpPr/>
              <p:nvPr/>
            </p:nvSpPr>
            <p:spPr>
              <a:xfrm>
                <a:off x="1872654" y="3299224"/>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19" name="Rectangle 918">
                <a:extLst>
                  <a:ext uri="{FF2B5EF4-FFF2-40B4-BE49-F238E27FC236}">
                    <a16:creationId xmlns:a16="http://schemas.microsoft.com/office/drawing/2014/main" id="{3DA02070-936B-4191-82E5-2279DF1FB7F2}"/>
                  </a:ext>
                </a:extLst>
              </p:cNvPr>
              <p:cNvSpPr/>
              <p:nvPr/>
            </p:nvSpPr>
            <p:spPr>
              <a:xfrm>
                <a:off x="2126654" y="3299224"/>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20" name="Rectangle 919">
                <a:extLst>
                  <a:ext uri="{FF2B5EF4-FFF2-40B4-BE49-F238E27FC236}">
                    <a16:creationId xmlns:a16="http://schemas.microsoft.com/office/drawing/2014/main" id="{D177DB3D-67B6-4E97-9974-31D38E9B7C23}"/>
                  </a:ext>
                </a:extLst>
              </p:cNvPr>
              <p:cNvSpPr/>
              <p:nvPr/>
            </p:nvSpPr>
            <p:spPr>
              <a:xfrm>
                <a:off x="2380654" y="3299224"/>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21" name="Rectangle 920">
                <a:extLst>
                  <a:ext uri="{FF2B5EF4-FFF2-40B4-BE49-F238E27FC236}">
                    <a16:creationId xmlns:a16="http://schemas.microsoft.com/office/drawing/2014/main" id="{F733C50F-5BB1-4899-A765-029887FCD90C}"/>
                  </a:ext>
                </a:extLst>
              </p:cNvPr>
              <p:cNvSpPr/>
              <p:nvPr/>
            </p:nvSpPr>
            <p:spPr>
              <a:xfrm>
                <a:off x="2634654" y="3299224"/>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22" name="Rectangle 921">
                <a:extLst>
                  <a:ext uri="{FF2B5EF4-FFF2-40B4-BE49-F238E27FC236}">
                    <a16:creationId xmlns:a16="http://schemas.microsoft.com/office/drawing/2014/main" id="{533CF9A6-59D7-40F3-8B5A-86E2CB21B7F2}"/>
                  </a:ext>
                </a:extLst>
              </p:cNvPr>
              <p:cNvSpPr/>
              <p:nvPr/>
            </p:nvSpPr>
            <p:spPr>
              <a:xfrm>
                <a:off x="2888654" y="3299224"/>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23" name="Rectangle 922">
                <a:extLst>
                  <a:ext uri="{FF2B5EF4-FFF2-40B4-BE49-F238E27FC236}">
                    <a16:creationId xmlns:a16="http://schemas.microsoft.com/office/drawing/2014/main" id="{C1E2B6D3-5F23-4CD6-9FF9-B43E0A40AE84}"/>
                  </a:ext>
                </a:extLst>
              </p:cNvPr>
              <p:cNvSpPr/>
              <p:nvPr/>
            </p:nvSpPr>
            <p:spPr>
              <a:xfrm>
                <a:off x="1872654" y="3550049"/>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24" name="Rectangle 923">
                <a:extLst>
                  <a:ext uri="{FF2B5EF4-FFF2-40B4-BE49-F238E27FC236}">
                    <a16:creationId xmlns:a16="http://schemas.microsoft.com/office/drawing/2014/main" id="{E137F915-9A9E-4AAB-AC40-3E4EA85D3593}"/>
                  </a:ext>
                </a:extLst>
              </p:cNvPr>
              <p:cNvSpPr/>
              <p:nvPr/>
            </p:nvSpPr>
            <p:spPr>
              <a:xfrm>
                <a:off x="2126654" y="3550049"/>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25" name="Rectangle 924">
                <a:extLst>
                  <a:ext uri="{FF2B5EF4-FFF2-40B4-BE49-F238E27FC236}">
                    <a16:creationId xmlns:a16="http://schemas.microsoft.com/office/drawing/2014/main" id="{DBDC87C3-6D1B-4656-9B5D-A9B748D3F36A}"/>
                  </a:ext>
                </a:extLst>
              </p:cNvPr>
              <p:cNvSpPr/>
              <p:nvPr/>
            </p:nvSpPr>
            <p:spPr>
              <a:xfrm>
                <a:off x="2380654" y="3550049"/>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26" name="Rectangle 925">
                <a:extLst>
                  <a:ext uri="{FF2B5EF4-FFF2-40B4-BE49-F238E27FC236}">
                    <a16:creationId xmlns:a16="http://schemas.microsoft.com/office/drawing/2014/main" id="{74467B24-E19E-442F-A8FD-2249F1FFDC21}"/>
                  </a:ext>
                </a:extLst>
              </p:cNvPr>
              <p:cNvSpPr/>
              <p:nvPr/>
            </p:nvSpPr>
            <p:spPr>
              <a:xfrm>
                <a:off x="2634654" y="3550049"/>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27" name="Rectangle 926">
                <a:extLst>
                  <a:ext uri="{FF2B5EF4-FFF2-40B4-BE49-F238E27FC236}">
                    <a16:creationId xmlns:a16="http://schemas.microsoft.com/office/drawing/2014/main" id="{40108A40-3C4B-404D-8808-316462F88FA5}"/>
                  </a:ext>
                </a:extLst>
              </p:cNvPr>
              <p:cNvSpPr/>
              <p:nvPr/>
            </p:nvSpPr>
            <p:spPr>
              <a:xfrm>
                <a:off x="2888654" y="3550049"/>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28" name="Rectangle 927">
                <a:extLst>
                  <a:ext uri="{FF2B5EF4-FFF2-40B4-BE49-F238E27FC236}">
                    <a16:creationId xmlns:a16="http://schemas.microsoft.com/office/drawing/2014/main" id="{E67AAA7D-70A5-47F2-A70F-CB0E2BEFB8B6}"/>
                  </a:ext>
                </a:extLst>
              </p:cNvPr>
              <p:cNvSpPr/>
              <p:nvPr/>
            </p:nvSpPr>
            <p:spPr>
              <a:xfrm>
                <a:off x="1872654" y="3800874"/>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29" name="Rectangle 928">
                <a:extLst>
                  <a:ext uri="{FF2B5EF4-FFF2-40B4-BE49-F238E27FC236}">
                    <a16:creationId xmlns:a16="http://schemas.microsoft.com/office/drawing/2014/main" id="{2C9DBD36-3926-4D8E-80E5-18E7FDF28321}"/>
                  </a:ext>
                </a:extLst>
              </p:cNvPr>
              <p:cNvSpPr/>
              <p:nvPr/>
            </p:nvSpPr>
            <p:spPr>
              <a:xfrm>
                <a:off x="2126654" y="3800874"/>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30" name="Rectangle 929">
                <a:extLst>
                  <a:ext uri="{FF2B5EF4-FFF2-40B4-BE49-F238E27FC236}">
                    <a16:creationId xmlns:a16="http://schemas.microsoft.com/office/drawing/2014/main" id="{578EA2B5-47A4-4EA7-BC5F-33910EF3E496}"/>
                  </a:ext>
                </a:extLst>
              </p:cNvPr>
              <p:cNvSpPr/>
              <p:nvPr/>
            </p:nvSpPr>
            <p:spPr>
              <a:xfrm>
                <a:off x="2380654" y="3800874"/>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31" name="Rectangle 930">
                <a:extLst>
                  <a:ext uri="{FF2B5EF4-FFF2-40B4-BE49-F238E27FC236}">
                    <a16:creationId xmlns:a16="http://schemas.microsoft.com/office/drawing/2014/main" id="{0A41B76E-1332-4BC8-8AE2-94EBBEF83543}"/>
                  </a:ext>
                </a:extLst>
              </p:cNvPr>
              <p:cNvSpPr/>
              <p:nvPr/>
            </p:nvSpPr>
            <p:spPr>
              <a:xfrm>
                <a:off x="2634654" y="3800874"/>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32" name="Rectangle 931">
                <a:extLst>
                  <a:ext uri="{FF2B5EF4-FFF2-40B4-BE49-F238E27FC236}">
                    <a16:creationId xmlns:a16="http://schemas.microsoft.com/office/drawing/2014/main" id="{DCD3AAD0-67AE-408F-A60F-94E4CE451BEA}"/>
                  </a:ext>
                </a:extLst>
              </p:cNvPr>
              <p:cNvSpPr/>
              <p:nvPr/>
            </p:nvSpPr>
            <p:spPr>
              <a:xfrm>
                <a:off x="2888654" y="3800874"/>
                <a:ext cx="229001" cy="229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870" name="Group 869">
              <a:extLst>
                <a:ext uri="{FF2B5EF4-FFF2-40B4-BE49-F238E27FC236}">
                  <a16:creationId xmlns:a16="http://schemas.microsoft.com/office/drawing/2014/main" id="{250C7DD2-F415-4B36-BC1A-9DFEC85A7CD2}"/>
                </a:ext>
              </a:extLst>
            </p:cNvPr>
            <p:cNvGrpSpPr/>
            <p:nvPr/>
          </p:nvGrpSpPr>
          <p:grpSpPr>
            <a:xfrm>
              <a:off x="3457764" y="7386211"/>
              <a:ext cx="1245001" cy="730651"/>
              <a:chOff x="3419865" y="4051699"/>
              <a:chExt cx="1245001" cy="730651"/>
            </a:xfrm>
            <a:solidFill>
              <a:srgbClr val="FFD000"/>
            </a:solidFill>
          </p:grpSpPr>
          <p:sp>
            <p:nvSpPr>
              <p:cNvPr id="903" name="Rectangle 902">
                <a:extLst>
                  <a:ext uri="{FF2B5EF4-FFF2-40B4-BE49-F238E27FC236}">
                    <a16:creationId xmlns:a16="http://schemas.microsoft.com/office/drawing/2014/main" id="{02062125-5C36-4B14-9E0C-328101691A4F}"/>
                  </a:ext>
                </a:extLst>
              </p:cNvPr>
              <p:cNvSpPr/>
              <p:nvPr/>
            </p:nvSpPr>
            <p:spPr>
              <a:xfrm>
                <a:off x="3419865" y="4051699"/>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04" name="Rectangle 903">
                <a:extLst>
                  <a:ext uri="{FF2B5EF4-FFF2-40B4-BE49-F238E27FC236}">
                    <a16:creationId xmlns:a16="http://schemas.microsoft.com/office/drawing/2014/main" id="{5F2C2150-804F-410F-B4E6-C30A708E9A5B}"/>
                  </a:ext>
                </a:extLst>
              </p:cNvPr>
              <p:cNvSpPr/>
              <p:nvPr/>
            </p:nvSpPr>
            <p:spPr>
              <a:xfrm>
                <a:off x="3673865" y="4051699"/>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05" name="Rectangle 904">
                <a:extLst>
                  <a:ext uri="{FF2B5EF4-FFF2-40B4-BE49-F238E27FC236}">
                    <a16:creationId xmlns:a16="http://schemas.microsoft.com/office/drawing/2014/main" id="{B4A04A3E-BAE8-4412-AD70-218C9DD18A00}"/>
                  </a:ext>
                </a:extLst>
              </p:cNvPr>
              <p:cNvSpPr/>
              <p:nvPr/>
            </p:nvSpPr>
            <p:spPr>
              <a:xfrm>
                <a:off x="3927865" y="4051699"/>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06" name="Rectangle 905">
                <a:extLst>
                  <a:ext uri="{FF2B5EF4-FFF2-40B4-BE49-F238E27FC236}">
                    <a16:creationId xmlns:a16="http://schemas.microsoft.com/office/drawing/2014/main" id="{E38B3313-E010-4929-9DE6-B6A955DCDEF9}"/>
                  </a:ext>
                </a:extLst>
              </p:cNvPr>
              <p:cNvSpPr/>
              <p:nvPr/>
            </p:nvSpPr>
            <p:spPr>
              <a:xfrm>
                <a:off x="4181865" y="4051699"/>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07" name="Rectangle 906">
                <a:extLst>
                  <a:ext uri="{FF2B5EF4-FFF2-40B4-BE49-F238E27FC236}">
                    <a16:creationId xmlns:a16="http://schemas.microsoft.com/office/drawing/2014/main" id="{F7A9A64A-8C5E-41CE-B026-C31DB120C8F1}"/>
                  </a:ext>
                </a:extLst>
              </p:cNvPr>
              <p:cNvSpPr/>
              <p:nvPr/>
            </p:nvSpPr>
            <p:spPr>
              <a:xfrm>
                <a:off x="4435865" y="4051699"/>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08" name="Rectangle 907">
                <a:extLst>
                  <a:ext uri="{FF2B5EF4-FFF2-40B4-BE49-F238E27FC236}">
                    <a16:creationId xmlns:a16="http://schemas.microsoft.com/office/drawing/2014/main" id="{F7BCFFB9-4165-49F5-B498-A656CA4FAE5E}"/>
                  </a:ext>
                </a:extLst>
              </p:cNvPr>
              <p:cNvSpPr/>
              <p:nvPr/>
            </p:nvSpPr>
            <p:spPr>
              <a:xfrm>
                <a:off x="3419865" y="4302524"/>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09" name="Rectangle 908">
                <a:extLst>
                  <a:ext uri="{FF2B5EF4-FFF2-40B4-BE49-F238E27FC236}">
                    <a16:creationId xmlns:a16="http://schemas.microsoft.com/office/drawing/2014/main" id="{ED5726C0-36D3-4F22-8FB4-89635E51B1DA}"/>
                  </a:ext>
                </a:extLst>
              </p:cNvPr>
              <p:cNvSpPr/>
              <p:nvPr/>
            </p:nvSpPr>
            <p:spPr>
              <a:xfrm>
                <a:off x="3673865" y="4302524"/>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10" name="Rectangle 909">
                <a:extLst>
                  <a:ext uri="{FF2B5EF4-FFF2-40B4-BE49-F238E27FC236}">
                    <a16:creationId xmlns:a16="http://schemas.microsoft.com/office/drawing/2014/main" id="{AC89C4EF-13FB-48E0-8BFD-92612B44D7AE}"/>
                  </a:ext>
                </a:extLst>
              </p:cNvPr>
              <p:cNvSpPr/>
              <p:nvPr/>
            </p:nvSpPr>
            <p:spPr>
              <a:xfrm>
                <a:off x="3927865" y="4302524"/>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11" name="Rectangle 910">
                <a:extLst>
                  <a:ext uri="{FF2B5EF4-FFF2-40B4-BE49-F238E27FC236}">
                    <a16:creationId xmlns:a16="http://schemas.microsoft.com/office/drawing/2014/main" id="{4606B5D7-D47A-4B8B-9A01-C00F1441E742}"/>
                  </a:ext>
                </a:extLst>
              </p:cNvPr>
              <p:cNvSpPr/>
              <p:nvPr/>
            </p:nvSpPr>
            <p:spPr>
              <a:xfrm>
                <a:off x="4181865" y="4302524"/>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12" name="Rectangle 911">
                <a:extLst>
                  <a:ext uri="{FF2B5EF4-FFF2-40B4-BE49-F238E27FC236}">
                    <a16:creationId xmlns:a16="http://schemas.microsoft.com/office/drawing/2014/main" id="{87DCD7A3-FFC3-4D44-A35F-EAB7C1198B20}"/>
                  </a:ext>
                </a:extLst>
              </p:cNvPr>
              <p:cNvSpPr/>
              <p:nvPr/>
            </p:nvSpPr>
            <p:spPr>
              <a:xfrm>
                <a:off x="4435865" y="4302524"/>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13" name="Rectangle 912">
                <a:extLst>
                  <a:ext uri="{FF2B5EF4-FFF2-40B4-BE49-F238E27FC236}">
                    <a16:creationId xmlns:a16="http://schemas.microsoft.com/office/drawing/2014/main" id="{BDE65B63-35DB-4E10-BC44-8400147EF9E2}"/>
                  </a:ext>
                </a:extLst>
              </p:cNvPr>
              <p:cNvSpPr/>
              <p:nvPr/>
            </p:nvSpPr>
            <p:spPr>
              <a:xfrm>
                <a:off x="3419865" y="4553349"/>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14" name="Rectangle 913">
                <a:extLst>
                  <a:ext uri="{FF2B5EF4-FFF2-40B4-BE49-F238E27FC236}">
                    <a16:creationId xmlns:a16="http://schemas.microsoft.com/office/drawing/2014/main" id="{CF0B7098-50E0-4EB0-89E5-C56D1F924B58}"/>
                  </a:ext>
                </a:extLst>
              </p:cNvPr>
              <p:cNvSpPr/>
              <p:nvPr/>
            </p:nvSpPr>
            <p:spPr>
              <a:xfrm>
                <a:off x="3673865" y="4553349"/>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15" name="Rectangle 914">
                <a:extLst>
                  <a:ext uri="{FF2B5EF4-FFF2-40B4-BE49-F238E27FC236}">
                    <a16:creationId xmlns:a16="http://schemas.microsoft.com/office/drawing/2014/main" id="{CAE96F54-4E25-4D5B-A8D7-B57A7601EB99}"/>
                  </a:ext>
                </a:extLst>
              </p:cNvPr>
              <p:cNvSpPr/>
              <p:nvPr/>
            </p:nvSpPr>
            <p:spPr>
              <a:xfrm>
                <a:off x="3927865" y="4553349"/>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16" name="Rectangle 915">
                <a:extLst>
                  <a:ext uri="{FF2B5EF4-FFF2-40B4-BE49-F238E27FC236}">
                    <a16:creationId xmlns:a16="http://schemas.microsoft.com/office/drawing/2014/main" id="{E55E93B6-FF61-4154-8A38-AA6C93AF57B9}"/>
                  </a:ext>
                </a:extLst>
              </p:cNvPr>
              <p:cNvSpPr/>
              <p:nvPr/>
            </p:nvSpPr>
            <p:spPr>
              <a:xfrm>
                <a:off x="4181865" y="4553349"/>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17" name="Rectangle 916">
                <a:extLst>
                  <a:ext uri="{FF2B5EF4-FFF2-40B4-BE49-F238E27FC236}">
                    <a16:creationId xmlns:a16="http://schemas.microsoft.com/office/drawing/2014/main" id="{76F0F2E7-D065-4A27-9D0C-78F4935FD71E}"/>
                  </a:ext>
                </a:extLst>
              </p:cNvPr>
              <p:cNvSpPr/>
              <p:nvPr/>
            </p:nvSpPr>
            <p:spPr>
              <a:xfrm>
                <a:off x="4435865" y="4553349"/>
                <a:ext cx="229001" cy="22900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871" name="Group 870">
              <a:extLst>
                <a:ext uri="{FF2B5EF4-FFF2-40B4-BE49-F238E27FC236}">
                  <a16:creationId xmlns:a16="http://schemas.microsoft.com/office/drawing/2014/main" id="{39930865-03CA-470C-80F1-C514BD196F45}"/>
                </a:ext>
              </a:extLst>
            </p:cNvPr>
            <p:cNvGrpSpPr/>
            <p:nvPr/>
          </p:nvGrpSpPr>
          <p:grpSpPr>
            <a:xfrm>
              <a:off x="5004975" y="8138686"/>
              <a:ext cx="1245001" cy="730651"/>
              <a:chOff x="4967076" y="4804174"/>
              <a:chExt cx="1245001" cy="730651"/>
            </a:xfrm>
            <a:solidFill>
              <a:srgbClr val="EC12A5"/>
            </a:solidFill>
          </p:grpSpPr>
          <p:sp>
            <p:nvSpPr>
              <p:cNvPr id="888" name="Rectangle 887">
                <a:extLst>
                  <a:ext uri="{FF2B5EF4-FFF2-40B4-BE49-F238E27FC236}">
                    <a16:creationId xmlns:a16="http://schemas.microsoft.com/office/drawing/2014/main" id="{DC05422C-C0E0-4255-9302-75489760A55C}"/>
                  </a:ext>
                </a:extLst>
              </p:cNvPr>
              <p:cNvSpPr/>
              <p:nvPr/>
            </p:nvSpPr>
            <p:spPr>
              <a:xfrm>
                <a:off x="4967076" y="4804174"/>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89" name="Rectangle 888">
                <a:extLst>
                  <a:ext uri="{FF2B5EF4-FFF2-40B4-BE49-F238E27FC236}">
                    <a16:creationId xmlns:a16="http://schemas.microsoft.com/office/drawing/2014/main" id="{A71B246D-111B-4D3D-A197-D6F07BEE6F45}"/>
                  </a:ext>
                </a:extLst>
              </p:cNvPr>
              <p:cNvSpPr/>
              <p:nvPr/>
            </p:nvSpPr>
            <p:spPr>
              <a:xfrm>
                <a:off x="5221076" y="4804174"/>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90" name="Rectangle 889">
                <a:extLst>
                  <a:ext uri="{FF2B5EF4-FFF2-40B4-BE49-F238E27FC236}">
                    <a16:creationId xmlns:a16="http://schemas.microsoft.com/office/drawing/2014/main" id="{DABCC4F3-8F7A-44FA-9127-DB3289183B97}"/>
                  </a:ext>
                </a:extLst>
              </p:cNvPr>
              <p:cNvSpPr/>
              <p:nvPr/>
            </p:nvSpPr>
            <p:spPr>
              <a:xfrm>
                <a:off x="5475076" y="4804174"/>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91" name="Rectangle 890">
                <a:extLst>
                  <a:ext uri="{FF2B5EF4-FFF2-40B4-BE49-F238E27FC236}">
                    <a16:creationId xmlns:a16="http://schemas.microsoft.com/office/drawing/2014/main" id="{618D70E5-37E7-4625-AE37-4DF5017A4BEF}"/>
                  </a:ext>
                </a:extLst>
              </p:cNvPr>
              <p:cNvSpPr/>
              <p:nvPr/>
            </p:nvSpPr>
            <p:spPr>
              <a:xfrm>
                <a:off x="5729076" y="4804174"/>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92" name="Rectangle 891">
                <a:extLst>
                  <a:ext uri="{FF2B5EF4-FFF2-40B4-BE49-F238E27FC236}">
                    <a16:creationId xmlns:a16="http://schemas.microsoft.com/office/drawing/2014/main" id="{62406C36-79F9-4580-B124-C92F588BBE06}"/>
                  </a:ext>
                </a:extLst>
              </p:cNvPr>
              <p:cNvSpPr/>
              <p:nvPr/>
            </p:nvSpPr>
            <p:spPr>
              <a:xfrm>
                <a:off x="5983076" y="4804174"/>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93" name="Rectangle 892">
                <a:extLst>
                  <a:ext uri="{FF2B5EF4-FFF2-40B4-BE49-F238E27FC236}">
                    <a16:creationId xmlns:a16="http://schemas.microsoft.com/office/drawing/2014/main" id="{BF2A8129-F1DB-4DF0-BA59-6D009A59D468}"/>
                  </a:ext>
                </a:extLst>
              </p:cNvPr>
              <p:cNvSpPr/>
              <p:nvPr/>
            </p:nvSpPr>
            <p:spPr>
              <a:xfrm>
                <a:off x="4967076" y="5054999"/>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94" name="Rectangle 893">
                <a:extLst>
                  <a:ext uri="{FF2B5EF4-FFF2-40B4-BE49-F238E27FC236}">
                    <a16:creationId xmlns:a16="http://schemas.microsoft.com/office/drawing/2014/main" id="{46CE9370-FBB5-441E-8AA0-D8294BED0111}"/>
                  </a:ext>
                </a:extLst>
              </p:cNvPr>
              <p:cNvSpPr/>
              <p:nvPr/>
            </p:nvSpPr>
            <p:spPr>
              <a:xfrm>
                <a:off x="5221076" y="5054999"/>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95" name="Rectangle 894">
                <a:extLst>
                  <a:ext uri="{FF2B5EF4-FFF2-40B4-BE49-F238E27FC236}">
                    <a16:creationId xmlns:a16="http://schemas.microsoft.com/office/drawing/2014/main" id="{C8CF64B8-6769-47DA-AC0D-0FD531D4D820}"/>
                  </a:ext>
                </a:extLst>
              </p:cNvPr>
              <p:cNvSpPr/>
              <p:nvPr/>
            </p:nvSpPr>
            <p:spPr>
              <a:xfrm>
                <a:off x="5475076" y="5054999"/>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96" name="Rectangle 895">
                <a:extLst>
                  <a:ext uri="{FF2B5EF4-FFF2-40B4-BE49-F238E27FC236}">
                    <a16:creationId xmlns:a16="http://schemas.microsoft.com/office/drawing/2014/main" id="{F5FAF544-657D-4F77-A544-998D745C4D85}"/>
                  </a:ext>
                </a:extLst>
              </p:cNvPr>
              <p:cNvSpPr/>
              <p:nvPr/>
            </p:nvSpPr>
            <p:spPr>
              <a:xfrm>
                <a:off x="5729076" y="5054999"/>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97" name="Rectangle 896">
                <a:extLst>
                  <a:ext uri="{FF2B5EF4-FFF2-40B4-BE49-F238E27FC236}">
                    <a16:creationId xmlns:a16="http://schemas.microsoft.com/office/drawing/2014/main" id="{D4A032D9-2F17-401A-866C-777396F12AD4}"/>
                  </a:ext>
                </a:extLst>
              </p:cNvPr>
              <p:cNvSpPr/>
              <p:nvPr/>
            </p:nvSpPr>
            <p:spPr>
              <a:xfrm>
                <a:off x="5983076" y="5054999"/>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98" name="Rectangle 897">
                <a:extLst>
                  <a:ext uri="{FF2B5EF4-FFF2-40B4-BE49-F238E27FC236}">
                    <a16:creationId xmlns:a16="http://schemas.microsoft.com/office/drawing/2014/main" id="{77845F68-31AD-4D8F-A730-F32E9D8DC546}"/>
                  </a:ext>
                </a:extLst>
              </p:cNvPr>
              <p:cNvSpPr/>
              <p:nvPr/>
            </p:nvSpPr>
            <p:spPr>
              <a:xfrm>
                <a:off x="4967076" y="5305824"/>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99" name="Rectangle 898">
                <a:extLst>
                  <a:ext uri="{FF2B5EF4-FFF2-40B4-BE49-F238E27FC236}">
                    <a16:creationId xmlns:a16="http://schemas.microsoft.com/office/drawing/2014/main" id="{3803FC07-CE9C-445F-8377-C97C58AC5913}"/>
                  </a:ext>
                </a:extLst>
              </p:cNvPr>
              <p:cNvSpPr/>
              <p:nvPr/>
            </p:nvSpPr>
            <p:spPr>
              <a:xfrm>
                <a:off x="5221076" y="5305824"/>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00" name="Rectangle 899">
                <a:extLst>
                  <a:ext uri="{FF2B5EF4-FFF2-40B4-BE49-F238E27FC236}">
                    <a16:creationId xmlns:a16="http://schemas.microsoft.com/office/drawing/2014/main" id="{6B1D9F84-F9EA-45D8-A515-0ED5E71D1281}"/>
                  </a:ext>
                </a:extLst>
              </p:cNvPr>
              <p:cNvSpPr/>
              <p:nvPr/>
            </p:nvSpPr>
            <p:spPr>
              <a:xfrm>
                <a:off x="5475076" y="5305824"/>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01" name="Rectangle 900">
                <a:extLst>
                  <a:ext uri="{FF2B5EF4-FFF2-40B4-BE49-F238E27FC236}">
                    <a16:creationId xmlns:a16="http://schemas.microsoft.com/office/drawing/2014/main" id="{202FA15B-1A74-4994-B906-7A6B129D7625}"/>
                  </a:ext>
                </a:extLst>
              </p:cNvPr>
              <p:cNvSpPr/>
              <p:nvPr/>
            </p:nvSpPr>
            <p:spPr>
              <a:xfrm>
                <a:off x="5729076" y="5305824"/>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02" name="Rectangle 901">
                <a:extLst>
                  <a:ext uri="{FF2B5EF4-FFF2-40B4-BE49-F238E27FC236}">
                    <a16:creationId xmlns:a16="http://schemas.microsoft.com/office/drawing/2014/main" id="{59E9ED89-12C3-48B5-A6AF-DF954886AA70}"/>
                  </a:ext>
                </a:extLst>
              </p:cNvPr>
              <p:cNvSpPr/>
              <p:nvPr/>
            </p:nvSpPr>
            <p:spPr>
              <a:xfrm>
                <a:off x="5983076" y="5305824"/>
                <a:ext cx="229001" cy="229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nvGrpSpPr>
            <p:cNvPr id="872" name="Group 871">
              <a:extLst>
                <a:ext uri="{FF2B5EF4-FFF2-40B4-BE49-F238E27FC236}">
                  <a16:creationId xmlns:a16="http://schemas.microsoft.com/office/drawing/2014/main" id="{CDE6CECF-08F3-4E33-8FBA-350CA616F3F8}"/>
                </a:ext>
              </a:extLst>
            </p:cNvPr>
            <p:cNvGrpSpPr/>
            <p:nvPr/>
          </p:nvGrpSpPr>
          <p:grpSpPr>
            <a:xfrm>
              <a:off x="6552185" y="8891161"/>
              <a:ext cx="1245001" cy="730651"/>
              <a:chOff x="6514286" y="5556649"/>
              <a:chExt cx="1245001" cy="730651"/>
            </a:xfrm>
            <a:solidFill>
              <a:schemeClr val="accent6"/>
            </a:solidFill>
          </p:grpSpPr>
          <p:sp>
            <p:nvSpPr>
              <p:cNvPr id="873" name="Rectangle 872">
                <a:extLst>
                  <a:ext uri="{FF2B5EF4-FFF2-40B4-BE49-F238E27FC236}">
                    <a16:creationId xmlns:a16="http://schemas.microsoft.com/office/drawing/2014/main" id="{5C5FDF39-D9B5-4545-A818-B832A8AA0AA6}"/>
                  </a:ext>
                </a:extLst>
              </p:cNvPr>
              <p:cNvSpPr/>
              <p:nvPr/>
            </p:nvSpPr>
            <p:spPr>
              <a:xfrm>
                <a:off x="6514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74" name="Rectangle 873">
                <a:extLst>
                  <a:ext uri="{FF2B5EF4-FFF2-40B4-BE49-F238E27FC236}">
                    <a16:creationId xmlns:a16="http://schemas.microsoft.com/office/drawing/2014/main" id="{1435B628-EEF5-4C9E-B7DB-7889C477D067}"/>
                  </a:ext>
                </a:extLst>
              </p:cNvPr>
              <p:cNvSpPr/>
              <p:nvPr/>
            </p:nvSpPr>
            <p:spPr>
              <a:xfrm>
                <a:off x="6768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75" name="Rectangle 874">
                <a:extLst>
                  <a:ext uri="{FF2B5EF4-FFF2-40B4-BE49-F238E27FC236}">
                    <a16:creationId xmlns:a16="http://schemas.microsoft.com/office/drawing/2014/main" id="{27022EE0-FC91-4A42-8174-74B1ADD54A98}"/>
                  </a:ext>
                </a:extLst>
              </p:cNvPr>
              <p:cNvSpPr/>
              <p:nvPr/>
            </p:nvSpPr>
            <p:spPr>
              <a:xfrm>
                <a:off x="7022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76" name="Rectangle 875">
                <a:extLst>
                  <a:ext uri="{FF2B5EF4-FFF2-40B4-BE49-F238E27FC236}">
                    <a16:creationId xmlns:a16="http://schemas.microsoft.com/office/drawing/2014/main" id="{BBC3BE03-5275-46E8-8DDD-F9BA741EACB9}"/>
                  </a:ext>
                </a:extLst>
              </p:cNvPr>
              <p:cNvSpPr/>
              <p:nvPr/>
            </p:nvSpPr>
            <p:spPr>
              <a:xfrm>
                <a:off x="7276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77" name="Rectangle 876">
                <a:extLst>
                  <a:ext uri="{FF2B5EF4-FFF2-40B4-BE49-F238E27FC236}">
                    <a16:creationId xmlns:a16="http://schemas.microsoft.com/office/drawing/2014/main" id="{D7108D39-1AAB-4E05-869B-A1EB7F8173F3}"/>
                  </a:ext>
                </a:extLst>
              </p:cNvPr>
              <p:cNvSpPr/>
              <p:nvPr/>
            </p:nvSpPr>
            <p:spPr>
              <a:xfrm>
                <a:off x="7530286" y="555664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78" name="Rectangle 877">
                <a:extLst>
                  <a:ext uri="{FF2B5EF4-FFF2-40B4-BE49-F238E27FC236}">
                    <a16:creationId xmlns:a16="http://schemas.microsoft.com/office/drawing/2014/main" id="{3DA0184F-FC9D-45B8-9FCD-9DFA1FC44450}"/>
                  </a:ext>
                </a:extLst>
              </p:cNvPr>
              <p:cNvSpPr/>
              <p:nvPr/>
            </p:nvSpPr>
            <p:spPr>
              <a:xfrm>
                <a:off x="6514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79" name="Rectangle 878">
                <a:extLst>
                  <a:ext uri="{FF2B5EF4-FFF2-40B4-BE49-F238E27FC236}">
                    <a16:creationId xmlns:a16="http://schemas.microsoft.com/office/drawing/2014/main" id="{53B6E370-31F5-48A6-9816-FC4D1AFF6E5A}"/>
                  </a:ext>
                </a:extLst>
              </p:cNvPr>
              <p:cNvSpPr/>
              <p:nvPr/>
            </p:nvSpPr>
            <p:spPr>
              <a:xfrm>
                <a:off x="6768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80" name="Rectangle 879">
                <a:extLst>
                  <a:ext uri="{FF2B5EF4-FFF2-40B4-BE49-F238E27FC236}">
                    <a16:creationId xmlns:a16="http://schemas.microsoft.com/office/drawing/2014/main" id="{24406BE8-7E4A-4B58-9BE6-B2A69DB13EB3}"/>
                  </a:ext>
                </a:extLst>
              </p:cNvPr>
              <p:cNvSpPr/>
              <p:nvPr/>
            </p:nvSpPr>
            <p:spPr>
              <a:xfrm>
                <a:off x="7022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81" name="Rectangle 880">
                <a:extLst>
                  <a:ext uri="{FF2B5EF4-FFF2-40B4-BE49-F238E27FC236}">
                    <a16:creationId xmlns:a16="http://schemas.microsoft.com/office/drawing/2014/main" id="{AF0D22A5-BD9D-4EE8-84D5-F61FBA24C549}"/>
                  </a:ext>
                </a:extLst>
              </p:cNvPr>
              <p:cNvSpPr/>
              <p:nvPr/>
            </p:nvSpPr>
            <p:spPr>
              <a:xfrm>
                <a:off x="7276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82" name="Rectangle 881">
                <a:extLst>
                  <a:ext uri="{FF2B5EF4-FFF2-40B4-BE49-F238E27FC236}">
                    <a16:creationId xmlns:a16="http://schemas.microsoft.com/office/drawing/2014/main" id="{B8F34D8C-F92F-4A57-AFE2-A6080296414C}"/>
                  </a:ext>
                </a:extLst>
              </p:cNvPr>
              <p:cNvSpPr/>
              <p:nvPr/>
            </p:nvSpPr>
            <p:spPr>
              <a:xfrm>
                <a:off x="7530286" y="5807474"/>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83" name="Rectangle 882">
                <a:extLst>
                  <a:ext uri="{FF2B5EF4-FFF2-40B4-BE49-F238E27FC236}">
                    <a16:creationId xmlns:a16="http://schemas.microsoft.com/office/drawing/2014/main" id="{7C25A7C9-AB7A-46AC-8FF0-30A4D922564A}"/>
                  </a:ext>
                </a:extLst>
              </p:cNvPr>
              <p:cNvSpPr/>
              <p:nvPr/>
            </p:nvSpPr>
            <p:spPr>
              <a:xfrm>
                <a:off x="6514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84" name="Rectangle 883">
                <a:extLst>
                  <a:ext uri="{FF2B5EF4-FFF2-40B4-BE49-F238E27FC236}">
                    <a16:creationId xmlns:a16="http://schemas.microsoft.com/office/drawing/2014/main" id="{F8B534F5-6D01-4792-B273-ED0C36AF04EB}"/>
                  </a:ext>
                </a:extLst>
              </p:cNvPr>
              <p:cNvSpPr/>
              <p:nvPr/>
            </p:nvSpPr>
            <p:spPr>
              <a:xfrm>
                <a:off x="6768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85" name="Rectangle 884">
                <a:extLst>
                  <a:ext uri="{FF2B5EF4-FFF2-40B4-BE49-F238E27FC236}">
                    <a16:creationId xmlns:a16="http://schemas.microsoft.com/office/drawing/2014/main" id="{2A626668-6E26-428D-95A1-62BE53F5EC83}"/>
                  </a:ext>
                </a:extLst>
              </p:cNvPr>
              <p:cNvSpPr/>
              <p:nvPr/>
            </p:nvSpPr>
            <p:spPr>
              <a:xfrm>
                <a:off x="7022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86" name="Rectangle 885">
                <a:extLst>
                  <a:ext uri="{FF2B5EF4-FFF2-40B4-BE49-F238E27FC236}">
                    <a16:creationId xmlns:a16="http://schemas.microsoft.com/office/drawing/2014/main" id="{7C2F8E7B-5EAB-4605-829F-E64A317E5DA0}"/>
                  </a:ext>
                </a:extLst>
              </p:cNvPr>
              <p:cNvSpPr/>
              <p:nvPr/>
            </p:nvSpPr>
            <p:spPr>
              <a:xfrm>
                <a:off x="7276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87" name="Rectangle 886">
                <a:extLst>
                  <a:ext uri="{FF2B5EF4-FFF2-40B4-BE49-F238E27FC236}">
                    <a16:creationId xmlns:a16="http://schemas.microsoft.com/office/drawing/2014/main" id="{2318425B-661C-4DAE-8B4F-AB2FAC10E9AB}"/>
                  </a:ext>
                </a:extLst>
              </p:cNvPr>
              <p:cNvSpPr/>
              <p:nvPr/>
            </p:nvSpPr>
            <p:spPr>
              <a:xfrm>
                <a:off x="7530286" y="6058299"/>
                <a:ext cx="229001" cy="229001"/>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sp>
        <p:nvSpPr>
          <p:cNvPr id="933" name="TextBox 932">
            <a:extLst>
              <a:ext uri="{FF2B5EF4-FFF2-40B4-BE49-F238E27FC236}">
                <a16:creationId xmlns:a16="http://schemas.microsoft.com/office/drawing/2014/main" id="{672B5211-4D79-4A61-9EE8-CE19EFB0BF0B}"/>
              </a:ext>
            </a:extLst>
          </p:cNvPr>
          <p:cNvSpPr txBox="1">
            <a:spLocks/>
          </p:cNvSpPr>
          <p:nvPr/>
        </p:nvSpPr>
        <p:spPr bwMode="gray">
          <a:xfrm>
            <a:off x="10095859" y="1908617"/>
            <a:ext cx="1525588" cy="369332"/>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1200" b="1" dirty="0"/>
              <a:t>Model performance on each test set</a:t>
            </a:r>
          </a:p>
        </p:txBody>
      </p:sp>
      <p:grpSp>
        <p:nvGrpSpPr>
          <p:cNvPr id="934" name="LegendBoxes">
            <a:extLst>
              <a:ext uri="{FF2B5EF4-FFF2-40B4-BE49-F238E27FC236}">
                <a16:creationId xmlns:a16="http://schemas.microsoft.com/office/drawing/2014/main" id="{8966FF71-8957-460C-9CAC-B06547EC15A1}"/>
              </a:ext>
            </a:extLst>
          </p:cNvPr>
          <p:cNvGrpSpPr/>
          <p:nvPr/>
        </p:nvGrpSpPr>
        <p:grpSpPr>
          <a:xfrm>
            <a:off x="10713873" y="1249611"/>
            <a:ext cx="920915" cy="438051"/>
            <a:chOff x="10968591" y="237586"/>
            <a:chExt cx="920915" cy="438051"/>
          </a:xfrm>
        </p:grpSpPr>
        <p:sp>
          <p:nvSpPr>
            <p:cNvPr id="935" name="Legend2">
              <a:extLst>
                <a:ext uri="{FF2B5EF4-FFF2-40B4-BE49-F238E27FC236}">
                  <a16:creationId xmlns:a16="http://schemas.microsoft.com/office/drawing/2014/main" id="{543D9A5D-2B2A-4936-A4D5-72A23D742A52}"/>
                </a:ext>
              </a:extLst>
            </p:cNvPr>
            <p:cNvSpPr>
              <a:spLocks noChangeArrowheads="1"/>
            </p:cNvSpPr>
            <p:nvPr>
              <p:custDataLst>
                <p:tags r:id="rId5"/>
              </p:custDataLst>
            </p:nvPr>
          </p:nvSpPr>
          <p:spPr bwMode="gray">
            <a:xfrm>
              <a:off x="11222657" y="250286"/>
              <a:ext cx="66684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619">
                <a:buClr>
                  <a:schemeClr val="tx2"/>
                </a:buClr>
              </a:pPr>
              <a:r>
                <a:rPr lang="en-US" sz="1000" noProof="0" dirty="0">
                  <a:latin typeface="+mn-lt"/>
                </a:rPr>
                <a:t>Training set</a:t>
              </a:r>
            </a:p>
          </p:txBody>
        </p:sp>
        <p:sp>
          <p:nvSpPr>
            <p:cNvPr id="936" name="RectangleLegend2">
              <a:extLst>
                <a:ext uri="{FF2B5EF4-FFF2-40B4-BE49-F238E27FC236}">
                  <a16:creationId xmlns:a16="http://schemas.microsoft.com/office/drawing/2014/main" id="{22FDF0D7-910A-424E-9B26-ED5C9B54615F}"/>
                </a:ext>
              </a:extLst>
            </p:cNvPr>
            <p:cNvSpPr>
              <a:spLocks noChangeArrowheads="1"/>
            </p:cNvSpPr>
            <p:nvPr/>
          </p:nvSpPr>
          <p:spPr bwMode="gray">
            <a:xfrm>
              <a:off x="10968591" y="237586"/>
              <a:ext cx="165143" cy="165100"/>
            </a:xfrm>
            <a:prstGeom prst="rect">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a:endParaRPr lang="en-US" sz="1000" baseline="0" noProof="0" dirty="0">
                <a:latin typeface="+mn-lt"/>
              </a:endParaRPr>
            </a:p>
          </p:txBody>
        </p:sp>
        <p:sp>
          <p:nvSpPr>
            <p:cNvPr id="937" name="Legend3">
              <a:extLst>
                <a:ext uri="{FF2B5EF4-FFF2-40B4-BE49-F238E27FC236}">
                  <a16:creationId xmlns:a16="http://schemas.microsoft.com/office/drawing/2014/main" id="{4BC0CA1A-E774-4EC8-A187-A40E98A017CE}"/>
                </a:ext>
              </a:extLst>
            </p:cNvPr>
            <p:cNvSpPr>
              <a:spLocks noChangeArrowheads="1"/>
            </p:cNvSpPr>
            <p:nvPr>
              <p:custDataLst>
                <p:tags r:id="rId6"/>
              </p:custDataLst>
            </p:nvPr>
          </p:nvSpPr>
          <p:spPr bwMode="gray">
            <a:xfrm>
              <a:off x="11222657" y="521749"/>
              <a:ext cx="45365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619">
                <a:buClr>
                  <a:schemeClr val="tx2"/>
                </a:buClr>
              </a:pPr>
              <a:r>
                <a:rPr lang="en-US" sz="1000" noProof="0" dirty="0">
                  <a:latin typeface="+mn-lt"/>
                </a:rPr>
                <a:t>Test set</a:t>
              </a:r>
            </a:p>
          </p:txBody>
        </p:sp>
        <p:sp>
          <p:nvSpPr>
            <p:cNvPr id="938" name="RectangleLegend3">
              <a:extLst>
                <a:ext uri="{FF2B5EF4-FFF2-40B4-BE49-F238E27FC236}">
                  <a16:creationId xmlns:a16="http://schemas.microsoft.com/office/drawing/2014/main" id="{77391012-7FAB-43F6-ADA0-E354CCAF9013}"/>
                </a:ext>
              </a:extLst>
            </p:cNvPr>
            <p:cNvSpPr>
              <a:spLocks noChangeArrowheads="1"/>
            </p:cNvSpPr>
            <p:nvPr/>
          </p:nvSpPr>
          <p:spPr bwMode="gray">
            <a:xfrm>
              <a:off x="10968591" y="507461"/>
              <a:ext cx="165143" cy="165100"/>
            </a:xfrm>
            <a:prstGeom prst="rect">
              <a:avLst/>
            </a:prstGeom>
            <a:solidFill>
              <a:schemeClr val="accent3"/>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1"/>
              <a:endParaRPr lang="en-US" sz="1000" baseline="0" noProof="0" dirty="0">
                <a:latin typeface="+mn-lt"/>
              </a:endParaRPr>
            </a:p>
          </p:txBody>
        </p:sp>
      </p:grpSp>
      <p:grpSp>
        <p:nvGrpSpPr>
          <p:cNvPr id="939" name="Group 938">
            <a:extLst>
              <a:ext uri="{FF2B5EF4-FFF2-40B4-BE49-F238E27FC236}">
                <a16:creationId xmlns:a16="http://schemas.microsoft.com/office/drawing/2014/main" id="{910B8EA5-3848-4408-8C40-5C5139811ECF}"/>
              </a:ext>
            </a:extLst>
          </p:cNvPr>
          <p:cNvGrpSpPr/>
          <p:nvPr/>
        </p:nvGrpSpPr>
        <p:grpSpPr>
          <a:xfrm>
            <a:off x="9977795" y="1519486"/>
            <a:ext cx="717071" cy="165100"/>
            <a:chOff x="9854657" y="507461"/>
            <a:chExt cx="717071" cy="165100"/>
          </a:xfrm>
        </p:grpSpPr>
        <p:sp>
          <p:nvSpPr>
            <p:cNvPr id="940" name="RectangleLegend3">
              <a:extLst>
                <a:ext uri="{FF2B5EF4-FFF2-40B4-BE49-F238E27FC236}">
                  <a16:creationId xmlns:a16="http://schemas.microsoft.com/office/drawing/2014/main" id="{CD8AE52D-B661-44F7-9FD4-AFBA0450826B}"/>
                </a:ext>
              </a:extLst>
            </p:cNvPr>
            <p:cNvSpPr>
              <a:spLocks noChangeArrowheads="1"/>
            </p:cNvSpPr>
            <p:nvPr/>
          </p:nvSpPr>
          <p:spPr bwMode="gray">
            <a:xfrm>
              <a:off x="10406585" y="507461"/>
              <a:ext cx="165143" cy="165100"/>
            </a:xfrm>
            <a:prstGeom prst="rect">
              <a:avLst/>
            </a:prstGeom>
            <a:solidFill>
              <a:schemeClr val="accent1"/>
            </a:solidFill>
            <a:ln w="9525">
              <a:noFill/>
              <a:miter lim="800000"/>
              <a:headEnd/>
              <a:tailEnd/>
            </a:ln>
            <a:effectLst/>
          </p:spPr>
          <p:txBody>
            <a:bodyPr wrap="none" anchor="ctr"/>
            <a:lstStyle/>
            <a:p>
              <a:pPr lvl="0" eaLnBrk="1"/>
              <a:endParaRPr lang="en-US" sz="1000" baseline="0" noProof="0" dirty="0">
                <a:latin typeface="+mn-lt"/>
              </a:endParaRPr>
            </a:p>
          </p:txBody>
        </p:sp>
        <p:sp>
          <p:nvSpPr>
            <p:cNvPr id="941" name="RectangleLegend3">
              <a:extLst>
                <a:ext uri="{FF2B5EF4-FFF2-40B4-BE49-F238E27FC236}">
                  <a16:creationId xmlns:a16="http://schemas.microsoft.com/office/drawing/2014/main" id="{8B0FA783-DB31-408B-A4AB-D678139A2489}"/>
                </a:ext>
              </a:extLst>
            </p:cNvPr>
            <p:cNvSpPr>
              <a:spLocks noChangeArrowheads="1"/>
            </p:cNvSpPr>
            <p:nvPr/>
          </p:nvSpPr>
          <p:spPr bwMode="gray">
            <a:xfrm>
              <a:off x="10222435" y="507461"/>
              <a:ext cx="165143" cy="165100"/>
            </a:xfrm>
            <a:prstGeom prst="rect">
              <a:avLst/>
            </a:prstGeom>
            <a:solidFill>
              <a:schemeClr val="accent4"/>
            </a:solidFill>
            <a:ln w="9525">
              <a:noFill/>
              <a:miter lim="800000"/>
              <a:headEnd/>
              <a:tailEnd/>
            </a:ln>
            <a:effectLst/>
          </p:spPr>
          <p:txBody>
            <a:bodyPr wrap="none" anchor="ctr"/>
            <a:lstStyle/>
            <a:p>
              <a:pPr lvl="0" eaLnBrk="1"/>
              <a:endParaRPr lang="en-US" sz="1000" baseline="0" noProof="0" dirty="0">
                <a:latin typeface="+mn-lt"/>
              </a:endParaRPr>
            </a:p>
          </p:txBody>
        </p:sp>
        <p:sp>
          <p:nvSpPr>
            <p:cNvPr id="942" name="RectangleLegend3">
              <a:extLst>
                <a:ext uri="{FF2B5EF4-FFF2-40B4-BE49-F238E27FC236}">
                  <a16:creationId xmlns:a16="http://schemas.microsoft.com/office/drawing/2014/main" id="{34854265-A16D-43EF-9547-A419209EAE67}"/>
                </a:ext>
              </a:extLst>
            </p:cNvPr>
            <p:cNvSpPr>
              <a:spLocks noChangeArrowheads="1"/>
            </p:cNvSpPr>
            <p:nvPr/>
          </p:nvSpPr>
          <p:spPr bwMode="gray">
            <a:xfrm>
              <a:off x="10038807" y="507461"/>
              <a:ext cx="165143" cy="165100"/>
            </a:xfrm>
            <a:prstGeom prst="rect">
              <a:avLst/>
            </a:prstGeom>
            <a:solidFill>
              <a:srgbClr val="3C96B4"/>
            </a:solidFill>
            <a:ln w="9525">
              <a:noFill/>
              <a:miter lim="800000"/>
              <a:headEnd/>
              <a:tailEnd/>
            </a:ln>
            <a:effectLst/>
          </p:spPr>
          <p:txBody>
            <a:bodyPr wrap="none" anchor="ctr"/>
            <a:lstStyle/>
            <a:p>
              <a:pPr lvl="0" eaLnBrk="1"/>
              <a:endParaRPr lang="en-US" sz="1000" baseline="0" noProof="0" dirty="0">
                <a:latin typeface="+mn-lt"/>
              </a:endParaRPr>
            </a:p>
          </p:txBody>
        </p:sp>
        <p:sp>
          <p:nvSpPr>
            <p:cNvPr id="943" name="RectangleLegend3">
              <a:extLst>
                <a:ext uri="{FF2B5EF4-FFF2-40B4-BE49-F238E27FC236}">
                  <a16:creationId xmlns:a16="http://schemas.microsoft.com/office/drawing/2014/main" id="{6F5C29F0-AEBB-4BA6-9218-4690FA5CA1CF}"/>
                </a:ext>
              </a:extLst>
            </p:cNvPr>
            <p:cNvSpPr>
              <a:spLocks noChangeArrowheads="1"/>
            </p:cNvSpPr>
            <p:nvPr/>
          </p:nvSpPr>
          <p:spPr bwMode="gray">
            <a:xfrm>
              <a:off x="9854657" y="507461"/>
              <a:ext cx="165143" cy="165100"/>
            </a:xfrm>
            <a:prstGeom prst="rect">
              <a:avLst/>
            </a:prstGeom>
            <a:solidFill>
              <a:schemeClr val="accent6"/>
            </a:solidFill>
            <a:ln w="9525">
              <a:noFill/>
              <a:miter lim="800000"/>
              <a:headEnd/>
              <a:tailEnd/>
            </a:ln>
            <a:effectLst/>
          </p:spPr>
          <p:txBody>
            <a:bodyPr wrap="none" anchor="ctr"/>
            <a:lstStyle/>
            <a:p>
              <a:pPr lvl="0" eaLnBrk="1"/>
              <a:endParaRPr lang="en-US" sz="1000" baseline="0" noProof="0" dirty="0">
                <a:latin typeface="+mn-lt"/>
              </a:endParaRPr>
            </a:p>
          </p:txBody>
        </p:sp>
      </p:grpSp>
      <p:grpSp>
        <p:nvGrpSpPr>
          <p:cNvPr id="952" name="Group 951">
            <a:extLst>
              <a:ext uri="{FF2B5EF4-FFF2-40B4-BE49-F238E27FC236}">
                <a16:creationId xmlns:a16="http://schemas.microsoft.com/office/drawing/2014/main" id="{B0EA9FF5-C70A-4CE7-97A8-F3F099A91EFC}"/>
              </a:ext>
            </a:extLst>
          </p:cNvPr>
          <p:cNvGrpSpPr/>
          <p:nvPr/>
        </p:nvGrpSpPr>
        <p:grpSpPr>
          <a:xfrm>
            <a:off x="9760220" y="2333389"/>
            <a:ext cx="237468" cy="3754991"/>
            <a:chOff x="9847636" y="2333389"/>
            <a:chExt cx="237468" cy="3754991"/>
          </a:xfrm>
        </p:grpSpPr>
        <p:cxnSp>
          <p:nvCxnSpPr>
            <p:cNvPr id="944" name="LineContentSeparatorDefaultVertical 24">
              <a:extLst>
                <a:ext uri="{FF2B5EF4-FFF2-40B4-BE49-F238E27FC236}">
                  <a16:creationId xmlns:a16="http://schemas.microsoft.com/office/drawing/2014/main" id="{0FB35F3C-8D82-4A8C-B86A-CC503D9E2C6A}"/>
                </a:ext>
              </a:extLst>
            </p:cNvPr>
            <p:cNvCxnSpPr>
              <a:cxnSpLocks/>
            </p:cNvCxnSpPr>
            <p:nvPr>
              <p:custDataLst>
                <p:tags r:id="rId3"/>
              </p:custDataLst>
            </p:nvPr>
          </p:nvCxnSpPr>
          <p:spPr>
            <a:xfrm>
              <a:off x="9966370" y="2333389"/>
              <a:ext cx="0" cy="3754991"/>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945" name="ChevronBlue 22">
              <a:extLst>
                <a:ext uri="{FF2B5EF4-FFF2-40B4-BE49-F238E27FC236}">
                  <a16:creationId xmlns:a16="http://schemas.microsoft.com/office/drawing/2014/main" id="{DF228880-5743-4FDD-BF74-7FCF9191A45D}"/>
                </a:ext>
              </a:extLst>
            </p:cNvPr>
            <p:cNvGrpSpPr/>
            <p:nvPr>
              <p:custDataLst>
                <p:tags r:id="rId4"/>
              </p:custDataLst>
            </p:nvPr>
          </p:nvGrpSpPr>
          <p:grpSpPr>
            <a:xfrm>
              <a:off x="9847636" y="4092150"/>
              <a:ext cx="237468" cy="237468"/>
              <a:chOff x="1016000" y="1016000"/>
              <a:chExt cx="396228" cy="396228"/>
            </a:xfrm>
          </p:grpSpPr>
          <p:sp>
            <p:nvSpPr>
              <p:cNvPr id="946" name="Oval 945">
                <a:extLst>
                  <a:ext uri="{FF2B5EF4-FFF2-40B4-BE49-F238E27FC236}">
                    <a16:creationId xmlns:a16="http://schemas.microsoft.com/office/drawing/2014/main" id="{5C6D477E-F0B4-4823-8CAA-1885BA49333E}"/>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947" name="Freeform: Shape 946">
                <a:extLst>
                  <a:ext uri="{FF2B5EF4-FFF2-40B4-BE49-F238E27FC236}">
                    <a16:creationId xmlns:a16="http://schemas.microsoft.com/office/drawing/2014/main" id="{CA62B650-EC52-4F5F-9ABC-7E8ED1DE376D}"/>
                  </a:ext>
                </a:extLst>
              </p:cNvPr>
              <p:cNvSpPr>
                <a:spLocks noChangeAspect="1"/>
              </p:cNvSpPr>
              <p:nvPr/>
            </p:nvSpPr>
            <p:spPr>
              <a:xfrm>
                <a:off x="1167567" y="1118521"/>
                <a:ext cx="103571" cy="19525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spTree>
    <p:extLst>
      <p:ext uri="{BB962C8B-B14F-4D97-AF65-F5344CB8AC3E}">
        <p14:creationId xmlns:p14="http://schemas.microsoft.com/office/powerpoint/2010/main" val="179012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200"/>
                                        <p:tgtEl>
                                          <p:spTgt spid="402"/>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418"/>
                                        </p:tgtEl>
                                        <p:attrNameLst>
                                          <p:attrName>style.visibility</p:attrName>
                                        </p:attrNameLst>
                                      </p:cBhvr>
                                      <p:to>
                                        <p:strVal val="visible"/>
                                      </p:to>
                                    </p:set>
                                    <p:animEffect transition="in" filter="fade">
                                      <p:cBhvr>
                                        <p:cTn id="11" dur="200"/>
                                        <p:tgtEl>
                                          <p:spTgt spid="418"/>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200"/>
                                        <p:tgtEl>
                                          <p:spTgt spid="479"/>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495"/>
                                        </p:tgtEl>
                                        <p:attrNameLst>
                                          <p:attrName>style.visibility</p:attrName>
                                        </p:attrNameLst>
                                      </p:cBhvr>
                                      <p:to>
                                        <p:strVal val="visible"/>
                                      </p:to>
                                    </p:set>
                                    <p:animEffect transition="in" filter="fade">
                                      <p:cBhvr>
                                        <p:cTn id="19" dur="200"/>
                                        <p:tgtEl>
                                          <p:spTgt spid="495"/>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556"/>
                                        </p:tgtEl>
                                        <p:attrNameLst>
                                          <p:attrName>style.visibility</p:attrName>
                                        </p:attrNameLst>
                                      </p:cBhvr>
                                      <p:to>
                                        <p:strVal val="visible"/>
                                      </p:to>
                                    </p:set>
                                    <p:animEffect transition="in" filter="fade">
                                      <p:cBhvr>
                                        <p:cTn id="23" dur="200"/>
                                        <p:tgtEl>
                                          <p:spTgt spid="556"/>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572"/>
                                        </p:tgtEl>
                                        <p:attrNameLst>
                                          <p:attrName>style.visibility</p:attrName>
                                        </p:attrNameLst>
                                      </p:cBhvr>
                                      <p:to>
                                        <p:strVal val="visible"/>
                                      </p:to>
                                    </p:set>
                                    <p:animEffect transition="in" filter="fade">
                                      <p:cBhvr>
                                        <p:cTn id="27" dur="200"/>
                                        <p:tgtEl>
                                          <p:spTgt spid="572"/>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633"/>
                                        </p:tgtEl>
                                        <p:attrNameLst>
                                          <p:attrName>style.visibility</p:attrName>
                                        </p:attrNameLst>
                                      </p:cBhvr>
                                      <p:to>
                                        <p:strVal val="visible"/>
                                      </p:to>
                                    </p:set>
                                    <p:animEffect transition="in" filter="fade">
                                      <p:cBhvr>
                                        <p:cTn id="31" dur="200"/>
                                        <p:tgtEl>
                                          <p:spTgt spid="633"/>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649"/>
                                        </p:tgtEl>
                                        <p:attrNameLst>
                                          <p:attrName>style.visibility</p:attrName>
                                        </p:attrNameLst>
                                      </p:cBhvr>
                                      <p:to>
                                        <p:strVal val="visible"/>
                                      </p:to>
                                    </p:set>
                                    <p:animEffect transition="in" filter="fade">
                                      <p:cBhvr>
                                        <p:cTn id="35" dur="200"/>
                                        <p:tgtEl>
                                          <p:spTgt spid="649"/>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771"/>
                                        </p:tgtEl>
                                        <p:attrNameLst>
                                          <p:attrName>style.visibility</p:attrName>
                                        </p:attrNameLst>
                                      </p:cBhvr>
                                      <p:to>
                                        <p:strVal val="visible"/>
                                      </p:to>
                                    </p:set>
                                    <p:animEffect transition="in" filter="fade">
                                      <p:cBhvr>
                                        <p:cTn id="39" dur="200"/>
                                        <p:tgtEl>
                                          <p:spTgt spid="771"/>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710"/>
                                        </p:tgtEl>
                                        <p:attrNameLst>
                                          <p:attrName>style.visibility</p:attrName>
                                        </p:attrNameLst>
                                      </p:cBhvr>
                                      <p:to>
                                        <p:strVal val="visible"/>
                                      </p:to>
                                    </p:set>
                                    <p:animEffect transition="in" filter="fade">
                                      <p:cBhvr>
                                        <p:cTn id="43" dur="200"/>
                                        <p:tgtEl>
                                          <p:spTgt spid="710"/>
                                        </p:tgtEl>
                                      </p:cBhvr>
                                    </p:animEffect>
                                  </p:childTnLst>
                                </p:cTn>
                              </p:par>
                            </p:childTnLst>
                          </p:cTn>
                        </p:par>
                        <p:par>
                          <p:cTn id="44" fill="hold">
                            <p:stCondLst>
                              <p:cond delay="2000"/>
                            </p:stCondLst>
                            <p:childTnLst>
                              <p:par>
                                <p:cTn id="45" presetID="10" presetClass="entr" presetSubtype="0" fill="hold" nodeType="afterEffect">
                                  <p:stCondLst>
                                    <p:cond delay="500"/>
                                  </p:stCondLst>
                                  <p:childTnLst>
                                    <p:set>
                                      <p:cBhvr>
                                        <p:cTn id="46" dur="1" fill="hold">
                                          <p:stCondLst>
                                            <p:cond delay="0"/>
                                          </p:stCondLst>
                                        </p:cTn>
                                        <p:tgtEl>
                                          <p:spTgt spid="868"/>
                                        </p:tgtEl>
                                        <p:attrNameLst>
                                          <p:attrName>style.visibility</p:attrName>
                                        </p:attrNameLst>
                                      </p:cBhvr>
                                      <p:to>
                                        <p:strVal val="visible"/>
                                      </p:to>
                                    </p:set>
                                    <p:animEffect transition="in" filter="fade">
                                      <p:cBhvr>
                                        <p:cTn id="47" dur="500"/>
                                        <p:tgtEl>
                                          <p:spTgt spid="868"/>
                                        </p:tgtEl>
                                      </p:cBhvr>
                                    </p:animEffect>
                                  </p:childTnLst>
                                </p:cTn>
                              </p:par>
                            </p:childTnLst>
                          </p:cTn>
                        </p:par>
                        <p:par>
                          <p:cTn id="48" fill="hold">
                            <p:stCondLst>
                              <p:cond delay="3000"/>
                            </p:stCondLst>
                            <p:childTnLst>
                              <p:par>
                                <p:cTn id="49" presetID="1" presetClass="entr" presetSubtype="0" fill="hold" nodeType="afterEffect">
                                  <p:stCondLst>
                                    <p:cond delay="500"/>
                                  </p:stCondLst>
                                  <p:childTnLst>
                                    <p:set>
                                      <p:cBhvr>
                                        <p:cTn id="50" dur="1" fill="hold">
                                          <p:stCondLst>
                                            <p:cond delay="0"/>
                                          </p:stCondLst>
                                        </p:cTn>
                                        <p:tgtEl>
                                          <p:spTgt spid="80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33"/>
                                        </p:tgtEl>
                                        <p:attrNameLst>
                                          <p:attrName>style.visibility</p:attrName>
                                        </p:attrNameLst>
                                      </p:cBhvr>
                                      <p:to>
                                        <p:strVal val="visible"/>
                                      </p:to>
                                    </p:set>
                                  </p:childTnLst>
                                </p:cTn>
                              </p:par>
                              <p:par>
                                <p:cTn id="61" presetID="42" presetClass="path" presetSubtype="0" accel="50000" decel="50000" fill="hold" nodeType="withEffect">
                                  <p:stCondLst>
                                    <p:cond delay="0"/>
                                  </p:stCondLst>
                                  <p:childTnLst>
                                    <p:animMotion origin="layout" path="M 3.33333E-6 -7.40741E-7 L -0.61914 -7.40741E-7 " pathEditMode="relative" rAng="0" ptsTypes="AA">
                                      <p:cBhvr>
                                        <p:cTn id="62" dur="1000" spd="-100000" fill="hold"/>
                                        <p:tgtEl>
                                          <p:spTgt spid="804"/>
                                        </p:tgtEl>
                                        <p:attrNameLst>
                                          <p:attrName>ppt_x</p:attrName>
                                          <p:attrName>ppt_y</p:attrName>
                                        </p:attrNameLst>
                                      </p:cBhvr>
                                      <p:rCtr x="-30964" y="0"/>
                                    </p:animMotion>
                                  </p:childTnLst>
                                </p:cTn>
                              </p:par>
                              <p:par>
                                <p:cTn id="63" presetID="42" presetClass="path" presetSubtype="0" accel="50000" decel="50000" fill="hold" nodeType="withEffect">
                                  <p:stCondLst>
                                    <p:cond delay="0"/>
                                  </p:stCondLst>
                                  <p:childTnLst>
                                    <p:animMotion origin="layout" path="M 3.33333E-6 -2.96296E-6 L -0.48998 0.00023 " pathEditMode="relative" rAng="0" ptsTypes="AA">
                                      <p:cBhvr>
                                        <p:cTn id="64" dur="1000" spd="-100000" fill="hold"/>
                                        <p:tgtEl>
                                          <p:spTgt spid="820"/>
                                        </p:tgtEl>
                                        <p:attrNameLst>
                                          <p:attrName>ppt_x</p:attrName>
                                          <p:attrName>ppt_y</p:attrName>
                                        </p:attrNameLst>
                                      </p:cBhvr>
                                      <p:rCtr x="-24505" y="0"/>
                                    </p:animMotion>
                                  </p:childTnLst>
                                </p:cTn>
                              </p:par>
                              <p:par>
                                <p:cTn id="65" presetID="42" presetClass="path" presetSubtype="0" accel="50000" decel="50000" fill="hold" nodeType="withEffect">
                                  <p:stCondLst>
                                    <p:cond delay="0"/>
                                  </p:stCondLst>
                                  <p:childTnLst>
                                    <p:animMotion origin="layout" path="M 3.33333E-6 4.81481E-6 L -0.36016 0.00046 " pathEditMode="relative" rAng="0" ptsTypes="AA">
                                      <p:cBhvr>
                                        <p:cTn id="66" dur="1000" spd="-100000" fill="hold"/>
                                        <p:tgtEl>
                                          <p:spTgt spid="836"/>
                                        </p:tgtEl>
                                        <p:attrNameLst>
                                          <p:attrName>ppt_x</p:attrName>
                                          <p:attrName>ppt_y</p:attrName>
                                        </p:attrNameLst>
                                      </p:cBhvr>
                                      <p:rCtr x="-18008" y="23"/>
                                    </p:animMotion>
                                  </p:childTnLst>
                                </p:cTn>
                              </p:par>
                              <p:par>
                                <p:cTn id="67" presetID="42" presetClass="path" presetSubtype="0" accel="50000" decel="50000" fill="hold" nodeType="withEffect">
                                  <p:stCondLst>
                                    <p:cond delay="0"/>
                                  </p:stCondLst>
                                  <p:childTnLst>
                                    <p:animMotion origin="layout" path="M 3.33333E-6 2.59259E-6 L -0.23073 0.00046 " pathEditMode="relative" rAng="0" ptsTypes="AA">
                                      <p:cBhvr>
                                        <p:cTn id="68" dur="1000" spd="-100000" fill="hold"/>
                                        <p:tgtEl>
                                          <p:spTgt spid="852"/>
                                        </p:tgtEl>
                                        <p:attrNameLst>
                                          <p:attrName>ppt_x</p:attrName>
                                          <p:attrName>ppt_y</p:attrName>
                                        </p:attrNameLst>
                                      </p:cBhvr>
                                      <p:rCtr x="-11536" y="23"/>
                                    </p:animMotion>
                                  </p:childTnLst>
                                </p:cTn>
                              </p:par>
                              <p:par>
                                <p:cTn id="69" presetID="42" presetClass="path" presetSubtype="0" accel="50000" decel="50000" fill="hold" nodeType="withEffect">
                                  <p:stCondLst>
                                    <p:cond delay="0"/>
                                  </p:stCondLst>
                                  <p:childTnLst>
                                    <p:animMotion origin="layout" path="M 3.33333E-6 1.48148E-6 L -0.7487 0.00069 " pathEditMode="relative" rAng="0" ptsTypes="AA">
                                      <p:cBhvr>
                                        <p:cTn id="70" dur="1000" spd="-100000" fill="hold"/>
                                        <p:tgtEl>
                                          <p:spTgt spid="788"/>
                                        </p:tgtEl>
                                        <p:attrNameLst>
                                          <p:attrName>ppt_x</p:attrName>
                                          <p:attrName>ppt_y</p:attrName>
                                        </p:attrNameLst>
                                      </p:cBhvr>
                                      <p:rCtr x="-37435" y="23"/>
                                    </p:animMotion>
                                  </p:childTnLst>
                                </p:cTn>
                              </p:par>
                              <p:par>
                                <p:cTn id="71" presetID="10" presetClass="entr" presetSubtype="0" fill="hold" nodeType="withEffect">
                                  <p:stCondLst>
                                    <p:cond delay="0"/>
                                  </p:stCondLst>
                                  <p:childTnLst>
                                    <p:set>
                                      <p:cBhvr>
                                        <p:cTn id="72" dur="1" fill="hold">
                                          <p:stCondLst>
                                            <p:cond delay="0"/>
                                          </p:stCondLst>
                                        </p:cTn>
                                        <p:tgtEl>
                                          <p:spTgt spid="939"/>
                                        </p:tgtEl>
                                        <p:attrNameLst>
                                          <p:attrName>style.visibility</p:attrName>
                                        </p:attrNameLst>
                                      </p:cBhvr>
                                      <p:to>
                                        <p:strVal val="visible"/>
                                      </p:to>
                                    </p:set>
                                    <p:animEffect transition="in" filter="fade">
                                      <p:cBhvr>
                                        <p:cTn id="73" dur="500"/>
                                        <p:tgtEl>
                                          <p:spTgt spid="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27" imgH="327" progId="TCLayout.ActiveDocument.1">
                  <p:embed/>
                </p:oleObj>
              </mc:Choice>
              <mc:Fallback>
                <p:oleObj name="think-cell Slide" r:id="rId13"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1D8EE46-3029-428B-9C73-46B0ACE0769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US" dirty="0"/>
              <a:t>Remember: Classification is where our model predicts the probability of one observation being of a class</a:t>
            </a:r>
          </a:p>
        </p:txBody>
      </p:sp>
      <p:sp>
        <p:nvSpPr>
          <p:cNvPr id="9" name="5. Source">
            <a:extLst>
              <a:ext uri="{FF2B5EF4-FFF2-40B4-BE49-F238E27FC236}">
                <a16:creationId xmlns:a16="http://schemas.microsoft.com/office/drawing/2014/main" id="{7580F000-2AC0-4017-824B-C7FD5FE2878A}"/>
              </a:ext>
            </a:extLst>
          </p:cNvPr>
          <p:cNvSpPr txBox="1"/>
          <p:nvPr>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Real McKinsey Analytics projects</a:t>
            </a:r>
          </a:p>
        </p:txBody>
      </p:sp>
      <p:sp>
        <p:nvSpPr>
          <p:cNvPr id="11" name="4. Footnote">
            <a:extLst>
              <a:ext uri="{FF2B5EF4-FFF2-40B4-BE49-F238E27FC236}">
                <a16:creationId xmlns:a16="http://schemas.microsoft.com/office/drawing/2014/main" id="{49D0A49A-9601-43DD-B3B8-1A76D20D6F00}"/>
              </a:ext>
            </a:extLst>
          </p:cNvPr>
          <p:cNvSpPr txBox="1"/>
          <p:nvPr>
            <p:custDataLst>
              <p:tags r:id="rId4"/>
            </p:custDataLst>
          </p:nvPr>
        </p:nvSpPr>
        <p:spPr>
          <a:xfrm>
            <a:off x="553973" y="6279028"/>
            <a:ext cx="7277861" cy="123111"/>
          </a:xfrm>
          <a:prstGeom prst="rect">
            <a:avLst/>
          </a:prstGeom>
          <a:noFill/>
        </p:spPr>
        <p:txBody>
          <a:bodyPr wrap="square" lIns="0" tIns="0" rIns="0" bIns="0" rtlCol="0" anchor="b">
            <a:spAutoFit/>
          </a:bodyPr>
          <a:lstStyle/>
          <a:p>
            <a:pPr marL="114300" lvl="0" indent="-123825">
              <a:defRPr/>
            </a:pPr>
            <a:r>
              <a:rPr lang="en-US" sz="800" kern="1200" dirty="0">
                <a:latin typeface="+mn-lt"/>
                <a:ea typeface="+mn-ea"/>
                <a:cs typeface="Arial" panose="020B0604020202020204" pitchFamily="34" charset="0"/>
              </a:rPr>
              <a:t>1</a:t>
            </a:r>
            <a:r>
              <a:rPr lang="en-US" sz="800" dirty="0">
                <a:cs typeface="Arial" panose="020B0604020202020204" pitchFamily="34" charset="0"/>
              </a:rPr>
              <a:t>. Units, representations and descriptions were omitted from the plot to preserve the confidentiality of the client</a:t>
            </a:r>
            <a:endParaRPr lang="en-US" sz="800" kern="1200" dirty="0">
              <a:latin typeface="+mn-lt"/>
              <a:ea typeface="+mn-ea"/>
              <a:cs typeface="Arial" panose="020B0604020202020204" pitchFamily="34" charset="0"/>
            </a:endParaRPr>
          </a:p>
        </p:txBody>
      </p:sp>
      <p:sp>
        <p:nvSpPr>
          <p:cNvPr id="12" name="1. On-page tracker">
            <a:extLst>
              <a:ext uri="{FF2B5EF4-FFF2-40B4-BE49-F238E27FC236}">
                <a16:creationId xmlns:a16="http://schemas.microsoft.com/office/drawing/2014/main" id="{A143CB46-3897-41B8-9338-7AC0145C19BD}"/>
              </a:ext>
            </a:extLst>
          </p:cNvPr>
          <p:cNvSpPr>
            <a:spLocks noGrp="1"/>
          </p:cNvSpPr>
          <p:nvPr>
            <p:ph type="body" sz="quarter" idx="16" hasCustomPrompt="1"/>
            <p:custDataLst>
              <p:tags r:id="rId5"/>
            </p:custDataLst>
          </p:nvPr>
        </p:nvSpPr>
        <p:spPr>
          <a:xfrm>
            <a:off x="7156704" y="89320"/>
            <a:ext cx="4480560" cy="123111"/>
          </a:xfrm>
        </p:spPr>
        <p:txBody>
          <a:bodyPr vert="horz" wrap="square" lIns="0" tIns="0" rIns="0" bIns="0" rtlCol="0" anchor="ctr" anchorCtr="0">
            <a:spAutoFit/>
          </a:bodyPr>
          <a:lstStyle>
            <a:lvl1pPr algn="r">
              <a:defRPr lang="en-US" sz="800" dirty="0"/>
            </a:lvl1pPr>
          </a:lstStyle>
          <a:p>
            <a:pPr lvl="0" algn="r"/>
            <a:r>
              <a:rPr lang="en-US" dirty="0"/>
              <a:t>D – Model assessment</a:t>
            </a:r>
          </a:p>
        </p:txBody>
      </p:sp>
      <p:grpSp>
        <p:nvGrpSpPr>
          <p:cNvPr id="30" name="Group 29">
            <a:extLst>
              <a:ext uri="{FF2B5EF4-FFF2-40B4-BE49-F238E27FC236}">
                <a16:creationId xmlns:a16="http://schemas.microsoft.com/office/drawing/2014/main" id="{0ECD58D2-FFA8-4BA6-92FA-9C13181DCD2F}"/>
              </a:ext>
            </a:extLst>
          </p:cNvPr>
          <p:cNvGrpSpPr>
            <a:grpSpLocks/>
          </p:cNvGrpSpPr>
          <p:nvPr/>
        </p:nvGrpSpPr>
        <p:grpSpPr>
          <a:xfrm>
            <a:off x="8495708" y="2133600"/>
            <a:ext cx="2644470" cy="3299440"/>
            <a:chOff x="-3366600" y="1925379"/>
            <a:chExt cx="2153920" cy="3058160"/>
          </a:xfrm>
        </p:grpSpPr>
        <p:pic>
          <p:nvPicPr>
            <p:cNvPr id="31" name="Picture 30">
              <a:extLst>
                <a:ext uri="{FF2B5EF4-FFF2-40B4-BE49-F238E27FC236}">
                  <a16:creationId xmlns:a16="http://schemas.microsoft.com/office/drawing/2014/main" id="{731D268F-1467-4DCB-BDD3-4F3604956C3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66600" y="1925379"/>
              <a:ext cx="2153920" cy="3058160"/>
            </a:xfrm>
            <a:prstGeom prst="rect">
              <a:avLst/>
            </a:prstGeom>
          </p:spPr>
        </p:pic>
        <p:sp>
          <p:nvSpPr>
            <p:cNvPr id="32" name="TextBox 31">
              <a:extLst>
                <a:ext uri="{FF2B5EF4-FFF2-40B4-BE49-F238E27FC236}">
                  <a16:creationId xmlns:a16="http://schemas.microsoft.com/office/drawing/2014/main" id="{850101AE-5947-4C0E-8EC4-289497CBD411}"/>
                </a:ext>
              </a:extLst>
            </p:cNvPr>
            <p:cNvSpPr txBox="1"/>
            <p:nvPr/>
          </p:nvSpPr>
          <p:spPr>
            <a:xfrm>
              <a:off x="-2052271" y="2006679"/>
              <a:ext cx="780683" cy="169277"/>
            </a:xfrm>
            <a:prstGeom prst="rect">
              <a:avLst/>
            </a:prstGeom>
            <a:solidFill>
              <a:schemeClr val="bg1"/>
            </a:solidFill>
          </p:spPr>
          <p:txBody>
            <a:bodyPr vert="horz" wrap="square" lIns="0" tIns="0" rIns="0" bIns="0" rtlCol="0">
              <a:sp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r>
                <a:rPr lang="en-US" sz="1100" dirty="0"/>
                <a:t>Failure</a:t>
              </a:r>
              <a:endParaRPr lang="en-US" sz="1100" b="0" dirty="0"/>
            </a:p>
          </p:txBody>
        </p:sp>
      </p:grpSp>
      <p:pic>
        <p:nvPicPr>
          <p:cNvPr id="33" name="Picture 32">
            <a:extLst>
              <a:ext uri="{FF2B5EF4-FFF2-40B4-BE49-F238E27FC236}">
                <a16:creationId xmlns:a16="http://schemas.microsoft.com/office/drawing/2014/main" id="{B686B8A9-B70E-43F8-9F80-24E18ED84225}"/>
              </a:ext>
            </a:extLst>
          </p:cNvPr>
          <p:cNvPicPr>
            <a:picLocks/>
          </p:cNvPicPr>
          <p:nvPr/>
        </p:nvPicPr>
        <p:blipFill>
          <a:blip r:embed="rId16">
            <a:extLst>
              <a:ext uri="{28A0092B-C50C-407E-A947-70E740481C1C}">
                <a14:useLocalDpi xmlns:a14="http://schemas.microsoft.com/office/drawing/2010/main" val="0"/>
              </a:ext>
            </a:extLst>
          </a:blip>
          <a:stretch>
            <a:fillRect/>
          </a:stretch>
        </p:blipFill>
        <p:spPr>
          <a:xfrm>
            <a:off x="554736" y="2133600"/>
            <a:ext cx="6940695" cy="3299440"/>
          </a:xfrm>
          <a:prstGeom prst="rect">
            <a:avLst/>
          </a:prstGeom>
        </p:spPr>
      </p:pic>
      <p:sp>
        <p:nvSpPr>
          <p:cNvPr id="34" name="TextBox 33">
            <a:extLst>
              <a:ext uri="{FF2B5EF4-FFF2-40B4-BE49-F238E27FC236}">
                <a16:creationId xmlns:a16="http://schemas.microsoft.com/office/drawing/2014/main" id="{CACA6B0B-EABC-426A-9AD7-EBE188053757}"/>
              </a:ext>
            </a:extLst>
          </p:cNvPr>
          <p:cNvSpPr txBox="1">
            <a:spLocks/>
          </p:cNvSpPr>
          <p:nvPr/>
        </p:nvSpPr>
        <p:spPr>
          <a:xfrm>
            <a:off x="8381738" y="5487719"/>
            <a:ext cx="2872410" cy="699422"/>
          </a:xfrm>
          <a:prstGeom prst="rect">
            <a:avLst/>
          </a:prstGeom>
          <a:solidFill>
            <a:srgbClr val="E6E6E6"/>
          </a:solidFill>
          <a:ln w="19050">
            <a:noFill/>
            <a:prstDash val="sysDash"/>
          </a:ln>
        </p:spPr>
        <p:txBody>
          <a:bodyPr vert="horz" wrap="square" lIns="72009" tIns="72009" rIns="72009" bIns="72009" rtlCol="0" anchor="ctr" anchorCtr="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r>
              <a:rPr lang="en-US" sz="1200" dirty="0"/>
              <a:t>In this case the target variable assumes the value 0 (class not occurring) and 1 (class occurring)</a:t>
            </a:r>
          </a:p>
        </p:txBody>
      </p:sp>
      <p:grpSp>
        <p:nvGrpSpPr>
          <p:cNvPr id="4" name="Group 3">
            <a:extLst>
              <a:ext uri="{FF2B5EF4-FFF2-40B4-BE49-F238E27FC236}">
                <a16:creationId xmlns:a16="http://schemas.microsoft.com/office/drawing/2014/main" id="{AFA29E41-E418-43A1-90BC-DBB4C84E8843}"/>
              </a:ext>
            </a:extLst>
          </p:cNvPr>
          <p:cNvGrpSpPr/>
          <p:nvPr>
            <p:custDataLst>
              <p:tags r:id="rId6"/>
            </p:custDataLst>
          </p:nvPr>
        </p:nvGrpSpPr>
        <p:grpSpPr>
          <a:xfrm>
            <a:off x="554736" y="1706563"/>
            <a:ext cx="6940695" cy="396719"/>
            <a:chOff x="554736" y="1706563"/>
            <a:chExt cx="6940695" cy="396719"/>
          </a:xfrm>
          <a:solidFill>
            <a:schemeClr val="tx1"/>
          </a:solidFill>
        </p:grpSpPr>
        <p:sp>
          <p:nvSpPr>
            <p:cNvPr id="36" name="Freeform 17">
              <a:extLst>
                <a:ext uri="{FF2B5EF4-FFF2-40B4-BE49-F238E27FC236}">
                  <a16:creationId xmlns:a16="http://schemas.microsoft.com/office/drawing/2014/main" id="{0371978F-95E3-40A0-9012-4CD2835EA59A}"/>
                </a:ext>
              </a:extLst>
            </p:cNvPr>
            <p:cNvSpPr/>
            <p:nvPr>
              <p:custDataLst>
                <p:tags r:id="rId10"/>
              </p:custDataLst>
            </p:nvPr>
          </p:nvSpPr>
          <p:spPr>
            <a:xfrm>
              <a:off x="554736" y="1706563"/>
              <a:ext cx="6940695" cy="396719"/>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104776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104776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104776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102712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102712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102712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2799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2799 w 1828800"/>
                <a:gd name="connsiteY1" fmla="*/ 0 h 914400"/>
                <a:gd name="connsiteX2" fmla="*/ 1828800 w 1828800"/>
                <a:gd name="connsiteY2" fmla="*/ 457200 h 914400"/>
                <a:gd name="connsiteX3" fmla="*/ 17627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2799 w 1828800"/>
                <a:gd name="connsiteY1" fmla="*/ 0 h 914400"/>
                <a:gd name="connsiteX2" fmla="*/ 1828800 w 1828800"/>
                <a:gd name="connsiteY2" fmla="*/ 457200 h 914400"/>
                <a:gd name="connsiteX3" fmla="*/ 1762799 w 1828800"/>
                <a:gd name="connsiteY3" fmla="*/ 914400 h 914400"/>
                <a:gd name="connsiteX4" fmla="*/ 0 w 1828800"/>
                <a:gd name="connsiteY4" fmla="*/ 914400 h 914400"/>
                <a:gd name="connsiteX5" fmla="*/ 66001 w 1828800"/>
                <a:gd name="connsiteY5" fmla="*/ 457200 h 914400"/>
                <a:gd name="connsiteX0" fmla="*/ 0 w 1828800"/>
                <a:gd name="connsiteY0" fmla="*/ 0 h 914400"/>
                <a:gd name="connsiteX1" fmla="*/ 1762799 w 1828800"/>
                <a:gd name="connsiteY1" fmla="*/ 0 h 914400"/>
                <a:gd name="connsiteX2" fmla="*/ 1828800 w 1828800"/>
                <a:gd name="connsiteY2" fmla="*/ 457200 h 914400"/>
                <a:gd name="connsiteX3" fmla="*/ 1762799 w 1828800"/>
                <a:gd name="connsiteY3" fmla="*/ 914400 h 914400"/>
                <a:gd name="connsiteX4" fmla="*/ 0 w 1828800"/>
                <a:gd name="connsiteY4" fmla="*/ 914400 h 914400"/>
                <a:gd name="connsiteX5" fmla="*/ 66001 w 1828800"/>
                <a:gd name="connsiteY5" fmla="*/ 457200 h 914400"/>
                <a:gd name="connsiteX0" fmla="*/ 0 w 1828800"/>
                <a:gd name="connsiteY0" fmla="*/ 0 h 914400"/>
                <a:gd name="connsiteX1" fmla="*/ 1762799 w 1828800"/>
                <a:gd name="connsiteY1" fmla="*/ 0 h 914400"/>
                <a:gd name="connsiteX2" fmla="*/ 1828800 w 1828800"/>
                <a:gd name="connsiteY2" fmla="*/ 457200 h 914400"/>
                <a:gd name="connsiteX3" fmla="*/ 1762799 w 1828800"/>
                <a:gd name="connsiteY3" fmla="*/ 914400 h 914400"/>
                <a:gd name="connsiteX4" fmla="*/ 0 w 1828800"/>
                <a:gd name="connsiteY4" fmla="*/ 914400 h 914400"/>
                <a:gd name="connsiteX5" fmla="*/ 66001 w 1828800"/>
                <a:gd name="connsiteY5" fmla="*/ 457200 h 914400"/>
                <a:gd name="connsiteX0" fmla="*/ 0 w 1828800"/>
                <a:gd name="connsiteY0" fmla="*/ 0 h 914400"/>
                <a:gd name="connsiteX1" fmla="*/ 1762799 w 1828800"/>
                <a:gd name="connsiteY1" fmla="*/ 0 h 914400"/>
                <a:gd name="connsiteX2" fmla="*/ 1828800 w 1828800"/>
                <a:gd name="connsiteY2" fmla="*/ 457200 h 914400"/>
                <a:gd name="connsiteX3" fmla="*/ 17627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2799 w 1828800"/>
                <a:gd name="connsiteY1" fmla="*/ 0 h 914400"/>
                <a:gd name="connsiteX2" fmla="*/ 1828800 w 1828800"/>
                <a:gd name="connsiteY2" fmla="*/ 457200 h 914400"/>
                <a:gd name="connsiteX3" fmla="*/ 17627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2799 w 1828800"/>
                <a:gd name="connsiteY1" fmla="*/ 0 h 914400"/>
                <a:gd name="connsiteX2" fmla="*/ 1828800 w 1828800"/>
                <a:gd name="connsiteY2" fmla="*/ 457200 h 914400"/>
                <a:gd name="connsiteX3" fmla="*/ 17627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2799 w 1828800"/>
                <a:gd name="connsiteY1" fmla="*/ 0 h 914400"/>
                <a:gd name="connsiteX2" fmla="*/ 1828800 w 1828800"/>
                <a:gd name="connsiteY2" fmla="*/ 457200 h 914400"/>
                <a:gd name="connsiteX3" fmla="*/ 17627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27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48735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48735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48735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97911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97911 w 1828800"/>
                <a:gd name="connsiteY1" fmla="*/ 0 h 914400"/>
                <a:gd name="connsiteX2" fmla="*/ 1828800 w 1828800"/>
                <a:gd name="connsiteY2" fmla="*/ 457200 h 914400"/>
                <a:gd name="connsiteX3" fmla="*/ 179791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97911 w 1828800"/>
                <a:gd name="connsiteY1" fmla="*/ 0 h 914400"/>
                <a:gd name="connsiteX2" fmla="*/ 1828800 w 1828800"/>
                <a:gd name="connsiteY2" fmla="*/ 457200 h 914400"/>
                <a:gd name="connsiteX3" fmla="*/ 179791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803397 w 1828800"/>
                <a:gd name="connsiteY1" fmla="*/ 0 h 914400"/>
                <a:gd name="connsiteX2" fmla="*/ 1828800 w 1828800"/>
                <a:gd name="connsiteY2" fmla="*/ 457200 h 914400"/>
                <a:gd name="connsiteX3" fmla="*/ 179791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803397 w 1828800"/>
                <a:gd name="connsiteY1" fmla="*/ 0 h 914400"/>
                <a:gd name="connsiteX2" fmla="*/ 1828800 w 1828800"/>
                <a:gd name="connsiteY2" fmla="*/ 457200 h 914400"/>
                <a:gd name="connsiteX3" fmla="*/ 1803397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803397 w 1828800"/>
                <a:gd name="connsiteY1" fmla="*/ 0 h 914400"/>
                <a:gd name="connsiteX2" fmla="*/ 1828800 w 1828800"/>
                <a:gd name="connsiteY2" fmla="*/ 457200 h 914400"/>
                <a:gd name="connsiteX3" fmla="*/ 1803397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809984 w 1828800"/>
                <a:gd name="connsiteY1" fmla="*/ 0 h 914400"/>
                <a:gd name="connsiteX2" fmla="*/ 1828800 w 1828800"/>
                <a:gd name="connsiteY2" fmla="*/ 457200 h 914400"/>
                <a:gd name="connsiteX3" fmla="*/ 1803397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809984 w 1828800"/>
                <a:gd name="connsiteY1" fmla="*/ 0 h 914400"/>
                <a:gd name="connsiteX2" fmla="*/ 1828800 w 1828800"/>
                <a:gd name="connsiteY2" fmla="*/ 457200 h 914400"/>
                <a:gd name="connsiteX3" fmla="*/ 1809984 w 1828800"/>
                <a:gd name="connsiteY3" fmla="*/ 914400 h 914400"/>
                <a:gd name="connsiteX4" fmla="*/ 0 w 1828800"/>
                <a:gd name="connsiteY4" fmla="*/ 914400 h 914400"/>
                <a:gd name="connsiteX5" fmla="*/ 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809984" y="0"/>
                  </a:lnTo>
                  <a:lnTo>
                    <a:pt x="1828800" y="457200"/>
                  </a:lnTo>
                  <a:lnTo>
                    <a:pt x="1809984" y="914400"/>
                  </a:lnTo>
                  <a:lnTo>
                    <a:pt x="0" y="914400"/>
                  </a:lnTo>
                  <a:lnTo>
                    <a:pt x="0" y="457201"/>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37" name="TextBox 36">
              <a:extLst>
                <a:ext uri="{FF2B5EF4-FFF2-40B4-BE49-F238E27FC236}">
                  <a16:creationId xmlns:a16="http://schemas.microsoft.com/office/drawing/2014/main" id="{2C53357E-547C-47B5-9985-1F0B809103A8}"/>
                </a:ext>
              </a:extLst>
            </p:cNvPr>
            <p:cNvSpPr txBox="1"/>
            <p:nvPr>
              <p:custDataLst>
                <p:tags r:id="rId11"/>
              </p:custDataLst>
            </p:nvPr>
          </p:nvSpPr>
          <p:spPr>
            <a:xfrm>
              <a:off x="618236" y="1734113"/>
              <a:ext cx="6805785" cy="341619"/>
            </a:xfrm>
            <a:prstGeom prst="rect">
              <a:avLst/>
            </a:prstGeom>
            <a:grpFill/>
            <a:ln>
              <a:noFill/>
            </a:ln>
          </p:spPr>
          <p:txBody>
            <a:bodyPr vert="horz" lIns="0" tIns="0" rIns="0" bIns="0" rtlCol="0" anchor="ctr">
              <a:no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r>
                <a:rPr lang="en-US" sz="1800" b="1" dirty="0">
                  <a:solidFill>
                    <a:schemeClr val="bg1"/>
                  </a:solidFill>
                </a:rPr>
                <a:t>Input</a:t>
              </a:r>
            </a:p>
          </p:txBody>
        </p:sp>
      </p:grpSp>
      <p:grpSp>
        <p:nvGrpSpPr>
          <p:cNvPr id="6" name="Group 5">
            <a:extLst>
              <a:ext uri="{FF2B5EF4-FFF2-40B4-BE49-F238E27FC236}">
                <a16:creationId xmlns:a16="http://schemas.microsoft.com/office/drawing/2014/main" id="{4C41689A-C673-4DE1-B20F-85B0128CCC76}"/>
              </a:ext>
            </a:extLst>
          </p:cNvPr>
          <p:cNvGrpSpPr/>
          <p:nvPr>
            <p:custDataLst>
              <p:tags r:id="rId7"/>
            </p:custDataLst>
          </p:nvPr>
        </p:nvGrpSpPr>
        <p:grpSpPr>
          <a:xfrm>
            <a:off x="8381738" y="1708687"/>
            <a:ext cx="2872410" cy="393496"/>
            <a:chOff x="8381738" y="1708687"/>
            <a:chExt cx="2872410" cy="393496"/>
          </a:xfrm>
          <a:solidFill>
            <a:schemeClr val="tx1"/>
          </a:solidFill>
        </p:grpSpPr>
        <p:sp>
          <p:nvSpPr>
            <p:cNvPr id="39" name="Freeform 23">
              <a:extLst>
                <a:ext uri="{FF2B5EF4-FFF2-40B4-BE49-F238E27FC236}">
                  <a16:creationId xmlns:a16="http://schemas.microsoft.com/office/drawing/2014/main" id="{372D01D6-0053-4FE1-90D4-D8DE1BF4FC07}"/>
                </a:ext>
              </a:extLst>
            </p:cNvPr>
            <p:cNvSpPr/>
            <p:nvPr>
              <p:custDataLst>
                <p:tags r:id="rId8"/>
              </p:custDataLst>
            </p:nvPr>
          </p:nvSpPr>
          <p:spPr>
            <a:xfrm>
              <a:off x="8381738" y="1708687"/>
              <a:ext cx="2872410" cy="393496"/>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04776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04776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104776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104776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104776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104776 w 1828800"/>
                <a:gd name="connsiteY5" fmla="*/ 457200 h 914400"/>
                <a:gd name="connsiteX0" fmla="*/ 0 w 1828800"/>
                <a:gd name="connsiteY0" fmla="*/ 0 h 914400"/>
                <a:gd name="connsiteX1" fmla="*/ 1724024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4024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102712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102712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102712 w 1828800"/>
                <a:gd name="connsiteY5" fmla="*/ 457200 h 914400"/>
                <a:gd name="connsiteX0" fmla="*/ 0 w 1828800"/>
                <a:gd name="connsiteY0" fmla="*/ 0 h 914400"/>
                <a:gd name="connsiteX1" fmla="*/ 1726088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66001 w 1828800"/>
                <a:gd name="connsiteY5" fmla="*/ 457200 h 914400"/>
                <a:gd name="connsiteX0" fmla="*/ 0 w 1828800"/>
                <a:gd name="connsiteY0" fmla="*/ 0 h 914400"/>
                <a:gd name="connsiteX1" fmla="*/ 1762798 w 1828800"/>
                <a:gd name="connsiteY1" fmla="*/ 0 h 914400"/>
                <a:gd name="connsiteX2" fmla="*/ 1828800 w 1828800"/>
                <a:gd name="connsiteY2" fmla="*/ 457200 h 914400"/>
                <a:gd name="connsiteX3" fmla="*/ 1726088 w 1828800"/>
                <a:gd name="connsiteY3" fmla="*/ 914400 h 914400"/>
                <a:gd name="connsiteX4" fmla="*/ 0 w 1828800"/>
                <a:gd name="connsiteY4" fmla="*/ 914400 h 914400"/>
                <a:gd name="connsiteX5" fmla="*/ 66001 w 1828800"/>
                <a:gd name="connsiteY5" fmla="*/ 457200 h 914400"/>
                <a:gd name="connsiteX0" fmla="*/ 0 w 1828800"/>
                <a:gd name="connsiteY0" fmla="*/ 0 h 914400"/>
                <a:gd name="connsiteX1" fmla="*/ 1762798 w 1828800"/>
                <a:gd name="connsiteY1" fmla="*/ 0 h 914400"/>
                <a:gd name="connsiteX2" fmla="*/ 1828800 w 1828800"/>
                <a:gd name="connsiteY2" fmla="*/ 457200 h 914400"/>
                <a:gd name="connsiteX3" fmla="*/ 1762798 w 1828800"/>
                <a:gd name="connsiteY3" fmla="*/ 914400 h 914400"/>
                <a:gd name="connsiteX4" fmla="*/ 0 w 1828800"/>
                <a:gd name="connsiteY4" fmla="*/ 914400 h 914400"/>
                <a:gd name="connsiteX5" fmla="*/ 66001 w 1828800"/>
                <a:gd name="connsiteY5" fmla="*/ 457200 h 914400"/>
                <a:gd name="connsiteX0" fmla="*/ 0 w 1828800"/>
                <a:gd name="connsiteY0" fmla="*/ 0 h 914400"/>
                <a:gd name="connsiteX1" fmla="*/ 1762798 w 1828800"/>
                <a:gd name="connsiteY1" fmla="*/ 0 h 914400"/>
                <a:gd name="connsiteX2" fmla="*/ 1828800 w 1828800"/>
                <a:gd name="connsiteY2" fmla="*/ 457200 h 914400"/>
                <a:gd name="connsiteX3" fmla="*/ 176279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2798 w 1828800"/>
                <a:gd name="connsiteY1" fmla="*/ 0 h 914400"/>
                <a:gd name="connsiteX2" fmla="*/ 1828800 w 1828800"/>
                <a:gd name="connsiteY2" fmla="*/ 457200 h 914400"/>
                <a:gd name="connsiteX3" fmla="*/ 176279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2798 w 1828800"/>
                <a:gd name="connsiteY1" fmla="*/ 0 h 914400"/>
                <a:gd name="connsiteX2" fmla="*/ 1828800 w 1828800"/>
                <a:gd name="connsiteY2" fmla="*/ 457200 h 914400"/>
                <a:gd name="connsiteX3" fmla="*/ 176279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2798 w 1828800"/>
                <a:gd name="connsiteY1" fmla="*/ 0 h 914400"/>
                <a:gd name="connsiteX2" fmla="*/ 1828800 w 1828800"/>
                <a:gd name="connsiteY2" fmla="*/ 457200 h 914400"/>
                <a:gd name="connsiteX3" fmla="*/ 1762798 w 1828800"/>
                <a:gd name="connsiteY3" fmla="*/ 914400 h 914400"/>
                <a:gd name="connsiteX4" fmla="*/ 0 w 1828800"/>
                <a:gd name="connsiteY4" fmla="*/ 914400 h 914400"/>
                <a:gd name="connsiteX5" fmla="*/ 66001 w 1828800"/>
                <a:gd name="connsiteY5" fmla="*/ 457200 h 914400"/>
                <a:gd name="connsiteX0" fmla="*/ 0 w 1828800"/>
                <a:gd name="connsiteY0" fmla="*/ 0 h 914400"/>
                <a:gd name="connsiteX1" fmla="*/ 1762798 w 1828800"/>
                <a:gd name="connsiteY1" fmla="*/ 0 h 914400"/>
                <a:gd name="connsiteX2" fmla="*/ 1828800 w 1828800"/>
                <a:gd name="connsiteY2" fmla="*/ 457200 h 914400"/>
                <a:gd name="connsiteX3" fmla="*/ 1762798 w 1828800"/>
                <a:gd name="connsiteY3" fmla="*/ 914400 h 914400"/>
                <a:gd name="connsiteX4" fmla="*/ 0 w 1828800"/>
                <a:gd name="connsiteY4" fmla="*/ 914400 h 914400"/>
                <a:gd name="connsiteX5" fmla="*/ 66001 w 1828800"/>
                <a:gd name="connsiteY5" fmla="*/ 457200 h 914400"/>
                <a:gd name="connsiteX0" fmla="*/ 0 w 1828800"/>
                <a:gd name="connsiteY0" fmla="*/ 0 h 914400"/>
                <a:gd name="connsiteX1" fmla="*/ 1762798 w 1828800"/>
                <a:gd name="connsiteY1" fmla="*/ 0 h 914400"/>
                <a:gd name="connsiteX2" fmla="*/ 1828800 w 1828800"/>
                <a:gd name="connsiteY2" fmla="*/ 457200 h 914400"/>
                <a:gd name="connsiteX3" fmla="*/ 1762798 w 1828800"/>
                <a:gd name="connsiteY3" fmla="*/ 914400 h 914400"/>
                <a:gd name="connsiteX4" fmla="*/ 0 w 1828800"/>
                <a:gd name="connsiteY4" fmla="*/ 914400 h 914400"/>
                <a:gd name="connsiteX5" fmla="*/ 66001 w 1828800"/>
                <a:gd name="connsiteY5" fmla="*/ 457200 h 914400"/>
                <a:gd name="connsiteX0" fmla="*/ 0 w 1828800"/>
                <a:gd name="connsiteY0" fmla="*/ 0 h 914400"/>
                <a:gd name="connsiteX1" fmla="*/ 1762798 w 1828800"/>
                <a:gd name="connsiteY1" fmla="*/ 0 h 914400"/>
                <a:gd name="connsiteX2" fmla="*/ 1828800 w 1828800"/>
                <a:gd name="connsiteY2" fmla="*/ 457200 h 914400"/>
                <a:gd name="connsiteX3" fmla="*/ 176279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279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64701 w 1828800"/>
                <a:gd name="connsiteY5" fmla="*/ 457200 h 914400"/>
                <a:gd name="connsiteX0" fmla="*/ 0 w 1828800"/>
                <a:gd name="connsiteY0" fmla="*/ 0 h 914400"/>
                <a:gd name="connsiteX1" fmla="*/ 1764099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48735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64099 w 1828800"/>
                <a:gd name="connsiteY3" fmla="*/ 914400 h 914400"/>
                <a:gd name="connsiteX4" fmla="*/ 0 w 1828800"/>
                <a:gd name="connsiteY4" fmla="*/ 914400 h 914400"/>
                <a:gd name="connsiteX5" fmla="*/ 48735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48735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48735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48735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48735 w 1828800"/>
                <a:gd name="connsiteY5" fmla="*/ 457201 h 914400"/>
                <a:gd name="connsiteX0" fmla="*/ 0 w 1828800"/>
                <a:gd name="connsiteY0" fmla="*/ 0 h 914400"/>
                <a:gd name="connsiteX1" fmla="*/ 1780065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37713 w 1828800"/>
                <a:gd name="connsiteY5" fmla="*/ 457201 h 914400"/>
                <a:gd name="connsiteX0" fmla="*/ 0 w 1828800"/>
                <a:gd name="connsiteY0" fmla="*/ 0 h 914400"/>
                <a:gd name="connsiteX1" fmla="*/ 1791087 w 1828800"/>
                <a:gd name="connsiteY1" fmla="*/ 0 h 914400"/>
                <a:gd name="connsiteX2" fmla="*/ 1828800 w 1828800"/>
                <a:gd name="connsiteY2" fmla="*/ 457200 h 914400"/>
                <a:gd name="connsiteX3" fmla="*/ 1780065 w 1828800"/>
                <a:gd name="connsiteY3" fmla="*/ 914400 h 914400"/>
                <a:gd name="connsiteX4" fmla="*/ 0 w 1828800"/>
                <a:gd name="connsiteY4" fmla="*/ 914400 h 914400"/>
                <a:gd name="connsiteX5" fmla="*/ 37713 w 1828800"/>
                <a:gd name="connsiteY5" fmla="*/ 457201 h 914400"/>
                <a:gd name="connsiteX0" fmla="*/ 0 w 1828800"/>
                <a:gd name="connsiteY0" fmla="*/ 0 h 914400"/>
                <a:gd name="connsiteX1" fmla="*/ 1791087 w 1828800"/>
                <a:gd name="connsiteY1" fmla="*/ 0 h 914400"/>
                <a:gd name="connsiteX2" fmla="*/ 1828800 w 1828800"/>
                <a:gd name="connsiteY2" fmla="*/ 457200 h 914400"/>
                <a:gd name="connsiteX3" fmla="*/ 1791087 w 1828800"/>
                <a:gd name="connsiteY3" fmla="*/ 914400 h 914400"/>
                <a:gd name="connsiteX4" fmla="*/ 0 w 1828800"/>
                <a:gd name="connsiteY4" fmla="*/ 914400 h 914400"/>
                <a:gd name="connsiteX5" fmla="*/ 37713 w 1828800"/>
                <a:gd name="connsiteY5" fmla="*/ 457201 h 914400"/>
                <a:gd name="connsiteX0" fmla="*/ 0 w 1828800"/>
                <a:gd name="connsiteY0" fmla="*/ 0 h 914400"/>
                <a:gd name="connsiteX1" fmla="*/ 1791087 w 1828800"/>
                <a:gd name="connsiteY1" fmla="*/ 0 h 914400"/>
                <a:gd name="connsiteX2" fmla="*/ 1828800 w 1828800"/>
                <a:gd name="connsiteY2" fmla="*/ 457200 h 914400"/>
                <a:gd name="connsiteX3" fmla="*/ 1791087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91087 w 1828800"/>
                <a:gd name="connsiteY1" fmla="*/ 0 h 914400"/>
                <a:gd name="connsiteX2" fmla="*/ 1828800 w 1828800"/>
                <a:gd name="connsiteY2" fmla="*/ 457200 h 914400"/>
                <a:gd name="connsiteX3" fmla="*/ 1791087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91087 w 1828800"/>
                <a:gd name="connsiteY1" fmla="*/ 0 h 914400"/>
                <a:gd name="connsiteX2" fmla="*/ 1828800 w 1828800"/>
                <a:gd name="connsiteY2" fmla="*/ 457200 h 914400"/>
                <a:gd name="connsiteX3" fmla="*/ 1791087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91087 w 1828800"/>
                <a:gd name="connsiteY1" fmla="*/ 0 h 914400"/>
                <a:gd name="connsiteX2" fmla="*/ 1828800 w 1828800"/>
                <a:gd name="connsiteY2" fmla="*/ 457200 h 914400"/>
                <a:gd name="connsiteX3" fmla="*/ 1791087 w 1828800"/>
                <a:gd name="connsiteY3" fmla="*/ 914400 h 914400"/>
                <a:gd name="connsiteX4" fmla="*/ 0 w 1828800"/>
                <a:gd name="connsiteY4" fmla="*/ 914400 h 914400"/>
                <a:gd name="connsiteX5" fmla="*/ 37713 w 1828800"/>
                <a:gd name="connsiteY5" fmla="*/ 457201 h 914400"/>
                <a:gd name="connsiteX0" fmla="*/ 0 w 1828800"/>
                <a:gd name="connsiteY0" fmla="*/ 0 h 914400"/>
                <a:gd name="connsiteX1" fmla="*/ 1791087 w 1828800"/>
                <a:gd name="connsiteY1" fmla="*/ 0 h 914400"/>
                <a:gd name="connsiteX2" fmla="*/ 1828800 w 1828800"/>
                <a:gd name="connsiteY2" fmla="*/ 457200 h 914400"/>
                <a:gd name="connsiteX3" fmla="*/ 1791087 w 1828800"/>
                <a:gd name="connsiteY3" fmla="*/ 914400 h 914400"/>
                <a:gd name="connsiteX4" fmla="*/ 0 w 1828800"/>
                <a:gd name="connsiteY4" fmla="*/ 914400 h 914400"/>
                <a:gd name="connsiteX5" fmla="*/ 37713 w 1828800"/>
                <a:gd name="connsiteY5" fmla="*/ 457201 h 914400"/>
                <a:gd name="connsiteX0" fmla="*/ 0 w 1828800"/>
                <a:gd name="connsiteY0" fmla="*/ 0 h 914400"/>
                <a:gd name="connsiteX1" fmla="*/ 1791087 w 1828800"/>
                <a:gd name="connsiteY1" fmla="*/ 0 h 914400"/>
                <a:gd name="connsiteX2" fmla="*/ 1828800 w 1828800"/>
                <a:gd name="connsiteY2" fmla="*/ 457200 h 914400"/>
                <a:gd name="connsiteX3" fmla="*/ 1791087 w 1828800"/>
                <a:gd name="connsiteY3" fmla="*/ 914400 h 914400"/>
                <a:gd name="connsiteX4" fmla="*/ 0 w 1828800"/>
                <a:gd name="connsiteY4" fmla="*/ 914400 h 914400"/>
                <a:gd name="connsiteX5" fmla="*/ 37713 w 1828800"/>
                <a:gd name="connsiteY5" fmla="*/ 457201 h 914400"/>
                <a:gd name="connsiteX0" fmla="*/ 0 w 1828800"/>
                <a:gd name="connsiteY0" fmla="*/ 0 h 914400"/>
                <a:gd name="connsiteX1" fmla="*/ 1791087 w 1828800"/>
                <a:gd name="connsiteY1" fmla="*/ 0 h 914400"/>
                <a:gd name="connsiteX2" fmla="*/ 1828800 w 1828800"/>
                <a:gd name="connsiteY2" fmla="*/ 457200 h 914400"/>
                <a:gd name="connsiteX3" fmla="*/ 179108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3705 w 1828800"/>
                <a:gd name="connsiteY1" fmla="*/ 0 h 914400"/>
                <a:gd name="connsiteX2" fmla="*/ 1828800 w 1828800"/>
                <a:gd name="connsiteY2" fmla="*/ 457200 h 914400"/>
                <a:gd name="connsiteX3" fmla="*/ 1791087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83705 w 1828800"/>
                <a:gd name="connsiteY1" fmla="*/ 0 h 914400"/>
                <a:gd name="connsiteX2" fmla="*/ 1828800 w 1828800"/>
                <a:gd name="connsiteY2" fmla="*/ 457200 h 914400"/>
                <a:gd name="connsiteX3" fmla="*/ 1783705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83705" y="0"/>
                  </a:lnTo>
                  <a:lnTo>
                    <a:pt x="1828800" y="457200"/>
                  </a:lnTo>
                  <a:lnTo>
                    <a:pt x="1783705" y="914400"/>
                  </a:lnTo>
                  <a:lnTo>
                    <a:pt x="0" y="914400"/>
                  </a:lnTo>
                  <a:lnTo>
                    <a:pt x="0" y="4572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40" name="TextBox 39">
              <a:extLst>
                <a:ext uri="{FF2B5EF4-FFF2-40B4-BE49-F238E27FC236}">
                  <a16:creationId xmlns:a16="http://schemas.microsoft.com/office/drawing/2014/main" id="{DB74E0B4-F953-4724-B682-3E403393209B}"/>
                </a:ext>
              </a:extLst>
            </p:cNvPr>
            <p:cNvSpPr txBox="1"/>
            <p:nvPr>
              <p:custDataLst>
                <p:tags r:id="rId9"/>
              </p:custDataLst>
            </p:nvPr>
          </p:nvSpPr>
          <p:spPr>
            <a:xfrm>
              <a:off x="8445238" y="1736013"/>
              <a:ext cx="2738081" cy="338844"/>
            </a:xfrm>
            <a:prstGeom prst="rect">
              <a:avLst/>
            </a:prstGeom>
            <a:grpFill/>
            <a:ln>
              <a:noFill/>
            </a:ln>
          </p:spPr>
          <p:txBody>
            <a:bodyPr vert="horz" lIns="0" tIns="0" rIns="0" bIns="0" rtlCol="0" anchor="ctr">
              <a:no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r>
                <a:rPr lang="en-US" sz="1800" b="1" dirty="0">
                  <a:solidFill>
                    <a:schemeClr val="bg1"/>
                  </a:solidFill>
                </a:rPr>
                <a:t>Output (Failure)</a:t>
              </a:r>
            </a:p>
          </p:txBody>
        </p:sp>
      </p:grpSp>
      <p:sp>
        <p:nvSpPr>
          <p:cNvPr id="41" name="TextBox 40">
            <a:extLst>
              <a:ext uri="{FF2B5EF4-FFF2-40B4-BE49-F238E27FC236}">
                <a16:creationId xmlns:a16="http://schemas.microsoft.com/office/drawing/2014/main" id="{9895CD15-EB82-4E03-AF1D-5309FE08D43B}"/>
              </a:ext>
            </a:extLst>
          </p:cNvPr>
          <p:cNvSpPr txBox="1"/>
          <p:nvPr/>
        </p:nvSpPr>
        <p:spPr>
          <a:xfrm>
            <a:off x="7540841" y="3670202"/>
            <a:ext cx="795486" cy="246221"/>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algn="ctr"/>
            <a:r>
              <a:rPr lang="en-US" sz="1600" dirty="0"/>
              <a:t>ƒ(X) = Y</a:t>
            </a:r>
          </a:p>
        </p:txBody>
      </p:sp>
    </p:spTree>
    <p:extLst>
      <p:ext uri="{BB962C8B-B14F-4D97-AF65-F5344CB8AC3E}">
        <p14:creationId xmlns:p14="http://schemas.microsoft.com/office/powerpoint/2010/main" val="4170841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27" imgH="327" progId="TCLayout.ActiveDocument.1">
                  <p:embed/>
                </p:oleObj>
              </mc:Choice>
              <mc:Fallback>
                <p:oleObj name="think-cell Slide" r:id="rId15"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A526FF3-031E-4E1B-9DD1-A9832904AC62}"/>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5" name="2. Slide Title">
            <a:extLst>
              <a:ext uri="{FF2B5EF4-FFF2-40B4-BE49-F238E27FC236}">
                <a16:creationId xmlns:a16="http://schemas.microsoft.com/office/drawing/2014/main" id="{BDDC1FDF-A5B6-4C10-BBA3-29472A0ED4CE}"/>
              </a:ext>
            </a:extLst>
          </p:cNvPr>
          <p:cNvSpPr>
            <a:spLocks noGrp="1"/>
          </p:cNvSpPr>
          <p:nvPr>
            <p:ph type="title"/>
            <p:custDataLst>
              <p:tags r:id="rId3"/>
            </p:custDataLst>
          </p:nvPr>
        </p:nvSpPr>
        <p:spPr>
          <a:xfrm>
            <a:off x="554736" y="175171"/>
            <a:ext cx="11082528" cy="989512"/>
          </a:xfrm>
          <a:noFill/>
          <a:ln/>
          <a:extLst>
            <a:ext uri="{909E8E84-426E-40DD-AFC4-6F175D3DCCD1}">
              <a14:hiddenFill xmlns:a14="http://schemas.microsoft.com/office/drawing/2010/main">
                <a:solidFill>
                  <a:srgbClr val="FFFFFF"/>
                </a:solidFill>
              </a14:hiddenFill>
            </a:ext>
          </a:extLst>
        </p:spPr>
        <p:txBody>
          <a:bodyPr wrap="square" anchor="b" anchorCtr="0">
            <a:noAutofit/>
          </a:bodyPr>
          <a:lstStyle/>
          <a:p>
            <a:r>
              <a:rPr lang="en-US" dirty="0"/>
              <a:t>In prediction problems, a lot of metrics stem from the confusion matrix – a concept showing correctly vs. incorrectly classified observations</a:t>
            </a:r>
          </a:p>
        </p:txBody>
      </p:sp>
      <p:sp>
        <p:nvSpPr>
          <p:cNvPr id="12" name="Marvinfilledtextbox">
            <a:extLst>
              <a:ext uri="{FF2B5EF4-FFF2-40B4-BE49-F238E27FC236}">
                <a16:creationId xmlns:a16="http://schemas.microsoft.com/office/drawing/2014/main" id="{6F4E8474-3328-4412-BFCC-56F499C40F66}"/>
              </a:ext>
            </a:extLst>
          </p:cNvPr>
          <p:cNvSpPr txBox="1">
            <a:spLocks/>
          </p:cNvSpPr>
          <p:nvPr>
            <p:custDataLst>
              <p:tags r:id="rId4"/>
            </p:custDataLst>
          </p:nvPr>
        </p:nvSpPr>
        <p:spPr>
          <a:xfrm>
            <a:off x="2766634" y="1729423"/>
            <a:ext cx="8015665" cy="307777"/>
          </a:xfrm>
          <a:prstGeom prst="rect">
            <a:avLst/>
          </a:prstGeom>
        </p:spPr>
        <p:txBody>
          <a:bodyPr vert="horz"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20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Prediction</a:t>
            </a:r>
          </a:p>
        </p:txBody>
      </p:sp>
      <p:sp>
        <p:nvSpPr>
          <p:cNvPr id="13" name="Marvinfilledtextbox">
            <a:extLst>
              <a:ext uri="{FF2B5EF4-FFF2-40B4-BE49-F238E27FC236}">
                <a16:creationId xmlns:a16="http://schemas.microsoft.com/office/drawing/2014/main" id="{86FE570C-25DC-4E6D-AB98-AD8918ACD439}"/>
              </a:ext>
            </a:extLst>
          </p:cNvPr>
          <p:cNvSpPr txBox="1"/>
          <p:nvPr>
            <p:custDataLst>
              <p:tags r:id="rId5"/>
            </p:custDataLst>
          </p:nvPr>
        </p:nvSpPr>
        <p:spPr>
          <a:xfrm>
            <a:off x="2766634" y="2202180"/>
            <a:ext cx="3956450" cy="276999"/>
          </a:xfrm>
          <a:prstGeom prst="rect">
            <a:avLst/>
          </a:prstGeom>
        </p:spPr>
        <p:txBody>
          <a:bodyPr vert="horz" wrap="square" lIns="0" tIns="0" rIns="0" bIns="0" rtlCol="0">
            <a:sp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de-CH" sz="1800" b="1" dirty="0"/>
              <a:t>Positive</a:t>
            </a:r>
            <a:endParaRPr lang="en-US" sz="1800" b="1" dirty="0"/>
          </a:p>
        </p:txBody>
      </p:sp>
      <p:sp>
        <p:nvSpPr>
          <p:cNvPr id="14" name="Marvinfilledtextbox">
            <a:extLst>
              <a:ext uri="{FF2B5EF4-FFF2-40B4-BE49-F238E27FC236}">
                <a16:creationId xmlns:a16="http://schemas.microsoft.com/office/drawing/2014/main" id="{D5803EB7-7931-4E5B-83BB-8BC38FA203C6}"/>
              </a:ext>
            </a:extLst>
          </p:cNvPr>
          <p:cNvSpPr txBox="1"/>
          <p:nvPr>
            <p:custDataLst>
              <p:tags r:id="rId6"/>
            </p:custDataLst>
          </p:nvPr>
        </p:nvSpPr>
        <p:spPr>
          <a:xfrm>
            <a:off x="6825849" y="2209982"/>
            <a:ext cx="3956450" cy="276999"/>
          </a:xfrm>
          <a:prstGeom prst="rect">
            <a:avLst/>
          </a:prstGeom>
        </p:spPr>
        <p:txBody>
          <a:bodyPr vert="horz" wrap="square" lIns="0" tIns="0" rIns="0" bIns="0" rtlCol="0">
            <a:sp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800" b="1" dirty="0"/>
              <a:t>Negative</a:t>
            </a:r>
          </a:p>
        </p:txBody>
      </p:sp>
      <p:sp>
        <p:nvSpPr>
          <p:cNvPr id="15" name="Marvinfilledtextbox">
            <a:extLst>
              <a:ext uri="{FF2B5EF4-FFF2-40B4-BE49-F238E27FC236}">
                <a16:creationId xmlns:a16="http://schemas.microsoft.com/office/drawing/2014/main" id="{2E8E666D-514C-44CF-8D5D-92275C619557}"/>
              </a:ext>
            </a:extLst>
          </p:cNvPr>
          <p:cNvSpPr txBox="1">
            <a:spLocks/>
          </p:cNvSpPr>
          <p:nvPr>
            <p:custDataLst>
              <p:tags r:id="rId7"/>
            </p:custDataLst>
          </p:nvPr>
        </p:nvSpPr>
        <p:spPr>
          <a:xfrm>
            <a:off x="554736" y="4112946"/>
            <a:ext cx="794004" cy="307777"/>
          </a:xfrm>
          <a:prstGeom prst="rect">
            <a:avLst/>
          </a:prstGeom>
        </p:spPr>
        <p:txBody>
          <a:bodyPr vert="horz" wrap="square" lIns="0" tIns="0" rIns="0" bIns="0" rtlCol="0">
            <a:spAutoFit/>
          </a:bodyPr>
          <a:lstStyle>
            <a:defPPr>
              <a:defRPr lang="en-US"/>
            </a:defPPr>
            <a:lvl1pPr lvl="0" indent="0">
              <a:lnSpc>
                <a:spcPct val="100000"/>
              </a:lnSpc>
              <a:spcBef>
                <a:spcPts val="300"/>
              </a:spcBef>
              <a:spcAft>
                <a:spcPts val="300"/>
              </a:spcAft>
              <a:buFont typeface="Segoe UI" panose="020B0502040204020203" pitchFamily="34" charset="0"/>
              <a:buChar char="​"/>
              <a:defRPr sz="20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Actual</a:t>
            </a:r>
          </a:p>
        </p:txBody>
      </p:sp>
      <p:sp>
        <p:nvSpPr>
          <p:cNvPr id="16" name="Marvinfilledtextbox">
            <a:extLst>
              <a:ext uri="{FF2B5EF4-FFF2-40B4-BE49-F238E27FC236}">
                <a16:creationId xmlns:a16="http://schemas.microsoft.com/office/drawing/2014/main" id="{0750F686-0367-4F2E-9C5C-AD466960201E}"/>
              </a:ext>
            </a:extLst>
          </p:cNvPr>
          <p:cNvSpPr txBox="1">
            <a:spLocks/>
          </p:cNvSpPr>
          <p:nvPr>
            <p:custDataLst>
              <p:tags r:id="rId8"/>
            </p:custDataLst>
          </p:nvPr>
        </p:nvSpPr>
        <p:spPr>
          <a:xfrm>
            <a:off x="1680052" y="3262602"/>
            <a:ext cx="983815" cy="276999"/>
          </a:xfrm>
          <a:prstGeom prst="rect">
            <a:avLst/>
          </a:prstGeom>
        </p:spPr>
        <p:txBody>
          <a:bodyPr vert="horz" wrap="square" lIns="0" tIns="0" rIns="0" bIns="0" rtlCol="0">
            <a:sp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de-CH" sz="1800" b="1" dirty="0"/>
              <a:t>Positive</a:t>
            </a:r>
            <a:endParaRPr lang="en-US" sz="1800" b="1" dirty="0"/>
          </a:p>
        </p:txBody>
      </p:sp>
      <p:sp>
        <p:nvSpPr>
          <p:cNvPr id="23" name="Marvinfilledtextbox">
            <a:extLst>
              <a:ext uri="{FF2B5EF4-FFF2-40B4-BE49-F238E27FC236}">
                <a16:creationId xmlns:a16="http://schemas.microsoft.com/office/drawing/2014/main" id="{4A7F50BA-EC43-4876-881D-F4F8558E62F0}"/>
              </a:ext>
            </a:extLst>
          </p:cNvPr>
          <p:cNvSpPr txBox="1">
            <a:spLocks/>
          </p:cNvSpPr>
          <p:nvPr>
            <p:custDataLst>
              <p:tags r:id="rId9"/>
            </p:custDataLst>
          </p:nvPr>
        </p:nvSpPr>
        <p:spPr>
          <a:xfrm>
            <a:off x="6825850" y="2570965"/>
            <a:ext cx="3956449" cy="1660273"/>
          </a:xfrm>
          <a:prstGeom prst="rect">
            <a:avLst/>
          </a:prstGeom>
          <a:solidFill>
            <a:srgbClr val="FDE0D7"/>
          </a:solidFill>
          <a:ln>
            <a:no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b="1" dirty="0"/>
              <a:t>False Negative (</a:t>
            </a:r>
            <a:r>
              <a:rPr lang="de-CH" b="1" dirty="0" err="1"/>
              <a:t>FN</a:t>
            </a:r>
            <a:r>
              <a:rPr lang="de-CH" b="1" dirty="0"/>
              <a:t>)</a:t>
            </a:r>
          </a:p>
          <a:p>
            <a:r>
              <a:rPr lang="de-CH" b="1" dirty="0"/>
              <a:t>Type II </a:t>
            </a:r>
            <a:r>
              <a:rPr lang="de-CH" b="1" dirty="0" err="1"/>
              <a:t>error</a:t>
            </a:r>
            <a:endParaRPr lang="de-CH" b="1" dirty="0"/>
          </a:p>
          <a:p>
            <a:endParaRPr lang="de-CH" b="1" dirty="0"/>
          </a:p>
          <a:p>
            <a:r>
              <a:rPr lang="de-CH" dirty="0"/>
              <a:t>Predicted negative, actual positive</a:t>
            </a:r>
            <a:endParaRPr lang="en-US" dirty="0"/>
          </a:p>
        </p:txBody>
      </p:sp>
      <p:sp>
        <p:nvSpPr>
          <p:cNvPr id="18" name="Marvinfilledtextbox">
            <a:extLst>
              <a:ext uri="{FF2B5EF4-FFF2-40B4-BE49-F238E27FC236}">
                <a16:creationId xmlns:a16="http://schemas.microsoft.com/office/drawing/2014/main" id="{5DE946BF-2202-4A7E-9DEF-A2C1A4F55D02}"/>
              </a:ext>
            </a:extLst>
          </p:cNvPr>
          <p:cNvSpPr txBox="1">
            <a:spLocks/>
          </p:cNvSpPr>
          <p:nvPr>
            <p:custDataLst>
              <p:tags r:id="rId10"/>
            </p:custDataLst>
          </p:nvPr>
        </p:nvSpPr>
        <p:spPr>
          <a:xfrm>
            <a:off x="1680052" y="4994067"/>
            <a:ext cx="983815" cy="276999"/>
          </a:xfrm>
          <a:prstGeom prst="rect">
            <a:avLst/>
          </a:prstGeom>
        </p:spPr>
        <p:txBody>
          <a:bodyPr vert="horz" wrap="square" lIns="0" tIns="0" rIns="0" bIns="0" rtlCol="0">
            <a:sp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de-CH" sz="1800" b="1" dirty="0"/>
              <a:t>Negative</a:t>
            </a:r>
            <a:endParaRPr lang="en-US" sz="1800" b="1" dirty="0"/>
          </a:p>
        </p:txBody>
      </p:sp>
      <p:sp>
        <p:nvSpPr>
          <p:cNvPr id="22" name="Marvinfilledtextbox">
            <a:extLst>
              <a:ext uri="{FF2B5EF4-FFF2-40B4-BE49-F238E27FC236}">
                <a16:creationId xmlns:a16="http://schemas.microsoft.com/office/drawing/2014/main" id="{AC373884-35E3-4DA8-ABF3-0075B07EA4CF}"/>
              </a:ext>
            </a:extLst>
          </p:cNvPr>
          <p:cNvSpPr txBox="1">
            <a:spLocks/>
          </p:cNvSpPr>
          <p:nvPr>
            <p:custDataLst>
              <p:tags r:id="rId11"/>
            </p:custDataLst>
          </p:nvPr>
        </p:nvSpPr>
        <p:spPr>
          <a:xfrm>
            <a:off x="2766634" y="2570965"/>
            <a:ext cx="3956449" cy="1660273"/>
          </a:xfrm>
          <a:prstGeom prst="rect">
            <a:avLst/>
          </a:prstGeom>
          <a:solidFill>
            <a:srgbClr val="A7D0DD"/>
          </a:solidFill>
          <a:ln>
            <a:no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b="1" dirty="0"/>
              <a:t>True Positive (TP)</a:t>
            </a:r>
          </a:p>
          <a:p>
            <a:endParaRPr lang="de-CH" b="1" dirty="0"/>
          </a:p>
          <a:p>
            <a:r>
              <a:rPr lang="de-CH" dirty="0"/>
              <a:t>Predicted positive, actual positive</a:t>
            </a:r>
            <a:endParaRPr lang="en-US" dirty="0"/>
          </a:p>
        </p:txBody>
      </p:sp>
      <p:sp>
        <p:nvSpPr>
          <p:cNvPr id="20" name="Marvinfilledtextbox">
            <a:extLst>
              <a:ext uri="{FF2B5EF4-FFF2-40B4-BE49-F238E27FC236}">
                <a16:creationId xmlns:a16="http://schemas.microsoft.com/office/drawing/2014/main" id="{E6C80FBD-9651-4537-A79A-4BC86EC07D2B}"/>
              </a:ext>
            </a:extLst>
          </p:cNvPr>
          <p:cNvSpPr txBox="1">
            <a:spLocks/>
          </p:cNvSpPr>
          <p:nvPr>
            <p:custDataLst>
              <p:tags r:id="rId12"/>
            </p:custDataLst>
          </p:nvPr>
        </p:nvSpPr>
        <p:spPr>
          <a:xfrm>
            <a:off x="2766634" y="4302430"/>
            <a:ext cx="3956449" cy="1660273"/>
          </a:xfrm>
          <a:prstGeom prst="rect">
            <a:avLst/>
          </a:prstGeom>
          <a:solidFill>
            <a:srgbClr val="FDE0D7"/>
          </a:solidFill>
          <a:ln>
            <a:no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b="1" dirty="0"/>
              <a:t>False Positive (</a:t>
            </a:r>
            <a:r>
              <a:rPr lang="de-CH" b="1" dirty="0" err="1"/>
              <a:t>FP</a:t>
            </a:r>
            <a:r>
              <a:rPr lang="de-CH" b="1" dirty="0"/>
              <a:t>)</a:t>
            </a:r>
          </a:p>
          <a:p>
            <a:r>
              <a:rPr lang="de-CH" b="1" dirty="0"/>
              <a:t>Type I </a:t>
            </a:r>
            <a:r>
              <a:rPr lang="de-CH" b="1" dirty="0" err="1"/>
              <a:t>error</a:t>
            </a:r>
            <a:endParaRPr lang="de-CH" b="1" dirty="0"/>
          </a:p>
          <a:p>
            <a:endParaRPr lang="de-CH" b="1" dirty="0"/>
          </a:p>
          <a:p>
            <a:r>
              <a:rPr lang="de-CH" dirty="0"/>
              <a:t>Predicted positive, actual negative</a:t>
            </a:r>
            <a:endParaRPr lang="en-US" dirty="0"/>
          </a:p>
        </p:txBody>
      </p:sp>
      <p:sp>
        <p:nvSpPr>
          <p:cNvPr id="21" name="Marvinfilledtextbox">
            <a:extLst>
              <a:ext uri="{FF2B5EF4-FFF2-40B4-BE49-F238E27FC236}">
                <a16:creationId xmlns:a16="http://schemas.microsoft.com/office/drawing/2014/main" id="{DD75168C-48DF-4507-A848-AD84C26E28C5}"/>
              </a:ext>
            </a:extLst>
          </p:cNvPr>
          <p:cNvSpPr txBox="1">
            <a:spLocks/>
          </p:cNvSpPr>
          <p:nvPr>
            <p:custDataLst>
              <p:tags r:id="rId13"/>
            </p:custDataLst>
          </p:nvPr>
        </p:nvSpPr>
        <p:spPr>
          <a:xfrm>
            <a:off x="6825850" y="4302430"/>
            <a:ext cx="3956449" cy="1660273"/>
          </a:xfrm>
          <a:prstGeom prst="rect">
            <a:avLst/>
          </a:prstGeom>
          <a:solidFill>
            <a:srgbClr val="A7D0DD"/>
          </a:solidFill>
          <a:ln>
            <a:no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b="1" dirty="0"/>
              <a:t>True Negative (TN)</a:t>
            </a:r>
          </a:p>
          <a:p>
            <a:endParaRPr lang="de-CH" b="1" dirty="0"/>
          </a:p>
          <a:p>
            <a:r>
              <a:rPr lang="de-CH" dirty="0"/>
              <a:t>Predicted negative, actual negative</a:t>
            </a:r>
            <a:endParaRPr lang="en-US" dirty="0"/>
          </a:p>
        </p:txBody>
      </p:sp>
      <p:cxnSp>
        <p:nvCxnSpPr>
          <p:cNvPr id="26" name="Straight Connector 25">
            <a:extLst>
              <a:ext uri="{FF2B5EF4-FFF2-40B4-BE49-F238E27FC236}">
                <a16:creationId xmlns:a16="http://schemas.microsoft.com/office/drawing/2014/main" id="{22BD827D-E851-495E-AF70-EEFDFD131946}"/>
              </a:ext>
            </a:extLst>
          </p:cNvPr>
          <p:cNvCxnSpPr>
            <a:cxnSpLocks/>
          </p:cNvCxnSpPr>
          <p:nvPr/>
        </p:nvCxnSpPr>
        <p:spPr>
          <a:xfrm>
            <a:off x="2766634" y="2082920"/>
            <a:ext cx="8015665" cy="0"/>
          </a:xfrm>
          <a:prstGeom prst="line">
            <a:avLst/>
          </a:prstGeom>
          <a:ln w="1270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F3C8CC-0C19-45FE-B3FF-EB2201083285}"/>
              </a:ext>
            </a:extLst>
          </p:cNvPr>
          <p:cNvCxnSpPr>
            <a:cxnSpLocks/>
          </p:cNvCxnSpPr>
          <p:nvPr/>
        </p:nvCxnSpPr>
        <p:spPr>
          <a:xfrm>
            <a:off x="1514396" y="2570965"/>
            <a:ext cx="0" cy="3391738"/>
          </a:xfrm>
          <a:prstGeom prst="line">
            <a:avLst/>
          </a:prstGeom>
          <a:ln w="1270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3863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27" imgH="327" progId="TCLayout.ActiveDocument.1">
                  <p:embed/>
                </p:oleObj>
              </mc:Choice>
              <mc:Fallback>
                <p:oleObj name="think-cell Slide" r:id="rId15"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67DF93F-6548-447D-850C-A853C6913763}"/>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519011"/>
            <a:ext cx="11082528" cy="384721"/>
          </a:xfrm>
          <a:noFill/>
          <a:ln/>
          <a:extLst>
            <a:ext uri="{909E8E84-426E-40DD-AFC4-6F175D3DCCD1}">
              <a14:hiddenFill xmlns:a14="http://schemas.microsoft.com/office/drawing/2010/main">
                <a:solidFill>
                  <a:srgbClr val="FFFFFF"/>
                </a:solidFill>
              </a14:hiddenFill>
            </a:ext>
          </a:extLst>
        </p:spPr>
        <p:txBody>
          <a:bodyPr wrap="square" anchor="b" anchorCtr="0">
            <a:noAutofit/>
          </a:bodyPr>
          <a:lstStyle/>
          <a:p>
            <a:r>
              <a:rPr lang="en-US" dirty="0"/>
              <a:t>Important metrics derived from the confusion matrix</a:t>
            </a:r>
          </a:p>
        </p:txBody>
      </p:sp>
      <p:sp>
        <p:nvSpPr>
          <p:cNvPr id="12" name="TextBox 11">
            <a:extLst>
              <a:ext uri="{FF2B5EF4-FFF2-40B4-BE49-F238E27FC236}">
                <a16:creationId xmlns:a16="http://schemas.microsoft.com/office/drawing/2014/main" id="{BC347F58-0147-4DC1-9B50-E480C54274F2}"/>
              </a:ext>
            </a:extLst>
          </p:cNvPr>
          <p:cNvSpPr txBox="1">
            <a:spLocks/>
          </p:cNvSpPr>
          <p:nvPr/>
        </p:nvSpPr>
        <p:spPr>
          <a:xfrm>
            <a:off x="5741244" y="1839408"/>
            <a:ext cx="2478310"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b="1" dirty="0"/>
              <a:t>Accuracy</a:t>
            </a:r>
          </a:p>
        </p:txBody>
      </p:sp>
      <p:sp>
        <p:nvSpPr>
          <p:cNvPr id="13" name="TextBox 12">
            <a:extLst>
              <a:ext uri="{FF2B5EF4-FFF2-40B4-BE49-F238E27FC236}">
                <a16:creationId xmlns:a16="http://schemas.microsoft.com/office/drawing/2014/main" id="{DC6440C7-07CF-4B9E-B99F-43DBBF478594}"/>
              </a:ext>
            </a:extLst>
          </p:cNvPr>
          <p:cNvSpPr txBox="1">
            <a:spLocks/>
          </p:cNvSpPr>
          <p:nvPr/>
        </p:nvSpPr>
        <p:spPr>
          <a:xfrm>
            <a:off x="5741244" y="2042482"/>
            <a:ext cx="2478310"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How often is the model correct?</a:t>
            </a:r>
          </a:p>
        </p:txBody>
      </p:sp>
      <p:sp>
        <p:nvSpPr>
          <p:cNvPr id="14" name="TextBox 13">
            <a:extLst>
              <a:ext uri="{FF2B5EF4-FFF2-40B4-BE49-F238E27FC236}">
                <a16:creationId xmlns:a16="http://schemas.microsoft.com/office/drawing/2014/main" id="{080A27EA-1CC3-4588-8876-D5009B3B4E60}"/>
              </a:ext>
            </a:extLst>
          </p:cNvPr>
          <p:cNvSpPr txBox="1"/>
          <p:nvPr/>
        </p:nvSpPr>
        <p:spPr>
          <a:xfrm>
            <a:off x="8331730" y="1910803"/>
            <a:ext cx="25064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sp>
        <p:nvSpPr>
          <p:cNvPr id="16" name="TextBox 15">
            <a:extLst>
              <a:ext uri="{FF2B5EF4-FFF2-40B4-BE49-F238E27FC236}">
                <a16:creationId xmlns:a16="http://schemas.microsoft.com/office/drawing/2014/main" id="{147A6F90-2134-4F2F-A134-7B90C8CAEADF}"/>
              </a:ext>
            </a:extLst>
          </p:cNvPr>
          <p:cNvSpPr txBox="1">
            <a:spLocks/>
          </p:cNvSpPr>
          <p:nvPr/>
        </p:nvSpPr>
        <p:spPr>
          <a:xfrm>
            <a:off x="8694554" y="1779678"/>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TP + TN</a:t>
            </a:r>
          </a:p>
        </p:txBody>
      </p:sp>
      <p:cxnSp>
        <p:nvCxnSpPr>
          <p:cNvPr id="17" name="Straight Connector 16">
            <a:extLst>
              <a:ext uri="{FF2B5EF4-FFF2-40B4-BE49-F238E27FC236}">
                <a16:creationId xmlns:a16="http://schemas.microsoft.com/office/drawing/2014/main" id="{62A171DF-EC45-4B41-8C28-5181BBDCB971}"/>
              </a:ext>
            </a:extLst>
          </p:cNvPr>
          <p:cNvCxnSpPr>
            <a:cxnSpLocks/>
          </p:cNvCxnSpPr>
          <p:nvPr/>
        </p:nvCxnSpPr>
        <p:spPr>
          <a:xfrm flipV="1">
            <a:off x="8694554" y="2007262"/>
            <a:ext cx="1726606"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BA8509D-9236-43DD-BE95-CAD6E65AAD32}"/>
              </a:ext>
            </a:extLst>
          </p:cNvPr>
          <p:cNvSpPr txBox="1">
            <a:spLocks/>
          </p:cNvSpPr>
          <p:nvPr/>
        </p:nvSpPr>
        <p:spPr>
          <a:xfrm>
            <a:off x="8694554" y="2041928"/>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 Observations</a:t>
            </a:r>
          </a:p>
        </p:txBody>
      </p:sp>
      <p:sp>
        <p:nvSpPr>
          <p:cNvPr id="19" name="TextBox 18">
            <a:extLst>
              <a:ext uri="{FF2B5EF4-FFF2-40B4-BE49-F238E27FC236}">
                <a16:creationId xmlns:a16="http://schemas.microsoft.com/office/drawing/2014/main" id="{0AED9FA7-A43C-4CE6-AC2A-55C6C5697DC7}"/>
              </a:ext>
            </a:extLst>
          </p:cNvPr>
          <p:cNvSpPr txBox="1">
            <a:spLocks/>
          </p:cNvSpPr>
          <p:nvPr/>
        </p:nvSpPr>
        <p:spPr>
          <a:xfrm>
            <a:off x="10533336" y="1910803"/>
            <a:ext cx="250648"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grpSp>
        <p:nvGrpSpPr>
          <p:cNvPr id="21" name="Group 20">
            <a:extLst>
              <a:ext uri="{FF2B5EF4-FFF2-40B4-BE49-F238E27FC236}">
                <a16:creationId xmlns:a16="http://schemas.microsoft.com/office/drawing/2014/main" id="{1F1208BB-06AA-4FD6-B783-617619D1310D}"/>
              </a:ext>
            </a:extLst>
          </p:cNvPr>
          <p:cNvGrpSpPr/>
          <p:nvPr/>
        </p:nvGrpSpPr>
        <p:grpSpPr>
          <a:xfrm>
            <a:off x="10959845" y="1769940"/>
            <a:ext cx="613735" cy="87376"/>
            <a:chOff x="10868167" y="937725"/>
            <a:chExt cx="621852" cy="111517"/>
          </a:xfrm>
        </p:grpSpPr>
        <p:sp>
          <p:nvSpPr>
            <p:cNvPr id="33" name="Rectangle 32">
              <a:extLst>
                <a:ext uri="{FF2B5EF4-FFF2-40B4-BE49-F238E27FC236}">
                  <a16:creationId xmlns:a16="http://schemas.microsoft.com/office/drawing/2014/main" id="{6DAAC475-2A2B-45F8-BA36-BD02E8D97EF8}"/>
                </a:ext>
              </a:extLst>
            </p:cNvPr>
            <p:cNvSpPr/>
            <p:nvPr/>
          </p:nvSpPr>
          <p:spPr>
            <a:xfrm>
              <a:off x="10868167" y="937725"/>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34" name="Rectangle 33">
              <a:extLst>
                <a:ext uri="{FF2B5EF4-FFF2-40B4-BE49-F238E27FC236}">
                  <a16:creationId xmlns:a16="http://schemas.microsoft.com/office/drawing/2014/main" id="{8DFBD3F6-309B-4CD2-A860-6B3E73571493}"/>
                </a:ext>
              </a:extLst>
            </p:cNvPr>
            <p:cNvSpPr/>
            <p:nvPr/>
          </p:nvSpPr>
          <p:spPr>
            <a:xfrm>
              <a:off x="11204226" y="937725"/>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22" name="Group 21">
            <a:extLst>
              <a:ext uri="{FF2B5EF4-FFF2-40B4-BE49-F238E27FC236}">
                <a16:creationId xmlns:a16="http://schemas.microsoft.com/office/drawing/2014/main" id="{BB070A4A-80D2-40B5-AC38-11B20B65459B}"/>
              </a:ext>
            </a:extLst>
          </p:cNvPr>
          <p:cNvGrpSpPr/>
          <p:nvPr/>
        </p:nvGrpSpPr>
        <p:grpSpPr>
          <a:xfrm>
            <a:off x="10959845" y="1882999"/>
            <a:ext cx="613735" cy="87376"/>
            <a:chOff x="10868167" y="1082021"/>
            <a:chExt cx="621852" cy="111517"/>
          </a:xfrm>
        </p:grpSpPr>
        <p:sp>
          <p:nvSpPr>
            <p:cNvPr id="31" name="Rectangle 30">
              <a:extLst>
                <a:ext uri="{FF2B5EF4-FFF2-40B4-BE49-F238E27FC236}">
                  <a16:creationId xmlns:a16="http://schemas.microsoft.com/office/drawing/2014/main" id="{1AEA3A5D-1DC3-40BB-AB03-8302C221B2E0}"/>
                </a:ext>
              </a:extLst>
            </p:cNvPr>
            <p:cNvSpPr/>
            <p:nvPr/>
          </p:nvSpPr>
          <p:spPr>
            <a:xfrm>
              <a:off x="10868167" y="1082021"/>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32" name="Rectangle 31">
              <a:extLst>
                <a:ext uri="{FF2B5EF4-FFF2-40B4-BE49-F238E27FC236}">
                  <a16:creationId xmlns:a16="http://schemas.microsoft.com/office/drawing/2014/main" id="{C466DDD8-8A83-4EA2-9761-BA418E688EB1}"/>
                </a:ext>
              </a:extLst>
            </p:cNvPr>
            <p:cNvSpPr/>
            <p:nvPr/>
          </p:nvSpPr>
          <p:spPr>
            <a:xfrm>
              <a:off x="11204226" y="1082021"/>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cxnSp>
        <p:nvCxnSpPr>
          <p:cNvPr id="27" name="Straight Connector 26">
            <a:extLst>
              <a:ext uri="{FF2B5EF4-FFF2-40B4-BE49-F238E27FC236}">
                <a16:creationId xmlns:a16="http://schemas.microsoft.com/office/drawing/2014/main" id="{F72C0A33-E6DA-4706-8354-A692FA5BA1A9}"/>
              </a:ext>
            </a:extLst>
          </p:cNvPr>
          <p:cNvCxnSpPr/>
          <p:nvPr/>
        </p:nvCxnSpPr>
        <p:spPr>
          <a:xfrm flipV="1">
            <a:off x="10896161" y="2005352"/>
            <a:ext cx="741103"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B1F952C1-48B0-431C-A4AB-7376B5A14B3D}"/>
              </a:ext>
            </a:extLst>
          </p:cNvPr>
          <p:cNvGrpSpPr/>
          <p:nvPr/>
        </p:nvGrpSpPr>
        <p:grpSpPr>
          <a:xfrm>
            <a:off x="10959845" y="2044149"/>
            <a:ext cx="613735" cy="87376"/>
            <a:chOff x="10868167" y="1287697"/>
            <a:chExt cx="621852" cy="111517"/>
          </a:xfrm>
        </p:grpSpPr>
        <p:sp>
          <p:nvSpPr>
            <p:cNvPr id="29" name="Rectangle 28">
              <a:extLst>
                <a:ext uri="{FF2B5EF4-FFF2-40B4-BE49-F238E27FC236}">
                  <a16:creationId xmlns:a16="http://schemas.microsoft.com/office/drawing/2014/main" id="{A698B427-2BC2-4920-BBD3-6194D7BBFA7D}"/>
                </a:ext>
              </a:extLst>
            </p:cNvPr>
            <p:cNvSpPr/>
            <p:nvPr/>
          </p:nvSpPr>
          <p:spPr>
            <a:xfrm>
              <a:off x="10868167" y="1287697"/>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30" name="Rectangle 29">
              <a:extLst>
                <a:ext uri="{FF2B5EF4-FFF2-40B4-BE49-F238E27FC236}">
                  <a16:creationId xmlns:a16="http://schemas.microsoft.com/office/drawing/2014/main" id="{A4523D00-B71E-4732-8591-D1813E0FD707}"/>
                </a:ext>
              </a:extLst>
            </p:cNvPr>
            <p:cNvSpPr/>
            <p:nvPr/>
          </p:nvSpPr>
          <p:spPr>
            <a:xfrm>
              <a:off x="11204226" y="1287697"/>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24" name="Group 23">
            <a:extLst>
              <a:ext uri="{FF2B5EF4-FFF2-40B4-BE49-F238E27FC236}">
                <a16:creationId xmlns:a16="http://schemas.microsoft.com/office/drawing/2014/main" id="{00B0FC46-2BFB-47AB-B360-04E865667C1A}"/>
              </a:ext>
            </a:extLst>
          </p:cNvPr>
          <p:cNvGrpSpPr/>
          <p:nvPr/>
        </p:nvGrpSpPr>
        <p:grpSpPr>
          <a:xfrm>
            <a:off x="10959845" y="2157208"/>
            <a:ext cx="613735" cy="87376"/>
            <a:chOff x="10868167" y="1431993"/>
            <a:chExt cx="621852" cy="111517"/>
          </a:xfrm>
        </p:grpSpPr>
        <p:sp>
          <p:nvSpPr>
            <p:cNvPr id="25" name="Rectangle 24">
              <a:extLst>
                <a:ext uri="{FF2B5EF4-FFF2-40B4-BE49-F238E27FC236}">
                  <a16:creationId xmlns:a16="http://schemas.microsoft.com/office/drawing/2014/main" id="{A85C7FC9-185B-4DA2-BBF3-76AFEEF2CEE0}"/>
                </a:ext>
              </a:extLst>
            </p:cNvPr>
            <p:cNvSpPr/>
            <p:nvPr/>
          </p:nvSpPr>
          <p:spPr>
            <a:xfrm>
              <a:off x="10868167" y="1431993"/>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26" name="Rectangle 25">
              <a:extLst>
                <a:ext uri="{FF2B5EF4-FFF2-40B4-BE49-F238E27FC236}">
                  <a16:creationId xmlns:a16="http://schemas.microsoft.com/office/drawing/2014/main" id="{CA79A682-FFD0-4A47-A601-411C4242F10A}"/>
                </a:ext>
              </a:extLst>
            </p:cNvPr>
            <p:cNvSpPr/>
            <p:nvPr/>
          </p:nvSpPr>
          <p:spPr>
            <a:xfrm>
              <a:off x="11204226" y="1431993"/>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sp>
        <p:nvSpPr>
          <p:cNvPr id="36" name="TextBox 35">
            <a:extLst>
              <a:ext uri="{FF2B5EF4-FFF2-40B4-BE49-F238E27FC236}">
                <a16:creationId xmlns:a16="http://schemas.microsoft.com/office/drawing/2014/main" id="{4F3FA16F-DC0A-46E3-B2A4-B53722501D35}"/>
              </a:ext>
            </a:extLst>
          </p:cNvPr>
          <p:cNvSpPr txBox="1">
            <a:spLocks/>
          </p:cNvSpPr>
          <p:nvPr/>
        </p:nvSpPr>
        <p:spPr>
          <a:xfrm>
            <a:off x="5741244" y="3062708"/>
            <a:ext cx="2478310"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b="1" dirty="0"/>
              <a:t>True positive rate</a:t>
            </a:r>
          </a:p>
        </p:txBody>
      </p:sp>
      <p:sp>
        <p:nvSpPr>
          <p:cNvPr id="37" name="TextBox 36">
            <a:extLst>
              <a:ext uri="{FF2B5EF4-FFF2-40B4-BE49-F238E27FC236}">
                <a16:creationId xmlns:a16="http://schemas.microsoft.com/office/drawing/2014/main" id="{15496B08-C6F4-4B28-A992-992868547F6C}"/>
              </a:ext>
            </a:extLst>
          </p:cNvPr>
          <p:cNvSpPr txBox="1">
            <a:spLocks/>
          </p:cNvSpPr>
          <p:nvPr/>
        </p:nvSpPr>
        <p:spPr>
          <a:xfrm>
            <a:off x="5741244" y="3265784"/>
            <a:ext cx="2478310" cy="553998"/>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What share of </a:t>
            </a:r>
            <a:r>
              <a:rPr lang="en-US" sz="1200" b="1" dirty="0"/>
              <a:t>positives</a:t>
            </a:r>
            <a:r>
              <a:rPr lang="en-US" sz="1200" dirty="0"/>
              <a:t> has been </a:t>
            </a:r>
            <a:r>
              <a:rPr lang="en-US" sz="1200" b="1" dirty="0"/>
              <a:t>correctly</a:t>
            </a:r>
            <a:r>
              <a:rPr lang="en-US" sz="1200" dirty="0"/>
              <a:t> classified?</a:t>
            </a:r>
            <a:br>
              <a:rPr lang="en-US" sz="1200" dirty="0"/>
            </a:br>
            <a:r>
              <a:rPr lang="en-US" sz="1200" i="1" dirty="0"/>
              <a:t>Also called: Recall, Specificity</a:t>
            </a:r>
          </a:p>
        </p:txBody>
      </p:sp>
      <p:sp>
        <p:nvSpPr>
          <p:cNvPr id="38" name="TextBox 37">
            <a:extLst>
              <a:ext uri="{FF2B5EF4-FFF2-40B4-BE49-F238E27FC236}">
                <a16:creationId xmlns:a16="http://schemas.microsoft.com/office/drawing/2014/main" id="{E415BAC3-C313-4EB3-8669-B74A3CD3219D}"/>
              </a:ext>
            </a:extLst>
          </p:cNvPr>
          <p:cNvSpPr txBox="1"/>
          <p:nvPr/>
        </p:nvSpPr>
        <p:spPr>
          <a:xfrm>
            <a:off x="8331730" y="3266734"/>
            <a:ext cx="25064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sp>
        <p:nvSpPr>
          <p:cNvPr id="40" name="TextBox 39">
            <a:extLst>
              <a:ext uri="{FF2B5EF4-FFF2-40B4-BE49-F238E27FC236}">
                <a16:creationId xmlns:a16="http://schemas.microsoft.com/office/drawing/2014/main" id="{377A546A-6B2F-4598-BF16-6ED7CE425B13}"/>
              </a:ext>
            </a:extLst>
          </p:cNvPr>
          <p:cNvSpPr txBox="1">
            <a:spLocks/>
          </p:cNvSpPr>
          <p:nvPr/>
        </p:nvSpPr>
        <p:spPr>
          <a:xfrm>
            <a:off x="8694554" y="3135609"/>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TP</a:t>
            </a:r>
          </a:p>
        </p:txBody>
      </p:sp>
      <p:cxnSp>
        <p:nvCxnSpPr>
          <p:cNvPr id="41" name="Straight Connector 40">
            <a:extLst>
              <a:ext uri="{FF2B5EF4-FFF2-40B4-BE49-F238E27FC236}">
                <a16:creationId xmlns:a16="http://schemas.microsoft.com/office/drawing/2014/main" id="{80A9DD32-BE71-4435-83B2-7BA0006C7754}"/>
              </a:ext>
            </a:extLst>
          </p:cNvPr>
          <p:cNvCxnSpPr>
            <a:cxnSpLocks/>
          </p:cNvCxnSpPr>
          <p:nvPr/>
        </p:nvCxnSpPr>
        <p:spPr>
          <a:xfrm flipV="1">
            <a:off x="8694554" y="3363193"/>
            <a:ext cx="1726606"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7919E2-93D6-41B3-82DF-9CEE565EA8EC}"/>
              </a:ext>
            </a:extLst>
          </p:cNvPr>
          <p:cNvSpPr txBox="1">
            <a:spLocks/>
          </p:cNvSpPr>
          <p:nvPr/>
        </p:nvSpPr>
        <p:spPr>
          <a:xfrm>
            <a:off x="8694554" y="3397859"/>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Actual positives</a:t>
            </a:r>
          </a:p>
        </p:txBody>
      </p:sp>
      <p:sp>
        <p:nvSpPr>
          <p:cNvPr id="43" name="TextBox 42">
            <a:extLst>
              <a:ext uri="{FF2B5EF4-FFF2-40B4-BE49-F238E27FC236}">
                <a16:creationId xmlns:a16="http://schemas.microsoft.com/office/drawing/2014/main" id="{5032EE92-7314-4D49-9581-E588FB5172B4}"/>
              </a:ext>
            </a:extLst>
          </p:cNvPr>
          <p:cNvSpPr txBox="1">
            <a:spLocks/>
          </p:cNvSpPr>
          <p:nvPr/>
        </p:nvSpPr>
        <p:spPr>
          <a:xfrm>
            <a:off x="10533336" y="3266734"/>
            <a:ext cx="250648"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grpSp>
        <p:nvGrpSpPr>
          <p:cNvPr id="45" name="Group 44">
            <a:extLst>
              <a:ext uri="{FF2B5EF4-FFF2-40B4-BE49-F238E27FC236}">
                <a16:creationId xmlns:a16="http://schemas.microsoft.com/office/drawing/2014/main" id="{D2F73F35-E8C4-4CAF-ADA8-53C70CE2B1D8}"/>
              </a:ext>
            </a:extLst>
          </p:cNvPr>
          <p:cNvGrpSpPr/>
          <p:nvPr/>
        </p:nvGrpSpPr>
        <p:grpSpPr>
          <a:xfrm>
            <a:off x="10959845" y="3125872"/>
            <a:ext cx="613735" cy="87376"/>
            <a:chOff x="10868167" y="2756474"/>
            <a:chExt cx="621852" cy="111517"/>
          </a:xfrm>
        </p:grpSpPr>
        <p:sp>
          <p:nvSpPr>
            <p:cNvPr id="57" name="Rectangle 56">
              <a:extLst>
                <a:ext uri="{FF2B5EF4-FFF2-40B4-BE49-F238E27FC236}">
                  <a16:creationId xmlns:a16="http://schemas.microsoft.com/office/drawing/2014/main" id="{6B332811-327F-47D7-9AE2-4CE05212E010}"/>
                </a:ext>
              </a:extLst>
            </p:cNvPr>
            <p:cNvSpPr/>
            <p:nvPr/>
          </p:nvSpPr>
          <p:spPr>
            <a:xfrm>
              <a:off x="10868167" y="2756474"/>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58" name="Rectangle 57">
              <a:extLst>
                <a:ext uri="{FF2B5EF4-FFF2-40B4-BE49-F238E27FC236}">
                  <a16:creationId xmlns:a16="http://schemas.microsoft.com/office/drawing/2014/main" id="{4CE71A70-8019-426C-BDE6-AF29FD25CC98}"/>
                </a:ext>
              </a:extLst>
            </p:cNvPr>
            <p:cNvSpPr/>
            <p:nvPr/>
          </p:nvSpPr>
          <p:spPr>
            <a:xfrm>
              <a:off x="11204226" y="2756474"/>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46" name="Group 45">
            <a:extLst>
              <a:ext uri="{FF2B5EF4-FFF2-40B4-BE49-F238E27FC236}">
                <a16:creationId xmlns:a16="http://schemas.microsoft.com/office/drawing/2014/main" id="{3D2C0370-B556-4AF8-A23B-224DF8E1ACC1}"/>
              </a:ext>
            </a:extLst>
          </p:cNvPr>
          <p:cNvGrpSpPr/>
          <p:nvPr/>
        </p:nvGrpSpPr>
        <p:grpSpPr>
          <a:xfrm>
            <a:off x="10959845" y="3238931"/>
            <a:ext cx="613735" cy="87376"/>
            <a:chOff x="10868167" y="2900770"/>
            <a:chExt cx="621852" cy="111517"/>
          </a:xfrm>
        </p:grpSpPr>
        <p:sp>
          <p:nvSpPr>
            <p:cNvPr id="55" name="Rectangle 54">
              <a:extLst>
                <a:ext uri="{FF2B5EF4-FFF2-40B4-BE49-F238E27FC236}">
                  <a16:creationId xmlns:a16="http://schemas.microsoft.com/office/drawing/2014/main" id="{E24E2F68-76CF-4CBE-8399-EEC417EB525E}"/>
                </a:ext>
              </a:extLst>
            </p:cNvPr>
            <p:cNvSpPr/>
            <p:nvPr/>
          </p:nvSpPr>
          <p:spPr>
            <a:xfrm>
              <a:off x="10868167" y="2900770"/>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56" name="Rectangle 55">
              <a:extLst>
                <a:ext uri="{FF2B5EF4-FFF2-40B4-BE49-F238E27FC236}">
                  <a16:creationId xmlns:a16="http://schemas.microsoft.com/office/drawing/2014/main" id="{0C235152-69D3-4D81-BE07-20818CC194FA}"/>
                </a:ext>
              </a:extLst>
            </p:cNvPr>
            <p:cNvSpPr/>
            <p:nvPr/>
          </p:nvSpPr>
          <p:spPr>
            <a:xfrm>
              <a:off x="11204226" y="2900770"/>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cxnSp>
        <p:nvCxnSpPr>
          <p:cNvPr id="51" name="Straight Connector 50">
            <a:extLst>
              <a:ext uri="{FF2B5EF4-FFF2-40B4-BE49-F238E27FC236}">
                <a16:creationId xmlns:a16="http://schemas.microsoft.com/office/drawing/2014/main" id="{35A45B64-4B98-4A96-B62C-C390FBFBB527}"/>
              </a:ext>
            </a:extLst>
          </p:cNvPr>
          <p:cNvCxnSpPr/>
          <p:nvPr/>
        </p:nvCxnSpPr>
        <p:spPr>
          <a:xfrm flipV="1">
            <a:off x="10896161" y="3361284"/>
            <a:ext cx="741103"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AF06D7E6-FA45-4D5E-B6C7-65CE4E7DAD6D}"/>
              </a:ext>
            </a:extLst>
          </p:cNvPr>
          <p:cNvGrpSpPr/>
          <p:nvPr/>
        </p:nvGrpSpPr>
        <p:grpSpPr>
          <a:xfrm>
            <a:off x="10959845" y="3400081"/>
            <a:ext cx="613735" cy="87376"/>
            <a:chOff x="10868167" y="3106446"/>
            <a:chExt cx="621852" cy="111517"/>
          </a:xfrm>
        </p:grpSpPr>
        <p:sp>
          <p:nvSpPr>
            <p:cNvPr id="53" name="Rectangle 52">
              <a:extLst>
                <a:ext uri="{FF2B5EF4-FFF2-40B4-BE49-F238E27FC236}">
                  <a16:creationId xmlns:a16="http://schemas.microsoft.com/office/drawing/2014/main" id="{8A7D727F-328A-4FE3-93A7-296BD99D32A3}"/>
                </a:ext>
              </a:extLst>
            </p:cNvPr>
            <p:cNvSpPr/>
            <p:nvPr/>
          </p:nvSpPr>
          <p:spPr>
            <a:xfrm>
              <a:off x="10868167" y="3106446"/>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54" name="Rectangle 53">
              <a:extLst>
                <a:ext uri="{FF2B5EF4-FFF2-40B4-BE49-F238E27FC236}">
                  <a16:creationId xmlns:a16="http://schemas.microsoft.com/office/drawing/2014/main" id="{E1A618DF-5FD5-45B2-A6D1-293389440E53}"/>
                </a:ext>
              </a:extLst>
            </p:cNvPr>
            <p:cNvSpPr/>
            <p:nvPr/>
          </p:nvSpPr>
          <p:spPr>
            <a:xfrm>
              <a:off x="11204226" y="3106446"/>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48" name="Group 47">
            <a:extLst>
              <a:ext uri="{FF2B5EF4-FFF2-40B4-BE49-F238E27FC236}">
                <a16:creationId xmlns:a16="http://schemas.microsoft.com/office/drawing/2014/main" id="{53547B78-CA39-4919-B147-1247A40E0DE9}"/>
              </a:ext>
            </a:extLst>
          </p:cNvPr>
          <p:cNvGrpSpPr/>
          <p:nvPr/>
        </p:nvGrpSpPr>
        <p:grpSpPr>
          <a:xfrm>
            <a:off x="10959845" y="3513140"/>
            <a:ext cx="613735" cy="87376"/>
            <a:chOff x="10868167" y="3250742"/>
            <a:chExt cx="621852" cy="111517"/>
          </a:xfrm>
        </p:grpSpPr>
        <p:sp>
          <p:nvSpPr>
            <p:cNvPr id="49" name="Rectangle 48">
              <a:extLst>
                <a:ext uri="{FF2B5EF4-FFF2-40B4-BE49-F238E27FC236}">
                  <a16:creationId xmlns:a16="http://schemas.microsoft.com/office/drawing/2014/main" id="{EC638A9C-92C2-4DD1-A27C-B16BF694E004}"/>
                </a:ext>
              </a:extLst>
            </p:cNvPr>
            <p:cNvSpPr/>
            <p:nvPr/>
          </p:nvSpPr>
          <p:spPr>
            <a:xfrm>
              <a:off x="10868167" y="3250742"/>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50" name="Rectangle 49">
              <a:extLst>
                <a:ext uri="{FF2B5EF4-FFF2-40B4-BE49-F238E27FC236}">
                  <a16:creationId xmlns:a16="http://schemas.microsoft.com/office/drawing/2014/main" id="{536D1D70-F7BB-4C77-800A-82716D1808A1}"/>
                </a:ext>
              </a:extLst>
            </p:cNvPr>
            <p:cNvSpPr/>
            <p:nvPr/>
          </p:nvSpPr>
          <p:spPr>
            <a:xfrm>
              <a:off x="11204226" y="3250742"/>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sp>
        <p:nvSpPr>
          <p:cNvPr id="60" name="TextBox 59">
            <a:extLst>
              <a:ext uri="{FF2B5EF4-FFF2-40B4-BE49-F238E27FC236}">
                <a16:creationId xmlns:a16="http://schemas.microsoft.com/office/drawing/2014/main" id="{B5CE6C9C-A7F2-44FA-A6E1-66BE077641F7}"/>
              </a:ext>
            </a:extLst>
          </p:cNvPr>
          <p:cNvSpPr txBox="1">
            <a:spLocks/>
          </p:cNvSpPr>
          <p:nvPr/>
        </p:nvSpPr>
        <p:spPr>
          <a:xfrm>
            <a:off x="5741244" y="3994674"/>
            <a:ext cx="2478310"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b="1" dirty="0"/>
              <a:t>False positive rate</a:t>
            </a:r>
          </a:p>
        </p:txBody>
      </p:sp>
      <p:sp>
        <p:nvSpPr>
          <p:cNvPr id="61" name="TextBox 60">
            <a:extLst>
              <a:ext uri="{FF2B5EF4-FFF2-40B4-BE49-F238E27FC236}">
                <a16:creationId xmlns:a16="http://schemas.microsoft.com/office/drawing/2014/main" id="{2F808235-B864-4A07-AB40-F74FED74E883}"/>
              </a:ext>
            </a:extLst>
          </p:cNvPr>
          <p:cNvSpPr txBox="1">
            <a:spLocks/>
          </p:cNvSpPr>
          <p:nvPr/>
        </p:nvSpPr>
        <p:spPr>
          <a:xfrm>
            <a:off x="5741244" y="4197750"/>
            <a:ext cx="2478310" cy="369332"/>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What share of </a:t>
            </a:r>
            <a:r>
              <a:rPr lang="en-US" sz="1200" b="1" dirty="0"/>
              <a:t>negatives</a:t>
            </a:r>
            <a:r>
              <a:rPr lang="en-US" sz="1200" dirty="0"/>
              <a:t> has been </a:t>
            </a:r>
            <a:r>
              <a:rPr lang="en-US" sz="1200" b="1" dirty="0"/>
              <a:t>incorrectly</a:t>
            </a:r>
            <a:r>
              <a:rPr lang="en-US" sz="1200" dirty="0"/>
              <a:t> classified as positive? </a:t>
            </a:r>
          </a:p>
        </p:txBody>
      </p:sp>
      <p:sp>
        <p:nvSpPr>
          <p:cNvPr id="62" name="TextBox 61">
            <a:extLst>
              <a:ext uri="{FF2B5EF4-FFF2-40B4-BE49-F238E27FC236}">
                <a16:creationId xmlns:a16="http://schemas.microsoft.com/office/drawing/2014/main" id="{C7745C7A-743B-489F-9CDC-74833D471E62}"/>
              </a:ext>
            </a:extLst>
          </p:cNvPr>
          <p:cNvSpPr txBox="1"/>
          <p:nvPr/>
        </p:nvSpPr>
        <p:spPr>
          <a:xfrm>
            <a:off x="8331730" y="4132384"/>
            <a:ext cx="25064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sp>
        <p:nvSpPr>
          <p:cNvPr id="64" name="TextBox 63">
            <a:extLst>
              <a:ext uri="{FF2B5EF4-FFF2-40B4-BE49-F238E27FC236}">
                <a16:creationId xmlns:a16="http://schemas.microsoft.com/office/drawing/2014/main" id="{8DE29318-5FF3-4203-8C16-8EC354440F00}"/>
              </a:ext>
            </a:extLst>
          </p:cNvPr>
          <p:cNvSpPr txBox="1">
            <a:spLocks/>
          </p:cNvSpPr>
          <p:nvPr/>
        </p:nvSpPr>
        <p:spPr>
          <a:xfrm>
            <a:off x="8694554" y="4001259"/>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FP</a:t>
            </a:r>
          </a:p>
        </p:txBody>
      </p:sp>
      <p:cxnSp>
        <p:nvCxnSpPr>
          <p:cNvPr id="65" name="Straight Connector 64">
            <a:extLst>
              <a:ext uri="{FF2B5EF4-FFF2-40B4-BE49-F238E27FC236}">
                <a16:creationId xmlns:a16="http://schemas.microsoft.com/office/drawing/2014/main" id="{5B3DB71C-3D11-4447-9B2F-B1F52715DC55}"/>
              </a:ext>
            </a:extLst>
          </p:cNvPr>
          <p:cNvCxnSpPr>
            <a:cxnSpLocks/>
          </p:cNvCxnSpPr>
          <p:nvPr/>
        </p:nvCxnSpPr>
        <p:spPr>
          <a:xfrm flipV="1">
            <a:off x="8694554" y="4228843"/>
            <a:ext cx="1726606"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DD53FA8-066A-4263-AF22-F858317D2861}"/>
              </a:ext>
            </a:extLst>
          </p:cNvPr>
          <p:cNvSpPr txBox="1">
            <a:spLocks/>
          </p:cNvSpPr>
          <p:nvPr/>
        </p:nvSpPr>
        <p:spPr>
          <a:xfrm>
            <a:off x="8694554" y="4263509"/>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Actual negatives</a:t>
            </a:r>
          </a:p>
        </p:txBody>
      </p:sp>
      <p:sp>
        <p:nvSpPr>
          <p:cNvPr id="67" name="TextBox 66">
            <a:extLst>
              <a:ext uri="{FF2B5EF4-FFF2-40B4-BE49-F238E27FC236}">
                <a16:creationId xmlns:a16="http://schemas.microsoft.com/office/drawing/2014/main" id="{342B1554-438D-4ED7-AF76-A5F7163B8919}"/>
              </a:ext>
            </a:extLst>
          </p:cNvPr>
          <p:cNvSpPr txBox="1">
            <a:spLocks/>
          </p:cNvSpPr>
          <p:nvPr/>
        </p:nvSpPr>
        <p:spPr>
          <a:xfrm>
            <a:off x="10533336" y="4132384"/>
            <a:ext cx="250648"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grpSp>
        <p:nvGrpSpPr>
          <p:cNvPr id="69" name="Group 68">
            <a:extLst>
              <a:ext uri="{FF2B5EF4-FFF2-40B4-BE49-F238E27FC236}">
                <a16:creationId xmlns:a16="http://schemas.microsoft.com/office/drawing/2014/main" id="{7E5E1909-28D6-42E4-AE14-3123D70D979E}"/>
              </a:ext>
            </a:extLst>
          </p:cNvPr>
          <p:cNvGrpSpPr/>
          <p:nvPr/>
        </p:nvGrpSpPr>
        <p:grpSpPr>
          <a:xfrm>
            <a:off x="10959845" y="3991522"/>
            <a:ext cx="613735" cy="87376"/>
            <a:chOff x="10868167" y="3726362"/>
            <a:chExt cx="621852" cy="111517"/>
          </a:xfrm>
        </p:grpSpPr>
        <p:sp>
          <p:nvSpPr>
            <p:cNvPr id="81" name="Rectangle 80">
              <a:extLst>
                <a:ext uri="{FF2B5EF4-FFF2-40B4-BE49-F238E27FC236}">
                  <a16:creationId xmlns:a16="http://schemas.microsoft.com/office/drawing/2014/main" id="{5E02143E-93FD-4459-894F-520F2E9D4183}"/>
                </a:ext>
              </a:extLst>
            </p:cNvPr>
            <p:cNvSpPr/>
            <p:nvPr/>
          </p:nvSpPr>
          <p:spPr>
            <a:xfrm>
              <a:off x="10868167" y="3726362"/>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82" name="Rectangle 81">
              <a:extLst>
                <a:ext uri="{FF2B5EF4-FFF2-40B4-BE49-F238E27FC236}">
                  <a16:creationId xmlns:a16="http://schemas.microsoft.com/office/drawing/2014/main" id="{AE8357E1-35C0-430B-8618-346157365DDB}"/>
                </a:ext>
              </a:extLst>
            </p:cNvPr>
            <p:cNvSpPr/>
            <p:nvPr/>
          </p:nvSpPr>
          <p:spPr>
            <a:xfrm>
              <a:off x="11204226" y="3726362"/>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70" name="Group 69">
            <a:extLst>
              <a:ext uri="{FF2B5EF4-FFF2-40B4-BE49-F238E27FC236}">
                <a16:creationId xmlns:a16="http://schemas.microsoft.com/office/drawing/2014/main" id="{94B35DD7-4C3D-41B7-9663-3437C3C2C058}"/>
              </a:ext>
            </a:extLst>
          </p:cNvPr>
          <p:cNvGrpSpPr/>
          <p:nvPr/>
        </p:nvGrpSpPr>
        <p:grpSpPr>
          <a:xfrm>
            <a:off x="10959845" y="4104581"/>
            <a:ext cx="613735" cy="87376"/>
            <a:chOff x="10868167" y="3870658"/>
            <a:chExt cx="621852" cy="111517"/>
          </a:xfrm>
        </p:grpSpPr>
        <p:sp>
          <p:nvSpPr>
            <p:cNvPr id="79" name="Rectangle 78">
              <a:extLst>
                <a:ext uri="{FF2B5EF4-FFF2-40B4-BE49-F238E27FC236}">
                  <a16:creationId xmlns:a16="http://schemas.microsoft.com/office/drawing/2014/main" id="{03610C10-1EBF-4093-A173-98522A66FCE8}"/>
                </a:ext>
              </a:extLst>
            </p:cNvPr>
            <p:cNvSpPr/>
            <p:nvPr/>
          </p:nvSpPr>
          <p:spPr>
            <a:xfrm>
              <a:off x="10868167" y="3870658"/>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80" name="Rectangle 79">
              <a:extLst>
                <a:ext uri="{FF2B5EF4-FFF2-40B4-BE49-F238E27FC236}">
                  <a16:creationId xmlns:a16="http://schemas.microsoft.com/office/drawing/2014/main" id="{C65B1721-4BED-49AF-9A72-8D31338BA6BF}"/>
                </a:ext>
              </a:extLst>
            </p:cNvPr>
            <p:cNvSpPr/>
            <p:nvPr/>
          </p:nvSpPr>
          <p:spPr>
            <a:xfrm>
              <a:off x="11204226" y="3870658"/>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cxnSp>
        <p:nvCxnSpPr>
          <p:cNvPr id="75" name="Straight Connector 74">
            <a:extLst>
              <a:ext uri="{FF2B5EF4-FFF2-40B4-BE49-F238E27FC236}">
                <a16:creationId xmlns:a16="http://schemas.microsoft.com/office/drawing/2014/main" id="{99ACF8A3-44D9-4BF4-B582-C52B8A2C15DB}"/>
              </a:ext>
            </a:extLst>
          </p:cNvPr>
          <p:cNvCxnSpPr/>
          <p:nvPr/>
        </p:nvCxnSpPr>
        <p:spPr>
          <a:xfrm flipV="1">
            <a:off x="10896161" y="4226934"/>
            <a:ext cx="741103"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BEB79303-EBC5-4080-97B0-E14F3DDEE828}"/>
              </a:ext>
            </a:extLst>
          </p:cNvPr>
          <p:cNvGrpSpPr/>
          <p:nvPr/>
        </p:nvGrpSpPr>
        <p:grpSpPr>
          <a:xfrm>
            <a:off x="10959845" y="4265731"/>
            <a:ext cx="613735" cy="87376"/>
            <a:chOff x="10868167" y="4076333"/>
            <a:chExt cx="621852" cy="111517"/>
          </a:xfrm>
        </p:grpSpPr>
        <p:sp>
          <p:nvSpPr>
            <p:cNvPr id="77" name="Rectangle 76">
              <a:extLst>
                <a:ext uri="{FF2B5EF4-FFF2-40B4-BE49-F238E27FC236}">
                  <a16:creationId xmlns:a16="http://schemas.microsoft.com/office/drawing/2014/main" id="{AB7BCCC8-57B6-4DDA-AAEE-C0CE7373B261}"/>
                </a:ext>
              </a:extLst>
            </p:cNvPr>
            <p:cNvSpPr/>
            <p:nvPr/>
          </p:nvSpPr>
          <p:spPr>
            <a:xfrm>
              <a:off x="10868167" y="4076333"/>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78" name="Rectangle 77">
              <a:extLst>
                <a:ext uri="{FF2B5EF4-FFF2-40B4-BE49-F238E27FC236}">
                  <a16:creationId xmlns:a16="http://schemas.microsoft.com/office/drawing/2014/main" id="{724AFC69-03FA-492D-BEF3-15095C04B458}"/>
                </a:ext>
              </a:extLst>
            </p:cNvPr>
            <p:cNvSpPr/>
            <p:nvPr/>
          </p:nvSpPr>
          <p:spPr>
            <a:xfrm>
              <a:off x="11204226" y="4076333"/>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72" name="Group 71">
            <a:extLst>
              <a:ext uri="{FF2B5EF4-FFF2-40B4-BE49-F238E27FC236}">
                <a16:creationId xmlns:a16="http://schemas.microsoft.com/office/drawing/2014/main" id="{8D68EBDB-655D-4A24-9D83-1953AB2F101C}"/>
              </a:ext>
            </a:extLst>
          </p:cNvPr>
          <p:cNvGrpSpPr/>
          <p:nvPr/>
        </p:nvGrpSpPr>
        <p:grpSpPr>
          <a:xfrm>
            <a:off x="10959845" y="4378790"/>
            <a:ext cx="613735" cy="87376"/>
            <a:chOff x="10868167" y="4220629"/>
            <a:chExt cx="621852" cy="111517"/>
          </a:xfrm>
        </p:grpSpPr>
        <p:sp>
          <p:nvSpPr>
            <p:cNvPr id="73" name="Rectangle 72">
              <a:extLst>
                <a:ext uri="{FF2B5EF4-FFF2-40B4-BE49-F238E27FC236}">
                  <a16:creationId xmlns:a16="http://schemas.microsoft.com/office/drawing/2014/main" id="{66C7C30C-CEC4-49DC-8D70-C678EDF9C417}"/>
                </a:ext>
              </a:extLst>
            </p:cNvPr>
            <p:cNvSpPr/>
            <p:nvPr/>
          </p:nvSpPr>
          <p:spPr>
            <a:xfrm>
              <a:off x="10868167" y="4220629"/>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74" name="Rectangle 73">
              <a:extLst>
                <a:ext uri="{FF2B5EF4-FFF2-40B4-BE49-F238E27FC236}">
                  <a16:creationId xmlns:a16="http://schemas.microsoft.com/office/drawing/2014/main" id="{A785B9B7-F012-41BA-BB31-EFFD81D58BA3}"/>
                </a:ext>
              </a:extLst>
            </p:cNvPr>
            <p:cNvSpPr/>
            <p:nvPr/>
          </p:nvSpPr>
          <p:spPr>
            <a:xfrm>
              <a:off x="11204226" y="4220629"/>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sp>
        <p:nvSpPr>
          <p:cNvPr id="84" name="TextBox 83">
            <a:extLst>
              <a:ext uri="{FF2B5EF4-FFF2-40B4-BE49-F238E27FC236}">
                <a16:creationId xmlns:a16="http://schemas.microsoft.com/office/drawing/2014/main" id="{B9AF75E3-16D8-47A6-8245-16632112E16C}"/>
              </a:ext>
            </a:extLst>
          </p:cNvPr>
          <p:cNvSpPr txBox="1">
            <a:spLocks/>
          </p:cNvSpPr>
          <p:nvPr/>
        </p:nvSpPr>
        <p:spPr>
          <a:xfrm>
            <a:off x="5741244" y="2483055"/>
            <a:ext cx="2478310"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b="1" dirty="0"/>
              <a:t>Misclassification rate</a:t>
            </a:r>
          </a:p>
        </p:txBody>
      </p:sp>
      <p:sp>
        <p:nvSpPr>
          <p:cNvPr id="85" name="TextBox 84">
            <a:extLst>
              <a:ext uri="{FF2B5EF4-FFF2-40B4-BE49-F238E27FC236}">
                <a16:creationId xmlns:a16="http://schemas.microsoft.com/office/drawing/2014/main" id="{B5BEC453-0324-4753-BCC5-37DB3302B28E}"/>
              </a:ext>
            </a:extLst>
          </p:cNvPr>
          <p:cNvSpPr txBox="1">
            <a:spLocks/>
          </p:cNvSpPr>
          <p:nvPr/>
        </p:nvSpPr>
        <p:spPr>
          <a:xfrm>
            <a:off x="5741244" y="2691604"/>
            <a:ext cx="2478310"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How often is the model incorrect?</a:t>
            </a:r>
          </a:p>
        </p:txBody>
      </p:sp>
      <p:sp>
        <p:nvSpPr>
          <p:cNvPr id="86" name="TextBox 85">
            <a:extLst>
              <a:ext uri="{FF2B5EF4-FFF2-40B4-BE49-F238E27FC236}">
                <a16:creationId xmlns:a16="http://schemas.microsoft.com/office/drawing/2014/main" id="{2CC65F86-ED8D-4A6B-9D21-44BDE02BD1F8}"/>
              </a:ext>
            </a:extLst>
          </p:cNvPr>
          <p:cNvSpPr txBox="1"/>
          <p:nvPr/>
        </p:nvSpPr>
        <p:spPr>
          <a:xfrm>
            <a:off x="8331730" y="2557186"/>
            <a:ext cx="25064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sp>
        <p:nvSpPr>
          <p:cNvPr id="88" name="TextBox 87">
            <a:extLst>
              <a:ext uri="{FF2B5EF4-FFF2-40B4-BE49-F238E27FC236}">
                <a16:creationId xmlns:a16="http://schemas.microsoft.com/office/drawing/2014/main" id="{4177F72E-62AA-4E73-AB97-A489588DC44E}"/>
              </a:ext>
            </a:extLst>
          </p:cNvPr>
          <p:cNvSpPr txBox="1">
            <a:spLocks/>
          </p:cNvSpPr>
          <p:nvPr/>
        </p:nvSpPr>
        <p:spPr>
          <a:xfrm>
            <a:off x="8694554" y="2426061"/>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FP + FN</a:t>
            </a:r>
          </a:p>
        </p:txBody>
      </p:sp>
      <p:cxnSp>
        <p:nvCxnSpPr>
          <p:cNvPr id="89" name="Straight Connector 88">
            <a:extLst>
              <a:ext uri="{FF2B5EF4-FFF2-40B4-BE49-F238E27FC236}">
                <a16:creationId xmlns:a16="http://schemas.microsoft.com/office/drawing/2014/main" id="{0AB1248A-537B-4809-930E-B6583BF544CA}"/>
              </a:ext>
            </a:extLst>
          </p:cNvPr>
          <p:cNvCxnSpPr>
            <a:cxnSpLocks/>
          </p:cNvCxnSpPr>
          <p:nvPr/>
        </p:nvCxnSpPr>
        <p:spPr>
          <a:xfrm flipV="1">
            <a:off x="8694554" y="2653645"/>
            <a:ext cx="1726606"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FC10289-A372-4B1F-BD01-B45A542CA5EA}"/>
              </a:ext>
            </a:extLst>
          </p:cNvPr>
          <p:cNvSpPr txBox="1">
            <a:spLocks/>
          </p:cNvSpPr>
          <p:nvPr/>
        </p:nvSpPr>
        <p:spPr>
          <a:xfrm>
            <a:off x="8694554" y="2688311"/>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 Observations</a:t>
            </a:r>
          </a:p>
        </p:txBody>
      </p:sp>
      <p:sp>
        <p:nvSpPr>
          <p:cNvPr id="91" name="TextBox 90">
            <a:extLst>
              <a:ext uri="{FF2B5EF4-FFF2-40B4-BE49-F238E27FC236}">
                <a16:creationId xmlns:a16="http://schemas.microsoft.com/office/drawing/2014/main" id="{FF2EA024-4EC7-4D1D-8D20-3989D3580424}"/>
              </a:ext>
            </a:extLst>
          </p:cNvPr>
          <p:cNvSpPr txBox="1">
            <a:spLocks/>
          </p:cNvSpPr>
          <p:nvPr/>
        </p:nvSpPr>
        <p:spPr>
          <a:xfrm>
            <a:off x="10533336" y="2557186"/>
            <a:ext cx="250648"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grpSp>
        <p:nvGrpSpPr>
          <p:cNvPr id="93" name="Group 92">
            <a:extLst>
              <a:ext uri="{FF2B5EF4-FFF2-40B4-BE49-F238E27FC236}">
                <a16:creationId xmlns:a16="http://schemas.microsoft.com/office/drawing/2014/main" id="{1705793B-340F-46C2-B00C-DA2BF5349BFA}"/>
              </a:ext>
            </a:extLst>
          </p:cNvPr>
          <p:cNvGrpSpPr/>
          <p:nvPr/>
        </p:nvGrpSpPr>
        <p:grpSpPr>
          <a:xfrm>
            <a:off x="10959845" y="2416324"/>
            <a:ext cx="613735" cy="87376"/>
            <a:chOff x="10868167" y="1828916"/>
            <a:chExt cx="621852" cy="111517"/>
          </a:xfrm>
        </p:grpSpPr>
        <p:sp>
          <p:nvSpPr>
            <p:cNvPr id="105" name="Rectangle 104">
              <a:extLst>
                <a:ext uri="{FF2B5EF4-FFF2-40B4-BE49-F238E27FC236}">
                  <a16:creationId xmlns:a16="http://schemas.microsoft.com/office/drawing/2014/main" id="{604A08E3-B2A5-4EF7-A974-921B3B218493}"/>
                </a:ext>
              </a:extLst>
            </p:cNvPr>
            <p:cNvSpPr/>
            <p:nvPr/>
          </p:nvSpPr>
          <p:spPr>
            <a:xfrm>
              <a:off x="10868167" y="1828916"/>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06" name="Rectangle 105">
              <a:extLst>
                <a:ext uri="{FF2B5EF4-FFF2-40B4-BE49-F238E27FC236}">
                  <a16:creationId xmlns:a16="http://schemas.microsoft.com/office/drawing/2014/main" id="{AFC45CAD-795D-4720-825B-F6CF36DEA3A2}"/>
                </a:ext>
              </a:extLst>
            </p:cNvPr>
            <p:cNvSpPr/>
            <p:nvPr/>
          </p:nvSpPr>
          <p:spPr>
            <a:xfrm>
              <a:off x="11204226" y="1828916"/>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94" name="Group 93">
            <a:extLst>
              <a:ext uri="{FF2B5EF4-FFF2-40B4-BE49-F238E27FC236}">
                <a16:creationId xmlns:a16="http://schemas.microsoft.com/office/drawing/2014/main" id="{E92A8D65-DB8C-45C2-AC4A-3B400C206B76}"/>
              </a:ext>
            </a:extLst>
          </p:cNvPr>
          <p:cNvGrpSpPr/>
          <p:nvPr/>
        </p:nvGrpSpPr>
        <p:grpSpPr>
          <a:xfrm>
            <a:off x="10959845" y="2529383"/>
            <a:ext cx="613735" cy="87376"/>
            <a:chOff x="10868167" y="1973212"/>
            <a:chExt cx="621852" cy="111517"/>
          </a:xfrm>
        </p:grpSpPr>
        <p:sp>
          <p:nvSpPr>
            <p:cNvPr id="103" name="Rectangle 102">
              <a:extLst>
                <a:ext uri="{FF2B5EF4-FFF2-40B4-BE49-F238E27FC236}">
                  <a16:creationId xmlns:a16="http://schemas.microsoft.com/office/drawing/2014/main" id="{953364B0-E1E1-41FA-B578-91A8CE67AC20}"/>
                </a:ext>
              </a:extLst>
            </p:cNvPr>
            <p:cNvSpPr/>
            <p:nvPr/>
          </p:nvSpPr>
          <p:spPr>
            <a:xfrm>
              <a:off x="10868167" y="1973212"/>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04" name="Rectangle 103">
              <a:extLst>
                <a:ext uri="{FF2B5EF4-FFF2-40B4-BE49-F238E27FC236}">
                  <a16:creationId xmlns:a16="http://schemas.microsoft.com/office/drawing/2014/main" id="{F501C5C8-0D62-43AC-BEE2-2AE315DBDE01}"/>
                </a:ext>
              </a:extLst>
            </p:cNvPr>
            <p:cNvSpPr/>
            <p:nvPr/>
          </p:nvSpPr>
          <p:spPr>
            <a:xfrm>
              <a:off x="11204226" y="1973212"/>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cxnSp>
        <p:nvCxnSpPr>
          <p:cNvPr id="99" name="Straight Connector 98">
            <a:extLst>
              <a:ext uri="{FF2B5EF4-FFF2-40B4-BE49-F238E27FC236}">
                <a16:creationId xmlns:a16="http://schemas.microsoft.com/office/drawing/2014/main" id="{AF75203E-B7F1-46A8-A11B-8E99E2C7935C}"/>
              </a:ext>
            </a:extLst>
          </p:cNvPr>
          <p:cNvCxnSpPr/>
          <p:nvPr/>
        </p:nvCxnSpPr>
        <p:spPr>
          <a:xfrm flipV="1">
            <a:off x="10896161" y="2651736"/>
            <a:ext cx="741103"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3AC3A5FD-6D19-4396-B1A4-F121F9B17CFA}"/>
              </a:ext>
            </a:extLst>
          </p:cNvPr>
          <p:cNvGrpSpPr/>
          <p:nvPr/>
        </p:nvGrpSpPr>
        <p:grpSpPr>
          <a:xfrm>
            <a:off x="10959845" y="2690533"/>
            <a:ext cx="613735" cy="87376"/>
            <a:chOff x="10868167" y="2178888"/>
            <a:chExt cx="621852" cy="111517"/>
          </a:xfrm>
        </p:grpSpPr>
        <p:sp>
          <p:nvSpPr>
            <p:cNvPr id="101" name="Rectangle 100">
              <a:extLst>
                <a:ext uri="{FF2B5EF4-FFF2-40B4-BE49-F238E27FC236}">
                  <a16:creationId xmlns:a16="http://schemas.microsoft.com/office/drawing/2014/main" id="{29D589D0-FD2C-4454-AC78-E97A0AFB4C8B}"/>
                </a:ext>
              </a:extLst>
            </p:cNvPr>
            <p:cNvSpPr/>
            <p:nvPr/>
          </p:nvSpPr>
          <p:spPr>
            <a:xfrm>
              <a:off x="10868167" y="2178888"/>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02" name="Rectangle 101">
              <a:extLst>
                <a:ext uri="{FF2B5EF4-FFF2-40B4-BE49-F238E27FC236}">
                  <a16:creationId xmlns:a16="http://schemas.microsoft.com/office/drawing/2014/main" id="{C1B882D0-5565-42B1-BEFB-0062D3DA1FAA}"/>
                </a:ext>
              </a:extLst>
            </p:cNvPr>
            <p:cNvSpPr/>
            <p:nvPr/>
          </p:nvSpPr>
          <p:spPr>
            <a:xfrm>
              <a:off x="11204226" y="2178888"/>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96" name="Group 95">
            <a:extLst>
              <a:ext uri="{FF2B5EF4-FFF2-40B4-BE49-F238E27FC236}">
                <a16:creationId xmlns:a16="http://schemas.microsoft.com/office/drawing/2014/main" id="{40E9236F-6C65-4528-8B14-20752A40ABEF}"/>
              </a:ext>
            </a:extLst>
          </p:cNvPr>
          <p:cNvGrpSpPr/>
          <p:nvPr/>
        </p:nvGrpSpPr>
        <p:grpSpPr>
          <a:xfrm>
            <a:off x="10959845" y="2803592"/>
            <a:ext cx="613735" cy="87376"/>
            <a:chOff x="10868167" y="2323184"/>
            <a:chExt cx="621852" cy="111517"/>
          </a:xfrm>
        </p:grpSpPr>
        <p:sp>
          <p:nvSpPr>
            <p:cNvPr id="97" name="Rectangle 96">
              <a:extLst>
                <a:ext uri="{FF2B5EF4-FFF2-40B4-BE49-F238E27FC236}">
                  <a16:creationId xmlns:a16="http://schemas.microsoft.com/office/drawing/2014/main" id="{96991085-74C2-4CB0-B696-B71A12D0424A}"/>
                </a:ext>
              </a:extLst>
            </p:cNvPr>
            <p:cNvSpPr/>
            <p:nvPr/>
          </p:nvSpPr>
          <p:spPr>
            <a:xfrm>
              <a:off x="10868167" y="2323184"/>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98" name="Rectangle 97">
              <a:extLst>
                <a:ext uri="{FF2B5EF4-FFF2-40B4-BE49-F238E27FC236}">
                  <a16:creationId xmlns:a16="http://schemas.microsoft.com/office/drawing/2014/main" id="{B6F3602D-036E-4B4D-95F7-C0D473613B0F}"/>
                </a:ext>
              </a:extLst>
            </p:cNvPr>
            <p:cNvSpPr/>
            <p:nvPr/>
          </p:nvSpPr>
          <p:spPr>
            <a:xfrm>
              <a:off x="11204226" y="2323184"/>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sp>
        <p:nvSpPr>
          <p:cNvPr id="108" name="TextBox 107">
            <a:extLst>
              <a:ext uri="{FF2B5EF4-FFF2-40B4-BE49-F238E27FC236}">
                <a16:creationId xmlns:a16="http://schemas.microsoft.com/office/drawing/2014/main" id="{585EF590-1FBE-4D9B-826D-1AEEABEED44F}"/>
              </a:ext>
            </a:extLst>
          </p:cNvPr>
          <p:cNvSpPr txBox="1">
            <a:spLocks/>
          </p:cNvSpPr>
          <p:nvPr/>
        </p:nvSpPr>
        <p:spPr>
          <a:xfrm>
            <a:off x="5741244" y="4741974"/>
            <a:ext cx="2478310"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b="1" dirty="0"/>
              <a:t>Precision</a:t>
            </a:r>
          </a:p>
        </p:txBody>
      </p:sp>
      <p:sp>
        <p:nvSpPr>
          <p:cNvPr id="109" name="TextBox 108">
            <a:extLst>
              <a:ext uri="{FF2B5EF4-FFF2-40B4-BE49-F238E27FC236}">
                <a16:creationId xmlns:a16="http://schemas.microsoft.com/office/drawing/2014/main" id="{0C865174-664B-4FF3-BB96-8E2BE8B436A6}"/>
              </a:ext>
            </a:extLst>
          </p:cNvPr>
          <p:cNvSpPr txBox="1">
            <a:spLocks/>
          </p:cNvSpPr>
          <p:nvPr/>
        </p:nvSpPr>
        <p:spPr>
          <a:xfrm>
            <a:off x="5741244" y="4945050"/>
            <a:ext cx="2478310" cy="369332"/>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What share of </a:t>
            </a:r>
            <a:r>
              <a:rPr lang="en-US" sz="1200" b="1" dirty="0"/>
              <a:t>positive predictions </a:t>
            </a:r>
            <a:r>
              <a:rPr lang="en-US" sz="1200" dirty="0"/>
              <a:t>are actually positive</a:t>
            </a:r>
            <a:r>
              <a:rPr lang="de-CH" sz="1200" dirty="0"/>
              <a:t>?</a:t>
            </a:r>
            <a:endParaRPr lang="en-US" sz="1200" dirty="0"/>
          </a:p>
        </p:txBody>
      </p:sp>
      <p:sp>
        <p:nvSpPr>
          <p:cNvPr id="110" name="TextBox 109">
            <a:extLst>
              <a:ext uri="{FF2B5EF4-FFF2-40B4-BE49-F238E27FC236}">
                <a16:creationId xmlns:a16="http://schemas.microsoft.com/office/drawing/2014/main" id="{A12BD07A-EEE2-4D3C-8D44-7B6B8F72CCC1}"/>
              </a:ext>
            </a:extLst>
          </p:cNvPr>
          <p:cNvSpPr txBox="1"/>
          <p:nvPr/>
        </p:nvSpPr>
        <p:spPr>
          <a:xfrm>
            <a:off x="8331730" y="4879684"/>
            <a:ext cx="25064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sp>
        <p:nvSpPr>
          <p:cNvPr id="112" name="TextBox 111">
            <a:extLst>
              <a:ext uri="{FF2B5EF4-FFF2-40B4-BE49-F238E27FC236}">
                <a16:creationId xmlns:a16="http://schemas.microsoft.com/office/drawing/2014/main" id="{608F6038-03A8-40F8-B74B-8393F2FB085A}"/>
              </a:ext>
            </a:extLst>
          </p:cNvPr>
          <p:cNvSpPr txBox="1">
            <a:spLocks/>
          </p:cNvSpPr>
          <p:nvPr/>
        </p:nvSpPr>
        <p:spPr>
          <a:xfrm>
            <a:off x="8694554" y="4748560"/>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TP</a:t>
            </a:r>
          </a:p>
        </p:txBody>
      </p:sp>
      <p:cxnSp>
        <p:nvCxnSpPr>
          <p:cNvPr id="113" name="Straight Connector 112">
            <a:extLst>
              <a:ext uri="{FF2B5EF4-FFF2-40B4-BE49-F238E27FC236}">
                <a16:creationId xmlns:a16="http://schemas.microsoft.com/office/drawing/2014/main" id="{0CFA8D8E-7A79-4447-BF6E-0B048DB6398A}"/>
              </a:ext>
            </a:extLst>
          </p:cNvPr>
          <p:cNvCxnSpPr>
            <a:cxnSpLocks/>
          </p:cNvCxnSpPr>
          <p:nvPr/>
        </p:nvCxnSpPr>
        <p:spPr>
          <a:xfrm flipV="1">
            <a:off x="8694554" y="4976144"/>
            <a:ext cx="1726606"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784C494-39E8-42A0-9257-77CDB7497567}"/>
              </a:ext>
            </a:extLst>
          </p:cNvPr>
          <p:cNvSpPr txBox="1">
            <a:spLocks/>
          </p:cNvSpPr>
          <p:nvPr/>
        </p:nvSpPr>
        <p:spPr>
          <a:xfrm>
            <a:off x="8694554" y="5010810"/>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Predicted pos.</a:t>
            </a:r>
          </a:p>
        </p:txBody>
      </p:sp>
      <p:sp>
        <p:nvSpPr>
          <p:cNvPr id="115" name="TextBox 114">
            <a:extLst>
              <a:ext uri="{FF2B5EF4-FFF2-40B4-BE49-F238E27FC236}">
                <a16:creationId xmlns:a16="http://schemas.microsoft.com/office/drawing/2014/main" id="{C9E5234F-93F8-47F1-99C5-9ECD1DB30F67}"/>
              </a:ext>
            </a:extLst>
          </p:cNvPr>
          <p:cNvSpPr txBox="1">
            <a:spLocks/>
          </p:cNvSpPr>
          <p:nvPr/>
        </p:nvSpPr>
        <p:spPr>
          <a:xfrm>
            <a:off x="10533336" y="4879684"/>
            <a:ext cx="250648"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grpSp>
        <p:nvGrpSpPr>
          <p:cNvPr id="117" name="Group 116">
            <a:extLst>
              <a:ext uri="{FF2B5EF4-FFF2-40B4-BE49-F238E27FC236}">
                <a16:creationId xmlns:a16="http://schemas.microsoft.com/office/drawing/2014/main" id="{EB4674C9-8F79-4120-BFBC-3FC7069FC908}"/>
              </a:ext>
            </a:extLst>
          </p:cNvPr>
          <p:cNvGrpSpPr/>
          <p:nvPr/>
        </p:nvGrpSpPr>
        <p:grpSpPr>
          <a:xfrm>
            <a:off x="10959845" y="4738822"/>
            <a:ext cx="613735" cy="87376"/>
            <a:chOff x="10868167" y="4656126"/>
            <a:chExt cx="621852" cy="111517"/>
          </a:xfrm>
        </p:grpSpPr>
        <p:sp>
          <p:nvSpPr>
            <p:cNvPr id="129" name="Rectangle 128">
              <a:extLst>
                <a:ext uri="{FF2B5EF4-FFF2-40B4-BE49-F238E27FC236}">
                  <a16:creationId xmlns:a16="http://schemas.microsoft.com/office/drawing/2014/main" id="{B991F866-7D3A-487C-A7E7-7A765BE8A31B}"/>
                </a:ext>
              </a:extLst>
            </p:cNvPr>
            <p:cNvSpPr/>
            <p:nvPr/>
          </p:nvSpPr>
          <p:spPr>
            <a:xfrm>
              <a:off x="10868167" y="4656126"/>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30" name="Rectangle 129">
              <a:extLst>
                <a:ext uri="{FF2B5EF4-FFF2-40B4-BE49-F238E27FC236}">
                  <a16:creationId xmlns:a16="http://schemas.microsoft.com/office/drawing/2014/main" id="{E290DC1C-FF05-4C09-8C8F-8C999FB00644}"/>
                </a:ext>
              </a:extLst>
            </p:cNvPr>
            <p:cNvSpPr/>
            <p:nvPr/>
          </p:nvSpPr>
          <p:spPr>
            <a:xfrm>
              <a:off x="11204226" y="4656126"/>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118" name="Group 117">
            <a:extLst>
              <a:ext uri="{FF2B5EF4-FFF2-40B4-BE49-F238E27FC236}">
                <a16:creationId xmlns:a16="http://schemas.microsoft.com/office/drawing/2014/main" id="{A9300126-6A3D-43BE-8F00-9CCFD5B7DD98}"/>
              </a:ext>
            </a:extLst>
          </p:cNvPr>
          <p:cNvGrpSpPr/>
          <p:nvPr/>
        </p:nvGrpSpPr>
        <p:grpSpPr>
          <a:xfrm>
            <a:off x="10959845" y="4851881"/>
            <a:ext cx="613735" cy="87376"/>
            <a:chOff x="10868167" y="4800422"/>
            <a:chExt cx="621852" cy="111517"/>
          </a:xfrm>
        </p:grpSpPr>
        <p:sp>
          <p:nvSpPr>
            <p:cNvPr id="127" name="Rectangle 126">
              <a:extLst>
                <a:ext uri="{FF2B5EF4-FFF2-40B4-BE49-F238E27FC236}">
                  <a16:creationId xmlns:a16="http://schemas.microsoft.com/office/drawing/2014/main" id="{ACCC7F0C-729F-4D46-B388-14FCDAEE1D64}"/>
                </a:ext>
              </a:extLst>
            </p:cNvPr>
            <p:cNvSpPr/>
            <p:nvPr/>
          </p:nvSpPr>
          <p:spPr>
            <a:xfrm>
              <a:off x="10868167" y="4800422"/>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28" name="Rectangle 127">
              <a:extLst>
                <a:ext uri="{FF2B5EF4-FFF2-40B4-BE49-F238E27FC236}">
                  <a16:creationId xmlns:a16="http://schemas.microsoft.com/office/drawing/2014/main" id="{DC3235AF-BFF5-440A-A079-79C33D1C610A}"/>
                </a:ext>
              </a:extLst>
            </p:cNvPr>
            <p:cNvSpPr/>
            <p:nvPr/>
          </p:nvSpPr>
          <p:spPr>
            <a:xfrm>
              <a:off x="11204226" y="4800422"/>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cxnSp>
        <p:nvCxnSpPr>
          <p:cNvPr id="123" name="Straight Connector 122">
            <a:extLst>
              <a:ext uri="{FF2B5EF4-FFF2-40B4-BE49-F238E27FC236}">
                <a16:creationId xmlns:a16="http://schemas.microsoft.com/office/drawing/2014/main" id="{900D051C-FECD-45BA-9BF1-CBD3254DBA35}"/>
              </a:ext>
            </a:extLst>
          </p:cNvPr>
          <p:cNvCxnSpPr/>
          <p:nvPr/>
        </p:nvCxnSpPr>
        <p:spPr>
          <a:xfrm flipV="1">
            <a:off x="10896161" y="4974234"/>
            <a:ext cx="741103"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375BB4CB-F520-4AA9-9F11-5638F873B535}"/>
              </a:ext>
            </a:extLst>
          </p:cNvPr>
          <p:cNvGrpSpPr/>
          <p:nvPr/>
        </p:nvGrpSpPr>
        <p:grpSpPr>
          <a:xfrm>
            <a:off x="10959845" y="5013031"/>
            <a:ext cx="613735" cy="87376"/>
            <a:chOff x="10868167" y="5006098"/>
            <a:chExt cx="621852" cy="111517"/>
          </a:xfrm>
        </p:grpSpPr>
        <p:sp>
          <p:nvSpPr>
            <p:cNvPr id="125" name="Rectangle 124">
              <a:extLst>
                <a:ext uri="{FF2B5EF4-FFF2-40B4-BE49-F238E27FC236}">
                  <a16:creationId xmlns:a16="http://schemas.microsoft.com/office/drawing/2014/main" id="{8BB10F6F-57E0-4C29-B735-A05F582CAF05}"/>
                </a:ext>
              </a:extLst>
            </p:cNvPr>
            <p:cNvSpPr/>
            <p:nvPr/>
          </p:nvSpPr>
          <p:spPr>
            <a:xfrm>
              <a:off x="10868167" y="5006098"/>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26" name="Rectangle 125">
              <a:extLst>
                <a:ext uri="{FF2B5EF4-FFF2-40B4-BE49-F238E27FC236}">
                  <a16:creationId xmlns:a16="http://schemas.microsoft.com/office/drawing/2014/main" id="{F1F9AC04-2B75-4001-8F98-7636FDD4B64A}"/>
                </a:ext>
              </a:extLst>
            </p:cNvPr>
            <p:cNvSpPr/>
            <p:nvPr/>
          </p:nvSpPr>
          <p:spPr>
            <a:xfrm>
              <a:off x="11204226" y="5006098"/>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120" name="Group 119">
            <a:extLst>
              <a:ext uri="{FF2B5EF4-FFF2-40B4-BE49-F238E27FC236}">
                <a16:creationId xmlns:a16="http://schemas.microsoft.com/office/drawing/2014/main" id="{4D914937-54D2-42C1-94B1-C1F7F3091328}"/>
              </a:ext>
            </a:extLst>
          </p:cNvPr>
          <p:cNvGrpSpPr/>
          <p:nvPr/>
        </p:nvGrpSpPr>
        <p:grpSpPr>
          <a:xfrm>
            <a:off x="10959845" y="5126090"/>
            <a:ext cx="613735" cy="87376"/>
            <a:chOff x="10868167" y="5150394"/>
            <a:chExt cx="621852" cy="111517"/>
          </a:xfrm>
        </p:grpSpPr>
        <p:sp>
          <p:nvSpPr>
            <p:cNvPr id="121" name="Rectangle 120">
              <a:extLst>
                <a:ext uri="{FF2B5EF4-FFF2-40B4-BE49-F238E27FC236}">
                  <a16:creationId xmlns:a16="http://schemas.microsoft.com/office/drawing/2014/main" id="{2F6C64F3-7E8C-4873-81BB-BDB88B946400}"/>
                </a:ext>
              </a:extLst>
            </p:cNvPr>
            <p:cNvSpPr/>
            <p:nvPr/>
          </p:nvSpPr>
          <p:spPr>
            <a:xfrm>
              <a:off x="10868167" y="5150394"/>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22" name="Rectangle 121">
              <a:extLst>
                <a:ext uri="{FF2B5EF4-FFF2-40B4-BE49-F238E27FC236}">
                  <a16:creationId xmlns:a16="http://schemas.microsoft.com/office/drawing/2014/main" id="{28032211-0B30-4240-9B84-7ED95CF1CF47}"/>
                </a:ext>
              </a:extLst>
            </p:cNvPr>
            <p:cNvSpPr/>
            <p:nvPr/>
          </p:nvSpPr>
          <p:spPr>
            <a:xfrm>
              <a:off x="11204226" y="5150394"/>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sp>
        <p:nvSpPr>
          <p:cNvPr id="132" name="TextBox 131">
            <a:extLst>
              <a:ext uri="{FF2B5EF4-FFF2-40B4-BE49-F238E27FC236}">
                <a16:creationId xmlns:a16="http://schemas.microsoft.com/office/drawing/2014/main" id="{7D291EF4-6782-492D-B2E4-47B8DC3520AF}"/>
              </a:ext>
            </a:extLst>
          </p:cNvPr>
          <p:cNvSpPr txBox="1">
            <a:spLocks/>
          </p:cNvSpPr>
          <p:nvPr/>
        </p:nvSpPr>
        <p:spPr>
          <a:xfrm>
            <a:off x="5741244" y="5489271"/>
            <a:ext cx="2478310"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sz="1200" b="1" dirty="0"/>
              <a:t>Prevalence</a:t>
            </a:r>
            <a:endParaRPr lang="en-US" sz="1200" b="1" dirty="0"/>
          </a:p>
        </p:txBody>
      </p:sp>
      <p:sp>
        <p:nvSpPr>
          <p:cNvPr id="133" name="TextBox 132">
            <a:extLst>
              <a:ext uri="{FF2B5EF4-FFF2-40B4-BE49-F238E27FC236}">
                <a16:creationId xmlns:a16="http://schemas.microsoft.com/office/drawing/2014/main" id="{0FE14C70-3B55-4C5A-91CB-213AAEC40DEF}"/>
              </a:ext>
            </a:extLst>
          </p:cNvPr>
          <p:cNvSpPr txBox="1">
            <a:spLocks/>
          </p:cNvSpPr>
          <p:nvPr/>
        </p:nvSpPr>
        <p:spPr>
          <a:xfrm>
            <a:off x="5741244" y="5692346"/>
            <a:ext cx="2478310" cy="369332"/>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sz="1200" dirty="0"/>
              <a:t>What share of our sample is positive (e.g. default rate, churn rate)?</a:t>
            </a:r>
            <a:endParaRPr lang="en-US" sz="1200" dirty="0"/>
          </a:p>
        </p:txBody>
      </p:sp>
      <p:sp>
        <p:nvSpPr>
          <p:cNvPr id="134" name="TextBox 133">
            <a:extLst>
              <a:ext uri="{FF2B5EF4-FFF2-40B4-BE49-F238E27FC236}">
                <a16:creationId xmlns:a16="http://schemas.microsoft.com/office/drawing/2014/main" id="{C99168DA-CFAD-497C-94EB-1A49A1ACBA46}"/>
              </a:ext>
            </a:extLst>
          </p:cNvPr>
          <p:cNvSpPr txBox="1"/>
          <p:nvPr/>
        </p:nvSpPr>
        <p:spPr>
          <a:xfrm>
            <a:off x="8331730" y="5626980"/>
            <a:ext cx="25064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sp>
        <p:nvSpPr>
          <p:cNvPr id="136" name="TextBox 135">
            <a:extLst>
              <a:ext uri="{FF2B5EF4-FFF2-40B4-BE49-F238E27FC236}">
                <a16:creationId xmlns:a16="http://schemas.microsoft.com/office/drawing/2014/main" id="{F70F0624-8D5B-4692-A507-8B1F8E08E78A}"/>
              </a:ext>
            </a:extLst>
          </p:cNvPr>
          <p:cNvSpPr txBox="1">
            <a:spLocks/>
          </p:cNvSpPr>
          <p:nvPr/>
        </p:nvSpPr>
        <p:spPr>
          <a:xfrm>
            <a:off x="8694554" y="5495855"/>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TP</a:t>
            </a:r>
          </a:p>
        </p:txBody>
      </p:sp>
      <p:cxnSp>
        <p:nvCxnSpPr>
          <p:cNvPr id="137" name="Straight Connector 136">
            <a:extLst>
              <a:ext uri="{FF2B5EF4-FFF2-40B4-BE49-F238E27FC236}">
                <a16:creationId xmlns:a16="http://schemas.microsoft.com/office/drawing/2014/main" id="{FF08988D-2537-4F2D-B469-1718A40FFC52}"/>
              </a:ext>
            </a:extLst>
          </p:cNvPr>
          <p:cNvCxnSpPr>
            <a:cxnSpLocks/>
          </p:cNvCxnSpPr>
          <p:nvPr/>
        </p:nvCxnSpPr>
        <p:spPr>
          <a:xfrm flipV="1">
            <a:off x="8694554" y="5723439"/>
            <a:ext cx="1726606"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18834711-8014-4AF4-93FE-A5ACC296059B}"/>
              </a:ext>
            </a:extLst>
          </p:cNvPr>
          <p:cNvSpPr txBox="1">
            <a:spLocks/>
          </p:cNvSpPr>
          <p:nvPr/>
        </p:nvSpPr>
        <p:spPr>
          <a:xfrm>
            <a:off x="8694554" y="5758105"/>
            <a:ext cx="1726606"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 Observations</a:t>
            </a:r>
          </a:p>
        </p:txBody>
      </p:sp>
      <p:sp>
        <p:nvSpPr>
          <p:cNvPr id="139" name="TextBox 138">
            <a:extLst>
              <a:ext uri="{FF2B5EF4-FFF2-40B4-BE49-F238E27FC236}">
                <a16:creationId xmlns:a16="http://schemas.microsoft.com/office/drawing/2014/main" id="{9B3ED5D0-0BBF-444F-9327-06A14ADCD89D}"/>
              </a:ext>
            </a:extLst>
          </p:cNvPr>
          <p:cNvSpPr txBox="1">
            <a:spLocks/>
          </p:cNvSpPr>
          <p:nvPr/>
        </p:nvSpPr>
        <p:spPr>
          <a:xfrm>
            <a:off x="10533336" y="5626980"/>
            <a:ext cx="250648" cy="184666"/>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200" b="1" dirty="0"/>
              <a:t>=</a:t>
            </a:r>
          </a:p>
        </p:txBody>
      </p:sp>
      <p:grpSp>
        <p:nvGrpSpPr>
          <p:cNvPr id="145" name="Group 144">
            <a:extLst>
              <a:ext uri="{FF2B5EF4-FFF2-40B4-BE49-F238E27FC236}">
                <a16:creationId xmlns:a16="http://schemas.microsoft.com/office/drawing/2014/main" id="{5E6CF8C6-3607-4FE7-B9CE-91E33AC18270}"/>
              </a:ext>
            </a:extLst>
          </p:cNvPr>
          <p:cNvGrpSpPr/>
          <p:nvPr/>
        </p:nvGrpSpPr>
        <p:grpSpPr>
          <a:xfrm>
            <a:off x="10959845" y="5486118"/>
            <a:ext cx="613735" cy="87376"/>
            <a:chOff x="10868167" y="5583680"/>
            <a:chExt cx="621852" cy="111517"/>
          </a:xfrm>
        </p:grpSpPr>
        <p:sp>
          <p:nvSpPr>
            <p:cNvPr id="154" name="Rectangle 153">
              <a:extLst>
                <a:ext uri="{FF2B5EF4-FFF2-40B4-BE49-F238E27FC236}">
                  <a16:creationId xmlns:a16="http://schemas.microsoft.com/office/drawing/2014/main" id="{FC565B05-253F-4A06-A89F-CE58C56E59C9}"/>
                </a:ext>
              </a:extLst>
            </p:cNvPr>
            <p:cNvSpPr/>
            <p:nvPr/>
          </p:nvSpPr>
          <p:spPr>
            <a:xfrm>
              <a:off x="10868167" y="5583680"/>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55" name="Rectangle 154">
              <a:extLst>
                <a:ext uri="{FF2B5EF4-FFF2-40B4-BE49-F238E27FC236}">
                  <a16:creationId xmlns:a16="http://schemas.microsoft.com/office/drawing/2014/main" id="{0C75E241-B75A-41E3-9620-10583B968993}"/>
                </a:ext>
              </a:extLst>
            </p:cNvPr>
            <p:cNvSpPr/>
            <p:nvPr/>
          </p:nvSpPr>
          <p:spPr>
            <a:xfrm>
              <a:off x="11204226" y="5583680"/>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146" name="Group 145">
            <a:extLst>
              <a:ext uri="{FF2B5EF4-FFF2-40B4-BE49-F238E27FC236}">
                <a16:creationId xmlns:a16="http://schemas.microsoft.com/office/drawing/2014/main" id="{830ECD9F-B5C5-44D0-89FA-A0C11B66AEAD}"/>
              </a:ext>
            </a:extLst>
          </p:cNvPr>
          <p:cNvGrpSpPr/>
          <p:nvPr/>
        </p:nvGrpSpPr>
        <p:grpSpPr>
          <a:xfrm>
            <a:off x="10959845" y="5599177"/>
            <a:ext cx="613735" cy="87376"/>
            <a:chOff x="10868167" y="5727976"/>
            <a:chExt cx="621852" cy="111517"/>
          </a:xfrm>
        </p:grpSpPr>
        <p:sp>
          <p:nvSpPr>
            <p:cNvPr id="152" name="Rectangle 151">
              <a:extLst>
                <a:ext uri="{FF2B5EF4-FFF2-40B4-BE49-F238E27FC236}">
                  <a16:creationId xmlns:a16="http://schemas.microsoft.com/office/drawing/2014/main" id="{7F58506C-CA83-481F-BB6D-1668B2BDC2F7}"/>
                </a:ext>
              </a:extLst>
            </p:cNvPr>
            <p:cNvSpPr/>
            <p:nvPr/>
          </p:nvSpPr>
          <p:spPr>
            <a:xfrm>
              <a:off x="10868167" y="5727976"/>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53" name="Rectangle 152">
              <a:extLst>
                <a:ext uri="{FF2B5EF4-FFF2-40B4-BE49-F238E27FC236}">
                  <a16:creationId xmlns:a16="http://schemas.microsoft.com/office/drawing/2014/main" id="{3EE1BDD3-6214-4B48-97A1-BA67C7F2B763}"/>
                </a:ext>
              </a:extLst>
            </p:cNvPr>
            <p:cNvSpPr/>
            <p:nvPr/>
          </p:nvSpPr>
          <p:spPr>
            <a:xfrm>
              <a:off x="11204226" y="5727976"/>
              <a:ext cx="285793" cy="11151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cxnSp>
        <p:nvCxnSpPr>
          <p:cNvPr id="148" name="Straight Connector 147">
            <a:extLst>
              <a:ext uri="{FF2B5EF4-FFF2-40B4-BE49-F238E27FC236}">
                <a16:creationId xmlns:a16="http://schemas.microsoft.com/office/drawing/2014/main" id="{E3CF87B1-1361-4A15-A4FD-6988B8B505C0}"/>
              </a:ext>
            </a:extLst>
          </p:cNvPr>
          <p:cNvCxnSpPr/>
          <p:nvPr/>
        </p:nvCxnSpPr>
        <p:spPr>
          <a:xfrm flipV="1">
            <a:off x="10896161" y="5721530"/>
            <a:ext cx="741103" cy="1"/>
          </a:xfrm>
          <a:prstGeom prst="line">
            <a:avLst/>
          </a:prstGeom>
          <a:ln w="63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83BB8955-8889-4EE5-ABBD-1D05B5AE89A0}"/>
              </a:ext>
            </a:extLst>
          </p:cNvPr>
          <p:cNvGrpSpPr/>
          <p:nvPr/>
        </p:nvGrpSpPr>
        <p:grpSpPr>
          <a:xfrm>
            <a:off x="10959845" y="5760327"/>
            <a:ext cx="613735" cy="87376"/>
            <a:chOff x="10868167" y="5933651"/>
            <a:chExt cx="621852" cy="111517"/>
          </a:xfrm>
        </p:grpSpPr>
        <p:sp>
          <p:nvSpPr>
            <p:cNvPr id="150" name="Rectangle 149">
              <a:extLst>
                <a:ext uri="{FF2B5EF4-FFF2-40B4-BE49-F238E27FC236}">
                  <a16:creationId xmlns:a16="http://schemas.microsoft.com/office/drawing/2014/main" id="{BBBA7FD3-5627-4F8B-9AD3-94BB50F60925}"/>
                </a:ext>
              </a:extLst>
            </p:cNvPr>
            <p:cNvSpPr/>
            <p:nvPr/>
          </p:nvSpPr>
          <p:spPr>
            <a:xfrm>
              <a:off x="10868167" y="5933651"/>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51" name="Rectangle 150">
              <a:extLst>
                <a:ext uri="{FF2B5EF4-FFF2-40B4-BE49-F238E27FC236}">
                  <a16:creationId xmlns:a16="http://schemas.microsoft.com/office/drawing/2014/main" id="{C8B56587-C308-4FD0-A0BA-977E1EA61531}"/>
                </a:ext>
              </a:extLst>
            </p:cNvPr>
            <p:cNvSpPr/>
            <p:nvPr/>
          </p:nvSpPr>
          <p:spPr>
            <a:xfrm>
              <a:off x="11204226" y="5933651"/>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grpSp>
        <p:nvGrpSpPr>
          <p:cNvPr id="142" name="Group 141">
            <a:extLst>
              <a:ext uri="{FF2B5EF4-FFF2-40B4-BE49-F238E27FC236}">
                <a16:creationId xmlns:a16="http://schemas.microsoft.com/office/drawing/2014/main" id="{7FA97C15-B53A-47AA-8EF5-9D08A5A9679F}"/>
              </a:ext>
            </a:extLst>
          </p:cNvPr>
          <p:cNvGrpSpPr/>
          <p:nvPr/>
        </p:nvGrpSpPr>
        <p:grpSpPr>
          <a:xfrm>
            <a:off x="10959845" y="5873386"/>
            <a:ext cx="613735" cy="87376"/>
            <a:chOff x="10868167" y="6077947"/>
            <a:chExt cx="621852" cy="111517"/>
          </a:xfrm>
        </p:grpSpPr>
        <p:sp>
          <p:nvSpPr>
            <p:cNvPr id="143" name="Rectangle 142">
              <a:extLst>
                <a:ext uri="{FF2B5EF4-FFF2-40B4-BE49-F238E27FC236}">
                  <a16:creationId xmlns:a16="http://schemas.microsoft.com/office/drawing/2014/main" id="{BC3D0BFE-493A-4260-A84C-EDE4A91736CD}"/>
                </a:ext>
              </a:extLst>
            </p:cNvPr>
            <p:cNvSpPr/>
            <p:nvPr/>
          </p:nvSpPr>
          <p:spPr>
            <a:xfrm>
              <a:off x="10868167" y="6077947"/>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144" name="Rectangle 143">
              <a:extLst>
                <a:ext uri="{FF2B5EF4-FFF2-40B4-BE49-F238E27FC236}">
                  <a16:creationId xmlns:a16="http://schemas.microsoft.com/office/drawing/2014/main" id="{ED052D7B-F634-407A-8169-25794A6792CE}"/>
                </a:ext>
              </a:extLst>
            </p:cNvPr>
            <p:cNvSpPr/>
            <p:nvPr/>
          </p:nvSpPr>
          <p:spPr>
            <a:xfrm>
              <a:off x="11204226" y="6077947"/>
              <a:ext cx="285793" cy="11151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grpSp>
      <p:cxnSp>
        <p:nvCxnSpPr>
          <p:cNvPr id="156" name="Straight Connector 155">
            <a:extLst>
              <a:ext uri="{FF2B5EF4-FFF2-40B4-BE49-F238E27FC236}">
                <a16:creationId xmlns:a16="http://schemas.microsoft.com/office/drawing/2014/main" id="{D159A7F6-4F33-440E-9AF6-82AA4F160885}"/>
              </a:ext>
            </a:extLst>
          </p:cNvPr>
          <p:cNvCxnSpPr>
            <a:cxnSpLocks/>
          </p:cNvCxnSpPr>
          <p:nvPr/>
        </p:nvCxnSpPr>
        <p:spPr>
          <a:xfrm>
            <a:off x="5741244" y="2330454"/>
            <a:ext cx="5896020"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DFED6F9-9E1C-4E50-8EFF-1AB989033D37}"/>
              </a:ext>
            </a:extLst>
          </p:cNvPr>
          <p:cNvCxnSpPr>
            <a:cxnSpLocks/>
          </p:cNvCxnSpPr>
          <p:nvPr/>
        </p:nvCxnSpPr>
        <p:spPr>
          <a:xfrm>
            <a:off x="5741244" y="2976838"/>
            <a:ext cx="5896020"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C0FEC70-A490-4105-BFDF-B92D97A5A67B}"/>
              </a:ext>
            </a:extLst>
          </p:cNvPr>
          <p:cNvCxnSpPr>
            <a:cxnSpLocks/>
          </p:cNvCxnSpPr>
          <p:nvPr/>
        </p:nvCxnSpPr>
        <p:spPr>
          <a:xfrm>
            <a:off x="5741244" y="3905652"/>
            <a:ext cx="5896020"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9CD0425-3754-4FAB-AF36-D2204853C5E7}"/>
              </a:ext>
            </a:extLst>
          </p:cNvPr>
          <p:cNvCxnSpPr>
            <a:cxnSpLocks/>
          </p:cNvCxnSpPr>
          <p:nvPr/>
        </p:nvCxnSpPr>
        <p:spPr>
          <a:xfrm>
            <a:off x="5741244" y="4652952"/>
            <a:ext cx="5896020"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1992080-D3D1-4C1A-A289-02052650358A}"/>
              </a:ext>
            </a:extLst>
          </p:cNvPr>
          <p:cNvCxnSpPr>
            <a:cxnSpLocks/>
          </p:cNvCxnSpPr>
          <p:nvPr/>
        </p:nvCxnSpPr>
        <p:spPr>
          <a:xfrm>
            <a:off x="5741244" y="5400252"/>
            <a:ext cx="5896020"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8" name="Marvinfilledtextbox">
            <a:extLst>
              <a:ext uri="{FF2B5EF4-FFF2-40B4-BE49-F238E27FC236}">
                <a16:creationId xmlns:a16="http://schemas.microsoft.com/office/drawing/2014/main" id="{FAAF5949-A1D7-4968-A2A2-0F80F254C5E7}"/>
              </a:ext>
            </a:extLst>
          </p:cNvPr>
          <p:cNvSpPr txBox="1">
            <a:spLocks/>
          </p:cNvSpPr>
          <p:nvPr>
            <p:custDataLst>
              <p:tags r:id="rId3"/>
            </p:custDataLst>
          </p:nvPr>
        </p:nvSpPr>
        <p:spPr>
          <a:xfrm>
            <a:off x="554736" y="4108157"/>
            <a:ext cx="469680" cy="184666"/>
          </a:xfrm>
          <a:prstGeom prst="rect">
            <a:avLst/>
          </a:prstGeom>
        </p:spPr>
        <p:txBody>
          <a:bodyPr vert="horz" wrap="none"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20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Actual</a:t>
            </a:r>
          </a:p>
        </p:txBody>
      </p:sp>
      <p:sp>
        <p:nvSpPr>
          <p:cNvPr id="179" name="Marvinfilledtextbox">
            <a:extLst>
              <a:ext uri="{FF2B5EF4-FFF2-40B4-BE49-F238E27FC236}">
                <a16:creationId xmlns:a16="http://schemas.microsoft.com/office/drawing/2014/main" id="{F48C8DA7-8B79-461C-ABA7-C75730F9F083}"/>
              </a:ext>
            </a:extLst>
          </p:cNvPr>
          <p:cNvSpPr txBox="1">
            <a:spLocks/>
          </p:cNvSpPr>
          <p:nvPr>
            <p:custDataLst>
              <p:tags r:id="rId4"/>
            </p:custDataLst>
          </p:nvPr>
        </p:nvSpPr>
        <p:spPr>
          <a:xfrm>
            <a:off x="1157810" y="3495299"/>
            <a:ext cx="589905" cy="184666"/>
          </a:xfrm>
          <a:prstGeom prst="rect">
            <a:avLst/>
          </a:prstGeom>
        </p:spPr>
        <p:txBody>
          <a:bodyPr vert="horz" wrap="none"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de-CH" sz="1200" b="1" dirty="0"/>
              <a:t>Positive</a:t>
            </a:r>
            <a:endParaRPr lang="en-US" sz="1200" b="1" dirty="0"/>
          </a:p>
        </p:txBody>
      </p:sp>
      <p:sp>
        <p:nvSpPr>
          <p:cNvPr id="181" name="Marvinfilledtextbox">
            <a:extLst>
              <a:ext uri="{FF2B5EF4-FFF2-40B4-BE49-F238E27FC236}">
                <a16:creationId xmlns:a16="http://schemas.microsoft.com/office/drawing/2014/main" id="{63A3D742-9DC8-4949-BD22-33E4286D676D}"/>
              </a:ext>
            </a:extLst>
          </p:cNvPr>
          <p:cNvSpPr txBox="1">
            <a:spLocks/>
          </p:cNvSpPr>
          <p:nvPr>
            <p:custDataLst>
              <p:tags r:id="rId5"/>
            </p:custDataLst>
          </p:nvPr>
        </p:nvSpPr>
        <p:spPr>
          <a:xfrm>
            <a:off x="1157810" y="4743196"/>
            <a:ext cx="639599" cy="184666"/>
          </a:xfrm>
          <a:prstGeom prst="rect">
            <a:avLst/>
          </a:prstGeom>
        </p:spPr>
        <p:txBody>
          <a:bodyPr vert="horz" wrap="none"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de-CH" sz="1200" b="1" dirty="0"/>
              <a:t>Negative</a:t>
            </a:r>
            <a:endParaRPr lang="en-US" sz="1200" b="1" dirty="0"/>
          </a:p>
        </p:txBody>
      </p:sp>
      <p:sp>
        <p:nvSpPr>
          <p:cNvPr id="175" name="Marvinfilledtextbox">
            <a:extLst>
              <a:ext uri="{FF2B5EF4-FFF2-40B4-BE49-F238E27FC236}">
                <a16:creationId xmlns:a16="http://schemas.microsoft.com/office/drawing/2014/main" id="{36819E2F-F34C-4DA8-8B3D-D77D867AAF69}"/>
              </a:ext>
            </a:extLst>
          </p:cNvPr>
          <p:cNvSpPr txBox="1">
            <a:spLocks/>
          </p:cNvSpPr>
          <p:nvPr>
            <p:custDataLst>
              <p:tags r:id="rId6"/>
            </p:custDataLst>
          </p:nvPr>
        </p:nvSpPr>
        <p:spPr>
          <a:xfrm>
            <a:off x="1814412" y="2390311"/>
            <a:ext cx="3702480" cy="221820"/>
          </a:xfrm>
          <a:prstGeom prst="rect">
            <a:avLst/>
          </a:prstGeom>
        </p:spPr>
        <p:txBody>
          <a:bodyPr vert="horz" lIns="0" tIns="0" rIns="0" bIns="0" rtlCol="0">
            <a:noAutofit/>
          </a:bodyPr>
          <a:lstStyle>
            <a:defPPr>
              <a:defRPr lang="en-US"/>
            </a:defPPr>
            <a:lvl1pPr lvl="0" indent="0">
              <a:lnSpc>
                <a:spcPct val="100000"/>
              </a:lnSpc>
              <a:spcBef>
                <a:spcPts val="300"/>
              </a:spcBef>
              <a:spcAft>
                <a:spcPts val="300"/>
              </a:spcAft>
              <a:buFont typeface="Segoe UI" panose="020B0502040204020203" pitchFamily="34" charset="0"/>
              <a:buChar char="​"/>
              <a:defRPr sz="2000" b="1">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dirty="0"/>
              <a:t>Prediction</a:t>
            </a:r>
          </a:p>
        </p:txBody>
      </p:sp>
      <p:sp>
        <p:nvSpPr>
          <p:cNvPr id="176" name="Marvinfilledtextbox">
            <a:extLst>
              <a:ext uri="{FF2B5EF4-FFF2-40B4-BE49-F238E27FC236}">
                <a16:creationId xmlns:a16="http://schemas.microsoft.com/office/drawing/2014/main" id="{8B386DE3-0EF8-4503-B852-6E6744ABFD0E}"/>
              </a:ext>
            </a:extLst>
          </p:cNvPr>
          <p:cNvSpPr txBox="1"/>
          <p:nvPr>
            <p:custDataLst>
              <p:tags r:id="rId7"/>
            </p:custDataLst>
          </p:nvPr>
        </p:nvSpPr>
        <p:spPr>
          <a:xfrm>
            <a:off x="1814413" y="2731035"/>
            <a:ext cx="1827506" cy="184666"/>
          </a:xfrm>
          <a:prstGeom prst="rect">
            <a:avLst/>
          </a:prstGeom>
        </p:spPr>
        <p:txBody>
          <a:bodyPr vert="horz" wrap="square" lIns="0" tIns="0" rIns="0" bIns="0" rtlCol="0">
            <a:sp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de-CH" sz="1200" b="1" dirty="0"/>
              <a:t>Positive</a:t>
            </a:r>
            <a:endParaRPr lang="en-US" sz="1200" b="1" dirty="0"/>
          </a:p>
        </p:txBody>
      </p:sp>
      <p:sp>
        <p:nvSpPr>
          <p:cNvPr id="177" name="Marvinfilledtextbox">
            <a:extLst>
              <a:ext uri="{FF2B5EF4-FFF2-40B4-BE49-F238E27FC236}">
                <a16:creationId xmlns:a16="http://schemas.microsoft.com/office/drawing/2014/main" id="{F3CEC2E4-85E4-4AFA-974B-8EC7DF61C22A}"/>
              </a:ext>
            </a:extLst>
          </p:cNvPr>
          <p:cNvSpPr txBox="1"/>
          <p:nvPr>
            <p:custDataLst>
              <p:tags r:id="rId8"/>
            </p:custDataLst>
          </p:nvPr>
        </p:nvSpPr>
        <p:spPr>
          <a:xfrm>
            <a:off x="3689386" y="2736658"/>
            <a:ext cx="1827506" cy="184666"/>
          </a:xfrm>
          <a:prstGeom prst="rect">
            <a:avLst/>
          </a:prstGeom>
        </p:spPr>
        <p:txBody>
          <a:bodyPr vert="horz" wrap="square" lIns="0" tIns="0" rIns="0" bIns="0" rtlCol="0">
            <a:sp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b="1" dirty="0"/>
              <a:t>Negative</a:t>
            </a:r>
          </a:p>
        </p:txBody>
      </p:sp>
      <p:sp>
        <p:nvSpPr>
          <p:cNvPr id="180" name="Marvinfilledtextbox">
            <a:extLst>
              <a:ext uri="{FF2B5EF4-FFF2-40B4-BE49-F238E27FC236}">
                <a16:creationId xmlns:a16="http://schemas.microsoft.com/office/drawing/2014/main" id="{B2CBA9DA-724F-403F-8FBE-EAE32C43A885}"/>
              </a:ext>
            </a:extLst>
          </p:cNvPr>
          <p:cNvSpPr txBox="1">
            <a:spLocks/>
          </p:cNvSpPr>
          <p:nvPr>
            <p:custDataLst>
              <p:tags r:id="rId9"/>
            </p:custDataLst>
          </p:nvPr>
        </p:nvSpPr>
        <p:spPr>
          <a:xfrm>
            <a:off x="3689386" y="2996825"/>
            <a:ext cx="1827506" cy="1196587"/>
          </a:xfrm>
          <a:prstGeom prst="rect">
            <a:avLst/>
          </a:prstGeom>
          <a:solidFill>
            <a:srgbClr val="FDE0D7"/>
          </a:solidFill>
          <a:ln>
            <a:no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sz="1200" b="1" dirty="0"/>
              <a:t>False Negative (</a:t>
            </a:r>
            <a:r>
              <a:rPr lang="de-CH" sz="1200" b="1" dirty="0" err="1"/>
              <a:t>FN</a:t>
            </a:r>
            <a:r>
              <a:rPr lang="de-CH" sz="1200" b="1" dirty="0"/>
              <a:t>)</a:t>
            </a:r>
          </a:p>
          <a:p>
            <a:r>
              <a:rPr lang="de-CH" sz="1200" b="1" dirty="0"/>
              <a:t>Type II </a:t>
            </a:r>
            <a:r>
              <a:rPr lang="de-CH" sz="1200" b="1" dirty="0" err="1"/>
              <a:t>error</a:t>
            </a:r>
            <a:endParaRPr lang="de-CH" sz="1200" b="1" dirty="0"/>
          </a:p>
          <a:p>
            <a:endParaRPr lang="de-CH" sz="1200" b="1" dirty="0"/>
          </a:p>
          <a:p>
            <a:r>
              <a:rPr lang="de-CH" sz="1200" dirty="0"/>
              <a:t>Predicted negative, actual positive</a:t>
            </a:r>
            <a:endParaRPr lang="en-US" sz="1200" dirty="0"/>
          </a:p>
        </p:txBody>
      </p:sp>
      <p:sp>
        <p:nvSpPr>
          <p:cNvPr id="182" name="Marvinfilledtextbox">
            <a:extLst>
              <a:ext uri="{FF2B5EF4-FFF2-40B4-BE49-F238E27FC236}">
                <a16:creationId xmlns:a16="http://schemas.microsoft.com/office/drawing/2014/main" id="{811DED83-DEFB-47F0-A5FA-79DB2536E1F1}"/>
              </a:ext>
            </a:extLst>
          </p:cNvPr>
          <p:cNvSpPr txBox="1">
            <a:spLocks/>
          </p:cNvSpPr>
          <p:nvPr>
            <p:custDataLst>
              <p:tags r:id="rId10"/>
            </p:custDataLst>
          </p:nvPr>
        </p:nvSpPr>
        <p:spPr>
          <a:xfrm>
            <a:off x="1814412" y="2996825"/>
            <a:ext cx="1827506" cy="1196587"/>
          </a:xfrm>
          <a:prstGeom prst="rect">
            <a:avLst/>
          </a:prstGeom>
          <a:solidFill>
            <a:srgbClr val="A7D0DD"/>
          </a:solidFill>
          <a:ln>
            <a:no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sz="1200" b="1" dirty="0"/>
              <a:t>True Positive (TP)</a:t>
            </a:r>
          </a:p>
          <a:p>
            <a:endParaRPr lang="de-CH" sz="1200" b="1" dirty="0"/>
          </a:p>
          <a:p>
            <a:r>
              <a:rPr lang="de-CH" sz="1200" dirty="0"/>
              <a:t>Predicted positive, actual positive</a:t>
            </a:r>
            <a:endParaRPr lang="en-US" sz="1200" dirty="0"/>
          </a:p>
        </p:txBody>
      </p:sp>
      <p:sp>
        <p:nvSpPr>
          <p:cNvPr id="183" name="Marvinfilledtextbox">
            <a:extLst>
              <a:ext uri="{FF2B5EF4-FFF2-40B4-BE49-F238E27FC236}">
                <a16:creationId xmlns:a16="http://schemas.microsoft.com/office/drawing/2014/main" id="{D2766286-9295-4483-A9A9-6BB9909A69BA}"/>
              </a:ext>
            </a:extLst>
          </p:cNvPr>
          <p:cNvSpPr txBox="1">
            <a:spLocks/>
          </p:cNvSpPr>
          <p:nvPr>
            <p:custDataLst>
              <p:tags r:id="rId11"/>
            </p:custDataLst>
          </p:nvPr>
        </p:nvSpPr>
        <p:spPr>
          <a:xfrm>
            <a:off x="1814412" y="4244721"/>
            <a:ext cx="1827506" cy="1196587"/>
          </a:xfrm>
          <a:prstGeom prst="rect">
            <a:avLst/>
          </a:prstGeom>
          <a:solidFill>
            <a:srgbClr val="FDE0D7"/>
          </a:solidFill>
          <a:ln>
            <a:no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sz="1200" b="1" dirty="0"/>
              <a:t>False Positive (</a:t>
            </a:r>
            <a:r>
              <a:rPr lang="de-CH" sz="1200" b="1" dirty="0" err="1"/>
              <a:t>FP</a:t>
            </a:r>
            <a:r>
              <a:rPr lang="de-CH" sz="1200" b="1" dirty="0"/>
              <a:t>)</a:t>
            </a:r>
          </a:p>
          <a:p>
            <a:r>
              <a:rPr lang="de-CH" sz="1200" b="1" dirty="0"/>
              <a:t>Type I </a:t>
            </a:r>
            <a:r>
              <a:rPr lang="de-CH" sz="1200" b="1" dirty="0" err="1"/>
              <a:t>error</a:t>
            </a:r>
            <a:endParaRPr lang="de-CH" sz="1200" b="1" dirty="0"/>
          </a:p>
          <a:p>
            <a:endParaRPr lang="de-CH" sz="1200" b="1" dirty="0"/>
          </a:p>
          <a:p>
            <a:r>
              <a:rPr lang="de-CH" sz="1200" dirty="0"/>
              <a:t>Predicted positive, actual negative</a:t>
            </a:r>
            <a:endParaRPr lang="en-US" sz="1200" dirty="0"/>
          </a:p>
        </p:txBody>
      </p:sp>
      <p:sp>
        <p:nvSpPr>
          <p:cNvPr id="184" name="Marvinfilledtextbox">
            <a:extLst>
              <a:ext uri="{FF2B5EF4-FFF2-40B4-BE49-F238E27FC236}">
                <a16:creationId xmlns:a16="http://schemas.microsoft.com/office/drawing/2014/main" id="{BE7F1C6A-7F85-4E7A-9434-C20D730F5E0A}"/>
              </a:ext>
            </a:extLst>
          </p:cNvPr>
          <p:cNvSpPr txBox="1">
            <a:spLocks/>
          </p:cNvSpPr>
          <p:nvPr>
            <p:custDataLst>
              <p:tags r:id="rId12"/>
            </p:custDataLst>
          </p:nvPr>
        </p:nvSpPr>
        <p:spPr>
          <a:xfrm>
            <a:off x="3689386" y="4244721"/>
            <a:ext cx="1827506" cy="1196587"/>
          </a:xfrm>
          <a:prstGeom prst="rect">
            <a:avLst/>
          </a:prstGeom>
          <a:solidFill>
            <a:srgbClr val="A7D0DD"/>
          </a:solidFill>
          <a:ln>
            <a:no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sz="1200" b="1" dirty="0"/>
              <a:t>True Negative (TN)</a:t>
            </a:r>
          </a:p>
          <a:p>
            <a:endParaRPr lang="de-CH" sz="1200" b="1" dirty="0"/>
          </a:p>
          <a:p>
            <a:r>
              <a:rPr lang="de-CH" sz="1200" dirty="0"/>
              <a:t>Predicted negative, actual negative</a:t>
            </a:r>
            <a:endParaRPr lang="en-US" sz="1200" dirty="0"/>
          </a:p>
        </p:txBody>
      </p:sp>
      <p:cxnSp>
        <p:nvCxnSpPr>
          <p:cNvPr id="185" name="Straight Connector 184">
            <a:extLst>
              <a:ext uri="{FF2B5EF4-FFF2-40B4-BE49-F238E27FC236}">
                <a16:creationId xmlns:a16="http://schemas.microsoft.com/office/drawing/2014/main" id="{25B82391-FCBF-4A33-811A-613732333266}"/>
              </a:ext>
            </a:extLst>
          </p:cNvPr>
          <p:cNvCxnSpPr>
            <a:cxnSpLocks/>
          </p:cNvCxnSpPr>
          <p:nvPr/>
        </p:nvCxnSpPr>
        <p:spPr>
          <a:xfrm>
            <a:off x="1814412" y="2645082"/>
            <a:ext cx="3702480" cy="0"/>
          </a:xfrm>
          <a:prstGeom prst="line">
            <a:avLst/>
          </a:prstGeom>
          <a:ln w="1270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4BF98E9-1EDB-475B-A045-45ED2549554E}"/>
              </a:ext>
            </a:extLst>
          </p:cNvPr>
          <p:cNvCxnSpPr>
            <a:cxnSpLocks/>
          </p:cNvCxnSpPr>
          <p:nvPr/>
        </p:nvCxnSpPr>
        <p:spPr>
          <a:xfrm>
            <a:off x="1091113" y="2996825"/>
            <a:ext cx="0" cy="2444483"/>
          </a:xfrm>
          <a:prstGeom prst="line">
            <a:avLst/>
          </a:prstGeom>
          <a:ln w="1270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2" name="LineContentSeparatorDefaultVertical 24">
            <a:extLst>
              <a:ext uri="{FF2B5EF4-FFF2-40B4-BE49-F238E27FC236}">
                <a16:creationId xmlns:a16="http://schemas.microsoft.com/office/drawing/2014/main" id="{122EEAFF-B8FC-41BB-B308-FD1ADD2DE4E5}"/>
              </a:ext>
            </a:extLst>
          </p:cNvPr>
          <p:cNvCxnSpPr>
            <a:cxnSpLocks/>
          </p:cNvCxnSpPr>
          <p:nvPr>
            <p:custDataLst>
              <p:tags r:id="rId13"/>
            </p:custDataLst>
          </p:nvPr>
        </p:nvCxnSpPr>
        <p:spPr>
          <a:xfrm>
            <a:off x="5629068" y="1769940"/>
            <a:ext cx="0" cy="4291738"/>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4780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27" imgH="327" progId="TCLayout.ActiveDocument.1">
                  <p:embed/>
                </p:oleObj>
              </mc:Choice>
              <mc:Fallback>
                <p:oleObj name="think-cell Slide" r:id="rId4"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67DF93F-6548-447D-850C-A853C6913763}"/>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519011"/>
            <a:ext cx="11082528" cy="384721"/>
          </a:xfrm>
          <a:noFill/>
          <a:ln/>
          <a:extLst>
            <a:ext uri="{909E8E84-426E-40DD-AFC4-6F175D3DCCD1}">
              <a14:hiddenFill xmlns:a14="http://schemas.microsoft.com/office/drawing/2010/main">
                <a:solidFill>
                  <a:srgbClr val="FFFFFF"/>
                </a:solidFill>
              </a14:hiddenFill>
            </a:ext>
          </a:extLst>
        </p:spPr>
        <p:txBody>
          <a:bodyPr wrap="square" anchor="b" anchorCtr="0">
            <a:spAutoFit/>
          </a:bodyPr>
          <a:lstStyle/>
          <a:p>
            <a:r>
              <a:rPr lang="en-US" dirty="0"/>
              <a:t>But which metric should we use?</a:t>
            </a:r>
          </a:p>
        </p:txBody>
      </p:sp>
      <p:sp>
        <p:nvSpPr>
          <p:cNvPr id="12" name="TextBox 11">
            <a:extLst>
              <a:ext uri="{FF2B5EF4-FFF2-40B4-BE49-F238E27FC236}">
                <a16:creationId xmlns:a16="http://schemas.microsoft.com/office/drawing/2014/main" id="{50F2C0FB-26AC-4661-B9AF-2BE5BCA02C91}"/>
              </a:ext>
            </a:extLst>
          </p:cNvPr>
          <p:cNvSpPr txBox="1"/>
          <p:nvPr/>
        </p:nvSpPr>
        <p:spPr>
          <a:xfrm>
            <a:off x="5010791" y="3821193"/>
            <a:ext cx="1584230" cy="276999"/>
          </a:xfrm>
          <a:prstGeom prst="rect">
            <a:avLst/>
          </a:prstGeom>
          <a:ln>
            <a:noFill/>
          </a:ln>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t>It depends…</a:t>
            </a:r>
          </a:p>
        </p:txBody>
      </p:sp>
      <p:cxnSp>
        <p:nvCxnSpPr>
          <p:cNvPr id="13" name="Straight Connector 12">
            <a:extLst>
              <a:ext uri="{FF2B5EF4-FFF2-40B4-BE49-F238E27FC236}">
                <a16:creationId xmlns:a16="http://schemas.microsoft.com/office/drawing/2014/main" id="{AF501592-D456-4B7C-9F59-EB3D608A6BE8}"/>
              </a:ext>
            </a:extLst>
          </p:cNvPr>
          <p:cNvCxnSpPr/>
          <p:nvPr/>
        </p:nvCxnSpPr>
        <p:spPr>
          <a:xfrm>
            <a:off x="4861030" y="1721210"/>
            <a:ext cx="0" cy="4476965"/>
          </a:xfrm>
          <a:prstGeom prst="line">
            <a:avLst/>
          </a:prstGeom>
          <a:ln w="1270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A50909E-7BAB-4B54-945D-023A9C9E49D4}"/>
              </a:ext>
            </a:extLst>
          </p:cNvPr>
          <p:cNvGrpSpPr/>
          <p:nvPr/>
        </p:nvGrpSpPr>
        <p:grpSpPr>
          <a:xfrm>
            <a:off x="784080" y="3501426"/>
            <a:ext cx="442986" cy="209219"/>
            <a:chOff x="7956550" y="1098550"/>
            <a:chExt cx="687387" cy="341150"/>
          </a:xfrm>
        </p:grpSpPr>
        <p:sp>
          <p:nvSpPr>
            <p:cNvPr id="75" name="Rectangle 74">
              <a:extLst>
                <a:ext uri="{FF2B5EF4-FFF2-40B4-BE49-F238E27FC236}">
                  <a16:creationId xmlns:a16="http://schemas.microsoft.com/office/drawing/2014/main" id="{09CDB7BD-03A2-483A-BFB3-32862FA5B254}"/>
                </a:ext>
              </a:extLst>
            </p:cNvPr>
            <p:cNvSpPr/>
            <p:nvPr/>
          </p:nvSpPr>
          <p:spPr>
            <a:xfrm>
              <a:off x="7956550" y="1098550"/>
              <a:ext cx="315912" cy="148718"/>
            </a:xfrm>
            <a:prstGeom prst="rect">
              <a:avLst/>
            </a:prstGeom>
            <a:solidFill>
              <a:schemeClr val="accent2"/>
            </a:solidFill>
            <a:ln w="63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75">
              <a:extLst>
                <a:ext uri="{FF2B5EF4-FFF2-40B4-BE49-F238E27FC236}">
                  <a16:creationId xmlns:a16="http://schemas.microsoft.com/office/drawing/2014/main" id="{B113692F-E695-4E29-AC79-BEC055C17554}"/>
                </a:ext>
              </a:extLst>
            </p:cNvPr>
            <p:cNvSpPr/>
            <p:nvPr/>
          </p:nvSpPr>
          <p:spPr>
            <a:xfrm>
              <a:off x="8328025" y="1098550"/>
              <a:ext cx="315912" cy="148718"/>
            </a:xfrm>
            <a:prstGeom prst="rect">
              <a:avLst/>
            </a:prstGeom>
            <a:solidFill>
              <a:schemeClr val="bg1">
                <a:lumMod val="75000"/>
              </a:schemeClr>
            </a:solidFill>
            <a:ln w="63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Rectangle 76">
              <a:extLst>
                <a:ext uri="{FF2B5EF4-FFF2-40B4-BE49-F238E27FC236}">
                  <a16:creationId xmlns:a16="http://schemas.microsoft.com/office/drawing/2014/main" id="{C976D6A5-B96C-4BAF-90A8-4766C6DEC3B8}"/>
                </a:ext>
              </a:extLst>
            </p:cNvPr>
            <p:cNvSpPr/>
            <p:nvPr/>
          </p:nvSpPr>
          <p:spPr>
            <a:xfrm>
              <a:off x="7956550" y="1290982"/>
              <a:ext cx="315912" cy="148718"/>
            </a:xfrm>
            <a:prstGeom prst="rect">
              <a:avLst/>
            </a:prstGeom>
            <a:solidFill>
              <a:schemeClr val="bg1">
                <a:lumMod val="75000"/>
              </a:schemeClr>
            </a:solidFill>
            <a:ln w="63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Rectangle 77">
              <a:extLst>
                <a:ext uri="{FF2B5EF4-FFF2-40B4-BE49-F238E27FC236}">
                  <a16:creationId xmlns:a16="http://schemas.microsoft.com/office/drawing/2014/main" id="{A6AE1BBC-86C5-4649-B720-54931E82158D}"/>
                </a:ext>
              </a:extLst>
            </p:cNvPr>
            <p:cNvSpPr/>
            <p:nvPr/>
          </p:nvSpPr>
          <p:spPr>
            <a:xfrm>
              <a:off x="8328025" y="1290982"/>
              <a:ext cx="315912" cy="148718"/>
            </a:xfrm>
            <a:prstGeom prst="rect">
              <a:avLst/>
            </a:prstGeom>
            <a:solidFill>
              <a:schemeClr val="accent2"/>
            </a:solidFill>
            <a:ln w="63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6" name="TextBox 15">
            <a:extLst>
              <a:ext uri="{FF2B5EF4-FFF2-40B4-BE49-F238E27FC236}">
                <a16:creationId xmlns:a16="http://schemas.microsoft.com/office/drawing/2014/main" id="{3731AA80-BBAA-46BE-9AEB-1CB63E30A3C6}"/>
              </a:ext>
            </a:extLst>
          </p:cNvPr>
          <p:cNvSpPr txBox="1"/>
          <p:nvPr/>
        </p:nvSpPr>
        <p:spPr>
          <a:xfrm>
            <a:off x="554736" y="2709584"/>
            <a:ext cx="1224346" cy="276999"/>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t>Accuracy</a:t>
            </a:r>
          </a:p>
        </p:txBody>
      </p:sp>
      <p:sp>
        <p:nvSpPr>
          <p:cNvPr id="17" name="TextBox 16">
            <a:extLst>
              <a:ext uri="{FF2B5EF4-FFF2-40B4-BE49-F238E27FC236}">
                <a16:creationId xmlns:a16="http://schemas.microsoft.com/office/drawing/2014/main" id="{B2419EB9-5BB9-4C08-A223-E609F2CC35D4}"/>
              </a:ext>
            </a:extLst>
          </p:cNvPr>
          <p:cNvSpPr txBox="1"/>
          <p:nvPr/>
        </p:nvSpPr>
        <p:spPr>
          <a:xfrm>
            <a:off x="3455827" y="2634909"/>
            <a:ext cx="1255442" cy="830997"/>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b="1" dirty="0"/>
              <a:t>True positive rate</a:t>
            </a:r>
          </a:p>
        </p:txBody>
      </p:sp>
      <p:sp>
        <p:nvSpPr>
          <p:cNvPr id="18" name="TextBox 17">
            <a:extLst>
              <a:ext uri="{FF2B5EF4-FFF2-40B4-BE49-F238E27FC236}">
                <a16:creationId xmlns:a16="http://schemas.microsoft.com/office/drawing/2014/main" id="{87F56FBF-5B9E-44C5-AF44-FDA5EA0E4706}"/>
              </a:ext>
            </a:extLst>
          </p:cNvPr>
          <p:cNvSpPr txBox="1"/>
          <p:nvPr/>
        </p:nvSpPr>
        <p:spPr>
          <a:xfrm>
            <a:off x="3416797" y="2079933"/>
            <a:ext cx="1143185" cy="430887"/>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400" b="1" dirty="0"/>
              <a:t>False </a:t>
            </a:r>
            <a:br>
              <a:rPr lang="en-US" sz="1400" b="1" dirty="0"/>
            </a:br>
            <a:r>
              <a:rPr lang="en-US" sz="1400" b="1" dirty="0"/>
              <a:t>positive rate</a:t>
            </a:r>
          </a:p>
        </p:txBody>
      </p:sp>
      <p:sp>
        <p:nvSpPr>
          <p:cNvPr id="19" name="TextBox 18">
            <a:extLst>
              <a:ext uri="{FF2B5EF4-FFF2-40B4-BE49-F238E27FC236}">
                <a16:creationId xmlns:a16="http://schemas.microsoft.com/office/drawing/2014/main" id="{A3A5D7F6-03A6-4191-A08D-53F1624E2FD9}"/>
              </a:ext>
            </a:extLst>
          </p:cNvPr>
          <p:cNvSpPr txBox="1"/>
          <p:nvPr/>
        </p:nvSpPr>
        <p:spPr>
          <a:xfrm>
            <a:off x="1064349" y="1731152"/>
            <a:ext cx="2866818" cy="276999"/>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b="1" dirty="0"/>
              <a:t>Misclassification rate</a:t>
            </a:r>
          </a:p>
        </p:txBody>
      </p:sp>
      <p:sp>
        <p:nvSpPr>
          <p:cNvPr id="20" name="TextBox 19">
            <a:extLst>
              <a:ext uri="{FF2B5EF4-FFF2-40B4-BE49-F238E27FC236}">
                <a16:creationId xmlns:a16="http://schemas.microsoft.com/office/drawing/2014/main" id="{22101E58-6DFC-4C81-BD99-015EEC9C2E3E}"/>
              </a:ext>
            </a:extLst>
          </p:cNvPr>
          <p:cNvSpPr txBox="1">
            <a:spLocks/>
          </p:cNvSpPr>
          <p:nvPr/>
        </p:nvSpPr>
        <p:spPr>
          <a:xfrm>
            <a:off x="557534" y="2295376"/>
            <a:ext cx="896079" cy="215444"/>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400" dirty="0"/>
              <a:t>Precision</a:t>
            </a:r>
          </a:p>
        </p:txBody>
      </p:sp>
      <p:sp>
        <p:nvSpPr>
          <p:cNvPr id="21" name="TextBox 20">
            <a:extLst>
              <a:ext uri="{FF2B5EF4-FFF2-40B4-BE49-F238E27FC236}">
                <a16:creationId xmlns:a16="http://schemas.microsoft.com/office/drawing/2014/main" id="{D1C4D347-F406-4564-9136-092EA9683D4A}"/>
              </a:ext>
            </a:extLst>
          </p:cNvPr>
          <p:cNvSpPr txBox="1">
            <a:spLocks/>
          </p:cNvSpPr>
          <p:nvPr/>
        </p:nvSpPr>
        <p:spPr>
          <a:xfrm>
            <a:off x="557534" y="3193870"/>
            <a:ext cx="896079" cy="215444"/>
          </a:xfrm>
          <a:prstGeom prst="rect">
            <a:avLst/>
          </a:prstGeom>
        </p:spPr>
        <p:txBody>
          <a:bodyPr vert="horz" wrap="non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sz="1400" dirty="0"/>
              <a:t>Prevalence</a:t>
            </a:r>
            <a:endParaRPr lang="en-US" sz="1400" dirty="0"/>
          </a:p>
        </p:txBody>
      </p:sp>
      <p:grpSp>
        <p:nvGrpSpPr>
          <p:cNvPr id="22" name="Group 21">
            <a:extLst>
              <a:ext uri="{FF2B5EF4-FFF2-40B4-BE49-F238E27FC236}">
                <a16:creationId xmlns:a16="http://schemas.microsoft.com/office/drawing/2014/main" id="{658E5691-90E1-4A39-AE0E-39AF027E54AE}"/>
              </a:ext>
            </a:extLst>
          </p:cNvPr>
          <p:cNvGrpSpPr/>
          <p:nvPr/>
        </p:nvGrpSpPr>
        <p:grpSpPr>
          <a:xfrm>
            <a:off x="2004185" y="2576441"/>
            <a:ext cx="1102814" cy="3611790"/>
            <a:chOff x="1975088" y="1908440"/>
            <a:chExt cx="1402706" cy="4593960"/>
          </a:xfrm>
        </p:grpSpPr>
        <p:sp>
          <p:nvSpPr>
            <p:cNvPr id="24" name="Freeform 794">
              <a:extLst>
                <a:ext uri="{FF2B5EF4-FFF2-40B4-BE49-F238E27FC236}">
                  <a16:creationId xmlns:a16="http://schemas.microsoft.com/office/drawing/2014/main" id="{40EC8B3C-407C-4D8A-BB63-8ABDE00DE24D}"/>
                </a:ext>
              </a:extLst>
            </p:cNvPr>
            <p:cNvSpPr>
              <a:spLocks/>
            </p:cNvSpPr>
            <p:nvPr/>
          </p:nvSpPr>
          <p:spPr bwMode="auto">
            <a:xfrm>
              <a:off x="2167589" y="6211002"/>
              <a:ext cx="477890" cy="291398"/>
            </a:xfrm>
            <a:custGeom>
              <a:avLst/>
              <a:gdLst>
                <a:gd name="T0" fmla="*/ 288 w 355"/>
                <a:gd name="T1" fmla="*/ 1 h 213"/>
                <a:gd name="T2" fmla="*/ 305 w 355"/>
                <a:gd name="T3" fmla="*/ 10 h 213"/>
                <a:gd name="T4" fmla="*/ 308 w 355"/>
                <a:gd name="T5" fmla="*/ 31 h 213"/>
                <a:gd name="T6" fmla="*/ 324 w 355"/>
                <a:gd name="T7" fmla="*/ 24 h 213"/>
                <a:gd name="T8" fmla="*/ 341 w 355"/>
                <a:gd name="T9" fmla="*/ 23 h 213"/>
                <a:gd name="T10" fmla="*/ 349 w 355"/>
                <a:gd name="T11" fmla="*/ 31 h 213"/>
                <a:gd name="T12" fmla="*/ 347 w 355"/>
                <a:gd name="T13" fmla="*/ 43 h 213"/>
                <a:gd name="T14" fmla="*/ 347 w 355"/>
                <a:gd name="T15" fmla="*/ 70 h 213"/>
                <a:gd name="T16" fmla="*/ 347 w 355"/>
                <a:gd name="T17" fmla="*/ 96 h 213"/>
                <a:gd name="T18" fmla="*/ 353 w 355"/>
                <a:gd name="T19" fmla="*/ 110 h 213"/>
                <a:gd name="T20" fmla="*/ 355 w 355"/>
                <a:gd name="T21" fmla="*/ 136 h 213"/>
                <a:gd name="T22" fmla="*/ 353 w 355"/>
                <a:gd name="T23" fmla="*/ 155 h 213"/>
                <a:gd name="T24" fmla="*/ 350 w 355"/>
                <a:gd name="T25" fmla="*/ 165 h 213"/>
                <a:gd name="T26" fmla="*/ 337 w 355"/>
                <a:gd name="T27" fmla="*/ 172 h 213"/>
                <a:gd name="T28" fmla="*/ 305 w 355"/>
                <a:gd name="T29" fmla="*/ 177 h 213"/>
                <a:gd name="T30" fmla="*/ 263 w 355"/>
                <a:gd name="T31" fmla="*/ 187 h 213"/>
                <a:gd name="T32" fmla="*/ 233 w 355"/>
                <a:gd name="T33" fmla="*/ 195 h 213"/>
                <a:gd name="T34" fmla="*/ 188 w 355"/>
                <a:gd name="T35" fmla="*/ 204 h 213"/>
                <a:gd name="T36" fmla="*/ 133 w 355"/>
                <a:gd name="T37" fmla="*/ 210 h 213"/>
                <a:gd name="T38" fmla="*/ 79 w 355"/>
                <a:gd name="T39" fmla="*/ 211 h 213"/>
                <a:gd name="T40" fmla="*/ 32 w 355"/>
                <a:gd name="T41" fmla="*/ 205 h 213"/>
                <a:gd name="T42" fmla="*/ 1 w 355"/>
                <a:gd name="T43" fmla="*/ 186 h 213"/>
                <a:gd name="T44" fmla="*/ 0 w 355"/>
                <a:gd name="T45" fmla="*/ 168 h 213"/>
                <a:gd name="T46" fmla="*/ 1 w 355"/>
                <a:gd name="T47" fmla="*/ 159 h 213"/>
                <a:gd name="T48" fmla="*/ 2 w 355"/>
                <a:gd name="T49" fmla="*/ 158 h 213"/>
                <a:gd name="T50" fmla="*/ 9 w 355"/>
                <a:gd name="T51" fmla="*/ 150 h 213"/>
                <a:gd name="T52" fmla="*/ 27 w 355"/>
                <a:gd name="T53" fmla="*/ 140 h 213"/>
                <a:gd name="T54" fmla="*/ 61 w 355"/>
                <a:gd name="T55" fmla="*/ 136 h 213"/>
                <a:gd name="T56" fmla="*/ 90 w 355"/>
                <a:gd name="T57" fmla="*/ 129 h 213"/>
                <a:gd name="T58" fmla="*/ 136 w 355"/>
                <a:gd name="T59" fmla="*/ 106 h 213"/>
                <a:gd name="T60" fmla="*/ 196 w 355"/>
                <a:gd name="T61" fmla="*/ 65 h 213"/>
                <a:gd name="T62" fmla="*/ 267 w 355"/>
                <a:gd name="T63" fmla="*/ 2 h 213"/>
                <a:gd name="T64" fmla="*/ 279 w 355"/>
                <a:gd name="T6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213">
                  <a:moveTo>
                    <a:pt x="279" y="0"/>
                  </a:moveTo>
                  <a:lnTo>
                    <a:pt x="288" y="1"/>
                  </a:lnTo>
                  <a:lnTo>
                    <a:pt x="297" y="5"/>
                  </a:lnTo>
                  <a:lnTo>
                    <a:pt x="305" y="10"/>
                  </a:lnTo>
                  <a:lnTo>
                    <a:pt x="309" y="19"/>
                  </a:lnTo>
                  <a:lnTo>
                    <a:pt x="308" y="31"/>
                  </a:lnTo>
                  <a:lnTo>
                    <a:pt x="315" y="28"/>
                  </a:lnTo>
                  <a:lnTo>
                    <a:pt x="324" y="24"/>
                  </a:lnTo>
                  <a:lnTo>
                    <a:pt x="333" y="23"/>
                  </a:lnTo>
                  <a:lnTo>
                    <a:pt x="341" y="23"/>
                  </a:lnTo>
                  <a:lnTo>
                    <a:pt x="346" y="24"/>
                  </a:lnTo>
                  <a:lnTo>
                    <a:pt x="349" y="31"/>
                  </a:lnTo>
                  <a:lnTo>
                    <a:pt x="349" y="34"/>
                  </a:lnTo>
                  <a:lnTo>
                    <a:pt x="347" y="43"/>
                  </a:lnTo>
                  <a:lnTo>
                    <a:pt x="347" y="56"/>
                  </a:lnTo>
                  <a:lnTo>
                    <a:pt x="347" y="70"/>
                  </a:lnTo>
                  <a:lnTo>
                    <a:pt x="347" y="84"/>
                  </a:lnTo>
                  <a:lnTo>
                    <a:pt x="347" y="96"/>
                  </a:lnTo>
                  <a:lnTo>
                    <a:pt x="350" y="102"/>
                  </a:lnTo>
                  <a:lnTo>
                    <a:pt x="353" y="110"/>
                  </a:lnTo>
                  <a:lnTo>
                    <a:pt x="354" y="122"/>
                  </a:lnTo>
                  <a:lnTo>
                    <a:pt x="355" y="136"/>
                  </a:lnTo>
                  <a:lnTo>
                    <a:pt x="354" y="149"/>
                  </a:lnTo>
                  <a:lnTo>
                    <a:pt x="353" y="155"/>
                  </a:lnTo>
                  <a:lnTo>
                    <a:pt x="351" y="160"/>
                  </a:lnTo>
                  <a:lnTo>
                    <a:pt x="350" y="165"/>
                  </a:lnTo>
                  <a:lnTo>
                    <a:pt x="347" y="168"/>
                  </a:lnTo>
                  <a:lnTo>
                    <a:pt x="337" y="172"/>
                  </a:lnTo>
                  <a:lnTo>
                    <a:pt x="323" y="174"/>
                  </a:lnTo>
                  <a:lnTo>
                    <a:pt x="305" y="177"/>
                  </a:lnTo>
                  <a:lnTo>
                    <a:pt x="285" y="181"/>
                  </a:lnTo>
                  <a:lnTo>
                    <a:pt x="263" y="187"/>
                  </a:lnTo>
                  <a:lnTo>
                    <a:pt x="251" y="191"/>
                  </a:lnTo>
                  <a:lnTo>
                    <a:pt x="233" y="195"/>
                  </a:lnTo>
                  <a:lnTo>
                    <a:pt x="213" y="200"/>
                  </a:lnTo>
                  <a:lnTo>
                    <a:pt x="188" y="204"/>
                  </a:lnTo>
                  <a:lnTo>
                    <a:pt x="161" y="208"/>
                  </a:lnTo>
                  <a:lnTo>
                    <a:pt x="133" y="210"/>
                  </a:lnTo>
                  <a:lnTo>
                    <a:pt x="106" y="213"/>
                  </a:lnTo>
                  <a:lnTo>
                    <a:pt x="79" y="211"/>
                  </a:lnTo>
                  <a:lnTo>
                    <a:pt x="54" y="210"/>
                  </a:lnTo>
                  <a:lnTo>
                    <a:pt x="32" y="205"/>
                  </a:lnTo>
                  <a:lnTo>
                    <a:pt x="14" y="197"/>
                  </a:lnTo>
                  <a:lnTo>
                    <a:pt x="1" y="186"/>
                  </a:lnTo>
                  <a:lnTo>
                    <a:pt x="0" y="177"/>
                  </a:lnTo>
                  <a:lnTo>
                    <a:pt x="0" y="168"/>
                  </a:lnTo>
                  <a:lnTo>
                    <a:pt x="1" y="161"/>
                  </a:lnTo>
                  <a:lnTo>
                    <a:pt x="1" y="159"/>
                  </a:lnTo>
                  <a:lnTo>
                    <a:pt x="1" y="159"/>
                  </a:lnTo>
                  <a:lnTo>
                    <a:pt x="2" y="158"/>
                  </a:lnTo>
                  <a:lnTo>
                    <a:pt x="5" y="155"/>
                  </a:lnTo>
                  <a:lnTo>
                    <a:pt x="9" y="150"/>
                  </a:lnTo>
                  <a:lnTo>
                    <a:pt x="16" y="145"/>
                  </a:lnTo>
                  <a:lnTo>
                    <a:pt x="27" y="140"/>
                  </a:lnTo>
                  <a:lnTo>
                    <a:pt x="41" y="137"/>
                  </a:lnTo>
                  <a:lnTo>
                    <a:pt x="61" y="136"/>
                  </a:lnTo>
                  <a:lnTo>
                    <a:pt x="73" y="133"/>
                  </a:lnTo>
                  <a:lnTo>
                    <a:pt x="90" y="129"/>
                  </a:lnTo>
                  <a:lnTo>
                    <a:pt x="110" y="120"/>
                  </a:lnTo>
                  <a:lnTo>
                    <a:pt x="136" y="106"/>
                  </a:lnTo>
                  <a:lnTo>
                    <a:pt x="164" y="88"/>
                  </a:lnTo>
                  <a:lnTo>
                    <a:pt x="196" y="65"/>
                  </a:lnTo>
                  <a:lnTo>
                    <a:pt x="231" y="37"/>
                  </a:lnTo>
                  <a:lnTo>
                    <a:pt x="267" y="2"/>
                  </a:lnTo>
                  <a:lnTo>
                    <a:pt x="272" y="0"/>
                  </a:lnTo>
                  <a:lnTo>
                    <a:pt x="27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795">
              <a:extLst>
                <a:ext uri="{FF2B5EF4-FFF2-40B4-BE49-F238E27FC236}">
                  <a16:creationId xmlns:a16="http://schemas.microsoft.com/office/drawing/2014/main" id="{E9FAE46E-39AB-4999-8471-A610C21A8101}"/>
                </a:ext>
              </a:extLst>
            </p:cNvPr>
            <p:cNvSpPr>
              <a:spLocks/>
            </p:cNvSpPr>
            <p:nvPr/>
          </p:nvSpPr>
          <p:spPr bwMode="auto">
            <a:xfrm>
              <a:off x="2754518" y="6211002"/>
              <a:ext cx="476543" cy="291398"/>
            </a:xfrm>
            <a:custGeom>
              <a:avLst/>
              <a:gdLst>
                <a:gd name="T0" fmla="*/ 83 w 354"/>
                <a:gd name="T1" fmla="*/ 0 h 213"/>
                <a:gd name="T2" fmla="*/ 123 w 354"/>
                <a:gd name="T3" fmla="*/ 37 h 213"/>
                <a:gd name="T4" fmla="*/ 190 w 354"/>
                <a:gd name="T5" fmla="*/ 88 h 213"/>
                <a:gd name="T6" fmla="*/ 244 w 354"/>
                <a:gd name="T7" fmla="*/ 120 h 213"/>
                <a:gd name="T8" fmla="*/ 281 w 354"/>
                <a:gd name="T9" fmla="*/ 133 h 213"/>
                <a:gd name="T10" fmla="*/ 313 w 354"/>
                <a:gd name="T11" fmla="*/ 137 h 213"/>
                <a:gd name="T12" fmla="*/ 337 w 354"/>
                <a:gd name="T13" fmla="*/ 145 h 213"/>
                <a:gd name="T14" fmla="*/ 349 w 354"/>
                <a:gd name="T15" fmla="*/ 155 h 213"/>
                <a:gd name="T16" fmla="*/ 353 w 354"/>
                <a:gd name="T17" fmla="*/ 159 h 213"/>
                <a:gd name="T18" fmla="*/ 353 w 354"/>
                <a:gd name="T19" fmla="*/ 161 h 213"/>
                <a:gd name="T20" fmla="*/ 354 w 354"/>
                <a:gd name="T21" fmla="*/ 177 h 213"/>
                <a:gd name="T22" fmla="*/ 340 w 354"/>
                <a:gd name="T23" fmla="*/ 197 h 213"/>
                <a:gd name="T24" fmla="*/ 300 w 354"/>
                <a:gd name="T25" fmla="*/ 210 h 213"/>
                <a:gd name="T26" fmla="*/ 249 w 354"/>
                <a:gd name="T27" fmla="*/ 213 h 213"/>
                <a:gd name="T28" fmla="*/ 192 w 354"/>
                <a:gd name="T29" fmla="*/ 208 h 213"/>
                <a:gd name="T30" fmla="*/ 142 w 354"/>
                <a:gd name="T31" fmla="*/ 200 h 213"/>
                <a:gd name="T32" fmla="*/ 104 w 354"/>
                <a:gd name="T33" fmla="*/ 191 h 213"/>
                <a:gd name="T34" fmla="*/ 69 w 354"/>
                <a:gd name="T35" fmla="*/ 181 h 213"/>
                <a:gd name="T36" fmla="*/ 31 w 354"/>
                <a:gd name="T37" fmla="*/ 174 h 213"/>
                <a:gd name="T38" fmla="*/ 8 w 354"/>
                <a:gd name="T39" fmla="*/ 168 h 213"/>
                <a:gd name="T40" fmla="*/ 3 w 354"/>
                <a:gd name="T41" fmla="*/ 160 h 213"/>
                <a:gd name="T42" fmla="*/ 0 w 354"/>
                <a:gd name="T43" fmla="*/ 149 h 213"/>
                <a:gd name="T44" fmla="*/ 0 w 354"/>
                <a:gd name="T45" fmla="*/ 122 h 213"/>
                <a:gd name="T46" fmla="*/ 5 w 354"/>
                <a:gd name="T47" fmla="*/ 102 h 213"/>
                <a:gd name="T48" fmla="*/ 8 w 354"/>
                <a:gd name="T49" fmla="*/ 84 h 213"/>
                <a:gd name="T50" fmla="*/ 6 w 354"/>
                <a:gd name="T51" fmla="*/ 56 h 213"/>
                <a:gd name="T52" fmla="*/ 5 w 354"/>
                <a:gd name="T53" fmla="*/ 34 h 213"/>
                <a:gd name="T54" fmla="*/ 8 w 354"/>
                <a:gd name="T55" fmla="*/ 24 h 213"/>
                <a:gd name="T56" fmla="*/ 20 w 354"/>
                <a:gd name="T57" fmla="*/ 23 h 213"/>
                <a:gd name="T58" fmla="*/ 38 w 354"/>
                <a:gd name="T59" fmla="*/ 28 h 213"/>
                <a:gd name="T60" fmla="*/ 45 w 354"/>
                <a:gd name="T61" fmla="*/ 19 h 213"/>
                <a:gd name="T62" fmla="*/ 56 w 354"/>
                <a:gd name="T63" fmla="*/ 5 h 213"/>
                <a:gd name="T64" fmla="*/ 74 w 354"/>
                <a:gd name="T6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4" h="213">
                  <a:moveTo>
                    <a:pt x="74" y="0"/>
                  </a:moveTo>
                  <a:lnTo>
                    <a:pt x="83" y="0"/>
                  </a:lnTo>
                  <a:lnTo>
                    <a:pt x="87" y="2"/>
                  </a:lnTo>
                  <a:lnTo>
                    <a:pt x="123" y="37"/>
                  </a:lnTo>
                  <a:lnTo>
                    <a:pt x="158" y="65"/>
                  </a:lnTo>
                  <a:lnTo>
                    <a:pt x="190" y="88"/>
                  </a:lnTo>
                  <a:lnTo>
                    <a:pt x="218" y="106"/>
                  </a:lnTo>
                  <a:lnTo>
                    <a:pt x="244" y="120"/>
                  </a:lnTo>
                  <a:lnTo>
                    <a:pt x="264" y="129"/>
                  </a:lnTo>
                  <a:lnTo>
                    <a:pt x="281" y="133"/>
                  </a:lnTo>
                  <a:lnTo>
                    <a:pt x="294" y="136"/>
                  </a:lnTo>
                  <a:lnTo>
                    <a:pt x="313" y="137"/>
                  </a:lnTo>
                  <a:lnTo>
                    <a:pt x="327" y="140"/>
                  </a:lnTo>
                  <a:lnTo>
                    <a:pt x="337" y="145"/>
                  </a:lnTo>
                  <a:lnTo>
                    <a:pt x="345" y="150"/>
                  </a:lnTo>
                  <a:lnTo>
                    <a:pt x="349" y="155"/>
                  </a:lnTo>
                  <a:lnTo>
                    <a:pt x="351" y="158"/>
                  </a:lnTo>
                  <a:lnTo>
                    <a:pt x="353" y="159"/>
                  </a:lnTo>
                  <a:lnTo>
                    <a:pt x="353" y="159"/>
                  </a:lnTo>
                  <a:lnTo>
                    <a:pt x="353" y="161"/>
                  </a:lnTo>
                  <a:lnTo>
                    <a:pt x="354" y="168"/>
                  </a:lnTo>
                  <a:lnTo>
                    <a:pt x="354" y="177"/>
                  </a:lnTo>
                  <a:lnTo>
                    <a:pt x="354" y="186"/>
                  </a:lnTo>
                  <a:lnTo>
                    <a:pt x="340" y="197"/>
                  </a:lnTo>
                  <a:lnTo>
                    <a:pt x="322" y="205"/>
                  </a:lnTo>
                  <a:lnTo>
                    <a:pt x="300" y="210"/>
                  </a:lnTo>
                  <a:lnTo>
                    <a:pt x="275" y="211"/>
                  </a:lnTo>
                  <a:lnTo>
                    <a:pt x="249" y="213"/>
                  </a:lnTo>
                  <a:lnTo>
                    <a:pt x="221" y="210"/>
                  </a:lnTo>
                  <a:lnTo>
                    <a:pt x="192" y="208"/>
                  </a:lnTo>
                  <a:lnTo>
                    <a:pt x="167" y="204"/>
                  </a:lnTo>
                  <a:lnTo>
                    <a:pt x="142" y="200"/>
                  </a:lnTo>
                  <a:lnTo>
                    <a:pt x="121" y="195"/>
                  </a:lnTo>
                  <a:lnTo>
                    <a:pt x="104" y="191"/>
                  </a:lnTo>
                  <a:lnTo>
                    <a:pt x="91" y="187"/>
                  </a:lnTo>
                  <a:lnTo>
                    <a:pt x="69" y="181"/>
                  </a:lnTo>
                  <a:lnTo>
                    <a:pt x="49" y="177"/>
                  </a:lnTo>
                  <a:lnTo>
                    <a:pt x="31" y="174"/>
                  </a:lnTo>
                  <a:lnTo>
                    <a:pt x="17" y="172"/>
                  </a:lnTo>
                  <a:lnTo>
                    <a:pt x="8" y="168"/>
                  </a:lnTo>
                  <a:lnTo>
                    <a:pt x="5" y="165"/>
                  </a:lnTo>
                  <a:lnTo>
                    <a:pt x="3" y="160"/>
                  </a:lnTo>
                  <a:lnTo>
                    <a:pt x="1" y="155"/>
                  </a:lnTo>
                  <a:lnTo>
                    <a:pt x="0" y="149"/>
                  </a:lnTo>
                  <a:lnTo>
                    <a:pt x="0" y="136"/>
                  </a:lnTo>
                  <a:lnTo>
                    <a:pt x="0" y="122"/>
                  </a:lnTo>
                  <a:lnTo>
                    <a:pt x="3" y="110"/>
                  </a:lnTo>
                  <a:lnTo>
                    <a:pt x="5" y="102"/>
                  </a:lnTo>
                  <a:lnTo>
                    <a:pt x="6" y="96"/>
                  </a:lnTo>
                  <a:lnTo>
                    <a:pt x="8" y="84"/>
                  </a:lnTo>
                  <a:lnTo>
                    <a:pt x="8" y="70"/>
                  </a:lnTo>
                  <a:lnTo>
                    <a:pt x="6" y="56"/>
                  </a:lnTo>
                  <a:lnTo>
                    <a:pt x="6" y="43"/>
                  </a:lnTo>
                  <a:lnTo>
                    <a:pt x="5" y="34"/>
                  </a:lnTo>
                  <a:lnTo>
                    <a:pt x="5" y="31"/>
                  </a:lnTo>
                  <a:lnTo>
                    <a:pt x="8" y="24"/>
                  </a:lnTo>
                  <a:lnTo>
                    <a:pt x="14" y="23"/>
                  </a:lnTo>
                  <a:lnTo>
                    <a:pt x="20" y="23"/>
                  </a:lnTo>
                  <a:lnTo>
                    <a:pt x="29" y="24"/>
                  </a:lnTo>
                  <a:lnTo>
                    <a:pt x="38" y="28"/>
                  </a:lnTo>
                  <a:lnTo>
                    <a:pt x="46" y="31"/>
                  </a:lnTo>
                  <a:lnTo>
                    <a:pt x="45" y="19"/>
                  </a:lnTo>
                  <a:lnTo>
                    <a:pt x="49" y="10"/>
                  </a:lnTo>
                  <a:lnTo>
                    <a:pt x="56" y="5"/>
                  </a:lnTo>
                  <a:lnTo>
                    <a:pt x="65" y="1"/>
                  </a:lnTo>
                  <a:lnTo>
                    <a:pt x="7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796">
              <a:extLst>
                <a:ext uri="{FF2B5EF4-FFF2-40B4-BE49-F238E27FC236}">
                  <a16:creationId xmlns:a16="http://schemas.microsoft.com/office/drawing/2014/main" id="{F94A6A90-147C-4D4B-B71A-66F9BB8B2D8C}"/>
                </a:ext>
              </a:extLst>
            </p:cNvPr>
            <p:cNvSpPr>
              <a:spLocks/>
            </p:cNvSpPr>
            <p:nvPr/>
          </p:nvSpPr>
          <p:spPr bwMode="auto">
            <a:xfrm>
              <a:off x="1993934" y="4384636"/>
              <a:ext cx="183079" cy="480191"/>
            </a:xfrm>
            <a:custGeom>
              <a:avLst/>
              <a:gdLst>
                <a:gd name="T0" fmla="*/ 109 w 136"/>
                <a:gd name="T1" fmla="*/ 9 h 351"/>
                <a:gd name="T2" fmla="*/ 104 w 136"/>
                <a:gd name="T3" fmla="*/ 53 h 351"/>
                <a:gd name="T4" fmla="*/ 107 w 136"/>
                <a:gd name="T5" fmla="*/ 83 h 351"/>
                <a:gd name="T6" fmla="*/ 111 w 136"/>
                <a:gd name="T7" fmla="*/ 127 h 351"/>
                <a:gd name="T8" fmla="*/ 115 w 136"/>
                <a:gd name="T9" fmla="*/ 180 h 351"/>
                <a:gd name="T10" fmla="*/ 117 w 136"/>
                <a:gd name="T11" fmla="*/ 225 h 351"/>
                <a:gd name="T12" fmla="*/ 117 w 136"/>
                <a:gd name="T13" fmla="*/ 247 h 351"/>
                <a:gd name="T14" fmla="*/ 107 w 136"/>
                <a:gd name="T15" fmla="*/ 263 h 351"/>
                <a:gd name="T16" fmla="*/ 94 w 136"/>
                <a:gd name="T17" fmla="*/ 258 h 351"/>
                <a:gd name="T18" fmla="*/ 85 w 136"/>
                <a:gd name="T19" fmla="*/ 242 h 351"/>
                <a:gd name="T20" fmla="*/ 85 w 136"/>
                <a:gd name="T21" fmla="*/ 219 h 351"/>
                <a:gd name="T22" fmla="*/ 83 w 136"/>
                <a:gd name="T23" fmla="*/ 194 h 351"/>
                <a:gd name="T24" fmla="*/ 74 w 136"/>
                <a:gd name="T25" fmla="*/ 176 h 351"/>
                <a:gd name="T26" fmla="*/ 59 w 136"/>
                <a:gd name="T27" fmla="*/ 176 h 351"/>
                <a:gd name="T28" fmla="*/ 53 w 136"/>
                <a:gd name="T29" fmla="*/ 198 h 351"/>
                <a:gd name="T30" fmla="*/ 53 w 136"/>
                <a:gd name="T31" fmla="*/ 231 h 351"/>
                <a:gd name="T32" fmla="*/ 56 w 136"/>
                <a:gd name="T33" fmla="*/ 265 h 351"/>
                <a:gd name="T34" fmla="*/ 58 w 136"/>
                <a:gd name="T35" fmla="*/ 287 h 351"/>
                <a:gd name="T36" fmla="*/ 62 w 136"/>
                <a:gd name="T37" fmla="*/ 290 h 351"/>
                <a:gd name="T38" fmla="*/ 81 w 136"/>
                <a:gd name="T39" fmla="*/ 299 h 351"/>
                <a:gd name="T40" fmla="*/ 108 w 136"/>
                <a:gd name="T41" fmla="*/ 311 h 351"/>
                <a:gd name="T42" fmla="*/ 127 w 136"/>
                <a:gd name="T43" fmla="*/ 324 h 351"/>
                <a:gd name="T44" fmla="*/ 136 w 136"/>
                <a:gd name="T45" fmla="*/ 338 h 351"/>
                <a:gd name="T46" fmla="*/ 131 w 136"/>
                <a:gd name="T47" fmla="*/ 351 h 351"/>
                <a:gd name="T48" fmla="*/ 117 w 136"/>
                <a:gd name="T49" fmla="*/ 348 h 351"/>
                <a:gd name="T50" fmla="*/ 90 w 136"/>
                <a:gd name="T51" fmla="*/ 339 h 351"/>
                <a:gd name="T52" fmla="*/ 59 w 136"/>
                <a:gd name="T53" fmla="*/ 325 h 351"/>
                <a:gd name="T54" fmla="*/ 35 w 136"/>
                <a:gd name="T55" fmla="*/ 313 h 351"/>
                <a:gd name="T56" fmla="*/ 25 w 136"/>
                <a:gd name="T57" fmla="*/ 308 h 351"/>
                <a:gd name="T58" fmla="*/ 36 w 136"/>
                <a:gd name="T59" fmla="*/ 86 h 351"/>
                <a:gd name="T60" fmla="*/ 38 w 136"/>
                <a:gd name="T61" fmla="*/ 71 h 351"/>
                <a:gd name="T62" fmla="*/ 41 w 136"/>
                <a:gd name="T63" fmla="*/ 2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351">
                  <a:moveTo>
                    <a:pt x="44" y="0"/>
                  </a:moveTo>
                  <a:lnTo>
                    <a:pt x="109" y="9"/>
                  </a:lnTo>
                  <a:lnTo>
                    <a:pt x="106" y="34"/>
                  </a:lnTo>
                  <a:lnTo>
                    <a:pt x="104" y="53"/>
                  </a:lnTo>
                  <a:lnTo>
                    <a:pt x="104" y="67"/>
                  </a:lnTo>
                  <a:lnTo>
                    <a:pt x="107" y="83"/>
                  </a:lnTo>
                  <a:lnTo>
                    <a:pt x="108" y="103"/>
                  </a:lnTo>
                  <a:lnTo>
                    <a:pt x="111" y="127"/>
                  </a:lnTo>
                  <a:lnTo>
                    <a:pt x="113" y="154"/>
                  </a:lnTo>
                  <a:lnTo>
                    <a:pt x="115" y="180"/>
                  </a:lnTo>
                  <a:lnTo>
                    <a:pt x="116" y="204"/>
                  </a:lnTo>
                  <a:lnTo>
                    <a:pt x="117" y="225"/>
                  </a:lnTo>
                  <a:lnTo>
                    <a:pt x="117" y="239"/>
                  </a:lnTo>
                  <a:lnTo>
                    <a:pt x="117" y="247"/>
                  </a:lnTo>
                  <a:lnTo>
                    <a:pt x="113" y="257"/>
                  </a:lnTo>
                  <a:lnTo>
                    <a:pt x="107" y="263"/>
                  </a:lnTo>
                  <a:lnTo>
                    <a:pt x="100" y="263"/>
                  </a:lnTo>
                  <a:lnTo>
                    <a:pt x="94" y="258"/>
                  </a:lnTo>
                  <a:lnTo>
                    <a:pt x="88" y="249"/>
                  </a:lnTo>
                  <a:lnTo>
                    <a:pt x="85" y="242"/>
                  </a:lnTo>
                  <a:lnTo>
                    <a:pt x="85" y="231"/>
                  </a:lnTo>
                  <a:lnTo>
                    <a:pt x="85" y="219"/>
                  </a:lnTo>
                  <a:lnTo>
                    <a:pt x="84" y="206"/>
                  </a:lnTo>
                  <a:lnTo>
                    <a:pt x="83" y="194"/>
                  </a:lnTo>
                  <a:lnTo>
                    <a:pt x="80" y="184"/>
                  </a:lnTo>
                  <a:lnTo>
                    <a:pt x="74" y="176"/>
                  </a:lnTo>
                  <a:lnTo>
                    <a:pt x="66" y="174"/>
                  </a:lnTo>
                  <a:lnTo>
                    <a:pt x="59" y="176"/>
                  </a:lnTo>
                  <a:lnTo>
                    <a:pt x="56" y="185"/>
                  </a:lnTo>
                  <a:lnTo>
                    <a:pt x="53" y="198"/>
                  </a:lnTo>
                  <a:lnTo>
                    <a:pt x="53" y="215"/>
                  </a:lnTo>
                  <a:lnTo>
                    <a:pt x="53" y="231"/>
                  </a:lnTo>
                  <a:lnTo>
                    <a:pt x="54" y="248"/>
                  </a:lnTo>
                  <a:lnTo>
                    <a:pt x="56" y="265"/>
                  </a:lnTo>
                  <a:lnTo>
                    <a:pt x="57" y="278"/>
                  </a:lnTo>
                  <a:lnTo>
                    <a:pt x="58" y="287"/>
                  </a:lnTo>
                  <a:lnTo>
                    <a:pt x="59" y="289"/>
                  </a:lnTo>
                  <a:lnTo>
                    <a:pt x="62" y="290"/>
                  </a:lnTo>
                  <a:lnTo>
                    <a:pt x="70" y="294"/>
                  </a:lnTo>
                  <a:lnTo>
                    <a:pt x="81" y="299"/>
                  </a:lnTo>
                  <a:lnTo>
                    <a:pt x="95" y="304"/>
                  </a:lnTo>
                  <a:lnTo>
                    <a:pt x="108" y="311"/>
                  </a:lnTo>
                  <a:lnTo>
                    <a:pt x="120" y="317"/>
                  </a:lnTo>
                  <a:lnTo>
                    <a:pt x="127" y="324"/>
                  </a:lnTo>
                  <a:lnTo>
                    <a:pt x="133" y="331"/>
                  </a:lnTo>
                  <a:lnTo>
                    <a:pt x="136" y="338"/>
                  </a:lnTo>
                  <a:lnTo>
                    <a:pt x="135" y="344"/>
                  </a:lnTo>
                  <a:lnTo>
                    <a:pt x="131" y="351"/>
                  </a:lnTo>
                  <a:lnTo>
                    <a:pt x="126" y="351"/>
                  </a:lnTo>
                  <a:lnTo>
                    <a:pt x="117" y="348"/>
                  </a:lnTo>
                  <a:lnTo>
                    <a:pt x="104" y="344"/>
                  </a:lnTo>
                  <a:lnTo>
                    <a:pt x="90" y="339"/>
                  </a:lnTo>
                  <a:lnTo>
                    <a:pt x="75" y="331"/>
                  </a:lnTo>
                  <a:lnTo>
                    <a:pt x="59" y="325"/>
                  </a:lnTo>
                  <a:lnTo>
                    <a:pt x="47" y="319"/>
                  </a:lnTo>
                  <a:lnTo>
                    <a:pt x="35" y="313"/>
                  </a:lnTo>
                  <a:lnTo>
                    <a:pt x="27" y="310"/>
                  </a:lnTo>
                  <a:lnTo>
                    <a:pt x="25" y="308"/>
                  </a:lnTo>
                  <a:lnTo>
                    <a:pt x="0" y="158"/>
                  </a:lnTo>
                  <a:lnTo>
                    <a:pt x="36" y="86"/>
                  </a:lnTo>
                  <a:lnTo>
                    <a:pt x="36" y="83"/>
                  </a:lnTo>
                  <a:lnTo>
                    <a:pt x="38" y="71"/>
                  </a:lnTo>
                  <a:lnTo>
                    <a:pt x="39" y="53"/>
                  </a:lnTo>
                  <a:lnTo>
                    <a:pt x="41" y="29"/>
                  </a:lnTo>
                  <a:lnTo>
                    <a:pt x="44" y="0"/>
                  </a:lnTo>
                  <a:close/>
                </a:path>
              </a:pathLst>
            </a:custGeom>
            <a:solidFill>
              <a:srgbClr val="FDD6AE"/>
            </a:solidFill>
            <a:ln w="0">
              <a:solidFill>
                <a:srgbClr val="FDD6AE"/>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797">
              <a:extLst>
                <a:ext uri="{FF2B5EF4-FFF2-40B4-BE49-F238E27FC236}">
                  <a16:creationId xmlns:a16="http://schemas.microsoft.com/office/drawing/2014/main" id="{116F4C0E-3C7C-4038-B9B8-0E3D0A456CDB}"/>
                </a:ext>
              </a:extLst>
            </p:cNvPr>
            <p:cNvSpPr>
              <a:spLocks/>
            </p:cNvSpPr>
            <p:nvPr/>
          </p:nvSpPr>
          <p:spPr bwMode="auto">
            <a:xfrm>
              <a:off x="1997972" y="4470824"/>
              <a:ext cx="164232" cy="98501"/>
            </a:xfrm>
            <a:custGeom>
              <a:avLst/>
              <a:gdLst>
                <a:gd name="T0" fmla="*/ 0 w 122"/>
                <a:gd name="T1" fmla="*/ 0 h 72"/>
                <a:gd name="T2" fmla="*/ 122 w 122"/>
                <a:gd name="T3" fmla="*/ 0 h 72"/>
                <a:gd name="T4" fmla="*/ 122 w 122"/>
                <a:gd name="T5" fmla="*/ 43 h 72"/>
                <a:gd name="T6" fmla="*/ 0 w 122"/>
                <a:gd name="T7" fmla="*/ 72 h 72"/>
                <a:gd name="T8" fmla="*/ 0 w 122"/>
                <a:gd name="T9" fmla="*/ 0 h 72"/>
              </a:gdLst>
              <a:ahLst/>
              <a:cxnLst>
                <a:cxn ang="0">
                  <a:pos x="T0" y="T1"/>
                </a:cxn>
                <a:cxn ang="0">
                  <a:pos x="T2" y="T3"/>
                </a:cxn>
                <a:cxn ang="0">
                  <a:pos x="T4" y="T5"/>
                </a:cxn>
                <a:cxn ang="0">
                  <a:pos x="T6" y="T7"/>
                </a:cxn>
                <a:cxn ang="0">
                  <a:pos x="T8" y="T9"/>
                </a:cxn>
              </a:cxnLst>
              <a:rect l="0" t="0" r="r" b="b"/>
              <a:pathLst>
                <a:path w="122" h="72">
                  <a:moveTo>
                    <a:pt x="0" y="0"/>
                  </a:moveTo>
                  <a:lnTo>
                    <a:pt x="122" y="0"/>
                  </a:lnTo>
                  <a:lnTo>
                    <a:pt x="122" y="43"/>
                  </a:lnTo>
                  <a:lnTo>
                    <a:pt x="0" y="7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798">
              <a:extLst>
                <a:ext uri="{FF2B5EF4-FFF2-40B4-BE49-F238E27FC236}">
                  <a16:creationId xmlns:a16="http://schemas.microsoft.com/office/drawing/2014/main" id="{E652C24F-4F82-4A02-AC8F-EE73DD58A49C}"/>
                </a:ext>
              </a:extLst>
            </p:cNvPr>
            <p:cNvSpPr>
              <a:spLocks/>
            </p:cNvSpPr>
            <p:nvPr/>
          </p:nvSpPr>
          <p:spPr bwMode="auto">
            <a:xfrm>
              <a:off x="2317014" y="4372324"/>
              <a:ext cx="710776" cy="1944019"/>
            </a:xfrm>
            <a:custGeom>
              <a:avLst/>
              <a:gdLst>
                <a:gd name="T0" fmla="*/ 0 w 528"/>
                <a:gd name="T1" fmla="*/ 0 h 1421"/>
                <a:gd name="T2" fmla="*/ 528 w 528"/>
                <a:gd name="T3" fmla="*/ 0 h 1421"/>
                <a:gd name="T4" fmla="*/ 498 w 528"/>
                <a:gd name="T5" fmla="*/ 772 h 1421"/>
                <a:gd name="T6" fmla="*/ 508 w 528"/>
                <a:gd name="T7" fmla="*/ 1421 h 1421"/>
                <a:gd name="T8" fmla="*/ 320 w 528"/>
                <a:gd name="T9" fmla="*/ 1421 h 1421"/>
                <a:gd name="T10" fmla="*/ 320 w 528"/>
                <a:gd name="T11" fmla="*/ 774 h 1421"/>
                <a:gd name="T12" fmla="*/ 266 w 528"/>
                <a:gd name="T13" fmla="*/ 244 h 1421"/>
                <a:gd name="T14" fmla="*/ 242 w 528"/>
                <a:gd name="T15" fmla="*/ 772 h 1421"/>
                <a:gd name="T16" fmla="*/ 252 w 528"/>
                <a:gd name="T17" fmla="*/ 1421 h 1421"/>
                <a:gd name="T18" fmla="*/ 64 w 528"/>
                <a:gd name="T19" fmla="*/ 1421 h 1421"/>
                <a:gd name="T20" fmla="*/ 63 w 528"/>
                <a:gd name="T21" fmla="*/ 774 h 1421"/>
                <a:gd name="T22" fmla="*/ 0 w 528"/>
                <a:gd name="T23" fmla="*/ 0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8" h="1421">
                  <a:moveTo>
                    <a:pt x="0" y="0"/>
                  </a:moveTo>
                  <a:lnTo>
                    <a:pt x="528" y="0"/>
                  </a:lnTo>
                  <a:lnTo>
                    <a:pt x="498" y="772"/>
                  </a:lnTo>
                  <a:lnTo>
                    <a:pt x="508" y="1421"/>
                  </a:lnTo>
                  <a:lnTo>
                    <a:pt x="320" y="1421"/>
                  </a:lnTo>
                  <a:lnTo>
                    <a:pt x="320" y="774"/>
                  </a:lnTo>
                  <a:lnTo>
                    <a:pt x="266" y="244"/>
                  </a:lnTo>
                  <a:lnTo>
                    <a:pt x="242" y="772"/>
                  </a:lnTo>
                  <a:lnTo>
                    <a:pt x="252" y="1421"/>
                  </a:lnTo>
                  <a:lnTo>
                    <a:pt x="64" y="1421"/>
                  </a:lnTo>
                  <a:lnTo>
                    <a:pt x="63" y="774"/>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Rectangle 799">
              <a:extLst>
                <a:ext uri="{FF2B5EF4-FFF2-40B4-BE49-F238E27FC236}">
                  <a16:creationId xmlns:a16="http://schemas.microsoft.com/office/drawing/2014/main" id="{CF8135A1-512C-429C-917E-322C2A8049D4}"/>
                </a:ext>
              </a:extLst>
            </p:cNvPr>
            <p:cNvSpPr>
              <a:spLocks noChangeArrowheads="1"/>
            </p:cNvSpPr>
            <p:nvPr/>
          </p:nvSpPr>
          <p:spPr bwMode="auto">
            <a:xfrm>
              <a:off x="2564709" y="2844196"/>
              <a:ext cx="231541" cy="258565"/>
            </a:xfrm>
            <a:prstGeom prst="rect">
              <a:avLst/>
            </a:prstGeom>
            <a:solidFill>
              <a:srgbClr val="FDD6AE"/>
            </a:solidFill>
            <a:ln w="0">
              <a:solidFill>
                <a:srgbClr val="FDD6AE"/>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800">
              <a:extLst>
                <a:ext uri="{FF2B5EF4-FFF2-40B4-BE49-F238E27FC236}">
                  <a16:creationId xmlns:a16="http://schemas.microsoft.com/office/drawing/2014/main" id="{28E589A6-277C-48D3-ADFB-A949E868113E}"/>
                </a:ext>
              </a:extLst>
            </p:cNvPr>
            <p:cNvSpPr>
              <a:spLocks/>
            </p:cNvSpPr>
            <p:nvPr/>
          </p:nvSpPr>
          <p:spPr bwMode="auto">
            <a:xfrm>
              <a:off x="2500093" y="3035725"/>
              <a:ext cx="364812" cy="741491"/>
            </a:xfrm>
            <a:custGeom>
              <a:avLst/>
              <a:gdLst>
                <a:gd name="T0" fmla="*/ 0 w 271"/>
                <a:gd name="T1" fmla="*/ 0 h 542"/>
                <a:gd name="T2" fmla="*/ 132 w 271"/>
                <a:gd name="T3" fmla="*/ 22 h 542"/>
                <a:gd name="T4" fmla="*/ 271 w 271"/>
                <a:gd name="T5" fmla="*/ 0 h 542"/>
                <a:gd name="T6" fmla="*/ 271 w 271"/>
                <a:gd name="T7" fmla="*/ 542 h 542"/>
                <a:gd name="T8" fmla="*/ 0 w 271"/>
                <a:gd name="T9" fmla="*/ 542 h 542"/>
                <a:gd name="T10" fmla="*/ 0 w 271"/>
                <a:gd name="T11" fmla="*/ 0 h 542"/>
              </a:gdLst>
              <a:ahLst/>
              <a:cxnLst>
                <a:cxn ang="0">
                  <a:pos x="T0" y="T1"/>
                </a:cxn>
                <a:cxn ang="0">
                  <a:pos x="T2" y="T3"/>
                </a:cxn>
                <a:cxn ang="0">
                  <a:pos x="T4" y="T5"/>
                </a:cxn>
                <a:cxn ang="0">
                  <a:pos x="T6" y="T7"/>
                </a:cxn>
                <a:cxn ang="0">
                  <a:pos x="T8" y="T9"/>
                </a:cxn>
                <a:cxn ang="0">
                  <a:pos x="T10" y="T11"/>
                </a:cxn>
              </a:cxnLst>
              <a:rect l="0" t="0" r="r" b="b"/>
              <a:pathLst>
                <a:path w="271" h="542">
                  <a:moveTo>
                    <a:pt x="0" y="0"/>
                  </a:moveTo>
                  <a:lnTo>
                    <a:pt x="132" y="22"/>
                  </a:lnTo>
                  <a:lnTo>
                    <a:pt x="271" y="0"/>
                  </a:lnTo>
                  <a:lnTo>
                    <a:pt x="271" y="542"/>
                  </a:lnTo>
                  <a:lnTo>
                    <a:pt x="0" y="542"/>
                  </a:lnTo>
                  <a:lnTo>
                    <a:pt x="0" y="0"/>
                  </a:lnTo>
                  <a:close/>
                </a:path>
              </a:pathLst>
            </a:custGeom>
            <a:solidFill>
              <a:srgbClr val="F3F6F6"/>
            </a:solidFill>
            <a:ln w="0">
              <a:solidFill>
                <a:srgbClr val="F3F6F6"/>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801">
              <a:extLst>
                <a:ext uri="{FF2B5EF4-FFF2-40B4-BE49-F238E27FC236}">
                  <a16:creationId xmlns:a16="http://schemas.microsoft.com/office/drawing/2014/main" id="{0124595C-DC72-4473-AD8C-1122601DA9E5}"/>
                </a:ext>
              </a:extLst>
            </p:cNvPr>
            <p:cNvSpPr>
              <a:spLocks/>
            </p:cNvSpPr>
            <p:nvPr/>
          </p:nvSpPr>
          <p:spPr bwMode="auto">
            <a:xfrm>
              <a:off x="2590286" y="3067191"/>
              <a:ext cx="177694" cy="110814"/>
            </a:xfrm>
            <a:custGeom>
              <a:avLst/>
              <a:gdLst>
                <a:gd name="T0" fmla="*/ 0 w 132"/>
                <a:gd name="T1" fmla="*/ 0 h 81"/>
                <a:gd name="T2" fmla="*/ 132 w 132"/>
                <a:gd name="T3" fmla="*/ 0 h 81"/>
                <a:gd name="T4" fmla="*/ 95 w 132"/>
                <a:gd name="T5" fmla="*/ 81 h 81"/>
                <a:gd name="T6" fmla="*/ 36 w 132"/>
                <a:gd name="T7" fmla="*/ 81 h 81"/>
                <a:gd name="T8" fmla="*/ 0 w 132"/>
                <a:gd name="T9" fmla="*/ 0 h 81"/>
              </a:gdLst>
              <a:ahLst/>
              <a:cxnLst>
                <a:cxn ang="0">
                  <a:pos x="T0" y="T1"/>
                </a:cxn>
                <a:cxn ang="0">
                  <a:pos x="T2" y="T3"/>
                </a:cxn>
                <a:cxn ang="0">
                  <a:pos x="T4" y="T5"/>
                </a:cxn>
                <a:cxn ang="0">
                  <a:pos x="T6" y="T7"/>
                </a:cxn>
                <a:cxn ang="0">
                  <a:pos x="T8" y="T9"/>
                </a:cxn>
              </a:cxnLst>
              <a:rect l="0" t="0" r="r" b="b"/>
              <a:pathLst>
                <a:path w="132" h="81">
                  <a:moveTo>
                    <a:pt x="0" y="0"/>
                  </a:moveTo>
                  <a:lnTo>
                    <a:pt x="132" y="0"/>
                  </a:lnTo>
                  <a:lnTo>
                    <a:pt x="95" y="81"/>
                  </a:lnTo>
                  <a:lnTo>
                    <a:pt x="36" y="81"/>
                  </a:lnTo>
                  <a:lnTo>
                    <a:pt x="0" y="0"/>
                  </a:lnTo>
                  <a:close/>
                </a:path>
              </a:pathLst>
            </a:custGeom>
            <a:solidFill>
              <a:srgbClr val="F2475C"/>
            </a:solidFill>
            <a:ln w="0">
              <a:solidFill>
                <a:srgbClr val="F2475C"/>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802">
              <a:extLst>
                <a:ext uri="{FF2B5EF4-FFF2-40B4-BE49-F238E27FC236}">
                  <a16:creationId xmlns:a16="http://schemas.microsoft.com/office/drawing/2014/main" id="{4B7BB756-716E-418D-8161-4E139A0455A8}"/>
                </a:ext>
              </a:extLst>
            </p:cNvPr>
            <p:cNvSpPr>
              <a:spLocks/>
            </p:cNvSpPr>
            <p:nvPr/>
          </p:nvSpPr>
          <p:spPr bwMode="auto">
            <a:xfrm>
              <a:off x="2571439" y="3178003"/>
              <a:ext cx="214041" cy="543122"/>
            </a:xfrm>
            <a:custGeom>
              <a:avLst/>
              <a:gdLst>
                <a:gd name="T0" fmla="*/ 50 w 159"/>
                <a:gd name="T1" fmla="*/ 0 h 397"/>
                <a:gd name="T2" fmla="*/ 109 w 159"/>
                <a:gd name="T3" fmla="*/ 0 h 397"/>
                <a:gd name="T4" fmla="*/ 159 w 159"/>
                <a:gd name="T5" fmla="*/ 397 h 397"/>
                <a:gd name="T6" fmla="*/ 0 w 159"/>
                <a:gd name="T7" fmla="*/ 397 h 397"/>
                <a:gd name="T8" fmla="*/ 50 w 159"/>
                <a:gd name="T9" fmla="*/ 0 h 397"/>
              </a:gdLst>
              <a:ahLst/>
              <a:cxnLst>
                <a:cxn ang="0">
                  <a:pos x="T0" y="T1"/>
                </a:cxn>
                <a:cxn ang="0">
                  <a:pos x="T2" y="T3"/>
                </a:cxn>
                <a:cxn ang="0">
                  <a:pos x="T4" y="T5"/>
                </a:cxn>
                <a:cxn ang="0">
                  <a:pos x="T6" y="T7"/>
                </a:cxn>
                <a:cxn ang="0">
                  <a:pos x="T8" y="T9"/>
                </a:cxn>
              </a:cxnLst>
              <a:rect l="0" t="0" r="r" b="b"/>
              <a:pathLst>
                <a:path w="159" h="397">
                  <a:moveTo>
                    <a:pt x="50" y="0"/>
                  </a:moveTo>
                  <a:lnTo>
                    <a:pt x="109" y="0"/>
                  </a:lnTo>
                  <a:lnTo>
                    <a:pt x="159" y="397"/>
                  </a:lnTo>
                  <a:lnTo>
                    <a:pt x="0" y="397"/>
                  </a:lnTo>
                  <a:lnTo>
                    <a:pt x="50" y="0"/>
                  </a:lnTo>
                  <a:close/>
                </a:path>
              </a:pathLst>
            </a:custGeom>
            <a:solidFill>
              <a:srgbClr val="C2273D"/>
            </a:solidFill>
            <a:ln w="0">
              <a:solidFill>
                <a:srgbClr val="C2273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803">
              <a:extLst>
                <a:ext uri="{FF2B5EF4-FFF2-40B4-BE49-F238E27FC236}">
                  <a16:creationId xmlns:a16="http://schemas.microsoft.com/office/drawing/2014/main" id="{45D575C6-7EE1-4A9C-80A4-8E1BAEFB8A94}"/>
                </a:ext>
              </a:extLst>
            </p:cNvPr>
            <p:cNvSpPr>
              <a:spLocks/>
            </p:cNvSpPr>
            <p:nvPr/>
          </p:nvSpPr>
          <p:spPr bwMode="auto">
            <a:xfrm>
              <a:off x="2677787" y="2918071"/>
              <a:ext cx="223464" cy="294134"/>
            </a:xfrm>
            <a:custGeom>
              <a:avLst/>
              <a:gdLst>
                <a:gd name="T0" fmla="*/ 88 w 166"/>
                <a:gd name="T1" fmla="*/ 0 h 215"/>
                <a:gd name="T2" fmla="*/ 166 w 166"/>
                <a:gd name="T3" fmla="*/ 100 h 215"/>
                <a:gd name="T4" fmla="*/ 90 w 166"/>
                <a:gd name="T5" fmla="*/ 215 h 215"/>
                <a:gd name="T6" fmla="*/ 0 w 166"/>
                <a:gd name="T7" fmla="*/ 108 h 215"/>
                <a:gd name="T8" fmla="*/ 88 w 166"/>
                <a:gd name="T9" fmla="*/ 0 h 215"/>
              </a:gdLst>
              <a:ahLst/>
              <a:cxnLst>
                <a:cxn ang="0">
                  <a:pos x="T0" y="T1"/>
                </a:cxn>
                <a:cxn ang="0">
                  <a:pos x="T2" y="T3"/>
                </a:cxn>
                <a:cxn ang="0">
                  <a:pos x="T4" y="T5"/>
                </a:cxn>
                <a:cxn ang="0">
                  <a:pos x="T6" y="T7"/>
                </a:cxn>
                <a:cxn ang="0">
                  <a:pos x="T8" y="T9"/>
                </a:cxn>
              </a:cxnLst>
              <a:rect l="0" t="0" r="r" b="b"/>
              <a:pathLst>
                <a:path w="166" h="215">
                  <a:moveTo>
                    <a:pt x="88" y="0"/>
                  </a:moveTo>
                  <a:lnTo>
                    <a:pt x="166" y="100"/>
                  </a:lnTo>
                  <a:lnTo>
                    <a:pt x="90" y="215"/>
                  </a:lnTo>
                  <a:lnTo>
                    <a:pt x="0" y="108"/>
                  </a:lnTo>
                  <a:lnTo>
                    <a:pt x="8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804">
              <a:extLst>
                <a:ext uri="{FF2B5EF4-FFF2-40B4-BE49-F238E27FC236}">
                  <a16:creationId xmlns:a16="http://schemas.microsoft.com/office/drawing/2014/main" id="{BC7A908D-ACB9-42CB-8954-94571BE6B3B4}"/>
                </a:ext>
              </a:extLst>
            </p:cNvPr>
            <p:cNvSpPr>
              <a:spLocks/>
            </p:cNvSpPr>
            <p:nvPr/>
          </p:nvSpPr>
          <p:spPr bwMode="auto">
            <a:xfrm>
              <a:off x="3177214" y="4384636"/>
              <a:ext cx="181733" cy="480191"/>
            </a:xfrm>
            <a:custGeom>
              <a:avLst/>
              <a:gdLst>
                <a:gd name="T0" fmla="*/ 95 w 135"/>
                <a:gd name="T1" fmla="*/ 29 h 351"/>
                <a:gd name="T2" fmla="*/ 98 w 135"/>
                <a:gd name="T3" fmla="*/ 71 h 351"/>
                <a:gd name="T4" fmla="*/ 99 w 135"/>
                <a:gd name="T5" fmla="*/ 86 h 351"/>
                <a:gd name="T6" fmla="*/ 111 w 135"/>
                <a:gd name="T7" fmla="*/ 308 h 351"/>
                <a:gd name="T8" fmla="*/ 100 w 135"/>
                <a:gd name="T9" fmla="*/ 313 h 351"/>
                <a:gd name="T10" fmla="*/ 76 w 135"/>
                <a:gd name="T11" fmla="*/ 325 h 351"/>
                <a:gd name="T12" fmla="*/ 45 w 135"/>
                <a:gd name="T13" fmla="*/ 339 h 351"/>
                <a:gd name="T14" fmla="*/ 20 w 135"/>
                <a:gd name="T15" fmla="*/ 348 h 351"/>
                <a:gd name="T16" fmla="*/ 4 w 135"/>
                <a:gd name="T17" fmla="*/ 351 h 351"/>
                <a:gd name="T18" fmla="*/ 0 w 135"/>
                <a:gd name="T19" fmla="*/ 338 h 351"/>
                <a:gd name="T20" fmla="*/ 8 w 135"/>
                <a:gd name="T21" fmla="*/ 324 h 351"/>
                <a:gd name="T22" fmla="*/ 27 w 135"/>
                <a:gd name="T23" fmla="*/ 311 h 351"/>
                <a:gd name="T24" fmla="*/ 54 w 135"/>
                <a:gd name="T25" fmla="*/ 299 h 351"/>
                <a:gd name="T26" fmla="*/ 73 w 135"/>
                <a:gd name="T27" fmla="*/ 290 h 351"/>
                <a:gd name="T28" fmla="*/ 77 w 135"/>
                <a:gd name="T29" fmla="*/ 287 h 351"/>
                <a:gd name="T30" fmla="*/ 80 w 135"/>
                <a:gd name="T31" fmla="*/ 265 h 351"/>
                <a:gd name="T32" fmla="*/ 82 w 135"/>
                <a:gd name="T33" fmla="*/ 231 h 351"/>
                <a:gd name="T34" fmla="*/ 82 w 135"/>
                <a:gd name="T35" fmla="*/ 198 h 351"/>
                <a:gd name="T36" fmla="*/ 76 w 135"/>
                <a:gd name="T37" fmla="*/ 176 h 351"/>
                <a:gd name="T38" fmla="*/ 62 w 135"/>
                <a:gd name="T39" fmla="*/ 176 h 351"/>
                <a:gd name="T40" fmla="*/ 53 w 135"/>
                <a:gd name="T41" fmla="*/ 194 h 351"/>
                <a:gd name="T42" fmla="*/ 52 w 135"/>
                <a:gd name="T43" fmla="*/ 219 h 351"/>
                <a:gd name="T44" fmla="*/ 50 w 135"/>
                <a:gd name="T45" fmla="*/ 242 h 351"/>
                <a:gd name="T46" fmla="*/ 41 w 135"/>
                <a:gd name="T47" fmla="*/ 258 h 351"/>
                <a:gd name="T48" fmla="*/ 29 w 135"/>
                <a:gd name="T49" fmla="*/ 263 h 351"/>
                <a:gd name="T50" fmla="*/ 18 w 135"/>
                <a:gd name="T51" fmla="*/ 247 h 351"/>
                <a:gd name="T52" fmla="*/ 18 w 135"/>
                <a:gd name="T53" fmla="*/ 225 h 351"/>
                <a:gd name="T54" fmla="*/ 21 w 135"/>
                <a:gd name="T55" fmla="*/ 180 h 351"/>
                <a:gd name="T56" fmla="*/ 25 w 135"/>
                <a:gd name="T57" fmla="*/ 127 h 351"/>
                <a:gd name="T58" fmla="*/ 30 w 135"/>
                <a:gd name="T59" fmla="*/ 83 h 351"/>
                <a:gd name="T60" fmla="*/ 31 w 135"/>
                <a:gd name="T61" fmla="*/ 53 h 351"/>
                <a:gd name="T62" fmla="*/ 26 w 135"/>
                <a:gd name="T63" fmla="*/ 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 h="351">
                  <a:moveTo>
                    <a:pt x="93" y="0"/>
                  </a:moveTo>
                  <a:lnTo>
                    <a:pt x="95" y="29"/>
                  </a:lnTo>
                  <a:lnTo>
                    <a:pt x="97" y="53"/>
                  </a:lnTo>
                  <a:lnTo>
                    <a:pt x="98" y="71"/>
                  </a:lnTo>
                  <a:lnTo>
                    <a:pt x="99" y="83"/>
                  </a:lnTo>
                  <a:lnTo>
                    <a:pt x="99" y="86"/>
                  </a:lnTo>
                  <a:lnTo>
                    <a:pt x="135" y="158"/>
                  </a:lnTo>
                  <a:lnTo>
                    <a:pt x="111" y="308"/>
                  </a:lnTo>
                  <a:lnTo>
                    <a:pt x="108" y="310"/>
                  </a:lnTo>
                  <a:lnTo>
                    <a:pt x="100" y="313"/>
                  </a:lnTo>
                  <a:lnTo>
                    <a:pt x="90" y="319"/>
                  </a:lnTo>
                  <a:lnTo>
                    <a:pt x="76" y="325"/>
                  </a:lnTo>
                  <a:lnTo>
                    <a:pt x="61" y="331"/>
                  </a:lnTo>
                  <a:lnTo>
                    <a:pt x="45" y="339"/>
                  </a:lnTo>
                  <a:lnTo>
                    <a:pt x="31" y="344"/>
                  </a:lnTo>
                  <a:lnTo>
                    <a:pt x="20" y="348"/>
                  </a:lnTo>
                  <a:lnTo>
                    <a:pt x="9" y="351"/>
                  </a:lnTo>
                  <a:lnTo>
                    <a:pt x="4" y="351"/>
                  </a:lnTo>
                  <a:lnTo>
                    <a:pt x="0" y="344"/>
                  </a:lnTo>
                  <a:lnTo>
                    <a:pt x="0" y="338"/>
                  </a:lnTo>
                  <a:lnTo>
                    <a:pt x="3" y="331"/>
                  </a:lnTo>
                  <a:lnTo>
                    <a:pt x="8" y="324"/>
                  </a:lnTo>
                  <a:lnTo>
                    <a:pt x="16" y="317"/>
                  </a:lnTo>
                  <a:lnTo>
                    <a:pt x="27" y="311"/>
                  </a:lnTo>
                  <a:lnTo>
                    <a:pt x="40" y="304"/>
                  </a:lnTo>
                  <a:lnTo>
                    <a:pt x="54" y="299"/>
                  </a:lnTo>
                  <a:lnTo>
                    <a:pt x="66" y="294"/>
                  </a:lnTo>
                  <a:lnTo>
                    <a:pt x="73" y="290"/>
                  </a:lnTo>
                  <a:lnTo>
                    <a:pt x="77" y="289"/>
                  </a:lnTo>
                  <a:lnTo>
                    <a:pt x="77" y="287"/>
                  </a:lnTo>
                  <a:lnTo>
                    <a:pt x="79" y="278"/>
                  </a:lnTo>
                  <a:lnTo>
                    <a:pt x="80" y="265"/>
                  </a:lnTo>
                  <a:lnTo>
                    <a:pt x="81" y="248"/>
                  </a:lnTo>
                  <a:lnTo>
                    <a:pt x="82" y="231"/>
                  </a:lnTo>
                  <a:lnTo>
                    <a:pt x="84" y="215"/>
                  </a:lnTo>
                  <a:lnTo>
                    <a:pt x="82" y="198"/>
                  </a:lnTo>
                  <a:lnTo>
                    <a:pt x="80" y="185"/>
                  </a:lnTo>
                  <a:lnTo>
                    <a:pt x="76" y="176"/>
                  </a:lnTo>
                  <a:lnTo>
                    <a:pt x="70" y="174"/>
                  </a:lnTo>
                  <a:lnTo>
                    <a:pt x="62" y="176"/>
                  </a:lnTo>
                  <a:lnTo>
                    <a:pt x="57" y="184"/>
                  </a:lnTo>
                  <a:lnTo>
                    <a:pt x="53" y="194"/>
                  </a:lnTo>
                  <a:lnTo>
                    <a:pt x="52" y="206"/>
                  </a:lnTo>
                  <a:lnTo>
                    <a:pt x="52" y="219"/>
                  </a:lnTo>
                  <a:lnTo>
                    <a:pt x="50" y="231"/>
                  </a:lnTo>
                  <a:lnTo>
                    <a:pt x="50" y="242"/>
                  </a:lnTo>
                  <a:lnTo>
                    <a:pt x="48" y="249"/>
                  </a:lnTo>
                  <a:lnTo>
                    <a:pt x="41" y="258"/>
                  </a:lnTo>
                  <a:lnTo>
                    <a:pt x="35" y="263"/>
                  </a:lnTo>
                  <a:lnTo>
                    <a:pt x="29" y="263"/>
                  </a:lnTo>
                  <a:lnTo>
                    <a:pt x="23" y="257"/>
                  </a:lnTo>
                  <a:lnTo>
                    <a:pt x="18" y="247"/>
                  </a:lnTo>
                  <a:lnTo>
                    <a:pt x="18" y="239"/>
                  </a:lnTo>
                  <a:lnTo>
                    <a:pt x="18" y="225"/>
                  </a:lnTo>
                  <a:lnTo>
                    <a:pt x="20" y="204"/>
                  </a:lnTo>
                  <a:lnTo>
                    <a:pt x="21" y="180"/>
                  </a:lnTo>
                  <a:lnTo>
                    <a:pt x="23" y="154"/>
                  </a:lnTo>
                  <a:lnTo>
                    <a:pt x="25" y="127"/>
                  </a:lnTo>
                  <a:lnTo>
                    <a:pt x="27" y="103"/>
                  </a:lnTo>
                  <a:lnTo>
                    <a:pt x="30" y="83"/>
                  </a:lnTo>
                  <a:lnTo>
                    <a:pt x="31" y="67"/>
                  </a:lnTo>
                  <a:lnTo>
                    <a:pt x="31" y="53"/>
                  </a:lnTo>
                  <a:lnTo>
                    <a:pt x="30" y="34"/>
                  </a:lnTo>
                  <a:lnTo>
                    <a:pt x="26" y="9"/>
                  </a:lnTo>
                  <a:lnTo>
                    <a:pt x="93" y="0"/>
                  </a:lnTo>
                  <a:close/>
                </a:path>
              </a:pathLst>
            </a:custGeom>
            <a:solidFill>
              <a:srgbClr val="FDD6AE"/>
            </a:solidFill>
            <a:ln w="0">
              <a:solidFill>
                <a:srgbClr val="FDD6AE"/>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805">
              <a:extLst>
                <a:ext uri="{FF2B5EF4-FFF2-40B4-BE49-F238E27FC236}">
                  <a16:creationId xmlns:a16="http://schemas.microsoft.com/office/drawing/2014/main" id="{35FA5285-51DA-42A3-8F76-96F8DAA11351}"/>
                </a:ext>
              </a:extLst>
            </p:cNvPr>
            <p:cNvSpPr>
              <a:spLocks/>
            </p:cNvSpPr>
            <p:nvPr/>
          </p:nvSpPr>
          <p:spPr bwMode="auto">
            <a:xfrm>
              <a:off x="3192023" y="4470824"/>
              <a:ext cx="162887" cy="98501"/>
            </a:xfrm>
            <a:custGeom>
              <a:avLst/>
              <a:gdLst>
                <a:gd name="T0" fmla="*/ 0 w 121"/>
                <a:gd name="T1" fmla="*/ 0 h 72"/>
                <a:gd name="T2" fmla="*/ 121 w 121"/>
                <a:gd name="T3" fmla="*/ 0 h 72"/>
                <a:gd name="T4" fmla="*/ 121 w 121"/>
                <a:gd name="T5" fmla="*/ 72 h 72"/>
                <a:gd name="T6" fmla="*/ 0 w 121"/>
                <a:gd name="T7" fmla="*/ 43 h 72"/>
                <a:gd name="T8" fmla="*/ 0 w 121"/>
                <a:gd name="T9" fmla="*/ 0 h 72"/>
              </a:gdLst>
              <a:ahLst/>
              <a:cxnLst>
                <a:cxn ang="0">
                  <a:pos x="T0" y="T1"/>
                </a:cxn>
                <a:cxn ang="0">
                  <a:pos x="T2" y="T3"/>
                </a:cxn>
                <a:cxn ang="0">
                  <a:pos x="T4" y="T5"/>
                </a:cxn>
                <a:cxn ang="0">
                  <a:pos x="T6" y="T7"/>
                </a:cxn>
                <a:cxn ang="0">
                  <a:pos x="T8" y="T9"/>
                </a:cxn>
              </a:cxnLst>
              <a:rect l="0" t="0" r="r" b="b"/>
              <a:pathLst>
                <a:path w="121" h="72">
                  <a:moveTo>
                    <a:pt x="0" y="0"/>
                  </a:moveTo>
                  <a:lnTo>
                    <a:pt x="121" y="0"/>
                  </a:lnTo>
                  <a:lnTo>
                    <a:pt x="121" y="72"/>
                  </a:lnTo>
                  <a:lnTo>
                    <a:pt x="0" y="43"/>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806">
              <a:extLst>
                <a:ext uri="{FF2B5EF4-FFF2-40B4-BE49-F238E27FC236}">
                  <a16:creationId xmlns:a16="http://schemas.microsoft.com/office/drawing/2014/main" id="{263F602D-BD38-428E-91C4-A51733F19248}"/>
                </a:ext>
              </a:extLst>
            </p:cNvPr>
            <p:cNvSpPr>
              <a:spLocks/>
            </p:cNvSpPr>
            <p:nvPr/>
          </p:nvSpPr>
          <p:spPr bwMode="auto">
            <a:xfrm>
              <a:off x="2994136" y="3165691"/>
              <a:ext cx="383658" cy="1365328"/>
            </a:xfrm>
            <a:custGeom>
              <a:avLst/>
              <a:gdLst>
                <a:gd name="T0" fmla="*/ 95 w 285"/>
                <a:gd name="T1" fmla="*/ 0 h 998"/>
                <a:gd name="T2" fmla="*/ 118 w 285"/>
                <a:gd name="T3" fmla="*/ 13 h 998"/>
                <a:gd name="T4" fmla="*/ 179 w 285"/>
                <a:gd name="T5" fmla="*/ 473 h 998"/>
                <a:gd name="T6" fmla="*/ 285 w 285"/>
                <a:gd name="T7" fmla="*/ 998 h 998"/>
                <a:gd name="T8" fmla="*/ 134 w 285"/>
                <a:gd name="T9" fmla="*/ 967 h 998"/>
                <a:gd name="T10" fmla="*/ 43 w 285"/>
                <a:gd name="T11" fmla="*/ 468 h 998"/>
                <a:gd name="T12" fmla="*/ 0 w 285"/>
                <a:gd name="T13" fmla="*/ 344 h 998"/>
                <a:gd name="T14" fmla="*/ 95 w 285"/>
                <a:gd name="T15" fmla="*/ 0 h 9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998">
                  <a:moveTo>
                    <a:pt x="95" y="0"/>
                  </a:moveTo>
                  <a:lnTo>
                    <a:pt x="118" y="13"/>
                  </a:lnTo>
                  <a:lnTo>
                    <a:pt x="179" y="473"/>
                  </a:lnTo>
                  <a:lnTo>
                    <a:pt x="285" y="998"/>
                  </a:lnTo>
                  <a:lnTo>
                    <a:pt x="134" y="967"/>
                  </a:lnTo>
                  <a:lnTo>
                    <a:pt x="43" y="468"/>
                  </a:lnTo>
                  <a:lnTo>
                    <a:pt x="0" y="344"/>
                  </a:lnTo>
                  <a:lnTo>
                    <a:pt x="9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807">
              <a:extLst>
                <a:ext uri="{FF2B5EF4-FFF2-40B4-BE49-F238E27FC236}">
                  <a16:creationId xmlns:a16="http://schemas.microsoft.com/office/drawing/2014/main" id="{F97DCCEC-1EAE-4B7A-BBE6-1E23A3B645DB}"/>
                </a:ext>
              </a:extLst>
            </p:cNvPr>
            <p:cNvSpPr>
              <a:spLocks/>
            </p:cNvSpPr>
            <p:nvPr/>
          </p:nvSpPr>
          <p:spPr bwMode="auto">
            <a:xfrm>
              <a:off x="2457016" y="2918071"/>
              <a:ext cx="220771" cy="294134"/>
            </a:xfrm>
            <a:custGeom>
              <a:avLst/>
              <a:gdLst>
                <a:gd name="T0" fmla="*/ 79 w 164"/>
                <a:gd name="T1" fmla="*/ 0 h 215"/>
                <a:gd name="T2" fmla="*/ 164 w 164"/>
                <a:gd name="T3" fmla="*/ 108 h 215"/>
                <a:gd name="T4" fmla="*/ 76 w 164"/>
                <a:gd name="T5" fmla="*/ 215 h 215"/>
                <a:gd name="T6" fmla="*/ 0 w 164"/>
                <a:gd name="T7" fmla="*/ 100 h 215"/>
                <a:gd name="T8" fmla="*/ 79 w 164"/>
                <a:gd name="T9" fmla="*/ 0 h 215"/>
              </a:gdLst>
              <a:ahLst/>
              <a:cxnLst>
                <a:cxn ang="0">
                  <a:pos x="T0" y="T1"/>
                </a:cxn>
                <a:cxn ang="0">
                  <a:pos x="T2" y="T3"/>
                </a:cxn>
                <a:cxn ang="0">
                  <a:pos x="T4" y="T5"/>
                </a:cxn>
                <a:cxn ang="0">
                  <a:pos x="T6" y="T7"/>
                </a:cxn>
                <a:cxn ang="0">
                  <a:pos x="T8" y="T9"/>
                </a:cxn>
              </a:cxnLst>
              <a:rect l="0" t="0" r="r" b="b"/>
              <a:pathLst>
                <a:path w="164" h="215">
                  <a:moveTo>
                    <a:pt x="79" y="0"/>
                  </a:moveTo>
                  <a:lnTo>
                    <a:pt x="164" y="108"/>
                  </a:lnTo>
                  <a:lnTo>
                    <a:pt x="76" y="215"/>
                  </a:lnTo>
                  <a:lnTo>
                    <a:pt x="0" y="100"/>
                  </a:lnTo>
                  <a:lnTo>
                    <a:pt x="7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808">
              <a:extLst>
                <a:ext uri="{FF2B5EF4-FFF2-40B4-BE49-F238E27FC236}">
                  <a16:creationId xmlns:a16="http://schemas.microsoft.com/office/drawing/2014/main" id="{33406EA2-E07C-4946-B7E0-9D13ACD9F4E5}"/>
                </a:ext>
              </a:extLst>
            </p:cNvPr>
            <p:cNvSpPr>
              <a:spLocks/>
            </p:cNvSpPr>
            <p:nvPr/>
          </p:nvSpPr>
          <p:spPr bwMode="auto">
            <a:xfrm>
              <a:off x="1975088" y="3165691"/>
              <a:ext cx="383658" cy="1365328"/>
            </a:xfrm>
            <a:custGeom>
              <a:avLst/>
              <a:gdLst>
                <a:gd name="T0" fmla="*/ 190 w 285"/>
                <a:gd name="T1" fmla="*/ 0 h 998"/>
                <a:gd name="T2" fmla="*/ 285 w 285"/>
                <a:gd name="T3" fmla="*/ 344 h 998"/>
                <a:gd name="T4" fmla="*/ 243 w 285"/>
                <a:gd name="T5" fmla="*/ 468 h 998"/>
                <a:gd name="T6" fmla="*/ 152 w 285"/>
                <a:gd name="T7" fmla="*/ 967 h 998"/>
                <a:gd name="T8" fmla="*/ 0 w 285"/>
                <a:gd name="T9" fmla="*/ 998 h 998"/>
                <a:gd name="T10" fmla="*/ 108 w 285"/>
                <a:gd name="T11" fmla="*/ 473 h 998"/>
                <a:gd name="T12" fmla="*/ 168 w 285"/>
                <a:gd name="T13" fmla="*/ 13 h 998"/>
                <a:gd name="T14" fmla="*/ 190 w 285"/>
                <a:gd name="T15" fmla="*/ 0 h 9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998">
                  <a:moveTo>
                    <a:pt x="190" y="0"/>
                  </a:moveTo>
                  <a:lnTo>
                    <a:pt x="285" y="344"/>
                  </a:lnTo>
                  <a:lnTo>
                    <a:pt x="243" y="468"/>
                  </a:lnTo>
                  <a:lnTo>
                    <a:pt x="152" y="967"/>
                  </a:lnTo>
                  <a:lnTo>
                    <a:pt x="0" y="998"/>
                  </a:lnTo>
                  <a:lnTo>
                    <a:pt x="108" y="473"/>
                  </a:lnTo>
                  <a:lnTo>
                    <a:pt x="168" y="13"/>
                  </a:lnTo>
                  <a:lnTo>
                    <a:pt x="19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809">
              <a:extLst>
                <a:ext uri="{FF2B5EF4-FFF2-40B4-BE49-F238E27FC236}">
                  <a16:creationId xmlns:a16="http://schemas.microsoft.com/office/drawing/2014/main" id="{A23A21B9-4F4B-476B-A8BD-641969ADAB2E}"/>
                </a:ext>
              </a:extLst>
            </p:cNvPr>
            <p:cNvSpPr>
              <a:spLocks/>
            </p:cNvSpPr>
            <p:nvPr/>
          </p:nvSpPr>
          <p:spPr bwMode="auto">
            <a:xfrm>
              <a:off x="2210667" y="3045302"/>
              <a:ext cx="477890" cy="1626629"/>
            </a:xfrm>
            <a:custGeom>
              <a:avLst/>
              <a:gdLst>
                <a:gd name="T0" fmla="*/ 224 w 355"/>
                <a:gd name="T1" fmla="*/ 0 h 1189"/>
                <a:gd name="T2" fmla="*/ 349 w 355"/>
                <a:gd name="T3" fmla="*/ 496 h 1189"/>
                <a:gd name="T4" fmla="*/ 355 w 355"/>
                <a:gd name="T5" fmla="*/ 1001 h 1189"/>
                <a:gd name="T6" fmla="*/ 255 w 355"/>
                <a:gd name="T7" fmla="*/ 1189 h 1189"/>
                <a:gd name="T8" fmla="*/ 0 w 355"/>
                <a:gd name="T9" fmla="*/ 1096 h 1189"/>
                <a:gd name="T10" fmla="*/ 101 w 355"/>
                <a:gd name="T11" fmla="*/ 615 h 1189"/>
                <a:gd name="T12" fmla="*/ 86 w 355"/>
                <a:gd name="T13" fmla="*/ 469 h 1189"/>
                <a:gd name="T14" fmla="*/ 14 w 355"/>
                <a:gd name="T15" fmla="*/ 88 h 1189"/>
                <a:gd name="T16" fmla="*/ 224 w 355"/>
                <a:gd name="T17"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1189">
                  <a:moveTo>
                    <a:pt x="224" y="0"/>
                  </a:moveTo>
                  <a:lnTo>
                    <a:pt x="349" y="496"/>
                  </a:lnTo>
                  <a:lnTo>
                    <a:pt x="355" y="1001"/>
                  </a:lnTo>
                  <a:lnTo>
                    <a:pt x="255" y="1189"/>
                  </a:lnTo>
                  <a:lnTo>
                    <a:pt x="0" y="1096"/>
                  </a:lnTo>
                  <a:lnTo>
                    <a:pt x="101" y="615"/>
                  </a:lnTo>
                  <a:lnTo>
                    <a:pt x="86" y="469"/>
                  </a:lnTo>
                  <a:lnTo>
                    <a:pt x="14" y="88"/>
                  </a:lnTo>
                  <a:lnTo>
                    <a:pt x="2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810">
              <a:extLst>
                <a:ext uri="{FF2B5EF4-FFF2-40B4-BE49-F238E27FC236}">
                  <a16:creationId xmlns:a16="http://schemas.microsoft.com/office/drawing/2014/main" id="{EE63B357-11E7-49B4-9A41-12FA4C90AD16}"/>
                </a:ext>
              </a:extLst>
            </p:cNvPr>
            <p:cNvSpPr>
              <a:spLocks/>
            </p:cNvSpPr>
            <p:nvPr/>
          </p:nvSpPr>
          <p:spPr bwMode="auto">
            <a:xfrm>
              <a:off x="2403169" y="2986474"/>
              <a:ext cx="127886" cy="161432"/>
            </a:xfrm>
            <a:custGeom>
              <a:avLst/>
              <a:gdLst>
                <a:gd name="T0" fmla="*/ 79 w 95"/>
                <a:gd name="T1" fmla="*/ 0 h 118"/>
                <a:gd name="T2" fmla="*/ 95 w 95"/>
                <a:gd name="T3" fmla="*/ 69 h 118"/>
                <a:gd name="T4" fmla="*/ 43 w 95"/>
                <a:gd name="T5" fmla="*/ 118 h 118"/>
                <a:gd name="T6" fmla="*/ 0 w 95"/>
                <a:gd name="T7" fmla="*/ 100 h 118"/>
                <a:gd name="T8" fmla="*/ 79 w 95"/>
                <a:gd name="T9" fmla="*/ 0 h 118"/>
              </a:gdLst>
              <a:ahLst/>
              <a:cxnLst>
                <a:cxn ang="0">
                  <a:pos x="T0" y="T1"/>
                </a:cxn>
                <a:cxn ang="0">
                  <a:pos x="T2" y="T3"/>
                </a:cxn>
                <a:cxn ang="0">
                  <a:pos x="T4" y="T5"/>
                </a:cxn>
                <a:cxn ang="0">
                  <a:pos x="T6" y="T7"/>
                </a:cxn>
                <a:cxn ang="0">
                  <a:pos x="T8" y="T9"/>
                </a:cxn>
              </a:cxnLst>
              <a:rect l="0" t="0" r="r" b="b"/>
              <a:pathLst>
                <a:path w="95" h="118">
                  <a:moveTo>
                    <a:pt x="79" y="0"/>
                  </a:moveTo>
                  <a:lnTo>
                    <a:pt x="95" y="69"/>
                  </a:lnTo>
                  <a:lnTo>
                    <a:pt x="43" y="118"/>
                  </a:lnTo>
                  <a:lnTo>
                    <a:pt x="0" y="100"/>
                  </a:lnTo>
                  <a:lnTo>
                    <a:pt x="7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811">
              <a:extLst>
                <a:ext uri="{FF2B5EF4-FFF2-40B4-BE49-F238E27FC236}">
                  <a16:creationId xmlns:a16="http://schemas.microsoft.com/office/drawing/2014/main" id="{C66D08F6-A06B-484D-BE15-E4FDE8E86337}"/>
                </a:ext>
              </a:extLst>
            </p:cNvPr>
            <p:cNvSpPr>
              <a:spLocks/>
            </p:cNvSpPr>
            <p:nvPr/>
          </p:nvSpPr>
          <p:spPr bwMode="auto">
            <a:xfrm>
              <a:off x="2447592" y="3060350"/>
              <a:ext cx="232887" cy="663512"/>
            </a:xfrm>
            <a:custGeom>
              <a:avLst/>
              <a:gdLst>
                <a:gd name="T0" fmla="*/ 59 w 173"/>
                <a:gd name="T1" fmla="*/ 0 h 485"/>
                <a:gd name="T2" fmla="*/ 173 w 173"/>
                <a:gd name="T3" fmla="*/ 485 h 485"/>
                <a:gd name="T4" fmla="*/ 0 w 173"/>
                <a:gd name="T5" fmla="*/ 74 h 485"/>
                <a:gd name="T6" fmla="*/ 59 w 173"/>
                <a:gd name="T7" fmla="*/ 0 h 485"/>
              </a:gdLst>
              <a:ahLst/>
              <a:cxnLst>
                <a:cxn ang="0">
                  <a:pos x="T0" y="T1"/>
                </a:cxn>
                <a:cxn ang="0">
                  <a:pos x="T2" y="T3"/>
                </a:cxn>
                <a:cxn ang="0">
                  <a:pos x="T4" y="T5"/>
                </a:cxn>
                <a:cxn ang="0">
                  <a:pos x="T6" y="T7"/>
                </a:cxn>
              </a:cxnLst>
              <a:rect l="0" t="0" r="r" b="b"/>
              <a:pathLst>
                <a:path w="173" h="485">
                  <a:moveTo>
                    <a:pt x="59" y="0"/>
                  </a:moveTo>
                  <a:lnTo>
                    <a:pt x="173" y="485"/>
                  </a:lnTo>
                  <a:lnTo>
                    <a:pt x="0" y="74"/>
                  </a:lnTo>
                  <a:lnTo>
                    <a:pt x="5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812">
              <a:extLst>
                <a:ext uri="{FF2B5EF4-FFF2-40B4-BE49-F238E27FC236}">
                  <a16:creationId xmlns:a16="http://schemas.microsoft.com/office/drawing/2014/main" id="{62DC9E59-3041-41AC-894E-F732305CA463}"/>
                </a:ext>
              </a:extLst>
            </p:cNvPr>
            <p:cNvSpPr>
              <a:spLocks/>
            </p:cNvSpPr>
            <p:nvPr/>
          </p:nvSpPr>
          <p:spPr bwMode="auto">
            <a:xfrm>
              <a:off x="2283360" y="4152065"/>
              <a:ext cx="238272" cy="43778"/>
            </a:xfrm>
            <a:custGeom>
              <a:avLst/>
              <a:gdLst>
                <a:gd name="T0" fmla="*/ 6 w 177"/>
                <a:gd name="T1" fmla="*/ 0 h 32"/>
                <a:gd name="T2" fmla="*/ 177 w 177"/>
                <a:gd name="T3" fmla="*/ 0 h 32"/>
                <a:gd name="T4" fmla="*/ 177 w 177"/>
                <a:gd name="T5" fmla="*/ 32 h 32"/>
                <a:gd name="T6" fmla="*/ 0 w 177"/>
                <a:gd name="T7" fmla="*/ 32 h 32"/>
                <a:gd name="T8" fmla="*/ 6 w 177"/>
                <a:gd name="T9" fmla="*/ 0 h 32"/>
              </a:gdLst>
              <a:ahLst/>
              <a:cxnLst>
                <a:cxn ang="0">
                  <a:pos x="T0" y="T1"/>
                </a:cxn>
                <a:cxn ang="0">
                  <a:pos x="T2" y="T3"/>
                </a:cxn>
                <a:cxn ang="0">
                  <a:pos x="T4" y="T5"/>
                </a:cxn>
                <a:cxn ang="0">
                  <a:pos x="T6" y="T7"/>
                </a:cxn>
                <a:cxn ang="0">
                  <a:pos x="T8" y="T9"/>
                </a:cxn>
              </a:cxnLst>
              <a:rect l="0" t="0" r="r" b="b"/>
              <a:pathLst>
                <a:path w="177" h="32">
                  <a:moveTo>
                    <a:pt x="6" y="0"/>
                  </a:moveTo>
                  <a:lnTo>
                    <a:pt x="177" y="0"/>
                  </a:lnTo>
                  <a:lnTo>
                    <a:pt x="177" y="32"/>
                  </a:lnTo>
                  <a:lnTo>
                    <a:pt x="0" y="32"/>
                  </a:lnTo>
                  <a:lnTo>
                    <a:pt x="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813">
              <a:extLst>
                <a:ext uri="{FF2B5EF4-FFF2-40B4-BE49-F238E27FC236}">
                  <a16:creationId xmlns:a16="http://schemas.microsoft.com/office/drawing/2014/main" id="{7730ED5C-3224-4659-B54A-3F2B809F7356}"/>
                </a:ext>
              </a:extLst>
            </p:cNvPr>
            <p:cNvSpPr>
              <a:spLocks/>
            </p:cNvSpPr>
            <p:nvPr/>
          </p:nvSpPr>
          <p:spPr bwMode="auto">
            <a:xfrm>
              <a:off x="2657594" y="3045302"/>
              <a:ext cx="492697" cy="1626629"/>
            </a:xfrm>
            <a:custGeom>
              <a:avLst/>
              <a:gdLst>
                <a:gd name="T0" fmla="*/ 140 w 366"/>
                <a:gd name="T1" fmla="*/ 0 h 1189"/>
                <a:gd name="T2" fmla="*/ 350 w 366"/>
                <a:gd name="T3" fmla="*/ 88 h 1189"/>
                <a:gd name="T4" fmla="*/ 279 w 366"/>
                <a:gd name="T5" fmla="*/ 469 h 1189"/>
                <a:gd name="T6" fmla="*/ 263 w 366"/>
                <a:gd name="T7" fmla="*/ 615 h 1189"/>
                <a:gd name="T8" fmla="*/ 366 w 366"/>
                <a:gd name="T9" fmla="*/ 1096 h 1189"/>
                <a:gd name="T10" fmla="*/ 110 w 366"/>
                <a:gd name="T11" fmla="*/ 1189 h 1189"/>
                <a:gd name="T12" fmla="*/ 1 w 366"/>
                <a:gd name="T13" fmla="*/ 986 h 1189"/>
                <a:gd name="T14" fmla="*/ 0 w 366"/>
                <a:gd name="T15" fmla="*/ 541 h 1189"/>
                <a:gd name="T16" fmla="*/ 140 w 366"/>
                <a:gd name="T17" fmla="*/ 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1189">
                  <a:moveTo>
                    <a:pt x="140" y="0"/>
                  </a:moveTo>
                  <a:lnTo>
                    <a:pt x="350" y="88"/>
                  </a:lnTo>
                  <a:lnTo>
                    <a:pt x="279" y="469"/>
                  </a:lnTo>
                  <a:lnTo>
                    <a:pt x="263" y="615"/>
                  </a:lnTo>
                  <a:lnTo>
                    <a:pt x="366" y="1096"/>
                  </a:lnTo>
                  <a:lnTo>
                    <a:pt x="110" y="1189"/>
                  </a:lnTo>
                  <a:lnTo>
                    <a:pt x="1" y="986"/>
                  </a:lnTo>
                  <a:lnTo>
                    <a:pt x="0" y="541"/>
                  </a:lnTo>
                  <a:lnTo>
                    <a:pt x="1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814">
              <a:extLst>
                <a:ext uri="{FF2B5EF4-FFF2-40B4-BE49-F238E27FC236}">
                  <a16:creationId xmlns:a16="http://schemas.microsoft.com/office/drawing/2014/main" id="{0DC35E81-E742-41BE-A613-E6726822677B}"/>
                </a:ext>
              </a:extLst>
            </p:cNvPr>
            <p:cNvSpPr>
              <a:spLocks/>
            </p:cNvSpPr>
            <p:nvPr/>
          </p:nvSpPr>
          <p:spPr bwMode="auto">
            <a:xfrm>
              <a:off x="2827211" y="2986474"/>
              <a:ext cx="127886" cy="161432"/>
            </a:xfrm>
            <a:custGeom>
              <a:avLst/>
              <a:gdLst>
                <a:gd name="T0" fmla="*/ 17 w 95"/>
                <a:gd name="T1" fmla="*/ 0 h 118"/>
                <a:gd name="T2" fmla="*/ 95 w 95"/>
                <a:gd name="T3" fmla="*/ 100 h 118"/>
                <a:gd name="T4" fmla="*/ 54 w 95"/>
                <a:gd name="T5" fmla="*/ 118 h 118"/>
                <a:gd name="T6" fmla="*/ 0 w 95"/>
                <a:gd name="T7" fmla="*/ 69 h 118"/>
                <a:gd name="T8" fmla="*/ 17 w 95"/>
                <a:gd name="T9" fmla="*/ 0 h 118"/>
              </a:gdLst>
              <a:ahLst/>
              <a:cxnLst>
                <a:cxn ang="0">
                  <a:pos x="T0" y="T1"/>
                </a:cxn>
                <a:cxn ang="0">
                  <a:pos x="T2" y="T3"/>
                </a:cxn>
                <a:cxn ang="0">
                  <a:pos x="T4" y="T5"/>
                </a:cxn>
                <a:cxn ang="0">
                  <a:pos x="T6" y="T7"/>
                </a:cxn>
                <a:cxn ang="0">
                  <a:pos x="T8" y="T9"/>
                </a:cxn>
              </a:cxnLst>
              <a:rect l="0" t="0" r="r" b="b"/>
              <a:pathLst>
                <a:path w="95" h="118">
                  <a:moveTo>
                    <a:pt x="17" y="0"/>
                  </a:moveTo>
                  <a:lnTo>
                    <a:pt x="95" y="100"/>
                  </a:lnTo>
                  <a:lnTo>
                    <a:pt x="54" y="118"/>
                  </a:lnTo>
                  <a:lnTo>
                    <a:pt x="0" y="69"/>
                  </a:lnTo>
                  <a:lnTo>
                    <a:pt x="1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815">
              <a:extLst>
                <a:ext uri="{FF2B5EF4-FFF2-40B4-BE49-F238E27FC236}">
                  <a16:creationId xmlns:a16="http://schemas.microsoft.com/office/drawing/2014/main" id="{D40C6D59-C70B-405A-AEE7-2966255D24B1}"/>
                </a:ext>
              </a:extLst>
            </p:cNvPr>
            <p:cNvSpPr>
              <a:spLocks/>
            </p:cNvSpPr>
            <p:nvPr/>
          </p:nvSpPr>
          <p:spPr bwMode="auto">
            <a:xfrm>
              <a:off x="2657594" y="3060350"/>
              <a:ext cx="255772" cy="725074"/>
            </a:xfrm>
            <a:custGeom>
              <a:avLst/>
              <a:gdLst>
                <a:gd name="T0" fmla="*/ 130 w 190"/>
                <a:gd name="T1" fmla="*/ 0 h 530"/>
                <a:gd name="T2" fmla="*/ 190 w 190"/>
                <a:gd name="T3" fmla="*/ 74 h 530"/>
                <a:gd name="T4" fmla="*/ 0 w 190"/>
                <a:gd name="T5" fmla="*/ 530 h 530"/>
                <a:gd name="T6" fmla="*/ 130 w 190"/>
                <a:gd name="T7" fmla="*/ 0 h 530"/>
              </a:gdLst>
              <a:ahLst/>
              <a:cxnLst>
                <a:cxn ang="0">
                  <a:pos x="T0" y="T1"/>
                </a:cxn>
                <a:cxn ang="0">
                  <a:pos x="T2" y="T3"/>
                </a:cxn>
                <a:cxn ang="0">
                  <a:pos x="T4" y="T5"/>
                </a:cxn>
                <a:cxn ang="0">
                  <a:pos x="T6" y="T7"/>
                </a:cxn>
              </a:cxnLst>
              <a:rect l="0" t="0" r="r" b="b"/>
              <a:pathLst>
                <a:path w="190" h="530">
                  <a:moveTo>
                    <a:pt x="130" y="0"/>
                  </a:moveTo>
                  <a:lnTo>
                    <a:pt x="190" y="74"/>
                  </a:lnTo>
                  <a:lnTo>
                    <a:pt x="0" y="530"/>
                  </a:lnTo>
                  <a:lnTo>
                    <a:pt x="13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Rectangle 816">
              <a:extLst>
                <a:ext uri="{FF2B5EF4-FFF2-40B4-BE49-F238E27FC236}">
                  <a16:creationId xmlns:a16="http://schemas.microsoft.com/office/drawing/2014/main" id="{00DEFDDD-286E-4A67-A5EB-51C8C3B3C3FC}"/>
                </a:ext>
              </a:extLst>
            </p:cNvPr>
            <p:cNvSpPr>
              <a:spLocks noChangeArrowheads="1"/>
            </p:cNvSpPr>
            <p:nvPr/>
          </p:nvSpPr>
          <p:spPr bwMode="auto">
            <a:xfrm>
              <a:off x="2837980" y="3503603"/>
              <a:ext cx="180386" cy="30097"/>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817">
              <a:extLst>
                <a:ext uri="{FF2B5EF4-FFF2-40B4-BE49-F238E27FC236}">
                  <a16:creationId xmlns:a16="http://schemas.microsoft.com/office/drawing/2014/main" id="{17833D68-CD24-4B02-B590-A4C50557763A}"/>
                </a:ext>
              </a:extLst>
            </p:cNvPr>
            <p:cNvSpPr>
              <a:spLocks/>
            </p:cNvSpPr>
            <p:nvPr/>
          </p:nvSpPr>
          <p:spPr bwMode="auto">
            <a:xfrm>
              <a:off x="2675095" y="3823730"/>
              <a:ext cx="47116" cy="45147"/>
            </a:xfrm>
            <a:custGeom>
              <a:avLst/>
              <a:gdLst>
                <a:gd name="T0" fmla="*/ 18 w 35"/>
                <a:gd name="T1" fmla="*/ 0 h 33"/>
                <a:gd name="T2" fmla="*/ 23 w 35"/>
                <a:gd name="T3" fmla="*/ 0 h 33"/>
                <a:gd name="T4" fmla="*/ 28 w 35"/>
                <a:gd name="T5" fmla="*/ 2 h 33"/>
                <a:gd name="T6" fmla="*/ 31 w 35"/>
                <a:gd name="T7" fmla="*/ 6 h 33"/>
                <a:gd name="T8" fmla="*/ 33 w 35"/>
                <a:gd name="T9" fmla="*/ 11 h 33"/>
                <a:gd name="T10" fmla="*/ 35 w 35"/>
                <a:gd name="T11" fmla="*/ 17 h 33"/>
                <a:gd name="T12" fmla="*/ 33 w 35"/>
                <a:gd name="T13" fmla="*/ 22 h 33"/>
                <a:gd name="T14" fmla="*/ 31 w 35"/>
                <a:gd name="T15" fmla="*/ 27 h 33"/>
                <a:gd name="T16" fmla="*/ 28 w 35"/>
                <a:gd name="T17" fmla="*/ 31 h 33"/>
                <a:gd name="T18" fmla="*/ 23 w 35"/>
                <a:gd name="T19" fmla="*/ 33 h 33"/>
                <a:gd name="T20" fmla="*/ 18 w 35"/>
                <a:gd name="T21" fmla="*/ 33 h 33"/>
                <a:gd name="T22" fmla="*/ 13 w 35"/>
                <a:gd name="T23" fmla="*/ 33 h 33"/>
                <a:gd name="T24" fmla="*/ 8 w 35"/>
                <a:gd name="T25" fmla="*/ 31 h 33"/>
                <a:gd name="T26" fmla="*/ 4 w 35"/>
                <a:gd name="T27" fmla="*/ 27 h 33"/>
                <a:gd name="T28" fmla="*/ 1 w 35"/>
                <a:gd name="T29" fmla="*/ 22 h 33"/>
                <a:gd name="T30" fmla="*/ 0 w 35"/>
                <a:gd name="T31" fmla="*/ 17 h 33"/>
                <a:gd name="T32" fmla="*/ 1 w 35"/>
                <a:gd name="T33" fmla="*/ 11 h 33"/>
                <a:gd name="T34" fmla="*/ 4 w 35"/>
                <a:gd name="T35" fmla="*/ 6 h 33"/>
                <a:gd name="T36" fmla="*/ 8 w 35"/>
                <a:gd name="T37" fmla="*/ 2 h 33"/>
                <a:gd name="T38" fmla="*/ 13 w 35"/>
                <a:gd name="T39" fmla="*/ 0 h 33"/>
                <a:gd name="T40" fmla="*/ 18 w 35"/>
                <a:gd name="T4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3">
                  <a:moveTo>
                    <a:pt x="18" y="0"/>
                  </a:moveTo>
                  <a:lnTo>
                    <a:pt x="23" y="0"/>
                  </a:lnTo>
                  <a:lnTo>
                    <a:pt x="28" y="2"/>
                  </a:lnTo>
                  <a:lnTo>
                    <a:pt x="31" y="6"/>
                  </a:lnTo>
                  <a:lnTo>
                    <a:pt x="33" y="11"/>
                  </a:lnTo>
                  <a:lnTo>
                    <a:pt x="35" y="17"/>
                  </a:lnTo>
                  <a:lnTo>
                    <a:pt x="33" y="22"/>
                  </a:lnTo>
                  <a:lnTo>
                    <a:pt x="31" y="27"/>
                  </a:lnTo>
                  <a:lnTo>
                    <a:pt x="28" y="31"/>
                  </a:lnTo>
                  <a:lnTo>
                    <a:pt x="23" y="33"/>
                  </a:lnTo>
                  <a:lnTo>
                    <a:pt x="18" y="33"/>
                  </a:lnTo>
                  <a:lnTo>
                    <a:pt x="13" y="33"/>
                  </a:lnTo>
                  <a:lnTo>
                    <a:pt x="8" y="31"/>
                  </a:lnTo>
                  <a:lnTo>
                    <a:pt x="4" y="27"/>
                  </a:lnTo>
                  <a:lnTo>
                    <a:pt x="1" y="22"/>
                  </a:lnTo>
                  <a:lnTo>
                    <a:pt x="0" y="17"/>
                  </a:lnTo>
                  <a:lnTo>
                    <a:pt x="1" y="11"/>
                  </a:lnTo>
                  <a:lnTo>
                    <a:pt x="4" y="6"/>
                  </a:lnTo>
                  <a:lnTo>
                    <a:pt x="8" y="2"/>
                  </a:lnTo>
                  <a:lnTo>
                    <a:pt x="13" y="0"/>
                  </a:lnTo>
                  <a:lnTo>
                    <a:pt x="18" y="0"/>
                  </a:lnTo>
                  <a:close/>
                </a:path>
              </a:pathLst>
            </a:custGeom>
            <a:solidFill>
              <a:srgbClr val="0B1F20"/>
            </a:solidFill>
            <a:ln w="0">
              <a:solidFill>
                <a:srgbClr val="0B1F2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818">
              <a:extLst>
                <a:ext uri="{FF2B5EF4-FFF2-40B4-BE49-F238E27FC236}">
                  <a16:creationId xmlns:a16="http://schemas.microsoft.com/office/drawing/2014/main" id="{47C716C0-2B69-4BCF-B16E-C0B8DFC5BDBD}"/>
                </a:ext>
              </a:extLst>
            </p:cNvPr>
            <p:cNvSpPr>
              <a:spLocks/>
            </p:cNvSpPr>
            <p:nvPr/>
          </p:nvSpPr>
          <p:spPr bwMode="auto">
            <a:xfrm>
              <a:off x="2700671" y="3826466"/>
              <a:ext cx="10769" cy="10945"/>
            </a:xfrm>
            <a:custGeom>
              <a:avLst/>
              <a:gdLst>
                <a:gd name="T0" fmla="*/ 4 w 8"/>
                <a:gd name="T1" fmla="*/ 0 h 8"/>
                <a:gd name="T2" fmla="*/ 5 w 8"/>
                <a:gd name="T3" fmla="*/ 2 h 8"/>
                <a:gd name="T4" fmla="*/ 7 w 8"/>
                <a:gd name="T5" fmla="*/ 3 h 8"/>
                <a:gd name="T6" fmla="*/ 8 w 8"/>
                <a:gd name="T7" fmla="*/ 4 h 8"/>
                <a:gd name="T8" fmla="*/ 7 w 8"/>
                <a:gd name="T9" fmla="*/ 7 h 8"/>
                <a:gd name="T10" fmla="*/ 5 w 8"/>
                <a:gd name="T11" fmla="*/ 8 h 8"/>
                <a:gd name="T12" fmla="*/ 4 w 8"/>
                <a:gd name="T13" fmla="*/ 8 h 8"/>
                <a:gd name="T14" fmla="*/ 1 w 8"/>
                <a:gd name="T15" fmla="*/ 8 h 8"/>
                <a:gd name="T16" fmla="*/ 0 w 8"/>
                <a:gd name="T17" fmla="*/ 7 h 8"/>
                <a:gd name="T18" fmla="*/ 0 w 8"/>
                <a:gd name="T19" fmla="*/ 4 h 8"/>
                <a:gd name="T20" fmla="*/ 0 w 8"/>
                <a:gd name="T21" fmla="*/ 3 h 8"/>
                <a:gd name="T22" fmla="*/ 1 w 8"/>
                <a:gd name="T23" fmla="*/ 2 h 8"/>
                <a:gd name="T24" fmla="*/ 4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4" y="0"/>
                  </a:moveTo>
                  <a:lnTo>
                    <a:pt x="5" y="2"/>
                  </a:lnTo>
                  <a:lnTo>
                    <a:pt x="7" y="3"/>
                  </a:lnTo>
                  <a:lnTo>
                    <a:pt x="8" y="4"/>
                  </a:lnTo>
                  <a:lnTo>
                    <a:pt x="7" y="7"/>
                  </a:lnTo>
                  <a:lnTo>
                    <a:pt x="5" y="8"/>
                  </a:lnTo>
                  <a:lnTo>
                    <a:pt x="4" y="8"/>
                  </a:lnTo>
                  <a:lnTo>
                    <a:pt x="1" y="8"/>
                  </a:lnTo>
                  <a:lnTo>
                    <a:pt x="0" y="7"/>
                  </a:lnTo>
                  <a:lnTo>
                    <a:pt x="0" y="4"/>
                  </a:lnTo>
                  <a:lnTo>
                    <a:pt x="0" y="3"/>
                  </a:lnTo>
                  <a:lnTo>
                    <a:pt x="1" y="2"/>
                  </a:lnTo>
                  <a:lnTo>
                    <a:pt x="4" y="0"/>
                  </a:lnTo>
                  <a:close/>
                </a:path>
              </a:pathLst>
            </a:custGeom>
            <a:solidFill>
              <a:srgbClr val="D4E0E0"/>
            </a:solidFill>
            <a:ln w="0">
              <a:solidFill>
                <a:srgbClr val="D4E0E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819">
              <a:extLst>
                <a:ext uri="{FF2B5EF4-FFF2-40B4-BE49-F238E27FC236}">
                  <a16:creationId xmlns:a16="http://schemas.microsoft.com/office/drawing/2014/main" id="{3C94FC76-623F-4E08-8A23-4118A6314427}"/>
                </a:ext>
              </a:extLst>
            </p:cNvPr>
            <p:cNvSpPr>
              <a:spLocks/>
            </p:cNvSpPr>
            <p:nvPr/>
          </p:nvSpPr>
          <p:spPr bwMode="auto">
            <a:xfrm>
              <a:off x="2710095" y="3841515"/>
              <a:ext cx="4039" cy="5472"/>
            </a:xfrm>
            <a:custGeom>
              <a:avLst/>
              <a:gdLst>
                <a:gd name="T0" fmla="*/ 2 w 3"/>
                <a:gd name="T1" fmla="*/ 0 h 4"/>
                <a:gd name="T2" fmla="*/ 3 w 3"/>
                <a:gd name="T3" fmla="*/ 0 h 4"/>
                <a:gd name="T4" fmla="*/ 3 w 3"/>
                <a:gd name="T5" fmla="*/ 1 h 4"/>
                <a:gd name="T6" fmla="*/ 3 w 3"/>
                <a:gd name="T7" fmla="*/ 2 h 4"/>
                <a:gd name="T8" fmla="*/ 2 w 3"/>
                <a:gd name="T9" fmla="*/ 4 h 4"/>
                <a:gd name="T10" fmla="*/ 1 w 3"/>
                <a:gd name="T11" fmla="*/ 2 h 4"/>
                <a:gd name="T12" fmla="*/ 0 w 3"/>
                <a:gd name="T13" fmla="*/ 1 h 4"/>
                <a:gd name="T14" fmla="*/ 1 w 3"/>
                <a:gd name="T15" fmla="*/ 0 h 4"/>
                <a:gd name="T16" fmla="*/ 2 w 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2" y="0"/>
                  </a:moveTo>
                  <a:lnTo>
                    <a:pt x="3" y="0"/>
                  </a:lnTo>
                  <a:lnTo>
                    <a:pt x="3" y="1"/>
                  </a:lnTo>
                  <a:lnTo>
                    <a:pt x="3" y="2"/>
                  </a:lnTo>
                  <a:lnTo>
                    <a:pt x="2" y="4"/>
                  </a:lnTo>
                  <a:lnTo>
                    <a:pt x="1" y="2"/>
                  </a:lnTo>
                  <a:lnTo>
                    <a:pt x="0" y="1"/>
                  </a:lnTo>
                  <a:lnTo>
                    <a:pt x="1" y="0"/>
                  </a:lnTo>
                  <a:lnTo>
                    <a:pt x="2" y="0"/>
                  </a:lnTo>
                  <a:close/>
                </a:path>
              </a:pathLst>
            </a:custGeom>
            <a:solidFill>
              <a:srgbClr val="D4E0E0"/>
            </a:solidFill>
            <a:ln w="0">
              <a:solidFill>
                <a:srgbClr val="D4E0E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820">
              <a:extLst>
                <a:ext uri="{FF2B5EF4-FFF2-40B4-BE49-F238E27FC236}">
                  <a16:creationId xmlns:a16="http://schemas.microsoft.com/office/drawing/2014/main" id="{EA72E51A-E1BD-411A-AFEF-D03D0AA551E6}"/>
                </a:ext>
              </a:extLst>
            </p:cNvPr>
            <p:cNvSpPr>
              <a:spLocks/>
            </p:cNvSpPr>
            <p:nvPr/>
          </p:nvSpPr>
          <p:spPr bwMode="auto">
            <a:xfrm>
              <a:off x="2675095" y="4127440"/>
              <a:ext cx="47116" cy="46514"/>
            </a:xfrm>
            <a:custGeom>
              <a:avLst/>
              <a:gdLst>
                <a:gd name="T0" fmla="*/ 18 w 35"/>
                <a:gd name="T1" fmla="*/ 0 h 34"/>
                <a:gd name="T2" fmla="*/ 23 w 35"/>
                <a:gd name="T3" fmla="*/ 1 h 34"/>
                <a:gd name="T4" fmla="*/ 28 w 35"/>
                <a:gd name="T5" fmla="*/ 4 h 34"/>
                <a:gd name="T6" fmla="*/ 31 w 35"/>
                <a:gd name="T7" fmla="*/ 6 h 34"/>
                <a:gd name="T8" fmla="*/ 33 w 35"/>
                <a:gd name="T9" fmla="*/ 11 h 34"/>
                <a:gd name="T10" fmla="*/ 35 w 35"/>
                <a:gd name="T11" fmla="*/ 16 h 34"/>
                <a:gd name="T12" fmla="*/ 33 w 35"/>
                <a:gd name="T13" fmla="*/ 23 h 34"/>
                <a:gd name="T14" fmla="*/ 31 w 35"/>
                <a:gd name="T15" fmla="*/ 27 h 34"/>
                <a:gd name="T16" fmla="*/ 28 w 35"/>
                <a:gd name="T17" fmla="*/ 31 h 34"/>
                <a:gd name="T18" fmla="*/ 23 w 35"/>
                <a:gd name="T19" fmla="*/ 33 h 34"/>
                <a:gd name="T20" fmla="*/ 18 w 35"/>
                <a:gd name="T21" fmla="*/ 34 h 34"/>
                <a:gd name="T22" fmla="*/ 13 w 35"/>
                <a:gd name="T23" fmla="*/ 33 h 34"/>
                <a:gd name="T24" fmla="*/ 8 w 35"/>
                <a:gd name="T25" fmla="*/ 31 h 34"/>
                <a:gd name="T26" fmla="*/ 4 w 35"/>
                <a:gd name="T27" fmla="*/ 27 h 34"/>
                <a:gd name="T28" fmla="*/ 1 w 35"/>
                <a:gd name="T29" fmla="*/ 23 h 34"/>
                <a:gd name="T30" fmla="*/ 0 w 35"/>
                <a:gd name="T31" fmla="*/ 16 h 34"/>
                <a:gd name="T32" fmla="*/ 1 w 35"/>
                <a:gd name="T33" fmla="*/ 11 h 34"/>
                <a:gd name="T34" fmla="*/ 4 w 35"/>
                <a:gd name="T35" fmla="*/ 6 h 34"/>
                <a:gd name="T36" fmla="*/ 8 w 35"/>
                <a:gd name="T37" fmla="*/ 4 h 34"/>
                <a:gd name="T38" fmla="*/ 13 w 35"/>
                <a:gd name="T39" fmla="*/ 1 h 34"/>
                <a:gd name="T40" fmla="*/ 18 w 35"/>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4">
                  <a:moveTo>
                    <a:pt x="18" y="0"/>
                  </a:moveTo>
                  <a:lnTo>
                    <a:pt x="23" y="1"/>
                  </a:lnTo>
                  <a:lnTo>
                    <a:pt x="28" y="4"/>
                  </a:lnTo>
                  <a:lnTo>
                    <a:pt x="31" y="6"/>
                  </a:lnTo>
                  <a:lnTo>
                    <a:pt x="33" y="11"/>
                  </a:lnTo>
                  <a:lnTo>
                    <a:pt x="35" y="16"/>
                  </a:lnTo>
                  <a:lnTo>
                    <a:pt x="33" y="23"/>
                  </a:lnTo>
                  <a:lnTo>
                    <a:pt x="31" y="27"/>
                  </a:lnTo>
                  <a:lnTo>
                    <a:pt x="28" y="31"/>
                  </a:lnTo>
                  <a:lnTo>
                    <a:pt x="23" y="33"/>
                  </a:lnTo>
                  <a:lnTo>
                    <a:pt x="18" y="34"/>
                  </a:lnTo>
                  <a:lnTo>
                    <a:pt x="13" y="33"/>
                  </a:lnTo>
                  <a:lnTo>
                    <a:pt x="8" y="31"/>
                  </a:lnTo>
                  <a:lnTo>
                    <a:pt x="4" y="27"/>
                  </a:lnTo>
                  <a:lnTo>
                    <a:pt x="1" y="23"/>
                  </a:lnTo>
                  <a:lnTo>
                    <a:pt x="0" y="16"/>
                  </a:lnTo>
                  <a:lnTo>
                    <a:pt x="1" y="11"/>
                  </a:lnTo>
                  <a:lnTo>
                    <a:pt x="4" y="6"/>
                  </a:lnTo>
                  <a:lnTo>
                    <a:pt x="8" y="4"/>
                  </a:lnTo>
                  <a:lnTo>
                    <a:pt x="13" y="1"/>
                  </a:lnTo>
                  <a:lnTo>
                    <a:pt x="18" y="0"/>
                  </a:lnTo>
                  <a:close/>
                </a:path>
              </a:pathLst>
            </a:custGeom>
            <a:solidFill>
              <a:srgbClr val="0B1F20"/>
            </a:solidFill>
            <a:ln w="0">
              <a:solidFill>
                <a:srgbClr val="0B1F2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821">
              <a:extLst>
                <a:ext uri="{FF2B5EF4-FFF2-40B4-BE49-F238E27FC236}">
                  <a16:creationId xmlns:a16="http://schemas.microsoft.com/office/drawing/2014/main" id="{E6360D63-4E5C-4107-BAB4-00D18CCF10AB}"/>
                </a:ext>
              </a:extLst>
            </p:cNvPr>
            <p:cNvSpPr>
              <a:spLocks/>
            </p:cNvSpPr>
            <p:nvPr/>
          </p:nvSpPr>
          <p:spPr bwMode="auto">
            <a:xfrm>
              <a:off x="2700671" y="4132912"/>
              <a:ext cx="10769" cy="8208"/>
            </a:xfrm>
            <a:custGeom>
              <a:avLst/>
              <a:gdLst>
                <a:gd name="T0" fmla="*/ 4 w 8"/>
                <a:gd name="T1" fmla="*/ 0 h 6"/>
                <a:gd name="T2" fmla="*/ 5 w 8"/>
                <a:gd name="T3" fmla="*/ 0 h 6"/>
                <a:gd name="T4" fmla="*/ 7 w 8"/>
                <a:gd name="T5" fmla="*/ 1 h 6"/>
                <a:gd name="T6" fmla="*/ 8 w 8"/>
                <a:gd name="T7" fmla="*/ 3 h 6"/>
                <a:gd name="T8" fmla="*/ 7 w 8"/>
                <a:gd name="T9" fmla="*/ 5 h 6"/>
                <a:gd name="T10" fmla="*/ 5 w 8"/>
                <a:gd name="T11" fmla="*/ 6 h 6"/>
                <a:gd name="T12" fmla="*/ 4 w 8"/>
                <a:gd name="T13" fmla="*/ 6 h 6"/>
                <a:gd name="T14" fmla="*/ 1 w 8"/>
                <a:gd name="T15" fmla="*/ 6 h 6"/>
                <a:gd name="T16" fmla="*/ 0 w 8"/>
                <a:gd name="T17" fmla="*/ 5 h 6"/>
                <a:gd name="T18" fmla="*/ 0 w 8"/>
                <a:gd name="T19" fmla="*/ 3 h 6"/>
                <a:gd name="T20" fmla="*/ 0 w 8"/>
                <a:gd name="T21" fmla="*/ 1 h 6"/>
                <a:gd name="T22" fmla="*/ 1 w 8"/>
                <a:gd name="T23" fmla="*/ 0 h 6"/>
                <a:gd name="T24" fmla="*/ 4 w 8"/>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4" y="0"/>
                  </a:moveTo>
                  <a:lnTo>
                    <a:pt x="5" y="0"/>
                  </a:lnTo>
                  <a:lnTo>
                    <a:pt x="7" y="1"/>
                  </a:lnTo>
                  <a:lnTo>
                    <a:pt x="8" y="3"/>
                  </a:lnTo>
                  <a:lnTo>
                    <a:pt x="7" y="5"/>
                  </a:lnTo>
                  <a:lnTo>
                    <a:pt x="5" y="6"/>
                  </a:lnTo>
                  <a:lnTo>
                    <a:pt x="4" y="6"/>
                  </a:lnTo>
                  <a:lnTo>
                    <a:pt x="1" y="6"/>
                  </a:lnTo>
                  <a:lnTo>
                    <a:pt x="0" y="5"/>
                  </a:lnTo>
                  <a:lnTo>
                    <a:pt x="0" y="3"/>
                  </a:lnTo>
                  <a:lnTo>
                    <a:pt x="0" y="1"/>
                  </a:lnTo>
                  <a:lnTo>
                    <a:pt x="1" y="0"/>
                  </a:lnTo>
                  <a:lnTo>
                    <a:pt x="4" y="0"/>
                  </a:lnTo>
                  <a:close/>
                </a:path>
              </a:pathLst>
            </a:custGeom>
            <a:solidFill>
              <a:srgbClr val="D4E0E0"/>
            </a:solidFill>
            <a:ln w="0">
              <a:solidFill>
                <a:srgbClr val="D4E0E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822">
              <a:extLst>
                <a:ext uri="{FF2B5EF4-FFF2-40B4-BE49-F238E27FC236}">
                  <a16:creationId xmlns:a16="http://schemas.microsoft.com/office/drawing/2014/main" id="{1C9FA085-A0D4-490A-9CCD-5E6D5334F4EE}"/>
                </a:ext>
              </a:extLst>
            </p:cNvPr>
            <p:cNvSpPr>
              <a:spLocks/>
            </p:cNvSpPr>
            <p:nvPr/>
          </p:nvSpPr>
          <p:spPr bwMode="auto">
            <a:xfrm>
              <a:off x="2710095" y="4145225"/>
              <a:ext cx="4039" cy="4105"/>
            </a:xfrm>
            <a:custGeom>
              <a:avLst/>
              <a:gdLst>
                <a:gd name="T0" fmla="*/ 2 w 3"/>
                <a:gd name="T1" fmla="*/ 0 h 3"/>
                <a:gd name="T2" fmla="*/ 3 w 3"/>
                <a:gd name="T3" fmla="*/ 0 h 3"/>
                <a:gd name="T4" fmla="*/ 3 w 3"/>
                <a:gd name="T5" fmla="*/ 2 h 3"/>
                <a:gd name="T6" fmla="*/ 3 w 3"/>
                <a:gd name="T7" fmla="*/ 3 h 3"/>
                <a:gd name="T8" fmla="*/ 2 w 3"/>
                <a:gd name="T9" fmla="*/ 3 h 3"/>
                <a:gd name="T10" fmla="*/ 1 w 3"/>
                <a:gd name="T11" fmla="*/ 3 h 3"/>
                <a:gd name="T12" fmla="*/ 0 w 3"/>
                <a:gd name="T13" fmla="*/ 2 h 3"/>
                <a:gd name="T14" fmla="*/ 1 w 3"/>
                <a:gd name="T15" fmla="*/ 0 h 3"/>
                <a:gd name="T16" fmla="*/ 2 w 3"/>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2" y="0"/>
                  </a:moveTo>
                  <a:lnTo>
                    <a:pt x="3" y="0"/>
                  </a:lnTo>
                  <a:lnTo>
                    <a:pt x="3" y="2"/>
                  </a:lnTo>
                  <a:lnTo>
                    <a:pt x="3" y="3"/>
                  </a:lnTo>
                  <a:lnTo>
                    <a:pt x="2" y="3"/>
                  </a:lnTo>
                  <a:lnTo>
                    <a:pt x="1" y="3"/>
                  </a:lnTo>
                  <a:lnTo>
                    <a:pt x="0" y="2"/>
                  </a:lnTo>
                  <a:lnTo>
                    <a:pt x="1" y="0"/>
                  </a:lnTo>
                  <a:lnTo>
                    <a:pt x="2" y="0"/>
                  </a:lnTo>
                  <a:close/>
                </a:path>
              </a:pathLst>
            </a:custGeom>
            <a:solidFill>
              <a:srgbClr val="D4E0E0"/>
            </a:solidFill>
            <a:ln w="0">
              <a:solidFill>
                <a:srgbClr val="D4E0E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823">
              <a:extLst>
                <a:ext uri="{FF2B5EF4-FFF2-40B4-BE49-F238E27FC236}">
                  <a16:creationId xmlns:a16="http://schemas.microsoft.com/office/drawing/2014/main" id="{9534CAB5-6E43-4A78-9199-8D01B36B7A92}"/>
                </a:ext>
              </a:extLst>
            </p:cNvPr>
            <p:cNvSpPr>
              <a:spLocks/>
            </p:cNvSpPr>
            <p:nvPr/>
          </p:nvSpPr>
          <p:spPr bwMode="auto">
            <a:xfrm>
              <a:off x="2350668" y="1908440"/>
              <a:ext cx="665006" cy="813999"/>
            </a:xfrm>
            <a:custGeom>
              <a:avLst/>
              <a:gdLst>
                <a:gd name="T0" fmla="*/ 247 w 494"/>
                <a:gd name="T1" fmla="*/ 0 h 595"/>
                <a:gd name="T2" fmla="*/ 287 w 494"/>
                <a:gd name="T3" fmla="*/ 4 h 595"/>
                <a:gd name="T4" fmla="*/ 324 w 494"/>
                <a:gd name="T5" fmla="*/ 15 h 595"/>
                <a:gd name="T6" fmla="*/ 360 w 494"/>
                <a:gd name="T7" fmla="*/ 33 h 595"/>
                <a:gd name="T8" fmla="*/ 392 w 494"/>
                <a:gd name="T9" fmla="*/ 58 h 595"/>
                <a:gd name="T10" fmla="*/ 422 w 494"/>
                <a:gd name="T11" fmla="*/ 87 h 595"/>
                <a:gd name="T12" fmla="*/ 446 w 494"/>
                <a:gd name="T13" fmla="*/ 122 h 595"/>
                <a:gd name="T14" fmla="*/ 467 w 494"/>
                <a:gd name="T15" fmla="*/ 160 h 595"/>
                <a:gd name="T16" fmla="*/ 481 w 494"/>
                <a:gd name="T17" fmla="*/ 204 h 595"/>
                <a:gd name="T18" fmla="*/ 491 w 494"/>
                <a:gd name="T19" fmla="*/ 249 h 595"/>
                <a:gd name="T20" fmla="*/ 494 w 494"/>
                <a:gd name="T21" fmla="*/ 298 h 595"/>
                <a:gd name="T22" fmla="*/ 491 w 494"/>
                <a:gd name="T23" fmla="*/ 346 h 595"/>
                <a:gd name="T24" fmla="*/ 481 w 494"/>
                <a:gd name="T25" fmla="*/ 391 h 595"/>
                <a:gd name="T26" fmla="*/ 467 w 494"/>
                <a:gd name="T27" fmla="*/ 435 h 595"/>
                <a:gd name="T28" fmla="*/ 446 w 494"/>
                <a:gd name="T29" fmla="*/ 473 h 595"/>
                <a:gd name="T30" fmla="*/ 422 w 494"/>
                <a:gd name="T31" fmla="*/ 508 h 595"/>
                <a:gd name="T32" fmla="*/ 392 w 494"/>
                <a:gd name="T33" fmla="*/ 538 h 595"/>
                <a:gd name="T34" fmla="*/ 360 w 494"/>
                <a:gd name="T35" fmla="*/ 562 h 595"/>
                <a:gd name="T36" fmla="*/ 324 w 494"/>
                <a:gd name="T37" fmla="*/ 580 h 595"/>
                <a:gd name="T38" fmla="*/ 287 w 494"/>
                <a:gd name="T39" fmla="*/ 592 h 595"/>
                <a:gd name="T40" fmla="*/ 247 w 494"/>
                <a:gd name="T41" fmla="*/ 595 h 595"/>
                <a:gd name="T42" fmla="*/ 206 w 494"/>
                <a:gd name="T43" fmla="*/ 592 h 595"/>
                <a:gd name="T44" fmla="*/ 169 w 494"/>
                <a:gd name="T45" fmla="*/ 580 h 595"/>
                <a:gd name="T46" fmla="*/ 133 w 494"/>
                <a:gd name="T47" fmla="*/ 562 h 595"/>
                <a:gd name="T48" fmla="*/ 101 w 494"/>
                <a:gd name="T49" fmla="*/ 538 h 595"/>
                <a:gd name="T50" fmla="*/ 72 w 494"/>
                <a:gd name="T51" fmla="*/ 508 h 595"/>
                <a:gd name="T52" fmla="*/ 47 w 494"/>
                <a:gd name="T53" fmla="*/ 473 h 595"/>
                <a:gd name="T54" fmla="*/ 28 w 494"/>
                <a:gd name="T55" fmla="*/ 435 h 595"/>
                <a:gd name="T56" fmla="*/ 13 w 494"/>
                <a:gd name="T57" fmla="*/ 391 h 595"/>
                <a:gd name="T58" fmla="*/ 4 w 494"/>
                <a:gd name="T59" fmla="*/ 346 h 595"/>
                <a:gd name="T60" fmla="*/ 0 w 494"/>
                <a:gd name="T61" fmla="*/ 298 h 595"/>
                <a:gd name="T62" fmla="*/ 4 w 494"/>
                <a:gd name="T63" fmla="*/ 249 h 595"/>
                <a:gd name="T64" fmla="*/ 13 w 494"/>
                <a:gd name="T65" fmla="*/ 204 h 595"/>
                <a:gd name="T66" fmla="*/ 28 w 494"/>
                <a:gd name="T67" fmla="*/ 160 h 595"/>
                <a:gd name="T68" fmla="*/ 47 w 494"/>
                <a:gd name="T69" fmla="*/ 122 h 595"/>
                <a:gd name="T70" fmla="*/ 72 w 494"/>
                <a:gd name="T71" fmla="*/ 87 h 595"/>
                <a:gd name="T72" fmla="*/ 101 w 494"/>
                <a:gd name="T73" fmla="*/ 58 h 595"/>
                <a:gd name="T74" fmla="*/ 133 w 494"/>
                <a:gd name="T75" fmla="*/ 33 h 595"/>
                <a:gd name="T76" fmla="*/ 169 w 494"/>
                <a:gd name="T77" fmla="*/ 15 h 595"/>
                <a:gd name="T78" fmla="*/ 206 w 494"/>
                <a:gd name="T79" fmla="*/ 4 h 595"/>
                <a:gd name="T80" fmla="*/ 247 w 494"/>
                <a:gd name="T81"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4" h="595">
                  <a:moveTo>
                    <a:pt x="247" y="0"/>
                  </a:moveTo>
                  <a:lnTo>
                    <a:pt x="287" y="4"/>
                  </a:lnTo>
                  <a:lnTo>
                    <a:pt x="324" y="15"/>
                  </a:lnTo>
                  <a:lnTo>
                    <a:pt x="360" y="33"/>
                  </a:lnTo>
                  <a:lnTo>
                    <a:pt x="392" y="58"/>
                  </a:lnTo>
                  <a:lnTo>
                    <a:pt x="422" y="87"/>
                  </a:lnTo>
                  <a:lnTo>
                    <a:pt x="446" y="122"/>
                  </a:lnTo>
                  <a:lnTo>
                    <a:pt x="467" y="160"/>
                  </a:lnTo>
                  <a:lnTo>
                    <a:pt x="481" y="204"/>
                  </a:lnTo>
                  <a:lnTo>
                    <a:pt x="491" y="249"/>
                  </a:lnTo>
                  <a:lnTo>
                    <a:pt x="494" y="298"/>
                  </a:lnTo>
                  <a:lnTo>
                    <a:pt x="491" y="346"/>
                  </a:lnTo>
                  <a:lnTo>
                    <a:pt x="481" y="391"/>
                  </a:lnTo>
                  <a:lnTo>
                    <a:pt x="467" y="435"/>
                  </a:lnTo>
                  <a:lnTo>
                    <a:pt x="446" y="473"/>
                  </a:lnTo>
                  <a:lnTo>
                    <a:pt x="422" y="508"/>
                  </a:lnTo>
                  <a:lnTo>
                    <a:pt x="392" y="538"/>
                  </a:lnTo>
                  <a:lnTo>
                    <a:pt x="360" y="562"/>
                  </a:lnTo>
                  <a:lnTo>
                    <a:pt x="324" y="580"/>
                  </a:lnTo>
                  <a:lnTo>
                    <a:pt x="287" y="592"/>
                  </a:lnTo>
                  <a:lnTo>
                    <a:pt x="247" y="595"/>
                  </a:lnTo>
                  <a:lnTo>
                    <a:pt x="206" y="592"/>
                  </a:lnTo>
                  <a:lnTo>
                    <a:pt x="169" y="580"/>
                  </a:lnTo>
                  <a:lnTo>
                    <a:pt x="133" y="562"/>
                  </a:lnTo>
                  <a:lnTo>
                    <a:pt x="101" y="538"/>
                  </a:lnTo>
                  <a:lnTo>
                    <a:pt x="72" y="508"/>
                  </a:lnTo>
                  <a:lnTo>
                    <a:pt x="47" y="473"/>
                  </a:lnTo>
                  <a:lnTo>
                    <a:pt x="28" y="435"/>
                  </a:lnTo>
                  <a:lnTo>
                    <a:pt x="13" y="391"/>
                  </a:lnTo>
                  <a:lnTo>
                    <a:pt x="4" y="346"/>
                  </a:lnTo>
                  <a:lnTo>
                    <a:pt x="0" y="298"/>
                  </a:lnTo>
                  <a:lnTo>
                    <a:pt x="4" y="249"/>
                  </a:lnTo>
                  <a:lnTo>
                    <a:pt x="13" y="204"/>
                  </a:lnTo>
                  <a:lnTo>
                    <a:pt x="28" y="160"/>
                  </a:lnTo>
                  <a:lnTo>
                    <a:pt x="47" y="122"/>
                  </a:lnTo>
                  <a:lnTo>
                    <a:pt x="72" y="87"/>
                  </a:lnTo>
                  <a:lnTo>
                    <a:pt x="101" y="58"/>
                  </a:lnTo>
                  <a:lnTo>
                    <a:pt x="133" y="33"/>
                  </a:lnTo>
                  <a:lnTo>
                    <a:pt x="169" y="15"/>
                  </a:lnTo>
                  <a:lnTo>
                    <a:pt x="206" y="4"/>
                  </a:lnTo>
                  <a:lnTo>
                    <a:pt x="247" y="0"/>
                  </a:lnTo>
                  <a:close/>
                </a:path>
              </a:pathLst>
            </a:custGeom>
            <a:solidFill>
              <a:srgbClr val="230000"/>
            </a:solidFill>
            <a:ln w="0">
              <a:solidFill>
                <a:srgbClr val="23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824">
              <a:extLst>
                <a:ext uri="{FF2B5EF4-FFF2-40B4-BE49-F238E27FC236}">
                  <a16:creationId xmlns:a16="http://schemas.microsoft.com/office/drawing/2014/main" id="{57F1C118-5CF9-44C4-8291-6DD818C75740}"/>
                </a:ext>
              </a:extLst>
            </p:cNvPr>
            <p:cNvSpPr>
              <a:spLocks/>
            </p:cNvSpPr>
            <p:nvPr/>
          </p:nvSpPr>
          <p:spPr bwMode="auto">
            <a:xfrm>
              <a:off x="2408554" y="1990524"/>
              <a:ext cx="547890" cy="792110"/>
            </a:xfrm>
            <a:custGeom>
              <a:avLst/>
              <a:gdLst>
                <a:gd name="T0" fmla="*/ 204 w 407"/>
                <a:gd name="T1" fmla="*/ 0 h 579"/>
                <a:gd name="T2" fmla="*/ 236 w 407"/>
                <a:gd name="T3" fmla="*/ 4 h 579"/>
                <a:gd name="T4" fmla="*/ 268 w 407"/>
                <a:gd name="T5" fmla="*/ 16 h 579"/>
                <a:gd name="T6" fmla="*/ 297 w 407"/>
                <a:gd name="T7" fmla="*/ 32 h 579"/>
                <a:gd name="T8" fmla="*/ 324 w 407"/>
                <a:gd name="T9" fmla="*/ 57 h 579"/>
                <a:gd name="T10" fmla="*/ 348 w 407"/>
                <a:gd name="T11" fmla="*/ 85 h 579"/>
                <a:gd name="T12" fmla="*/ 367 w 407"/>
                <a:gd name="T13" fmla="*/ 118 h 579"/>
                <a:gd name="T14" fmla="*/ 384 w 407"/>
                <a:gd name="T15" fmla="*/ 157 h 579"/>
                <a:gd name="T16" fmla="*/ 397 w 407"/>
                <a:gd name="T17" fmla="*/ 198 h 579"/>
                <a:gd name="T18" fmla="*/ 404 w 407"/>
                <a:gd name="T19" fmla="*/ 243 h 579"/>
                <a:gd name="T20" fmla="*/ 407 w 407"/>
                <a:gd name="T21" fmla="*/ 290 h 579"/>
                <a:gd name="T22" fmla="*/ 406 w 407"/>
                <a:gd name="T23" fmla="*/ 329 h 579"/>
                <a:gd name="T24" fmla="*/ 403 w 407"/>
                <a:gd name="T25" fmla="*/ 367 h 579"/>
                <a:gd name="T26" fmla="*/ 398 w 407"/>
                <a:gd name="T27" fmla="*/ 403 h 579"/>
                <a:gd name="T28" fmla="*/ 389 w 407"/>
                <a:gd name="T29" fmla="*/ 437 h 579"/>
                <a:gd name="T30" fmla="*/ 379 w 407"/>
                <a:gd name="T31" fmla="*/ 467 h 579"/>
                <a:gd name="T32" fmla="*/ 365 w 407"/>
                <a:gd name="T33" fmla="*/ 494 h 579"/>
                <a:gd name="T34" fmla="*/ 348 w 407"/>
                <a:gd name="T35" fmla="*/ 519 h 579"/>
                <a:gd name="T36" fmla="*/ 326 w 407"/>
                <a:gd name="T37" fmla="*/ 541 h 579"/>
                <a:gd name="T38" fmla="*/ 302 w 407"/>
                <a:gd name="T39" fmla="*/ 557 h 579"/>
                <a:gd name="T40" fmla="*/ 274 w 407"/>
                <a:gd name="T41" fmla="*/ 569 h 579"/>
                <a:gd name="T42" fmla="*/ 242 w 407"/>
                <a:gd name="T43" fmla="*/ 576 h 579"/>
                <a:gd name="T44" fmla="*/ 204 w 407"/>
                <a:gd name="T45" fmla="*/ 579 h 579"/>
                <a:gd name="T46" fmla="*/ 168 w 407"/>
                <a:gd name="T47" fmla="*/ 576 h 579"/>
                <a:gd name="T48" fmla="*/ 136 w 407"/>
                <a:gd name="T49" fmla="*/ 569 h 579"/>
                <a:gd name="T50" fmla="*/ 108 w 407"/>
                <a:gd name="T51" fmla="*/ 557 h 579"/>
                <a:gd name="T52" fmla="*/ 84 w 407"/>
                <a:gd name="T53" fmla="*/ 541 h 579"/>
                <a:gd name="T54" fmla="*/ 63 w 407"/>
                <a:gd name="T55" fmla="*/ 519 h 579"/>
                <a:gd name="T56" fmla="*/ 45 w 407"/>
                <a:gd name="T57" fmla="*/ 494 h 579"/>
                <a:gd name="T58" fmla="*/ 31 w 407"/>
                <a:gd name="T59" fmla="*/ 467 h 579"/>
                <a:gd name="T60" fmla="*/ 20 w 407"/>
                <a:gd name="T61" fmla="*/ 437 h 579"/>
                <a:gd name="T62" fmla="*/ 11 w 407"/>
                <a:gd name="T63" fmla="*/ 403 h 579"/>
                <a:gd name="T64" fmla="*/ 5 w 407"/>
                <a:gd name="T65" fmla="*/ 367 h 579"/>
                <a:gd name="T66" fmla="*/ 2 w 407"/>
                <a:gd name="T67" fmla="*/ 329 h 579"/>
                <a:gd name="T68" fmla="*/ 0 w 407"/>
                <a:gd name="T69" fmla="*/ 290 h 579"/>
                <a:gd name="T70" fmla="*/ 3 w 407"/>
                <a:gd name="T71" fmla="*/ 243 h 579"/>
                <a:gd name="T72" fmla="*/ 11 w 407"/>
                <a:gd name="T73" fmla="*/ 198 h 579"/>
                <a:gd name="T74" fmla="*/ 23 w 407"/>
                <a:gd name="T75" fmla="*/ 157 h 579"/>
                <a:gd name="T76" fmla="*/ 40 w 407"/>
                <a:gd name="T77" fmla="*/ 118 h 579"/>
                <a:gd name="T78" fmla="*/ 61 w 407"/>
                <a:gd name="T79" fmla="*/ 85 h 579"/>
                <a:gd name="T80" fmla="*/ 84 w 407"/>
                <a:gd name="T81" fmla="*/ 57 h 579"/>
                <a:gd name="T82" fmla="*/ 111 w 407"/>
                <a:gd name="T83" fmla="*/ 32 h 579"/>
                <a:gd name="T84" fmla="*/ 140 w 407"/>
                <a:gd name="T85" fmla="*/ 16 h 579"/>
                <a:gd name="T86" fmla="*/ 171 w 407"/>
                <a:gd name="T87" fmla="*/ 4 h 579"/>
                <a:gd name="T88" fmla="*/ 204 w 407"/>
                <a:gd name="T89"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7" h="579">
                  <a:moveTo>
                    <a:pt x="204" y="0"/>
                  </a:moveTo>
                  <a:lnTo>
                    <a:pt x="236" y="4"/>
                  </a:lnTo>
                  <a:lnTo>
                    <a:pt x="268" y="16"/>
                  </a:lnTo>
                  <a:lnTo>
                    <a:pt x="297" y="32"/>
                  </a:lnTo>
                  <a:lnTo>
                    <a:pt x="324" y="57"/>
                  </a:lnTo>
                  <a:lnTo>
                    <a:pt x="348" y="85"/>
                  </a:lnTo>
                  <a:lnTo>
                    <a:pt x="367" y="118"/>
                  </a:lnTo>
                  <a:lnTo>
                    <a:pt x="384" y="157"/>
                  </a:lnTo>
                  <a:lnTo>
                    <a:pt x="397" y="198"/>
                  </a:lnTo>
                  <a:lnTo>
                    <a:pt x="404" y="243"/>
                  </a:lnTo>
                  <a:lnTo>
                    <a:pt x="407" y="290"/>
                  </a:lnTo>
                  <a:lnTo>
                    <a:pt x="406" y="329"/>
                  </a:lnTo>
                  <a:lnTo>
                    <a:pt x="403" y="367"/>
                  </a:lnTo>
                  <a:lnTo>
                    <a:pt x="398" y="403"/>
                  </a:lnTo>
                  <a:lnTo>
                    <a:pt x="389" y="437"/>
                  </a:lnTo>
                  <a:lnTo>
                    <a:pt x="379" y="467"/>
                  </a:lnTo>
                  <a:lnTo>
                    <a:pt x="365" y="494"/>
                  </a:lnTo>
                  <a:lnTo>
                    <a:pt x="348" y="519"/>
                  </a:lnTo>
                  <a:lnTo>
                    <a:pt x="326" y="541"/>
                  </a:lnTo>
                  <a:lnTo>
                    <a:pt x="302" y="557"/>
                  </a:lnTo>
                  <a:lnTo>
                    <a:pt x="274" y="569"/>
                  </a:lnTo>
                  <a:lnTo>
                    <a:pt x="242" y="576"/>
                  </a:lnTo>
                  <a:lnTo>
                    <a:pt x="204" y="579"/>
                  </a:lnTo>
                  <a:lnTo>
                    <a:pt x="168" y="576"/>
                  </a:lnTo>
                  <a:lnTo>
                    <a:pt x="136" y="569"/>
                  </a:lnTo>
                  <a:lnTo>
                    <a:pt x="108" y="557"/>
                  </a:lnTo>
                  <a:lnTo>
                    <a:pt x="84" y="541"/>
                  </a:lnTo>
                  <a:lnTo>
                    <a:pt x="63" y="519"/>
                  </a:lnTo>
                  <a:lnTo>
                    <a:pt x="45" y="494"/>
                  </a:lnTo>
                  <a:lnTo>
                    <a:pt x="31" y="467"/>
                  </a:lnTo>
                  <a:lnTo>
                    <a:pt x="20" y="437"/>
                  </a:lnTo>
                  <a:lnTo>
                    <a:pt x="11" y="403"/>
                  </a:lnTo>
                  <a:lnTo>
                    <a:pt x="5" y="367"/>
                  </a:lnTo>
                  <a:lnTo>
                    <a:pt x="2" y="329"/>
                  </a:lnTo>
                  <a:lnTo>
                    <a:pt x="0" y="290"/>
                  </a:lnTo>
                  <a:lnTo>
                    <a:pt x="3" y="243"/>
                  </a:lnTo>
                  <a:lnTo>
                    <a:pt x="11" y="198"/>
                  </a:lnTo>
                  <a:lnTo>
                    <a:pt x="23" y="157"/>
                  </a:lnTo>
                  <a:lnTo>
                    <a:pt x="40" y="118"/>
                  </a:lnTo>
                  <a:lnTo>
                    <a:pt x="61" y="85"/>
                  </a:lnTo>
                  <a:lnTo>
                    <a:pt x="84" y="57"/>
                  </a:lnTo>
                  <a:lnTo>
                    <a:pt x="111" y="32"/>
                  </a:lnTo>
                  <a:lnTo>
                    <a:pt x="140" y="16"/>
                  </a:lnTo>
                  <a:lnTo>
                    <a:pt x="171" y="4"/>
                  </a:lnTo>
                  <a:lnTo>
                    <a:pt x="204" y="0"/>
                  </a:lnTo>
                  <a:close/>
                </a:path>
              </a:pathLst>
            </a:custGeom>
            <a:solidFill>
              <a:srgbClr val="F2C9A4"/>
            </a:solidFill>
            <a:ln w="0">
              <a:solidFill>
                <a:srgbClr val="F2C9A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825">
              <a:extLst>
                <a:ext uri="{FF2B5EF4-FFF2-40B4-BE49-F238E27FC236}">
                  <a16:creationId xmlns:a16="http://schemas.microsoft.com/office/drawing/2014/main" id="{BBEFF7F2-C351-4859-8B0C-09F4D9F21095}"/>
                </a:ext>
              </a:extLst>
            </p:cNvPr>
            <p:cNvSpPr>
              <a:spLocks/>
            </p:cNvSpPr>
            <p:nvPr/>
          </p:nvSpPr>
          <p:spPr bwMode="auto">
            <a:xfrm>
              <a:off x="2360092" y="2357165"/>
              <a:ext cx="107693" cy="222995"/>
            </a:xfrm>
            <a:custGeom>
              <a:avLst/>
              <a:gdLst>
                <a:gd name="T0" fmla="*/ 39 w 80"/>
                <a:gd name="T1" fmla="*/ 0 h 163"/>
                <a:gd name="T2" fmla="*/ 52 w 80"/>
                <a:gd name="T3" fmla="*/ 4 h 163"/>
                <a:gd name="T4" fmla="*/ 63 w 80"/>
                <a:gd name="T5" fmla="*/ 16 h 163"/>
                <a:gd name="T6" fmla="*/ 71 w 80"/>
                <a:gd name="T7" fmla="*/ 34 h 163"/>
                <a:gd name="T8" fmla="*/ 77 w 80"/>
                <a:gd name="T9" fmla="*/ 57 h 163"/>
                <a:gd name="T10" fmla="*/ 80 w 80"/>
                <a:gd name="T11" fmla="*/ 83 h 163"/>
                <a:gd name="T12" fmla="*/ 77 w 80"/>
                <a:gd name="T13" fmla="*/ 108 h 163"/>
                <a:gd name="T14" fmla="*/ 72 w 80"/>
                <a:gd name="T15" fmla="*/ 130 h 163"/>
                <a:gd name="T16" fmla="*/ 63 w 80"/>
                <a:gd name="T17" fmla="*/ 148 h 163"/>
                <a:gd name="T18" fmla="*/ 53 w 80"/>
                <a:gd name="T19" fmla="*/ 160 h 163"/>
                <a:gd name="T20" fmla="*/ 40 w 80"/>
                <a:gd name="T21" fmla="*/ 163 h 163"/>
                <a:gd name="T22" fmla="*/ 27 w 80"/>
                <a:gd name="T23" fmla="*/ 160 h 163"/>
                <a:gd name="T24" fmla="*/ 17 w 80"/>
                <a:gd name="T25" fmla="*/ 148 h 163"/>
                <a:gd name="T26" fmla="*/ 8 w 80"/>
                <a:gd name="T27" fmla="*/ 130 h 163"/>
                <a:gd name="T28" fmla="*/ 3 w 80"/>
                <a:gd name="T29" fmla="*/ 108 h 163"/>
                <a:gd name="T30" fmla="*/ 0 w 80"/>
                <a:gd name="T31" fmla="*/ 83 h 163"/>
                <a:gd name="T32" fmla="*/ 3 w 80"/>
                <a:gd name="T33" fmla="*/ 57 h 163"/>
                <a:gd name="T34" fmla="*/ 8 w 80"/>
                <a:gd name="T35" fmla="*/ 34 h 163"/>
                <a:gd name="T36" fmla="*/ 16 w 80"/>
                <a:gd name="T37" fmla="*/ 17 h 163"/>
                <a:gd name="T38" fmla="*/ 27 w 80"/>
                <a:gd name="T39" fmla="*/ 6 h 163"/>
                <a:gd name="T40" fmla="*/ 39 w 80"/>
                <a:gd name="T4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63">
                  <a:moveTo>
                    <a:pt x="39" y="0"/>
                  </a:moveTo>
                  <a:lnTo>
                    <a:pt x="52" y="4"/>
                  </a:lnTo>
                  <a:lnTo>
                    <a:pt x="63" y="16"/>
                  </a:lnTo>
                  <a:lnTo>
                    <a:pt x="71" y="34"/>
                  </a:lnTo>
                  <a:lnTo>
                    <a:pt x="77" y="57"/>
                  </a:lnTo>
                  <a:lnTo>
                    <a:pt x="80" y="83"/>
                  </a:lnTo>
                  <a:lnTo>
                    <a:pt x="77" y="108"/>
                  </a:lnTo>
                  <a:lnTo>
                    <a:pt x="72" y="130"/>
                  </a:lnTo>
                  <a:lnTo>
                    <a:pt x="63" y="148"/>
                  </a:lnTo>
                  <a:lnTo>
                    <a:pt x="53" y="160"/>
                  </a:lnTo>
                  <a:lnTo>
                    <a:pt x="40" y="163"/>
                  </a:lnTo>
                  <a:lnTo>
                    <a:pt x="27" y="160"/>
                  </a:lnTo>
                  <a:lnTo>
                    <a:pt x="17" y="148"/>
                  </a:lnTo>
                  <a:lnTo>
                    <a:pt x="8" y="130"/>
                  </a:lnTo>
                  <a:lnTo>
                    <a:pt x="3" y="108"/>
                  </a:lnTo>
                  <a:lnTo>
                    <a:pt x="0" y="83"/>
                  </a:lnTo>
                  <a:lnTo>
                    <a:pt x="3" y="57"/>
                  </a:lnTo>
                  <a:lnTo>
                    <a:pt x="8" y="34"/>
                  </a:lnTo>
                  <a:lnTo>
                    <a:pt x="16" y="17"/>
                  </a:lnTo>
                  <a:lnTo>
                    <a:pt x="27" y="6"/>
                  </a:lnTo>
                  <a:lnTo>
                    <a:pt x="39" y="0"/>
                  </a:lnTo>
                  <a:close/>
                </a:path>
              </a:pathLst>
            </a:custGeom>
            <a:solidFill>
              <a:srgbClr val="F2C9A4"/>
            </a:solidFill>
            <a:ln w="0">
              <a:solidFill>
                <a:srgbClr val="F2C9A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826">
              <a:extLst>
                <a:ext uri="{FF2B5EF4-FFF2-40B4-BE49-F238E27FC236}">
                  <a16:creationId xmlns:a16="http://schemas.microsoft.com/office/drawing/2014/main" id="{A5C6E1FE-248A-47EE-AEAA-835934F07678}"/>
                </a:ext>
              </a:extLst>
            </p:cNvPr>
            <p:cNvSpPr>
              <a:spLocks/>
            </p:cNvSpPr>
            <p:nvPr/>
          </p:nvSpPr>
          <p:spPr bwMode="auto">
            <a:xfrm>
              <a:off x="2899904" y="2357165"/>
              <a:ext cx="105001" cy="222995"/>
            </a:xfrm>
            <a:custGeom>
              <a:avLst/>
              <a:gdLst>
                <a:gd name="T0" fmla="*/ 38 w 78"/>
                <a:gd name="T1" fmla="*/ 0 h 163"/>
                <a:gd name="T2" fmla="*/ 51 w 78"/>
                <a:gd name="T3" fmla="*/ 4 h 163"/>
                <a:gd name="T4" fmla="*/ 61 w 78"/>
                <a:gd name="T5" fmla="*/ 16 h 163"/>
                <a:gd name="T6" fmla="*/ 70 w 78"/>
                <a:gd name="T7" fmla="*/ 34 h 163"/>
                <a:gd name="T8" fmla="*/ 75 w 78"/>
                <a:gd name="T9" fmla="*/ 57 h 163"/>
                <a:gd name="T10" fmla="*/ 78 w 78"/>
                <a:gd name="T11" fmla="*/ 83 h 163"/>
                <a:gd name="T12" fmla="*/ 77 w 78"/>
                <a:gd name="T13" fmla="*/ 108 h 163"/>
                <a:gd name="T14" fmla="*/ 70 w 78"/>
                <a:gd name="T15" fmla="*/ 130 h 163"/>
                <a:gd name="T16" fmla="*/ 63 w 78"/>
                <a:gd name="T17" fmla="*/ 148 h 163"/>
                <a:gd name="T18" fmla="*/ 51 w 78"/>
                <a:gd name="T19" fmla="*/ 160 h 163"/>
                <a:gd name="T20" fmla="*/ 39 w 78"/>
                <a:gd name="T21" fmla="*/ 163 h 163"/>
                <a:gd name="T22" fmla="*/ 27 w 78"/>
                <a:gd name="T23" fmla="*/ 160 h 163"/>
                <a:gd name="T24" fmla="*/ 16 w 78"/>
                <a:gd name="T25" fmla="*/ 148 h 163"/>
                <a:gd name="T26" fmla="*/ 7 w 78"/>
                <a:gd name="T27" fmla="*/ 130 h 163"/>
                <a:gd name="T28" fmla="*/ 1 w 78"/>
                <a:gd name="T29" fmla="*/ 108 h 163"/>
                <a:gd name="T30" fmla="*/ 0 w 78"/>
                <a:gd name="T31" fmla="*/ 83 h 163"/>
                <a:gd name="T32" fmla="*/ 1 w 78"/>
                <a:gd name="T33" fmla="*/ 57 h 163"/>
                <a:gd name="T34" fmla="*/ 6 w 78"/>
                <a:gd name="T35" fmla="*/ 34 h 163"/>
                <a:gd name="T36" fmla="*/ 15 w 78"/>
                <a:gd name="T37" fmla="*/ 17 h 163"/>
                <a:gd name="T38" fmla="*/ 25 w 78"/>
                <a:gd name="T39" fmla="*/ 6 h 163"/>
                <a:gd name="T40" fmla="*/ 38 w 78"/>
                <a:gd name="T4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163">
                  <a:moveTo>
                    <a:pt x="38" y="0"/>
                  </a:moveTo>
                  <a:lnTo>
                    <a:pt x="51" y="4"/>
                  </a:lnTo>
                  <a:lnTo>
                    <a:pt x="61" y="16"/>
                  </a:lnTo>
                  <a:lnTo>
                    <a:pt x="70" y="34"/>
                  </a:lnTo>
                  <a:lnTo>
                    <a:pt x="75" y="57"/>
                  </a:lnTo>
                  <a:lnTo>
                    <a:pt x="78" y="83"/>
                  </a:lnTo>
                  <a:lnTo>
                    <a:pt x="77" y="108"/>
                  </a:lnTo>
                  <a:lnTo>
                    <a:pt x="70" y="130"/>
                  </a:lnTo>
                  <a:lnTo>
                    <a:pt x="63" y="148"/>
                  </a:lnTo>
                  <a:lnTo>
                    <a:pt x="51" y="160"/>
                  </a:lnTo>
                  <a:lnTo>
                    <a:pt x="39" y="163"/>
                  </a:lnTo>
                  <a:lnTo>
                    <a:pt x="27" y="160"/>
                  </a:lnTo>
                  <a:lnTo>
                    <a:pt x="16" y="148"/>
                  </a:lnTo>
                  <a:lnTo>
                    <a:pt x="7" y="130"/>
                  </a:lnTo>
                  <a:lnTo>
                    <a:pt x="1" y="108"/>
                  </a:lnTo>
                  <a:lnTo>
                    <a:pt x="0" y="83"/>
                  </a:lnTo>
                  <a:lnTo>
                    <a:pt x="1" y="57"/>
                  </a:lnTo>
                  <a:lnTo>
                    <a:pt x="6" y="34"/>
                  </a:lnTo>
                  <a:lnTo>
                    <a:pt x="15" y="17"/>
                  </a:lnTo>
                  <a:lnTo>
                    <a:pt x="25" y="6"/>
                  </a:lnTo>
                  <a:lnTo>
                    <a:pt x="38" y="0"/>
                  </a:lnTo>
                  <a:close/>
                </a:path>
              </a:pathLst>
            </a:custGeom>
            <a:solidFill>
              <a:srgbClr val="F2C9A4"/>
            </a:solidFill>
            <a:ln w="0">
              <a:solidFill>
                <a:srgbClr val="F2C9A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827">
              <a:extLst>
                <a:ext uri="{FF2B5EF4-FFF2-40B4-BE49-F238E27FC236}">
                  <a16:creationId xmlns:a16="http://schemas.microsoft.com/office/drawing/2014/main" id="{C2E6F2FF-69F4-4424-932C-DEC7BF77983F}"/>
                </a:ext>
              </a:extLst>
            </p:cNvPr>
            <p:cNvSpPr>
              <a:spLocks/>
            </p:cNvSpPr>
            <p:nvPr/>
          </p:nvSpPr>
          <p:spPr bwMode="auto">
            <a:xfrm>
              <a:off x="2625286" y="2540486"/>
              <a:ext cx="117117" cy="23258"/>
            </a:xfrm>
            <a:custGeom>
              <a:avLst/>
              <a:gdLst>
                <a:gd name="T0" fmla="*/ 75 w 87"/>
                <a:gd name="T1" fmla="*/ 0 h 17"/>
                <a:gd name="T2" fmla="*/ 78 w 87"/>
                <a:gd name="T3" fmla="*/ 0 h 17"/>
                <a:gd name="T4" fmla="*/ 81 w 87"/>
                <a:gd name="T5" fmla="*/ 1 h 17"/>
                <a:gd name="T6" fmla="*/ 83 w 87"/>
                <a:gd name="T7" fmla="*/ 2 h 17"/>
                <a:gd name="T8" fmla="*/ 86 w 87"/>
                <a:gd name="T9" fmla="*/ 4 h 17"/>
                <a:gd name="T10" fmla="*/ 86 w 87"/>
                <a:gd name="T11" fmla="*/ 5 h 17"/>
                <a:gd name="T12" fmla="*/ 87 w 87"/>
                <a:gd name="T13" fmla="*/ 6 h 17"/>
                <a:gd name="T14" fmla="*/ 86 w 87"/>
                <a:gd name="T15" fmla="*/ 9 h 17"/>
                <a:gd name="T16" fmla="*/ 84 w 87"/>
                <a:gd name="T17" fmla="*/ 10 h 17"/>
                <a:gd name="T18" fmla="*/ 83 w 87"/>
                <a:gd name="T19" fmla="*/ 11 h 17"/>
                <a:gd name="T20" fmla="*/ 81 w 87"/>
                <a:gd name="T21" fmla="*/ 13 h 17"/>
                <a:gd name="T22" fmla="*/ 78 w 87"/>
                <a:gd name="T23" fmla="*/ 13 h 17"/>
                <a:gd name="T24" fmla="*/ 74 w 87"/>
                <a:gd name="T25" fmla="*/ 13 h 17"/>
                <a:gd name="T26" fmla="*/ 70 w 87"/>
                <a:gd name="T27" fmla="*/ 11 h 17"/>
                <a:gd name="T28" fmla="*/ 65 w 87"/>
                <a:gd name="T29" fmla="*/ 10 h 17"/>
                <a:gd name="T30" fmla="*/ 55 w 87"/>
                <a:gd name="T31" fmla="*/ 14 h 17"/>
                <a:gd name="T32" fmla="*/ 43 w 87"/>
                <a:gd name="T33" fmla="*/ 17 h 17"/>
                <a:gd name="T34" fmla="*/ 43 w 87"/>
                <a:gd name="T35" fmla="*/ 17 h 17"/>
                <a:gd name="T36" fmla="*/ 43 w 87"/>
                <a:gd name="T37" fmla="*/ 17 h 17"/>
                <a:gd name="T38" fmla="*/ 42 w 87"/>
                <a:gd name="T39" fmla="*/ 17 h 17"/>
                <a:gd name="T40" fmla="*/ 42 w 87"/>
                <a:gd name="T41" fmla="*/ 17 h 17"/>
                <a:gd name="T42" fmla="*/ 42 w 87"/>
                <a:gd name="T43" fmla="*/ 17 h 17"/>
                <a:gd name="T44" fmla="*/ 31 w 87"/>
                <a:gd name="T45" fmla="*/ 15 h 17"/>
                <a:gd name="T46" fmla="*/ 20 w 87"/>
                <a:gd name="T47" fmla="*/ 10 h 17"/>
                <a:gd name="T48" fmla="*/ 15 w 87"/>
                <a:gd name="T49" fmla="*/ 11 h 17"/>
                <a:gd name="T50" fmla="*/ 11 w 87"/>
                <a:gd name="T51" fmla="*/ 13 h 17"/>
                <a:gd name="T52" fmla="*/ 7 w 87"/>
                <a:gd name="T53" fmla="*/ 13 h 17"/>
                <a:gd name="T54" fmla="*/ 5 w 87"/>
                <a:gd name="T55" fmla="*/ 13 h 17"/>
                <a:gd name="T56" fmla="*/ 4 w 87"/>
                <a:gd name="T57" fmla="*/ 13 h 17"/>
                <a:gd name="T58" fmla="*/ 1 w 87"/>
                <a:gd name="T59" fmla="*/ 11 h 17"/>
                <a:gd name="T60" fmla="*/ 0 w 87"/>
                <a:gd name="T61" fmla="*/ 9 h 17"/>
                <a:gd name="T62" fmla="*/ 0 w 87"/>
                <a:gd name="T63" fmla="*/ 8 h 17"/>
                <a:gd name="T64" fmla="*/ 0 w 87"/>
                <a:gd name="T65" fmla="*/ 5 h 17"/>
                <a:gd name="T66" fmla="*/ 0 w 87"/>
                <a:gd name="T67" fmla="*/ 4 h 17"/>
                <a:gd name="T68" fmla="*/ 2 w 87"/>
                <a:gd name="T69" fmla="*/ 2 h 17"/>
                <a:gd name="T70" fmla="*/ 5 w 87"/>
                <a:gd name="T71" fmla="*/ 1 h 17"/>
                <a:gd name="T72" fmla="*/ 7 w 87"/>
                <a:gd name="T73" fmla="*/ 1 h 17"/>
                <a:gd name="T74" fmla="*/ 10 w 87"/>
                <a:gd name="T75" fmla="*/ 1 h 17"/>
                <a:gd name="T76" fmla="*/ 11 w 87"/>
                <a:gd name="T77" fmla="*/ 1 h 17"/>
                <a:gd name="T78" fmla="*/ 15 w 87"/>
                <a:gd name="T79" fmla="*/ 1 h 17"/>
                <a:gd name="T80" fmla="*/ 19 w 87"/>
                <a:gd name="T81" fmla="*/ 2 h 17"/>
                <a:gd name="T82" fmla="*/ 22 w 87"/>
                <a:gd name="T83" fmla="*/ 4 h 17"/>
                <a:gd name="T84" fmla="*/ 23 w 87"/>
                <a:gd name="T85" fmla="*/ 5 h 17"/>
                <a:gd name="T86" fmla="*/ 29 w 87"/>
                <a:gd name="T87" fmla="*/ 8 h 17"/>
                <a:gd name="T88" fmla="*/ 36 w 87"/>
                <a:gd name="T89" fmla="*/ 10 h 17"/>
                <a:gd name="T90" fmla="*/ 43 w 87"/>
                <a:gd name="T91" fmla="*/ 11 h 17"/>
                <a:gd name="T92" fmla="*/ 50 w 87"/>
                <a:gd name="T93" fmla="*/ 10 h 17"/>
                <a:gd name="T94" fmla="*/ 56 w 87"/>
                <a:gd name="T95" fmla="*/ 8 h 17"/>
                <a:gd name="T96" fmla="*/ 63 w 87"/>
                <a:gd name="T97" fmla="*/ 5 h 17"/>
                <a:gd name="T98" fmla="*/ 64 w 87"/>
                <a:gd name="T99" fmla="*/ 4 h 17"/>
                <a:gd name="T100" fmla="*/ 66 w 87"/>
                <a:gd name="T101" fmla="*/ 2 h 17"/>
                <a:gd name="T102" fmla="*/ 70 w 87"/>
                <a:gd name="T103" fmla="*/ 1 h 17"/>
                <a:gd name="T104" fmla="*/ 74 w 87"/>
                <a:gd name="T105" fmla="*/ 0 h 17"/>
                <a:gd name="T106" fmla="*/ 75 w 87"/>
                <a:gd name="T10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7" h="17">
                  <a:moveTo>
                    <a:pt x="75" y="0"/>
                  </a:moveTo>
                  <a:lnTo>
                    <a:pt x="78" y="0"/>
                  </a:lnTo>
                  <a:lnTo>
                    <a:pt x="81" y="1"/>
                  </a:lnTo>
                  <a:lnTo>
                    <a:pt x="83" y="2"/>
                  </a:lnTo>
                  <a:lnTo>
                    <a:pt x="86" y="4"/>
                  </a:lnTo>
                  <a:lnTo>
                    <a:pt x="86" y="5"/>
                  </a:lnTo>
                  <a:lnTo>
                    <a:pt x="87" y="6"/>
                  </a:lnTo>
                  <a:lnTo>
                    <a:pt x="86" y="9"/>
                  </a:lnTo>
                  <a:lnTo>
                    <a:pt x="84" y="10"/>
                  </a:lnTo>
                  <a:lnTo>
                    <a:pt x="83" y="11"/>
                  </a:lnTo>
                  <a:lnTo>
                    <a:pt x="81" y="13"/>
                  </a:lnTo>
                  <a:lnTo>
                    <a:pt x="78" y="13"/>
                  </a:lnTo>
                  <a:lnTo>
                    <a:pt x="74" y="13"/>
                  </a:lnTo>
                  <a:lnTo>
                    <a:pt x="70" y="11"/>
                  </a:lnTo>
                  <a:lnTo>
                    <a:pt x="65" y="10"/>
                  </a:lnTo>
                  <a:lnTo>
                    <a:pt x="55" y="14"/>
                  </a:lnTo>
                  <a:lnTo>
                    <a:pt x="43" y="17"/>
                  </a:lnTo>
                  <a:lnTo>
                    <a:pt x="43" y="17"/>
                  </a:lnTo>
                  <a:lnTo>
                    <a:pt x="43" y="17"/>
                  </a:lnTo>
                  <a:lnTo>
                    <a:pt x="42" y="17"/>
                  </a:lnTo>
                  <a:lnTo>
                    <a:pt x="42" y="17"/>
                  </a:lnTo>
                  <a:lnTo>
                    <a:pt x="42" y="17"/>
                  </a:lnTo>
                  <a:lnTo>
                    <a:pt x="31" y="15"/>
                  </a:lnTo>
                  <a:lnTo>
                    <a:pt x="20" y="10"/>
                  </a:lnTo>
                  <a:lnTo>
                    <a:pt x="15" y="11"/>
                  </a:lnTo>
                  <a:lnTo>
                    <a:pt x="11" y="13"/>
                  </a:lnTo>
                  <a:lnTo>
                    <a:pt x="7" y="13"/>
                  </a:lnTo>
                  <a:lnTo>
                    <a:pt x="5" y="13"/>
                  </a:lnTo>
                  <a:lnTo>
                    <a:pt x="4" y="13"/>
                  </a:lnTo>
                  <a:lnTo>
                    <a:pt x="1" y="11"/>
                  </a:lnTo>
                  <a:lnTo>
                    <a:pt x="0" y="9"/>
                  </a:lnTo>
                  <a:lnTo>
                    <a:pt x="0" y="8"/>
                  </a:lnTo>
                  <a:lnTo>
                    <a:pt x="0" y="5"/>
                  </a:lnTo>
                  <a:lnTo>
                    <a:pt x="0" y="4"/>
                  </a:lnTo>
                  <a:lnTo>
                    <a:pt x="2" y="2"/>
                  </a:lnTo>
                  <a:lnTo>
                    <a:pt x="5" y="1"/>
                  </a:lnTo>
                  <a:lnTo>
                    <a:pt x="7" y="1"/>
                  </a:lnTo>
                  <a:lnTo>
                    <a:pt x="10" y="1"/>
                  </a:lnTo>
                  <a:lnTo>
                    <a:pt x="11" y="1"/>
                  </a:lnTo>
                  <a:lnTo>
                    <a:pt x="15" y="1"/>
                  </a:lnTo>
                  <a:lnTo>
                    <a:pt x="19" y="2"/>
                  </a:lnTo>
                  <a:lnTo>
                    <a:pt x="22" y="4"/>
                  </a:lnTo>
                  <a:lnTo>
                    <a:pt x="23" y="5"/>
                  </a:lnTo>
                  <a:lnTo>
                    <a:pt x="29" y="8"/>
                  </a:lnTo>
                  <a:lnTo>
                    <a:pt x="36" y="10"/>
                  </a:lnTo>
                  <a:lnTo>
                    <a:pt x="43" y="11"/>
                  </a:lnTo>
                  <a:lnTo>
                    <a:pt x="50" y="10"/>
                  </a:lnTo>
                  <a:lnTo>
                    <a:pt x="56" y="8"/>
                  </a:lnTo>
                  <a:lnTo>
                    <a:pt x="63" y="5"/>
                  </a:lnTo>
                  <a:lnTo>
                    <a:pt x="64" y="4"/>
                  </a:lnTo>
                  <a:lnTo>
                    <a:pt x="66" y="2"/>
                  </a:lnTo>
                  <a:lnTo>
                    <a:pt x="70" y="1"/>
                  </a:lnTo>
                  <a:lnTo>
                    <a:pt x="74" y="0"/>
                  </a:lnTo>
                  <a:lnTo>
                    <a:pt x="75" y="0"/>
                  </a:lnTo>
                  <a:close/>
                </a:path>
              </a:pathLst>
            </a:custGeom>
            <a:solidFill>
              <a:srgbClr val="A98053"/>
            </a:solidFill>
            <a:ln w="0">
              <a:solidFill>
                <a:srgbClr val="A98053"/>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828">
              <a:extLst>
                <a:ext uri="{FF2B5EF4-FFF2-40B4-BE49-F238E27FC236}">
                  <a16:creationId xmlns:a16="http://schemas.microsoft.com/office/drawing/2014/main" id="{40F4A808-41CD-4B87-9733-422D33984EF5}"/>
                </a:ext>
              </a:extLst>
            </p:cNvPr>
            <p:cNvSpPr>
              <a:spLocks/>
            </p:cNvSpPr>
            <p:nvPr/>
          </p:nvSpPr>
          <p:spPr bwMode="auto">
            <a:xfrm>
              <a:off x="2403169" y="2373582"/>
              <a:ext cx="558660" cy="515761"/>
            </a:xfrm>
            <a:custGeom>
              <a:avLst/>
              <a:gdLst>
                <a:gd name="T0" fmla="*/ 7 w 415"/>
                <a:gd name="T1" fmla="*/ 5 h 377"/>
                <a:gd name="T2" fmla="*/ 13 w 415"/>
                <a:gd name="T3" fmla="*/ 33 h 377"/>
                <a:gd name="T4" fmla="*/ 17 w 415"/>
                <a:gd name="T5" fmla="*/ 76 h 377"/>
                <a:gd name="T6" fmla="*/ 21 w 415"/>
                <a:gd name="T7" fmla="*/ 116 h 377"/>
                <a:gd name="T8" fmla="*/ 24 w 415"/>
                <a:gd name="T9" fmla="*/ 148 h 377"/>
                <a:gd name="T10" fmla="*/ 43 w 415"/>
                <a:gd name="T11" fmla="*/ 175 h 377"/>
                <a:gd name="T12" fmla="*/ 75 w 415"/>
                <a:gd name="T13" fmla="*/ 185 h 377"/>
                <a:gd name="T14" fmla="*/ 102 w 415"/>
                <a:gd name="T15" fmla="*/ 178 h 377"/>
                <a:gd name="T16" fmla="*/ 128 w 415"/>
                <a:gd name="T17" fmla="*/ 166 h 377"/>
                <a:gd name="T18" fmla="*/ 161 w 415"/>
                <a:gd name="T19" fmla="*/ 153 h 377"/>
                <a:gd name="T20" fmla="*/ 208 w 415"/>
                <a:gd name="T21" fmla="*/ 148 h 377"/>
                <a:gd name="T22" fmla="*/ 255 w 415"/>
                <a:gd name="T23" fmla="*/ 153 h 377"/>
                <a:gd name="T24" fmla="*/ 288 w 415"/>
                <a:gd name="T25" fmla="*/ 166 h 377"/>
                <a:gd name="T26" fmla="*/ 315 w 415"/>
                <a:gd name="T27" fmla="*/ 178 h 377"/>
                <a:gd name="T28" fmla="*/ 340 w 415"/>
                <a:gd name="T29" fmla="*/ 185 h 377"/>
                <a:gd name="T30" fmla="*/ 373 w 415"/>
                <a:gd name="T31" fmla="*/ 175 h 377"/>
                <a:gd name="T32" fmla="*/ 392 w 415"/>
                <a:gd name="T33" fmla="*/ 148 h 377"/>
                <a:gd name="T34" fmla="*/ 396 w 415"/>
                <a:gd name="T35" fmla="*/ 116 h 377"/>
                <a:gd name="T36" fmla="*/ 398 w 415"/>
                <a:gd name="T37" fmla="*/ 76 h 377"/>
                <a:gd name="T38" fmla="*/ 403 w 415"/>
                <a:gd name="T39" fmla="*/ 33 h 377"/>
                <a:gd name="T40" fmla="*/ 408 w 415"/>
                <a:gd name="T41" fmla="*/ 5 h 377"/>
                <a:gd name="T42" fmla="*/ 411 w 415"/>
                <a:gd name="T43" fmla="*/ 18 h 377"/>
                <a:gd name="T44" fmla="*/ 412 w 415"/>
                <a:gd name="T45" fmla="*/ 68 h 377"/>
                <a:gd name="T46" fmla="*/ 414 w 415"/>
                <a:gd name="T47" fmla="*/ 123 h 377"/>
                <a:gd name="T48" fmla="*/ 414 w 415"/>
                <a:gd name="T49" fmla="*/ 173 h 377"/>
                <a:gd name="T50" fmla="*/ 415 w 415"/>
                <a:gd name="T51" fmla="*/ 204 h 377"/>
                <a:gd name="T52" fmla="*/ 411 w 415"/>
                <a:gd name="T53" fmla="*/ 245 h 377"/>
                <a:gd name="T54" fmla="*/ 385 w 415"/>
                <a:gd name="T55" fmla="*/ 308 h 377"/>
                <a:gd name="T56" fmla="*/ 337 w 415"/>
                <a:gd name="T57" fmla="*/ 355 h 377"/>
                <a:gd name="T58" fmla="*/ 288 w 415"/>
                <a:gd name="T59" fmla="*/ 376 h 377"/>
                <a:gd name="T60" fmla="*/ 261 w 415"/>
                <a:gd name="T61" fmla="*/ 376 h 377"/>
                <a:gd name="T62" fmla="*/ 237 w 415"/>
                <a:gd name="T63" fmla="*/ 370 h 377"/>
                <a:gd name="T64" fmla="*/ 208 w 415"/>
                <a:gd name="T65" fmla="*/ 366 h 377"/>
                <a:gd name="T66" fmla="*/ 192 w 415"/>
                <a:gd name="T67" fmla="*/ 367 h 377"/>
                <a:gd name="T68" fmla="*/ 166 w 415"/>
                <a:gd name="T69" fmla="*/ 373 h 377"/>
                <a:gd name="T70" fmla="*/ 142 w 415"/>
                <a:gd name="T71" fmla="*/ 377 h 377"/>
                <a:gd name="T72" fmla="*/ 110 w 415"/>
                <a:gd name="T73" fmla="*/ 371 h 377"/>
                <a:gd name="T74" fmla="*/ 52 w 415"/>
                <a:gd name="T75" fmla="*/ 334 h 377"/>
                <a:gd name="T76" fmla="*/ 15 w 415"/>
                <a:gd name="T77" fmla="*/ 278 h 377"/>
                <a:gd name="T78" fmla="*/ 0 w 415"/>
                <a:gd name="T79" fmla="*/ 208 h 377"/>
                <a:gd name="T80" fmla="*/ 0 w 415"/>
                <a:gd name="T81" fmla="*/ 191 h 377"/>
                <a:gd name="T82" fmla="*/ 2 w 415"/>
                <a:gd name="T83" fmla="*/ 150 h 377"/>
                <a:gd name="T84" fmla="*/ 3 w 415"/>
                <a:gd name="T85" fmla="*/ 95 h 377"/>
                <a:gd name="T86" fmla="*/ 4 w 415"/>
                <a:gd name="T87" fmla="*/ 41 h 377"/>
                <a:gd name="T88" fmla="*/ 4 w 415"/>
                <a:gd name="T8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377">
                  <a:moveTo>
                    <a:pt x="4" y="0"/>
                  </a:moveTo>
                  <a:lnTo>
                    <a:pt x="7" y="5"/>
                  </a:lnTo>
                  <a:lnTo>
                    <a:pt x="11" y="17"/>
                  </a:lnTo>
                  <a:lnTo>
                    <a:pt x="13" y="33"/>
                  </a:lnTo>
                  <a:lnTo>
                    <a:pt x="16" y="54"/>
                  </a:lnTo>
                  <a:lnTo>
                    <a:pt x="17" y="76"/>
                  </a:lnTo>
                  <a:lnTo>
                    <a:pt x="20" y="98"/>
                  </a:lnTo>
                  <a:lnTo>
                    <a:pt x="21" y="116"/>
                  </a:lnTo>
                  <a:lnTo>
                    <a:pt x="21" y="130"/>
                  </a:lnTo>
                  <a:lnTo>
                    <a:pt x="24" y="148"/>
                  </a:lnTo>
                  <a:lnTo>
                    <a:pt x="31" y="162"/>
                  </a:lnTo>
                  <a:lnTo>
                    <a:pt x="43" y="175"/>
                  </a:lnTo>
                  <a:lnTo>
                    <a:pt x="57" y="182"/>
                  </a:lnTo>
                  <a:lnTo>
                    <a:pt x="75" y="185"/>
                  </a:lnTo>
                  <a:lnTo>
                    <a:pt x="89" y="184"/>
                  </a:lnTo>
                  <a:lnTo>
                    <a:pt x="102" y="178"/>
                  </a:lnTo>
                  <a:lnTo>
                    <a:pt x="115" y="173"/>
                  </a:lnTo>
                  <a:lnTo>
                    <a:pt x="128" y="166"/>
                  </a:lnTo>
                  <a:lnTo>
                    <a:pt x="143" y="159"/>
                  </a:lnTo>
                  <a:lnTo>
                    <a:pt x="161" y="153"/>
                  </a:lnTo>
                  <a:lnTo>
                    <a:pt x="183" y="149"/>
                  </a:lnTo>
                  <a:lnTo>
                    <a:pt x="208" y="148"/>
                  </a:lnTo>
                  <a:lnTo>
                    <a:pt x="234" y="149"/>
                  </a:lnTo>
                  <a:lnTo>
                    <a:pt x="255" y="153"/>
                  </a:lnTo>
                  <a:lnTo>
                    <a:pt x="272" y="159"/>
                  </a:lnTo>
                  <a:lnTo>
                    <a:pt x="288" y="166"/>
                  </a:lnTo>
                  <a:lnTo>
                    <a:pt x="302" y="173"/>
                  </a:lnTo>
                  <a:lnTo>
                    <a:pt x="315" y="178"/>
                  </a:lnTo>
                  <a:lnTo>
                    <a:pt x="326" y="184"/>
                  </a:lnTo>
                  <a:lnTo>
                    <a:pt x="340" y="185"/>
                  </a:lnTo>
                  <a:lnTo>
                    <a:pt x="358" y="182"/>
                  </a:lnTo>
                  <a:lnTo>
                    <a:pt x="373" y="175"/>
                  </a:lnTo>
                  <a:lnTo>
                    <a:pt x="384" y="162"/>
                  </a:lnTo>
                  <a:lnTo>
                    <a:pt x="392" y="148"/>
                  </a:lnTo>
                  <a:lnTo>
                    <a:pt x="394" y="130"/>
                  </a:lnTo>
                  <a:lnTo>
                    <a:pt x="396" y="116"/>
                  </a:lnTo>
                  <a:lnTo>
                    <a:pt x="396" y="98"/>
                  </a:lnTo>
                  <a:lnTo>
                    <a:pt x="398" y="76"/>
                  </a:lnTo>
                  <a:lnTo>
                    <a:pt x="401" y="54"/>
                  </a:lnTo>
                  <a:lnTo>
                    <a:pt x="403" y="33"/>
                  </a:lnTo>
                  <a:lnTo>
                    <a:pt x="406" y="17"/>
                  </a:lnTo>
                  <a:lnTo>
                    <a:pt x="408" y="5"/>
                  </a:lnTo>
                  <a:lnTo>
                    <a:pt x="411" y="0"/>
                  </a:lnTo>
                  <a:lnTo>
                    <a:pt x="411" y="18"/>
                  </a:lnTo>
                  <a:lnTo>
                    <a:pt x="411" y="41"/>
                  </a:lnTo>
                  <a:lnTo>
                    <a:pt x="412" y="68"/>
                  </a:lnTo>
                  <a:lnTo>
                    <a:pt x="412" y="95"/>
                  </a:lnTo>
                  <a:lnTo>
                    <a:pt x="414" y="123"/>
                  </a:lnTo>
                  <a:lnTo>
                    <a:pt x="414" y="150"/>
                  </a:lnTo>
                  <a:lnTo>
                    <a:pt x="414" y="173"/>
                  </a:lnTo>
                  <a:lnTo>
                    <a:pt x="415" y="191"/>
                  </a:lnTo>
                  <a:lnTo>
                    <a:pt x="415" y="204"/>
                  </a:lnTo>
                  <a:lnTo>
                    <a:pt x="415" y="208"/>
                  </a:lnTo>
                  <a:lnTo>
                    <a:pt x="411" y="245"/>
                  </a:lnTo>
                  <a:lnTo>
                    <a:pt x="402" y="278"/>
                  </a:lnTo>
                  <a:lnTo>
                    <a:pt x="385" y="308"/>
                  </a:lnTo>
                  <a:lnTo>
                    <a:pt x="364" y="334"/>
                  </a:lnTo>
                  <a:lnTo>
                    <a:pt x="337" y="355"/>
                  </a:lnTo>
                  <a:lnTo>
                    <a:pt x="306" y="371"/>
                  </a:lnTo>
                  <a:lnTo>
                    <a:pt x="288" y="376"/>
                  </a:lnTo>
                  <a:lnTo>
                    <a:pt x="274" y="377"/>
                  </a:lnTo>
                  <a:lnTo>
                    <a:pt x="261" y="376"/>
                  </a:lnTo>
                  <a:lnTo>
                    <a:pt x="249" y="373"/>
                  </a:lnTo>
                  <a:lnTo>
                    <a:pt x="237" y="370"/>
                  </a:lnTo>
                  <a:lnTo>
                    <a:pt x="224" y="367"/>
                  </a:lnTo>
                  <a:lnTo>
                    <a:pt x="208" y="366"/>
                  </a:lnTo>
                  <a:lnTo>
                    <a:pt x="208" y="366"/>
                  </a:lnTo>
                  <a:lnTo>
                    <a:pt x="192" y="367"/>
                  </a:lnTo>
                  <a:lnTo>
                    <a:pt x="179" y="370"/>
                  </a:lnTo>
                  <a:lnTo>
                    <a:pt x="166" y="373"/>
                  </a:lnTo>
                  <a:lnTo>
                    <a:pt x="154" y="376"/>
                  </a:lnTo>
                  <a:lnTo>
                    <a:pt x="142" y="377"/>
                  </a:lnTo>
                  <a:lnTo>
                    <a:pt x="128" y="376"/>
                  </a:lnTo>
                  <a:lnTo>
                    <a:pt x="110" y="371"/>
                  </a:lnTo>
                  <a:lnTo>
                    <a:pt x="79" y="355"/>
                  </a:lnTo>
                  <a:lnTo>
                    <a:pt x="52" y="334"/>
                  </a:lnTo>
                  <a:lnTo>
                    <a:pt x="30" y="308"/>
                  </a:lnTo>
                  <a:lnTo>
                    <a:pt x="15" y="278"/>
                  </a:lnTo>
                  <a:lnTo>
                    <a:pt x="4" y="245"/>
                  </a:lnTo>
                  <a:lnTo>
                    <a:pt x="0" y="208"/>
                  </a:lnTo>
                  <a:lnTo>
                    <a:pt x="0" y="204"/>
                  </a:lnTo>
                  <a:lnTo>
                    <a:pt x="0" y="191"/>
                  </a:lnTo>
                  <a:lnTo>
                    <a:pt x="2" y="173"/>
                  </a:lnTo>
                  <a:lnTo>
                    <a:pt x="2" y="150"/>
                  </a:lnTo>
                  <a:lnTo>
                    <a:pt x="3" y="123"/>
                  </a:lnTo>
                  <a:lnTo>
                    <a:pt x="3" y="95"/>
                  </a:lnTo>
                  <a:lnTo>
                    <a:pt x="4" y="68"/>
                  </a:lnTo>
                  <a:lnTo>
                    <a:pt x="4" y="41"/>
                  </a:lnTo>
                  <a:lnTo>
                    <a:pt x="4" y="18"/>
                  </a:lnTo>
                  <a:lnTo>
                    <a:pt x="4" y="0"/>
                  </a:lnTo>
                  <a:close/>
                </a:path>
              </a:pathLst>
            </a:custGeom>
            <a:solidFill>
              <a:srgbClr val="230000"/>
            </a:solidFill>
            <a:ln w="0">
              <a:solidFill>
                <a:srgbClr val="23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829">
              <a:extLst>
                <a:ext uri="{FF2B5EF4-FFF2-40B4-BE49-F238E27FC236}">
                  <a16:creationId xmlns:a16="http://schemas.microsoft.com/office/drawing/2014/main" id="{056B355B-8E64-440C-9746-E4ADDECA4048}"/>
                </a:ext>
              </a:extLst>
            </p:cNvPr>
            <p:cNvSpPr>
              <a:spLocks/>
            </p:cNvSpPr>
            <p:nvPr/>
          </p:nvSpPr>
          <p:spPr bwMode="auto">
            <a:xfrm>
              <a:off x="2391053" y="1919385"/>
              <a:ext cx="582891" cy="443253"/>
            </a:xfrm>
            <a:custGeom>
              <a:avLst/>
              <a:gdLst>
                <a:gd name="T0" fmla="*/ 217 w 433"/>
                <a:gd name="T1" fmla="*/ 0 h 324"/>
                <a:gd name="T2" fmla="*/ 252 w 433"/>
                <a:gd name="T3" fmla="*/ 4 h 324"/>
                <a:gd name="T4" fmla="*/ 285 w 433"/>
                <a:gd name="T5" fmla="*/ 13 h 324"/>
                <a:gd name="T6" fmla="*/ 316 w 433"/>
                <a:gd name="T7" fmla="*/ 29 h 324"/>
                <a:gd name="T8" fmla="*/ 344 w 433"/>
                <a:gd name="T9" fmla="*/ 50 h 324"/>
                <a:gd name="T10" fmla="*/ 370 w 433"/>
                <a:gd name="T11" fmla="*/ 77 h 324"/>
                <a:gd name="T12" fmla="*/ 392 w 433"/>
                <a:gd name="T13" fmla="*/ 106 h 324"/>
                <a:gd name="T14" fmla="*/ 409 w 433"/>
                <a:gd name="T15" fmla="*/ 141 h 324"/>
                <a:gd name="T16" fmla="*/ 423 w 433"/>
                <a:gd name="T17" fmla="*/ 178 h 324"/>
                <a:gd name="T18" fmla="*/ 430 w 433"/>
                <a:gd name="T19" fmla="*/ 218 h 324"/>
                <a:gd name="T20" fmla="*/ 433 w 433"/>
                <a:gd name="T21" fmla="*/ 260 h 324"/>
                <a:gd name="T22" fmla="*/ 432 w 433"/>
                <a:gd name="T23" fmla="*/ 292 h 324"/>
                <a:gd name="T24" fmla="*/ 426 w 433"/>
                <a:gd name="T25" fmla="*/ 324 h 324"/>
                <a:gd name="T26" fmla="*/ 423 w 433"/>
                <a:gd name="T27" fmla="*/ 300 h 324"/>
                <a:gd name="T28" fmla="*/ 417 w 433"/>
                <a:gd name="T29" fmla="*/ 277 h 324"/>
                <a:gd name="T30" fmla="*/ 414 w 433"/>
                <a:gd name="T31" fmla="*/ 254 h 324"/>
                <a:gd name="T32" fmla="*/ 410 w 433"/>
                <a:gd name="T33" fmla="*/ 232 h 324"/>
                <a:gd name="T34" fmla="*/ 403 w 433"/>
                <a:gd name="T35" fmla="*/ 213 h 324"/>
                <a:gd name="T36" fmla="*/ 396 w 433"/>
                <a:gd name="T37" fmla="*/ 193 h 324"/>
                <a:gd name="T38" fmla="*/ 387 w 433"/>
                <a:gd name="T39" fmla="*/ 176 h 324"/>
                <a:gd name="T40" fmla="*/ 375 w 433"/>
                <a:gd name="T41" fmla="*/ 160 h 324"/>
                <a:gd name="T42" fmla="*/ 360 w 433"/>
                <a:gd name="T43" fmla="*/ 146 h 324"/>
                <a:gd name="T44" fmla="*/ 341 w 433"/>
                <a:gd name="T45" fmla="*/ 134 h 324"/>
                <a:gd name="T46" fmla="*/ 317 w 433"/>
                <a:gd name="T47" fmla="*/ 125 h 324"/>
                <a:gd name="T48" fmla="*/ 289 w 433"/>
                <a:gd name="T49" fmla="*/ 119 h 324"/>
                <a:gd name="T50" fmla="*/ 256 w 433"/>
                <a:gd name="T51" fmla="*/ 114 h 324"/>
                <a:gd name="T52" fmla="*/ 217 w 433"/>
                <a:gd name="T53" fmla="*/ 113 h 324"/>
                <a:gd name="T54" fmla="*/ 178 w 433"/>
                <a:gd name="T55" fmla="*/ 114 h 324"/>
                <a:gd name="T56" fmla="*/ 144 w 433"/>
                <a:gd name="T57" fmla="*/ 119 h 324"/>
                <a:gd name="T58" fmla="*/ 116 w 433"/>
                <a:gd name="T59" fmla="*/ 125 h 324"/>
                <a:gd name="T60" fmla="*/ 93 w 433"/>
                <a:gd name="T61" fmla="*/ 134 h 324"/>
                <a:gd name="T62" fmla="*/ 75 w 433"/>
                <a:gd name="T63" fmla="*/ 146 h 324"/>
                <a:gd name="T64" fmla="*/ 60 w 433"/>
                <a:gd name="T65" fmla="*/ 160 h 324"/>
                <a:gd name="T66" fmla="*/ 47 w 433"/>
                <a:gd name="T67" fmla="*/ 176 h 324"/>
                <a:gd name="T68" fmla="*/ 38 w 433"/>
                <a:gd name="T69" fmla="*/ 193 h 324"/>
                <a:gd name="T70" fmla="*/ 30 w 433"/>
                <a:gd name="T71" fmla="*/ 213 h 324"/>
                <a:gd name="T72" fmla="*/ 25 w 433"/>
                <a:gd name="T73" fmla="*/ 232 h 324"/>
                <a:gd name="T74" fmla="*/ 20 w 433"/>
                <a:gd name="T75" fmla="*/ 254 h 324"/>
                <a:gd name="T76" fmla="*/ 16 w 433"/>
                <a:gd name="T77" fmla="*/ 277 h 324"/>
                <a:gd name="T78" fmla="*/ 12 w 433"/>
                <a:gd name="T79" fmla="*/ 300 h 324"/>
                <a:gd name="T80" fmla="*/ 7 w 433"/>
                <a:gd name="T81" fmla="*/ 324 h 324"/>
                <a:gd name="T82" fmla="*/ 2 w 433"/>
                <a:gd name="T83" fmla="*/ 292 h 324"/>
                <a:gd name="T84" fmla="*/ 0 w 433"/>
                <a:gd name="T85" fmla="*/ 260 h 324"/>
                <a:gd name="T86" fmla="*/ 3 w 433"/>
                <a:gd name="T87" fmla="*/ 218 h 324"/>
                <a:gd name="T88" fmla="*/ 12 w 433"/>
                <a:gd name="T89" fmla="*/ 178 h 324"/>
                <a:gd name="T90" fmla="*/ 25 w 433"/>
                <a:gd name="T91" fmla="*/ 141 h 324"/>
                <a:gd name="T92" fmla="*/ 43 w 433"/>
                <a:gd name="T93" fmla="*/ 106 h 324"/>
                <a:gd name="T94" fmla="*/ 63 w 433"/>
                <a:gd name="T95" fmla="*/ 77 h 324"/>
                <a:gd name="T96" fmla="*/ 89 w 433"/>
                <a:gd name="T97" fmla="*/ 50 h 324"/>
                <a:gd name="T98" fmla="*/ 117 w 433"/>
                <a:gd name="T99" fmla="*/ 29 h 324"/>
                <a:gd name="T100" fmla="*/ 148 w 433"/>
                <a:gd name="T101" fmla="*/ 13 h 324"/>
                <a:gd name="T102" fmla="*/ 181 w 433"/>
                <a:gd name="T103" fmla="*/ 4 h 324"/>
                <a:gd name="T104" fmla="*/ 217 w 433"/>
                <a:gd name="T105"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3" h="324">
                  <a:moveTo>
                    <a:pt x="217" y="0"/>
                  </a:moveTo>
                  <a:lnTo>
                    <a:pt x="252" y="4"/>
                  </a:lnTo>
                  <a:lnTo>
                    <a:pt x="285" y="13"/>
                  </a:lnTo>
                  <a:lnTo>
                    <a:pt x="316" y="29"/>
                  </a:lnTo>
                  <a:lnTo>
                    <a:pt x="344" y="50"/>
                  </a:lnTo>
                  <a:lnTo>
                    <a:pt x="370" y="77"/>
                  </a:lnTo>
                  <a:lnTo>
                    <a:pt x="392" y="106"/>
                  </a:lnTo>
                  <a:lnTo>
                    <a:pt x="409" y="141"/>
                  </a:lnTo>
                  <a:lnTo>
                    <a:pt x="423" y="178"/>
                  </a:lnTo>
                  <a:lnTo>
                    <a:pt x="430" y="218"/>
                  </a:lnTo>
                  <a:lnTo>
                    <a:pt x="433" y="260"/>
                  </a:lnTo>
                  <a:lnTo>
                    <a:pt x="432" y="292"/>
                  </a:lnTo>
                  <a:lnTo>
                    <a:pt x="426" y="324"/>
                  </a:lnTo>
                  <a:lnTo>
                    <a:pt x="423" y="300"/>
                  </a:lnTo>
                  <a:lnTo>
                    <a:pt x="417" y="277"/>
                  </a:lnTo>
                  <a:lnTo>
                    <a:pt x="414" y="254"/>
                  </a:lnTo>
                  <a:lnTo>
                    <a:pt x="410" y="232"/>
                  </a:lnTo>
                  <a:lnTo>
                    <a:pt x="403" y="213"/>
                  </a:lnTo>
                  <a:lnTo>
                    <a:pt x="396" y="193"/>
                  </a:lnTo>
                  <a:lnTo>
                    <a:pt x="387" y="176"/>
                  </a:lnTo>
                  <a:lnTo>
                    <a:pt x="375" y="160"/>
                  </a:lnTo>
                  <a:lnTo>
                    <a:pt x="360" y="146"/>
                  </a:lnTo>
                  <a:lnTo>
                    <a:pt x="341" y="134"/>
                  </a:lnTo>
                  <a:lnTo>
                    <a:pt x="317" y="125"/>
                  </a:lnTo>
                  <a:lnTo>
                    <a:pt x="289" y="119"/>
                  </a:lnTo>
                  <a:lnTo>
                    <a:pt x="256" y="114"/>
                  </a:lnTo>
                  <a:lnTo>
                    <a:pt x="217" y="113"/>
                  </a:lnTo>
                  <a:lnTo>
                    <a:pt x="178" y="114"/>
                  </a:lnTo>
                  <a:lnTo>
                    <a:pt x="144" y="119"/>
                  </a:lnTo>
                  <a:lnTo>
                    <a:pt x="116" y="125"/>
                  </a:lnTo>
                  <a:lnTo>
                    <a:pt x="93" y="134"/>
                  </a:lnTo>
                  <a:lnTo>
                    <a:pt x="75" y="146"/>
                  </a:lnTo>
                  <a:lnTo>
                    <a:pt x="60" y="160"/>
                  </a:lnTo>
                  <a:lnTo>
                    <a:pt x="47" y="176"/>
                  </a:lnTo>
                  <a:lnTo>
                    <a:pt x="38" y="193"/>
                  </a:lnTo>
                  <a:lnTo>
                    <a:pt x="30" y="213"/>
                  </a:lnTo>
                  <a:lnTo>
                    <a:pt x="25" y="232"/>
                  </a:lnTo>
                  <a:lnTo>
                    <a:pt x="20" y="254"/>
                  </a:lnTo>
                  <a:lnTo>
                    <a:pt x="16" y="277"/>
                  </a:lnTo>
                  <a:lnTo>
                    <a:pt x="12" y="300"/>
                  </a:lnTo>
                  <a:lnTo>
                    <a:pt x="7" y="324"/>
                  </a:lnTo>
                  <a:lnTo>
                    <a:pt x="2" y="292"/>
                  </a:lnTo>
                  <a:lnTo>
                    <a:pt x="0" y="260"/>
                  </a:lnTo>
                  <a:lnTo>
                    <a:pt x="3" y="218"/>
                  </a:lnTo>
                  <a:lnTo>
                    <a:pt x="12" y="178"/>
                  </a:lnTo>
                  <a:lnTo>
                    <a:pt x="25" y="141"/>
                  </a:lnTo>
                  <a:lnTo>
                    <a:pt x="43" y="106"/>
                  </a:lnTo>
                  <a:lnTo>
                    <a:pt x="63" y="77"/>
                  </a:lnTo>
                  <a:lnTo>
                    <a:pt x="89" y="50"/>
                  </a:lnTo>
                  <a:lnTo>
                    <a:pt x="117" y="29"/>
                  </a:lnTo>
                  <a:lnTo>
                    <a:pt x="148" y="13"/>
                  </a:lnTo>
                  <a:lnTo>
                    <a:pt x="181" y="4"/>
                  </a:lnTo>
                  <a:lnTo>
                    <a:pt x="217" y="0"/>
                  </a:lnTo>
                  <a:close/>
                </a:path>
              </a:pathLst>
            </a:custGeom>
            <a:solidFill>
              <a:srgbClr val="230000"/>
            </a:solidFill>
            <a:ln w="0">
              <a:solidFill>
                <a:srgbClr val="23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830">
              <a:extLst>
                <a:ext uri="{FF2B5EF4-FFF2-40B4-BE49-F238E27FC236}">
                  <a16:creationId xmlns:a16="http://schemas.microsoft.com/office/drawing/2014/main" id="{C52998A2-12BE-4D2F-8421-936F2C4DF9BF}"/>
                </a:ext>
              </a:extLst>
            </p:cNvPr>
            <p:cNvSpPr>
              <a:spLocks noEditPoints="1"/>
            </p:cNvSpPr>
            <p:nvPr/>
          </p:nvSpPr>
          <p:spPr bwMode="auto">
            <a:xfrm>
              <a:off x="2396438" y="2335276"/>
              <a:ext cx="572121" cy="120390"/>
            </a:xfrm>
            <a:custGeom>
              <a:avLst/>
              <a:gdLst>
                <a:gd name="T0" fmla="*/ 52 w 425"/>
                <a:gd name="T1" fmla="*/ 11 h 88"/>
                <a:gd name="T2" fmla="*/ 29 w 425"/>
                <a:gd name="T3" fmla="*/ 28 h 88"/>
                <a:gd name="T4" fmla="*/ 35 w 425"/>
                <a:gd name="T5" fmla="*/ 63 h 88"/>
                <a:gd name="T6" fmla="*/ 67 w 425"/>
                <a:gd name="T7" fmla="*/ 81 h 88"/>
                <a:gd name="T8" fmla="*/ 134 w 425"/>
                <a:gd name="T9" fmla="*/ 78 h 88"/>
                <a:gd name="T10" fmla="*/ 165 w 425"/>
                <a:gd name="T11" fmla="*/ 59 h 88"/>
                <a:gd name="T12" fmla="*/ 179 w 425"/>
                <a:gd name="T13" fmla="*/ 32 h 88"/>
                <a:gd name="T14" fmla="*/ 161 w 425"/>
                <a:gd name="T15" fmla="*/ 13 h 88"/>
                <a:gd name="T16" fmla="*/ 118 w 425"/>
                <a:gd name="T17" fmla="*/ 8 h 88"/>
                <a:gd name="T18" fmla="*/ 307 w 425"/>
                <a:gd name="T19" fmla="*/ 6 h 88"/>
                <a:gd name="T20" fmla="*/ 265 w 425"/>
                <a:gd name="T21" fmla="*/ 11 h 88"/>
                <a:gd name="T22" fmla="*/ 248 w 425"/>
                <a:gd name="T23" fmla="*/ 31 h 88"/>
                <a:gd name="T24" fmla="*/ 262 w 425"/>
                <a:gd name="T25" fmla="*/ 59 h 88"/>
                <a:gd name="T26" fmla="*/ 293 w 425"/>
                <a:gd name="T27" fmla="*/ 77 h 88"/>
                <a:gd name="T28" fmla="*/ 360 w 425"/>
                <a:gd name="T29" fmla="*/ 79 h 88"/>
                <a:gd name="T30" fmla="*/ 392 w 425"/>
                <a:gd name="T31" fmla="*/ 60 h 88"/>
                <a:gd name="T32" fmla="*/ 397 w 425"/>
                <a:gd name="T33" fmla="*/ 25 h 88"/>
                <a:gd name="T34" fmla="*/ 375 w 425"/>
                <a:gd name="T35" fmla="*/ 9 h 88"/>
                <a:gd name="T36" fmla="*/ 339 w 425"/>
                <a:gd name="T37" fmla="*/ 0 h 88"/>
                <a:gd name="T38" fmla="*/ 411 w 425"/>
                <a:gd name="T39" fmla="*/ 2 h 88"/>
                <a:gd name="T40" fmla="*/ 425 w 425"/>
                <a:gd name="T41" fmla="*/ 6 h 88"/>
                <a:gd name="T42" fmla="*/ 425 w 425"/>
                <a:gd name="T43" fmla="*/ 11 h 88"/>
                <a:gd name="T44" fmla="*/ 425 w 425"/>
                <a:gd name="T45" fmla="*/ 19 h 88"/>
                <a:gd name="T46" fmla="*/ 422 w 425"/>
                <a:gd name="T47" fmla="*/ 23 h 88"/>
                <a:gd name="T48" fmla="*/ 411 w 425"/>
                <a:gd name="T49" fmla="*/ 34 h 88"/>
                <a:gd name="T50" fmla="*/ 401 w 425"/>
                <a:gd name="T51" fmla="*/ 61 h 88"/>
                <a:gd name="T52" fmla="*/ 371 w 425"/>
                <a:gd name="T53" fmla="*/ 83 h 88"/>
                <a:gd name="T54" fmla="*/ 325 w 425"/>
                <a:gd name="T55" fmla="*/ 87 h 88"/>
                <a:gd name="T56" fmla="*/ 263 w 425"/>
                <a:gd name="T57" fmla="*/ 74 h 88"/>
                <a:gd name="T58" fmla="*/ 248 w 425"/>
                <a:gd name="T59" fmla="*/ 60 h 88"/>
                <a:gd name="T60" fmla="*/ 235 w 425"/>
                <a:gd name="T61" fmla="*/ 41 h 88"/>
                <a:gd name="T62" fmla="*/ 226 w 425"/>
                <a:gd name="T63" fmla="*/ 27 h 88"/>
                <a:gd name="T64" fmla="*/ 215 w 425"/>
                <a:gd name="T65" fmla="*/ 22 h 88"/>
                <a:gd name="T66" fmla="*/ 202 w 425"/>
                <a:gd name="T67" fmla="*/ 24 h 88"/>
                <a:gd name="T68" fmla="*/ 195 w 425"/>
                <a:gd name="T69" fmla="*/ 33 h 88"/>
                <a:gd name="T70" fmla="*/ 183 w 425"/>
                <a:gd name="T71" fmla="*/ 55 h 88"/>
                <a:gd name="T72" fmla="*/ 144 w 425"/>
                <a:gd name="T73" fmla="*/ 82 h 88"/>
                <a:gd name="T74" fmla="*/ 81 w 425"/>
                <a:gd name="T75" fmla="*/ 88 h 88"/>
                <a:gd name="T76" fmla="*/ 40 w 425"/>
                <a:gd name="T77" fmla="*/ 81 h 88"/>
                <a:gd name="T78" fmla="*/ 22 w 425"/>
                <a:gd name="T79" fmla="*/ 56 h 88"/>
                <a:gd name="T80" fmla="*/ 11 w 425"/>
                <a:gd name="T81" fmla="*/ 31 h 88"/>
                <a:gd name="T82" fmla="*/ 3 w 425"/>
                <a:gd name="T83" fmla="*/ 24 h 88"/>
                <a:gd name="T84" fmla="*/ 0 w 425"/>
                <a:gd name="T85" fmla="*/ 22 h 88"/>
                <a:gd name="T86" fmla="*/ 0 w 425"/>
                <a:gd name="T87" fmla="*/ 11 h 88"/>
                <a:gd name="T88" fmla="*/ 2 w 425"/>
                <a:gd name="T89" fmla="*/ 8 h 88"/>
                <a:gd name="T90" fmla="*/ 35 w 425"/>
                <a:gd name="T91" fmla="*/ 4 h 88"/>
                <a:gd name="T92" fmla="*/ 112 w 425"/>
                <a:gd name="T93" fmla="*/ 1 h 88"/>
                <a:gd name="T94" fmla="*/ 184 w 425"/>
                <a:gd name="T95" fmla="*/ 9 h 88"/>
                <a:gd name="T96" fmla="*/ 225 w 425"/>
                <a:gd name="T97" fmla="*/ 11 h 88"/>
                <a:gd name="T98" fmla="*/ 290 w 425"/>
                <a:gd name="T99"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5" h="88">
                  <a:moveTo>
                    <a:pt x="95" y="6"/>
                  </a:moveTo>
                  <a:lnTo>
                    <a:pt x="72" y="8"/>
                  </a:lnTo>
                  <a:lnTo>
                    <a:pt x="52" y="11"/>
                  </a:lnTo>
                  <a:lnTo>
                    <a:pt x="41" y="15"/>
                  </a:lnTo>
                  <a:lnTo>
                    <a:pt x="34" y="20"/>
                  </a:lnTo>
                  <a:lnTo>
                    <a:pt x="29" y="28"/>
                  </a:lnTo>
                  <a:lnTo>
                    <a:pt x="27" y="40"/>
                  </a:lnTo>
                  <a:lnTo>
                    <a:pt x="31" y="51"/>
                  </a:lnTo>
                  <a:lnTo>
                    <a:pt x="35" y="63"/>
                  </a:lnTo>
                  <a:lnTo>
                    <a:pt x="41" y="70"/>
                  </a:lnTo>
                  <a:lnTo>
                    <a:pt x="52" y="77"/>
                  </a:lnTo>
                  <a:lnTo>
                    <a:pt x="67" y="81"/>
                  </a:lnTo>
                  <a:lnTo>
                    <a:pt x="90" y="82"/>
                  </a:lnTo>
                  <a:lnTo>
                    <a:pt x="111" y="82"/>
                  </a:lnTo>
                  <a:lnTo>
                    <a:pt x="134" y="78"/>
                  </a:lnTo>
                  <a:lnTo>
                    <a:pt x="144" y="76"/>
                  </a:lnTo>
                  <a:lnTo>
                    <a:pt x="154" y="69"/>
                  </a:lnTo>
                  <a:lnTo>
                    <a:pt x="165" y="59"/>
                  </a:lnTo>
                  <a:lnTo>
                    <a:pt x="171" y="51"/>
                  </a:lnTo>
                  <a:lnTo>
                    <a:pt x="176" y="41"/>
                  </a:lnTo>
                  <a:lnTo>
                    <a:pt x="179" y="32"/>
                  </a:lnTo>
                  <a:lnTo>
                    <a:pt x="177" y="23"/>
                  </a:lnTo>
                  <a:lnTo>
                    <a:pt x="171" y="16"/>
                  </a:lnTo>
                  <a:lnTo>
                    <a:pt x="161" y="13"/>
                  </a:lnTo>
                  <a:lnTo>
                    <a:pt x="149" y="10"/>
                  </a:lnTo>
                  <a:lnTo>
                    <a:pt x="139" y="9"/>
                  </a:lnTo>
                  <a:lnTo>
                    <a:pt x="118" y="8"/>
                  </a:lnTo>
                  <a:lnTo>
                    <a:pt x="95" y="6"/>
                  </a:lnTo>
                  <a:close/>
                  <a:moveTo>
                    <a:pt x="330" y="5"/>
                  </a:moveTo>
                  <a:lnTo>
                    <a:pt x="307" y="6"/>
                  </a:lnTo>
                  <a:lnTo>
                    <a:pt x="286" y="8"/>
                  </a:lnTo>
                  <a:lnTo>
                    <a:pt x="276" y="9"/>
                  </a:lnTo>
                  <a:lnTo>
                    <a:pt x="265" y="11"/>
                  </a:lnTo>
                  <a:lnTo>
                    <a:pt x="254" y="15"/>
                  </a:lnTo>
                  <a:lnTo>
                    <a:pt x="249" y="22"/>
                  </a:lnTo>
                  <a:lnTo>
                    <a:pt x="248" y="31"/>
                  </a:lnTo>
                  <a:lnTo>
                    <a:pt x="251" y="41"/>
                  </a:lnTo>
                  <a:lnTo>
                    <a:pt x="256" y="50"/>
                  </a:lnTo>
                  <a:lnTo>
                    <a:pt x="262" y="59"/>
                  </a:lnTo>
                  <a:lnTo>
                    <a:pt x="272" y="68"/>
                  </a:lnTo>
                  <a:lnTo>
                    <a:pt x="283" y="74"/>
                  </a:lnTo>
                  <a:lnTo>
                    <a:pt x="293" y="77"/>
                  </a:lnTo>
                  <a:lnTo>
                    <a:pt x="316" y="81"/>
                  </a:lnTo>
                  <a:lnTo>
                    <a:pt x="337" y="81"/>
                  </a:lnTo>
                  <a:lnTo>
                    <a:pt x="360" y="79"/>
                  </a:lnTo>
                  <a:lnTo>
                    <a:pt x="375" y="76"/>
                  </a:lnTo>
                  <a:lnTo>
                    <a:pt x="385" y="69"/>
                  </a:lnTo>
                  <a:lnTo>
                    <a:pt x="392" y="60"/>
                  </a:lnTo>
                  <a:lnTo>
                    <a:pt x="396" y="49"/>
                  </a:lnTo>
                  <a:lnTo>
                    <a:pt x="398" y="37"/>
                  </a:lnTo>
                  <a:lnTo>
                    <a:pt x="397" y="25"/>
                  </a:lnTo>
                  <a:lnTo>
                    <a:pt x="392" y="19"/>
                  </a:lnTo>
                  <a:lnTo>
                    <a:pt x="384" y="13"/>
                  </a:lnTo>
                  <a:lnTo>
                    <a:pt x="375" y="9"/>
                  </a:lnTo>
                  <a:lnTo>
                    <a:pt x="354" y="6"/>
                  </a:lnTo>
                  <a:lnTo>
                    <a:pt x="330" y="5"/>
                  </a:lnTo>
                  <a:close/>
                  <a:moveTo>
                    <a:pt x="339" y="0"/>
                  </a:moveTo>
                  <a:lnTo>
                    <a:pt x="366" y="0"/>
                  </a:lnTo>
                  <a:lnTo>
                    <a:pt x="390" y="1"/>
                  </a:lnTo>
                  <a:lnTo>
                    <a:pt x="411" y="2"/>
                  </a:lnTo>
                  <a:lnTo>
                    <a:pt x="424" y="5"/>
                  </a:lnTo>
                  <a:lnTo>
                    <a:pt x="424" y="5"/>
                  </a:lnTo>
                  <a:lnTo>
                    <a:pt x="425" y="6"/>
                  </a:lnTo>
                  <a:lnTo>
                    <a:pt x="425" y="6"/>
                  </a:lnTo>
                  <a:lnTo>
                    <a:pt x="425" y="9"/>
                  </a:lnTo>
                  <a:lnTo>
                    <a:pt x="425" y="11"/>
                  </a:lnTo>
                  <a:lnTo>
                    <a:pt x="425" y="15"/>
                  </a:lnTo>
                  <a:lnTo>
                    <a:pt x="425" y="19"/>
                  </a:lnTo>
                  <a:lnTo>
                    <a:pt x="425" y="19"/>
                  </a:lnTo>
                  <a:lnTo>
                    <a:pt x="425" y="22"/>
                  </a:lnTo>
                  <a:lnTo>
                    <a:pt x="422" y="22"/>
                  </a:lnTo>
                  <a:lnTo>
                    <a:pt x="422" y="23"/>
                  </a:lnTo>
                  <a:lnTo>
                    <a:pt x="419" y="24"/>
                  </a:lnTo>
                  <a:lnTo>
                    <a:pt x="415" y="28"/>
                  </a:lnTo>
                  <a:lnTo>
                    <a:pt x="411" y="34"/>
                  </a:lnTo>
                  <a:lnTo>
                    <a:pt x="406" y="47"/>
                  </a:lnTo>
                  <a:lnTo>
                    <a:pt x="405" y="54"/>
                  </a:lnTo>
                  <a:lnTo>
                    <a:pt x="401" y="61"/>
                  </a:lnTo>
                  <a:lnTo>
                    <a:pt x="396" y="70"/>
                  </a:lnTo>
                  <a:lnTo>
                    <a:pt x="385" y="78"/>
                  </a:lnTo>
                  <a:lnTo>
                    <a:pt x="371" y="83"/>
                  </a:lnTo>
                  <a:lnTo>
                    <a:pt x="361" y="84"/>
                  </a:lnTo>
                  <a:lnTo>
                    <a:pt x="345" y="86"/>
                  </a:lnTo>
                  <a:lnTo>
                    <a:pt x="325" y="87"/>
                  </a:lnTo>
                  <a:lnTo>
                    <a:pt x="303" y="86"/>
                  </a:lnTo>
                  <a:lnTo>
                    <a:pt x="281" y="82"/>
                  </a:lnTo>
                  <a:lnTo>
                    <a:pt x="263" y="74"/>
                  </a:lnTo>
                  <a:lnTo>
                    <a:pt x="258" y="70"/>
                  </a:lnTo>
                  <a:lnTo>
                    <a:pt x="253" y="67"/>
                  </a:lnTo>
                  <a:lnTo>
                    <a:pt x="248" y="60"/>
                  </a:lnTo>
                  <a:lnTo>
                    <a:pt x="243" y="54"/>
                  </a:lnTo>
                  <a:lnTo>
                    <a:pt x="239" y="49"/>
                  </a:lnTo>
                  <a:lnTo>
                    <a:pt x="235" y="41"/>
                  </a:lnTo>
                  <a:lnTo>
                    <a:pt x="231" y="33"/>
                  </a:lnTo>
                  <a:lnTo>
                    <a:pt x="229" y="29"/>
                  </a:lnTo>
                  <a:lnTo>
                    <a:pt x="226" y="27"/>
                  </a:lnTo>
                  <a:lnTo>
                    <a:pt x="224" y="24"/>
                  </a:lnTo>
                  <a:lnTo>
                    <a:pt x="220" y="23"/>
                  </a:lnTo>
                  <a:lnTo>
                    <a:pt x="215" y="22"/>
                  </a:lnTo>
                  <a:lnTo>
                    <a:pt x="211" y="22"/>
                  </a:lnTo>
                  <a:lnTo>
                    <a:pt x="207" y="23"/>
                  </a:lnTo>
                  <a:lnTo>
                    <a:pt x="202" y="24"/>
                  </a:lnTo>
                  <a:lnTo>
                    <a:pt x="199" y="27"/>
                  </a:lnTo>
                  <a:lnTo>
                    <a:pt x="198" y="29"/>
                  </a:lnTo>
                  <a:lnTo>
                    <a:pt x="195" y="33"/>
                  </a:lnTo>
                  <a:lnTo>
                    <a:pt x="190" y="41"/>
                  </a:lnTo>
                  <a:lnTo>
                    <a:pt x="186" y="49"/>
                  </a:lnTo>
                  <a:lnTo>
                    <a:pt x="183" y="55"/>
                  </a:lnTo>
                  <a:lnTo>
                    <a:pt x="174" y="67"/>
                  </a:lnTo>
                  <a:lnTo>
                    <a:pt x="162" y="76"/>
                  </a:lnTo>
                  <a:lnTo>
                    <a:pt x="144" y="82"/>
                  </a:lnTo>
                  <a:lnTo>
                    <a:pt x="124" y="86"/>
                  </a:lnTo>
                  <a:lnTo>
                    <a:pt x="102" y="88"/>
                  </a:lnTo>
                  <a:lnTo>
                    <a:pt x="81" y="88"/>
                  </a:lnTo>
                  <a:lnTo>
                    <a:pt x="65" y="87"/>
                  </a:lnTo>
                  <a:lnTo>
                    <a:pt x="54" y="86"/>
                  </a:lnTo>
                  <a:lnTo>
                    <a:pt x="40" y="81"/>
                  </a:lnTo>
                  <a:lnTo>
                    <a:pt x="31" y="73"/>
                  </a:lnTo>
                  <a:lnTo>
                    <a:pt x="25" y="64"/>
                  </a:lnTo>
                  <a:lnTo>
                    <a:pt x="22" y="56"/>
                  </a:lnTo>
                  <a:lnTo>
                    <a:pt x="20" y="49"/>
                  </a:lnTo>
                  <a:lnTo>
                    <a:pt x="14" y="37"/>
                  </a:lnTo>
                  <a:lnTo>
                    <a:pt x="11" y="31"/>
                  </a:lnTo>
                  <a:lnTo>
                    <a:pt x="7" y="27"/>
                  </a:lnTo>
                  <a:lnTo>
                    <a:pt x="3" y="24"/>
                  </a:lnTo>
                  <a:lnTo>
                    <a:pt x="3" y="24"/>
                  </a:lnTo>
                  <a:lnTo>
                    <a:pt x="0" y="24"/>
                  </a:lnTo>
                  <a:lnTo>
                    <a:pt x="0" y="22"/>
                  </a:lnTo>
                  <a:lnTo>
                    <a:pt x="0" y="22"/>
                  </a:lnTo>
                  <a:lnTo>
                    <a:pt x="0" y="18"/>
                  </a:lnTo>
                  <a:lnTo>
                    <a:pt x="0" y="14"/>
                  </a:lnTo>
                  <a:lnTo>
                    <a:pt x="0" y="11"/>
                  </a:lnTo>
                  <a:lnTo>
                    <a:pt x="0" y="9"/>
                  </a:lnTo>
                  <a:lnTo>
                    <a:pt x="0" y="9"/>
                  </a:lnTo>
                  <a:lnTo>
                    <a:pt x="2" y="8"/>
                  </a:lnTo>
                  <a:lnTo>
                    <a:pt x="2" y="8"/>
                  </a:lnTo>
                  <a:lnTo>
                    <a:pt x="14" y="5"/>
                  </a:lnTo>
                  <a:lnTo>
                    <a:pt x="35" y="4"/>
                  </a:lnTo>
                  <a:lnTo>
                    <a:pt x="59" y="2"/>
                  </a:lnTo>
                  <a:lnTo>
                    <a:pt x="86" y="1"/>
                  </a:lnTo>
                  <a:lnTo>
                    <a:pt x="112" y="1"/>
                  </a:lnTo>
                  <a:lnTo>
                    <a:pt x="135" y="2"/>
                  </a:lnTo>
                  <a:lnTo>
                    <a:pt x="162" y="5"/>
                  </a:lnTo>
                  <a:lnTo>
                    <a:pt x="184" y="9"/>
                  </a:lnTo>
                  <a:lnTo>
                    <a:pt x="201" y="11"/>
                  </a:lnTo>
                  <a:lnTo>
                    <a:pt x="213" y="13"/>
                  </a:lnTo>
                  <a:lnTo>
                    <a:pt x="225" y="11"/>
                  </a:lnTo>
                  <a:lnTo>
                    <a:pt x="242" y="8"/>
                  </a:lnTo>
                  <a:lnTo>
                    <a:pt x="263" y="5"/>
                  </a:lnTo>
                  <a:lnTo>
                    <a:pt x="290" y="1"/>
                  </a:lnTo>
                  <a:lnTo>
                    <a:pt x="313" y="0"/>
                  </a:lnTo>
                  <a:lnTo>
                    <a:pt x="33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831">
              <a:extLst>
                <a:ext uri="{FF2B5EF4-FFF2-40B4-BE49-F238E27FC236}">
                  <a16:creationId xmlns:a16="http://schemas.microsoft.com/office/drawing/2014/main" id="{40BD2FF5-5F09-4CDF-A032-A533582355F3}"/>
                </a:ext>
              </a:extLst>
            </p:cNvPr>
            <p:cNvSpPr>
              <a:spLocks/>
            </p:cNvSpPr>
            <p:nvPr/>
          </p:nvSpPr>
          <p:spPr bwMode="auto">
            <a:xfrm>
              <a:off x="2778749" y="2355797"/>
              <a:ext cx="118463" cy="60195"/>
            </a:xfrm>
            <a:custGeom>
              <a:avLst/>
              <a:gdLst>
                <a:gd name="T0" fmla="*/ 45 w 88"/>
                <a:gd name="T1" fmla="*/ 0 h 44"/>
                <a:gd name="T2" fmla="*/ 59 w 88"/>
                <a:gd name="T3" fmla="*/ 3 h 44"/>
                <a:gd name="T4" fmla="*/ 70 w 88"/>
                <a:gd name="T5" fmla="*/ 8 h 44"/>
                <a:gd name="T6" fmla="*/ 81 w 88"/>
                <a:gd name="T7" fmla="*/ 14 h 44"/>
                <a:gd name="T8" fmla="*/ 86 w 88"/>
                <a:gd name="T9" fmla="*/ 19 h 44"/>
                <a:gd name="T10" fmla="*/ 88 w 88"/>
                <a:gd name="T11" fmla="*/ 22 h 44"/>
                <a:gd name="T12" fmla="*/ 86 w 88"/>
                <a:gd name="T13" fmla="*/ 23 h 44"/>
                <a:gd name="T14" fmla="*/ 81 w 88"/>
                <a:gd name="T15" fmla="*/ 30 h 44"/>
                <a:gd name="T16" fmla="*/ 70 w 88"/>
                <a:gd name="T17" fmla="*/ 36 h 44"/>
                <a:gd name="T18" fmla="*/ 59 w 88"/>
                <a:gd name="T19" fmla="*/ 41 h 44"/>
                <a:gd name="T20" fmla="*/ 45 w 88"/>
                <a:gd name="T21" fmla="*/ 44 h 44"/>
                <a:gd name="T22" fmla="*/ 31 w 88"/>
                <a:gd name="T23" fmla="*/ 41 h 44"/>
                <a:gd name="T24" fmla="*/ 18 w 88"/>
                <a:gd name="T25" fmla="*/ 36 h 44"/>
                <a:gd name="T26" fmla="*/ 9 w 88"/>
                <a:gd name="T27" fmla="*/ 30 h 44"/>
                <a:gd name="T28" fmla="*/ 2 w 88"/>
                <a:gd name="T29" fmla="*/ 23 h 44"/>
                <a:gd name="T30" fmla="*/ 0 w 88"/>
                <a:gd name="T31" fmla="*/ 22 h 44"/>
                <a:gd name="T32" fmla="*/ 2 w 88"/>
                <a:gd name="T33" fmla="*/ 19 h 44"/>
                <a:gd name="T34" fmla="*/ 9 w 88"/>
                <a:gd name="T35" fmla="*/ 14 h 44"/>
                <a:gd name="T36" fmla="*/ 18 w 88"/>
                <a:gd name="T37" fmla="*/ 8 h 44"/>
                <a:gd name="T38" fmla="*/ 31 w 88"/>
                <a:gd name="T39" fmla="*/ 3 h 44"/>
                <a:gd name="T40" fmla="*/ 45 w 88"/>
                <a:gd name="T4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44">
                  <a:moveTo>
                    <a:pt x="45" y="0"/>
                  </a:moveTo>
                  <a:lnTo>
                    <a:pt x="59" y="3"/>
                  </a:lnTo>
                  <a:lnTo>
                    <a:pt x="70" y="8"/>
                  </a:lnTo>
                  <a:lnTo>
                    <a:pt x="81" y="14"/>
                  </a:lnTo>
                  <a:lnTo>
                    <a:pt x="86" y="19"/>
                  </a:lnTo>
                  <a:lnTo>
                    <a:pt x="88" y="22"/>
                  </a:lnTo>
                  <a:lnTo>
                    <a:pt x="86" y="23"/>
                  </a:lnTo>
                  <a:lnTo>
                    <a:pt x="81" y="30"/>
                  </a:lnTo>
                  <a:lnTo>
                    <a:pt x="70" y="36"/>
                  </a:lnTo>
                  <a:lnTo>
                    <a:pt x="59" y="41"/>
                  </a:lnTo>
                  <a:lnTo>
                    <a:pt x="45" y="44"/>
                  </a:lnTo>
                  <a:lnTo>
                    <a:pt x="31" y="41"/>
                  </a:lnTo>
                  <a:lnTo>
                    <a:pt x="18" y="36"/>
                  </a:lnTo>
                  <a:lnTo>
                    <a:pt x="9" y="30"/>
                  </a:lnTo>
                  <a:lnTo>
                    <a:pt x="2" y="23"/>
                  </a:lnTo>
                  <a:lnTo>
                    <a:pt x="0" y="22"/>
                  </a:lnTo>
                  <a:lnTo>
                    <a:pt x="2" y="19"/>
                  </a:lnTo>
                  <a:lnTo>
                    <a:pt x="9" y="14"/>
                  </a:lnTo>
                  <a:lnTo>
                    <a:pt x="18" y="8"/>
                  </a:lnTo>
                  <a:lnTo>
                    <a:pt x="31" y="3"/>
                  </a:lnTo>
                  <a:lnTo>
                    <a:pt x="4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832">
              <a:extLst>
                <a:ext uri="{FF2B5EF4-FFF2-40B4-BE49-F238E27FC236}">
                  <a16:creationId xmlns:a16="http://schemas.microsoft.com/office/drawing/2014/main" id="{568B3617-0983-4CC3-8B4B-3EB0EBB41474}"/>
                </a:ext>
              </a:extLst>
            </p:cNvPr>
            <p:cNvSpPr>
              <a:spLocks/>
            </p:cNvSpPr>
            <p:nvPr/>
          </p:nvSpPr>
          <p:spPr bwMode="auto">
            <a:xfrm>
              <a:off x="2815096" y="2361270"/>
              <a:ext cx="45770" cy="49250"/>
            </a:xfrm>
            <a:custGeom>
              <a:avLst/>
              <a:gdLst>
                <a:gd name="T0" fmla="*/ 17 w 34"/>
                <a:gd name="T1" fmla="*/ 0 h 36"/>
                <a:gd name="T2" fmla="*/ 23 w 34"/>
                <a:gd name="T3" fmla="*/ 1 h 36"/>
                <a:gd name="T4" fmla="*/ 28 w 34"/>
                <a:gd name="T5" fmla="*/ 4 h 36"/>
                <a:gd name="T6" fmla="*/ 32 w 34"/>
                <a:gd name="T7" fmla="*/ 8 h 36"/>
                <a:gd name="T8" fmla="*/ 34 w 34"/>
                <a:gd name="T9" fmla="*/ 13 h 36"/>
                <a:gd name="T10" fmla="*/ 34 w 34"/>
                <a:gd name="T11" fmla="*/ 18 h 36"/>
                <a:gd name="T12" fmla="*/ 34 w 34"/>
                <a:gd name="T13" fmla="*/ 24 h 36"/>
                <a:gd name="T14" fmla="*/ 32 w 34"/>
                <a:gd name="T15" fmla="*/ 28 h 36"/>
                <a:gd name="T16" fmla="*/ 28 w 34"/>
                <a:gd name="T17" fmla="*/ 32 h 36"/>
                <a:gd name="T18" fmla="*/ 23 w 34"/>
                <a:gd name="T19" fmla="*/ 35 h 36"/>
                <a:gd name="T20" fmla="*/ 17 w 34"/>
                <a:gd name="T21" fmla="*/ 36 h 36"/>
                <a:gd name="T22" fmla="*/ 11 w 34"/>
                <a:gd name="T23" fmla="*/ 35 h 36"/>
                <a:gd name="T24" fmla="*/ 6 w 34"/>
                <a:gd name="T25" fmla="*/ 32 h 36"/>
                <a:gd name="T26" fmla="*/ 2 w 34"/>
                <a:gd name="T27" fmla="*/ 28 h 36"/>
                <a:gd name="T28" fmla="*/ 0 w 34"/>
                <a:gd name="T29" fmla="*/ 24 h 36"/>
                <a:gd name="T30" fmla="*/ 0 w 34"/>
                <a:gd name="T31" fmla="*/ 18 h 36"/>
                <a:gd name="T32" fmla="*/ 0 w 34"/>
                <a:gd name="T33" fmla="*/ 13 h 36"/>
                <a:gd name="T34" fmla="*/ 2 w 34"/>
                <a:gd name="T35" fmla="*/ 8 h 36"/>
                <a:gd name="T36" fmla="*/ 6 w 34"/>
                <a:gd name="T37" fmla="*/ 4 h 36"/>
                <a:gd name="T38" fmla="*/ 11 w 34"/>
                <a:gd name="T39" fmla="*/ 1 h 36"/>
                <a:gd name="T40" fmla="*/ 17 w 34"/>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17" y="0"/>
                  </a:moveTo>
                  <a:lnTo>
                    <a:pt x="23" y="1"/>
                  </a:lnTo>
                  <a:lnTo>
                    <a:pt x="28" y="4"/>
                  </a:lnTo>
                  <a:lnTo>
                    <a:pt x="32" y="8"/>
                  </a:lnTo>
                  <a:lnTo>
                    <a:pt x="34" y="13"/>
                  </a:lnTo>
                  <a:lnTo>
                    <a:pt x="34" y="18"/>
                  </a:lnTo>
                  <a:lnTo>
                    <a:pt x="34" y="24"/>
                  </a:lnTo>
                  <a:lnTo>
                    <a:pt x="32" y="28"/>
                  </a:lnTo>
                  <a:lnTo>
                    <a:pt x="28" y="32"/>
                  </a:lnTo>
                  <a:lnTo>
                    <a:pt x="23" y="35"/>
                  </a:lnTo>
                  <a:lnTo>
                    <a:pt x="17" y="36"/>
                  </a:lnTo>
                  <a:lnTo>
                    <a:pt x="11" y="35"/>
                  </a:lnTo>
                  <a:lnTo>
                    <a:pt x="6" y="32"/>
                  </a:lnTo>
                  <a:lnTo>
                    <a:pt x="2" y="28"/>
                  </a:lnTo>
                  <a:lnTo>
                    <a:pt x="0" y="24"/>
                  </a:lnTo>
                  <a:lnTo>
                    <a:pt x="0" y="18"/>
                  </a:lnTo>
                  <a:lnTo>
                    <a:pt x="0" y="13"/>
                  </a:lnTo>
                  <a:lnTo>
                    <a:pt x="2" y="8"/>
                  </a:lnTo>
                  <a:lnTo>
                    <a:pt x="6" y="4"/>
                  </a:lnTo>
                  <a:lnTo>
                    <a:pt x="11" y="1"/>
                  </a:lnTo>
                  <a:lnTo>
                    <a:pt x="17" y="0"/>
                  </a:lnTo>
                  <a:close/>
                </a:path>
              </a:pathLst>
            </a:custGeom>
            <a:solidFill>
              <a:srgbClr val="230000"/>
            </a:solidFill>
            <a:ln w="0">
              <a:solidFill>
                <a:srgbClr val="23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833">
              <a:extLst>
                <a:ext uri="{FF2B5EF4-FFF2-40B4-BE49-F238E27FC236}">
                  <a16:creationId xmlns:a16="http://schemas.microsoft.com/office/drawing/2014/main" id="{3B6CA1B7-15B5-44E7-AC92-7AA89056292A}"/>
                </a:ext>
              </a:extLst>
            </p:cNvPr>
            <p:cNvSpPr>
              <a:spLocks/>
            </p:cNvSpPr>
            <p:nvPr/>
          </p:nvSpPr>
          <p:spPr bwMode="auto">
            <a:xfrm>
              <a:off x="2832596" y="2380423"/>
              <a:ext cx="12116" cy="12313"/>
            </a:xfrm>
            <a:custGeom>
              <a:avLst/>
              <a:gdLst>
                <a:gd name="T0" fmla="*/ 4 w 9"/>
                <a:gd name="T1" fmla="*/ 0 h 9"/>
                <a:gd name="T2" fmla="*/ 6 w 9"/>
                <a:gd name="T3" fmla="*/ 0 h 9"/>
                <a:gd name="T4" fmla="*/ 9 w 9"/>
                <a:gd name="T5" fmla="*/ 1 h 9"/>
                <a:gd name="T6" fmla="*/ 9 w 9"/>
                <a:gd name="T7" fmla="*/ 4 h 9"/>
                <a:gd name="T8" fmla="*/ 9 w 9"/>
                <a:gd name="T9" fmla="*/ 7 h 9"/>
                <a:gd name="T10" fmla="*/ 6 w 9"/>
                <a:gd name="T11" fmla="*/ 8 h 9"/>
                <a:gd name="T12" fmla="*/ 4 w 9"/>
                <a:gd name="T13" fmla="*/ 9 h 9"/>
                <a:gd name="T14" fmla="*/ 2 w 9"/>
                <a:gd name="T15" fmla="*/ 8 h 9"/>
                <a:gd name="T16" fmla="*/ 0 w 9"/>
                <a:gd name="T17" fmla="*/ 7 h 9"/>
                <a:gd name="T18" fmla="*/ 0 w 9"/>
                <a:gd name="T19" fmla="*/ 4 h 9"/>
                <a:gd name="T20" fmla="*/ 0 w 9"/>
                <a:gd name="T21" fmla="*/ 1 h 9"/>
                <a:gd name="T22" fmla="*/ 2 w 9"/>
                <a:gd name="T23" fmla="*/ 0 h 9"/>
                <a:gd name="T24" fmla="*/ 4 w 9"/>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9">
                  <a:moveTo>
                    <a:pt x="4" y="0"/>
                  </a:moveTo>
                  <a:lnTo>
                    <a:pt x="6" y="0"/>
                  </a:lnTo>
                  <a:lnTo>
                    <a:pt x="9" y="1"/>
                  </a:lnTo>
                  <a:lnTo>
                    <a:pt x="9" y="4"/>
                  </a:lnTo>
                  <a:lnTo>
                    <a:pt x="9" y="7"/>
                  </a:lnTo>
                  <a:lnTo>
                    <a:pt x="6" y="8"/>
                  </a:lnTo>
                  <a:lnTo>
                    <a:pt x="4" y="9"/>
                  </a:lnTo>
                  <a:lnTo>
                    <a:pt x="2" y="8"/>
                  </a:lnTo>
                  <a:lnTo>
                    <a:pt x="0" y="7"/>
                  </a:lnTo>
                  <a:lnTo>
                    <a:pt x="0" y="4"/>
                  </a:lnTo>
                  <a:lnTo>
                    <a:pt x="0" y="1"/>
                  </a:lnTo>
                  <a:lnTo>
                    <a:pt x="2" y="0"/>
                  </a:lnTo>
                  <a:lnTo>
                    <a:pt x="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834">
              <a:extLst>
                <a:ext uri="{FF2B5EF4-FFF2-40B4-BE49-F238E27FC236}">
                  <a16:creationId xmlns:a16="http://schemas.microsoft.com/office/drawing/2014/main" id="{E3198C5D-0E74-4503-8641-AB8AF0CE2DB5}"/>
                </a:ext>
              </a:extLst>
            </p:cNvPr>
            <p:cNvSpPr>
              <a:spLocks/>
            </p:cNvSpPr>
            <p:nvPr/>
          </p:nvSpPr>
          <p:spPr bwMode="auto">
            <a:xfrm>
              <a:off x="2778749" y="2355797"/>
              <a:ext cx="118463" cy="30097"/>
            </a:xfrm>
            <a:custGeom>
              <a:avLst/>
              <a:gdLst>
                <a:gd name="T0" fmla="*/ 45 w 88"/>
                <a:gd name="T1" fmla="*/ 0 h 22"/>
                <a:gd name="T2" fmla="*/ 58 w 88"/>
                <a:gd name="T3" fmla="*/ 1 h 22"/>
                <a:gd name="T4" fmla="*/ 70 w 88"/>
                <a:gd name="T5" fmla="*/ 7 h 22"/>
                <a:gd name="T6" fmla="*/ 79 w 88"/>
                <a:gd name="T7" fmla="*/ 13 h 22"/>
                <a:gd name="T8" fmla="*/ 86 w 88"/>
                <a:gd name="T9" fmla="*/ 19 h 22"/>
                <a:gd name="T10" fmla="*/ 88 w 88"/>
                <a:gd name="T11" fmla="*/ 22 h 22"/>
                <a:gd name="T12" fmla="*/ 77 w 88"/>
                <a:gd name="T13" fmla="*/ 16 h 22"/>
                <a:gd name="T14" fmla="*/ 61 w 88"/>
                <a:gd name="T15" fmla="*/ 10 h 22"/>
                <a:gd name="T16" fmla="*/ 45 w 88"/>
                <a:gd name="T17" fmla="*/ 8 h 22"/>
                <a:gd name="T18" fmla="*/ 27 w 88"/>
                <a:gd name="T19" fmla="*/ 10 h 22"/>
                <a:gd name="T20" fmla="*/ 13 w 88"/>
                <a:gd name="T21" fmla="*/ 16 h 22"/>
                <a:gd name="T22" fmla="*/ 0 w 88"/>
                <a:gd name="T23" fmla="*/ 22 h 22"/>
                <a:gd name="T24" fmla="*/ 2 w 88"/>
                <a:gd name="T25" fmla="*/ 19 h 22"/>
                <a:gd name="T26" fmla="*/ 9 w 88"/>
                <a:gd name="T27" fmla="*/ 13 h 22"/>
                <a:gd name="T28" fmla="*/ 19 w 88"/>
                <a:gd name="T29" fmla="*/ 7 h 22"/>
                <a:gd name="T30" fmla="*/ 31 w 88"/>
                <a:gd name="T31" fmla="*/ 1 h 22"/>
                <a:gd name="T32" fmla="*/ 45 w 88"/>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22">
                  <a:moveTo>
                    <a:pt x="45" y="0"/>
                  </a:moveTo>
                  <a:lnTo>
                    <a:pt x="58" y="1"/>
                  </a:lnTo>
                  <a:lnTo>
                    <a:pt x="70" y="7"/>
                  </a:lnTo>
                  <a:lnTo>
                    <a:pt x="79" y="13"/>
                  </a:lnTo>
                  <a:lnTo>
                    <a:pt x="86" y="19"/>
                  </a:lnTo>
                  <a:lnTo>
                    <a:pt x="88" y="22"/>
                  </a:lnTo>
                  <a:lnTo>
                    <a:pt x="77" y="16"/>
                  </a:lnTo>
                  <a:lnTo>
                    <a:pt x="61" y="10"/>
                  </a:lnTo>
                  <a:lnTo>
                    <a:pt x="45" y="8"/>
                  </a:lnTo>
                  <a:lnTo>
                    <a:pt x="27" y="10"/>
                  </a:lnTo>
                  <a:lnTo>
                    <a:pt x="13" y="16"/>
                  </a:lnTo>
                  <a:lnTo>
                    <a:pt x="0" y="22"/>
                  </a:lnTo>
                  <a:lnTo>
                    <a:pt x="2" y="19"/>
                  </a:lnTo>
                  <a:lnTo>
                    <a:pt x="9" y="13"/>
                  </a:lnTo>
                  <a:lnTo>
                    <a:pt x="19" y="7"/>
                  </a:lnTo>
                  <a:lnTo>
                    <a:pt x="31" y="1"/>
                  </a:lnTo>
                  <a:lnTo>
                    <a:pt x="45" y="0"/>
                  </a:lnTo>
                  <a:close/>
                </a:path>
              </a:pathLst>
            </a:custGeom>
            <a:solidFill>
              <a:srgbClr val="1E1E1E"/>
            </a:solidFill>
            <a:ln w="0">
              <a:solidFill>
                <a:srgbClr val="1E1E1E"/>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835">
              <a:extLst>
                <a:ext uri="{FF2B5EF4-FFF2-40B4-BE49-F238E27FC236}">
                  <a16:creationId xmlns:a16="http://schemas.microsoft.com/office/drawing/2014/main" id="{34DB715E-A519-4CFE-BFD2-729E941C1837}"/>
                </a:ext>
              </a:extLst>
            </p:cNvPr>
            <p:cNvSpPr>
              <a:spLocks/>
            </p:cNvSpPr>
            <p:nvPr/>
          </p:nvSpPr>
          <p:spPr bwMode="auto">
            <a:xfrm>
              <a:off x="2474515" y="2355797"/>
              <a:ext cx="119809" cy="60195"/>
            </a:xfrm>
            <a:custGeom>
              <a:avLst/>
              <a:gdLst>
                <a:gd name="T0" fmla="*/ 44 w 89"/>
                <a:gd name="T1" fmla="*/ 0 h 44"/>
                <a:gd name="T2" fmla="*/ 58 w 89"/>
                <a:gd name="T3" fmla="*/ 3 h 44"/>
                <a:gd name="T4" fmla="*/ 71 w 89"/>
                <a:gd name="T5" fmla="*/ 8 h 44"/>
                <a:gd name="T6" fmla="*/ 80 w 89"/>
                <a:gd name="T7" fmla="*/ 14 h 44"/>
                <a:gd name="T8" fmla="*/ 86 w 89"/>
                <a:gd name="T9" fmla="*/ 19 h 44"/>
                <a:gd name="T10" fmla="*/ 89 w 89"/>
                <a:gd name="T11" fmla="*/ 22 h 44"/>
                <a:gd name="T12" fmla="*/ 86 w 89"/>
                <a:gd name="T13" fmla="*/ 23 h 44"/>
                <a:gd name="T14" fmla="*/ 80 w 89"/>
                <a:gd name="T15" fmla="*/ 30 h 44"/>
                <a:gd name="T16" fmla="*/ 71 w 89"/>
                <a:gd name="T17" fmla="*/ 36 h 44"/>
                <a:gd name="T18" fmla="*/ 58 w 89"/>
                <a:gd name="T19" fmla="*/ 41 h 44"/>
                <a:gd name="T20" fmla="*/ 44 w 89"/>
                <a:gd name="T21" fmla="*/ 44 h 44"/>
                <a:gd name="T22" fmla="*/ 30 w 89"/>
                <a:gd name="T23" fmla="*/ 41 h 44"/>
                <a:gd name="T24" fmla="*/ 18 w 89"/>
                <a:gd name="T25" fmla="*/ 36 h 44"/>
                <a:gd name="T26" fmla="*/ 8 w 89"/>
                <a:gd name="T27" fmla="*/ 30 h 44"/>
                <a:gd name="T28" fmla="*/ 1 w 89"/>
                <a:gd name="T29" fmla="*/ 23 h 44"/>
                <a:gd name="T30" fmla="*/ 0 w 89"/>
                <a:gd name="T31" fmla="*/ 22 h 44"/>
                <a:gd name="T32" fmla="*/ 1 w 89"/>
                <a:gd name="T33" fmla="*/ 19 h 44"/>
                <a:gd name="T34" fmla="*/ 8 w 89"/>
                <a:gd name="T35" fmla="*/ 14 h 44"/>
                <a:gd name="T36" fmla="*/ 18 w 89"/>
                <a:gd name="T37" fmla="*/ 8 h 44"/>
                <a:gd name="T38" fmla="*/ 30 w 89"/>
                <a:gd name="T39" fmla="*/ 3 h 44"/>
                <a:gd name="T40" fmla="*/ 44 w 89"/>
                <a:gd name="T4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44">
                  <a:moveTo>
                    <a:pt x="44" y="0"/>
                  </a:moveTo>
                  <a:lnTo>
                    <a:pt x="58" y="3"/>
                  </a:lnTo>
                  <a:lnTo>
                    <a:pt x="71" y="8"/>
                  </a:lnTo>
                  <a:lnTo>
                    <a:pt x="80" y="14"/>
                  </a:lnTo>
                  <a:lnTo>
                    <a:pt x="86" y="19"/>
                  </a:lnTo>
                  <a:lnTo>
                    <a:pt x="89" y="22"/>
                  </a:lnTo>
                  <a:lnTo>
                    <a:pt x="86" y="23"/>
                  </a:lnTo>
                  <a:lnTo>
                    <a:pt x="80" y="30"/>
                  </a:lnTo>
                  <a:lnTo>
                    <a:pt x="71" y="36"/>
                  </a:lnTo>
                  <a:lnTo>
                    <a:pt x="58" y="41"/>
                  </a:lnTo>
                  <a:lnTo>
                    <a:pt x="44" y="44"/>
                  </a:lnTo>
                  <a:lnTo>
                    <a:pt x="30" y="41"/>
                  </a:lnTo>
                  <a:lnTo>
                    <a:pt x="18" y="36"/>
                  </a:lnTo>
                  <a:lnTo>
                    <a:pt x="8" y="30"/>
                  </a:lnTo>
                  <a:lnTo>
                    <a:pt x="1" y="23"/>
                  </a:lnTo>
                  <a:lnTo>
                    <a:pt x="0" y="22"/>
                  </a:lnTo>
                  <a:lnTo>
                    <a:pt x="1" y="19"/>
                  </a:lnTo>
                  <a:lnTo>
                    <a:pt x="8" y="14"/>
                  </a:lnTo>
                  <a:lnTo>
                    <a:pt x="18" y="8"/>
                  </a:lnTo>
                  <a:lnTo>
                    <a:pt x="30" y="3"/>
                  </a:lnTo>
                  <a:lnTo>
                    <a:pt x="4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836">
              <a:extLst>
                <a:ext uri="{FF2B5EF4-FFF2-40B4-BE49-F238E27FC236}">
                  <a16:creationId xmlns:a16="http://schemas.microsoft.com/office/drawing/2014/main" id="{BD6BD526-FB33-4DA5-BB84-B5A4ADFF47B1}"/>
                </a:ext>
              </a:extLst>
            </p:cNvPr>
            <p:cNvSpPr>
              <a:spLocks/>
            </p:cNvSpPr>
            <p:nvPr/>
          </p:nvSpPr>
          <p:spPr bwMode="auto">
            <a:xfrm>
              <a:off x="2509516" y="2361270"/>
              <a:ext cx="48462" cy="49250"/>
            </a:xfrm>
            <a:custGeom>
              <a:avLst/>
              <a:gdLst>
                <a:gd name="T0" fmla="*/ 18 w 36"/>
                <a:gd name="T1" fmla="*/ 0 h 36"/>
                <a:gd name="T2" fmla="*/ 23 w 36"/>
                <a:gd name="T3" fmla="*/ 1 h 36"/>
                <a:gd name="T4" fmla="*/ 28 w 36"/>
                <a:gd name="T5" fmla="*/ 4 h 36"/>
                <a:gd name="T6" fmla="*/ 32 w 36"/>
                <a:gd name="T7" fmla="*/ 8 h 36"/>
                <a:gd name="T8" fmla="*/ 34 w 36"/>
                <a:gd name="T9" fmla="*/ 13 h 36"/>
                <a:gd name="T10" fmla="*/ 36 w 36"/>
                <a:gd name="T11" fmla="*/ 18 h 36"/>
                <a:gd name="T12" fmla="*/ 34 w 36"/>
                <a:gd name="T13" fmla="*/ 24 h 36"/>
                <a:gd name="T14" fmla="*/ 32 w 36"/>
                <a:gd name="T15" fmla="*/ 28 h 36"/>
                <a:gd name="T16" fmla="*/ 28 w 36"/>
                <a:gd name="T17" fmla="*/ 32 h 36"/>
                <a:gd name="T18" fmla="*/ 23 w 36"/>
                <a:gd name="T19" fmla="*/ 35 h 36"/>
                <a:gd name="T20" fmla="*/ 18 w 36"/>
                <a:gd name="T21" fmla="*/ 36 h 36"/>
                <a:gd name="T22" fmla="*/ 13 w 36"/>
                <a:gd name="T23" fmla="*/ 35 h 36"/>
                <a:gd name="T24" fmla="*/ 7 w 36"/>
                <a:gd name="T25" fmla="*/ 32 h 36"/>
                <a:gd name="T26" fmla="*/ 4 w 36"/>
                <a:gd name="T27" fmla="*/ 28 h 36"/>
                <a:gd name="T28" fmla="*/ 1 w 36"/>
                <a:gd name="T29" fmla="*/ 24 h 36"/>
                <a:gd name="T30" fmla="*/ 0 w 36"/>
                <a:gd name="T31" fmla="*/ 18 h 36"/>
                <a:gd name="T32" fmla="*/ 1 w 36"/>
                <a:gd name="T33" fmla="*/ 13 h 36"/>
                <a:gd name="T34" fmla="*/ 4 w 36"/>
                <a:gd name="T35" fmla="*/ 8 h 36"/>
                <a:gd name="T36" fmla="*/ 7 w 36"/>
                <a:gd name="T37" fmla="*/ 4 h 36"/>
                <a:gd name="T38" fmla="*/ 13 w 36"/>
                <a:gd name="T39" fmla="*/ 1 h 36"/>
                <a:gd name="T40" fmla="*/ 18 w 36"/>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6">
                  <a:moveTo>
                    <a:pt x="18" y="0"/>
                  </a:moveTo>
                  <a:lnTo>
                    <a:pt x="23" y="1"/>
                  </a:lnTo>
                  <a:lnTo>
                    <a:pt x="28" y="4"/>
                  </a:lnTo>
                  <a:lnTo>
                    <a:pt x="32" y="8"/>
                  </a:lnTo>
                  <a:lnTo>
                    <a:pt x="34" y="13"/>
                  </a:lnTo>
                  <a:lnTo>
                    <a:pt x="36" y="18"/>
                  </a:lnTo>
                  <a:lnTo>
                    <a:pt x="34" y="24"/>
                  </a:lnTo>
                  <a:lnTo>
                    <a:pt x="32" y="28"/>
                  </a:lnTo>
                  <a:lnTo>
                    <a:pt x="28" y="32"/>
                  </a:lnTo>
                  <a:lnTo>
                    <a:pt x="23" y="35"/>
                  </a:lnTo>
                  <a:lnTo>
                    <a:pt x="18" y="36"/>
                  </a:lnTo>
                  <a:lnTo>
                    <a:pt x="13" y="35"/>
                  </a:lnTo>
                  <a:lnTo>
                    <a:pt x="7" y="32"/>
                  </a:lnTo>
                  <a:lnTo>
                    <a:pt x="4" y="28"/>
                  </a:lnTo>
                  <a:lnTo>
                    <a:pt x="1" y="24"/>
                  </a:lnTo>
                  <a:lnTo>
                    <a:pt x="0" y="18"/>
                  </a:lnTo>
                  <a:lnTo>
                    <a:pt x="1" y="13"/>
                  </a:lnTo>
                  <a:lnTo>
                    <a:pt x="4" y="8"/>
                  </a:lnTo>
                  <a:lnTo>
                    <a:pt x="7" y="4"/>
                  </a:lnTo>
                  <a:lnTo>
                    <a:pt x="13" y="1"/>
                  </a:lnTo>
                  <a:lnTo>
                    <a:pt x="18" y="0"/>
                  </a:lnTo>
                  <a:close/>
                </a:path>
              </a:pathLst>
            </a:custGeom>
            <a:solidFill>
              <a:srgbClr val="230000"/>
            </a:solidFill>
            <a:ln w="0">
              <a:solidFill>
                <a:srgbClr val="23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837">
              <a:extLst>
                <a:ext uri="{FF2B5EF4-FFF2-40B4-BE49-F238E27FC236}">
                  <a16:creationId xmlns:a16="http://schemas.microsoft.com/office/drawing/2014/main" id="{D57DE766-D48F-4D20-AAE8-0F8596EEB05C}"/>
                </a:ext>
              </a:extLst>
            </p:cNvPr>
            <p:cNvSpPr>
              <a:spLocks/>
            </p:cNvSpPr>
            <p:nvPr/>
          </p:nvSpPr>
          <p:spPr bwMode="auto">
            <a:xfrm>
              <a:off x="2474515" y="2355797"/>
              <a:ext cx="119809" cy="30097"/>
            </a:xfrm>
            <a:custGeom>
              <a:avLst/>
              <a:gdLst>
                <a:gd name="T0" fmla="*/ 44 w 89"/>
                <a:gd name="T1" fmla="*/ 0 h 22"/>
                <a:gd name="T2" fmla="*/ 58 w 89"/>
                <a:gd name="T3" fmla="*/ 1 h 22"/>
                <a:gd name="T4" fmla="*/ 69 w 89"/>
                <a:gd name="T5" fmla="*/ 7 h 22"/>
                <a:gd name="T6" fmla="*/ 78 w 89"/>
                <a:gd name="T7" fmla="*/ 13 h 22"/>
                <a:gd name="T8" fmla="*/ 86 w 89"/>
                <a:gd name="T9" fmla="*/ 19 h 22"/>
                <a:gd name="T10" fmla="*/ 89 w 89"/>
                <a:gd name="T11" fmla="*/ 22 h 22"/>
                <a:gd name="T12" fmla="*/ 76 w 89"/>
                <a:gd name="T13" fmla="*/ 16 h 22"/>
                <a:gd name="T14" fmla="*/ 62 w 89"/>
                <a:gd name="T15" fmla="*/ 10 h 22"/>
                <a:gd name="T16" fmla="*/ 44 w 89"/>
                <a:gd name="T17" fmla="*/ 8 h 22"/>
                <a:gd name="T18" fmla="*/ 27 w 89"/>
                <a:gd name="T19" fmla="*/ 10 h 22"/>
                <a:gd name="T20" fmla="*/ 12 w 89"/>
                <a:gd name="T21" fmla="*/ 16 h 22"/>
                <a:gd name="T22" fmla="*/ 0 w 89"/>
                <a:gd name="T23" fmla="*/ 22 h 22"/>
                <a:gd name="T24" fmla="*/ 3 w 89"/>
                <a:gd name="T25" fmla="*/ 19 h 22"/>
                <a:gd name="T26" fmla="*/ 9 w 89"/>
                <a:gd name="T27" fmla="*/ 13 h 22"/>
                <a:gd name="T28" fmla="*/ 18 w 89"/>
                <a:gd name="T29" fmla="*/ 7 h 22"/>
                <a:gd name="T30" fmla="*/ 31 w 89"/>
                <a:gd name="T31" fmla="*/ 1 h 22"/>
                <a:gd name="T32" fmla="*/ 44 w 89"/>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22">
                  <a:moveTo>
                    <a:pt x="44" y="0"/>
                  </a:moveTo>
                  <a:lnTo>
                    <a:pt x="58" y="1"/>
                  </a:lnTo>
                  <a:lnTo>
                    <a:pt x="69" y="7"/>
                  </a:lnTo>
                  <a:lnTo>
                    <a:pt x="78" y="13"/>
                  </a:lnTo>
                  <a:lnTo>
                    <a:pt x="86" y="19"/>
                  </a:lnTo>
                  <a:lnTo>
                    <a:pt x="89" y="22"/>
                  </a:lnTo>
                  <a:lnTo>
                    <a:pt x="76" y="16"/>
                  </a:lnTo>
                  <a:lnTo>
                    <a:pt x="62" y="10"/>
                  </a:lnTo>
                  <a:lnTo>
                    <a:pt x="44" y="8"/>
                  </a:lnTo>
                  <a:lnTo>
                    <a:pt x="27" y="10"/>
                  </a:lnTo>
                  <a:lnTo>
                    <a:pt x="12" y="16"/>
                  </a:lnTo>
                  <a:lnTo>
                    <a:pt x="0" y="22"/>
                  </a:lnTo>
                  <a:lnTo>
                    <a:pt x="3" y="19"/>
                  </a:lnTo>
                  <a:lnTo>
                    <a:pt x="9" y="13"/>
                  </a:lnTo>
                  <a:lnTo>
                    <a:pt x="18" y="7"/>
                  </a:lnTo>
                  <a:lnTo>
                    <a:pt x="31" y="1"/>
                  </a:lnTo>
                  <a:lnTo>
                    <a:pt x="44" y="0"/>
                  </a:lnTo>
                  <a:close/>
                </a:path>
              </a:pathLst>
            </a:custGeom>
            <a:solidFill>
              <a:srgbClr val="1E1E1E"/>
            </a:solidFill>
            <a:ln w="0">
              <a:solidFill>
                <a:srgbClr val="1E1E1E"/>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838">
              <a:extLst>
                <a:ext uri="{FF2B5EF4-FFF2-40B4-BE49-F238E27FC236}">
                  <a16:creationId xmlns:a16="http://schemas.microsoft.com/office/drawing/2014/main" id="{3D47A8B1-B8CF-4A5D-BF0B-58A6A8E3688D}"/>
                </a:ext>
              </a:extLst>
            </p:cNvPr>
            <p:cNvSpPr>
              <a:spLocks/>
            </p:cNvSpPr>
            <p:nvPr/>
          </p:nvSpPr>
          <p:spPr bwMode="auto">
            <a:xfrm>
              <a:off x="2527016" y="2380423"/>
              <a:ext cx="13462" cy="12313"/>
            </a:xfrm>
            <a:custGeom>
              <a:avLst/>
              <a:gdLst>
                <a:gd name="T0" fmla="*/ 5 w 10"/>
                <a:gd name="T1" fmla="*/ 0 h 9"/>
                <a:gd name="T2" fmla="*/ 7 w 10"/>
                <a:gd name="T3" fmla="*/ 0 h 9"/>
                <a:gd name="T4" fmla="*/ 9 w 10"/>
                <a:gd name="T5" fmla="*/ 1 h 9"/>
                <a:gd name="T6" fmla="*/ 10 w 10"/>
                <a:gd name="T7" fmla="*/ 4 h 9"/>
                <a:gd name="T8" fmla="*/ 9 w 10"/>
                <a:gd name="T9" fmla="*/ 7 h 9"/>
                <a:gd name="T10" fmla="*/ 7 w 10"/>
                <a:gd name="T11" fmla="*/ 8 h 9"/>
                <a:gd name="T12" fmla="*/ 5 w 10"/>
                <a:gd name="T13" fmla="*/ 9 h 9"/>
                <a:gd name="T14" fmla="*/ 2 w 10"/>
                <a:gd name="T15" fmla="*/ 8 h 9"/>
                <a:gd name="T16" fmla="*/ 1 w 10"/>
                <a:gd name="T17" fmla="*/ 7 h 9"/>
                <a:gd name="T18" fmla="*/ 0 w 10"/>
                <a:gd name="T19" fmla="*/ 4 h 9"/>
                <a:gd name="T20" fmla="*/ 1 w 10"/>
                <a:gd name="T21" fmla="*/ 1 h 9"/>
                <a:gd name="T22" fmla="*/ 2 w 10"/>
                <a:gd name="T23" fmla="*/ 0 h 9"/>
                <a:gd name="T24" fmla="*/ 5 w 10"/>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5" y="0"/>
                  </a:moveTo>
                  <a:lnTo>
                    <a:pt x="7" y="0"/>
                  </a:lnTo>
                  <a:lnTo>
                    <a:pt x="9" y="1"/>
                  </a:lnTo>
                  <a:lnTo>
                    <a:pt x="10" y="4"/>
                  </a:lnTo>
                  <a:lnTo>
                    <a:pt x="9" y="7"/>
                  </a:lnTo>
                  <a:lnTo>
                    <a:pt x="7" y="8"/>
                  </a:lnTo>
                  <a:lnTo>
                    <a:pt x="5" y="9"/>
                  </a:lnTo>
                  <a:lnTo>
                    <a:pt x="2" y="8"/>
                  </a:lnTo>
                  <a:lnTo>
                    <a:pt x="1" y="7"/>
                  </a:lnTo>
                  <a:lnTo>
                    <a:pt x="0" y="4"/>
                  </a:lnTo>
                  <a:lnTo>
                    <a:pt x="1" y="1"/>
                  </a:lnTo>
                  <a:lnTo>
                    <a:pt x="2" y="0"/>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Rectangle 839">
              <a:extLst>
                <a:ext uri="{FF2B5EF4-FFF2-40B4-BE49-F238E27FC236}">
                  <a16:creationId xmlns:a16="http://schemas.microsoft.com/office/drawing/2014/main" id="{19539E96-B06E-44FE-813B-13815770D33E}"/>
                </a:ext>
              </a:extLst>
            </p:cNvPr>
            <p:cNvSpPr>
              <a:spLocks noChangeArrowheads="1"/>
            </p:cNvSpPr>
            <p:nvPr/>
          </p:nvSpPr>
          <p:spPr bwMode="auto">
            <a:xfrm>
              <a:off x="2839327" y="3476241"/>
              <a:ext cx="181733" cy="861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Rectangle 840">
              <a:extLst>
                <a:ext uri="{FF2B5EF4-FFF2-40B4-BE49-F238E27FC236}">
                  <a16:creationId xmlns:a16="http://schemas.microsoft.com/office/drawing/2014/main" id="{AAD3FCA0-7F6A-4F59-8CD5-E17AD558A0FC}"/>
                </a:ext>
              </a:extLst>
            </p:cNvPr>
            <p:cNvSpPr>
              <a:spLocks noChangeArrowheads="1"/>
            </p:cNvSpPr>
            <p:nvPr/>
          </p:nvSpPr>
          <p:spPr bwMode="auto">
            <a:xfrm>
              <a:off x="2847404" y="3510443"/>
              <a:ext cx="57886" cy="17785"/>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Rectangle 841">
              <a:extLst>
                <a:ext uri="{FF2B5EF4-FFF2-40B4-BE49-F238E27FC236}">
                  <a16:creationId xmlns:a16="http://schemas.microsoft.com/office/drawing/2014/main" id="{CD80E0B9-17F5-4FB4-946E-FA9CEDBD37DC}"/>
                </a:ext>
              </a:extLst>
            </p:cNvPr>
            <p:cNvSpPr>
              <a:spLocks noChangeArrowheads="1"/>
            </p:cNvSpPr>
            <p:nvPr/>
          </p:nvSpPr>
          <p:spPr bwMode="auto">
            <a:xfrm>
              <a:off x="2918750" y="3510443"/>
              <a:ext cx="91539" cy="17785"/>
            </a:xfrm>
            <a:prstGeom prst="rect">
              <a:avLst/>
            </a:prstGeom>
            <a:solidFill>
              <a:srgbClr val="000000"/>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845">
              <a:extLst>
                <a:ext uri="{FF2B5EF4-FFF2-40B4-BE49-F238E27FC236}">
                  <a16:creationId xmlns:a16="http://schemas.microsoft.com/office/drawing/2014/main" id="{5568EF4B-F941-4686-8B3D-AAF894379DA6}"/>
                </a:ext>
              </a:extLst>
            </p:cNvPr>
            <p:cNvSpPr>
              <a:spLocks/>
            </p:cNvSpPr>
            <p:nvPr/>
          </p:nvSpPr>
          <p:spPr bwMode="auto">
            <a:xfrm>
              <a:off x="2597017" y="2645827"/>
              <a:ext cx="170964" cy="32834"/>
            </a:xfrm>
            <a:custGeom>
              <a:avLst/>
              <a:gdLst>
                <a:gd name="T0" fmla="*/ 31 w 127"/>
                <a:gd name="T1" fmla="*/ 0 h 24"/>
                <a:gd name="T2" fmla="*/ 44 w 127"/>
                <a:gd name="T3" fmla="*/ 0 h 24"/>
                <a:gd name="T4" fmla="*/ 60 w 127"/>
                <a:gd name="T5" fmla="*/ 1 h 24"/>
                <a:gd name="T6" fmla="*/ 80 w 127"/>
                <a:gd name="T7" fmla="*/ 2 h 24"/>
                <a:gd name="T8" fmla="*/ 98 w 127"/>
                <a:gd name="T9" fmla="*/ 4 h 24"/>
                <a:gd name="T10" fmla="*/ 112 w 127"/>
                <a:gd name="T11" fmla="*/ 5 h 24"/>
                <a:gd name="T12" fmla="*/ 123 w 127"/>
                <a:gd name="T13" fmla="*/ 6 h 24"/>
                <a:gd name="T14" fmla="*/ 127 w 127"/>
                <a:gd name="T15" fmla="*/ 8 h 24"/>
                <a:gd name="T16" fmla="*/ 125 w 127"/>
                <a:gd name="T17" fmla="*/ 9 h 24"/>
                <a:gd name="T18" fmla="*/ 118 w 127"/>
                <a:gd name="T19" fmla="*/ 11 h 24"/>
                <a:gd name="T20" fmla="*/ 107 w 127"/>
                <a:gd name="T21" fmla="*/ 15 h 24"/>
                <a:gd name="T22" fmla="*/ 94 w 127"/>
                <a:gd name="T23" fmla="*/ 18 h 24"/>
                <a:gd name="T24" fmla="*/ 81 w 127"/>
                <a:gd name="T25" fmla="*/ 22 h 24"/>
                <a:gd name="T26" fmla="*/ 67 w 127"/>
                <a:gd name="T27" fmla="*/ 24 h 24"/>
                <a:gd name="T28" fmla="*/ 53 w 127"/>
                <a:gd name="T29" fmla="*/ 24 h 24"/>
                <a:gd name="T30" fmla="*/ 36 w 127"/>
                <a:gd name="T31" fmla="*/ 22 h 24"/>
                <a:gd name="T32" fmla="*/ 22 w 127"/>
                <a:gd name="T33" fmla="*/ 18 h 24"/>
                <a:gd name="T34" fmla="*/ 10 w 127"/>
                <a:gd name="T35" fmla="*/ 13 h 24"/>
                <a:gd name="T36" fmla="*/ 3 w 127"/>
                <a:gd name="T37" fmla="*/ 9 h 24"/>
                <a:gd name="T38" fmla="*/ 0 w 127"/>
                <a:gd name="T39" fmla="*/ 8 h 24"/>
                <a:gd name="T40" fmla="*/ 3 w 127"/>
                <a:gd name="T41" fmla="*/ 6 h 24"/>
                <a:gd name="T42" fmla="*/ 7 w 127"/>
                <a:gd name="T43" fmla="*/ 4 h 24"/>
                <a:gd name="T44" fmla="*/ 14 w 127"/>
                <a:gd name="T45" fmla="*/ 1 h 24"/>
                <a:gd name="T46" fmla="*/ 23 w 127"/>
                <a:gd name="T47" fmla="*/ 0 h 24"/>
                <a:gd name="T48" fmla="*/ 31 w 127"/>
                <a:gd name="T4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7" h="24">
                  <a:moveTo>
                    <a:pt x="31" y="0"/>
                  </a:moveTo>
                  <a:lnTo>
                    <a:pt x="44" y="0"/>
                  </a:lnTo>
                  <a:lnTo>
                    <a:pt x="60" y="1"/>
                  </a:lnTo>
                  <a:lnTo>
                    <a:pt x="80" y="2"/>
                  </a:lnTo>
                  <a:lnTo>
                    <a:pt x="98" y="4"/>
                  </a:lnTo>
                  <a:lnTo>
                    <a:pt x="112" y="5"/>
                  </a:lnTo>
                  <a:lnTo>
                    <a:pt x="123" y="6"/>
                  </a:lnTo>
                  <a:lnTo>
                    <a:pt x="127" y="8"/>
                  </a:lnTo>
                  <a:lnTo>
                    <a:pt x="125" y="9"/>
                  </a:lnTo>
                  <a:lnTo>
                    <a:pt x="118" y="11"/>
                  </a:lnTo>
                  <a:lnTo>
                    <a:pt x="107" y="15"/>
                  </a:lnTo>
                  <a:lnTo>
                    <a:pt x="94" y="18"/>
                  </a:lnTo>
                  <a:lnTo>
                    <a:pt x="81" y="22"/>
                  </a:lnTo>
                  <a:lnTo>
                    <a:pt x="67" y="24"/>
                  </a:lnTo>
                  <a:lnTo>
                    <a:pt x="53" y="24"/>
                  </a:lnTo>
                  <a:lnTo>
                    <a:pt x="36" y="22"/>
                  </a:lnTo>
                  <a:lnTo>
                    <a:pt x="22" y="18"/>
                  </a:lnTo>
                  <a:lnTo>
                    <a:pt x="10" y="13"/>
                  </a:lnTo>
                  <a:lnTo>
                    <a:pt x="3" y="9"/>
                  </a:lnTo>
                  <a:lnTo>
                    <a:pt x="0" y="8"/>
                  </a:lnTo>
                  <a:lnTo>
                    <a:pt x="3" y="6"/>
                  </a:lnTo>
                  <a:lnTo>
                    <a:pt x="7" y="4"/>
                  </a:lnTo>
                  <a:lnTo>
                    <a:pt x="14" y="1"/>
                  </a:lnTo>
                  <a:lnTo>
                    <a:pt x="23" y="0"/>
                  </a:lnTo>
                  <a:lnTo>
                    <a:pt x="3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846">
              <a:extLst>
                <a:ext uri="{FF2B5EF4-FFF2-40B4-BE49-F238E27FC236}">
                  <a16:creationId xmlns:a16="http://schemas.microsoft.com/office/drawing/2014/main" id="{92DAED9D-B569-4683-8008-C57D80FCADE4}"/>
                </a:ext>
              </a:extLst>
            </p:cNvPr>
            <p:cNvSpPr>
              <a:spLocks/>
            </p:cNvSpPr>
            <p:nvPr/>
          </p:nvSpPr>
          <p:spPr bwMode="auto">
            <a:xfrm>
              <a:off x="2597017" y="2656771"/>
              <a:ext cx="170964" cy="45147"/>
            </a:xfrm>
            <a:custGeom>
              <a:avLst/>
              <a:gdLst>
                <a:gd name="T0" fmla="*/ 0 w 127"/>
                <a:gd name="T1" fmla="*/ 0 h 33"/>
                <a:gd name="T2" fmla="*/ 31 w 127"/>
                <a:gd name="T3" fmla="*/ 5 h 33"/>
                <a:gd name="T4" fmla="*/ 64 w 127"/>
                <a:gd name="T5" fmla="*/ 7 h 33"/>
                <a:gd name="T6" fmla="*/ 98 w 127"/>
                <a:gd name="T7" fmla="*/ 5 h 33"/>
                <a:gd name="T8" fmla="*/ 127 w 127"/>
                <a:gd name="T9" fmla="*/ 0 h 33"/>
                <a:gd name="T10" fmla="*/ 117 w 127"/>
                <a:gd name="T11" fmla="*/ 15 h 33"/>
                <a:gd name="T12" fmla="*/ 108 w 127"/>
                <a:gd name="T13" fmla="*/ 24 h 33"/>
                <a:gd name="T14" fmla="*/ 100 w 127"/>
                <a:gd name="T15" fmla="*/ 29 h 33"/>
                <a:gd name="T16" fmla="*/ 91 w 127"/>
                <a:gd name="T17" fmla="*/ 32 h 33"/>
                <a:gd name="T18" fmla="*/ 84 w 127"/>
                <a:gd name="T19" fmla="*/ 33 h 33"/>
                <a:gd name="T20" fmla="*/ 75 w 127"/>
                <a:gd name="T21" fmla="*/ 33 h 33"/>
                <a:gd name="T22" fmla="*/ 63 w 127"/>
                <a:gd name="T23" fmla="*/ 33 h 33"/>
                <a:gd name="T24" fmla="*/ 52 w 127"/>
                <a:gd name="T25" fmla="*/ 33 h 33"/>
                <a:gd name="T26" fmla="*/ 41 w 127"/>
                <a:gd name="T27" fmla="*/ 33 h 33"/>
                <a:gd name="T28" fmla="*/ 32 w 127"/>
                <a:gd name="T29" fmla="*/ 30 h 33"/>
                <a:gd name="T30" fmla="*/ 22 w 127"/>
                <a:gd name="T31" fmla="*/ 25 h 33"/>
                <a:gd name="T32" fmla="*/ 12 w 127"/>
                <a:gd name="T33" fmla="*/ 15 h 33"/>
                <a:gd name="T34" fmla="*/ 0 w 127"/>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33">
                  <a:moveTo>
                    <a:pt x="0" y="0"/>
                  </a:moveTo>
                  <a:lnTo>
                    <a:pt x="31" y="5"/>
                  </a:lnTo>
                  <a:lnTo>
                    <a:pt x="64" y="7"/>
                  </a:lnTo>
                  <a:lnTo>
                    <a:pt x="98" y="5"/>
                  </a:lnTo>
                  <a:lnTo>
                    <a:pt x="127" y="0"/>
                  </a:lnTo>
                  <a:lnTo>
                    <a:pt x="117" y="15"/>
                  </a:lnTo>
                  <a:lnTo>
                    <a:pt x="108" y="24"/>
                  </a:lnTo>
                  <a:lnTo>
                    <a:pt x="100" y="29"/>
                  </a:lnTo>
                  <a:lnTo>
                    <a:pt x="91" y="32"/>
                  </a:lnTo>
                  <a:lnTo>
                    <a:pt x="84" y="33"/>
                  </a:lnTo>
                  <a:lnTo>
                    <a:pt x="75" y="33"/>
                  </a:lnTo>
                  <a:lnTo>
                    <a:pt x="63" y="33"/>
                  </a:lnTo>
                  <a:lnTo>
                    <a:pt x="52" y="33"/>
                  </a:lnTo>
                  <a:lnTo>
                    <a:pt x="41" y="33"/>
                  </a:lnTo>
                  <a:lnTo>
                    <a:pt x="32" y="30"/>
                  </a:lnTo>
                  <a:lnTo>
                    <a:pt x="22" y="25"/>
                  </a:lnTo>
                  <a:lnTo>
                    <a:pt x="12" y="15"/>
                  </a:lnTo>
                  <a:lnTo>
                    <a:pt x="0" y="0"/>
                  </a:lnTo>
                  <a:close/>
                </a:path>
              </a:pathLst>
            </a:custGeom>
            <a:solidFill>
              <a:srgbClr val="F2475C"/>
            </a:solidFill>
            <a:ln w="0">
              <a:solidFill>
                <a:srgbClr val="F2475C"/>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847">
              <a:extLst>
                <a:ext uri="{FF2B5EF4-FFF2-40B4-BE49-F238E27FC236}">
                  <a16:creationId xmlns:a16="http://schemas.microsoft.com/office/drawing/2014/main" id="{F9E1CDE5-C838-41BC-8A56-68C5B14BC7A1}"/>
                </a:ext>
              </a:extLst>
            </p:cNvPr>
            <p:cNvSpPr>
              <a:spLocks/>
            </p:cNvSpPr>
            <p:nvPr/>
          </p:nvSpPr>
          <p:spPr bwMode="auto">
            <a:xfrm>
              <a:off x="2597017" y="2634882"/>
              <a:ext cx="170964" cy="21889"/>
            </a:xfrm>
            <a:custGeom>
              <a:avLst/>
              <a:gdLst>
                <a:gd name="T0" fmla="*/ 87 w 127"/>
                <a:gd name="T1" fmla="*/ 0 h 16"/>
                <a:gd name="T2" fmla="*/ 94 w 127"/>
                <a:gd name="T3" fmla="*/ 0 h 16"/>
                <a:gd name="T4" fmla="*/ 103 w 127"/>
                <a:gd name="T5" fmla="*/ 3 h 16"/>
                <a:gd name="T6" fmla="*/ 112 w 127"/>
                <a:gd name="T7" fmla="*/ 7 h 16"/>
                <a:gd name="T8" fmla="*/ 120 w 127"/>
                <a:gd name="T9" fmla="*/ 10 h 16"/>
                <a:gd name="T10" fmla="*/ 126 w 127"/>
                <a:gd name="T11" fmla="*/ 14 h 16"/>
                <a:gd name="T12" fmla="*/ 127 w 127"/>
                <a:gd name="T13" fmla="*/ 16 h 16"/>
                <a:gd name="T14" fmla="*/ 125 w 127"/>
                <a:gd name="T15" fmla="*/ 14 h 16"/>
                <a:gd name="T16" fmla="*/ 116 w 127"/>
                <a:gd name="T17" fmla="*/ 14 h 16"/>
                <a:gd name="T18" fmla="*/ 103 w 127"/>
                <a:gd name="T19" fmla="*/ 13 h 16"/>
                <a:gd name="T20" fmla="*/ 89 w 127"/>
                <a:gd name="T21" fmla="*/ 12 h 16"/>
                <a:gd name="T22" fmla="*/ 76 w 127"/>
                <a:gd name="T23" fmla="*/ 12 h 16"/>
                <a:gd name="T24" fmla="*/ 64 w 127"/>
                <a:gd name="T25" fmla="*/ 13 h 16"/>
                <a:gd name="T26" fmla="*/ 52 w 127"/>
                <a:gd name="T27" fmla="*/ 12 h 16"/>
                <a:gd name="T28" fmla="*/ 39 w 127"/>
                <a:gd name="T29" fmla="*/ 12 h 16"/>
                <a:gd name="T30" fmla="*/ 25 w 127"/>
                <a:gd name="T31" fmla="*/ 13 h 16"/>
                <a:gd name="T32" fmla="*/ 12 w 127"/>
                <a:gd name="T33" fmla="*/ 13 h 16"/>
                <a:gd name="T34" fmla="*/ 4 w 127"/>
                <a:gd name="T35" fmla="*/ 14 h 16"/>
                <a:gd name="T36" fmla="*/ 0 w 127"/>
                <a:gd name="T37" fmla="*/ 16 h 16"/>
                <a:gd name="T38" fmla="*/ 3 w 127"/>
                <a:gd name="T39" fmla="*/ 13 h 16"/>
                <a:gd name="T40" fmla="*/ 9 w 127"/>
                <a:gd name="T41" fmla="*/ 10 h 16"/>
                <a:gd name="T42" fmla="*/ 18 w 127"/>
                <a:gd name="T43" fmla="*/ 5 h 16"/>
                <a:gd name="T44" fmla="*/ 28 w 127"/>
                <a:gd name="T45" fmla="*/ 3 h 16"/>
                <a:gd name="T46" fmla="*/ 36 w 127"/>
                <a:gd name="T47" fmla="*/ 0 h 16"/>
                <a:gd name="T48" fmla="*/ 49 w 127"/>
                <a:gd name="T49" fmla="*/ 2 h 16"/>
                <a:gd name="T50" fmla="*/ 57 w 127"/>
                <a:gd name="T51" fmla="*/ 3 h 16"/>
                <a:gd name="T52" fmla="*/ 64 w 127"/>
                <a:gd name="T53" fmla="*/ 4 h 16"/>
                <a:gd name="T54" fmla="*/ 69 w 127"/>
                <a:gd name="T55" fmla="*/ 3 h 16"/>
                <a:gd name="T56" fmla="*/ 73 w 127"/>
                <a:gd name="T57" fmla="*/ 2 h 16"/>
                <a:gd name="T58" fmla="*/ 78 w 127"/>
                <a:gd name="T59" fmla="*/ 0 h 16"/>
                <a:gd name="T60" fmla="*/ 87 w 127"/>
                <a:gd name="T6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16">
                  <a:moveTo>
                    <a:pt x="87" y="0"/>
                  </a:moveTo>
                  <a:lnTo>
                    <a:pt x="94" y="0"/>
                  </a:lnTo>
                  <a:lnTo>
                    <a:pt x="103" y="3"/>
                  </a:lnTo>
                  <a:lnTo>
                    <a:pt x="112" y="7"/>
                  </a:lnTo>
                  <a:lnTo>
                    <a:pt x="120" y="10"/>
                  </a:lnTo>
                  <a:lnTo>
                    <a:pt x="126" y="14"/>
                  </a:lnTo>
                  <a:lnTo>
                    <a:pt x="127" y="16"/>
                  </a:lnTo>
                  <a:lnTo>
                    <a:pt x="125" y="14"/>
                  </a:lnTo>
                  <a:lnTo>
                    <a:pt x="116" y="14"/>
                  </a:lnTo>
                  <a:lnTo>
                    <a:pt x="103" y="13"/>
                  </a:lnTo>
                  <a:lnTo>
                    <a:pt x="89" y="12"/>
                  </a:lnTo>
                  <a:lnTo>
                    <a:pt x="76" y="12"/>
                  </a:lnTo>
                  <a:lnTo>
                    <a:pt x="64" y="13"/>
                  </a:lnTo>
                  <a:lnTo>
                    <a:pt x="52" y="12"/>
                  </a:lnTo>
                  <a:lnTo>
                    <a:pt x="39" y="12"/>
                  </a:lnTo>
                  <a:lnTo>
                    <a:pt x="25" y="13"/>
                  </a:lnTo>
                  <a:lnTo>
                    <a:pt x="12" y="13"/>
                  </a:lnTo>
                  <a:lnTo>
                    <a:pt x="4" y="14"/>
                  </a:lnTo>
                  <a:lnTo>
                    <a:pt x="0" y="16"/>
                  </a:lnTo>
                  <a:lnTo>
                    <a:pt x="3" y="13"/>
                  </a:lnTo>
                  <a:lnTo>
                    <a:pt x="9" y="10"/>
                  </a:lnTo>
                  <a:lnTo>
                    <a:pt x="18" y="5"/>
                  </a:lnTo>
                  <a:lnTo>
                    <a:pt x="28" y="3"/>
                  </a:lnTo>
                  <a:lnTo>
                    <a:pt x="36" y="0"/>
                  </a:lnTo>
                  <a:lnTo>
                    <a:pt x="49" y="2"/>
                  </a:lnTo>
                  <a:lnTo>
                    <a:pt x="57" y="3"/>
                  </a:lnTo>
                  <a:lnTo>
                    <a:pt x="64" y="4"/>
                  </a:lnTo>
                  <a:lnTo>
                    <a:pt x="69" y="3"/>
                  </a:lnTo>
                  <a:lnTo>
                    <a:pt x="73" y="2"/>
                  </a:lnTo>
                  <a:lnTo>
                    <a:pt x="78" y="0"/>
                  </a:lnTo>
                  <a:lnTo>
                    <a:pt x="87" y="0"/>
                  </a:lnTo>
                  <a:close/>
                </a:path>
              </a:pathLst>
            </a:custGeom>
            <a:solidFill>
              <a:srgbClr val="C2273D"/>
            </a:solidFill>
            <a:ln w="0">
              <a:solidFill>
                <a:srgbClr val="C2273D"/>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3" name="Freeform 26">
            <a:extLst>
              <a:ext uri="{FF2B5EF4-FFF2-40B4-BE49-F238E27FC236}">
                <a16:creationId xmlns:a16="http://schemas.microsoft.com/office/drawing/2014/main" id="{3B3C2630-E202-4742-AA8A-AEDDD89242B9}"/>
              </a:ext>
            </a:extLst>
          </p:cNvPr>
          <p:cNvSpPr>
            <a:spLocks noEditPoints="1"/>
          </p:cNvSpPr>
          <p:nvPr/>
        </p:nvSpPr>
        <p:spPr bwMode="auto">
          <a:xfrm>
            <a:off x="2930964" y="2532354"/>
            <a:ext cx="472580" cy="594305"/>
          </a:xfrm>
          <a:custGeom>
            <a:avLst/>
            <a:gdLst>
              <a:gd name="T0" fmla="*/ 49 w 396"/>
              <a:gd name="T1" fmla="*/ 368 h 498"/>
              <a:gd name="T2" fmla="*/ 128 w 396"/>
              <a:gd name="T3" fmla="*/ 415 h 498"/>
              <a:gd name="T4" fmla="*/ 77 w 396"/>
              <a:gd name="T5" fmla="*/ 498 h 498"/>
              <a:gd name="T6" fmla="*/ 0 w 396"/>
              <a:gd name="T7" fmla="*/ 452 h 498"/>
              <a:gd name="T8" fmla="*/ 49 w 396"/>
              <a:gd name="T9" fmla="*/ 368 h 498"/>
              <a:gd name="T10" fmla="*/ 231 w 396"/>
              <a:gd name="T11" fmla="*/ 0 h 498"/>
              <a:gd name="T12" fmla="*/ 273 w 396"/>
              <a:gd name="T13" fmla="*/ 7 h 498"/>
              <a:gd name="T14" fmla="*/ 313 w 396"/>
              <a:gd name="T15" fmla="*/ 25 h 498"/>
              <a:gd name="T16" fmla="*/ 342 w 396"/>
              <a:gd name="T17" fmla="*/ 45 h 498"/>
              <a:gd name="T18" fmla="*/ 362 w 396"/>
              <a:gd name="T19" fmla="*/ 68 h 498"/>
              <a:gd name="T20" fmla="*/ 380 w 396"/>
              <a:gd name="T21" fmla="*/ 95 h 498"/>
              <a:gd name="T22" fmla="*/ 391 w 396"/>
              <a:gd name="T23" fmla="*/ 124 h 498"/>
              <a:gd name="T24" fmla="*/ 396 w 396"/>
              <a:gd name="T25" fmla="*/ 166 h 498"/>
              <a:gd name="T26" fmla="*/ 390 w 396"/>
              <a:gd name="T27" fmla="*/ 206 h 498"/>
              <a:gd name="T28" fmla="*/ 372 w 396"/>
              <a:gd name="T29" fmla="*/ 246 h 498"/>
              <a:gd name="T30" fmla="*/ 353 w 396"/>
              <a:gd name="T31" fmla="*/ 270 h 498"/>
              <a:gd name="T32" fmla="*/ 329 w 396"/>
              <a:gd name="T33" fmla="*/ 289 h 498"/>
              <a:gd name="T34" fmla="*/ 300 w 396"/>
              <a:gd name="T35" fmla="*/ 302 h 498"/>
              <a:gd name="T36" fmla="*/ 264 w 396"/>
              <a:gd name="T37" fmla="*/ 312 h 498"/>
              <a:gd name="T38" fmla="*/ 256 w 396"/>
              <a:gd name="T39" fmla="*/ 314 h 498"/>
              <a:gd name="T40" fmla="*/ 250 w 396"/>
              <a:gd name="T41" fmla="*/ 315 h 498"/>
              <a:gd name="T42" fmla="*/ 216 w 396"/>
              <a:gd name="T43" fmla="*/ 325 h 498"/>
              <a:gd name="T44" fmla="*/ 189 w 396"/>
              <a:gd name="T45" fmla="*/ 338 h 498"/>
              <a:gd name="T46" fmla="*/ 168 w 396"/>
              <a:gd name="T47" fmla="*/ 355 h 498"/>
              <a:gd name="T48" fmla="*/ 151 w 396"/>
              <a:gd name="T49" fmla="*/ 378 h 498"/>
              <a:gd name="T50" fmla="*/ 72 w 396"/>
              <a:gd name="T51" fmla="*/ 331 h 498"/>
              <a:gd name="T52" fmla="*/ 91 w 396"/>
              <a:gd name="T53" fmla="*/ 304 h 498"/>
              <a:gd name="T54" fmla="*/ 115 w 396"/>
              <a:gd name="T55" fmla="*/ 283 h 498"/>
              <a:gd name="T56" fmla="*/ 143 w 396"/>
              <a:gd name="T57" fmla="*/ 265 h 498"/>
              <a:gd name="T58" fmla="*/ 178 w 396"/>
              <a:gd name="T59" fmla="*/ 249 h 498"/>
              <a:gd name="T60" fmla="*/ 189 w 396"/>
              <a:gd name="T61" fmla="*/ 244 h 498"/>
              <a:gd name="T62" fmla="*/ 210 w 396"/>
              <a:gd name="T63" fmla="*/ 240 h 498"/>
              <a:gd name="T64" fmla="*/ 231 w 396"/>
              <a:gd name="T65" fmla="*/ 235 h 498"/>
              <a:gd name="T66" fmla="*/ 248 w 396"/>
              <a:gd name="T67" fmla="*/ 228 h 498"/>
              <a:gd name="T68" fmla="*/ 258 w 396"/>
              <a:gd name="T69" fmla="*/ 224 h 498"/>
              <a:gd name="T70" fmla="*/ 266 w 396"/>
              <a:gd name="T71" fmla="*/ 217 h 498"/>
              <a:gd name="T72" fmla="*/ 274 w 396"/>
              <a:gd name="T73" fmla="*/ 209 h 498"/>
              <a:gd name="T74" fmla="*/ 281 w 396"/>
              <a:gd name="T75" fmla="*/ 198 h 498"/>
              <a:gd name="T76" fmla="*/ 290 w 396"/>
              <a:gd name="T77" fmla="*/ 179 h 498"/>
              <a:gd name="T78" fmla="*/ 295 w 396"/>
              <a:gd name="T79" fmla="*/ 161 h 498"/>
              <a:gd name="T80" fmla="*/ 293 w 396"/>
              <a:gd name="T81" fmla="*/ 143 h 498"/>
              <a:gd name="T82" fmla="*/ 287 w 396"/>
              <a:gd name="T83" fmla="*/ 127 h 498"/>
              <a:gd name="T84" fmla="*/ 277 w 396"/>
              <a:gd name="T85" fmla="*/ 113 h 498"/>
              <a:gd name="T86" fmla="*/ 261 w 396"/>
              <a:gd name="T87" fmla="*/ 100 h 498"/>
              <a:gd name="T88" fmla="*/ 237 w 396"/>
              <a:gd name="T89" fmla="*/ 92 h 498"/>
              <a:gd name="T90" fmla="*/ 212 w 396"/>
              <a:gd name="T91" fmla="*/ 95 h 498"/>
              <a:gd name="T92" fmla="*/ 195 w 396"/>
              <a:gd name="T93" fmla="*/ 103 h 498"/>
              <a:gd name="T94" fmla="*/ 181 w 396"/>
              <a:gd name="T95" fmla="*/ 116 h 498"/>
              <a:gd name="T96" fmla="*/ 168 w 396"/>
              <a:gd name="T97" fmla="*/ 134 h 498"/>
              <a:gd name="T98" fmla="*/ 86 w 396"/>
              <a:gd name="T99" fmla="*/ 84 h 498"/>
              <a:gd name="T100" fmla="*/ 107 w 396"/>
              <a:gd name="T101" fmla="*/ 55 h 498"/>
              <a:gd name="T102" fmla="*/ 131 w 396"/>
              <a:gd name="T103" fmla="*/ 33 h 498"/>
              <a:gd name="T104" fmla="*/ 159 w 396"/>
              <a:gd name="T105" fmla="*/ 16 h 498"/>
              <a:gd name="T106" fmla="*/ 189 w 396"/>
              <a:gd name="T107" fmla="*/ 5 h 498"/>
              <a:gd name="T108" fmla="*/ 231 w 396"/>
              <a:gd name="T109"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6" h="498">
                <a:moveTo>
                  <a:pt x="49" y="368"/>
                </a:moveTo>
                <a:lnTo>
                  <a:pt x="128" y="415"/>
                </a:lnTo>
                <a:lnTo>
                  <a:pt x="77" y="498"/>
                </a:lnTo>
                <a:lnTo>
                  <a:pt x="0" y="452"/>
                </a:lnTo>
                <a:lnTo>
                  <a:pt x="49" y="368"/>
                </a:lnTo>
                <a:close/>
                <a:moveTo>
                  <a:pt x="231" y="0"/>
                </a:moveTo>
                <a:lnTo>
                  <a:pt x="273" y="7"/>
                </a:lnTo>
                <a:lnTo>
                  <a:pt x="313" y="25"/>
                </a:lnTo>
                <a:lnTo>
                  <a:pt x="342" y="45"/>
                </a:lnTo>
                <a:lnTo>
                  <a:pt x="362" y="68"/>
                </a:lnTo>
                <a:lnTo>
                  <a:pt x="380" y="95"/>
                </a:lnTo>
                <a:lnTo>
                  <a:pt x="391" y="124"/>
                </a:lnTo>
                <a:lnTo>
                  <a:pt x="396" y="166"/>
                </a:lnTo>
                <a:lnTo>
                  <a:pt x="390" y="206"/>
                </a:lnTo>
                <a:lnTo>
                  <a:pt x="372" y="246"/>
                </a:lnTo>
                <a:lnTo>
                  <a:pt x="353" y="270"/>
                </a:lnTo>
                <a:lnTo>
                  <a:pt x="329" y="289"/>
                </a:lnTo>
                <a:lnTo>
                  <a:pt x="300" y="302"/>
                </a:lnTo>
                <a:lnTo>
                  <a:pt x="264" y="312"/>
                </a:lnTo>
                <a:lnTo>
                  <a:pt x="256" y="314"/>
                </a:lnTo>
                <a:lnTo>
                  <a:pt x="250" y="315"/>
                </a:lnTo>
                <a:lnTo>
                  <a:pt x="216" y="325"/>
                </a:lnTo>
                <a:lnTo>
                  <a:pt x="189" y="338"/>
                </a:lnTo>
                <a:lnTo>
                  <a:pt x="168" y="355"/>
                </a:lnTo>
                <a:lnTo>
                  <a:pt x="151" y="378"/>
                </a:lnTo>
                <a:lnTo>
                  <a:pt x="72" y="331"/>
                </a:lnTo>
                <a:lnTo>
                  <a:pt x="91" y="304"/>
                </a:lnTo>
                <a:lnTo>
                  <a:pt x="115" y="283"/>
                </a:lnTo>
                <a:lnTo>
                  <a:pt x="143" y="265"/>
                </a:lnTo>
                <a:lnTo>
                  <a:pt x="178" y="249"/>
                </a:lnTo>
                <a:lnTo>
                  <a:pt x="189" y="244"/>
                </a:lnTo>
                <a:lnTo>
                  <a:pt x="210" y="240"/>
                </a:lnTo>
                <a:lnTo>
                  <a:pt x="231" y="235"/>
                </a:lnTo>
                <a:lnTo>
                  <a:pt x="248" y="228"/>
                </a:lnTo>
                <a:lnTo>
                  <a:pt x="258" y="224"/>
                </a:lnTo>
                <a:lnTo>
                  <a:pt x="266" y="217"/>
                </a:lnTo>
                <a:lnTo>
                  <a:pt x="274" y="209"/>
                </a:lnTo>
                <a:lnTo>
                  <a:pt x="281" y="198"/>
                </a:lnTo>
                <a:lnTo>
                  <a:pt x="290" y="179"/>
                </a:lnTo>
                <a:lnTo>
                  <a:pt x="295" y="161"/>
                </a:lnTo>
                <a:lnTo>
                  <a:pt x="293" y="143"/>
                </a:lnTo>
                <a:lnTo>
                  <a:pt x="287" y="127"/>
                </a:lnTo>
                <a:lnTo>
                  <a:pt x="277" y="113"/>
                </a:lnTo>
                <a:lnTo>
                  <a:pt x="261" y="100"/>
                </a:lnTo>
                <a:lnTo>
                  <a:pt x="237" y="92"/>
                </a:lnTo>
                <a:lnTo>
                  <a:pt x="212" y="95"/>
                </a:lnTo>
                <a:lnTo>
                  <a:pt x="195" y="103"/>
                </a:lnTo>
                <a:lnTo>
                  <a:pt x="181" y="116"/>
                </a:lnTo>
                <a:lnTo>
                  <a:pt x="168" y="134"/>
                </a:lnTo>
                <a:lnTo>
                  <a:pt x="86" y="84"/>
                </a:lnTo>
                <a:lnTo>
                  <a:pt x="107" y="55"/>
                </a:lnTo>
                <a:lnTo>
                  <a:pt x="131" y="33"/>
                </a:lnTo>
                <a:lnTo>
                  <a:pt x="159" y="16"/>
                </a:lnTo>
                <a:lnTo>
                  <a:pt x="189" y="5"/>
                </a:lnTo>
                <a:lnTo>
                  <a:pt x="23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717722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27" imgH="327" progId="TCLayout.ActiveDocument.1">
                  <p:embed/>
                </p:oleObj>
              </mc:Choice>
              <mc:Fallback>
                <p:oleObj name="think-cell Slide" r:id="rId12"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67DF93F-6548-447D-850C-A853C6913763}"/>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519011"/>
            <a:ext cx="11082528" cy="384721"/>
          </a:xfrm>
          <a:noFill/>
          <a:ln/>
          <a:extLst>
            <a:ext uri="{909E8E84-426E-40DD-AFC4-6F175D3DCCD1}">
              <a14:hiddenFill xmlns:a14="http://schemas.microsoft.com/office/drawing/2010/main">
                <a:solidFill>
                  <a:srgbClr val="FFFFFF"/>
                </a:solidFill>
              </a14:hiddenFill>
            </a:ext>
          </a:extLst>
        </p:spPr>
        <p:txBody>
          <a:bodyPr wrap="square" anchor="b" anchorCtr="0">
            <a:spAutoFit/>
          </a:bodyPr>
          <a:lstStyle/>
          <a:p>
            <a:r>
              <a:rPr lang="en-US" dirty="0"/>
              <a:t>Relevant measures depend on the specific business context</a:t>
            </a:r>
          </a:p>
        </p:txBody>
      </p:sp>
      <p:grpSp>
        <p:nvGrpSpPr>
          <p:cNvPr id="20" name="Group 19">
            <a:extLst>
              <a:ext uri="{FF2B5EF4-FFF2-40B4-BE49-F238E27FC236}">
                <a16:creationId xmlns:a16="http://schemas.microsoft.com/office/drawing/2014/main" id="{7FE52547-54BE-4384-90D5-35D412278647}"/>
              </a:ext>
            </a:extLst>
          </p:cNvPr>
          <p:cNvGrpSpPr/>
          <p:nvPr/>
        </p:nvGrpSpPr>
        <p:grpSpPr>
          <a:xfrm>
            <a:off x="9206173" y="1282362"/>
            <a:ext cx="2444477" cy="889338"/>
            <a:chOff x="9206173" y="1469474"/>
            <a:chExt cx="2444477" cy="889338"/>
          </a:xfrm>
        </p:grpSpPr>
        <p:sp>
          <p:nvSpPr>
            <p:cNvPr id="13" name="Marvinfilledtextbox">
              <a:extLst>
                <a:ext uri="{FF2B5EF4-FFF2-40B4-BE49-F238E27FC236}">
                  <a16:creationId xmlns:a16="http://schemas.microsoft.com/office/drawing/2014/main" id="{AAEED9A7-724C-4E83-B13A-C0C5D5929136}"/>
                </a:ext>
              </a:extLst>
            </p:cNvPr>
            <p:cNvSpPr txBox="1"/>
            <p:nvPr>
              <p:custDataLst>
                <p:tags r:id="rId3"/>
              </p:custDataLst>
            </p:nvPr>
          </p:nvSpPr>
          <p:spPr>
            <a:xfrm>
              <a:off x="10697768" y="1469474"/>
              <a:ext cx="952882" cy="138499"/>
            </a:xfrm>
            <a:prstGeom prst="rect">
              <a:avLst/>
            </a:prstGeom>
            <a:noFill/>
            <a:ln w="12700">
              <a:noFill/>
            </a:ln>
          </p:spPr>
          <p:txBody>
            <a:bodyPr vert="horz" wrap="square" lIns="0" tIns="0" rIns="0" bIns="0" rtlCol="0" anchor="ctr">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900" b="1" dirty="0"/>
                <a:t>Pred. Negative</a:t>
              </a:r>
            </a:p>
          </p:txBody>
        </p:sp>
        <p:sp>
          <p:nvSpPr>
            <p:cNvPr id="17" name="Marvinfilledtextbox">
              <a:extLst>
                <a:ext uri="{FF2B5EF4-FFF2-40B4-BE49-F238E27FC236}">
                  <a16:creationId xmlns:a16="http://schemas.microsoft.com/office/drawing/2014/main" id="{264E2392-8AD4-4C24-BE97-520F78D9D625}"/>
                </a:ext>
              </a:extLst>
            </p:cNvPr>
            <p:cNvSpPr txBox="1">
              <a:spLocks/>
            </p:cNvSpPr>
            <p:nvPr>
              <p:custDataLst>
                <p:tags r:id="rId4"/>
              </p:custDataLst>
            </p:nvPr>
          </p:nvSpPr>
          <p:spPr>
            <a:xfrm>
              <a:off x="10697768" y="1661445"/>
              <a:ext cx="952882" cy="342411"/>
            </a:xfrm>
            <a:prstGeom prst="rect">
              <a:avLst/>
            </a:prstGeom>
            <a:solidFill>
              <a:srgbClr val="FDE0D7"/>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900" dirty="0" err="1"/>
                <a:t>False</a:t>
              </a:r>
              <a:r>
                <a:rPr lang="de-CH" sz="900" dirty="0"/>
                <a:t> Negative</a:t>
              </a:r>
            </a:p>
            <a:p>
              <a:pPr algn="ctr"/>
              <a:r>
                <a:rPr lang="de-CH" sz="900" dirty="0"/>
                <a:t>Type 2 </a:t>
              </a:r>
              <a:r>
                <a:rPr lang="de-CH" sz="900" dirty="0" err="1"/>
                <a:t>error</a:t>
              </a:r>
              <a:endParaRPr lang="de-CH" sz="900" dirty="0"/>
            </a:p>
          </p:txBody>
        </p:sp>
        <p:sp>
          <p:nvSpPr>
            <p:cNvPr id="12" name="Marvinfilledtextbox">
              <a:extLst>
                <a:ext uri="{FF2B5EF4-FFF2-40B4-BE49-F238E27FC236}">
                  <a16:creationId xmlns:a16="http://schemas.microsoft.com/office/drawing/2014/main" id="{440150B9-AFEA-486B-9E6E-63C7EA580B21}"/>
                </a:ext>
              </a:extLst>
            </p:cNvPr>
            <p:cNvSpPr txBox="1"/>
            <p:nvPr>
              <p:custDataLst>
                <p:tags r:id="rId5"/>
              </p:custDataLst>
            </p:nvPr>
          </p:nvSpPr>
          <p:spPr>
            <a:xfrm>
              <a:off x="9720135" y="1469474"/>
              <a:ext cx="952882" cy="138499"/>
            </a:xfrm>
            <a:prstGeom prst="rect">
              <a:avLst/>
            </a:prstGeom>
            <a:noFill/>
            <a:ln w="12700">
              <a:noFill/>
            </a:ln>
          </p:spPr>
          <p:txBody>
            <a:bodyPr vert="horz" wrap="square" lIns="0" tIns="0" rIns="0" bIns="0" rtlCol="0" anchor="ctr">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sz="900" b="1" dirty="0" err="1"/>
                <a:t>Pred</a:t>
              </a:r>
              <a:r>
                <a:rPr lang="de-CH" sz="900" b="1" dirty="0"/>
                <a:t>. Positive</a:t>
              </a:r>
              <a:endParaRPr lang="en-US" sz="900" b="1" dirty="0"/>
            </a:p>
          </p:txBody>
        </p:sp>
        <p:sp>
          <p:nvSpPr>
            <p:cNvPr id="14" name="Marvinfilledtextbox">
              <a:extLst>
                <a:ext uri="{FF2B5EF4-FFF2-40B4-BE49-F238E27FC236}">
                  <a16:creationId xmlns:a16="http://schemas.microsoft.com/office/drawing/2014/main" id="{DD92A50D-06DF-445B-B885-19C852E8EFD3}"/>
                </a:ext>
              </a:extLst>
            </p:cNvPr>
            <p:cNvSpPr txBox="1">
              <a:spLocks/>
            </p:cNvSpPr>
            <p:nvPr>
              <p:custDataLst>
                <p:tags r:id="rId6"/>
              </p:custDataLst>
            </p:nvPr>
          </p:nvSpPr>
          <p:spPr>
            <a:xfrm>
              <a:off x="9206173" y="1694151"/>
              <a:ext cx="489211" cy="276999"/>
            </a:xfrm>
            <a:prstGeom prst="rect">
              <a:avLst/>
            </a:prstGeom>
            <a:noFill/>
            <a:ln w="12700">
              <a:noFill/>
            </a:ln>
          </p:spPr>
          <p:txBody>
            <a:bodyPr vert="horz" wrap="square" lIns="0" tIns="0" rIns="0" bIns="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sz="900" b="1" dirty="0" err="1"/>
                <a:t>Actual</a:t>
              </a:r>
              <a:endParaRPr lang="de-CH" sz="900" b="1" dirty="0"/>
            </a:p>
            <a:p>
              <a:r>
                <a:rPr lang="de-CH" sz="900" b="1" dirty="0"/>
                <a:t>Positive</a:t>
              </a:r>
              <a:endParaRPr lang="en-US" sz="900" b="1" dirty="0"/>
            </a:p>
          </p:txBody>
        </p:sp>
        <p:sp>
          <p:nvSpPr>
            <p:cNvPr id="15" name="Marvinfilledtextbox">
              <a:extLst>
                <a:ext uri="{FF2B5EF4-FFF2-40B4-BE49-F238E27FC236}">
                  <a16:creationId xmlns:a16="http://schemas.microsoft.com/office/drawing/2014/main" id="{6B7B3A8C-9F34-4DAF-9A73-D17F17B002F2}"/>
                </a:ext>
              </a:extLst>
            </p:cNvPr>
            <p:cNvSpPr txBox="1">
              <a:spLocks/>
            </p:cNvSpPr>
            <p:nvPr>
              <p:custDataLst>
                <p:tags r:id="rId7"/>
              </p:custDataLst>
            </p:nvPr>
          </p:nvSpPr>
          <p:spPr>
            <a:xfrm>
              <a:off x="9206173" y="2049106"/>
              <a:ext cx="489211" cy="276999"/>
            </a:xfrm>
            <a:prstGeom prst="rect">
              <a:avLst/>
            </a:prstGeom>
            <a:noFill/>
            <a:ln w="12700">
              <a:noFill/>
            </a:ln>
          </p:spPr>
          <p:txBody>
            <a:bodyPr vert="horz" wrap="square" lIns="0" tIns="0" rIns="0" bIns="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sz="900" b="1" dirty="0" err="1"/>
                <a:t>Actual</a:t>
              </a:r>
              <a:endParaRPr lang="de-CH" sz="900" b="1" dirty="0"/>
            </a:p>
            <a:p>
              <a:r>
                <a:rPr lang="de-CH" sz="900" b="1" dirty="0"/>
                <a:t>Negative</a:t>
              </a:r>
              <a:endParaRPr lang="en-US" sz="900" b="1" dirty="0"/>
            </a:p>
          </p:txBody>
        </p:sp>
        <p:sp>
          <p:nvSpPr>
            <p:cNvPr id="16" name="Marvinfilledtextbox">
              <a:extLst>
                <a:ext uri="{FF2B5EF4-FFF2-40B4-BE49-F238E27FC236}">
                  <a16:creationId xmlns:a16="http://schemas.microsoft.com/office/drawing/2014/main" id="{0609B158-363E-44D8-AF11-302F2DF8908D}"/>
                </a:ext>
              </a:extLst>
            </p:cNvPr>
            <p:cNvSpPr txBox="1">
              <a:spLocks/>
            </p:cNvSpPr>
            <p:nvPr>
              <p:custDataLst>
                <p:tags r:id="rId8"/>
              </p:custDataLst>
            </p:nvPr>
          </p:nvSpPr>
          <p:spPr>
            <a:xfrm>
              <a:off x="9720135" y="1661445"/>
              <a:ext cx="952882" cy="342411"/>
            </a:xfrm>
            <a:prstGeom prst="rect">
              <a:avLst/>
            </a:prstGeom>
            <a:solidFill>
              <a:srgbClr val="A7D0DD"/>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900" dirty="0"/>
                <a:t>True Positive</a:t>
              </a:r>
            </a:p>
          </p:txBody>
        </p:sp>
        <p:sp>
          <p:nvSpPr>
            <p:cNvPr id="18" name="Marvinfilledtextbox">
              <a:extLst>
                <a:ext uri="{FF2B5EF4-FFF2-40B4-BE49-F238E27FC236}">
                  <a16:creationId xmlns:a16="http://schemas.microsoft.com/office/drawing/2014/main" id="{4F7BB814-0A9A-44E9-B9E3-29BBCA09357D}"/>
                </a:ext>
              </a:extLst>
            </p:cNvPr>
            <p:cNvSpPr txBox="1">
              <a:spLocks/>
            </p:cNvSpPr>
            <p:nvPr>
              <p:custDataLst>
                <p:tags r:id="rId9"/>
              </p:custDataLst>
            </p:nvPr>
          </p:nvSpPr>
          <p:spPr>
            <a:xfrm>
              <a:off x="9720135" y="2016401"/>
              <a:ext cx="952882" cy="342411"/>
            </a:xfrm>
            <a:prstGeom prst="rect">
              <a:avLst/>
            </a:prstGeom>
            <a:solidFill>
              <a:srgbClr val="FDE0D7"/>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900" dirty="0"/>
                <a:t>False Positive </a:t>
              </a:r>
            </a:p>
            <a:p>
              <a:pPr algn="ctr"/>
              <a:r>
                <a:rPr lang="de-CH" sz="900" dirty="0"/>
                <a:t>Type 1 error</a:t>
              </a:r>
            </a:p>
          </p:txBody>
        </p:sp>
        <p:sp>
          <p:nvSpPr>
            <p:cNvPr id="19" name="Marvinfilledtextbox">
              <a:extLst>
                <a:ext uri="{FF2B5EF4-FFF2-40B4-BE49-F238E27FC236}">
                  <a16:creationId xmlns:a16="http://schemas.microsoft.com/office/drawing/2014/main" id="{DCA02035-3354-4E20-960B-17340093BBE6}"/>
                </a:ext>
              </a:extLst>
            </p:cNvPr>
            <p:cNvSpPr txBox="1">
              <a:spLocks/>
            </p:cNvSpPr>
            <p:nvPr>
              <p:custDataLst>
                <p:tags r:id="rId10"/>
              </p:custDataLst>
            </p:nvPr>
          </p:nvSpPr>
          <p:spPr>
            <a:xfrm>
              <a:off x="10697768" y="2016401"/>
              <a:ext cx="952882" cy="342411"/>
            </a:xfrm>
            <a:prstGeom prst="rect">
              <a:avLst/>
            </a:prstGeom>
            <a:solidFill>
              <a:srgbClr val="A7D0DD"/>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900" dirty="0"/>
                <a:t>True Negative</a:t>
              </a:r>
            </a:p>
          </p:txBody>
        </p:sp>
      </p:grpSp>
      <p:sp>
        <p:nvSpPr>
          <p:cNvPr id="21" name="TextBox 20">
            <a:extLst>
              <a:ext uri="{FF2B5EF4-FFF2-40B4-BE49-F238E27FC236}">
                <a16:creationId xmlns:a16="http://schemas.microsoft.com/office/drawing/2014/main" id="{61737BB1-39A8-4DB1-8093-CA47941243A6}"/>
              </a:ext>
            </a:extLst>
          </p:cNvPr>
          <p:cNvSpPr txBox="1">
            <a:spLocks/>
          </p:cNvSpPr>
          <p:nvPr/>
        </p:nvSpPr>
        <p:spPr>
          <a:xfrm>
            <a:off x="554735" y="2446161"/>
            <a:ext cx="6316327" cy="338554"/>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2200" b="1" dirty="0"/>
              <a:t>Which error to minimize if we are predicting…</a:t>
            </a:r>
          </a:p>
        </p:txBody>
      </p:sp>
      <p:sp>
        <p:nvSpPr>
          <p:cNvPr id="22" name="TextBox 21">
            <a:extLst>
              <a:ext uri="{FF2B5EF4-FFF2-40B4-BE49-F238E27FC236}">
                <a16:creationId xmlns:a16="http://schemas.microsoft.com/office/drawing/2014/main" id="{E25DF869-EFDB-44C8-9892-53F22A6F9F46}"/>
              </a:ext>
            </a:extLst>
          </p:cNvPr>
          <p:cNvSpPr txBox="1">
            <a:spLocks/>
          </p:cNvSpPr>
          <p:nvPr/>
        </p:nvSpPr>
        <p:spPr>
          <a:xfrm>
            <a:off x="554735" y="3152198"/>
            <a:ext cx="6316327" cy="276999"/>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800" dirty="0"/>
              <a:t>…responses to marketing efforts? </a:t>
            </a:r>
          </a:p>
        </p:txBody>
      </p:sp>
      <p:sp>
        <p:nvSpPr>
          <p:cNvPr id="23" name="TextBox 22">
            <a:extLst>
              <a:ext uri="{FF2B5EF4-FFF2-40B4-BE49-F238E27FC236}">
                <a16:creationId xmlns:a16="http://schemas.microsoft.com/office/drawing/2014/main" id="{913482F4-AAB4-4619-A9B1-DBEAA3651710}"/>
              </a:ext>
            </a:extLst>
          </p:cNvPr>
          <p:cNvSpPr txBox="1">
            <a:spLocks/>
          </p:cNvSpPr>
          <p:nvPr/>
        </p:nvSpPr>
        <p:spPr>
          <a:xfrm>
            <a:off x="554735" y="3796680"/>
            <a:ext cx="6316327" cy="276999"/>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800" dirty="0"/>
              <a:t>…breast cancer occurrence? </a:t>
            </a:r>
          </a:p>
        </p:txBody>
      </p:sp>
      <p:sp>
        <p:nvSpPr>
          <p:cNvPr id="24" name="TextBox 23">
            <a:extLst>
              <a:ext uri="{FF2B5EF4-FFF2-40B4-BE49-F238E27FC236}">
                <a16:creationId xmlns:a16="http://schemas.microsoft.com/office/drawing/2014/main" id="{A4C25FD8-3080-47B3-BE41-BAAF2907CD64}"/>
              </a:ext>
            </a:extLst>
          </p:cNvPr>
          <p:cNvSpPr txBox="1">
            <a:spLocks/>
          </p:cNvSpPr>
          <p:nvPr/>
        </p:nvSpPr>
        <p:spPr>
          <a:xfrm>
            <a:off x="554735" y="4441163"/>
            <a:ext cx="6316327" cy="276999"/>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800" dirty="0"/>
              <a:t>…which bags carry bombs? </a:t>
            </a:r>
          </a:p>
        </p:txBody>
      </p:sp>
    </p:spTree>
    <p:extLst>
      <p:ext uri="{BB962C8B-B14F-4D97-AF65-F5344CB8AC3E}">
        <p14:creationId xmlns:p14="http://schemas.microsoft.com/office/powerpoint/2010/main" val="225656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85D8325F-1827-4E4D-A3FD-24E9D9C99846}"/>
              </a:ext>
            </a:extLst>
          </p:cNvPr>
          <p:cNvGraphicFramePr>
            <a:graphicFrameLocks noChangeAspect="1"/>
          </p:cNvGraphicFramePr>
          <p:nvPr>
            <p:custDataLst>
              <p:tags r:id="rId1"/>
            </p:custDataLst>
            <p:extLst>
              <p:ext uri="{D42A27DB-BD31-4B8C-83A1-F6EECF244321}">
                <p14:modId xmlns:p14="http://schemas.microsoft.com/office/powerpoint/2010/main" val="1345972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95" imgH="394" progId="TCLayout.ActiveDocument.1">
                  <p:embed/>
                </p:oleObj>
              </mc:Choice>
              <mc:Fallback>
                <p:oleObj name="think-cell Slide" r:id="rId14" imgW="395" imgH="394" progId="TCLayout.ActiveDocument.1">
                  <p:embed/>
                  <p:pic>
                    <p:nvPicPr>
                      <p:cNvPr id="5" name="Object 6" hidden="1">
                        <a:extLst>
                          <a:ext uri="{FF2B5EF4-FFF2-40B4-BE49-F238E27FC236}">
                            <a16:creationId xmlns:a16="http://schemas.microsoft.com/office/drawing/2014/main" id="{85D8325F-1827-4E4D-A3FD-24E9D9C99846}"/>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2. Slide Title">
            <a:extLst>
              <a:ext uri="{FF2B5EF4-FFF2-40B4-BE49-F238E27FC236}">
                <a16:creationId xmlns:a16="http://schemas.microsoft.com/office/drawing/2014/main" id="{5CB07011-F0C2-4464-B51A-A9D6CFF13F65}"/>
              </a:ext>
            </a:extLst>
          </p:cNvPr>
          <p:cNvSpPr>
            <a:spLocks noGrp="1"/>
          </p:cNvSpPr>
          <p:nvPr>
            <p:ph type="title"/>
            <p:custDataLst>
              <p:tags r:id="rId2"/>
            </p:custDataLst>
          </p:nvPr>
        </p:nvSpPr>
        <p:spPr>
          <a:xfrm>
            <a:off x="554736" y="172212"/>
            <a:ext cx="11082528" cy="769441"/>
          </a:xfrm>
          <a:noFill/>
          <a:ln/>
          <a:extLst>
            <a:ext uri="{909E8E84-426E-40DD-AFC4-6F175D3DCCD1}">
              <a14:hiddenFill xmlns:a14="http://schemas.microsoft.com/office/drawing/2010/main">
                <a:solidFill>
                  <a:srgbClr val="FFFFFF"/>
                </a:solidFill>
              </a14:hiddenFill>
            </a:ext>
          </a:extLst>
        </p:spPr>
        <p:txBody>
          <a:bodyPr vert="horz" wrap="square" anchor="t" anchorCtr="0">
            <a:spAutoFit/>
          </a:bodyPr>
          <a:lstStyle/>
          <a:p>
            <a:r>
              <a:rPr lang="en-US" dirty="0">
                <a:latin typeface="Arial" panose="020B0604020202020204" pitchFamily="34" charset="0"/>
              </a:rPr>
              <a:t>2: We use a decision tree-based gradient-boosted model (GBM) to predict whether a customer will purchase a product</a:t>
            </a:r>
          </a:p>
        </p:txBody>
      </p:sp>
      <p:pic>
        <p:nvPicPr>
          <p:cNvPr id="6" name="Picture 5" descr="Image result for overfitted decision tree">
            <a:extLst>
              <a:ext uri="{FF2B5EF4-FFF2-40B4-BE49-F238E27FC236}">
                <a16:creationId xmlns:a16="http://schemas.microsoft.com/office/drawing/2014/main" id="{C3ECB0AA-09F1-47F3-9741-075F1D5268E0}"/>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16200000">
            <a:off x="8596079" y="1887408"/>
            <a:ext cx="2776302" cy="3235751"/>
          </a:xfrm>
          <a:prstGeom prst="rect">
            <a:avLst/>
          </a:prstGeom>
          <a:noFill/>
          <a:extLst>
            <a:ext uri="{909E8E84-426E-40DD-AFC4-6F175D3DCCD1}">
              <a14:hiddenFill xmlns:a14="http://schemas.microsoft.com/office/drawing/2010/main">
                <a:solidFill>
                  <a:srgbClr val="FFFFFF"/>
                </a:solidFill>
              </a14:hiddenFill>
            </a:ext>
          </a:extLst>
        </p:spPr>
      </p:pic>
      <p:cxnSp>
        <p:nvCxnSpPr>
          <p:cNvPr id="152" name="Straight Connector 151">
            <a:extLst>
              <a:ext uri="{FF2B5EF4-FFF2-40B4-BE49-F238E27FC236}">
                <a16:creationId xmlns:a16="http://schemas.microsoft.com/office/drawing/2014/main" id="{193C19EF-D857-480E-A655-7AF8DCE2D65E}"/>
              </a:ext>
            </a:extLst>
          </p:cNvPr>
          <p:cNvCxnSpPr>
            <a:cxnSpLocks/>
          </p:cNvCxnSpPr>
          <p:nvPr/>
        </p:nvCxnSpPr>
        <p:spPr>
          <a:xfrm>
            <a:off x="554736" y="1921322"/>
            <a:ext cx="1108252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E2313CE0-518E-4100-B16B-754AD405A012}"/>
              </a:ext>
            </a:extLst>
          </p:cNvPr>
          <p:cNvSpPr txBox="1">
            <a:spLocks/>
          </p:cNvSpPr>
          <p:nvPr/>
        </p:nvSpPr>
        <p:spPr>
          <a:xfrm>
            <a:off x="554734" y="1393314"/>
            <a:ext cx="6981223" cy="492443"/>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Gradient-boosted decision-trees are </a:t>
            </a:r>
            <a:r>
              <a:rPr lang="en-US" b="1" dirty="0">
                <a:solidFill>
                  <a:schemeClr val="accent3"/>
                </a:solidFill>
              </a:rPr>
              <a:t>like a set of rules </a:t>
            </a:r>
            <a:r>
              <a:rPr lang="en-US" dirty="0"/>
              <a:t>for customers with cross-sell potential…</a:t>
            </a:r>
          </a:p>
        </p:txBody>
      </p:sp>
      <p:sp>
        <p:nvSpPr>
          <p:cNvPr id="155" name="TextBox 154">
            <a:extLst>
              <a:ext uri="{FF2B5EF4-FFF2-40B4-BE49-F238E27FC236}">
                <a16:creationId xmlns:a16="http://schemas.microsoft.com/office/drawing/2014/main" id="{7307B08E-7D35-4272-B8C3-9382CC1F4B7A}"/>
              </a:ext>
            </a:extLst>
          </p:cNvPr>
          <p:cNvSpPr txBox="1">
            <a:spLocks/>
          </p:cNvSpPr>
          <p:nvPr/>
        </p:nvSpPr>
        <p:spPr>
          <a:xfrm>
            <a:off x="8331196" y="1393314"/>
            <a:ext cx="3306068" cy="492443"/>
          </a:xfrm>
          <a:prstGeom prst="rect">
            <a:avLst/>
          </a:prstGeom>
        </p:spPr>
        <p:txBody>
          <a:bodyPr vert="horz" wrap="square" lIns="0" tIns="0" rIns="0" bIns="0" rtlCol="0" anchor="b">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ZA" dirty="0"/>
              <a:t>…but the </a:t>
            </a:r>
            <a:r>
              <a:rPr lang="en-ZA" b="1" dirty="0">
                <a:solidFill>
                  <a:schemeClr val="accent3"/>
                </a:solidFill>
              </a:rPr>
              <a:t>ML algorithm tests out millions </a:t>
            </a:r>
            <a:r>
              <a:rPr lang="en-ZA" dirty="0"/>
              <a:t>of combinations</a:t>
            </a:r>
          </a:p>
        </p:txBody>
      </p:sp>
      <p:cxnSp>
        <p:nvCxnSpPr>
          <p:cNvPr id="153" name="Straight Connector 152">
            <a:extLst>
              <a:ext uri="{FF2B5EF4-FFF2-40B4-BE49-F238E27FC236}">
                <a16:creationId xmlns:a16="http://schemas.microsoft.com/office/drawing/2014/main" id="{F4B371BC-7CF8-4781-994A-18CFB5124E4F}"/>
              </a:ext>
            </a:extLst>
          </p:cNvPr>
          <p:cNvCxnSpPr>
            <a:cxnSpLocks/>
          </p:cNvCxnSpPr>
          <p:nvPr/>
        </p:nvCxnSpPr>
        <p:spPr>
          <a:xfrm>
            <a:off x="7933576" y="1889125"/>
            <a:ext cx="0" cy="433781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9" name="ChevronBlue 159">
            <a:extLst>
              <a:ext uri="{FF2B5EF4-FFF2-40B4-BE49-F238E27FC236}">
                <a16:creationId xmlns:a16="http://schemas.microsoft.com/office/drawing/2014/main" id="{7625EB28-DEC2-44B9-B6E3-FFD09CFB5B74}"/>
              </a:ext>
            </a:extLst>
          </p:cNvPr>
          <p:cNvGrpSpPr>
            <a:grpSpLocks noChangeAspect="1"/>
          </p:cNvGrpSpPr>
          <p:nvPr>
            <p:custDataLst>
              <p:tags r:id="rId3"/>
            </p:custDataLst>
          </p:nvPr>
        </p:nvGrpSpPr>
        <p:grpSpPr>
          <a:xfrm>
            <a:off x="7735462" y="1723208"/>
            <a:ext cx="396228" cy="396228"/>
            <a:chOff x="1016000" y="1016000"/>
            <a:chExt cx="396228" cy="396228"/>
          </a:xfrm>
          <a:solidFill>
            <a:schemeClr val="accent3"/>
          </a:solidFill>
        </p:grpSpPr>
        <p:sp>
          <p:nvSpPr>
            <p:cNvPr id="156" name="Oval 155">
              <a:extLst>
                <a:ext uri="{FF2B5EF4-FFF2-40B4-BE49-F238E27FC236}">
                  <a16:creationId xmlns:a16="http://schemas.microsoft.com/office/drawing/2014/main" id="{DED81A72-273C-46F1-8DC9-25B7E9B5BAF2}"/>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pic>
          <p:nvPicPr>
            <p:cNvPr id="158" name="Graphic 157">
              <a:extLst>
                <a:ext uri="{FF2B5EF4-FFF2-40B4-BE49-F238E27FC236}">
                  <a16:creationId xmlns:a16="http://schemas.microsoft.com/office/drawing/2014/main" id="{AF3A3A13-B7DE-4DE1-B2D6-AAEA39E03E0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23614" y="1023614"/>
              <a:ext cx="381000" cy="381000"/>
            </a:xfrm>
            <a:prstGeom prst="rect">
              <a:avLst/>
            </a:prstGeom>
          </p:spPr>
        </p:pic>
      </p:grpSp>
      <p:sp>
        <p:nvSpPr>
          <p:cNvPr id="187" name="Rectangle 186">
            <a:extLst>
              <a:ext uri="{FF2B5EF4-FFF2-40B4-BE49-F238E27FC236}">
                <a16:creationId xmlns:a16="http://schemas.microsoft.com/office/drawing/2014/main" id="{58A82228-1BA7-4676-A099-C0F5A663067F}"/>
              </a:ext>
            </a:extLst>
          </p:cNvPr>
          <p:cNvSpPr>
            <a:spLocks/>
          </p:cNvSpPr>
          <p:nvPr/>
        </p:nvSpPr>
        <p:spPr>
          <a:xfrm>
            <a:off x="8331196" y="5410982"/>
            <a:ext cx="3306068" cy="815953"/>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GBMs are one of the most popular techniques for machine learning</a:t>
            </a:r>
          </a:p>
        </p:txBody>
      </p:sp>
      <p:sp>
        <p:nvSpPr>
          <p:cNvPr id="99" name="Graphic 14">
            <a:extLst>
              <a:ext uri="{FF2B5EF4-FFF2-40B4-BE49-F238E27FC236}">
                <a16:creationId xmlns:a16="http://schemas.microsoft.com/office/drawing/2014/main" id="{FE0D8692-5900-4738-BDE2-9236E6F1C45B}"/>
              </a:ext>
            </a:extLst>
          </p:cNvPr>
          <p:cNvSpPr>
            <a:spLocks noChangeAspect="1"/>
          </p:cNvSpPr>
          <p:nvPr/>
        </p:nvSpPr>
        <p:spPr>
          <a:xfrm>
            <a:off x="3481108" y="2529732"/>
            <a:ext cx="1189687" cy="1212865"/>
          </a:xfrm>
          <a:custGeom>
            <a:avLst/>
            <a:gdLst>
              <a:gd name="connsiteX0" fmla="*/ 8885715 w 8882670"/>
              <a:gd name="connsiteY0" fmla="*/ 6854879 h 6850388"/>
              <a:gd name="connsiteX1" fmla="*/ 1796172 w 8882670"/>
              <a:gd name="connsiteY1" fmla="*/ 6854879 h 6850388"/>
              <a:gd name="connsiteX2" fmla="*/ 0 w 8882670"/>
              <a:gd name="connsiteY2" fmla="*/ 3427478 h 6850388"/>
              <a:gd name="connsiteX3" fmla="*/ 1796172 w 8882670"/>
              <a:gd name="connsiteY3" fmla="*/ 0 h 6850388"/>
              <a:gd name="connsiteX4" fmla="*/ 8885715 w 8882670"/>
              <a:gd name="connsiteY4" fmla="*/ 0 h 6850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670" h="6850388">
                <a:moveTo>
                  <a:pt x="8885715" y="6854879"/>
                </a:moveTo>
                <a:lnTo>
                  <a:pt x="1796172" y="6854879"/>
                </a:lnTo>
                <a:lnTo>
                  <a:pt x="0" y="3427478"/>
                </a:lnTo>
                <a:lnTo>
                  <a:pt x="1796172" y="0"/>
                </a:lnTo>
                <a:lnTo>
                  <a:pt x="8885715" y="0"/>
                </a:lnTo>
              </a:path>
            </a:pathLst>
          </a:custGeom>
          <a:noFill/>
          <a:ln w="6350" cap="sq">
            <a:solidFill>
              <a:srgbClr val="7F7F7F"/>
            </a:solidFill>
            <a:prstDash val="solid"/>
            <a:miter/>
          </a:ln>
        </p:spPr>
        <p:txBody>
          <a:bodyPr rtlCol="0" anchor="ctr"/>
          <a:lstStyle/>
          <a:p>
            <a:endParaRPr lang="en-US" sz="1400"/>
          </a:p>
        </p:txBody>
      </p:sp>
      <p:sp>
        <p:nvSpPr>
          <p:cNvPr id="100" name="TextBox 99">
            <a:extLst>
              <a:ext uri="{FF2B5EF4-FFF2-40B4-BE49-F238E27FC236}">
                <a16:creationId xmlns:a16="http://schemas.microsoft.com/office/drawing/2014/main" id="{087C7E65-ECD8-4EE9-9A8D-C6624DA8DDAA}"/>
              </a:ext>
            </a:extLst>
          </p:cNvPr>
          <p:cNvSpPr txBox="1"/>
          <p:nvPr/>
        </p:nvSpPr>
        <p:spPr>
          <a:xfrm>
            <a:off x="2302167" y="2638175"/>
            <a:ext cx="1053292" cy="430887"/>
          </a:xfrm>
          <a:prstGeom prst="rect">
            <a:avLst/>
          </a:prstGeom>
          <a:noFill/>
          <a:ln>
            <a:noFill/>
            <a:miter lim="800000"/>
          </a:ln>
        </p:spPr>
        <p:txBody>
          <a:bodyPr wrap="square" lIns="0" tIns="0" rIns="0" bIns="0" rtlCol="0" anchor="b">
            <a:spAutoFit/>
          </a:bodyPr>
          <a:lstStyle/>
          <a:p>
            <a:pPr defTabSz="914354">
              <a:spcBef>
                <a:spcPts val="600"/>
              </a:spcBef>
              <a:spcAft>
                <a:spcPts val="300"/>
              </a:spcAft>
              <a:defRPr/>
            </a:pPr>
            <a:r>
              <a:rPr lang="en-US" sz="1400" dirty="0">
                <a:cs typeface="Arial" panose="020B0604020202020204" pitchFamily="34" charset="0"/>
              </a:rPr>
              <a:t>Recently turned 28</a:t>
            </a:r>
          </a:p>
        </p:txBody>
      </p:sp>
      <p:sp>
        <p:nvSpPr>
          <p:cNvPr id="102" name="TextBox 101">
            <a:extLst>
              <a:ext uri="{FF2B5EF4-FFF2-40B4-BE49-F238E27FC236}">
                <a16:creationId xmlns:a16="http://schemas.microsoft.com/office/drawing/2014/main" id="{61755B47-C3E0-43F2-823E-BF2F496D2D18}"/>
              </a:ext>
            </a:extLst>
          </p:cNvPr>
          <p:cNvSpPr txBox="1"/>
          <p:nvPr/>
        </p:nvSpPr>
        <p:spPr>
          <a:xfrm>
            <a:off x="3727826" y="2032572"/>
            <a:ext cx="946817" cy="430887"/>
          </a:xfrm>
          <a:prstGeom prst="rect">
            <a:avLst/>
          </a:prstGeom>
          <a:noFill/>
          <a:ln>
            <a:noFill/>
            <a:miter lim="800000"/>
          </a:ln>
        </p:spPr>
        <p:txBody>
          <a:bodyPr wrap="square" lIns="0" tIns="0" rIns="0" bIns="0" rtlCol="0" anchor="b">
            <a:spAutoFit/>
          </a:bodyPr>
          <a:lstStyle/>
          <a:p>
            <a:pPr defTabSz="914354">
              <a:spcBef>
                <a:spcPts val="600"/>
              </a:spcBef>
              <a:spcAft>
                <a:spcPts val="300"/>
              </a:spcAft>
              <a:defRPr/>
            </a:pPr>
            <a:r>
              <a:rPr lang="en-US" sz="1400" dirty="0">
                <a:cs typeface="Arial" panose="020B0604020202020204" pitchFamily="34" charset="0"/>
              </a:rPr>
              <a:t>No dependents</a:t>
            </a:r>
          </a:p>
        </p:txBody>
      </p:sp>
      <p:sp>
        <p:nvSpPr>
          <p:cNvPr id="103" name="TextBox 102">
            <a:extLst>
              <a:ext uri="{FF2B5EF4-FFF2-40B4-BE49-F238E27FC236}">
                <a16:creationId xmlns:a16="http://schemas.microsoft.com/office/drawing/2014/main" id="{B501D995-8E6B-400F-AA6A-203E963E4C80}"/>
              </a:ext>
            </a:extLst>
          </p:cNvPr>
          <p:cNvSpPr txBox="1"/>
          <p:nvPr/>
        </p:nvSpPr>
        <p:spPr>
          <a:xfrm>
            <a:off x="3727826" y="3814381"/>
            <a:ext cx="844873" cy="646331"/>
          </a:xfrm>
          <a:prstGeom prst="rect">
            <a:avLst/>
          </a:prstGeom>
          <a:noFill/>
          <a:ln>
            <a:noFill/>
            <a:miter lim="800000"/>
          </a:ln>
        </p:spPr>
        <p:txBody>
          <a:bodyPr wrap="square" lIns="0" tIns="0" rIns="0" bIns="0" rtlCol="0">
            <a:spAutoFit/>
          </a:bodyPr>
          <a:lstStyle/>
          <a:p>
            <a:pPr defTabSz="914354">
              <a:spcBef>
                <a:spcPts val="600"/>
              </a:spcBef>
              <a:spcAft>
                <a:spcPts val="300"/>
              </a:spcAft>
              <a:defRPr/>
            </a:pPr>
            <a:r>
              <a:rPr lang="en-US" sz="1400" dirty="0">
                <a:cs typeface="Arial" panose="020B0604020202020204" pitchFamily="34" charset="0"/>
              </a:rPr>
              <a:t>Recently added dependent</a:t>
            </a:r>
          </a:p>
        </p:txBody>
      </p:sp>
      <p:sp>
        <p:nvSpPr>
          <p:cNvPr id="104" name="TextBox 103">
            <a:extLst>
              <a:ext uri="{FF2B5EF4-FFF2-40B4-BE49-F238E27FC236}">
                <a16:creationId xmlns:a16="http://schemas.microsoft.com/office/drawing/2014/main" id="{788BDC4B-DBCB-4D2D-B767-52E7B3A4C16E}"/>
              </a:ext>
            </a:extLst>
          </p:cNvPr>
          <p:cNvSpPr txBox="1"/>
          <p:nvPr/>
        </p:nvSpPr>
        <p:spPr>
          <a:xfrm>
            <a:off x="4924556" y="2663563"/>
            <a:ext cx="1206444" cy="430887"/>
          </a:xfrm>
          <a:prstGeom prst="rect">
            <a:avLst/>
          </a:prstGeom>
          <a:noFill/>
          <a:ln>
            <a:noFill/>
            <a:miter lim="800000"/>
          </a:ln>
        </p:spPr>
        <p:txBody>
          <a:bodyPr wrap="square" lIns="0" tIns="0" rIns="0" bIns="0" rtlCol="0">
            <a:spAutoFit/>
          </a:bodyPr>
          <a:lstStyle/>
          <a:p>
            <a:pPr defTabSz="914354">
              <a:spcBef>
                <a:spcPts val="600"/>
              </a:spcBef>
              <a:spcAft>
                <a:spcPts val="300"/>
              </a:spcAft>
              <a:defRPr/>
            </a:pPr>
            <a:r>
              <a:rPr lang="en-US" sz="1400" dirty="0">
                <a:cs typeface="Arial" panose="020B0604020202020204" pitchFamily="34" charset="0"/>
              </a:rPr>
              <a:t>Income &lt; 50000</a:t>
            </a:r>
          </a:p>
        </p:txBody>
      </p:sp>
      <p:sp>
        <p:nvSpPr>
          <p:cNvPr id="105" name="TextBox 104">
            <a:extLst>
              <a:ext uri="{FF2B5EF4-FFF2-40B4-BE49-F238E27FC236}">
                <a16:creationId xmlns:a16="http://schemas.microsoft.com/office/drawing/2014/main" id="{AF6A7EB4-32F2-47E4-8486-1C4C11BD412D}"/>
              </a:ext>
            </a:extLst>
          </p:cNvPr>
          <p:cNvSpPr txBox="1"/>
          <p:nvPr/>
        </p:nvSpPr>
        <p:spPr>
          <a:xfrm>
            <a:off x="4924556" y="4434601"/>
            <a:ext cx="1069283" cy="430887"/>
          </a:xfrm>
          <a:prstGeom prst="rect">
            <a:avLst/>
          </a:prstGeom>
          <a:noFill/>
          <a:ln>
            <a:noFill/>
            <a:miter lim="800000"/>
          </a:ln>
        </p:spPr>
        <p:txBody>
          <a:bodyPr wrap="square" lIns="0" tIns="0" rIns="0" bIns="0" rtlCol="0">
            <a:spAutoFit/>
          </a:bodyPr>
          <a:lstStyle/>
          <a:p>
            <a:pPr defTabSz="914354">
              <a:spcBef>
                <a:spcPts val="600"/>
              </a:spcBef>
              <a:spcAft>
                <a:spcPts val="300"/>
              </a:spcAft>
              <a:defRPr/>
            </a:pPr>
            <a:r>
              <a:rPr lang="en-US" sz="1400" dirty="0">
                <a:cs typeface="Arial" panose="020B0604020202020204" pitchFamily="34" charset="0"/>
              </a:rPr>
              <a:t>Income &gt; 50000</a:t>
            </a:r>
          </a:p>
        </p:txBody>
      </p:sp>
      <p:cxnSp>
        <p:nvCxnSpPr>
          <p:cNvPr id="110" name="Straight Connector 109">
            <a:extLst>
              <a:ext uri="{FF2B5EF4-FFF2-40B4-BE49-F238E27FC236}">
                <a16:creationId xmlns:a16="http://schemas.microsoft.com/office/drawing/2014/main" id="{51C438D0-167A-4986-9E9E-3168BE4F515D}"/>
              </a:ext>
            </a:extLst>
          </p:cNvPr>
          <p:cNvCxnSpPr>
            <a:cxnSpLocks/>
          </p:cNvCxnSpPr>
          <p:nvPr/>
        </p:nvCxnSpPr>
        <p:spPr>
          <a:xfrm>
            <a:off x="1023376" y="4351324"/>
            <a:ext cx="570751" cy="0"/>
          </a:xfrm>
          <a:prstGeom prst="line">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1" name="Graphic 14">
            <a:extLst>
              <a:ext uri="{FF2B5EF4-FFF2-40B4-BE49-F238E27FC236}">
                <a16:creationId xmlns:a16="http://schemas.microsoft.com/office/drawing/2014/main" id="{159DC1C7-56F3-48FB-B057-121DF822D87B}"/>
              </a:ext>
            </a:extLst>
          </p:cNvPr>
          <p:cNvSpPr>
            <a:spLocks noChangeAspect="1"/>
          </p:cNvSpPr>
          <p:nvPr/>
        </p:nvSpPr>
        <p:spPr>
          <a:xfrm>
            <a:off x="4674643" y="3138458"/>
            <a:ext cx="1189687" cy="1212865"/>
          </a:xfrm>
          <a:custGeom>
            <a:avLst/>
            <a:gdLst>
              <a:gd name="connsiteX0" fmla="*/ 8885715 w 8882670"/>
              <a:gd name="connsiteY0" fmla="*/ 6854879 h 6850388"/>
              <a:gd name="connsiteX1" fmla="*/ 1796172 w 8882670"/>
              <a:gd name="connsiteY1" fmla="*/ 6854879 h 6850388"/>
              <a:gd name="connsiteX2" fmla="*/ 0 w 8882670"/>
              <a:gd name="connsiteY2" fmla="*/ 3427478 h 6850388"/>
              <a:gd name="connsiteX3" fmla="*/ 1796172 w 8882670"/>
              <a:gd name="connsiteY3" fmla="*/ 0 h 6850388"/>
              <a:gd name="connsiteX4" fmla="*/ 8885715 w 8882670"/>
              <a:gd name="connsiteY4" fmla="*/ 0 h 6850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670" h="6850388">
                <a:moveTo>
                  <a:pt x="8885715" y="6854879"/>
                </a:moveTo>
                <a:lnTo>
                  <a:pt x="1796172" y="6854879"/>
                </a:lnTo>
                <a:lnTo>
                  <a:pt x="0" y="3427478"/>
                </a:lnTo>
                <a:lnTo>
                  <a:pt x="1796172" y="0"/>
                </a:lnTo>
                <a:lnTo>
                  <a:pt x="8885715" y="0"/>
                </a:lnTo>
              </a:path>
            </a:pathLst>
          </a:custGeom>
          <a:noFill/>
          <a:ln w="6350" cap="sq">
            <a:solidFill>
              <a:srgbClr val="7F7F7F"/>
            </a:solidFill>
            <a:prstDash val="solid"/>
            <a:miter/>
          </a:ln>
        </p:spPr>
        <p:txBody>
          <a:bodyPr rtlCol="0" anchor="ctr"/>
          <a:lstStyle/>
          <a:p>
            <a:endParaRPr lang="en-US" sz="1400"/>
          </a:p>
        </p:txBody>
      </p:sp>
      <p:sp>
        <p:nvSpPr>
          <p:cNvPr id="113" name="Freeform: Shape 112">
            <a:extLst>
              <a:ext uri="{FF2B5EF4-FFF2-40B4-BE49-F238E27FC236}">
                <a16:creationId xmlns:a16="http://schemas.microsoft.com/office/drawing/2014/main" id="{23E6E1C4-0DE1-4B20-81D7-FB26B20D299D}"/>
              </a:ext>
            </a:extLst>
          </p:cNvPr>
          <p:cNvSpPr>
            <a:spLocks noChangeAspect="1"/>
          </p:cNvSpPr>
          <p:nvPr/>
        </p:nvSpPr>
        <p:spPr>
          <a:xfrm>
            <a:off x="1592727" y="3135205"/>
            <a:ext cx="1867892" cy="2431886"/>
          </a:xfrm>
          <a:custGeom>
            <a:avLst/>
            <a:gdLst>
              <a:gd name="connsiteX0" fmla="*/ 2404789 w 2403000"/>
              <a:gd name="connsiteY0" fmla="*/ 3064939 h 3064500"/>
              <a:gd name="connsiteX1" fmla="*/ 801056 w 2403000"/>
              <a:gd name="connsiteY1" fmla="*/ 3064939 h 3064500"/>
              <a:gd name="connsiteX2" fmla="*/ 0 w 2403000"/>
              <a:gd name="connsiteY2" fmla="*/ 1532486 h 3064500"/>
              <a:gd name="connsiteX3" fmla="*/ 801056 w 2403000"/>
              <a:gd name="connsiteY3" fmla="*/ 0 h 3064500"/>
              <a:gd name="connsiteX4" fmla="*/ 2404789 w 2403000"/>
              <a:gd name="connsiteY4" fmla="*/ 0 h 306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000" h="3064500">
                <a:moveTo>
                  <a:pt x="2404789" y="3064939"/>
                </a:moveTo>
                <a:lnTo>
                  <a:pt x="801056" y="3064939"/>
                </a:lnTo>
                <a:lnTo>
                  <a:pt x="0" y="1532486"/>
                </a:lnTo>
                <a:lnTo>
                  <a:pt x="801056" y="0"/>
                </a:lnTo>
                <a:lnTo>
                  <a:pt x="2404789" y="0"/>
                </a:lnTo>
              </a:path>
            </a:pathLst>
          </a:custGeom>
          <a:noFill/>
          <a:ln w="6350" cap="sq">
            <a:solidFill>
              <a:srgbClr val="7F7F7F"/>
            </a:solidFill>
            <a:prstDash val="solid"/>
            <a:miter/>
          </a:ln>
        </p:spPr>
        <p:txBody>
          <a:bodyPr rtlCol="0" anchor="ctr"/>
          <a:lstStyle/>
          <a:p>
            <a:endParaRPr lang="en-US" sz="1400"/>
          </a:p>
        </p:txBody>
      </p:sp>
      <p:sp>
        <p:nvSpPr>
          <p:cNvPr id="114" name="TextBox 113">
            <a:extLst>
              <a:ext uri="{FF2B5EF4-FFF2-40B4-BE49-F238E27FC236}">
                <a16:creationId xmlns:a16="http://schemas.microsoft.com/office/drawing/2014/main" id="{B6DB8877-95D6-4B55-9DB0-46462F198074}"/>
              </a:ext>
            </a:extLst>
          </p:cNvPr>
          <p:cNvSpPr txBox="1"/>
          <p:nvPr/>
        </p:nvSpPr>
        <p:spPr>
          <a:xfrm>
            <a:off x="5937965" y="2900650"/>
            <a:ext cx="1319216" cy="43088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Does not need secured loan</a:t>
            </a:r>
          </a:p>
        </p:txBody>
      </p:sp>
      <p:sp>
        <p:nvSpPr>
          <p:cNvPr id="115" name="TextBox 114">
            <a:extLst>
              <a:ext uri="{FF2B5EF4-FFF2-40B4-BE49-F238E27FC236}">
                <a16:creationId xmlns:a16="http://schemas.microsoft.com/office/drawing/2014/main" id="{5FD4FEAC-4409-4BAB-B944-63CA6DD087C9}"/>
              </a:ext>
            </a:extLst>
          </p:cNvPr>
          <p:cNvSpPr txBox="1"/>
          <p:nvPr/>
        </p:nvSpPr>
        <p:spPr>
          <a:xfrm>
            <a:off x="5937965" y="4150661"/>
            <a:ext cx="1319216" cy="430887"/>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Needs secured loan</a:t>
            </a:r>
          </a:p>
        </p:txBody>
      </p:sp>
      <p:sp>
        <p:nvSpPr>
          <p:cNvPr id="118" name="TextBox 117">
            <a:extLst>
              <a:ext uri="{FF2B5EF4-FFF2-40B4-BE49-F238E27FC236}">
                <a16:creationId xmlns:a16="http://schemas.microsoft.com/office/drawing/2014/main" id="{27A894A1-98D9-421C-BE70-F038E9EC8E94}"/>
              </a:ext>
            </a:extLst>
          </p:cNvPr>
          <p:cNvSpPr txBox="1">
            <a:spLocks/>
          </p:cNvSpPr>
          <p:nvPr/>
        </p:nvSpPr>
        <p:spPr>
          <a:xfrm>
            <a:off x="4792088" y="2167834"/>
            <a:ext cx="1328751" cy="473725"/>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Does not need secured loan</a:t>
            </a:r>
          </a:p>
        </p:txBody>
      </p:sp>
      <p:sp>
        <p:nvSpPr>
          <p:cNvPr id="119" name="TextBox 118">
            <a:extLst>
              <a:ext uri="{FF2B5EF4-FFF2-40B4-BE49-F238E27FC236}">
                <a16:creationId xmlns:a16="http://schemas.microsoft.com/office/drawing/2014/main" id="{1A9733D6-0EE0-4578-94CE-FD293C9BF3C5}"/>
              </a:ext>
            </a:extLst>
          </p:cNvPr>
          <p:cNvSpPr txBox="1">
            <a:spLocks/>
          </p:cNvSpPr>
          <p:nvPr/>
        </p:nvSpPr>
        <p:spPr>
          <a:xfrm>
            <a:off x="3615741" y="5344362"/>
            <a:ext cx="1743203" cy="473725"/>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400" b="1" dirty="0">
                <a:solidFill>
                  <a:schemeClr val="accent3"/>
                </a:solidFill>
              </a:rPr>
              <a:t>Outcome depends on pathway</a:t>
            </a:r>
          </a:p>
        </p:txBody>
      </p:sp>
      <p:grpSp>
        <p:nvGrpSpPr>
          <p:cNvPr id="120" name="XWhite 14">
            <a:extLst>
              <a:ext uri="{FF2B5EF4-FFF2-40B4-BE49-F238E27FC236}">
                <a16:creationId xmlns:a16="http://schemas.microsoft.com/office/drawing/2014/main" id="{86550905-5262-4DE6-9175-A8442CF5ED1B}"/>
              </a:ext>
            </a:extLst>
          </p:cNvPr>
          <p:cNvGrpSpPr>
            <a:grpSpLocks/>
          </p:cNvGrpSpPr>
          <p:nvPr>
            <p:custDataLst>
              <p:tags r:id="rId4"/>
            </p:custDataLst>
          </p:nvPr>
        </p:nvGrpSpPr>
        <p:grpSpPr>
          <a:xfrm>
            <a:off x="3519740" y="2724946"/>
            <a:ext cx="252000" cy="252000"/>
            <a:chOff x="1016000" y="1016000"/>
            <a:chExt cx="396228" cy="396228"/>
          </a:xfrm>
        </p:grpSpPr>
        <p:sp>
          <p:nvSpPr>
            <p:cNvPr id="121" name="Oval 120">
              <a:extLst>
                <a:ext uri="{FF2B5EF4-FFF2-40B4-BE49-F238E27FC236}">
                  <a16:creationId xmlns:a16="http://schemas.microsoft.com/office/drawing/2014/main" id="{17EAE9E6-31C7-4744-ADE3-8986F05919C5}"/>
                </a:ext>
              </a:extLst>
            </p:cNvPr>
            <p:cNvSpPr/>
            <p:nvPr/>
          </p:nvSpPr>
          <p:spPr>
            <a:xfrm>
              <a:off x="1016000" y="1016000"/>
              <a:ext cx="396228" cy="396228"/>
            </a:xfrm>
            <a:prstGeom prst="ellipse">
              <a:avLst/>
            </a:prstGeom>
            <a:solidFill>
              <a:schemeClr val="bg1"/>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pic>
          <p:nvPicPr>
            <p:cNvPr id="122" name="Graphic 121">
              <a:extLst>
                <a:ext uri="{FF2B5EF4-FFF2-40B4-BE49-F238E27FC236}">
                  <a16:creationId xmlns:a16="http://schemas.microsoft.com/office/drawing/2014/main" id="{D62D8323-2B15-4534-A75C-BC37531895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23614" y="1023614"/>
              <a:ext cx="381000" cy="381000"/>
            </a:xfrm>
            <a:prstGeom prst="rect">
              <a:avLst/>
            </a:prstGeom>
          </p:spPr>
        </p:pic>
      </p:grpSp>
      <p:grpSp>
        <p:nvGrpSpPr>
          <p:cNvPr id="123" name="XWhite 14">
            <a:extLst>
              <a:ext uri="{FF2B5EF4-FFF2-40B4-BE49-F238E27FC236}">
                <a16:creationId xmlns:a16="http://schemas.microsoft.com/office/drawing/2014/main" id="{0521F600-0FDC-4BE7-91F1-F4E348DC5963}"/>
              </a:ext>
            </a:extLst>
          </p:cNvPr>
          <p:cNvGrpSpPr>
            <a:grpSpLocks/>
          </p:cNvGrpSpPr>
          <p:nvPr>
            <p:custDataLst>
              <p:tags r:id="rId5"/>
            </p:custDataLst>
          </p:nvPr>
        </p:nvGrpSpPr>
        <p:grpSpPr>
          <a:xfrm>
            <a:off x="4709860" y="3343437"/>
            <a:ext cx="252000" cy="252000"/>
            <a:chOff x="1016000" y="1016000"/>
            <a:chExt cx="396228" cy="396228"/>
          </a:xfrm>
        </p:grpSpPr>
        <p:sp>
          <p:nvSpPr>
            <p:cNvPr id="124" name="Oval 123">
              <a:extLst>
                <a:ext uri="{FF2B5EF4-FFF2-40B4-BE49-F238E27FC236}">
                  <a16:creationId xmlns:a16="http://schemas.microsoft.com/office/drawing/2014/main" id="{1D5BF0CB-64FE-436E-94EF-18566ECC8726}"/>
                </a:ext>
              </a:extLst>
            </p:cNvPr>
            <p:cNvSpPr/>
            <p:nvPr/>
          </p:nvSpPr>
          <p:spPr>
            <a:xfrm>
              <a:off x="1016000" y="1016000"/>
              <a:ext cx="396228" cy="396228"/>
            </a:xfrm>
            <a:prstGeom prst="ellipse">
              <a:avLst/>
            </a:prstGeom>
            <a:solidFill>
              <a:schemeClr val="bg1"/>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pic>
          <p:nvPicPr>
            <p:cNvPr id="125" name="Graphic 124">
              <a:extLst>
                <a:ext uri="{FF2B5EF4-FFF2-40B4-BE49-F238E27FC236}">
                  <a16:creationId xmlns:a16="http://schemas.microsoft.com/office/drawing/2014/main" id="{CA42C460-A422-4E44-B6AE-785BDC138B7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23614" y="1023614"/>
              <a:ext cx="381000" cy="381000"/>
            </a:xfrm>
            <a:prstGeom prst="rect">
              <a:avLst/>
            </a:prstGeom>
          </p:spPr>
        </p:pic>
      </p:grpSp>
      <p:grpSp>
        <p:nvGrpSpPr>
          <p:cNvPr id="132" name="CheckmarkBlue 21">
            <a:extLst>
              <a:ext uri="{FF2B5EF4-FFF2-40B4-BE49-F238E27FC236}">
                <a16:creationId xmlns:a16="http://schemas.microsoft.com/office/drawing/2014/main" id="{6762EC90-0D41-408D-80C5-5D61AB76C34F}"/>
              </a:ext>
            </a:extLst>
          </p:cNvPr>
          <p:cNvGrpSpPr>
            <a:grpSpLocks/>
          </p:cNvGrpSpPr>
          <p:nvPr>
            <p:custDataLst>
              <p:tags r:id="rId6"/>
            </p:custDataLst>
          </p:nvPr>
        </p:nvGrpSpPr>
        <p:grpSpPr>
          <a:xfrm>
            <a:off x="1812315" y="3643197"/>
            <a:ext cx="252000" cy="252000"/>
            <a:chOff x="1016000" y="1016000"/>
            <a:chExt cx="396228" cy="396228"/>
          </a:xfrm>
          <a:solidFill>
            <a:schemeClr val="accent3"/>
          </a:solidFill>
        </p:grpSpPr>
        <p:sp>
          <p:nvSpPr>
            <p:cNvPr id="133" name="Oval 132">
              <a:extLst>
                <a:ext uri="{FF2B5EF4-FFF2-40B4-BE49-F238E27FC236}">
                  <a16:creationId xmlns:a16="http://schemas.microsoft.com/office/drawing/2014/main" id="{0398E0E9-3725-4B49-A1EA-B783BB267C04}"/>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pic>
          <p:nvPicPr>
            <p:cNvPr id="134" name="Graphic 133">
              <a:extLst>
                <a:ext uri="{FF2B5EF4-FFF2-40B4-BE49-F238E27FC236}">
                  <a16:creationId xmlns:a16="http://schemas.microsoft.com/office/drawing/2014/main" id="{A847CAD3-F83B-47BE-9E58-ACF5C4F2B5A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3614" y="1023614"/>
              <a:ext cx="381000" cy="381000"/>
            </a:xfrm>
            <a:prstGeom prst="rect">
              <a:avLst/>
            </a:prstGeom>
          </p:spPr>
        </p:pic>
      </p:grpSp>
      <p:grpSp>
        <p:nvGrpSpPr>
          <p:cNvPr id="135" name="CheckmarkBlue 21">
            <a:extLst>
              <a:ext uri="{FF2B5EF4-FFF2-40B4-BE49-F238E27FC236}">
                <a16:creationId xmlns:a16="http://schemas.microsoft.com/office/drawing/2014/main" id="{9D7016DA-E8B9-4DC0-9D01-6CC12F59D4DF}"/>
              </a:ext>
            </a:extLst>
          </p:cNvPr>
          <p:cNvGrpSpPr>
            <a:grpSpLocks/>
          </p:cNvGrpSpPr>
          <p:nvPr>
            <p:custDataLst>
              <p:tags r:id="rId7"/>
            </p:custDataLst>
          </p:nvPr>
        </p:nvGrpSpPr>
        <p:grpSpPr>
          <a:xfrm>
            <a:off x="3519740" y="3357570"/>
            <a:ext cx="252000" cy="252000"/>
            <a:chOff x="1016000" y="1016000"/>
            <a:chExt cx="396228" cy="396228"/>
          </a:xfrm>
          <a:solidFill>
            <a:schemeClr val="accent3"/>
          </a:solidFill>
        </p:grpSpPr>
        <p:sp>
          <p:nvSpPr>
            <p:cNvPr id="136" name="Oval 135">
              <a:extLst>
                <a:ext uri="{FF2B5EF4-FFF2-40B4-BE49-F238E27FC236}">
                  <a16:creationId xmlns:a16="http://schemas.microsoft.com/office/drawing/2014/main" id="{B624FE57-1740-4988-BEB9-7854172A25CD}"/>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pic>
          <p:nvPicPr>
            <p:cNvPr id="137" name="Graphic 136">
              <a:extLst>
                <a:ext uri="{FF2B5EF4-FFF2-40B4-BE49-F238E27FC236}">
                  <a16:creationId xmlns:a16="http://schemas.microsoft.com/office/drawing/2014/main" id="{EF81B381-8D66-4624-AEAE-841CADE9C3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3614" y="1023614"/>
              <a:ext cx="381000" cy="381000"/>
            </a:xfrm>
            <a:prstGeom prst="rect">
              <a:avLst/>
            </a:prstGeom>
          </p:spPr>
        </p:pic>
      </p:grpSp>
      <p:grpSp>
        <p:nvGrpSpPr>
          <p:cNvPr id="138" name="CheckmarkBlue 21">
            <a:extLst>
              <a:ext uri="{FF2B5EF4-FFF2-40B4-BE49-F238E27FC236}">
                <a16:creationId xmlns:a16="http://schemas.microsoft.com/office/drawing/2014/main" id="{923C06A3-385D-4A24-85D6-C37A89639EEE}"/>
              </a:ext>
            </a:extLst>
          </p:cNvPr>
          <p:cNvGrpSpPr>
            <a:grpSpLocks/>
          </p:cNvGrpSpPr>
          <p:nvPr>
            <p:custDataLst>
              <p:tags r:id="rId8"/>
            </p:custDataLst>
          </p:nvPr>
        </p:nvGrpSpPr>
        <p:grpSpPr>
          <a:xfrm>
            <a:off x="4709860" y="3970825"/>
            <a:ext cx="252000" cy="252000"/>
            <a:chOff x="1016000" y="1016000"/>
            <a:chExt cx="396228" cy="396228"/>
          </a:xfrm>
          <a:solidFill>
            <a:schemeClr val="accent3"/>
          </a:solidFill>
        </p:grpSpPr>
        <p:sp>
          <p:nvSpPr>
            <p:cNvPr id="139" name="Oval 138">
              <a:extLst>
                <a:ext uri="{FF2B5EF4-FFF2-40B4-BE49-F238E27FC236}">
                  <a16:creationId xmlns:a16="http://schemas.microsoft.com/office/drawing/2014/main" id="{926CB77A-F75D-423B-BD6D-3E19F40491FE}"/>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pic>
          <p:nvPicPr>
            <p:cNvPr id="140" name="Graphic 139">
              <a:extLst>
                <a:ext uri="{FF2B5EF4-FFF2-40B4-BE49-F238E27FC236}">
                  <a16:creationId xmlns:a16="http://schemas.microsoft.com/office/drawing/2014/main" id="{4A5EB7DF-6187-4F09-9CD4-2BDDCB118E9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3614" y="1023614"/>
              <a:ext cx="381000" cy="381000"/>
            </a:xfrm>
            <a:prstGeom prst="rect">
              <a:avLst/>
            </a:prstGeom>
          </p:spPr>
        </p:pic>
      </p:grpSp>
      <p:grpSp>
        <p:nvGrpSpPr>
          <p:cNvPr id="147" name="CheckmarkBlue 21">
            <a:extLst>
              <a:ext uri="{FF2B5EF4-FFF2-40B4-BE49-F238E27FC236}">
                <a16:creationId xmlns:a16="http://schemas.microsoft.com/office/drawing/2014/main" id="{4F6F0D92-084F-456F-A1A0-22818579715D}"/>
              </a:ext>
            </a:extLst>
          </p:cNvPr>
          <p:cNvGrpSpPr>
            <a:grpSpLocks/>
          </p:cNvGrpSpPr>
          <p:nvPr>
            <p:custDataLst>
              <p:tags r:id="rId9"/>
            </p:custDataLst>
          </p:nvPr>
        </p:nvGrpSpPr>
        <p:grpSpPr>
          <a:xfrm>
            <a:off x="1812315" y="4834796"/>
            <a:ext cx="252000" cy="252000"/>
            <a:chOff x="1016000" y="1016000"/>
            <a:chExt cx="396228" cy="396228"/>
          </a:xfrm>
          <a:solidFill>
            <a:schemeClr val="accent3"/>
          </a:solidFill>
        </p:grpSpPr>
        <p:sp>
          <p:nvSpPr>
            <p:cNvPr id="148" name="Oval 147">
              <a:extLst>
                <a:ext uri="{FF2B5EF4-FFF2-40B4-BE49-F238E27FC236}">
                  <a16:creationId xmlns:a16="http://schemas.microsoft.com/office/drawing/2014/main" id="{D6AF472D-A598-40E0-ADCE-1D68A6C5C0C5}"/>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pic>
          <p:nvPicPr>
            <p:cNvPr id="149" name="Graphic 148">
              <a:extLst>
                <a:ext uri="{FF2B5EF4-FFF2-40B4-BE49-F238E27FC236}">
                  <a16:creationId xmlns:a16="http://schemas.microsoft.com/office/drawing/2014/main" id="{C0E57823-EE70-47C5-8499-8D619754281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3614" y="1023614"/>
              <a:ext cx="381000" cy="381000"/>
            </a:xfrm>
            <a:prstGeom prst="rect">
              <a:avLst/>
            </a:prstGeom>
          </p:spPr>
        </p:pic>
      </p:grpSp>
      <p:sp>
        <p:nvSpPr>
          <p:cNvPr id="177" name="TextBox 176">
            <a:extLst>
              <a:ext uri="{FF2B5EF4-FFF2-40B4-BE49-F238E27FC236}">
                <a16:creationId xmlns:a16="http://schemas.microsoft.com/office/drawing/2014/main" id="{AFD63C5B-C654-4421-B882-779904093906}"/>
              </a:ext>
            </a:extLst>
          </p:cNvPr>
          <p:cNvSpPr txBox="1"/>
          <p:nvPr/>
        </p:nvSpPr>
        <p:spPr>
          <a:xfrm>
            <a:off x="554734" y="4208447"/>
            <a:ext cx="1053292" cy="215444"/>
          </a:xfrm>
          <a:prstGeom prst="rect">
            <a:avLst/>
          </a:prstGeom>
          <a:noFill/>
          <a:ln>
            <a:noFill/>
            <a:miter lim="800000"/>
          </a:ln>
        </p:spPr>
        <p:txBody>
          <a:bodyPr wrap="square" lIns="0" tIns="0" rIns="0" bIns="0" rtlCol="0" anchor="ctr">
            <a:spAutoFit/>
          </a:bodyPr>
          <a:lstStyle/>
          <a:p>
            <a:pPr defTabSz="914354">
              <a:spcBef>
                <a:spcPts val="600"/>
              </a:spcBef>
              <a:spcAft>
                <a:spcPts val="300"/>
              </a:spcAft>
              <a:defRPr/>
            </a:pPr>
            <a:r>
              <a:rPr lang="en-US" sz="1400" dirty="0" err="1">
                <a:cs typeface="Arial" panose="020B0604020202020204" pitchFamily="34" charset="0"/>
              </a:rPr>
              <a:t>Mr</a:t>
            </a:r>
            <a:r>
              <a:rPr lang="en-US" sz="1400" dirty="0">
                <a:cs typeface="Arial" panose="020B0604020202020204" pitchFamily="34" charset="0"/>
              </a:rPr>
              <a:t> X</a:t>
            </a:r>
          </a:p>
        </p:txBody>
      </p:sp>
      <p:grpSp>
        <p:nvGrpSpPr>
          <p:cNvPr id="178" name="CheckmarkBlue 47">
            <a:extLst>
              <a:ext uri="{FF2B5EF4-FFF2-40B4-BE49-F238E27FC236}">
                <a16:creationId xmlns:a16="http://schemas.microsoft.com/office/drawing/2014/main" id="{3B6122A8-2D13-43DE-8532-82AE698A1CCF}"/>
              </a:ext>
            </a:extLst>
          </p:cNvPr>
          <p:cNvGrpSpPr>
            <a:grpSpLocks/>
          </p:cNvGrpSpPr>
          <p:nvPr>
            <p:custDataLst>
              <p:tags r:id="rId10"/>
            </p:custDataLst>
          </p:nvPr>
        </p:nvGrpSpPr>
        <p:grpSpPr>
          <a:xfrm>
            <a:off x="7283957" y="4269886"/>
            <a:ext cx="252000" cy="252000"/>
            <a:chOff x="1016000" y="1016000"/>
            <a:chExt cx="396228" cy="396228"/>
          </a:xfrm>
          <a:solidFill>
            <a:srgbClr val="00B050"/>
          </a:solidFill>
        </p:grpSpPr>
        <p:sp>
          <p:nvSpPr>
            <p:cNvPr id="179" name="Oval 178">
              <a:extLst>
                <a:ext uri="{FF2B5EF4-FFF2-40B4-BE49-F238E27FC236}">
                  <a16:creationId xmlns:a16="http://schemas.microsoft.com/office/drawing/2014/main" id="{BAA8AF78-155C-45B8-BA5A-E7752A6B95C8}"/>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pic>
          <p:nvPicPr>
            <p:cNvPr id="180" name="Graphic 179">
              <a:extLst>
                <a:ext uri="{FF2B5EF4-FFF2-40B4-BE49-F238E27FC236}">
                  <a16:creationId xmlns:a16="http://schemas.microsoft.com/office/drawing/2014/main" id="{0268D7F2-598A-49ED-A483-FE3E62E1179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3614" y="1023614"/>
              <a:ext cx="381000" cy="381000"/>
            </a:xfrm>
            <a:prstGeom prst="rect">
              <a:avLst/>
            </a:prstGeom>
          </p:spPr>
        </p:pic>
      </p:grpSp>
      <p:grpSp>
        <p:nvGrpSpPr>
          <p:cNvPr id="181" name="XBlue 52">
            <a:extLst>
              <a:ext uri="{FF2B5EF4-FFF2-40B4-BE49-F238E27FC236}">
                <a16:creationId xmlns:a16="http://schemas.microsoft.com/office/drawing/2014/main" id="{C536615E-2CDD-498A-BCDE-DD17AB52289E}"/>
              </a:ext>
            </a:extLst>
          </p:cNvPr>
          <p:cNvGrpSpPr>
            <a:grpSpLocks/>
          </p:cNvGrpSpPr>
          <p:nvPr>
            <p:custDataLst>
              <p:tags r:id="rId11"/>
            </p:custDataLst>
          </p:nvPr>
        </p:nvGrpSpPr>
        <p:grpSpPr>
          <a:xfrm>
            <a:off x="6110081" y="2275038"/>
            <a:ext cx="252000" cy="252000"/>
            <a:chOff x="1016000" y="1016000"/>
            <a:chExt cx="396228" cy="396228"/>
          </a:xfrm>
          <a:solidFill>
            <a:srgbClr val="FF0000"/>
          </a:solidFill>
        </p:grpSpPr>
        <p:sp>
          <p:nvSpPr>
            <p:cNvPr id="182" name="Oval 181">
              <a:extLst>
                <a:ext uri="{FF2B5EF4-FFF2-40B4-BE49-F238E27FC236}">
                  <a16:creationId xmlns:a16="http://schemas.microsoft.com/office/drawing/2014/main" id="{6AC7313A-19DC-43C6-82D1-532EC4108374}"/>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pic>
          <p:nvPicPr>
            <p:cNvPr id="183" name="Graphic 182">
              <a:extLst>
                <a:ext uri="{FF2B5EF4-FFF2-40B4-BE49-F238E27FC236}">
                  <a16:creationId xmlns:a16="http://schemas.microsoft.com/office/drawing/2014/main" id="{172476A6-AAD7-48AB-87A3-1CFF139E43A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3614" y="1023614"/>
              <a:ext cx="381000" cy="381000"/>
            </a:xfrm>
            <a:prstGeom prst="rect">
              <a:avLst/>
            </a:prstGeom>
          </p:spPr>
        </p:pic>
      </p:grpSp>
      <p:grpSp>
        <p:nvGrpSpPr>
          <p:cNvPr id="184" name="XBlue 52">
            <a:extLst>
              <a:ext uri="{FF2B5EF4-FFF2-40B4-BE49-F238E27FC236}">
                <a16:creationId xmlns:a16="http://schemas.microsoft.com/office/drawing/2014/main" id="{8D194937-2B79-4DD8-8ABD-C593283660CD}"/>
              </a:ext>
            </a:extLst>
          </p:cNvPr>
          <p:cNvGrpSpPr>
            <a:grpSpLocks/>
          </p:cNvGrpSpPr>
          <p:nvPr>
            <p:custDataLst>
              <p:tags r:id="rId12"/>
            </p:custDataLst>
          </p:nvPr>
        </p:nvGrpSpPr>
        <p:grpSpPr>
          <a:xfrm>
            <a:off x="7283957" y="2985697"/>
            <a:ext cx="252000" cy="252000"/>
            <a:chOff x="1016000" y="1016000"/>
            <a:chExt cx="396228" cy="396228"/>
          </a:xfrm>
          <a:solidFill>
            <a:srgbClr val="FF0000"/>
          </a:solidFill>
        </p:grpSpPr>
        <p:sp>
          <p:nvSpPr>
            <p:cNvPr id="185" name="Oval 184">
              <a:extLst>
                <a:ext uri="{FF2B5EF4-FFF2-40B4-BE49-F238E27FC236}">
                  <a16:creationId xmlns:a16="http://schemas.microsoft.com/office/drawing/2014/main" id="{663DA9BB-8E69-4B37-A313-22E1553E2901}"/>
                </a:ext>
              </a:extLst>
            </p:cNvPr>
            <p:cNvSpPr/>
            <p:nvPr/>
          </p:nvSpPr>
          <p:spPr>
            <a:xfrm>
              <a:off x="1016000" y="1016000"/>
              <a:ext cx="396228" cy="396228"/>
            </a:xfrm>
            <a:prstGeom prst="ellipse">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400" dirty="0" err="1">
                <a:solidFill>
                  <a:schemeClr val="bg1"/>
                </a:solidFill>
              </a:endParaRPr>
            </a:p>
          </p:txBody>
        </p:sp>
        <p:pic>
          <p:nvPicPr>
            <p:cNvPr id="186" name="Graphic 185">
              <a:extLst>
                <a:ext uri="{FF2B5EF4-FFF2-40B4-BE49-F238E27FC236}">
                  <a16:creationId xmlns:a16="http://schemas.microsoft.com/office/drawing/2014/main" id="{51B5813F-8BFE-4C35-A3F4-E417DAC7ECF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23614" y="1023614"/>
              <a:ext cx="381000" cy="381000"/>
            </a:xfrm>
            <a:prstGeom prst="rect">
              <a:avLst/>
            </a:prstGeom>
          </p:spPr>
        </p:pic>
      </p:grpSp>
      <p:sp>
        <p:nvSpPr>
          <p:cNvPr id="188" name="TextBox 187">
            <a:extLst>
              <a:ext uri="{FF2B5EF4-FFF2-40B4-BE49-F238E27FC236}">
                <a16:creationId xmlns:a16="http://schemas.microsoft.com/office/drawing/2014/main" id="{F0DBDCDC-8D5E-4AF5-9EA1-BDF6B5F99423}"/>
              </a:ext>
            </a:extLst>
          </p:cNvPr>
          <p:cNvSpPr txBox="1"/>
          <p:nvPr/>
        </p:nvSpPr>
        <p:spPr>
          <a:xfrm>
            <a:off x="2302167" y="5633234"/>
            <a:ext cx="1053292" cy="430887"/>
          </a:xfrm>
          <a:prstGeom prst="rect">
            <a:avLst/>
          </a:prstGeom>
          <a:noFill/>
          <a:ln>
            <a:noFill/>
            <a:miter lim="800000"/>
          </a:ln>
        </p:spPr>
        <p:txBody>
          <a:bodyPr wrap="square" lIns="0" tIns="0" rIns="0" bIns="0" rtlCol="0">
            <a:spAutoFit/>
          </a:bodyPr>
          <a:lstStyle/>
          <a:p>
            <a:pPr defTabSz="914354">
              <a:spcBef>
                <a:spcPts val="600"/>
              </a:spcBef>
              <a:spcAft>
                <a:spcPts val="300"/>
              </a:spcAft>
              <a:defRPr/>
            </a:pPr>
            <a:r>
              <a:rPr lang="en-US" sz="1400" dirty="0">
                <a:cs typeface="Arial" panose="020B0604020202020204" pitchFamily="34" charset="0"/>
              </a:rPr>
              <a:t>Other pathways…</a:t>
            </a:r>
          </a:p>
        </p:txBody>
      </p:sp>
    </p:spTree>
    <p:extLst>
      <p:ext uri="{BB962C8B-B14F-4D97-AF65-F5344CB8AC3E}">
        <p14:creationId xmlns:p14="http://schemas.microsoft.com/office/powerpoint/2010/main" val="1551812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2" hidden="1">
            <a:extLst>
              <a:ext uri="{FF2B5EF4-FFF2-40B4-BE49-F238E27FC236}">
                <a16:creationId xmlns:a16="http://schemas.microsoft.com/office/drawing/2014/main" id="{2C0FDA05-77D0-4D62-B361-1583C76F31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27" imgH="327" progId="TCLayout.ActiveDocument.1">
                  <p:embed/>
                </p:oleObj>
              </mc:Choice>
              <mc:Fallback>
                <p:oleObj name="think-cell Slide" r:id="rId12" imgW="327" imgH="327" progId="TCLayout.ActiveDocument.1">
                  <p:embed/>
                  <p:pic>
                    <p:nvPicPr>
                      <p:cNvPr id="8" name="Object 2" hidden="1">
                        <a:extLst>
                          <a:ext uri="{FF2B5EF4-FFF2-40B4-BE49-F238E27FC236}">
                            <a16:creationId xmlns:a16="http://schemas.microsoft.com/office/drawing/2014/main" id="{2C0FDA05-77D0-4D62-B361-1583C76F312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67DF93F-6548-447D-850C-A853C6913763}"/>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5" name="Title 4">
            <a:extLst>
              <a:ext uri="{FF2B5EF4-FFF2-40B4-BE49-F238E27FC236}">
                <a16:creationId xmlns:a16="http://schemas.microsoft.com/office/drawing/2014/main" id="{BDDC1FDF-A5B6-4C10-BBA3-29472A0ED4CE}"/>
              </a:ext>
            </a:extLst>
          </p:cNvPr>
          <p:cNvSpPr>
            <a:spLocks noGrp="1"/>
          </p:cNvSpPr>
          <p:nvPr>
            <p:ph type="title"/>
          </p:nvPr>
        </p:nvSpPr>
        <p:spPr>
          <a:xfrm>
            <a:off x="554736" y="134291"/>
            <a:ext cx="11082528" cy="769441"/>
          </a:xfrm>
          <a:noFill/>
          <a:ln/>
          <a:extLst>
            <a:ext uri="{909E8E84-426E-40DD-AFC4-6F175D3DCCD1}">
              <a14:hiddenFill xmlns:a14="http://schemas.microsoft.com/office/drawing/2010/main">
                <a:solidFill>
                  <a:srgbClr val="FFFFFF"/>
                </a:solidFill>
              </a14:hiddenFill>
            </a:ext>
          </a:extLst>
        </p:spPr>
        <p:txBody>
          <a:bodyPr wrap="square" anchor="b" anchorCtr="0">
            <a:noAutofit/>
          </a:bodyPr>
          <a:lstStyle/>
          <a:p>
            <a:r>
              <a:rPr lang="en-US" dirty="0"/>
              <a:t>How do we interpret the confusion matrix in the context of loan defaults?</a:t>
            </a:r>
          </a:p>
        </p:txBody>
      </p:sp>
      <p:sp>
        <p:nvSpPr>
          <p:cNvPr id="15" name="TextBox 14">
            <a:extLst>
              <a:ext uri="{FF2B5EF4-FFF2-40B4-BE49-F238E27FC236}">
                <a16:creationId xmlns:a16="http://schemas.microsoft.com/office/drawing/2014/main" id="{0DFE29CA-9DC7-4ED9-9DA9-9031555E3C0E}"/>
              </a:ext>
            </a:extLst>
          </p:cNvPr>
          <p:cNvSpPr txBox="1"/>
          <p:nvPr/>
        </p:nvSpPr>
        <p:spPr bwMode="gray">
          <a:xfrm>
            <a:off x="7324320" y="1738888"/>
            <a:ext cx="4312944" cy="615553"/>
          </a:xfrm>
          <a:prstGeom prst="rect">
            <a:avLst/>
          </a:prstGeom>
        </p:spPr>
        <p:txBody>
          <a:bodyPr vert="horz" wrap="square" lIns="0" tIns="0" rIns="0" bIns="0" rtlCol="0" anchor="b"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2000" b="1" dirty="0"/>
              <a:t>What error would you optimize for if your business strategy was…</a:t>
            </a:r>
          </a:p>
        </p:txBody>
      </p:sp>
      <p:cxnSp>
        <p:nvCxnSpPr>
          <p:cNvPr id="16" name="Straight Arrow Connector 15">
            <a:extLst>
              <a:ext uri="{FF2B5EF4-FFF2-40B4-BE49-F238E27FC236}">
                <a16:creationId xmlns:a16="http://schemas.microsoft.com/office/drawing/2014/main" id="{F859F460-9875-48A5-BBE2-7A595308C3D3}"/>
              </a:ext>
            </a:extLst>
          </p:cNvPr>
          <p:cNvCxnSpPr/>
          <p:nvPr/>
        </p:nvCxnSpPr>
        <p:spPr>
          <a:xfrm>
            <a:off x="7324320" y="2432815"/>
            <a:ext cx="4312944" cy="0"/>
          </a:xfrm>
          <a:prstGeom prst="straightConnector1">
            <a:avLst/>
          </a:prstGeom>
          <a:ln w="1270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Marvinfilledtextbox">
            <a:extLst>
              <a:ext uri="{FF2B5EF4-FFF2-40B4-BE49-F238E27FC236}">
                <a16:creationId xmlns:a16="http://schemas.microsoft.com/office/drawing/2014/main" id="{87C36285-C8A0-470D-B4E7-C70E753484F0}"/>
              </a:ext>
            </a:extLst>
          </p:cNvPr>
          <p:cNvSpPr txBox="1">
            <a:spLocks/>
          </p:cNvSpPr>
          <p:nvPr>
            <p:custDataLst>
              <p:tags r:id="rId3"/>
            </p:custDataLst>
          </p:nvPr>
        </p:nvSpPr>
        <p:spPr>
          <a:xfrm>
            <a:off x="554736" y="3737781"/>
            <a:ext cx="2154343" cy="1192943"/>
          </a:xfrm>
          <a:prstGeom prst="rect">
            <a:avLst/>
          </a:prstGeom>
          <a:solidFill>
            <a:srgbClr val="EBEBEB"/>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b="1" dirty="0" err="1"/>
              <a:t>Actual</a:t>
            </a:r>
            <a:endParaRPr lang="de-CH" b="1" dirty="0"/>
          </a:p>
          <a:p>
            <a:r>
              <a:rPr lang="de-CH" b="1" dirty="0"/>
              <a:t>Positive</a:t>
            </a:r>
          </a:p>
          <a:p>
            <a:r>
              <a:rPr lang="de-CH" b="1" dirty="0"/>
              <a:t> </a:t>
            </a:r>
            <a:r>
              <a:rPr lang="de-CH" dirty="0"/>
              <a:t>- </a:t>
            </a:r>
            <a:r>
              <a:rPr lang="de-CH" dirty="0" err="1"/>
              <a:t>defaulted</a:t>
            </a:r>
            <a:r>
              <a:rPr lang="de-CH" dirty="0"/>
              <a:t> </a:t>
            </a:r>
            <a:r>
              <a:rPr lang="de-CH" dirty="0" err="1"/>
              <a:t>loan</a:t>
            </a:r>
            <a:endParaRPr lang="de-CH" dirty="0"/>
          </a:p>
        </p:txBody>
      </p:sp>
      <p:sp>
        <p:nvSpPr>
          <p:cNvPr id="19" name="Marvinfilledtextbox">
            <a:extLst>
              <a:ext uri="{FF2B5EF4-FFF2-40B4-BE49-F238E27FC236}">
                <a16:creationId xmlns:a16="http://schemas.microsoft.com/office/drawing/2014/main" id="{D76BB74E-0A36-4BAD-AC5E-AAA8299B2C3E}"/>
              </a:ext>
            </a:extLst>
          </p:cNvPr>
          <p:cNvSpPr txBox="1">
            <a:spLocks/>
          </p:cNvSpPr>
          <p:nvPr>
            <p:custDataLst>
              <p:tags r:id="rId4"/>
            </p:custDataLst>
          </p:nvPr>
        </p:nvSpPr>
        <p:spPr>
          <a:xfrm>
            <a:off x="554736" y="4974422"/>
            <a:ext cx="2154343" cy="1192943"/>
          </a:xfrm>
          <a:prstGeom prst="rect">
            <a:avLst/>
          </a:prstGeom>
          <a:solidFill>
            <a:srgbClr val="EBEBEB"/>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b="1" dirty="0" err="1"/>
              <a:t>Actual</a:t>
            </a:r>
            <a:endParaRPr lang="de-CH" b="1" dirty="0"/>
          </a:p>
          <a:p>
            <a:r>
              <a:rPr lang="de-CH" b="1" dirty="0"/>
              <a:t>Negative</a:t>
            </a:r>
          </a:p>
          <a:p>
            <a:r>
              <a:rPr lang="de-CH" dirty="0"/>
              <a:t>- </a:t>
            </a:r>
            <a:r>
              <a:rPr lang="de-CH" dirty="0" err="1"/>
              <a:t>loan</a:t>
            </a:r>
            <a:r>
              <a:rPr lang="de-CH" dirty="0"/>
              <a:t> </a:t>
            </a:r>
            <a:r>
              <a:rPr lang="de-CH" dirty="0" err="1"/>
              <a:t>paid</a:t>
            </a:r>
            <a:r>
              <a:rPr lang="de-CH" dirty="0"/>
              <a:t> back</a:t>
            </a:r>
            <a:endParaRPr lang="en-US" dirty="0"/>
          </a:p>
        </p:txBody>
      </p:sp>
      <p:sp>
        <p:nvSpPr>
          <p:cNvPr id="21" name="Marvinfilledtextbox">
            <a:extLst>
              <a:ext uri="{FF2B5EF4-FFF2-40B4-BE49-F238E27FC236}">
                <a16:creationId xmlns:a16="http://schemas.microsoft.com/office/drawing/2014/main" id="{E37638A6-E084-42CC-915B-AD7DBAB3415E}"/>
              </a:ext>
            </a:extLst>
          </p:cNvPr>
          <p:cNvSpPr txBox="1">
            <a:spLocks/>
          </p:cNvSpPr>
          <p:nvPr>
            <p:custDataLst>
              <p:tags r:id="rId5"/>
            </p:custDataLst>
          </p:nvPr>
        </p:nvSpPr>
        <p:spPr>
          <a:xfrm>
            <a:off x="2803398" y="2488766"/>
            <a:ext cx="2154343" cy="1160407"/>
          </a:xfrm>
          <a:prstGeom prst="rect">
            <a:avLst/>
          </a:prstGeom>
          <a:solidFill>
            <a:srgbClr val="EBEBEB"/>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b="1" dirty="0" err="1"/>
              <a:t>Predict</a:t>
            </a:r>
            <a:r>
              <a:rPr lang="de-CH" b="1" dirty="0"/>
              <a:t> </a:t>
            </a:r>
            <a:r>
              <a:rPr lang="de-CH" b="1" dirty="0" err="1"/>
              <a:t>default</a:t>
            </a:r>
            <a:endParaRPr lang="de-CH" b="1" dirty="0"/>
          </a:p>
          <a:p>
            <a:r>
              <a:rPr lang="de-CH" dirty="0"/>
              <a:t>- do not </a:t>
            </a:r>
            <a:r>
              <a:rPr lang="de-CH" dirty="0" err="1"/>
              <a:t>give</a:t>
            </a:r>
            <a:r>
              <a:rPr lang="de-CH" dirty="0"/>
              <a:t> a </a:t>
            </a:r>
            <a:r>
              <a:rPr lang="de-CH" dirty="0" err="1"/>
              <a:t>loan</a:t>
            </a:r>
            <a:r>
              <a:rPr lang="de-CH" b="1" dirty="0"/>
              <a:t> </a:t>
            </a:r>
            <a:endParaRPr lang="en-US" b="1" dirty="0"/>
          </a:p>
        </p:txBody>
      </p:sp>
      <p:sp>
        <p:nvSpPr>
          <p:cNvPr id="22" name="Marvinfilledtextbox">
            <a:extLst>
              <a:ext uri="{FF2B5EF4-FFF2-40B4-BE49-F238E27FC236}">
                <a16:creationId xmlns:a16="http://schemas.microsoft.com/office/drawing/2014/main" id="{647C9828-434C-45C3-BB9B-5B354382C622}"/>
              </a:ext>
            </a:extLst>
          </p:cNvPr>
          <p:cNvSpPr txBox="1">
            <a:spLocks/>
          </p:cNvSpPr>
          <p:nvPr>
            <p:custDataLst>
              <p:tags r:id="rId6"/>
            </p:custDataLst>
          </p:nvPr>
        </p:nvSpPr>
        <p:spPr>
          <a:xfrm>
            <a:off x="2803398" y="4974426"/>
            <a:ext cx="2154343" cy="1192939"/>
          </a:xfrm>
          <a:prstGeom prst="rect">
            <a:avLst/>
          </a:prstGeom>
          <a:solidFill>
            <a:srgbClr val="FDE0D7"/>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t>Lost </a:t>
            </a:r>
            <a:r>
              <a:rPr lang="de-CH" b="1" dirty="0" err="1"/>
              <a:t>business</a:t>
            </a:r>
            <a:r>
              <a:rPr lang="de-CH" b="1" dirty="0"/>
              <a:t>!</a:t>
            </a:r>
          </a:p>
        </p:txBody>
      </p:sp>
      <p:sp>
        <p:nvSpPr>
          <p:cNvPr id="23" name="Marvinfilledtextbox">
            <a:extLst>
              <a:ext uri="{FF2B5EF4-FFF2-40B4-BE49-F238E27FC236}">
                <a16:creationId xmlns:a16="http://schemas.microsoft.com/office/drawing/2014/main" id="{F3356A69-79A4-4E6D-AE3F-DA5DB8166615}"/>
              </a:ext>
            </a:extLst>
          </p:cNvPr>
          <p:cNvSpPr txBox="1">
            <a:spLocks/>
          </p:cNvSpPr>
          <p:nvPr>
            <p:custDataLst>
              <p:tags r:id="rId7"/>
            </p:custDataLst>
          </p:nvPr>
        </p:nvSpPr>
        <p:spPr>
          <a:xfrm>
            <a:off x="2803398" y="3737781"/>
            <a:ext cx="2154343" cy="1192939"/>
          </a:xfrm>
          <a:prstGeom prst="rect">
            <a:avLst/>
          </a:prstGeom>
          <a:solidFill>
            <a:srgbClr val="3C96B4">
              <a:alpha val="45000"/>
            </a:srgbClr>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err="1"/>
              <a:t>Prevented</a:t>
            </a:r>
            <a:r>
              <a:rPr lang="de-CH" b="1" dirty="0"/>
              <a:t> </a:t>
            </a:r>
            <a:r>
              <a:rPr lang="de-CH" b="1" dirty="0" err="1"/>
              <a:t>loss</a:t>
            </a:r>
            <a:endParaRPr lang="de-CH" b="1" dirty="0"/>
          </a:p>
        </p:txBody>
      </p:sp>
      <p:sp>
        <p:nvSpPr>
          <p:cNvPr id="25" name="Marvinfilledtextbox">
            <a:extLst>
              <a:ext uri="{FF2B5EF4-FFF2-40B4-BE49-F238E27FC236}">
                <a16:creationId xmlns:a16="http://schemas.microsoft.com/office/drawing/2014/main" id="{47373796-E436-441E-96EA-CA5E828B3398}"/>
              </a:ext>
            </a:extLst>
          </p:cNvPr>
          <p:cNvSpPr txBox="1">
            <a:spLocks/>
          </p:cNvSpPr>
          <p:nvPr>
            <p:custDataLst>
              <p:tags r:id="rId8"/>
            </p:custDataLst>
          </p:nvPr>
        </p:nvSpPr>
        <p:spPr>
          <a:xfrm>
            <a:off x="5052057" y="2488766"/>
            <a:ext cx="2154343" cy="1160407"/>
          </a:xfrm>
          <a:prstGeom prst="rect">
            <a:avLst/>
          </a:prstGeom>
          <a:solidFill>
            <a:srgbClr val="EBEBEB"/>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b="1" dirty="0"/>
              <a:t>Predict no default</a:t>
            </a:r>
            <a:br>
              <a:rPr lang="en-US" b="1" dirty="0"/>
            </a:br>
            <a:r>
              <a:rPr lang="en-US" dirty="0"/>
              <a:t> - give out loan</a:t>
            </a:r>
          </a:p>
        </p:txBody>
      </p:sp>
      <p:sp>
        <p:nvSpPr>
          <p:cNvPr id="26" name="Marvinfilledtextbox">
            <a:extLst>
              <a:ext uri="{FF2B5EF4-FFF2-40B4-BE49-F238E27FC236}">
                <a16:creationId xmlns:a16="http://schemas.microsoft.com/office/drawing/2014/main" id="{1ACCC6BD-93FC-4D25-84BC-63056A079B4D}"/>
              </a:ext>
            </a:extLst>
          </p:cNvPr>
          <p:cNvSpPr txBox="1">
            <a:spLocks/>
          </p:cNvSpPr>
          <p:nvPr>
            <p:custDataLst>
              <p:tags r:id="rId9"/>
            </p:custDataLst>
          </p:nvPr>
        </p:nvSpPr>
        <p:spPr>
          <a:xfrm>
            <a:off x="5052057" y="3737781"/>
            <a:ext cx="2154343" cy="1192939"/>
          </a:xfrm>
          <a:prstGeom prst="rect">
            <a:avLst/>
          </a:prstGeom>
          <a:solidFill>
            <a:srgbClr val="FDE0D7"/>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err="1"/>
              <a:t>Costly</a:t>
            </a:r>
            <a:r>
              <a:rPr lang="de-CH" b="1" dirty="0"/>
              <a:t> </a:t>
            </a:r>
            <a:r>
              <a:rPr lang="de-CH" b="1" dirty="0" err="1"/>
              <a:t>prediction</a:t>
            </a:r>
            <a:r>
              <a:rPr lang="de-CH" b="1" dirty="0"/>
              <a:t> </a:t>
            </a:r>
            <a:r>
              <a:rPr lang="de-CH" b="1" dirty="0" err="1"/>
              <a:t>error</a:t>
            </a:r>
            <a:endParaRPr lang="de-CH" b="1" dirty="0"/>
          </a:p>
        </p:txBody>
      </p:sp>
      <p:sp>
        <p:nvSpPr>
          <p:cNvPr id="27" name="Marvinfilledtextbox">
            <a:extLst>
              <a:ext uri="{FF2B5EF4-FFF2-40B4-BE49-F238E27FC236}">
                <a16:creationId xmlns:a16="http://schemas.microsoft.com/office/drawing/2014/main" id="{CA015B7D-96F8-4E2A-8E3F-346191437FD8}"/>
              </a:ext>
            </a:extLst>
          </p:cNvPr>
          <p:cNvSpPr txBox="1">
            <a:spLocks/>
          </p:cNvSpPr>
          <p:nvPr>
            <p:custDataLst>
              <p:tags r:id="rId10"/>
            </p:custDataLst>
          </p:nvPr>
        </p:nvSpPr>
        <p:spPr>
          <a:xfrm>
            <a:off x="5052057" y="4974426"/>
            <a:ext cx="2154343" cy="1192939"/>
          </a:xfrm>
          <a:prstGeom prst="rect">
            <a:avLst/>
          </a:prstGeom>
          <a:solidFill>
            <a:srgbClr val="3C96B4">
              <a:alpha val="45000"/>
            </a:srgbClr>
          </a:solidFill>
          <a:ln w="12700">
            <a:solidFill>
              <a:schemeClr val="bg1"/>
            </a:solidFill>
          </a:ln>
        </p:spPr>
        <p:txBody>
          <a:bodyPr vert="horz" lIns="76200" tIns="76200" rIns="76200" bIns="76200"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err="1"/>
              <a:t>Good</a:t>
            </a:r>
            <a:r>
              <a:rPr lang="de-CH" b="1" dirty="0"/>
              <a:t> </a:t>
            </a:r>
            <a:r>
              <a:rPr lang="de-CH" b="1" dirty="0" err="1"/>
              <a:t>business</a:t>
            </a:r>
            <a:endParaRPr lang="de-CH" b="1" dirty="0"/>
          </a:p>
        </p:txBody>
      </p:sp>
      <p:sp>
        <p:nvSpPr>
          <p:cNvPr id="29" name="TextBox 28">
            <a:extLst>
              <a:ext uri="{FF2B5EF4-FFF2-40B4-BE49-F238E27FC236}">
                <a16:creationId xmlns:a16="http://schemas.microsoft.com/office/drawing/2014/main" id="{EA84A491-5B90-4B85-8384-04266FE66AD5}"/>
              </a:ext>
            </a:extLst>
          </p:cNvPr>
          <p:cNvSpPr txBox="1">
            <a:spLocks/>
          </p:cNvSpPr>
          <p:nvPr/>
        </p:nvSpPr>
        <p:spPr bwMode="gray">
          <a:xfrm>
            <a:off x="554736" y="2046664"/>
            <a:ext cx="6651664" cy="307777"/>
          </a:xfrm>
          <a:prstGeom prst="rect">
            <a:avLst/>
          </a:prstGeom>
        </p:spPr>
        <p:txBody>
          <a:bodyPr vert="horz" wrap="square" lIns="0" tIns="0" rIns="0" bIns="0" rtlCol="0" anchor="b"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en-US" sz="2000" b="1" dirty="0"/>
              <a:t>Confusion matrix </a:t>
            </a:r>
          </a:p>
        </p:txBody>
      </p:sp>
      <p:cxnSp>
        <p:nvCxnSpPr>
          <p:cNvPr id="30" name="Straight Arrow Connector 29">
            <a:extLst>
              <a:ext uri="{FF2B5EF4-FFF2-40B4-BE49-F238E27FC236}">
                <a16:creationId xmlns:a16="http://schemas.microsoft.com/office/drawing/2014/main" id="{2DC9D6C1-E553-4AFE-9F66-1878E20FAB91}"/>
              </a:ext>
            </a:extLst>
          </p:cNvPr>
          <p:cNvCxnSpPr/>
          <p:nvPr/>
        </p:nvCxnSpPr>
        <p:spPr>
          <a:xfrm>
            <a:off x="554736" y="2432815"/>
            <a:ext cx="6651664" cy="0"/>
          </a:xfrm>
          <a:prstGeom prst="straightConnector1">
            <a:avLst/>
          </a:prstGeom>
          <a:ln w="1270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17854D-BB24-44A6-8DED-81A82128F603}"/>
              </a:ext>
            </a:extLst>
          </p:cNvPr>
          <p:cNvSpPr txBox="1"/>
          <p:nvPr/>
        </p:nvSpPr>
        <p:spPr>
          <a:xfrm>
            <a:off x="7324320" y="2488766"/>
            <a:ext cx="4312944"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800" dirty="0">
                <a:cs typeface="+mn-cs"/>
              </a:rPr>
              <a:t>Maximize the return on investment on new </a:t>
            </a:r>
            <a:r>
              <a:rPr lang="en-US" sz="1800">
                <a:cs typeface="+mn-cs"/>
              </a:rPr>
              <a:t>loans?</a:t>
            </a:r>
            <a:endParaRPr lang="en-US" sz="1800" dirty="0">
              <a:cs typeface="+mn-cs"/>
            </a:endParaRPr>
          </a:p>
        </p:txBody>
      </p:sp>
      <p:sp>
        <p:nvSpPr>
          <p:cNvPr id="35" name="TextBox 34">
            <a:extLst>
              <a:ext uri="{FF2B5EF4-FFF2-40B4-BE49-F238E27FC236}">
                <a16:creationId xmlns:a16="http://schemas.microsoft.com/office/drawing/2014/main" id="{1830CE3D-A191-480A-95A3-D868BBB621FC}"/>
              </a:ext>
            </a:extLst>
          </p:cNvPr>
          <p:cNvSpPr txBox="1"/>
          <p:nvPr/>
        </p:nvSpPr>
        <p:spPr>
          <a:xfrm>
            <a:off x="7324320" y="3207469"/>
            <a:ext cx="4312944"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800" dirty="0">
                <a:cs typeface="+mn-cs"/>
              </a:rPr>
              <a:t>Maximize total </a:t>
            </a:r>
            <a:r>
              <a:rPr lang="en-US" sz="1800">
                <a:cs typeface="+mn-cs"/>
              </a:rPr>
              <a:t>profits?</a:t>
            </a:r>
            <a:endParaRPr lang="en-US" sz="1800" dirty="0">
              <a:cs typeface="+mn-cs"/>
            </a:endParaRPr>
          </a:p>
        </p:txBody>
      </p:sp>
      <p:sp>
        <p:nvSpPr>
          <p:cNvPr id="37" name="TextBox 36">
            <a:extLst>
              <a:ext uri="{FF2B5EF4-FFF2-40B4-BE49-F238E27FC236}">
                <a16:creationId xmlns:a16="http://schemas.microsoft.com/office/drawing/2014/main" id="{5549807C-002B-4B61-A698-35B85FDEA3A0}"/>
              </a:ext>
            </a:extLst>
          </p:cNvPr>
          <p:cNvSpPr txBox="1"/>
          <p:nvPr/>
        </p:nvSpPr>
        <p:spPr>
          <a:xfrm>
            <a:off x="7324320" y="3649173"/>
            <a:ext cx="4312944"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800" dirty="0">
                <a:cs typeface="+mn-cs"/>
              </a:rPr>
              <a:t>Grow the business to capture </a:t>
            </a:r>
            <a:r>
              <a:rPr lang="en-US" sz="1800">
                <a:cs typeface="+mn-cs"/>
              </a:rPr>
              <a:t>market share</a:t>
            </a:r>
            <a:endParaRPr lang="en-US" sz="1800" dirty="0">
              <a:cs typeface="+mn-cs"/>
            </a:endParaRPr>
          </a:p>
        </p:txBody>
      </p:sp>
    </p:spTree>
    <p:extLst>
      <p:ext uri="{BB962C8B-B14F-4D97-AF65-F5344CB8AC3E}">
        <p14:creationId xmlns:p14="http://schemas.microsoft.com/office/powerpoint/2010/main" val="27470706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 name="Object 82" hidden="1"/>
          <p:cNvGraphicFramePr>
            <a:graphicFrameLocks noChangeAspect="1"/>
          </p:cNvGraphicFramePr>
          <p:nvPr>
            <p:custDataLst>
              <p:tags r:id="rId1"/>
            </p:custDataLst>
          </p:nvPr>
        </p:nvGraphicFramePr>
        <p:xfrm>
          <a:off x="1525892" y="1622"/>
          <a:ext cx="1619" cy="1619"/>
        </p:xfrm>
        <a:graphic>
          <a:graphicData uri="http://schemas.openxmlformats.org/presentationml/2006/ole">
            <mc:AlternateContent xmlns:mc="http://schemas.openxmlformats.org/markup-compatibility/2006">
              <mc:Choice xmlns:v="urn:schemas-microsoft-com:vml" Requires="v">
                <p:oleObj name="think-cell Slide" r:id="rId13" imgW="526" imgH="526" progId="TCLayout.ActiveDocument.1">
                  <p:embed/>
                </p:oleObj>
              </mc:Choice>
              <mc:Fallback>
                <p:oleObj name="think-cell Slide" r:id="rId13" imgW="526" imgH="526" progId="TCLayout.ActiveDocument.1">
                  <p:embed/>
                  <p:pic>
                    <p:nvPicPr>
                      <p:cNvPr id="83" name="Object 82" hidden="1"/>
                      <p:cNvPicPr/>
                      <p:nvPr/>
                    </p:nvPicPr>
                    <p:blipFill>
                      <a:blip r:embed="rId14"/>
                      <a:stretch>
                        <a:fillRect/>
                      </a:stretch>
                    </p:blipFill>
                    <p:spPr>
                      <a:xfrm>
                        <a:off x="1525892" y="1622"/>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35BF41C-B319-4A74-9058-282DA20CE0C9}"/>
              </a:ext>
            </a:extLst>
          </p:cNvPr>
          <p:cNvSpPr/>
          <p:nvPr>
            <p:custDataLst>
              <p:tags r:id="rId2"/>
            </p:custDataLst>
          </p:nvPr>
        </p:nvSpPr>
        <p:spPr>
          <a:xfrm>
            <a:off x="9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500" b="1" dirty="0" err="1">
              <a:solidFill>
                <a:schemeClr val="tx1"/>
              </a:solidFill>
              <a:latin typeface="Georgia" panose="02040502050405020303" pitchFamily="18" charset="0"/>
              <a:ea typeface="+mj-ea"/>
              <a:cs typeface="+mj-cs"/>
              <a:sym typeface="Georgia" panose="02040502050405020303" pitchFamily="18" charset="0"/>
            </a:endParaRPr>
          </a:p>
        </p:txBody>
      </p:sp>
      <p:sp>
        <p:nvSpPr>
          <p:cNvPr id="2" name="Title 1"/>
          <p:cNvSpPr>
            <a:spLocks noGrp="1"/>
          </p:cNvSpPr>
          <p:nvPr>
            <p:ph type="title"/>
          </p:nvPr>
        </p:nvSpPr>
        <p:spPr bwMode="gray">
          <a:xfrm>
            <a:off x="554736" y="10521"/>
            <a:ext cx="11082528" cy="115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FFFFFF"/>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en-US" dirty="0"/>
              <a:t>Most models predict probability scores rather than a yes/no decision – to create a confusion matrix a probability threshold needs to be chosen</a:t>
            </a:r>
          </a:p>
        </p:txBody>
      </p:sp>
      <p:sp>
        <p:nvSpPr>
          <p:cNvPr id="10" name="1. On-page tracker">
            <a:extLst>
              <a:ext uri="{FF2B5EF4-FFF2-40B4-BE49-F238E27FC236}">
                <a16:creationId xmlns:a16="http://schemas.microsoft.com/office/drawing/2014/main" id="{DD90CF51-AEF5-484C-BB50-7D74B5778112}"/>
              </a:ext>
            </a:extLst>
          </p:cNvPr>
          <p:cNvSpPr>
            <a:spLocks noGrp="1"/>
          </p:cNvSpPr>
          <p:nvPr>
            <p:ph type="body" sz="quarter" idx="17"/>
            <p:custDataLst>
              <p:tags r:id="rId3"/>
            </p:custDataLst>
          </p:nvPr>
        </p:nvSpPr>
        <p:spPr/>
        <p:txBody>
          <a:bodyPr/>
          <a:lstStyle/>
          <a:p>
            <a:endParaRPr lang="en-GB"/>
          </a:p>
        </p:txBody>
      </p:sp>
      <p:sp>
        <p:nvSpPr>
          <p:cNvPr id="128" name="Rectangle 2"/>
          <p:cNvSpPr txBox="1">
            <a:spLocks/>
          </p:cNvSpPr>
          <p:nvPr>
            <p:custDataLst>
              <p:tags r:id="rId4"/>
            </p:custDataLst>
          </p:nvPr>
        </p:nvSpPr>
        <p:spPr>
          <a:xfrm>
            <a:off x="564092" y="1809820"/>
            <a:ext cx="4478834" cy="196989"/>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marL="0" lvl="0" indent="0" defTabSz="895350" eaLnBrk="1" hangingPunct="1">
              <a:buClr>
                <a:schemeClr val="tx2"/>
              </a:buClr>
              <a:defRPr>
                <a:latin typeface="+mn-lt"/>
              </a:defRPr>
            </a:lvl1pPr>
            <a:lvl2pPr marL="193675" lvl="1" indent="-192088" defTabSz="895350" eaLnBrk="1" hangingPunct="1">
              <a:buClr>
                <a:schemeClr val="tx2"/>
              </a:buClr>
              <a:buSzPct val="125000"/>
              <a:buFont typeface="Arial" charset="0"/>
              <a:buChar char="▪"/>
              <a:defRPr>
                <a:latin typeface="+mn-lt"/>
              </a:defRPr>
            </a:lvl2pPr>
            <a:lvl3pPr marL="457200" lvl="2" indent="-261938" defTabSz="895350" eaLnBrk="1" hangingPunct="1">
              <a:buClr>
                <a:schemeClr val="tx2"/>
              </a:buClr>
              <a:buSzPct val="120000"/>
              <a:buFont typeface="Arial" charset="0"/>
              <a:buChar char="–"/>
              <a:defRPr>
                <a:latin typeface="+mn-lt"/>
              </a:defRPr>
            </a:lvl3pPr>
            <a:lvl4pPr marL="614363" lvl="3" indent="-155575" defTabSz="895350" eaLnBrk="1" hangingPunct="1">
              <a:buClr>
                <a:schemeClr val="tx2"/>
              </a:buClr>
              <a:buSzPct val="120000"/>
              <a:buFont typeface="Arial" charset="0"/>
              <a:buChar char="▫"/>
              <a:defRPr>
                <a:latin typeface="+mn-lt"/>
              </a:defRPr>
            </a:lvl4pPr>
            <a:lvl5pPr marL="746125" lvl="4"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r>
              <a:rPr lang="en-US" sz="1400" b="1" dirty="0"/>
              <a:t>Many models predict a probability score Pr(Positive)</a:t>
            </a:r>
          </a:p>
        </p:txBody>
      </p:sp>
      <p:cxnSp>
        <p:nvCxnSpPr>
          <p:cNvPr id="4" name="Straight Arrow Connector 3">
            <a:extLst>
              <a:ext uri="{FF2B5EF4-FFF2-40B4-BE49-F238E27FC236}">
                <a16:creationId xmlns:a16="http://schemas.microsoft.com/office/drawing/2014/main" id="{0279E502-4783-4254-A5B3-C6B30BF11945}"/>
              </a:ext>
            </a:extLst>
          </p:cNvPr>
          <p:cNvCxnSpPr>
            <a:cxnSpLocks/>
          </p:cNvCxnSpPr>
          <p:nvPr/>
        </p:nvCxnSpPr>
        <p:spPr>
          <a:xfrm>
            <a:off x="554736" y="2028261"/>
            <a:ext cx="4478834" cy="0"/>
          </a:xfrm>
          <a:prstGeom prst="straightConnector1">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157" name="Rectangle 2"/>
          <p:cNvSpPr txBox="1">
            <a:spLocks/>
          </p:cNvSpPr>
          <p:nvPr>
            <p:custDataLst>
              <p:tags r:id="rId5"/>
            </p:custDataLst>
          </p:nvPr>
        </p:nvSpPr>
        <p:spPr>
          <a:xfrm>
            <a:off x="5596585" y="2089969"/>
            <a:ext cx="4957746" cy="168847"/>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a:latin typeface="+mn-lt"/>
              </a:defRPr>
            </a:lvl1pPr>
            <a:lvl2pPr marL="193675" lvl="1" indent="-192088" defTabSz="895350" eaLnBrk="1" hangingPunct="1">
              <a:buClr>
                <a:schemeClr val="tx2"/>
              </a:buClr>
              <a:buSzPct val="125000"/>
              <a:buFont typeface="Arial" charset="0"/>
              <a:buChar char="▪"/>
              <a:defRPr>
                <a:latin typeface="+mn-lt"/>
              </a:defRPr>
            </a:lvl2pPr>
            <a:lvl3pPr marL="457200" lvl="2" indent="-261938" defTabSz="895350" eaLnBrk="1" hangingPunct="1">
              <a:buClr>
                <a:schemeClr val="tx2"/>
              </a:buClr>
              <a:buSzPct val="120000"/>
              <a:buFont typeface="Arial" charset="0"/>
              <a:buChar char="–"/>
              <a:defRPr>
                <a:latin typeface="+mn-lt"/>
              </a:defRPr>
            </a:lvl3pPr>
            <a:lvl4pPr marL="614363" lvl="3" indent="-155575" defTabSz="895350" eaLnBrk="1" hangingPunct="1">
              <a:buClr>
                <a:schemeClr val="tx2"/>
              </a:buClr>
              <a:buSzPct val="120000"/>
              <a:buFont typeface="Arial" charset="0"/>
              <a:buChar char="▫"/>
              <a:defRPr>
                <a:latin typeface="+mn-lt"/>
              </a:defRPr>
            </a:lvl4pPr>
            <a:lvl5pPr marL="746125" lvl="4"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r>
              <a:rPr lang="en-US" sz="1200" b="1" dirty="0"/>
              <a:t> … and counting observations</a:t>
            </a:r>
          </a:p>
        </p:txBody>
      </p:sp>
      <p:sp>
        <p:nvSpPr>
          <p:cNvPr id="130" name="Rectangle 2"/>
          <p:cNvSpPr txBox="1">
            <a:spLocks/>
          </p:cNvSpPr>
          <p:nvPr>
            <p:custDataLst>
              <p:tags r:id="rId6"/>
            </p:custDataLst>
          </p:nvPr>
        </p:nvSpPr>
        <p:spPr>
          <a:xfrm>
            <a:off x="5596585" y="1612834"/>
            <a:ext cx="4957746" cy="393977"/>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marL="0" lvl="0" indent="0" defTabSz="895350" eaLnBrk="1" hangingPunct="1">
              <a:buClr>
                <a:schemeClr val="tx2"/>
              </a:buClr>
              <a:defRPr>
                <a:latin typeface="+mn-lt"/>
              </a:defRPr>
            </a:lvl1pPr>
            <a:lvl2pPr marL="193675" lvl="1" indent="-192088" defTabSz="895350" eaLnBrk="1" hangingPunct="1">
              <a:buClr>
                <a:schemeClr val="tx2"/>
              </a:buClr>
              <a:buSzPct val="125000"/>
              <a:buFont typeface="Arial" charset="0"/>
              <a:buChar char="▪"/>
              <a:defRPr>
                <a:latin typeface="+mn-lt"/>
              </a:defRPr>
            </a:lvl2pPr>
            <a:lvl3pPr marL="457200" lvl="2" indent="-261938" defTabSz="895350" eaLnBrk="1" hangingPunct="1">
              <a:buClr>
                <a:schemeClr val="tx2"/>
              </a:buClr>
              <a:buSzPct val="120000"/>
              <a:buFont typeface="Arial" charset="0"/>
              <a:buChar char="–"/>
              <a:defRPr>
                <a:latin typeface="+mn-lt"/>
              </a:defRPr>
            </a:lvl3pPr>
            <a:lvl4pPr marL="614363" lvl="3" indent="-155575" defTabSz="895350" eaLnBrk="1" hangingPunct="1">
              <a:buClr>
                <a:schemeClr val="tx2"/>
              </a:buClr>
              <a:buSzPct val="120000"/>
              <a:buFont typeface="Arial" charset="0"/>
              <a:buChar char="▫"/>
              <a:defRPr>
                <a:latin typeface="+mn-lt"/>
              </a:defRPr>
            </a:lvl4pPr>
            <a:lvl5pPr marL="746125" lvl="4"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r>
              <a:rPr lang="en-US" sz="1400" b="1" dirty="0"/>
              <a:t>The confusion matrix is then built by picking a threshold above which an observation is predicted as positive…</a:t>
            </a:r>
          </a:p>
        </p:txBody>
      </p:sp>
      <p:cxnSp>
        <p:nvCxnSpPr>
          <p:cNvPr id="5" name="Straight Arrow Connector 4">
            <a:extLst>
              <a:ext uri="{FF2B5EF4-FFF2-40B4-BE49-F238E27FC236}">
                <a16:creationId xmlns:a16="http://schemas.microsoft.com/office/drawing/2014/main" id="{F0A8C0A9-22FF-42C1-80E5-8703DC0D8288}"/>
              </a:ext>
            </a:extLst>
          </p:cNvPr>
          <p:cNvCxnSpPr/>
          <p:nvPr/>
        </p:nvCxnSpPr>
        <p:spPr>
          <a:xfrm>
            <a:off x="5596585" y="2028262"/>
            <a:ext cx="4957746" cy="0"/>
          </a:xfrm>
          <a:prstGeom prst="straightConnector1">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440" name="Rectangle 439"/>
          <p:cNvSpPr>
            <a:spLocks/>
          </p:cNvSpPr>
          <p:nvPr/>
        </p:nvSpPr>
        <p:spPr>
          <a:xfrm>
            <a:off x="554736" y="2689237"/>
            <a:ext cx="3973305" cy="163019"/>
          </a:xfrm>
          <a:prstGeom prst="rect">
            <a:avLst/>
          </a:prstGeom>
          <a:solidFill>
            <a:srgbClr val="E5546C">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E5546C"/>
              </a:solidFill>
            </a:endParaRPr>
          </a:p>
        </p:txBody>
      </p:sp>
      <p:sp>
        <p:nvSpPr>
          <p:cNvPr id="445" name="Rectangle 444"/>
          <p:cNvSpPr>
            <a:spLocks/>
          </p:cNvSpPr>
          <p:nvPr/>
        </p:nvSpPr>
        <p:spPr>
          <a:xfrm>
            <a:off x="554736" y="2882125"/>
            <a:ext cx="3973305" cy="163019"/>
          </a:xfrm>
          <a:prstGeom prst="rect">
            <a:avLst/>
          </a:prstGeom>
          <a:solidFill>
            <a:srgbClr val="E5546C">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E5546C"/>
              </a:solidFill>
            </a:endParaRPr>
          </a:p>
        </p:txBody>
      </p:sp>
      <p:sp>
        <p:nvSpPr>
          <p:cNvPr id="455" name="Rectangle 454"/>
          <p:cNvSpPr>
            <a:spLocks/>
          </p:cNvSpPr>
          <p:nvPr/>
        </p:nvSpPr>
        <p:spPr>
          <a:xfrm>
            <a:off x="554736" y="3267902"/>
            <a:ext cx="3973305" cy="163019"/>
          </a:xfrm>
          <a:prstGeom prst="rect">
            <a:avLst/>
          </a:prstGeom>
          <a:solidFill>
            <a:srgbClr val="E5546C">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E5546C"/>
              </a:solidFill>
            </a:endParaRPr>
          </a:p>
        </p:txBody>
      </p:sp>
      <p:sp>
        <p:nvSpPr>
          <p:cNvPr id="470" name="Rectangle 469"/>
          <p:cNvSpPr>
            <a:spLocks/>
          </p:cNvSpPr>
          <p:nvPr/>
        </p:nvSpPr>
        <p:spPr>
          <a:xfrm>
            <a:off x="554736" y="3846566"/>
            <a:ext cx="3973305" cy="163019"/>
          </a:xfrm>
          <a:prstGeom prst="rect">
            <a:avLst/>
          </a:prstGeom>
          <a:solidFill>
            <a:srgbClr val="E5546C">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E5546C"/>
              </a:solidFill>
            </a:endParaRPr>
          </a:p>
        </p:txBody>
      </p:sp>
      <p:sp>
        <p:nvSpPr>
          <p:cNvPr id="475" name="Rectangle 474"/>
          <p:cNvSpPr>
            <a:spLocks/>
          </p:cNvSpPr>
          <p:nvPr/>
        </p:nvSpPr>
        <p:spPr>
          <a:xfrm>
            <a:off x="554736" y="4039454"/>
            <a:ext cx="3973305" cy="163019"/>
          </a:xfrm>
          <a:prstGeom prst="rect">
            <a:avLst/>
          </a:prstGeom>
          <a:solidFill>
            <a:srgbClr val="E5546C">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E5546C"/>
              </a:solidFill>
            </a:endParaRPr>
          </a:p>
        </p:txBody>
      </p:sp>
      <p:sp>
        <p:nvSpPr>
          <p:cNvPr id="435" name="Rectangle 434"/>
          <p:cNvSpPr>
            <a:spLocks/>
          </p:cNvSpPr>
          <p:nvPr/>
        </p:nvSpPr>
        <p:spPr>
          <a:xfrm>
            <a:off x="554736" y="2496348"/>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450" name="Rectangle 449"/>
          <p:cNvSpPr>
            <a:spLocks/>
          </p:cNvSpPr>
          <p:nvPr/>
        </p:nvSpPr>
        <p:spPr>
          <a:xfrm>
            <a:off x="554736" y="3075013"/>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460" name="Rectangle 459"/>
          <p:cNvSpPr>
            <a:spLocks/>
          </p:cNvSpPr>
          <p:nvPr/>
        </p:nvSpPr>
        <p:spPr>
          <a:xfrm>
            <a:off x="554736" y="3460789"/>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465" name="Rectangle 464"/>
          <p:cNvSpPr>
            <a:spLocks/>
          </p:cNvSpPr>
          <p:nvPr/>
        </p:nvSpPr>
        <p:spPr>
          <a:xfrm>
            <a:off x="554736" y="3653677"/>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161" name="Rectangle 160"/>
          <p:cNvSpPr>
            <a:spLocks/>
          </p:cNvSpPr>
          <p:nvPr/>
        </p:nvSpPr>
        <p:spPr>
          <a:xfrm>
            <a:off x="564090" y="2303461"/>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480" name="Rectangle 479"/>
          <p:cNvSpPr>
            <a:spLocks/>
          </p:cNvSpPr>
          <p:nvPr/>
        </p:nvSpPr>
        <p:spPr>
          <a:xfrm>
            <a:off x="554736" y="4232342"/>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490" name="Rectangle 489"/>
          <p:cNvSpPr>
            <a:spLocks/>
          </p:cNvSpPr>
          <p:nvPr/>
        </p:nvSpPr>
        <p:spPr>
          <a:xfrm>
            <a:off x="554736" y="4642801"/>
            <a:ext cx="3973305" cy="163019"/>
          </a:xfrm>
          <a:prstGeom prst="rect">
            <a:avLst/>
          </a:prstGeom>
          <a:solidFill>
            <a:srgbClr val="E5546C">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E5546C"/>
              </a:solidFill>
            </a:endParaRPr>
          </a:p>
        </p:txBody>
      </p:sp>
      <p:sp>
        <p:nvSpPr>
          <p:cNvPr id="520" name="Rectangle 519"/>
          <p:cNvSpPr>
            <a:spLocks/>
          </p:cNvSpPr>
          <p:nvPr/>
        </p:nvSpPr>
        <p:spPr>
          <a:xfrm>
            <a:off x="554736" y="5800130"/>
            <a:ext cx="3973305" cy="163019"/>
          </a:xfrm>
          <a:prstGeom prst="rect">
            <a:avLst/>
          </a:prstGeom>
          <a:solidFill>
            <a:srgbClr val="E5546C">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E5546C"/>
              </a:solidFill>
            </a:endParaRPr>
          </a:p>
        </p:txBody>
      </p:sp>
      <p:sp>
        <p:nvSpPr>
          <p:cNvPr id="495" name="Rectangle 494"/>
          <p:cNvSpPr>
            <a:spLocks/>
          </p:cNvSpPr>
          <p:nvPr/>
        </p:nvSpPr>
        <p:spPr>
          <a:xfrm>
            <a:off x="554736" y="4835689"/>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500" name="Rectangle 499"/>
          <p:cNvSpPr>
            <a:spLocks/>
          </p:cNvSpPr>
          <p:nvPr/>
        </p:nvSpPr>
        <p:spPr>
          <a:xfrm>
            <a:off x="554736" y="5028577"/>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505" name="Rectangle 504"/>
          <p:cNvSpPr>
            <a:spLocks/>
          </p:cNvSpPr>
          <p:nvPr/>
        </p:nvSpPr>
        <p:spPr>
          <a:xfrm>
            <a:off x="554736" y="5221465"/>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510" name="Rectangle 509"/>
          <p:cNvSpPr>
            <a:spLocks/>
          </p:cNvSpPr>
          <p:nvPr/>
        </p:nvSpPr>
        <p:spPr>
          <a:xfrm>
            <a:off x="554736" y="5414353"/>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515" name="Rectangle 514"/>
          <p:cNvSpPr>
            <a:spLocks/>
          </p:cNvSpPr>
          <p:nvPr/>
        </p:nvSpPr>
        <p:spPr>
          <a:xfrm>
            <a:off x="554736" y="5607242"/>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485" name="Rectangle 484"/>
          <p:cNvSpPr>
            <a:spLocks/>
          </p:cNvSpPr>
          <p:nvPr/>
        </p:nvSpPr>
        <p:spPr>
          <a:xfrm>
            <a:off x="554736" y="4449913"/>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525" name="Rectangle 524"/>
          <p:cNvSpPr>
            <a:spLocks/>
          </p:cNvSpPr>
          <p:nvPr/>
        </p:nvSpPr>
        <p:spPr>
          <a:xfrm>
            <a:off x="554736" y="5993022"/>
            <a:ext cx="3973305" cy="163019"/>
          </a:xfrm>
          <a:prstGeom prst="rect">
            <a:avLst/>
          </a:prstGeom>
          <a:solidFill>
            <a:schemeClr val="accent3">
              <a:alpha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00" dirty="0">
              <a:solidFill>
                <a:srgbClr val="000000"/>
              </a:solidFill>
            </a:endParaRPr>
          </a:p>
        </p:txBody>
      </p:sp>
      <p:sp>
        <p:nvSpPr>
          <p:cNvPr id="180" name="Rectangle 179"/>
          <p:cNvSpPr>
            <a:spLocks/>
          </p:cNvSpPr>
          <p:nvPr/>
        </p:nvSpPr>
        <p:spPr>
          <a:xfrm>
            <a:off x="1908487" y="2096844"/>
            <a:ext cx="1783384" cy="16820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5550" tIns="0" rIns="15550" bIns="0" rtlCol="0" anchor="ctr">
            <a:spAutoFit/>
          </a:bodyPr>
          <a:lstStyle/>
          <a:p>
            <a:r>
              <a:rPr lang="de-CH" sz="1200" b="1" dirty="0">
                <a:solidFill>
                  <a:schemeClr val="tx1"/>
                </a:solidFill>
              </a:rPr>
              <a:t>Actual</a:t>
            </a:r>
          </a:p>
        </p:txBody>
      </p:sp>
      <p:sp>
        <p:nvSpPr>
          <p:cNvPr id="441" name="Rectangle 440"/>
          <p:cNvSpPr>
            <a:spLocks/>
          </p:cNvSpPr>
          <p:nvPr/>
        </p:nvSpPr>
        <p:spPr>
          <a:xfrm>
            <a:off x="1908487" y="2690402"/>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446" name="Rectangle 445"/>
          <p:cNvSpPr>
            <a:spLocks/>
          </p:cNvSpPr>
          <p:nvPr/>
        </p:nvSpPr>
        <p:spPr>
          <a:xfrm>
            <a:off x="1908487" y="2883291"/>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456" name="Rectangle 455"/>
          <p:cNvSpPr>
            <a:spLocks/>
          </p:cNvSpPr>
          <p:nvPr/>
        </p:nvSpPr>
        <p:spPr>
          <a:xfrm>
            <a:off x="1908487" y="3269068"/>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471" name="Rectangle 470"/>
          <p:cNvSpPr>
            <a:spLocks/>
          </p:cNvSpPr>
          <p:nvPr/>
        </p:nvSpPr>
        <p:spPr>
          <a:xfrm>
            <a:off x="1908487" y="3847731"/>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476" name="Rectangle 475"/>
          <p:cNvSpPr>
            <a:spLocks/>
          </p:cNvSpPr>
          <p:nvPr/>
        </p:nvSpPr>
        <p:spPr>
          <a:xfrm>
            <a:off x="1908487" y="4040619"/>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436" name="Rectangle 435"/>
          <p:cNvSpPr>
            <a:spLocks/>
          </p:cNvSpPr>
          <p:nvPr/>
        </p:nvSpPr>
        <p:spPr>
          <a:xfrm>
            <a:off x="1908487" y="2497514"/>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Positive</a:t>
            </a:r>
            <a:endParaRPr lang="en-US" sz="1000" dirty="0">
              <a:solidFill>
                <a:schemeClr val="tx1"/>
              </a:solidFill>
            </a:endParaRPr>
          </a:p>
        </p:txBody>
      </p:sp>
      <p:sp>
        <p:nvSpPr>
          <p:cNvPr id="451" name="Rectangle 450"/>
          <p:cNvSpPr>
            <a:spLocks/>
          </p:cNvSpPr>
          <p:nvPr/>
        </p:nvSpPr>
        <p:spPr>
          <a:xfrm>
            <a:off x="1908487" y="3076179"/>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Positive</a:t>
            </a:r>
            <a:endParaRPr lang="en-US" sz="1000" dirty="0">
              <a:solidFill>
                <a:schemeClr val="tx1"/>
              </a:solidFill>
            </a:endParaRPr>
          </a:p>
        </p:txBody>
      </p:sp>
      <p:sp>
        <p:nvSpPr>
          <p:cNvPr id="461" name="Rectangle 460"/>
          <p:cNvSpPr>
            <a:spLocks/>
          </p:cNvSpPr>
          <p:nvPr/>
        </p:nvSpPr>
        <p:spPr>
          <a:xfrm>
            <a:off x="1908487" y="3461955"/>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Positive</a:t>
            </a:r>
            <a:endParaRPr lang="en-US" sz="1000" dirty="0">
              <a:solidFill>
                <a:schemeClr val="tx1"/>
              </a:solidFill>
            </a:endParaRPr>
          </a:p>
        </p:txBody>
      </p:sp>
      <p:sp>
        <p:nvSpPr>
          <p:cNvPr id="466" name="Rectangle 465"/>
          <p:cNvSpPr>
            <a:spLocks/>
          </p:cNvSpPr>
          <p:nvPr/>
        </p:nvSpPr>
        <p:spPr>
          <a:xfrm>
            <a:off x="1908487" y="3654843"/>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Positive</a:t>
            </a:r>
            <a:endParaRPr lang="en-US" sz="1000" dirty="0">
              <a:solidFill>
                <a:schemeClr val="tx1"/>
              </a:solidFill>
            </a:endParaRPr>
          </a:p>
        </p:txBody>
      </p:sp>
      <p:sp>
        <p:nvSpPr>
          <p:cNvPr id="184" name="Rectangle 183"/>
          <p:cNvSpPr>
            <a:spLocks/>
          </p:cNvSpPr>
          <p:nvPr/>
        </p:nvSpPr>
        <p:spPr>
          <a:xfrm>
            <a:off x="1908487" y="2304627"/>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Positive</a:t>
            </a:r>
            <a:endParaRPr lang="en-US" sz="1000" dirty="0">
              <a:solidFill>
                <a:schemeClr val="tx1"/>
              </a:solidFill>
            </a:endParaRPr>
          </a:p>
        </p:txBody>
      </p:sp>
      <p:sp>
        <p:nvSpPr>
          <p:cNvPr id="481" name="Rectangle 480"/>
          <p:cNvSpPr>
            <a:spLocks/>
          </p:cNvSpPr>
          <p:nvPr/>
        </p:nvSpPr>
        <p:spPr>
          <a:xfrm>
            <a:off x="1908487" y="4233508"/>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Positive</a:t>
            </a:r>
            <a:endParaRPr lang="en-US" sz="1000" dirty="0">
              <a:solidFill>
                <a:schemeClr val="tx1"/>
              </a:solidFill>
            </a:endParaRPr>
          </a:p>
        </p:txBody>
      </p:sp>
      <p:sp>
        <p:nvSpPr>
          <p:cNvPr id="491" name="Rectangle 490"/>
          <p:cNvSpPr>
            <a:spLocks/>
          </p:cNvSpPr>
          <p:nvPr/>
        </p:nvSpPr>
        <p:spPr>
          <a:xfrm>
            <a:off x="1908487" y="4643967"/>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Positive</a:t>
            </a:r>
            <a:endParaRPr lang="en-US" sz="1000" dirty="0">
              <a:solidFill>
                <a:schemeClr val="tx1"/>
              </a:solidFill>
            </a:endParaRPr>
          </a:p>
        </p:txBody>
      </p:sp>
      <p:sp>
        <p:nvSpPr>
          <p:cNvPr id="521" name="Rectangle 520"/>
          <p:cNvSpPr>
            <a:spLocks/>
          </p:cNvSpPr>
          <p:nvPr/>
        </p:nvSpPr>
        <p:spPr>
          <a:xfrm>
            <a:off x="1908487" y="5801295"/>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Positive</a:t>
            </a:r>
            <a:endParaRPr lang="en-US" sz="1000" dirty="0">
              <a:solidFill>
                <a:schemeClr val="tx1"/>
              </a:solidFill>
            </a:endParaRPr>
          </a:p>
        </p:txBody>
      </p:sp>
      <p:sp>
        <p:nvSpPr>
          <p:cNvPr id="496" name="Rectangle 495"/>
          <p:cNvSpPr>
            <a:spLocks/>
          </p:cNvSpPr>
          <p:nvPr/>
        </p:nvSpPr>
        <p:spPr>
          <a:xfrm>
            <a:off x="1908487" y="4836855"/>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501" name="Rectangle 500"/>
          <p:cNvSpPr>
            <a:spLocks/>
          </p:cNvSpPr>
          <p:nvPr/>
        </p:nvSpPr>
        <p:spPr>
          <a:xfrm>
            <a:off x="1908487" y="5029743"/>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506" name="Rectangle 505"/>
          <p:cNvSpPr>
            <a:spLocks/>
          </p:cNvSpPr>
          <p:nvPr/>
        </p:nvSpPr>
        <p:spPr>
          <a:xfrm>
            <a:off x="1908487" y="5222631"/>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511" name="Rectangle 510"/>
          <p:cNvSpPr>
            <a:spLocks/>
          </p:cNvSpPr>
          <p:nvPr/>
        </p:nvSpPr>
        <p:spPr>
          <a:xfrm>
            <a:off x="1908487" y="5415519"/>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516" name="Rectangle 515"/>
          <p:cNvSpPr>
            <a:spLocks/>
          </p:cNvSpPr>
          <p:nvPr/>
        </p:nvSpPr>
        <p:spPr>
          <a:xfrm>
            <a:off x="1908487" y="5608407"/>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486" name="Rectangle 485"/>
          <p:cNvSpPr>
            <a:spLocks/>
          </p:cNvSpPr>
          <p:nvPr/>
        </p:nvSpPr>
        <p:spPr>
          <a:xfrm>
            <a:off x="1908487" y="4451078"/>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526" name="Rectangle 525"/>
          <p:cNvSpPr>
            <a:spLocks/>
          </p:cNvSpPr>
          <p:nvPr/>
        </p:nvSpPr>
        <p:spPr>
          <a:xfrm>
            <a:off x="1908487" y="5994188"/>
            <a:ext cx="1783384" cy="16068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noAutofit/>
          </a:bodyPr>
          <a:lstStyle/>
          <a:p>
            <a:r>
              <a:rPr lang="de-CH" sz="1000" dirty="0">
                <a:solidFill>
                  <a:schemeClr val="tx1"/>
                </a:solidFill>
              </a:rPr>
              <a:t>Negative</a:t>
            </a:r>
            <a:endParaRPr lang="en-US" sz="1000" dirty="0">
              <a:solidFill>
                <a:schemeClr val="tx1"/>
              </a:solidFill>
            </a:endParaRPr>
          </a:p>
        </p:txBody>
      </p:sp>
      <p:sp>
        <p:nvSpPr>
          <p:cNvPr id="181" name="Rectangle 180"/>
          <p:cNvSpPr>
            <a:spLocks/>
          </p:cNvSpPr>
          <p:nvPr/>
        </p:nvSpPr>
        <p:spPr>
          <a:xfrm>
            <a:off x="3890306" y="2096844"/>
            <a:ext cx="647089" cy="16820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de-CH" sz="1200" b="1" dirty="0">
                <a:solidFill>
                  <a:schemeClr val="tx1"/>
                </a:solidFill>
              </a:rPr>
              <a:t>Score</a:t>
            </a:r>
          </a:p>
        </p:txBody>
      </p:sp>
      <p:sp>
        <p:nvSpPr>
          <p:cNvPr id="442" name="Rectangle 441"/>
          <p:cNvSpPr>
            <a:spLocks/>
          </p:cNvSpPr>
          <p:nvPr/>
        </p:nvSpPr>
        <p:spPr>
          <a:xfrm>
            <a:off x="3890306" y="2706831"/>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0.96</a:t>
            </a:r>
            <a:endParaRPr lang="en-US" sz="1000" dirty="0">
              <a:solidFill>
                <a:schemeClr val="tx1"/>
              </a:solidFill>
            </a:endParaRPr>
          </a:p>
        </p:txBody>
      </p:sp>
      <p:sp>
        <p:nvSpPr>
          <p:cNvPr id="447" name="Rectangle 446"/>
          <p:cNvSpPr>
            <a:spLocks/>
          </p:cNvSpPr>
          <p:nvPr/>
        </p:nvSpPr>
        <p:spPr>
          <a:xfrm>
            <a:off x="3890306" y="2899719"/>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0.9</a:t>
            </a:r>
            <a:endParaRPr lang="en-US" sz="1000" dirty="0">
              <a:solidFill>
                <a:schemeClr val="tx1"/>
              </a:solidFill>
            </a:endParaRPr>
          </a:p>
        </p:txBody>
      </p:sp>
      <p:sp>
        <p:nvSpPr>
          <p:cNvPr id="457" name="Rectangle 456"/>
          <p:cNvSpPr>
            <a:spLocks/>
          </p:cNvSpPr>
          <p:nvPr/>
        </p:nvSpPr>
        <p:spPr>
          <a:xfrm>
            <a:off x="3890306" y="3285497"/>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0.87</a:t>
            </a:r>
            <a:endParaRPr lang="en-US" sz="1000" dirty="0">
              <a:solidFill>
                <a:schemeClr val="tx1"/>
              </a:solidFill>
            </a:endParaRPr>
          </a:p>
        </p:txBody>
      </p:sp>
      <p:sp>
        <p:nvSpPr>
          <p:cNvPr id="472" name="Rectangle 471"/>
          <p:cNvSpPr>
            <a:spLocks/>
          </p:cNvSpPr>
          <p:nvPr/>
        </p:nvSpPr>
        <p:spPr>
          <a:xfrm>
            <a:off x="3890306" y="3864160"/>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0.7</a:t>
            </a:r>
            <a:endParaRPr lang="en-US" sz="1000" dirty="0">
              <a:solidFill>
                <a:schemeClr val="tx1"/>
              </a:solidFill>
            </a:endParaRPr>
          </a:p>
        </p:txBody>
      </p:sp>
      <p:sp>
        <p:nvSpPr>
          <p:cNvPr id="477" name="Rectangle 476"/>
          <p:cNvSpPr>
            <a:spLocks/>
          </p:cNvSpPr>
          <p:nvPr/>
        </p:nvSpPr>
        <p:spPr>
          <a:xfrm>
            <a:off x="3890306" y="4057048"/>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0.6</a:t>
            </a:r>
            <a:endParaRPr lang="en-US" sz="1000" dirty="0">
              <a:solidFill>
                <a:schemeClr val="tx1"/>
              </a:solidFill>
            </a:endParaRPr>
          </a:p>
        </p:txBody>
      </p:sp>
      <p:sp>
        <p:nvSpPr>
          <p:cNvPr id="437" name="Rectangle 436"/>
          <p:cNvSpPr>
            <a:spLocks/>
          </p:cNvSpPr>
          <p:nvPr/>
        </p:nvSpPr>
        <p:spPr>
          <a:xfrm>
            <a:off x="3890306" y="2513943"/>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0.98</a:t>
            </a:r>
            <a:endParaRPr lang="en-US" sz="1000" dirty="0">
              <a:solidFill>
                <a:schemeClr val="tx1"/>
              </a:solidFill>
            </a:endParaRPr>
          </a:p>
        </p:txBody>
      </p:sp>
      <p:sp>
        <p:nvSpPr>
          <p:cNvPr id="452" name="Rectangle 451"/>
          <p:cNvSpPr>
            <a:spLocks/>
          </p:cNvSpPr>
          <p:nvPr/>
        </p:nvSpPr>
        <p:spPr>
          <a:xfrm>
            <a:off x="3890306" y="3092608"/>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0.88</a:t>
            </a:r>
            <a:endParaRPr lang="en-US" sz="1000" dirty="0">
              <a:solidFill>
                <a:schemeClr val="tx1"/>
              </a:solidFill>
            </a:endParaRPr>
          </a:p>
        </p:txBody>
      </p:sp>
      <p:sp>
        <p:nvSpPr>
          <p:cNvPr id="462" name="Rectangle 461"/>
          <p:cNvSpPr>
            <a:spLocks/>
          </p:cNvSpPr>
          <p:nvPr/>
        </p:nvSpPr>
        <p:spPr>
          <a:xfrm>
            <a:off x="3890306" y="3478384"/>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0.85</a:t>
            </a:r>
            <a:endParaRPr lang="en-US" sz="1000" dirty="0">
              <a:solidFill>
                <a:schemeClr val="tx1"/>
              </a:solidFill>
            </a:endParaRPr>
          </a:p>
        </p:txBody>
      </p:sp>
      <p:sp>
        <p:nvSpPr>
          <p:cNvPr id="467" name="Rectangle 466"/>
          <p:cNvSpPr>
            <a:spLocks/>
          </p:cNvSpPr>
          <p:nvPr/>
        </p:nvSpPr>
        <p:spPr>
          <a:xfrm>
            <a:off x="3890306" y="3671272"/>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0.8</a:t>
            </a:r>
            <a:endParaRPr lang="en-US" sz="1000" dirty="0">
              <a:solidFill>
                <a:schemeClr val="tx1"/>
              </a:solidFill>
            </a:endParaRPr>
          </a:p>
        </p:txBody>
      </p:sp>
      <p:sp>
        <p:nvSpPr>
          <p:cNvPr id="185" name="Rectangle 184"/>
          <p:cNvSpPr>
            <a:spLocks/>
          </p:cNvSpPr>
          <p:nvPr/>
        </p:nvSpPr>
        <p:spPr>
          <a:xfrm>
            <a:off x="3890306" y="2321056"/>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0.99</a:t>
            </a:r>
            <a:endParaRPr lang="en-US" sz="1000" dirty="0">
              <a:solidFill>
                <a:schemeClr val="tx1"/>
              </a:solidFill>
            </a:endParaRPr>
          </a:p>
        </p:txBody>
      </p:sp>
      <p:sp>
        <p:nvSpPr>
          <p:cNvPr id="482" name="Rectangle 481"/>
          <p:cNvSpPr>
            <a:spLocks/>
          </p:cNvSpPr>
          <p:nvPr/>
        </p:nvSpPr>
        <p:spPr>
          <a:xfrm>
            <a:off x="3890306" y="4249937"/>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0.5</a:t>
            </a:r>
            <a:endParaRPr lang="en-US" sz="1000" dirty="0">
              <a:solidFill>
                <a:schemeClr val="tx1"/>
              </a:solidFill>
            </a:endParaRPr>
          </a:p>
        </p:txBody>
      </p:sp>
      <p:sp>
        <p:nvSpPr>
          <p:cNvPr id="492" name="Rectangle 491"/>
          <p:cNvSpPr>
            <a:spLocks/>
          </p:cNvSpPr>
          <p:nvPr/>
        </p:nvSpPr>
        <p:spPr>
          <a:xfrm>
            <a:off x="3890306" y="4660396"/>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0.43</a:t>
            </a:r>
            <a:endParaRPr lang="en-US" sz="1000" dirty="0">
              <a:solidFill>
                <a:schemeClr val="tx1"/>
              </a:solidFill>
            </a:endParaRPr>
          </a:p>
        </p:txBody>
      </p:sp>
      <p:sp>
        <p:nvSpPr>
          <p:cNvPr id="522" name="Rectangle 521"/>
          <p:cNvSpPr>
            <a:spLocks/>
          </p:cNvSpPr>
          <p:nvPr/>
        </p:nvSpPr>
        <p:spPr>
          <a:xfrm>
            <a:off x="3890306" y="5817724"/>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0.05</a:t>
            </a:r>
            <a:endParaRPr lang="en-US" sz="1000" dirty="0">
              <a:solidFill>
                <a:schemeClr val="tx1"/>
              </a:solidFill>
            </a:endParaRPr>
          </a:p>
        </p:txBody>
      </p:sp>
      <p:sp>
        <p:nvSpPr>
          <p:cNvPr id="497" name="Rectangle 496"/>
          <p:cNvSpPr>
            <a:spLocks/>
          </p:cNvSpPr>
          <p:nvPr/>
        </p:nvSpPr>
        <p:spPr>
          <a:xfrm>
            <a:off x="3890306" y="4853284"/>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0.42</a:t>
            </a:r>
            <a:endParaRPr lang="en-US" sz="1000" dirty="0">
              <a:solidFill>
                <a:schemeClr val="tx1"/>
              </a:solidFill>
            </a:endParaRPr>
          </a:p>
        </p:txBody>
      </p:sp>
      <p:sp>
        <p:nvSpPr>
          <p:cNvPr id="502" name="Rectangle 501"/>
          <p:cNvSpPr>
            <a:spLocks/>
          </p:cNvSpPr>
          <p:nvPr/>
        </p:nvSpPr>
        <p:spPr>
          <a:xfrm>
            <a:off x="3890306" y="5046172"/>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0.28</a:t>
            </a:r>
            <a:endParaRPr lang="en-US" sz="1000" dirty="0">
              <a:solidFill>
                <a:schemeClr val="tx1"/>
              </a:solidFill>
            </a:endParaRPr>
          </a:p>
        </p:txBody>
      </p:sp>
      <p:sp>
        <p:nvSpPr>
          <p:cNvPr id="507" name="Rectangle 506"/>
          <p:cNvSpPr>
            <a:spLocks/>
          </p:cNvSpPr>
          <p:nvPr/>
        </p:nvSpPr>
        <p:spPr>
          <a:xfrm>
            <a:off x="3890306" y="5239060"/>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0.27</a:t>
            </a:r>
            <a:endParaRPr lang="en-US" sz="1000" dirty="0">
              <a:solidFill>
                <a:schemeClr val="tx1"/>
              </a:solidFill>
            </a:endParaRPr>
          </a:p>
        </p:txBody>
      </p:sp>
      <p:sp>
        <p:nvSpPr>
          <p:cNvPr id="512" name="Rectangle 511"/>
          <p:cNvSpPr>
            <a:spLocks/>
          </p:cNvSpPr>
          <p:nvPr/>
        </p:nvSpPr>
        <p:spPr>
          <a:xfrm>
            <a:off x="3890306" y="5431948"/>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0.23</a:t>
            </a:r>
            <a:endParaRPr lang="en-US" sz="1000" dirty="0">
              <a:solidFill>
                <a:schemeClr val="tx1"/>
              </a:solidFill>
            </a:endParaRPr>
          </a:p>
        </p:txBody>
      </p:sp>
      <p:sp>
        <p:nvSpPr>
          <p:cNvPr id="517" name="Rectangle 516"/>
          <p:cNvSpPr>
            <a:spLocks/>
          </p:cNvSpPr>
          <p:nvPr/>
        </p:nvSpPr>
        <p:spPr>
          <a:xfrm>
            <a:off x="3890306" y="5624836"/>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0.1</a:t>
            </a:r>
            <a:endParaRPr lang="en-US" sz="1000" dirty="0">
              <a:solidFill>
                <a:schemeClr val="tx1"/>
              </a:solidFill>
            </a:endParaRPr>
          </a:p>
        </p:txBody>
      </p:sp>
      <p:sp>
        <p:nvSpPr>
          <p:cNvPr id="487" name="Rectangle 486"/>
          <p:cNvSpPr>
            <a:spLocks/>
          </p:cNvSpPr>
          <p:nvPr/>
        </p:nvSpPr>
        <p:spPr>
          <a:xfrm>
            <a:off x="3890306" y="4467508"/>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0.45</a:t>
            </a:r>
            <a:endParaRPr lang="en-US" sz="1000" dirty="0">
              <a:solidFill>
                <a:schemeClr val="tx1"/>
              </a:solidFill>
            </a:endParaRPr>
          </a:p>
        </p:txBody>
      </p:sp>
      <p:sp>
        <p:nvSpPr>
          <p:cNvPr id="527" name="Rectangle 526"/>
          <p:cNvSpPr>
            <a:spLocks/>
          </p:cNvSpPr>
          <p:nvPr/>
        </p:nvSpPr>
        <p:spPr>
          <a:xfrm>
            <a:off x="3890306" y="6010617"/>
            <a:ext cx="647089"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noAutofit/>
          </a:bodyPr>
          <a:lstStyle/>
          <a:p>
            <a:pPr algn="r"/>
            <a:r>
              <a:rPr lang="de-CH" sz="1000" dirty="0">
                <a:solidFill>
                  <a:schemeClr val="tx1"/>
                </a:solidFill>
              </a:rPr>
              <a:t>0.03</a:t>
            </a:r>
            <a:endParaRPr lang="en-US" sz="1000" dirty="0">
              <a:solidFill>
                <a:schemeClr val="tx1"/>
              </a:solidFill>
            </a:endParaRPr>
          </a:p>
        </p:txBody>
      </p:sp>
      <p:sp>
        <p:nvSpPr>
          <p:cNvPr id="179" name="Rectangle 178"/>
          <p:cNvSpPr/>
          <p:nvPr/>
        </p:nvSpPr>
        <p:spPr>
          <a:xfrm>
            <a:off x="564091" y="2096524"/>
            <a:ext cx="1145964" cy="16884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5550" tIns="0" rIns="15550" bIns="0" rtlCol="0" anchor="ctr">
            <a:spAutoFit/>
          </a:bodyPr>
          <a:lstStyle/>
          <a:p>
            <a:r>
              <a:rPr lang="de-CH" sz="1200" b="1" dirty="0">
                <a:solidFill>
                  <a:schemeClr val="tx1"/>
                </a:solidFill>
              </a:rPr>
              <a:t>Observation</a:t>
            </a:r>
          </a:p>
        </p:txBody>
      </p:sp>
      <p:sp>
        <p:nvSpPr>
          <p:cNvPr id="443" name="Rectangle 442"/>
          <p:cNvSpPr/>
          <p:nvPr/>
        </p:nvSpPr>
        <p:spPr>
          <a:xfrm>
            <a:off x="987351" y="2706831"/>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3</a:t>
            </a:r>
            <a:endParaRPr lang="en-US" sz="1000" dirty="0">
              <a:solidFill>
                <a:schemeClr val="tx1"/>
              </a:solidFill>
            </a:endParaRPr>
          </a:p>
        </p:txBody>
      </p:sp>
      <p:sp>
        <p:nvSpPr>
          <p:cNvPr id="448" name="Rectangle 447"/>
          <p:cNvSpPr/>
          <p:nvPr/>
        </p:nvSpPr>
        <p:spPr>
          <a:xfrm>
            <a:off x="987351" y="2899719"/>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4</a:t>
            </a:r>
            <a:endParaRPr lang="en-US" sz="1000" dirty="0">
              <a:solidFill>
                <a:schemeClr val="tx1"/>
              </a:solidFill>
            </a:endParaRPr>
          </a:p>
        </p:txBody>
      </p:sp>
      <p:sp>
        <p:nvSpPr>
          <p:cNvPr id="458" name="Rectangle 457"/>
          <p:cNvSpPr/>
          <p:nvPr/>
        </p:nvSpPr>
        <p:spPr>
          <a:xfrm>
            <a:off x="987351" y="3285497"/>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6</a:t>
            </a:r>
            <a:endParaRPr lang="en-US" sz="1000" dirty="0">
              <a:solidFill>
                <a:schemeClr val="tx1"/>
              </a:solidFill>
            </a:endParaRPr>
          </a:p>
        </p:txBody>
      </p:sp>
      <p:sp>
        <p:nvSpPr>
          <p:cNvPr id="473" name="Rectangle 472"/>
          <p:cNvSpPr/>
          <p:nvPr/>
        </p:nvSpPr>
        <p:spPr>
          <a:xfrm>
            <a:off x="987351" y="3864160"/>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9</a:t>
            </a:r>
            <a:endParaRPr lang="en-US" sz="1000" dirty="0">
              <a:solidFill>
                <a:schemeClr val="tx1"/>
              </a:solidFill>
            </a:endParaRPr>
          </a:p>
        </p:txBody>
      </p:sp>
      <p:sp>
        <p:nvSpPr>
          <p:cNvPr id="478" name="Rectangle 477"/>
          <p:cNvSpPr/>
          <p:nvPr/>
        </p:nvSpPr>
        <p:spPr>
          <a:xfrm>
            <a:off x="987351" y="4057048"/>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10</a:t>
            </a:r>
            <a:endParaRPr lang="en-US" sz="1000" dirty="0">
              <a:solidFill>
                <a:schemeClr val="tx1"/>
              </a:solidFill>
            </a:endParaRPr>
          </a:p>
        </p:txBody>
      </p:sp>
      <p:sp>
        <p:nvSpPr>
          <p:cNvPr id="438" name="Rectangle 437"/>
          <p:cNvSpPr/>
          <p:nvPr/>
        </p:nvSpPr>
        <p:spPr>
          <a:xfrm>
            <a:off x="987351" y="2513943"/>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2</a:t>
            </a:r>
            <a:endParaRPr lang="en-US" sz="1000" dirty="0">
              <a:solidFill>
                <a:schemeClr val="tx1"/>
              </a:solidFill>
            </a:endParaRPr>
          </a:p>
        </p:txBody>
      </p:sp>
      <p:sp>
        <p:nvSpPr>
          <p:cNvPr id="453" name="Rectangle 452"/>
          <p:cNvSpPr/>
          <p:nvPr/>
        </p:nvSpPr>
        <p:spPr>
          <a:xfrm>
            <a:off x="987351" y="3092608"/>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5</a:t>
            </a:r>
            <a:endParaRPr lang="en-US" sz="1000" dirty="0">
              <a:solidFill>
                <a:schemeClr val="tx1"/>
              </a:solidFill>
            </a:endParaRPr>
          </a:p>
        </p:txBody>
      </p:sp>
      <p:sp>
        <p:nvSpPr>
          <p:cNvPr id="463" name="Rectangle 462"/>
          <p:cNvSpPr/>
          <p:nvPr/>
        </p:nvSpPr>
        <p:spPr>
          <a:xfrm>
            <a:off x="987351" y="3478384"/>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7</a:t>
            </a:r>
            <a:endParaRPr lang="en-US" sz="1000" dirty="0">
              <a:solidFill>
                <a:schemeClr val="tx1"/>
              </a:solidFill>
            </a:endParaRPr>
          </a:p>
        </p:txBody>
      </p:sp>
      <p:sp>
        <p:nvSpPr>
          <p:cNvPr id="468" name="Rectangle 467"/>
          <p:cNvSpPr/>
          <p:nvPr/>
        </p:nvSpPr>
        <p:spPr>
          <a:xfrm>
            <a:off x="987351" y="3671272"/>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8</a:t>
            </a:r>
            <a:endParaRPr lang="en-US" sz="1000" dirty="0">
              <a:solidFill>
                <a:schemeClr val="tx1"/>
              </a:solidFill>
            </a:endParaRPr>
          </a:p>
        </p:txBody>
      </p:sp>
      <p:sp>
        <p:nvSpPr>
          <p:cNvPr id="186" name="Rectangle 185"/>
          <p:cNvSpPr/>
          <p:nvPr/>
        </p:nvSpPr>
        <p:spPr>
          <a:xfrm>
            <a:off x="987351" y="2321056"/>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1</a:t>
            </a:r>
            <a:endParaRPr lang="en-US" sz="1000" dirty="0">
              <a:solidFill>
                <a:schemeClr val="tx1"/>
              </a:solidFill>
            </a:endParaRPr>
          </a:p>
        </p:txBody>
      </p:sp>
      <p:sp>
        <p:nvSpPr>
          <p:cNvPr id="483" name="Rectangle 482"/>
          <p:cNvSpPr/>
          <p:nvPr/>
        </p:nvSpPr>
        <p:spPr>
          <a:xfrm>
            <a:off x="987351" y="4249937"/>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11</a:t>
            </a:r>
            <a:endParaRPr lang="en-US" sz="1000" dirty="0">
              <a:solidFill>
                <a:schemeClr val="tx1"/>
              </a:solidFill>
            </a:endParaRPr>
          </a:p>
        </p:txBody>
      </p:sp>
      <p:sp>
        <p:nvSpPr>
          <p:cNvPr id="493" name="Rectangle 492"/>
          <p:cNvSpPr/>
          <p:nvPr/>
        </p:nvSpPr>
        <p:spPr>
          <a:xfrm>
            <a:off x="987351" y="4660396"/>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13</a:t>
            </a:r>
            <a:endParaRPr lang="en-US" sz="1000" dirty="0">
              <a:solidFill>
                <a:schemeClr val="tx1"/>
              </a:solidFill>
            </a:endParaRPr>
          </a:p>
        </p:txBody>
      </p:sp>
      <p:sp>
        <p:nvSpPr>
          <p:cNvPr id="523" name="Rectangle 522"/>
          <p:cNvSpPr/>
          <p:nvPr/>
        </p:nvSpPr>
        <p:spPr>
          <a:xfrm>
            <a:off x="987351" y="5817724"/>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19</a:t>
            </a:r>
            <a:endParaRPr lang="en-US" sz="1000" dirty="0">
              <a:solidFill>
                <a:schemeClr val="tx1"/>
              </a:solidFill>
            </a:endParaRPr>
          </a:p>
        </p:txBody>
      </p:sp>
      <p:sp>
        <p:nvSpPr>
          <p:cNvPr id="498" name="Rectangle 497"/>
          <p:cNvSpPr/>
          <p:nvPr/>
        </p:nvSpPr>
        <p:spPr>
          <a:xfrm>
            <a:off x="987351" y="4853284"/>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14</a:t>
            </a:r>
            <a:endParaRPr lang="en-US" sz="1000" dirty="0">
              <a:solidFill>
                <a:schemeClr val="tx1"/>
              </a:solidFill>
            </a:endParaRPr>
          </a:p>
        </p:txBody>
      </p:sp>
      <p:sp>
        <p:nvSpPr>
          <p:cNvPr id="503" name="Rectangle 502"/>
          <p:cNvSpPr/>
          <p:nvPr/>
        </p:nvSpPr>
        <p:spPr>
          <a:xfrm>
            <a:off x="987351" y="5046172"/>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15</a:t>
            </a:r>
            <a:endParaRPr lang="en-US" sz="1000" dirty="0">
              <a:solidFill>
                <a:schemeClr val="tx1"/>
              </a:solidFill>
            </a:endParaRPr>
          </a:p>
        </p:txBody>
      </p:sp>
      <p:sp>
        <p:nvSpPr>
          <p:cNvPr id="508" name="Rectangle 507"/>
          <p:cNvSpPr/>
          <p:nvPr/>
        </p:nvSpPr>
        <p:spPr>
          <a:xfrm>
            <a:off x="987351" y="5239060"/>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16</a:t>
            </a:r>
            <a:endParaRPr lang="en-US" sz="1000" dirty="0">
              <a:solidFill>
                <a:schemeClr val="tx1"/>
              </a:solidFill>
            </a:endParaRPr>
          </a:p>
        </p:txBody>
      </p:sp>
      <p:sp>
        <p:nvSpPr>
          <p:cNvPr id="513" name="Rectangle 512"/>
          <p:cNvSpPr/>
          <p:nvPr/>
        </p:nvSpPr>
        <p:spPr>
          <a:xfrm>
            <a:off x="987351" y="5431948"/>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17</a:t>
            </a:r>
            <a:endParaRPr lang="en-US" sz="1000" dirty="0">
              <a:solidFill>
                <a:schemeClr val="tx1"/>
              </a:solidFill>
            </a:endParaRPr>
          </a:p>
        </p:txBody>
      </p:sp>
      <p:sp>
        <p:nvSpPr>
          <p:cNvPr id="518" name="Rectangle 517"/>
          <p:cNvSpPr/>
          <p:nvPr/>
        </p:nvSpPr>
        <p:spPr>
          <a:xfrm>
            <a:off x="987351" y="5624836"/>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18</a:t>
            </a:r>
            <a:endParaRPr lang="en-US" sz="1000" dirty="0">
              <a:solidFill>
                <a:schemeClr val="tx1"/>
              </a:solidFill>
            </a:endParaRPr>
          </a:p>
        </p:txBody>
      </p:sp>
      <p:sp>
        <p:nvSpPr>
          <p:cNvPr id="488" name="Rectangle 487"/>
          <p:cNvSpPr/>
          <p:nvPr/>
        </p:nvSpPr>
        <p:spPr>
          <a:xfrm>
            <a:off x="987351" y="4467508"/>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12</a:t>
            </a:r>
            <a:endParaRPr lang="en-US" sz="1000" dirty="0">
              <a:solidFill>
                <a:schemeClr val="tx1"/>
              </a:solidFill>
            </a:endParaRPr>
          </a:p>
        </p:txBody>
      </p:sp>
      <p:sp>
        <p:nvSpPr>
          <p:cNvPr id="528" name="Rectangle 527"/>
          <p:cNvSpPr/>
          <p:nvPr/>
        </p:nvSpPr>
        <p:spPr>
          <a:xfrm>
            <a:off x="987351" y="6010617"/>
            <a:ext cx="299441" cy="1278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000" dirty="0">
                <a:solidFill>
                  <a:schemeClr val="tx1"/>
                </a:solidFill>
              </a:rPr>
              <a:t>20</a:t>
            </a:r>
            <a:endParaRPr lang="en-US" sz="1000" dirty="0">
              <a:solidFill>
                <a:schemeClr val="tx1"/>
              </a:solidFill>
            </a:endParaRPr>
          </a:p>
        </p:txBody>
      </p:sp>
      <p:cxnSp>
        <p:nvCxnSpPr>
          <p:cNvPr id="552" name="Straight Connector 551"/>
          <p:cNvCxnSpPr>
            <a:cxnSpLocks/>
          </p:cNvCxnSpPr>
          <p:nvPr/>
        </p:nvCxnSpPr>
        <p:spPr>
          <a:xfrm>
            <a:off x="554736" y="4422637"/>
            <a:ext cx="4478834" cy="0"/>
          </a:xfrm>
          <a:prstGeom prst="line">
            <a:avLst/>
          </a:prstGeom>
          <a:ln w="6350">
            <a:solidFill>
              <a:srgbClr val="B3B3B3"/>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19A24AC-3FF8-4EB0-B708-811CB3775734}"/>
              </a:ext>
            </a:extLst>
          </p:cNvPr>
          <p:cNvCxnSpPr>
            <a:cxnSpLocks/>
          </p:cNvCxnSpPr>
          <p:nvPr/>
        </p:nvCxnSpPr>
        <p:spPr>
          <a:xfrm>
            <a:off x="5315077" y="2111422"/>
            <a:ext cx="0" cy="4027023"/>
          </a:xfrm>
          <a:prstGeom prst="line">
            <a:avLst/>
          </a:prstGeom>
          <a:ln w="6350">
            <a:solidFill>
              <a:srgbClr val="B3B3B3"/>
            </a:solidFill>
            <a:prstDash val="soli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302BF9E-A9CF-4BAC-B665-42313F2C4227}"/>
              </a:ext>
            </a:extLst>
          </p:cNvPr>
          <p:cNvSpPr txBox="1">
            <a:spLocks/>
          </p:cNvSpPr>
          <p:nvPr/>
        </p:nvSpPr>
        <p:spPr>
          <a:xfrm rot="16200000">
            <a:off x="3845725" y="5202521"/>
            <a:ext cx="1687180" cy="184666"/>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1200" b="1" dirty="0">
                <a:cs typeface="+mn-cs"/>
              </a:rPr>
              <a:t>Predict negative</a:t>
            </a:r>
          </a:p>
        </p:txBody>
      </p:sp>
      <p:sp>
        <p:nvSpPr>
          <p:cNvPr id="34" name="TextBox 33">
            <a:extLst>
              <a:ext uri="{FF2B5EF4-FFF2-40B4-BE49-F238E27FC236}">
                <a16:creationId xmlns:a16="http://schemas.microsoft.com/office/drawing/2014/main" id="{173A0A09-308A-4B71-8632-05750062696A}"/>
              </a:ext>
            </a:extLst>
          </p:cNvPr>
          <p:cNvSpPr txBox="1">
            <a:spLocks/>
          </p:cNvSpPr>
          <p:nvPr/>
        </p:nvSpPr>
        <p:spPr>
          <a:xfrm rot="16200000">
            <a:off x="3643949" y="3256494"/>
            <a:ext cx="2090731" cy="184666"/>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1200" b="1" dirty="0">
                <a:cs typeface="+mn-cs"/>
              </a:rPr>
              <a:t>Predict positive</a:t>
            </a:r>
          </a:p>
        </p:txBody>
      </p:sp>
      <p:grpSp>
        <p:nvGrpSpPr>
          <p:cNvPr id="40" name="Group 39">
            <a:extLst>
              <a:ext uri="{FF2B5EF4-FFF2-40B4-BE49-F238E27FC236}">
                <a16:creationId xmlns:a16="http://schemas.microsoft.com/office/drawing/2014/main" id="{54673818-4AEA-4E62-8080-7121E56A80C9}"/>
              </a:ext>
            </a:extLst>
          </p:cNvPr>
          <p:cNvGrpSpPr/>
          <p:nvPr/>
        </p:nvGrpSpPr>
        <p:grpSpPr>
          <a:xfrm>
            <a:off x="5596584" y="2422339"/>
            <a:ext cx="4957741" cy="2625692"/>
            <a:chOff x="5596584" y="2898390"/>
            <a:chExt cx="4957741" cy="2625692"/>
          </a:xfrm>
        </p:grpSpPr>
        <p:sp>
          <p:nvSpPr>
            <p:cNvPr id="138" name="Marvinfilledtextbox"/>
            <p:cNvSpPr txBox="1">
              <a:spLocks/>
            </p:cNvSpPr>
            <p:nvPr>
              <p:custDataLst>
                <p:tags r:id="rId7"/>
              </p:custDataLst>
            </p:nvPr>
          </p:nvSpPr>
          <p:spPr>
            <a:xfrm>
              <a:off x="8943516" y="3416355"/>
              <a:ext cx="1610809" cy="1034909"/>
            </a:xfrm>
            <a:prstGeom prst="rect">
              <a:avLst/>
            </a:prstGeom>
            <a:solidFill>
              <a:srgbClr val="E6E6E6">
                <a:alpha val="30196"/>
              </a:srgbClr>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endParaRPr lang="de-CH" sz="1428" b="1" dirty="0">
                <a:solidFill>
                  <a:srgbClr val="FF0000"/>
                </a:solidFill>
              </a:endParaRPr>
            </a:p>
          </p:txBody>
        </p:sp>
        <p:sp>
          <p:nvSpPr>
            <p:cNvPr id="137" name="Marvinfilledtextbox"/>
            <p:cNvSpPr txBox="1">
              <a:spLocks/>
            </p:cNvSpPr>
            <p:nvPr>
              <p:custDataLst>
                <p:tags r:id="rId8"/>
              </p:custDataLst>
            </p:nvPr>
          </p:nvSpPr>
          <p:spPr>
            <a:xfrm>
              <a:off x="7290866" y="3416355"/>
              <a:ext cx="1610809" cy="1034909"/>
            </a:xfrm>
            <a:prstGeom prst="rect">
              <a:avLst/>
            </a:prstGeom>
            <a:solidFill>
              <a:srgbClr val="E6E6E6">
                <a:alpha val="30196"/>
              </a:srgbClr>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endParaRPr lang="de-CH" sz="1428" b="1" dirty="0">
                <a:solidFill>
                  <a:srgbClr val="61C909"/>
                </a:solidFill>
              </a:endParaRPr>
            </a:p>
          </p:txBody>
        </p:sp>
        <p:sp>
          <p:nvSpPr>
            <p:cNvPr id="155" name="Marvinfilledtextbox"/>
            <p:cNvSpPr txBox="1">
              <a:spLocks/>
            </p:cNvSpPr>
            <p:nvPr>
              <p:custDataLst>
                <p:tags r:id="rId9"/>
              </p:custDataLst>
            </p:nvPr>
          </p:nvSpPr>
          <p:spPr>
            <a:xfrm>
              <a:off x="7290866" y="4489173"/>
              <a:ext cx="1610809" cy="1034909"/>
            </a:xfrm>
            <a:prstGeom prst="rect">
              <a:avLst/>
            </a:prstGeom>
            <a:solidFill>
              <a:srgbClr val="E6E6E6">
                <a:alpha val="30196"/>
              </a:srgbClr>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endParaRPr lang="de-CH" sz="1428" b="1" dirty="0">
                <a:solidFill>
                  <a:srgbClr val="FF0000"/>
                </a:solidFill>
              </a:endParaRPr>
            </a:p>
          </p:txBody>
        </p:sp>
        <p:sp>
          <p:nvSpPr>
            <p:cNvPr id="156" name="Marvinfilledtextbox"/>
            <p:cNvSpPr txBox="1">
              <a:spLocks/>
            </p:cNvSpPr>
            <p:nvPr>
              <p:custDataLst>
                <p:tags r:id="rId10"/>
              </p:custDataLst>
            </p:nvPr>
          </p:nvSpPr>
          <p:spPr>
            <a:xfrm>
              <a:off x="8943516" y="4489173"/>
              <a:ext cx="1610809" cy="1034909"/>
            </a:xfrm>
            <a:prstGeom prst="rect">
              <a:avLst/>
            </a:prstGeom>
            <a:solidFill>
              <a:srgbClr val="E6E6E6">
                <a:alpha val="30196"/>
              </a:srgbClr>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endParaRPr lang="de-CH" sz="1428" b="1" dirty="0">
                <a:solidFill>
                  <a:srgbClr val="61C909"/>
                </a:solidFill>
              </a:endParaRPr>
            </a:p>
          </p:txBody>
        </p:sp>
        <p:sp>
          <p:nvSpPr>
            <p:cNvPr id="165" name="TextBox 164"/>
            <p:cNvSpPr txBox="1"/>
            <p:nvPr/>
          </p:nvSpPr>
          <p:spPr>
            <a:xfrm>
              <a:off x="7553727" y="3656810"/>
              <a:ext cx="1085086" cy="553998"/>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3600" b="1" dirty="0">
                  <a:solidFill>
                    <a:schemeClr val="accent3"/>
                  </a:solidFill>
                  <a:latin typeface="+mj-lt"/>
                </a:rPr>
                <a:t>6</a:t>
              </a:r>
            </a:p>
          </p:txBody>
        </p:sp>
        <p:sp>
          <p:nvSpPr>
            <p:cNvPr id="170" name="TextBox 169"/>
            <p:cNvSpPr txBox="1"/>
            <p:nvPr/>
          </p:nvSpPr>
          <p:spPr>
            <a:xfrm>
              <a:off x="9206378" y="3656810"/>
              <a:ext cx="1085086" cy="553998"/>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3600" b="1" dirty="0">
                  <a:solidFill>
                    <a:srgbClr val="E5546C"/>
                  </a:solidFill>
                  <a:latin typeface="+mj-lt"/>
                </a:rPr>
                <a:t>2</a:t>
              </a:r>
            </a:p>
          </p:txBody>
        </p:sp>
        <p:sp>
          <p:nvSpPr>
            <p:cNvPr id="171" name="TextBox 170"/>
            <p:cNvSpPr txBox="1"/>
            <p:nvPr/>
          </p:nvSpPr>
          <p:spPr>
            <a:xfrm>
              <a:off x="7553727" y="4729628"/>
              <a:ext cx="1085086" cy="553998"/>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3600" b="1" dirty="0">
                  <a:solidFill>
                    <a:srgbClr val="E5546C"/>
                  </a:solidFill>
                  <a:latin typeface="+mj-lt"/>
                </a:rPr>
                <a:t>5</a:t>
              </a:r>
            </a:p>
          </p:txBody>
        </p:sp>
        <p:sp>
          <p:nvSpPr>
            <p:cNvPr id="172" name="TextBox 171"/>
            <p:cNvSpPr txBox="1"/>
            <p:nvPr/>
          </p:nvSpPr>
          <p:spPr>
            <a:xfrm>
              <a:off x="9206378" y="4729628"/>
              <a:ext cx="1085086" cy="553998"/>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3600" b="1" dirty="0">
                  <a:solidFill>
                    <a:schemeClr val="accent3"/>
                  </a:solidFill>
                  <a:latin typeface="+mj-lt"/>
                </a:rPr>
                <a:t>7</a:t>
              </a:r>
            </a:p>
          </p:txBody>
        </p:sp>
        <p:sp>
          <p:nvSpPr>
            <p:cNvPr id="13" name="TextBox 12">
              <a:extLst>
                <a:ext uri="{FF2B5EF4-FFF2-40B4-BE49-F238E27FC236}">
                  <a16:creationId xmlns:a16="http://schemas.microsoft.com/office/drawing/2014/main" id="{A1181046-7577-4503-AC76-8358B471D3B5}"/>
                </a:ext>
              </a:extLst>
            </p:cNvPr>
            <p:cNvSpPr txBox="1"/>
            <p:nvPr/>
          </p:nvSpPr>
          <p:spPr>
            <a:xfrm>
              <a:off x="6318562" y="3810699"/>
              <a:ext cx="910055" cy="246221"/>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24" b="1" dirty="0">
                  <a:cs typeface="+mn-cs"/>
                </a:rPr>
                <a:t>Positive</a:t>
              </a:r>
            </a:p>
          </p:txBody>
        </p:sp>
        <p:sp>
          <p:nvSpPr>
            <p:cNvPr id="15" name="TextBox 14">
              <a:extLst>
                <a:ext uri="{FF2B5EF4-FFF2-40B4-BE49-F238E27FC236}">
                  <a16:creationId xmlns:a16="http://schemas.microsoft.com/office/drawing/2014/main" id="{C078B491-F8D6-411E-80B9-4367FED58955}"/>
                </a:ext>
              </a:extLst>
            </p:cNvPr>
            <p:cNvSpPr txBox="1"/>
            <p:nvPr/>
          </p:nvSpPr>
          <p:spPr>
            <a:xfrm>
              <a:off x="6318562" y="4883517"/>
              <a:ext cx="910055" cy="246221"/>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24" b="1" dirty="0">
                  <a:cs typeface="+mn-cs"/>
                </a:rPr>
                <a:t>Negative</a:t>
              </a:r>
            </a:p>
          </p:txBody>
        </p:sp>
        <p:sp>
          <p:nvSpPr>
            <p:cNvPr id="17" name="TextBox 16">
              <a:extLst>
                <a:ext uri="{FF2B5EF4-FFF2-40B4-BE49-F238E27FC236}">
                  <a16:creationId xmlns:a16="http://schemas.microsoft.com/office/drawing/2014/main" id="{7A770F20-AB0D-419A-8167-CB73D1CFF1DF}"/>
                </a:ext>
              </a:extLst>
            </p:cNvPr>
            <p:cNvSpPr txBox="1"/>
            <p:nvPr/>
          </p:nvSpPr>
          <p:spPr>
            <a:xfrm>
              <a:off x="5596584" y="4376026"/>
              <a:ext cx="550661" cy="188385"/>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24" b="1" dirty="0">
                  <a:cs typeface="+mn-cs"/>
                </a:rPr>
                <a:t>Actual</a:t>
              </a:r>
            </a:p>
          </p:txBody>
        </p:sp>
        <p:cxnSp>
          <p:nvCxnSpPr>
            <p:cNvPr id="23" name="Straight Connector 22">
              <a:extLst>
                <a:ext uri="{FF2B5EF4-FFF2-40B4-BE49-F238E27FC236}">
                  <a16:creationId xmlns:a16="http://schemas.microsoft.com/office/drawing/2014/main" id="{79513510-E897-4DEC-99E2-C0DC96CDAF4C}"/>
                </a:ext>
              </a:extLst>
            </p:cNvPr>
            <p:cNvCxnSpPr>
              <a:cxnSpLocks/>
            </p:cNvCxnSpPr>
            <p:nvPr/>
          </p:nvCxnSpPr>
          <p:spPr>
            <a:xfrm>
              <a:off x="6232902" y="3416355"/>
              <a:ext cx="0" cy="2107727"/>
            </a:xfrm>
            <a:prstGeom prst="line">
              <a:avLst/>
            </a:prstGeom>
            <a:ln w="1270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456C043-3653-428D-A740-CC78B1D6EBDB}"/>
                </a:ext>
              </a:extLst>
            </p:cNvPr>
            <p:cNvSpPr txBox="1"/>
            <p:nvPr/>
          </p:nvSpPr>
          <p:spPr>
            <a:xfrm>
              <a:off x="7290864" y="2898390"/>
              <a:ext cx="3263458" cy="188385"/>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24" b="1" dirty="0">
                  <a:cs typeface="+mn-cs"/>
                </a:rPr>
                <a:t>Prediction</a:t>
              </a:r>
            </a:p>
          </p:txBody>
        </p:sp>
        <p:grpSp>
          <p:nvGrpSpPr>
            <p:cNvPr id="38" name="Group 37">
              <a:extLst>
                <a:ext uri="{FF2B5EF4-FFF2-40B4-BE49-F238E27FC236}">
                  <a16:creationId xmlns:a16="http://schemas.microsoft.com/office/drawing/2014/main" id="{0354C6E5-2FC8-4099-BA60-8D27F8D038D8}"/>
                </a:ext>
              </a:extLst>
            </p:cNvPr>
            <p:cNvGrpSpPr/>
            <p:nvPr/>
          </p:nvGrpSpPr>
          <p:grpSpPr>
            <a:xfrm>
              <a:off x="7290865" y="3143839"/>
              <a:ext cx="3263459" cy="188385"/>
              <a:chOff x="7290865" y="3143839"/>
              <a:chExt cx="3263459" cy="188385"/>
            </a:xfrm>
          </p:grpSpPr>
          <p:sp>
            <p:nvSpPr>
              <p:cNvPr id="28" name="TextBox 27">
                <a:extLst>
                  <a:ext uri="{FF2B5EF4-FFF2-40B4-BE49-F238E27FC236}">
                    <a16:creationId xmlns:a16="http://schemas.microsoft.com/office/drawing/2014/main" id="{1E70565F-FCB2-4D7E-A7CA-0C17276316E8}"/>
                  </a:ext>
                </a:extLst>
              </p:cNvPr>
              <p:cNvSpPr txBox="1"/>
              <p:nvPr/>
            </p:nvSpPr>
            <p:spPr>
              <a:xfrm>
                <a:off x="7290865" y="3143839"/>
                <a:ext cx="1610809" cy="188385"/>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24" b="1" dirty="0">
                    <a:cs typeface="+mn-cs"/>
                  </a:rPr>
                  <a:t>Positive</a:t>
                </a:r>
              </a:p>
            </p:txBody>
          </p:sp>
          <p:sp>
            <p:nvSpPr>
              <p:cNvPr id="30" name="TextBox 29">
                <a:extLst>
                  <a:ext uri="{FF2B5EF4-FFF2-40B4-BE49-F238E27FC236}">
                    <a16:creationId xmlns:a16="http://schemas.microsoft.com/office/drawing/2014/main" id="{7C167C6D-0839-43C2-AD8A-0416B2FBD5C1}"/>
                  </a:ext>
                </a:extLst>
              </p:cNvPr>
              <p:cNvSpPr txBox="1"/>
              <p:nvPr/>
            </p:nvSpPr>
            <p:spPr>
              <a:xfrm>
                <a:off x="8943515" y="3143839"/>
                <a:ext cx="1610809" cy="188385"/>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224" b="1" dirty="0">
                    <a:cs typeface="+mn-cs"/>
                  </a:rPr>
                  <a:t>Negative</a:t>
                </a:r>
              </a:p>
            </p:txBody>
          </p:sp>
        </p:grpSp>
        <p:cxnSp>
          <p:nvCxnSpPr>
            <p:cNvPr id="149" name="Straight Connector 148">
              <a:extLst>
                <a:ext uri="{FF2B5EF4-FFF2-40B4-BE49-F238E27FC236}">
                  <a16:creationId xmlns:a16="http://schemas.microsoft.com/office/drawing/2014/main" id="{055482D8-8575-476C-98D7-342DDCB2FCBC}"/>
                </a:ext>
              </a:extLst>
            </p:cNvPr>
            <p:cNvCxnSpPr>
              <a:cxnSpLocks/>
            </p:cNvCxnSpPr>
            <p:nvPr/>
          </p:nvCxnSpPr>
          <p:spPr>
            <a:xfrm flipH="1">
              <a:off x="7290864" y="3108874"/>
              <a:ext cx="3263460" cy="0"/>
            </a:xfrm>
            <a:prstGeom prst="line">
              <a:avLst/>
            </a:prstGeom>
            <a:ln w="1270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7502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 name="Object 82" hidden="1"/>
          <p:cNvGraphicFramePr>
            <a:graphicFrameLocks noChangeAspect="1"/>
          </p:cNvGraphicFramePr>
          <p:nvPr>
            <p:custDataLst>
              <p:tags r:id="rId1"/>
            </p:custDataLst>
          </p:nvPr>
        </p:nvGraphicFramePr>
        <p:xfrm>
          <a:off x="1525892" y="1622"/>
          <a:ext cx="1619" cy="1619"/>
        </p:xfrm>
        <a:graphic>
          <a:graphicData uri="http://schemas.openxmlformats.org/presentationml/2006/ole">
            <mc:AlternateContent xmlns:mc="http://schemas.openxmlformats.org/markup-compatibility/2006">
              <mc:Choice xmlns:v="urn:schemas-microsoft-com:vml" Requires="v">
                <p:oleObj name="think-cell Slide" r:id="rId19" imgW="526" imgH="526" progId="TCLayout.ActiveDocument.1">
                  <p:embed/>
                </p:oleObj>
              </mc:Choice>
              <mc:Fallback>
                <p:oleObj name="think-cell Slide" r:id="rId19" imgW="526" imgH="526" progId="TCLayout.ActiveDocument.1">
                  <p:embed/>
                  <p:pic>
                    <p:nvPicPr>
                      <p:cNvPr id="83" name="Object 82" hidden="1"/>
                      <p:cNvPicPr/>
                      <p:nvPr/>
                    </p:nvPicPr>
                    <p:blipFill>
                      <a:blip r:embed="rId20"/>
                      <a:stretch>
                        <a:fillRect/>
                      </a:stretch>
                    </p:blipFill>
                    <p:spPr>
                      <a:xfrm>
                        <a:off x="1525892" y="1622"/>
                        <a:ext cx="1619" cy="1619"/>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BFC86FE-184A-43D7-9082-D43712098481}"/>
              </a:ext>
            </a:extLst>
          </p:cNvPr>
          <p:cNvSpPr/>
          <p:nvPr>
            <p:custDataLst>
              <p:tags r:id="rId2"/>
            </p:custDataLst>
          </p:nvPr>
        </p:nvSpPr>
        <p:spPr>
          <a:xfrm>
            <a:off x="9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500" b="1" dirty="0" err="1">
              <a:solidFill>
                <a:schemeClr val="tx1"/>
              </a:solidFill>
              <a:latin typeface="Georgia" panose="02040502050405020303" pitchFamily="18" charset="0"/>
              <a:ea typeface="+mj-ea"/>
              <a:cs typeface="+mj-cs"/>
              <a:sym typeface="Georgia" panose="02040502050405020303" pitchFamily="18" charset="0"/>
            </a:endParaRPr>
          </a:p>
        </p:txBody>
      </p:sp>
      <p:sp>
        <p:nvSpPr>
          <p:cNvPr id="2" name="Title 1"/>
          <p:cNvSpPr>
            <a:spLocks noGrp="1"/>
          </p:cNvSpPr>
          <p:nvPr>
            <p:ph type="title"/>
          </p:nvPr>
        </p:nvSpPr>
        <p:spPr bwMode="gray">
          <a:xfrm>
            <a:off x="554736" y="134291"/>
            <a:ext cx="1108252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FFFFFF"/>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en-US" dirty="0">
                <a:latin typeface="+mn-lt"/>
              </a:rPr>
              <a:t>Thus, the same model can yield very different confusion matrices, depending on the chosen threshold</a:t>
            </a:r>
          </a:p>
        </p:txBody>
      </p:sp>
      <p:sp>
        <p:nvSpPr>
          <p:cNvPr id="3" name="3. Subtitle">
            <a:extLst>
              <a:ext uri="{FF2B5EF4-FFF2-40B4-BE49-F238E27FC236}">
                <a16:creationId xmlns:a16="http://schemas.microsoft.com/office/drawing/2014/main" id="{53CA897E-555C-4B31-AE71-D8BA47398100}"/>
              </a:ext>
            </a:extLst>
          </p:cNvPr>
          <p:cNvSpPr>
            <a:spLocks noGrp="1"/>
          </p:cNvSpPr>
          <p:nvPr>
            <p:ph type="subTitle" idx="1"/>
            <p:custDataLst>
              <p:tags r:id="rId3"/>
            </p:custDataLst>
          </p:nvPr>
        </p:nvSpPr>
        <p:spPr/>
        <p:txBody>
          <a:bodyPr/>
          <a:lstStyle/>
          <a:p>
            <a:endParaRPr lang="en-GB"/>
          </a:p>
        </p:txBody>
      </p:sp>
      <p:sp>
        <p:nvSpPr>
          <p:cNvPr id="4" name="1. On-page tracker">
            <a:extLst>
              <a:ext uri="{FF2B5EF4-FFF2-40B4-BE49-F238E27FC236}">
                <a16:creationId xmlns:a16="http://schemas.microsoft.com/office/drawing/2014/main" id="{D5FB3063-175C-4FA9-A343-5E08B789376C}"/>
              </a:ext>
            </a:extLst>
          </p:cNvPr>
          <p:cNvSpPr>
            <a:spLocks noGrp="1"/>
          </p:cNvSpPr>
          <p:nvPr>
            <p:ph type="body" sz="quarter" idx="16"/>
            <p:custDataLst>
              <p:tags r:id="rId4"/>
            </p:custDataLst>
          </p:nvPr>
        </p:nvSpPr>
        <p:spPr/>
        <p:txBody>
          <a:bodyPr/>
          <a:lstStyle/>
          <a:p>
            <a:endParaRPr lang="en-GB"/>
          </a:p>
        </p:txBody>
      </p:sp>
      <p:sp>
        <p:nvSpPr>
          <p:cNvPr id="234" name="TextBox 233"/>
          <p:cNvSpPr txBox="1">
            <a:spLocks/>
          </p:cNvSpPr>
          <p:nvPr/>
        </p:nvSpPr>
        <p:spPr bwMode="gray">
          <a:xfrm>
            <a:off x="5302522" y="2009300"/>
            <a:ext cx="4916671" cy="215444"/>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de-CH" sz="1400" b="1" dirty="0"/>
              <a:t>Threshold: Pr(Positive) ≥ 0.8</a:t>
            </a:r>
          </a:p>
        </p:txBody>
      </p:sp>
      <p:sp>
        <p:nvSpPr>
          <p:cNvPr id="235" name="Marvinfilledtextbox"/>
          <p:cNvSpPr txBox="1">
            <a:spLocks/>
          </p:cNvSpPr>
          <p:nvPr>
            <p:custDataLst>
              <p:tags r:id="rId5"/>
            </p:custDataLst>
          </p:nvPr>
        </p:nvSpPr>
        <p:spPr>
          <a:xfrm>
            <a:off x="5302522" y="3628282"/>
            <a:ext cx="924816" cy="390577"/>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solidFill>
                  <a:schemeClr val="accent3"/>
                </a:solidFill>
                <a:latin typeface="+mj-lt"/>
              </a:rPr>
              <a:t>6</a:t>
            </a:r>
          </a:p>
        </p:txBody>
      </p:sp>
      <p:sp>
        <p:nvSpPr>
          <p:cNvPr id="236" name="Marvinfilledtextbox"/>
          <p:cNvSpPr txBox="1">
            <a:spLocks/>
          </p:cNvSpPr>
          <p:nvPr>
            <p:custDataLst>
              <p:tags r:id="rId6"/>
            </p:custDataLst>
          </p:nvPr>
        </p:nvSpPr>
        <p:spPr>
          <a:xfrm>
            <a:off x="6319662" y="3628282"/>
            <a:ext cx="924816" cy="390577"/>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solidFill>
                  <a:srgbClr val="E5546C"/>
                </a:solidFill>
                <a:latin typeface="+mj-lt"/>
              </a:rPr>
              <a:t>2</a:t>
            </a:r>
          </a:p>
        </p:txBody>
      </p:sp>
      <p:sp>
        <p:nvSpPr>
          <p:cNvPr id="237" name="Marvinfilledtextbox"/>
          <p:cNvSpPr txBox="1">
            <a:spLocks/>
          </p:cNvSpPr>
          <p:nvPr>
            <p:custDataLst>
              <p:tags r:id="rId7"/>
            </p:custDataLst>
          </p:nvPr>
        </p:nvSpPr>
        <p:spPr>
          <a:xfrm>
            <a:off x="5302522" y="4065694"/>
            <a:ext cx="924816" cy="390577"/>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solidFill>
                  <a:srgbClr val="E5546C"/>
                </a:solidFill>
                <a:latin typeface="+mj-lt"/>
              </a:rPr>
              <a:t>5</a:t>
            </a:r>
          </a:p>
        </p:txBody>
      </p:sp>
      <p:sp>
        <p:nvSpPr>
          <p:cNvPr id="238" name="Marvinfilledtextbox"/>
          <p:cNvSpPr txBox="1">
            <a:spLocks/>
          </p:cNvSpPr>
          <p:nvPr>
            <p:custDataLst>
              <p:tags r:id="rId8"/>
            </p:custDataLst>
          </p:nvPr>
        </p:nvSpPr>
        <p:spPr>
          <a:xfrm>
            <a:off x="6319662" y="4065694"/>
            <a:ext cx="924816" cy="390577"/>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solidFill>
                  <a:schemeClr val="accent3"/>
                </a:solidFill>
                <a:latin typeface="+mj-lt"/>
              </a:rPr>
              <a:t>7</a:t>
            </a:r>
          </a:p>
        </p:txBody>
      </p:sp>
      <p:grpSp>
        <p:nvGrpSpPr>
          <p:cNvPr id="32" name="Group 31">
            <a:extLst>
              <a:ext uri="{FF2B5EF4-FFF2-40B4-BE49-F238E27FC236}">
                <a16:creationId xmlns:a16="http://schemas.microsoft.com/office/drawing/2014/main" id="{458D95E5-67C8-4223-907C-6AD574233495}"/>
              </a:ext>
            </a:extLst>
          </p:cNvPr>
          <p:cNvGrpSpPr/>
          <p:nvPr/>
        </p:nvGrpSpPr>
        <p:grpSpPr>
          <a:xfrm>
            <a:off x="7406882" y="4246245"/>
            <a:ext cx="2812311" cy="184666"/>
            <a:chOff x="8554254" y="3849383"/>
            <a:chExt cx="2900372" cy="216491"/>
          </a:xfrm>
        </p:grpSpPr>
        <p:sp>
          <p:nvSpPr>
            <p:cNvPr id="243" name="TextBox 242"/>
            <p:cNvSpPr txBox="1"/>
            <p:nvPr/>
          </p:nvSpPr>
          <p:spPr>
            <a:xfrm>
              <a:off x="8554254" y="3849383"/>
              <a:ext cx="2229290"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True positive rate</a:t>
              </a:r>
            </a:p>
          </p:txBody>
        </p:sp>
        <p:sp>
          <p:nvSpPr>
            <p:cNvPr id="244" name="TextBox 243"/>
            <p:cNvSpPr txBox="1"/>
            <p:nvPr/>
          </p:nvSpPr>
          <p:spPr>
            <a:xfrm>
              <a:off x="10886995" y="3849383"/>
              <a:ext cx="567631"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75%</a:t>
              </a:r>
            </a:p>
          </p:txBody>
        </p:sp>
      </p:grpSp>
      <p:grpSp>
        <p:nvGrpSpPr>
          <p:cNvPr id="15" name="Group 14">
            <a:extLst>
              <a:ext uri="{FF2B5EF4-FFF2-40B4-BE49-F238E27FC236}">
                <a16:creationId xmlns:a16="http://schemas.microsoft.com/office/drawing/2014/main" id="{13268758-4CF7-47D2-8EA9-E6006C1895FF}"/>
              </a:ext>
            </a:extLst>
          </p:cNvPr>
          <p:cNvGrpSpPr/>
          <p:nvPr/>
        </p:nvGrpSpPr>
        <p:grpSpPr>
          <a:xfrm>
            <a:off x="7406882" y="3628282"/>
            <a:ext cx="2812311" cy="184666"/>
            <a:chOff x="8554254" y="3512489"/>
            <a:chExt cx="2900372" cy="216491"/>
          </a:xfrm>
        </p:grpSpPr>
        <p:sp>
          <p:nvSpPr>
            <p:cNvPr id="240" name="TextBox 239"/>
            <p:cNvSpPr txBox="1"/>
            <p:nvPr/>
          </p:nvSpPr>
          <p:spPr>
            <a:xfrm>
              <a:off x="8554254" y="3512489"/>
              <a:ext cx="2229290"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False positive rate</a:t>
              </a:r>
            </a:p>
          </p:txBody>
        </p:sp>
        <p:sp>
          <p:nvSpPr>
            <p:cNvPr id="241" name="TextBox 240"/>
            <p:cNvSpPr txBox="1"/>
            <p:nvPr/>
          </p:nvSpPr>
          <p:spPr>
            <a:xfrm>
              <a:off x="10886995" y="3512489"/>
              <a:ext cx="567631"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42%</a:t>
              </a:r>
            </a:p>
          </p:txBody>
        </p:sp>
      </p:grpSp>
      <p:grpSp>
        <p:nvGrpSpPr>
          <p:cNvPr id="17" name="Group 16">
            <a:extLst>
              <a:ext uri="{FF2B5EF4-FFF2-40B4-BE49-F238E27FC236}">
                <a16:creationId xmlns:a16="http://schemas.microsoft.com/office/drawing/2014/main" id="{BF24BE6B-7AC3-4BEC-964A-F5FD78002C8D}"/>
              </a:ext>
            </a:extLst>
          </p:cNvPr>
          <p:cNvGrpSpPr/>
          <p:nvPr/>
        </p:nvGrpSpPr>
        <p:grpSpPr>
          <a:xfrm>
            <a:off x="7406882" y="3937264"/>
            <a:ext cx="2812311" cy="184666"/>
            <a:chOff x="8554254" y="4253449"/>
            <a:chExt cx="2900372" cy="216491"/>
          </a:xfrm>
        </p:grpSpPr>
        <p:sp>
          <p:nvSpPr>
            <p:cNvPr id="246" name="TextBox 245"/>
            <p:cNvSpPr txBox="1"/>
            <p:nvPr/>
          </p:nvSpPr>
          <p:spPr>
            <a:xfrm>
              <a:off x="8554254" y="4253449"/>
              <a:ext cx="2229290"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Accuracy</a:t>
              </a:r>
            </a:p>
          </p:txBody>
        </p:sp>
        <p:sp>
          <p:nvSpPr>
            <p:cNvPr id="247" name="TextBox 246"/>
            <p:cNvSpPr txBox="1"/>
            <p:nvPr/>
          </p:nvSpPr>
          <p:spPr>
            <a:xfrm>
              <a:off x="10886995" y="4253449"/>
              <a:ext cx="567631"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65%</a:t>
              </a:r>
            </a:p>
          </p:txBody>
        </p:sp>
      </p:grpSp>
      <p:sp>
        <p:nvSpPr>
          <p:cNvPr id="248" name="TextBox 247"/>
          <p:cNvSpPr txBox="1">
            <a:spLocks/>
          </p:cNvSpPr>
          <p:nvPr/>
        </p:nvSpPr>
        <p:spPr bwMode="gray">
          <a:xfrm>
            <a:off x="5302522" y="3356621"/>
            <a:ext cx="4916671" cy="215444"/>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de-CH" sz="1400" b="1" dirty="0"/>
              <a:t>Threshold: Pr(Positive) ≥ 0.5</a:t>
            </a:r>
          </a:p>
        </p:txBody>
      </p:sp>
      <p:sp>
        <p:nvSpPr>
          <p:cNvPr id="249" name="Marvinfilledtextbox"/>
          <p:cNvSpPr txBox="1">
            <a:spLocks/>
          </p:cNvSpPr>
          <p:nvPr>
            <p:custDataLst>
              <p:tags r:id="rId9"/>
            </p:custDataLst>
          </p:nvPr>
        </p:nvSpPr>
        <p:spPr>
          <a:xfrm>
            <a:off x="5302522" y="2293401"/>
            <a:ext cx="924816" cy="390578"/>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solidFill>
                  <a:schemeClr val="accent3"/>
                </a:solidFill>
                <a:latin typeface="+mj-lt"/>
              </a:rPr>
              <a:t>5</a:t>
            </a:r>
          </a:p>
        </p:txBody>
      </p:sp>
      <p:sp>
        <p:nvSpPr>
          <p:cNvPr id="250" name="Marvinfilledtextbox"/>
          <p:cNvSpPr txBox="1">
            <a:spLocks/>
          </p:cNvSpPr>
          <p:nvPr>
            <p:custDataLst>
              <p:tags r:id="rId10"/>
            </p:custDataLst>
          </p:nvPr>
        </p:nvSpPr>
        <p:spPr>
          <a:xfrm>
            <a:off x="6319662" y="2293401"/>
            <a:ext cx="924816" cy="390578"/>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solidFill>
                  <a:srgbClr val="E5546C"/>
                </a:solidFill>
                <a:latin typeface="+mj-lt"/>
              </a:rPr>
              <a:t>3</a:t>
            </a:r>
          </a:p>
        </p:txBody>
      </p:sp>
      <p:sp>
        <p:nvSpPr>
          <p:cNvPr id="251" name="Marvinfilledtextbox"/>
          <p:cNvSpPr txBox="1">
            <a:spLocks/>
          </p:cNvSpPr>
          <p:nvPr>
            <p:custDataLst>
              <p:tags r:id="rId11"/>
            </p:custDataLst>
          </p:nvPr>
        </p:nvSpPr>
        <p:spPr>
          <a:xfrm>
            <a:off x="5302522" y="2730812"/>
            <a:ext cx="924816" cy="390578"/>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solidFill>
                  <a:srgbClr val="E5546C"/>
                </a:solidFill>
                <a:latin typeface="+mj-lt"/>
              </a:rPr>
              <a:t>3</a:t>
            </a:r>
          </a:p>
        </p:txBody>
      </p:sp>
      <p:sp>
        <p:nvSpPr>
          <p:cNvPr id="252" name="Marvinfilledtextbox"/>
          <p:cNvSpPr txBox="1">
            <a:spLocks/>
          </p:cNvSpPr>
          <p:nvPr>
            <p:custDataLst>
              <p:tags r:id="rId12"/>
            </p:custDataLst>
          </p:nvPr>
        </p:nvSpPr>
        <p:spPr>
          <a:xfrm>
            <a:off x="6319662" y="2730812"/>
            <a:ext cx="924816" cy="390578"/>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solidFill>
                  <a:schemeClr val="accent3"/>
                </a:solidFill>
                <a:latin typeface="+mj-lt"/>
              </a:rPr>
              <a:t>9</a:t>
            </a:r>
          </a:p>
        </p:txBody>
      </p:sp>
      <p:grpSp>
        <p:nvGrpSpPr>
          <p:cNvPr id="34" name="Group 33">
            <a:extLst>
              <a:ext uri="{FF2B5EF4-FFF2-40B4-BE49-F238E27FC236}">
                <a16:creationId xmlns:a16="http://schemas.microsoft.com/office/drawing/2014/main" id="{4BB3D789-0306-413C-94FF-17EF2E87E9B9}"/>
              </a:ext>
            </a:extLst>
          </p:cNvPr>
          <p:cNvGrpSpPr/>
          <p:nvPr/>
        </p:nvGrpSpPr>
        <p:grpSpPr>
          <a:xfrm>
            <a:off x="7406882" y="2602382"/>
            <a:ext cx="2812311" cy="184666"/>
            <a:chOff x="8554254" y="2284454"/>
            <a:chExt cx="2900372" cy="216491"/>
          </a:xfrm>
        </p:grpSpPr>
        <p:sp>
          <p:nvSpPr>
            <p:cNvPr id="257" name="TextBox 256"/>
            <p:cNvSpPr txBox="1"/>
            <p:nvPr/>
          </p:nvSpPr>
          <p:spPr>
            <a:xfrm>
              <a:off x="8554254" y="2284454"/>
              <a:ext cx="2229290"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True positive rate</a:t>
              </a:r>
            </a:p>
          </p:txBody>
        </p:sp>
        <p:sp>
          <p:nvSpPr>
            <p:cNvPr id="258" name="TextBox 257"/>
            <p:cNvSpPr txBox="1"/>
            <p:nvPr/>
          </p:nvSpPr>
          <p:spPr>
            <a:xfrm>
              <a:off x="10886995" y="2284454"/>
              <a:ext cx="567631"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63%</a:t>
              </a:r>
            </a:p>
          </p:txBody>
        </p:sp>
      </p:grpSp>
      <p:grpSp>
        <p:nvGrpSpPr>
          <p:cNvPr id="36" name="Group 35">
            <a:extLst>
              <a:ext uri="{FF2B5EF4-FFF2-40B4-BE49-F238E27FC236}">
                <a16:creationId xmlns:a16="http://schemas.microsoft.com/office/drawing/2014/main" id="{23CFCA1E-DA1A-4BF1-BF32-78FCF71CF1E5}"/>
              </a:ext>
            </a:extLst>
          </p:cNvPr>
          <p:cNvGrpSpPr>
            <a:grpSpLocks/>
          </p:cNvGrpSpPr>
          <p:nvPr/>
        </p:nvGrpSpPr>
        <p:grpSpPr>
          <a:xfrm>
            <a:off x="7406882" y="2293401"/>
            <a:ext cx="2812311" cy="802630"/>
            <a:chOff x="8554254" y="1922224"/>
            <a:chExt cx="2900372" cy="940951"/>
          </a:xfrm>
        </p:grpSpPr>
        <p:grpSp>
          <p:nvGrpSpPr>
            <p:cNvPr id="35" name="Group 34">
              <a:extLst>
                <a:ext uri="{FF2B5EF4-FFF2-40B4-BE49-F238E27FC236}">
                  <a16:creationId xmlns:a16="http://schemas.microsoft.com/office/drawing/2014/main" id="{588507F0-5BB8-4C6B-8109-4800AFFB8EC1}"/>
                </a:ext>
              </a:extLst>
            </p:cNvPr>
            <p:cNvGrpSpPr/>
            <p:nvPr/>
          </p:nvGrpSpPr>
          <p:grpSpPr>
            <a:xfrm>
              <a:off x="8554254" y="1922224"/>
              <a:ext cx="2900372" cy="216491"/>
              <a:chOff x="8554254" y="1922224"/>
              <a:chExt cx="2900372" cy="216491"/>
            </a:xfrm>
          </p:grpSpPr>
          <p:sp>
            <p:nvSpPr>
              <p:cNvPr id="254" name="TextBox 253"/>
              <p:cNvSpPr txBox="1"/>
              <p:nvPr/>
            </p:nvSpPr>
            <p:spPr>
              <a:xfrm>
                <a:off x="8554254" y="1922224"/>
                <a:ext cx="2229290"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False positive rate</a:t>
                </a:r>
              </a:p>
            </p:txBody>
          </p:sp>
          <p:sp>
            <p:nvSpPr>
              <p:cNvPr id="255" name="TextBox 254"/>
              <p:cNvSpPr txBox="1"/>
              <p:nvPr/>
            </p:nvSpPr>
            <p:spPr>
              <a:xfrm>
                <a:off x="10886995" y="1922224"/>
                <a:ext cx="567631"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25%</a:t>
                </a:r>
              </a:p>
            </p:txBody>
          </p:sp>
        </p:grpSp>
        <p:grpSp>
          <p:nvGrpSpPr>
            <p:cNvPr id="33" name="Group 32">
              <a:extLst>
                <a:ext uri="{FF2B5EF4-FFF2-40B4-BE49-F238E27FC236}">
                  <a16:creationId xmlns:a16="http://schemas.microsoft.com/office/drawing/2014/main" id="{5FE32FF4-846B-4AC3-B1C4-3378A2FA5801}"/>
                </a:ext>
              </a:extLst>
            </p:cNvPr>
            <p:cNvGrpSpPr/>
            <p:nvPr/>
          </p:nvGrpSpPr>
          <p:grpSpPr>
            <a:xfrm>
              <a:off x="8554254" y="2646684"/>
              <a:ext cx="2900372" cy="216491"/>
              <a:chOff x="8554254" y="2646684"/>
              <a:chExt cx="2900372" cy="216491"/>
            </a:xfrm>
          </p:grpSpPr>
          <p:sp>
            <p:nvSpPr>
              <p:cNvPr id="260" name="TextBox 259"/>
              <p:cNvSpPr txBox="1"/>
              <p:nvPr/>
            </p:nvSpPr>
            <p:spPr>
              <a:xfrm>
                <a:off x="8554254" y="2646684"/>
                <a:ext cx="2229290"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Accuracy</a:t>
                </a:r>
              </a:p>
            </p:txBody>
          </p:sp>
          <p:sp>
            <p:nvSpPr>
              <p:cNvPr id="261" name="TextBox 260"/>
              <p:cNvSpPr txBox="1"/>
              <p:nvPr/>
            </p:nvSpPr>
            <p:spPr>
              <a:xfrm>
                <a:off x="10886995" y="2646684"/>
                <a:ext cx="567631" cy="216490"/>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70%</a:t>
                </a:r>
              </a:p>
            </p:txBody>
          </p:sp>
        </p:grpSp>
      </p:grpSp>
      <p:sp>
        <p:nvSpPr>
          <p:cNvPr id="262" name="TextBox 261"/>
          <p:cNvSpPr txBox="1">
            <a:spLocks/>
          </p:cNvSpPr>
          <p:nvPr/>
        </p:nvSpPr>
        <p:spPr bwMode="gray">
          <a:xfrm>
            <a:off x="5302522" y="4654182"/>
            <a:ext cx="4916671" cy="215444"/>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de-CH" sz="1400" b="1" dirty="0"/>
              <a:t>Threshold: Pr(Positive) ≥ 0.2</a:t>
            </a:r>
          </a:p>
        </p:txBody>
      </p:sp>
      <p:cxnSp>
        <p:nvCxnSpPr>
          <p:cNvPr id="263" name="Straight Connector 262"/>
          <p:cNvCxnSpPr>
            <a:cxnSpLocks/>
          </p:cNvCxnSpPr>
          <p:nvPr/>
        </p:nvCxnSpPr>
        <p:spPr>
          <a:xfrm>
            <a:off x="5302521" y="3220345"/>
            <a:ext cx="4916671"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cxnSpLocks/>
          </p:cNvCxnSpPr>
          <p:nvPr/>
        </p:nvCxnSpPr>
        <p:spPr>
          <a:xfrm>
            <a:off x="5302521" y="4555227"/>
            <a:ext cx="4916671"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EF87CA5-2B0E-4E8C-9451-BF34883F3C3F}"/>
              </a:ext>
            </a:extLst>
          </p:cNvPr>
          <p:cNvGrpSpPr/>
          <p:nvPr/>
        </p:nvGrpSpPr>
        <p:grpSpPr>
          <a:xfrm>
            <a:off x="7406882" y="4963164"/>
            <a:ext cx="2812311" cy="184666"/>
            <a:chOff x="8554254" y="5090408"/>
            <a:chExt cx="2900372" cy="216491"/>
          </a:xfrm>
        </p:grpSpPr>
        <p:sp>
          <p:nvSpPr>
            <p:cNvPr id="226" name="TextBox 225"/>
            <p:cNvSpPr txBox="1"/>
            <p:nvPr/>
          </p:nvSpPr>
          <p:spPr>
            <a:xfrm>
              <a:off x="8554254" y="5090408"/>
              <a:ext cx="2229290"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False positive rate</a:t>
              </a:r>
            </a:p>
          </p:txBody>
        </p:sp>
        <p:sp>
          <p:nvSpPr>
            <p:cNvPr id="227" name="TextBox 226"/>
            <p:cNvSpPr txBox="1"/>
            <p:nvPr/>
          </p:nvSpPr>
          <p:spPr>
            <a:xfrm>
              <a:off x="10886995" y="5090408"/>
              <a:ext cx="567631"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83%</a:t>
              </a:r>
            </a:p>
          </p:txBody>
        </p:sp>
      </p:grpSp>
      <p:grpSp>
        <p:nvGrpSpPr>
          <p:cNvPr id="19" name="Group 18">
            <a:extLst>
              <a:ext uri="{FF2B5EF4-FFF2-40B4-BE49-F238E27FC236}">
                <a16:creationId xmlns:a16="http://schemas.microsoft.com/office/drawing/2014/main" id="{F6B93DD6-9CBF-4823-A5E8-E6D33EB48EF9}"/>
              </a:ext>
            </a:extLst>
          </p:cNvPr>
          <p:cNvGrpSpPr/>
          <p:nvPr/>
        </p:nvGrpSpPr>
        <p:grpSpPr>
          <a:xfrm>
            <a:off x="7406882" y="5272145"/>
            <a:ext cx="2812311" cy="184666"/>
            <a:chOff x="8554254" y="5433475"/>
            <a:chExt cx="2900372" cy="216491"/>
          </a:xfrm>
        </p:grpSpPr>
        <p:sp>
          <p:nvSpPr>
            <p:cNvPr id="229" name="TextBox 228"/>
            <p:cNvSpPr txBox="1"/>
            <p:nvPr/>
          </p:nvSpPr>
          <p:spPr>
            <a:xfrm>
              <a:off x="8554254" y="5433475"/>
              <a:ext cx="2229290"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True positive rate</a:t>
              </a:r>
            </a:p>
          </p:txBody>
        </p:sp>
        <p:sp>
          <p:nvSpPr>
            <p:cNvPr id="230" name="TextBox 229"/>
            <p:cNvSpPr txBox="1"/>
            <p:nvPr/>
          </p:nvSpPr>
          <p:spPr>
            <a:xfrm>
              <a:off x="10886995" y="5433475"/>
              <a:ext cx="567631"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88%</a:t>
              </a:r>
            </a:p>
          </p:txBody>
        </p:sp>
      </p:grpSp>
      <p:grpSp>
        <p:nvGrpSpPr>
          <p:cNvPr id="20" name="Group 19">
            <a:extLst>
              <a:ext uri="{FF2B5EF4-FFF2-40B4-BE49-F238E27FC236}">
                <a16:creationId xmlns:a16="http://schemas.microsoft.com/office/drawing/2014/main" id="{4E975359-C4E4-4FF0-B155-B378E63A5F4D}"/>
              </a:ext>
            </a:extLst>
          </p:cNvPr>
          <p:cNvGrpSpPr/>
          <p:nvPr/>
        </p:nvGrpSpPr>
        <p:grpSpPr>
          <a:xfrm>
            <a:off x="7406882" y="5581127"/>
            <a:ext cx="2812311" cy="184666"/>
            <a:chOff x="8554254" y="5776542"/>
            <a:chExt cx="2900372" cy="216491"/>
          </a:xfrm>
        </p:grpSpPr>
        <p:sp>
          <p:nvSpPr>
            <p:cNvPr id="232" name="TextBox 231"/>
            <p:cNvSpPr txBox="1"/>
            <p:nvPr/>
          </p:nvSpPr>
          <p:spPr>
            <a:xfrm>
              <a:off x="8554254" y="5776542"/>
              <a:ext cx="2229290"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Accuracy</a:t>
              </a:r>
            </a:p>
          </p:txBody>
        </p:sp>
        <p:sp>
          <p:nvSpPr>
            <p:cNvPr id="233" name="TextBox 232"/>
            <p:cNvSpPr txBox="1"/>
            <p:nvPr/>
          </p:nvSpPr>
          <p:spPr>
            <a:xfrm>
              <a:off x="10886995" y="5776542"/>
              <a:ext cx="567631" cy="216491"/>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45%</a:t>
              </a:r>
            </a:p>
          </p:txBody>
        </p:sp>
      </p:grpSp>
      <p:sp>
        <p:nvSpPr>
          <p:cNvPr id="223" name="Marvinfilledtextbox"/>
          <p:cNvSpPr txBox="1">
            <a:spLocks/>
          </p:cNvSpPr>
          <p:nvPr>
            <p:custDataLst>
              <p:tags r:id="rId13"/>
            </p:custDataLst>
          </p:nvPr>
        </p:nvSpPr>
        <p:spPr>
          <a:xfrm>
            <a:off x="5302522" y="5400576"/>
            <a:ext cx="924816" cy="390577"/>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solidFill>
                  <a:srgbClr val="E5546C"/>
                </a:solidFill>
                <a:latin typeface="+mj-lt"/>
              </a:rPr>
              <a:t>10</a:t>
            </a:r>
          </a:p>
        </p:txBody>
      </p:sp>
      <p:sp>
        <p:nvSpPr>
          <p:cNvPr id="224" name="Marvinfilledtextbox"/>
          <p:cNvSpPr txBox="1">
            <a:spLocks/>
          </p:cNvSpPr>
          <p:nvPr>
            <p:custDataLst>
              <p:tags r:id="rId14"/>
            </p:custDataLst>
          </p:nvPr>
        </p:nvSpPr>
        <p:spPr>
          <a:xfrm>
            <a:off x="6319662" y="5400576"/>
            <a:ext cx="924816" cy="390577"/>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solidFill>
                  <a:schemeClr val="accent3"/>
                </a:solidFill>
                <a:latin typeface="+mj-lt"/>
              </a:rPr>
              <a:t>2</a:t>
            </a:r>
          </a:p>
        </p:txBody>
      </p:sp>
      <p:sp>
        <p:nvSpPr>
          <p:cNvPr id="222" name="Marvinfilledtextbox"/>
          <p:cNvSpPr txBox="1">
            <a:spLocks/>
          </p:cNvSpPr>
          <p:nvPr>
            <p:custDataLst>
              <p:tags r:id="rId15"/>
            </p:custDataLst>
          </p:nvPr>
        </p:nvSpPr>
        <p:spPr>
          <a:xfrm>
            <a:off x="6319662" y="4963164"/>
            <a:ext cx="924816" cy="390577"/>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b="1" dirty="0">
                <a:solidFill>
                  <a:srgbClr val="E5546C"/>
                </a:solidFill>
                <a:latin typeface="+mj-lt"/>
              </a:rPr>
              <a:t>1</a:t>
            </a:r>
          </a:p>
        </p:txBody>
      </p:sp>
      <p:sp>
        <p:nvSpPr>
          <p:cNvPr id="433" name="Marvinfilledtextbox"/>
          <p:cNvSpPr txBox="1">
            <a:spLocks/>
          </p:cNvSpPr>
          <p:nvPr>
            <p:custDataLst>
              <p:tags r:id="rId16"/>
            </p:custDataLst>
          </p:nvPr>
        </p:nvSpPr>
        <p:spPr>
          <a:xfrm>
            <a:off x="5302522" y="4963164"/>
            <a:ext cx="924816" cy="390577"/>
          </a:xfrm>
          <a:prstGeom prst="rect">
            <a:avLst/>
          </a:prstGeom>
          <a:solidFill>
            <a:srgbClr val="E6E6E6"/>
          </a:solidFill>
          <a:ln>
            <a:noFill/>
          </a:ln>
        </p:spPr>
        <p:txBody>
          <a:bodyPr vert="horz" lIns="77748" tIns="77748" rIns="77748" bIns="77748" rtlCol="0" anchor="ctr">
            <a:noAutofit/>
          </a:bodyPr>
          <a:lstStyle>
            <a:defPPr>
              <a:defRPr lang="en-US"/>
            </a:defPPr>
            <a:lvl1pPr marL="0" lvl="0" indent="0" algn="ctr" defTabSz="895350" eaLnBrk="1" hangingPunct="1">
              <a:buClr>
                <a:schemeClr val="tx2"/>
              </a:buClr>
              <a:defRPr b="1" baseline="0">
                <a:solidFill>
                  <a:srgbClr val="61C909"/>
                </a:solidFill>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dirty="0">
                <a:solidFill>
                  <a:schemeClr val="accent3"/>
                </a:solidFill>
                <a:latin typeface="+mj-lt"/>
              </a:rPr>
              <a:t>7</a:t>
            </a:r>
          </a:p>
        </p:txBody>
      </p:sp>
      <p:cxnSp>
        <p:nvCxnSpPr>
          <p:cNvPr id="265" name="Straight Connector 264"/>
          <p:cNvCxnSpPr>
            <a:cxnSpLocks/>
          </p:cNvCxnSpPr>
          <p:nvPr/>
        </p:nvCxnSpPr>
        <p:spPr>
          <a:xfrm>
            <a:off x="5245259" y="1984419"/>
            <a:ext cx="0" cy="1165934"/>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cxnSpLocks/>
          </p:cNvCxnSpPr>
          <p:nvPr/>
        </p:nvCxnSpPr>
        <p:spPr>
          <a:xfrm>
            <a:off x="5245259" y="3335701"/>
            <a:ext cx="0" cy="1190035"/>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cxnSpLocks/>
          </p:cNvCxnSpPr>
          <p:nvPr/>
        </p:nvCxnSpPr>
        <p:spPr>
          <a:xfrm>
            <a:off x="5245259" y="4711085"/>
            <a:ext cx="0" cy="1175393"/>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554736" y="3735170"/>
            <a:ext cx="4463047" cy="0"/>
          </a:xfrm>
          <a:prstGeom prst="line">
            <a:avLst/>
          </a:prstGeom>
          <a:ln w="9525"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V="1">
            <a:off x="5017783" y="2398738"/>
            <a:ext cx="0" cy="1336432"/>
          </a:xfrm>
          <a:prstGeom prst="line">
            <a:avLst/>
          </a:prstGeom>
          <a:ln w="9525"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5017783" y="2398738"/>
            <a:ext cx="235808" cy="0"/>
          </a:xfrm>
          <a:prstGeom prst="line">
            <a:avLst/>
          </a:prstGeom>
          <a:ln w="9525"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cxnSpLocks/>
          </p:cNvCxnSpPr>
          <p:nvPr/>
        </p:nvCxnSpPr>
        <p:spPr>
          <a:xfrm>
            <a:off x="554736" y="4366227"/>
            <a:ext cx="4698855" cy="0"/>
          </a:xfrm>
          <a:prstGeom prst="line">
            <a:avLst/>
          </a:prstGeom>
          <a:ln w="9525"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a:cxnSpLocks/>
          </p:cNvCxnSpPr>
          <p:nvPr/>
        </p:nvCxnSpPr>
        <p:spPr>
          <a:xfrm>
            <a:off x="554736" y="5631876"/>
            <a:ext cx="4698855" cy="0"/>
          </a:xfrm>
          <a:prstGeom prst="line">
            <a:avLst/>
          </a:prstGeom>
          <a:ln w="9525" cmpd="sng">
            <a:solidFill>
              <a:srgbClr val="7F7F7F"/>
            </a:solidFill>
          </a:ln>
        </p:spPr>
        <p:style>
          <a:lnRef idx="1">
            <a:schemeClr val="accent1"/>
          </a:lnRef>
          <a:fillRef idx="0">
            <a:schemeClr val="accent1"/>
          </a:fillRef>
          <a:effectRef idx="0">
            <a:schemeClr val="accent1"/>
          </a:effectRef>
          <a:fontRef idx="minor">
            <a:schemeClr val="tx1"/>
          </a:fontRef>
        </p:style>
      </p:cxnSp>
      <p:sp>
        <p:nvSpPr>
          <p:cNvPr id="291" name="Rectangle 290"/>
          <p:cNvSpPr>
            <a:spLocks/>
          </p:cNvSpPr>
          <p:nvPr/>
        </p:nvSpPr>
        <p:spPr>
          <a:xfrm>
            <a:off x="2101084" y="1823805"/>
            <a:ext cx="1563423" cy="21718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r>
              <a:rPr lang="de-CH" sz="1200" b="1" dirty="0">
                <a:solidFill>
                  <a:schemeClr val="tx1"/>
                </a:solidFill>
              </a:rPr>
              <a:t>Actual</a:t>
            </a:r>
          </a:p>
        </p:txBody>
      </p:sp>
      <p:sp>
        <p:nvSpPr>
          <p:cNvPr id="292" name="Rectangle 291"/>
          <p:cNvSpPr>
            <a:spLocks/>
          </p:cNvSpPr>
          <p:nvPr/>
        </p:nvSpPr>
        <p:spPr>
          <a:xfrm>
            <a:off x="4062329" y="1823805"/>
            <a:ext cx="567278" cy="21718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lang="de-CH" sz="1200" b="1" dirty="0">
                <a:solidFill>
                  <a:schemeClr val="tx1"/>
                </a:solidFill>
              </a:rPr>
              <a:t>Score</a:t>
            </a:r>
          </a:p>
        </p:txBody>
      </p:sp>
      <p:sp>
        <p:nvSpPr>
          <p:cNvPr id="296" name="Rectangle 295"/>
          <p:cNvSpPr>
            <a:spLocks/>
          </p:cNvSpPr>
          <p:nvPr/>
        </p:nvSpPr>
        <p:spPr>
          <a:xfrm>
            <a:off x="2101084" y="2061195"/>
            <a:ext cx="568410"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Positive</a:t>
            </a:r>
            <a:endParaRPr lang="en-US" sz="1200" dirty="0">
              <a:solidFill>
                <a:schemeClr val="tx1"/>
              </a:solidFill>
            </a:endParaRPr>
          </a:p>
        </p:txBody>
      </p:sp>
      <p:sp>
        <p:nvSpPr>
          <p:cNvPr id="297" name="Rectangle 296"/>
          <p:cNvSpPr>
            <a:spLocks/>
          </p:cNvSpPr>
          <p:nvPr/>
        </p:nvSpPr>
        <p:spPr>
          <a:xfrm>
            <a:off x="4062329" y="2083699"/>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0.99</a:t>
            </a:r>
            <a:endParaRPr lang="en-US" sz="1200" dirty="0">
              <a:solidFill>
                <a:schemeClr val="tx1"/>
              </a:solidFill>
            </a:endParaRPr>
          </a:p>
        </p:txBody>
      </p:sp>
      <p:sp>
        <p:nvSpPr>
          <p:cNvPr id="302" name="Rectangle 301"/>
          <p:cNvSpPr>
            <a:spLocks/>
          </p:cNvSpPr>
          <p:nvPr/>
        </p:nvSpPr>
        <p:spPr>
          <a:xfrm>
            <a:off x="2101084" y="2271929"/>
            <a:ext cx="568410"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Positive</a:t>
            </a:r>
            <a:endParaRPr lang="en-US" sz="1200" dirty="0">
              <a:solidFill>
                <a:schemeClr val="tx1"/>
              </a:solidFill>
            </a:endParaRPr>
          </a:p>
        </p:txBody>
      </p:sp>
      <p:sp>
        <p:nvSpPr>
          <p:cNvPr id="303" name="Rectangle 302"/>
          <p:cNvSpPr>
            <a:spLocks/>
          </p:cNvSpPr>
          <p:nvPr/>
        </p:nvSpPr>
        <p:spPr>
          <a:xfrm>
            <a:off x="4062329" y="2294433"/>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0.98</a:t>
            </a:r>
            <a:endParaRPr lang="en-US" sz="1200" dirty="0">
              <a:solidFill>
                <a:schemeClr val="tx1"/>
              </a:solidFill>
            </a:endParaRPr>
          </a:p>
        </p:txBody>
      </p:sp>
      <p:sp>
        <p:nvSpPr>
          <p:cNvPr id="308" name="Rectangle 307"/>
          <p:cNvSpPr>
            <a:spLocks/>
          </p:cNvSpPr>
          <p:nvPr/>
        </p:nvSpPr>
        <p:spPr>
          <a:xfrm>
            <a:off x="2101083" y="2482663"/>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309" name="Rectangle 308"/>
          <p:cNvSpPr>
            <a:spLocks/>
          </p:cNvSpPr>
          <p:nvPr/>
        </p:nvSpPr>
        <p:spPr>
          <a:xfrm>
            <a:off x="4062329" y="2505166"/>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0.96</a:t>
            </a:r>
            <a:endParaRPr lang="en-US" sz="1200" dirty="0">
              <a:solidFill>
                <a:schemeClr val="tx1"/>
              </a:solidFill>
            </a:endParaRPr>
          </a:p>
        </p:txBody>
      </p:sp>
      <p:sp>
        <p:nvSpPr>
          <p:cNvPr id="314" name="Rectangle 313"/>
          <p:cNvSpPr>
            <a:spLocks/>
          </p:cNvSpPr>
          <p:nvPr/>
        </p:nvSpPr>
        <p:spPr>
          <a:xfrm>
            <a:off x="2101083" y="2693396"/>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315" name="Rectangle 314"/>
          <p:cNvSpPr>
            <a:spLocks/>
          </p:cNvSpPr>
          <p:nvPr/>
        </p:nvSpPr>
        <p:spPr>
          <a:xfrm>
            <a:off x="4062329" y="2715899"/>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0.9</a:t>
            </a:r>
            <a:endParaRPr lang="en-US" sz="1200" dirty="0">
              <a:solidFill>
                <a:schemeClr val="tx1"/>
              </a:solidFill>
            </a:endParaRPr>
          </a:p>
        </p:txBody>
      </p:sp>
      <p:sp>
        <p:nvSpPr>
          <p:cNvPr id="320" name="Rectangle 319"/>
          <p:cNvSpPr>
            <a:spLocks/>
          </p:cNvSpPr>
          <p:nvPr/>
        </p:nvSpPr>
        <p:spPr>
          <a:xfrm>
            <a:off x="2101084" y="2904129"/>
            <a:ext cx="568410"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Positive</a:t>
            </a:r>
            <a:endParaRPr lang="en-US" sz="1200" dirty="0">
              <a:solidFill>
                <a:schemeClr val="tx1"/>
              </a:solidFill>
            </a:endParaRPr>
          </a:p>
        </p:txBody>
      </p:sp>
      <p:sp>
        <p:nvSpPr>
          <p:cNvPr id="321" name="Rectangle 320"/>
          <p:cNvSpPr>
            <a:spLocks/>
          </p:cNvSpPr>
          <p:nvPr/>
        </p:nvSpPr>
        <p:spPr>
          <a:xfrm>
            <a:off x="4062329" y="2926632"/>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0.88</a:t>
            </a:r>
            <a:endParaRPr lang="en-US" sz="1200" dirty="0">
              <a:solidFill>
                <a:schemeClr val="tx1"/>
              </a:solidFill>
            </a:endParaRPr>
          </a:p>
        </p:txBody>
      </p:sp>
      <p:sp>
        <p:nvSpPr>
          <p:cNvPr id="326" name="Rectangle 325"/>
          <p:cNvSpPr>
            <a:spLocks/>
          </p:cNvSpPr>
          <p:nvPr/>
        </p:nvSpPr>
        <p:spPr>
          <a:xfrm>
            <a:off x="2101083" y="3114862"/>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327" name="Rectangle 326"/>
          <p:cNvSpPr>
            <a:spLocks/>
          </p:cNvSpPr>
          <p:nvPr/>
        </p:nvSpPr>
        <p:spPr>
          <a:xfrm>
            <a:off x="4062329" y="3137365"/>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0.87</a:t>
            </a:r>
            <a:endParaRPr lang="en-US" sz="1200" dirty="0">
              <a:solidFill>
                <a:schemeClr val="tx1"/>
              </a:solidFill>
            </a:endParaRPr>
          </a:p>
        </p:txBody>
      </p:sp>
      <p:sp>
        <p:nvSpPr>
          <p:cNvPr id="332" name="Rectangle 331"/>
          <p:cNvSpPr>
            <a:spLocks/>
          </p:cNvSpPr>
          <p:nvPr/>
        </p:nvSpPr>
        <p:spPr>
          <a:xfrm>
            <a:off x="2101084" y="3325595"/>
            <a:ext cx="568410"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Positive</a:t>
            </a:r>
            <a:endParaRPr lang="en-US" sz="1200" dirty="0">
              <a:solidFill>
                <a:schemeClr val="tx1"/>
              </a:solidFill>
            </a:endParaRPr>
          </a:p>
        </p:txBody>
      </p:sp>
      <p:sp>
        <p:nvSpPr>
          <p:cNvPr id="333" name="Rectangle 332"/>
          <p:cNvSpPr>
            <a:spLocks/>
          </p:cNvSpPr>
          <p:nvPr/>
        </p:nvSpPr>
        <p:spPr>
          <a:xfrm>
            <a:off x="4062329" y="3348099"/>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0.85</a:t>
            </a:r>
            <a:endParaRPr lang="en-US" sz="1200" dirty="0">
              <a:solidFill>
                <a:schemeClr val="tx1"/>
              </a:solidFill>
            </a:endParaRPr>
          </a:p>
        </p:txBody>
      </p:sp>
      <p:sp>
        <p:nvSpPr>
          <p:cNvPr id="338" name="Rectangle 337"/>
          <p:cNvSpPr>
            <a:spLocks/>
          </p:cNvSpPr>
          <p:nvPr/>
        </p:nvSpPr>
        <p:spPr>
          <a:xfrm>
            <a:off x="2101084" y="3536329"/>
            <a:ext cx="568410"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Positive</a:t>
            </a:r>
            <a:endParaRPr lang="en-US" sz="1200" dirty="0">
              <a:solidFill>
                <a:schemeClr val="tx1"/>
              </a:solidFill>
            </a:endParaRPr>
          </a:p>
        </p:txBody>
      </p:sp>
      <p:sp>
        <p:nvSpPr>
          <p:cNvPr id="339" name="Rectangle 338"/>
          <p:cNvSpPr>
            <a:spLocks/>
          </p:cNvSpPr>
          <p:nvPr/>
        </p:nvSpPr>
        <p:spPr>
          <a:xfrm>
            <a:off x="4062329" y="3558832"/>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0.8</a:t>
            </a:r>
            <a:endParaRPr lang="en-US" sz="1200" dirty="0">
              <a:solidFill>
                <a:schemeClr val="tx1"/>
              </a:solidFill>
            </a:endParaRPr>
          </a:p>
        </p:txBody>
      </p:sp>
      <p:sp>
        <p:nvSpPr>
          <p:cNvPr id="344" name="Rectangle 343"/>
          <p:cNvSpPr>
            <a:spLocks/>
          </p:cNvSpPr>
          <p:nvPr/>
        </p:nvSpPr>
        <p:spPr>
          <a:xfrm>
            <a:off x="2101083" y="3747062"/>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345" name="Rectangle 344"/>
          <p:cNvSpPr>
            <a:spLocks/>
          </p:cNvSpPr>
          <p:nvPr/>
        </p:nvSpPr>
        <p:spPr>
          <a:xfrm>
            <a:off x="4062329" y="3769565"/>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0.7</a:t>
            </a:r>
            <a:endParaRPr lang="en-US" sz="1200" dirty="0">
              <a:solidFill>
                <a:schemeClr val="tx1"/>
              </a:solidFill>
            </a:endParaRPr>
          </a:p>
        </p:txBody>
      </p:sp>
      <p:sp>
        <p:nvSpPr>
          <p:cNvPr id="350" name="Rectangle 349"/>
          <p:cNvSpPr>
            <a:spLocks/>
          </p:cNvSpPr>
          <p:nvPr/>
        </p:nvSpPr>
        <p:spPr>
          <a:xfrm>
            <a:off x="2101083" y="3957793"/>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351" name="Rectangle 350"/>
          <p:cNvSpPr>
            <a:spLocks/>
          </p:cNvSpPr>
          <p:nvPr/>
        </p:nvSpPr>
        <p:spPr>
          <a:xfrm>
            <a:off x="4062329" y="3980298"/>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0.6</a:t>
            </a:r>
            <a:endParaRPr lang="en-US" sz="1200" dirty="0">
              <a:solidFill>
                <a:schemeClr val="tx1"/>
              </a:solidFill>
            </a:endParaRPr>
          </a:p>
        </p:txBody>
      </p:sp>
      <p:sp>
        <p:nvSpPr>
          <p:cNvPr id="356" name="Rectangle 355"/>
          <p:cNvSpPr>
            <a:spLocks/>
          </p:cNvSpPr>
          <p:nvPr/>
        </p:nvSpPr>
        <p:spPr>
          <a:xfrm>
            <a:off x="2101084" y="4168527"/>
            <a:ext cx="568410"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Positive</a:t>
            </a:r>
            <a:endParaRPr lang="en-US" sz="1200" dirty="0">
              <a:solidFill>
                <a:schemeClr val="tx1"/>
              </a:solidFill>
            </a:endParaRPr>
          </a:p>
        </p:txBody>
      </p:sp>
      <p:sp>
        <p:nvSpPr>
          <p:cNvPr id="357" name="Rectangle 356"/>
          <p:cNvSpPr>
            <a:spLocks/>
          </p:cNvSpPr>
          <p:nvPr/>
        </p:nvSpPr>
        <p:spPr>
          <a:xfrm>
            <a:off x="4062329" y="4191031"/>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0.5</a:t>
            </a:r>
            <a:endParaRPr lang="en-US" sz="1200" dirty="0">
              <a:solidFill>
                <a:schemeClr val="tx1"/>
              </a:solidFill>
            </a:endParaRPr>
          </a:p>
        </p:txBody>
      </p:sp>
      <p:sp>
        <p:nvSpPr>
          <p:cNvPr id="362" name="Rectangle 361"/>
          <p:cNvSpPr>
            <a:spLocks/>
          </p:cNvSpPr>
          <p:nvPr/>
        </p:nvSpPr>
        <p:spPr>
          <a:xfrm>
            <a:off x="2101083" y="4379261"/>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363" name="Rectangle 362"/>
          <p:cNvSpPr>
            <a:spLocks/>
          </p:cNvSpPr>
          <p:nvPr/>
        </p:nvSpPr>
        <p:spPr>
          <a:xfrm>
            <a:off x="4062329" y="4401765"/>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0.45</a:t>
            </a:r>
            <a:endParaRPr lang="en-US" sz="1200" dirty="0">
              <a:solidFill>
                <a:schemeClr val="tx1"/>
              </a:solidFill>
            </a:endParaRPr>
          </a:p>
        </p:txBody>
      </p:sp>
      <p:sp>
        <p:nvSpPr>
          <p:cNvPr id="368" name="Rectangle 367"/>
          <p:cNvSpPr>
            <a:spLocks/>
          </p:cNvSpPr>
          <p:nvPr/>
        </p:nvSpPr>
        <p:spPr>
          <a:xfrm>
            <a:off x="2101084" y="4589995"/>
            <a:ext cx="568410"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Positive</a:t>
            </a:r>
            <a:endParaRPr lang="en-US" sz="1200" dirty="0">
              <a:solidFill>
                <a:schemeClr val="tx1"/>
              </a:solidFill>
            </a:endParaRPr>
          </a:p>
        </p:txBody>
      </p:sp>
      <p:sp>
        <p:nvSpPr>
          <p:cNvPr id="369" name="Rectangle 368"/>
          <p:cNvSpPr>
            <a:spLocks/>
          </p:cNvSpPr>
          <p:nvPr/>
        </p:nvSpPr>
        <p:spPr>
          <a:xfrm>
            <a:off x="4062329" y="4612498"/>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0.43</a:t>
            </a:r>
            <a:endParaRPr lang="en-US" sz="1200" dirty="0">
              <a:solidFill>
                <a:schemeClr val="tx1"/>
              </a:solidFill>
            </a:endParaRPr>
          </a:p>
        </p:txBody>
      </p:sp>
      <p:sp>
        <p:nvSpPr>
          <p:cNvPr id="374" name="Rectangle 373"/>
          <p:cNvSpPr>
            <a:spLocks/>
          </p:cNvSpPr>
          <p:nvPr/>
        </p:nvSpPr>
        <p:spPr>
          <a:xfrm>
            <a:off x="2101083" y="4800728"/>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375" name="Rectangle 374"/>
          <p:cNvSpPr>
            <a:spLocks/>
          </p:cNvSpPr>
          <p:nvPr/>
        </p:nvSpPr>
        <p:spPr>
          <a:xfrm>
            <a:off x="4062329" y="4823231"/>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0.42</a:t>
            </a:r>
            <a:endParaRPr lang="en-US" sz="1200" dirty="0">
              <a:solidFill>
                <a:schemeClr val="tx1"/>
              </a:solidFill>
            </a:endParaRPr>
          </a:p>
        </p:txBody>
      </p:sp>
      <p:sp>
        <p:nvSpPr>
          <p:cNvPr id="380" name="Rectangle 379"/>
          <p:cNvSpPr>
            <a:spLocks/>
          </p:cNvSpPr>
          <p:nvPr/>
        </p:nvSpPr>
        <p:spPr>
          <a:xfrm>
            <a:off x="2101083" y="5011461"/>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381" name="Rectangle 380"/>
          <p:cNvSpPr>
            <a:spLocks/>
          </p:cNvSpPr>
          <p:nvPr/>
        </p:nvSpPr>
        <p:spPr>
          <a:xfrm>
            <a:off x="4062329" y="5033964"/>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0.28</a:t>
            </a:r>
            <a:endParaRPr lang="en-US" sz="1200" dirty="0">
              <a:solidFill>
                <a:schemeClr val="tx1"/>
              </a:solidFill>
            </a:endParaRPr>
          </a:p>
        </p:txBody>
      </p:sp>
      <p:sp>
        <p:nvSpPr>
          <p:cNvPr id="386" name="Rectangle 385"/>
          <p:cNvSpPr>
            <a:spLocks/>
          </p:cNvSpPr>
          <p:nvPr/>
        </p:nvSpPr>
        <p:spPr>
          <a:xfrm>
            <a:off x="2101083" y="5222194"/>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387" name="Rectangle 386"/>
          <p:cNvSpPr>
            <a:spLocks/>
          </p:cNvSpPr>
          <p:nvPr/>
        </p:nvSpPr>
        <p:spPr>
          <a:xfrm>
            <a:off x="4062329" y="5244697"/>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0.27</a:t>
            </a:r>
            <a:endParaRPr lang="en-US" sz="1200" dirty="0">
              <a:solidFill>
                <a:schemeClr val="tx1"/>
              </a:solidFill>
            </a:endParaRPr>
          </a:p>
        </p:txBody>
      </p:sp>
      <p:sp>
        <p:nvSpPr>
          <p:cNvPr id="392" name="Rectangle 391"/>
          <p:cNvSpPr>
            <a:spLocks/>
          </p:cNvSpPr>
          <p:nvPr/>
        </p:nvSpPr>
        <p:spPr>
          <a:xfrm>
            <a:off x="2101083" y="5432927"/>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393" name="Rectangle 392"/>
          <p:cNvSpPr>
            <a:spLocks/>
          </p:cNvSpPr>
          <p:nvPr/>
        </p:nvSpPr>
        <p:spPr>
          <a:xfrm>
            <a:off x="4062329" y="5455431"/>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0.23</a:t>
            </a:r>
            <a:endParaRPr lang="en-US" sz="1200" dirty="0">
              <a:solidFill>
                <a:schemeClr val="tx1"/>
              </a:solidFill>
            </a:endParaRPr>
          </a:p>
        </p:txBody>
      </p:sp>
      <p:sp>
        <p:nvSpPr>
          <p:cNvPr id="398" name="Rectangle 397"/>
          <p:cNvSpPr>
            <a:spLocks/>
          </p:cNvSpPr>
          <p:nvPr/>
        </p:nvSpPr>
        <p:spPr>
          <a:xfrm>
            <a:off x="2101083" y="5643661"/>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399" name="Rectangle 398"/>
          <p:cNvSpPr>
            <a:spLocks/>
          </p:cNvSpPr>
          <p:nvPr/>
        </p:nvSpPr>
        <p:spPr>
          <a:xfrm>
            <a:off x="4062329" y="5666164"/>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0.1</a:t>
            </a:r>
            <a:endParaRPr lang="en-US" sz="1200" dirty="0">
              <a:solidFill>
                <a:schemeClr val="tx1"/>
              </a:solidFill>
            </a:endParaRPr>
          </a:p>
        </p:txBody>
      </p:sp>
      <p:sp>
        <p:nvSpPr>
          <p:cNvPr id="404" name="Rectangle 403"/>
          <p:cNvSpPr>
            <a:spLocks/>
          </p:cNvSpPr>
          <p:nvPr/>
        </p:nvSpPr>
        <p:spPr>
          <a:xfrm>
            <a:off x="2101084" y="5854394"/>
            <a:ext cx="568410"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Positive</a:t>
            </a:r>
            <a:endParaRPr lang="en-US" sz="1200" dirty="0">
              <a:solidFill>
                <a:schemeClr val="tx1"/>
              </a:solidFill>
            </a:endParaRPr>
          </a:p>
        </p:txBody>
      </p:sp>
      <p:sp>
        <p:nvSpPr>
          <p:cNvPr id="405" name="Rectangle 404"/>
          <p:cNvSpPr>
            <a:spLocks/>
          </p:cNvSpPr>
          <p:nvPr/>
        </p:nvSpPr>
        <p:spPr>
          <a:xfrm>
            <a:off x="4062329" y="5876897"/>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0.05</a:t>
            </a:r>
            <a:endParaRPr lang="en-US" sz="1200" dirty="0">
              <a:solidFill>
                <a:schemeClr val="tx1"/>
              </a:solidFill>
            </a:endParaRPr>
          </a:p>
        </p:txBody>
      </p:sp>
      <p:sp>
        <p:nvSpPr>
          <p:cNvPr id="410" name="Rectangle 409"/>
          <p:cNvSpPr>
            <a:spLocks/>
          </p:cNvSpPr>
          <p:nvPr/>
        </p:nvSpPr>
        <p:spPr>
          <a:xfrm>
            <a:off x="2101083" y="6065124"/>
            <a:ext cx="635736"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dirty="0">
                <a:solidFill>
                  <a:schemeClr val="tx1"/>
                </a:solidFill>
              </a:rPr>
              <a:t>Negative</a:t>
            </a:r>
            <a:endParaRPr lang="en-US" sz="1200" dirty="0">
              <a:solidFill>
                <a:schemeClr val="tx1"/>
              </a:solidFill>
            </a:endParaRPr>
          </a:p>
        </p:txBody>
      </p:sp>
      <p:sp>
        <p:nvSpPr>
          <p:cNvPr id="411" name="Rectangle 410"/>
          <p:cNvSpPr>
            <a:spLocks/>
          </p:cNvSpPr>
          <p:nvPr/>
        </p:nvSpPr>
        <p:spPr>
          <a:xfrm>
            <a:off x="4062329" y="6087628"/>
            <a:ext cx="567278"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32171" tIns="85523" rIns="132171" bIns="85523" rtlCol="0" anchor="ctr"/>
          <a:lstStyle/>
          <a:p>
            <a:pPr algn="r"/>
            <a:r>
              <a:rPr lang="de-CH" sz="1200" dirty="0">
                <a:solidFill>
                  <a:schemeClr val="tx1"/>
                </a:solidFill>
              </a:rPr>
              <a:t>0.03</a:t>
            </a:r>
            <a:endParaRPr lang="en-US" sz="1200" dirty="0">
              <a:solidFill>
                <a:schemeClr val="tx1"/>
              </a:solidFill>
            </a:endParaRPr>
          </a:p>
        </p:txBody>
      </p:sp>
      <p:sp>
        <p:nvSpPr>
          <p:cNvPr id="290" name="Rectangle 289"/>
          <p:cNvSpPr/>
          <p:nvPr/>
        </p:nvSpPr>
        <p:spPr>
          <a:xfrm>
            <a:off x="554737" y="1840065"/>
            <a:ext cx="929084" cy="18466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spAutoFit/>
          </a:bodyPr>
          <a:lstStyle/>
          <a:p>
            <a:r>
              <a:rPr lang="de-CH" sz="1200" b="1" dirty="0">
                <a:solidFill>
                  <a:schemeClr val="tx1"/>
                </a:solidFill>
              </a:rPr>
              <a:t>Observation</a:t>
            </a:r>
          </a:p>
        </p:txBody>
      </p:sp>
      <p:sp>
        <p:nvSpPr>
          <p:cNvPr id="298" name="Rectangle 297"/>
          <p:cNvSpPr/>
          <p:nvPr/>
        </p:nvSpPr>
        <p:spPr>
          <a:xfrm>
            <a:off x="925793" y="2083700"/>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1</a:t>
            </a:r>
            <a:endParaRPr lang="en-US" sz="1200" dirty="0">
              <a:solidFill>
                <a:schemeClr val="tx1"/>
              </a:solidFill>
            </a:endParaRPr>
          </a:p>
        </p:txBody>
      </p:sp>
      <p:sp>
        <p:nvSpPr>
          <p:cNvPr id="304" name="Rectangle 303"/>
          <p:cNvSpPr/>
          <p:nvPr/>
        </p:nvSpPr>
        <p:spPr>
          <a:xfrm>
            <a:off x="925793" y="2294433"/>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2</a:t>
            </a:r>
            <a:endParaRPr lang="en-US" sz="1200" dirty="0">
              <a:solidFill>
                <a:schemeClr val="tx1"/>
              </a:solidFill>
            </a:endParaRPr>
          </a:p>
        </p:txBody>
      </p:sp>
      <p:sp>
        <p:nvSpPr>
          <p:cNvPr id="310" name="Rectangle 309"/>
          <p:cNvSpPr/>
          <p:nvPr/>
        </p:nvSpPr>
        <p:spPr>
          <a:xfrm>
            <a:off x="925793" y="2505166"/>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3</a:t>
            </a:r>
            <a:endParaRPr lang="en-US" sz="1200" dirty="0">
              <a:solidFill>
                <a:schemeClr val="tx1"/>
              </a:solidFill>
            </a:endParaRPr>
          </a:p>
        </p:txBody>
      </p:sp>
      <p:sp>
        <p:nvSpPr>
          <p:cNvPr id="316" name="Rectangle 315"/>
          <p:cNvSpPr/>
          <p:nvPr/>
        </p:nvSpPr>
        <p:spPr>
          <a:xfrm>
            <a:off x="925793" y="2715900"/>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4</a:t>
            </a:r>
            <a:endParaRPr lang="en-US" sz="1200" dirty="0">
              <a:solidFill>
                <a:schemeClr val="tx1"/>
              </a:solidFill>
            </a:endParaRPr>
          </a:p>
        </p:txBody>
      </p:sp>
      <p:sp>
        <p:nvSpPr>
          <p:cNvPr id="322" name="Rectangle 321"/>
          <p:cNvSpPr/>
          <p:nvPr/>
        </p:nvSpPr>
        <p:spPr>
          <a:xfrm>
            <a:off x="925793" y="2926633"/>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5</a:t>
            </a:r>
            <a:endParaRPr lang="en-US" sz="1200" dirty="0">
              <a:solidFill>
                <a:schemeClr val="tx1"/>
              </a:solidFill>
            </a:endParaRPr>
          </a:p>
        </p:txBody>
      </p:sp>
      <p:sp>
        <p:nvSpPr>
          <p:cNvPr id="328" name="Rectangle 327"/>
          <p:cNvSpPr/>
          <p:nvPr/>
        </p:nvSpPr>
        <p:spPr>
          <a:xfrm>
            <a:off x="925793" y="3137366"/>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6</a:t>
            </a:r>
            <a:endParaRPr lang="en-US" sz="1200" dirty="0">
              <a:solidFill>
                <a:schemeClr val="tx1"/>
              </a:solidFill>
            </a:endParaRPr>
          </a:p>
        </p:txBody>
      </p:sp>
      <p:sp>
        <p:nvSpPr>
          <p:cNvPr id="334" name="Rectangle 333"/>
          <p:cNvSpPr/>
          <p:nvPr/>
        </p:nvSpPr>
        <p:spPr>
          <a:xfrm>
            <a:off x="925793" y="3348099"/>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7</a:t>
            </a:r>
            <a:endParaRPr lang="en-US" sz="1200" dirty="0">
              <a:solidFill>
                <a:schemeClr val="tx1"/>
              </a:solidFill>
            </a:endParaRPr>
          </a:p>
        </p:txBody>
      </p:sp>
      <p:sp>
        <p:nvSpPr>
          <p:cNvPr id="340" name="Rectangle 339"/>
          <p:cNvSpPr/>
          <p:nvPr/>
        </p:nvSpPr>
        <p:spPr>
          <a:xfrm>
            <a:off x="925793" y="3558832"/>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8</a:t>
            </a:r>
            <a:endParaRPr lang="en-US" sz="1200" dirty="0">
              <a:solidFill>
                <a:schemeClr val="tx1"/>
              </a:solidFill>
            </a:endParaRPr>
          </a:p>
        </p:txBody>
      </p:sp>
      <p:sp>
        <p:nvSpPr>
          <p:cNvPr id="346" name="Rectangle 345"/>
          <p:cNvSpPr/>
          <p:nvPr/>
        </p:nvSpPr>
        <p:spPr>
          <a:xfrm>
            <a:off x="925793" y="3769566"/>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9</a:t>
            </a:r>
            <a:endParaRPr lang="en-US" sz="1200" dirty="0">
              <a:solidFill>
                <a:schemeClr val="tx1"/>
              </a:solidFill>
            </a:endParaRPr>
          </a:p>
        </p:txBody>
      </p:sp>
      <p:sp>
        <p:nvSpPr>
          <p:cNvPr id="352" name="Rectangle 351"/>
          <p:cNvSpPr/>
          <p:nvPr/>
        </p:nvSpPr>
        <p:spPr>
          <a:xfrm>
            <a:off x="925793" y="3980299"/>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10</a:t>
            </a:r>
            <a:endParaRPr lang="en-US" sz="1200" dirty="0">
              <a:solidFill>
                <a:schemeClr val="tx1"/>
              </a:solidFill>
            </a:endParaRPr>
          </a:p>
        </p:txBody>
      </p:sp>
      <p:sp>
        <p:nvSpPr>
          <p:cNvPr id="358" name="Rectangle 357"/>
          <p:cNvSpPr/>
          <p:nvPr/>
        </p:nvSpPr>
        <p:spPr>
          <a:xfrm>
            <a:off x="925793" y="4191032"/>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11</a:t>
            </a:r>
            <a:endParaRPr lang="en-US" sz="1200" dirty="0">
              <a:solidFill>
                <a:schemeClr val="tx1"/>
              </a:solidFill>
            </a:endParaRPr>
          </a:p>
        </p:txBody>
      </p:sp>
      <p:sp>
        <p:nvSpPr>
          <p:cNvPr id="364" name="Rectangle 363"/>
          <p:cNvSpPr/>
          <p:nvPr/>
        </p:nvSpPr>
        <p:spPr>
          <a:xfrm>
            <a:off x="925793" y="4401765"/>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12</a:t>
            </a:r>
            <a:endParaRPr lang="en-US" sz="1200" dirty="0">
              <a:solidFill>
                <a:schemeClr val="tx1"/>
              </a:solidFill>
            </a:endParaRPr>
          </a:p>
        </p:txBody>
      </p:sp>
      <p:sp>
        <p:nvSpPr>
          <p:cNvPr id="370" name="Rectangle 369"/>
          <p:cNvSpPr/>
          <p:nvPr/>
        </p:nvSpPr>
        <p:spPr>
          <a:xfrm>
            <a:off x="925793" y="4612498"/>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13</a:t>
            </a:r>
            <a:endParaRPr lang="en-US" sz="1200" dirty="0">
              <a:solidFill>
                <a:schemeClr val="tx1"/>
              </a:solidFill>
            </a:endParaRPr>
          </a:p>
        </p:txBody>
      </p:sp>
      <p:sp>
        <p:nvSpPr>
          <p:cNvPr id="376" name="Rectangle 375"/>
          <p:cNvSpPr/>
          <p:nvPr/>
        </p:nvSpPr>
        <p:spPr>
          <a:xfrm>
            <a:off x="925793" y="4823231"/>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14</a:t>
            </a:r>
            <a:endParaRPr lang="en-US" sz="1200" dirty="0">
              <a:solidFill>
                <a:schemeClr val="tx1"/>
              </a:solidFill>
            </a:endParaRPr>
          </a:p>
        </p:txBody>
      </p:sp>
      <p:sp>
        <p:nvSpPr>
          <p:cNvPr id="382" name="Rectangle 381"/>
          <p:cNvSpPr/>
          <p:nvPr/>
        </p:nvSpPr>
        <p:spPr>
          <a:xfrm>
            <a:off x="925793" y="5033965"/>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15</a:t>
            </a:r>
            <a:endParaRPr lang="en-US" sz="1200" dirty="0">
              <a:solidFill>
                <a:schemeClr val="tx1"/>
              </a:solidFill>
            </a:endParaRPr>
          </a:p>
        </p:txBody>
      </p:sp>
      <p:sp>
        <p:nvSpPr>
          <p:cNvPr id="388" name="Rectangle 387"/>
          <p:cNvSpPr/>
          <p:nvPr/>
        </p:nvSpPr>
        <p:spPr>
          <a:xfrm>
            <a:off x="925793" y="5244698"/>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16</a:t>
            </a:r>
            <a:endParaRPr lang="en-US" sz="1200" dirty="0">
              <a:solidFill>
                <a:schemeClr val="tx1"/>
              </a:solidFill>
            </a:endParaRPr>
          </a:p>
        </p:txBody>
      </p:sp>
      <p:sp>
        <p:nvSpPr>
          <p:cNvPr id="394" name="Rectangle 393"/>
          <p:cNvSpPr/>
          <p:nvPr/>
        </p:nvSpPr>
        <p:spPr>
          <a:xfrm>
            <a:off x="925793" y="5455431"/>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17</a:t>
            </a:r>
            <a:endParaRPr lang="en-US" sz="1200" dirty="0">
              <a:solidFill>
                <a:schemeClr val="tx1"/>
              </a:solidFill>
            </a:endParaRPr>
          </a:p>
        </p:txBody>
      </p:sp>
      <p:sp>
        <p:nvSpPr>
          <p:cNvPr id="400" name="Rectangle 399"/>
          <p:cNvSpPr/>
          <p:nvPr/>
        </p:nvSpPr>
        <p:spPr>
          <a:xfrm>
            <a:off x="925793" y="5666164"/>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18</a:t>
            </a:r>
            <a:endParaRPr lang="en-US" sz="1200" dirty="0">
              <a:solidFill>
                <a:schemeClr val="tx1"/>
              </a:solidFill>
            </a:endParaRPr>
          </a:p>
        </p:txBody>
      </p:sp>
      <p:sp>
        <p:nvSpPr>
          <p:cNvPr id="406" name="Rectangle 405"/>
          <p:cNvSpPr/>
          <p:nvPr/>
        </p:nvSpPr>
        <p:spPr>
          <a:xfrm>
            <a:off x="925793" y="5876897"/>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19</a:t>
            </a:r>
            <a:endParaRPr lang="en-US" sz="1200" dirty="0">
              <a:solidFill>
                <a:schemeClr val="tx1"/>
              </a:solidFill>
            </a:endParaRPr>
          </a:p>
        </p:txBody>
      </p:sp>
      <p:sp>
        <p:nvSpPr>
          <p:cNvPr id="412" name="Rectangle 411"/>
          <p:cNvSpPr/>
          <p:nvPr/>
        </p:nvSpPr>
        <p:spPr>
          <a:xfrm>
            <a:off x="925793" y="6087628"/>
            <a:ext cx="262509" cy="1396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15550" tIns="0" rIns="15550" bIns="0" rtlCol="0" anchor="ctr"/>
          <a:lstStyle/>
          <a:p>
            <a:pPr algn="ctr"/>
            <a:r>
              <a:rPr lang="de-CH" sz="1200" dirty="0">
                <a:solidFill>
                  <a:schemeClr val="tx1"/>
                </a:solidFill>
              </a:rPr>
              <a:t>20</a:t>
            </a:r>
            <a:endParaRPr lang="en-US" sz="1200" dirty="0">
              <a:solidFill>
                <a:schemeClr val="tx1"/>
              </a:solidFill>
            </a:endParaRPr>
          </a:p>
        </p:txBody>
      </p:sp>
      <p:cxnSp>
        <p:nvCxnSpPr>
          <p:cNvPr id="413" name="Straight Connector 412"/>
          <p:cNvCxnSpPr>
            <a:cxnSpLocks/>
          </p:cNvCxnSpPr>
          <p:nvPr/>
        </p:nvCxnSpPr>
        <p:spPr>
          <a:xfrm>
            <a:off x="554736" y="2258895"/>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a:cxnSpLocks/>
          </p:cNvCxnSpPr>
          <p:nvPr/>
        </p:nvCxnSpPr>
        <p:spPr>
          <a:xfrm>
            <a:off x="554736" y="2469628"/>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cxnSpLocks/>
          </p:cNvCxnSpPr>
          <p:nvPr/>
        </p:nvCxnSpPr>
        <p:spPr>
          <a:xfrm>
            <a:off x="554736" y="2680362"/>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cxnSpLocks/>
          </p:cNvCxnSpPr>
          <p:nvPr/>
        </p:nvCxnSpPr>
        <p:spPr>
          <a:xfrm>
            <a:off x="554736" y="2891095"/>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cxnSpLocks/>
          </p:cNvCxnSpPr>
          <p:nvPr/>
        </p:nvCxnSpPr>
        <p:spPr>
          <a:xfrm>
            <a:off x="554736" y="3101828"/>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cxnSpLocks/>
          </p:cNvCxnSpPr>
          <p:nvPr/>
        </p:nvCxnSpPr>
        <p:spPr>
          <a:xfrm>
            <a:off x="554736" y="3312561"/>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cxnSpLocks/>
          </p:cNvCxnSpPr>
          <p:nvPr/>
        </p:nvCxnSpPr>
        <p:spPr>
          <a:xfrm>
            <a:off x="554736" y="3523294"/>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cxnSpLocks/>
          </p:cNvCxnSpPr>
          <p:nvPr/>
        </p:nvCxnSpPr>
        <p:spPr>
          <a:xfrm>
            <a:off x="554736" y="3734028"/>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cxnSpLocks/>
          </p:cNvCxnSpPr>
          <p:nvPr/>
        </p:nvCxnSpPr>
        <p:spPr>
          <a:xfrm>
            <a:off x="554736" y="3944761"/>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cxnSpLocks/>
          </p:cNvCxnSpPr>
          <p:nvPr/>
        </p:nvCxnSpPr>
        <p:spPr>
          <a:xfrm>
            <a:off x="554736" y="4155494"/>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cxnSpLocks/>
          </p:cNvCxnSpPr>
          <p:nvPr/>
        </p:nvCxnSpPr>
        <p:spPr>
          <a:xfrm>
            <a:off x="554736" y="4366227"/>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cxnSpLocks/>
          </p:cNvCxnSpPr>
          <p:nvPr/>
        </p:nvCxnSpPr>
        <p:spPr>
          <a:xfrm>
            <a:off x="554736" y="4576960"/>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cxnSpLocks/>
          </p:cNvCxnSpPr>
          <p:nvPr/>
        </p:nvCxnSpPr>
        <p:spPr>
          <a:xfrm>
            <a:off x="554736" y="4787694"/>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a:cxnSpLocks/>
          </p:cNvCxnSpPr>
          <p:nvPr/>
        </p:nvCxnSpPr>
        <p:spPr>
          <a:xfrm>
            <a:off x="554736" y="4998427"/>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a:cxnSpLocks/>
          </p:cNvCxnSpPr>
          <p:nvPr/>
        </p:nvCxnSpPr>
        <p:spPr>
          <a:xfrm>
            <a:off x="554736" y="5209160"/>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cxnSpLocks/>
          </p:cNvCxnSpPr>
          <p:nvPr/>
        </p:nvCxnSpPr>
        <p:spPr>
          <a:xfrm>
            <a:off x="554736" y="5419893"/>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a:cxnSpLocks/>
          </p:cNvCxnSpPr>
          <p:nvPr/>
        </p:nvCxnSpPr>
        <p:spPr>
          <a:xfrm>
            <a:off x="554736" y="5630626"/>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cxnSpLocks/>
          </p:cNvCxnSpPr>
          <p:nvPr/>
        </p:nvCxnSpPr>
        <p:spPr>
          <a:xfrm>
            <a:off x="554736" y="5841360"/>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a:cxnSpLocks/>
          </p:cNvCxnSpPr>
          <p:nvPr/>
        </p:nvCxnSpPr>
        <p:spPr>
          <a:xfrm>
            <a:off x="554736" y="6052093"/>
            <a:ext cx="4074870" cy="0"/>
          </a:xfrm>
          <a:prstGeom prst="line">
            <a:avLst/>
          </a:prstGeom>
          <a:ln w="6350">
            <a:solidFill>
              <a:srgbClr val="B3B3B3"/>
            </a:solidFill>
            <a:prstDash val="sysDot"/>
          </a:ln>
        </p:spPr>
        <p:style>
          <a:lnRef idx="1">
            <a:schemeClr val="accent1"/>
          </a:lnRef>
          <a:fillRef idx="0">
            <a:schemeClr val="accent1"/>
          </a:fillRef>
          <a:effectRef idx="0">
            <a:schemeClr val="accent1"/>
          </a:effectRef>
          <a:fontRef idx="minor">
            <a:schemeClr val="tx1"/>
          </a:fontRef>
        </p:style>
      </p:cxnSp>
      <p:sp>
        <p:nvSpPr>
          <p:cNvPr id="289" name="Rectangle 2"/>
          <p:cNvSpPr txBox="1">
            <a:spLocks/>
          </p:cNvSpPr>
          <p:nvPr>
            <p:custDataLst>
              <p:tags r:id="rId17"/>
            </p:custDataLst>
          </p:nvPr>
        </p:nvSpPr>
        <p:spPr>
          <a:xfrm>
            <a:off x="554736" y="1354255"/>
            <a:ext cx="4074870" cy="430887"/>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marL="0" lvl="0" indent="0" defTabSz="895350" eaLnBrk="1" hangingPunct="1">
              <a:buClr>
                <a:schemeClr val="tx2"/>
              </a:buClr>
              <a:defRPr>
                <a:latin typeface="+mn-lt"/>
              </a:defRPr>
            </a:lvl1pPr>
            <a:lvl2pPr marL="193675" lvl="1" indent="-192088" defTabSz="895350" eaLnBrk="1" hangingPunct="1">
              <a:buClr>
                <a:schemeClr val="tx2"/>
              </a:buClr>
              <a:buSzPct val="125000"/>
              <a:buFont typeface="Arial" charset="0"/>
              <a:buChar char="▪"/>
              <a:defRPr>
                <a:latin typeface="+mn-lt"/>
              </a:defRPr>
            </a:lvl2pPr>
            <a:lvl3pPr marL="457200" lvl="2" indent="-261938" defTabSz="895350" eaLnBrk="1" hangingPunct="1">
              <a:buClr>
                <a:schemeClr val="tx2"/>
              </a:buClr>
              <a:buSzPct val="120000"/>
              <a:buFont typeface="Arial" charset="0"/>
              <a:buChar char="–"/>
              <a:defRPr>
                <a:latin typeface="+mn-lt"/>
              </a:defRPr>
            </a:lvl3pPr>
            <a:lvl4pPr marL="614363" lvl="3" indent="-155575" defTabSz="895350" eaLnBrk="1" hangingPunct="1">
              <a:buClr>
                <a:schemeClr val="tx2"/>
              </a:buClr>
              <a:buSzPct val="120000"/>
              <a:buFont typeface="Arial" charset="0"/>
              <a:buChar char="▫"/>
              <a:defRPr>
                <a:latin typeface="+mn-lt"/>
              </a:defRPr>
            </a:lvl4pPr>
            <a:lvl5pPr marL="746125" lvl="4"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r>
              <a:rPr lang="en-US" sz="1400" b="1" dirty="0"/>
              <a:t>Many models predict a probability score Pr(Positive)</a:t>
            </a:r>
          </a:p>
        </p:txBody>
      </p:sp>
      <p:cxnSp>
        <p:nvCxnSpPr>
          <p:cNvPr id="7" name="Straight Arrow Connector 6">
            <a:extLst>
              <a:ext uri="{FF2B5EF4-FFF2-40B4-BE49-F238E27FC236}">
                <a16:creationId xmlns:a16="http://schemas.microsoft.com/office/drawing/2014/main" id="{A31DCA10-6769-4106-83A8-C8EFB8E5E022}"/>
              </a:ext>
            </a:extLst>
          </p:cNvPr>
          <p:cNvCxnSpPr/>
          <p:nvPr/>
        </p:nvCxnSpPr>
        <p:spPr>
          <a:xfrm>
            <a:off x="554736" y="1803802"/>
            <a:ext cx="4074870" cy="0"/>
          </a:xfrm>
          <a:prstGeom prst="straightConnector1">
            <a:avLst/>
          </a:prstGeom>
          <a:ln>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080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 name="Object 82" hidden="1"/>
          <p:cNvGraphicFramePr>
            <a:graphicFrameLocks noChangeAspect="1"/>
          </p:cNvGraphicFramePr>
          <p:nvPr>
            <p:custDataLst>
              <p:tags r:id="rId1"/>
            </p:custDataLst>
            <p:extLst>
              <p:ext uri="{D42A27DB-BD31-4B8C-83A1-F6EECF244321}">
                <p14:modId xmlns:p14="http://schemas.microsoft.com/office/powerpoint/2010/main" val="1016686822"/>
              </p:ext>
            </p:extLst>
          </p:nvPr>
        </p:nvGraphicFramePr>
        <p:xfrm>
          <a:off x="1525892" y="1622"/>
          <a:ext cx="1619" cy="1619"/>
        </p:xfrm>
        <a:graphic>
          <a:graphicData uri="http://schemas.openxmlformats.org/presentationml/2006/ole">
            <mc:AlternateContent xmlns:mc="http://schemas.openxmlformats.org/markup-compatibility/2006">
              <mc:Choice xmlns:v="urn:schemas-microsoft-com:vml" Requires="v">
                <p:oleObj name="think-cell Slide" r:id="rId60" imgW="526" imgH="526" progId="TCLayout.ActiveDocument.1">
                  <p:embed/>
                </p:oleObj>
              </mc:Choice>
              <mc:Fallback>
                <p:oleObj name="think-cell Slide" r:id="rId60" imgW="526" imgH="526" progId="TCLayout.ActiveDocument.1">
                  <p:embed/>
                  <p:pic>
                    <p:nvPicPr>
                      <p:cNvPr id="83" name="Object 82" hidden="1"/>
                      <p:cNvPicPr/>
                      <p:nvPr/>
                    </p:nvPicPr>
                    <p:blipFill>
                      <a:blip r:embed="rId61"/>
                      <a:stretch>
                        <a:fillRect/>
                      </a:stretch>
                    </p:blipFill>
                    <p:spPr>
                      <a:xfrm>
                        <a:off x="1525892" y="1622"/>
                        <a:ext cx="1619" cy="1619"/>
                      </a:xfrm>
                      <a:prstGeom prst="rect">
                        <a:avLst/>
                      </a:prstGeom>
                    </p:spPr>
                  </p:pic>
                </p:oleObj>
              </mc:Fallback>
            </mc:AlternateContent>
          </a:graphicData>
        </a:graphic>
      </p:graphicFrame>
      <p:sp>
        <p:nvSpPr>
          <p:cNvPr id="4" name="Rectangle 3" hidden="1"/>
          <p:cNvSpPr/>
          <p:nvPr>
            <p:custDataLst>
              <p:tags r:id="rId2"/>
            </p:custDataLst>
          </p:nvPr>
        </p:nvSpPr>
        <p:spPr bwMode="auto">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pPr>
            <a:endParaRPr lang="en-US" sz="140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2" name="Title 1"/>
          <p:cNvSpPr>
            <a:spLocks noGrp="1"/>
          </p:cNvSpPr>
          <p:nvPr>
            <p:ph type="title"/>
          </p:nvPr>
        </p:nvSpPr>
        <p:spPr bwMode="gray">
          <a:xfrm>
            <a:off x="554736" y="134291"/>
            <a:ext cx="1108252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FFFFFF"/>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en-US" dirty="0"/>
              <a:t>The purpose of a ROC curve is to show performance for all thresholds of a given model</a:t>
            </a:r>
          </a:p>
        </p:txBody>
      </p:sp>
      <p:sp>
        <p:nvSpPr>
          <p:cNvPr id="3" name="Subtitle 2">
            <a:extLst>
              <a:ext uri="{FF2B5EF4-FFF2-40B4-BE49-F238E27FC236}">
                <a16:creationId xmlns:a16="http://schemas.microsoft.com/office/drawing/2014/main" id="{AE2656CB-B082-402F-9F98-9F4CEF3CC0B8}"/>
              </a:ext>
            </a:extLst>
          </p:cNvPr>
          <p:cNvSpPr>
            <a:spLocks noGrp="1"/>
          </p:cNvSpPr>
          <p:nvPr>
            <p:ph type="subTitle" idx="1"/>
          </p:nvPr>
        </p:nvSpPr>
        <p:spPr/>
        <p:txBody>
          <a:bodyPr/>
          <a:lstStyle/>
          <a:p>
            <a:endParaRPr lang="en-GB"/>
          </a:p>
        </p:txBody>
      </p:sp>
      <p:sp>
        <p:nvSpPr>
          <p:cNvPr id="5" name="Text Placeholder 4">
            <a:extLst>
              <a:ext uri="{FF2B5EF4-FFF2-40B4-BE49-F238E27FC236}">
                <a16:creationId xmlns:a16="http://schemas.microsoft.com/office/drawing/2014/main" id="{35A21067-523B-4B57-9060-C204655B9AA0}"/>
              </a:ext>
            </a:extLst>
          </p:cNvPr>
          <p:cNvSpPr>
            <a:spLocks noGrp="1"/>
          </p:cNvSpPr>
          <p:nvPr>
            <p:ph type="body" sz="quarter" idx="16"/>
          </p:nvPr>
        </p:nvSpPr>
        <p:spPr/>
        <p:txBody>
          <a:bodyPr/>
          <a:lstStyle/>
          <a:p>
            <a:endParaRPr lang="en-GB"/>
          </a:p>
        </p:txBody>
      </p:sp>
      <p:graphicFrame>
        <p:nvGraphicFramePr>
          <p:cNvPr id="7" name="Chart 6">
            <a:extLst>
              <a:ext uri="{FF2B5EF4-FFF2-40B4-BE49-F238E27FC236}">
                <a16:creationId xmlns:a16="http://schemas.microsoft.com/office/drawing/2014/main" id="{0226BA52-24E0-D1B7-B321-49F3FB8D236C}"/>
              </a:ext>
            </a:extLst>
          </p:cNvPr>
          <p:cNvGraphicFramePr/>
          <p:nvPr>
            <p:custDataLst>
              <p:tags r:id="rId3"/>
            </p:custDataLst>
            <p:extLst>
              <p:ext uri="{D42A27DB-BD31-4B8C-83A1-F6EECF244321}">
                <p14:modId xmlns:p14="http://schemas.microsoft.com/office/powerpoint/2010/main" val="299058524"/>
              </p:ext>
            </p:extLst>
          </p:nvPr>
        </p:nvGraphicFramePr>
        <p:xfrm>
          <a:off x="955675" y="2260600"/>
          <a:ext cx="4084638" cy="3194050"/>
        </p:xfrm>
        <a:graphic>
          <a:graphicData uri="http://schemas.openxmlformats.org/drawingml/2006/chart">
            <c:chart xmlns:c="http://schemas.openxmlformats.org/drawingml/2006/chart" xmlns:r="http://schemas.openxmlformats.org/officeDocument/2006/relationships" r:id="rId62"/>
          </a:graphicData>
        </a:graphic>
      </p:graphicFrame>
      <p:sp>
        <p:nvSpPr>
          <p:cNvPr id="302" name="Text Placeholder 2">
            <a:extLst>
              <a:ext uri="{FF2B5EF4-FFF2-40B4-BE49-F238E27FC236}">
                <a16:creationId xmlns:a16="http://schemas.microsoft.com/office/drawing/2014/main" id="{8BE00E05-E44A-4602-A34E-9C4C2A605F46}"/>
              </a:ext>
            </a:extLst>
          </p:cNvPr>
          <p:cNvSpPr>
            <a:spLocks noGrp="1"/>
          </p:cNvSpPr>
          <p:nvPr>
            <p:custDataLst>
              <p:tags r:id="rId4"/>
            </p:custDataLst>
          </p:nvPr>
        </p:nvSpPr>
        <p:spPr bwMode="gray">
          <a:xfrm>
            <a:off x="723900" y="37671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fld id="{E17A4E9B-6C05-446A-8C25-F004CB9C0B64}" type="datetime'''''''''''50'''''''''''''''">
              <a:rPr lang="en-US" altLang="en-US" sz="1400" smtClean="0">
                <a:cs typeface="Arial" panose="020B0604020202020204" pitchFamily="34" charset="0"/>
                <a:sym typeface="+mn-lt"/>
              </a:rPr>
              <a:pPr/>
              <a:t>50</a:t>
            </a:fld>
            <a:endParaRPr lang="en-US" sz="1400" dirty="0">
              <a:cs typeface="Arial" panose="020B0604020202020204" pitchFamily="34" charset="0"/>
              <a:sym typeface="+mn-lt"/>
            </a:endParaRPr>
          </a:p>
        </p:txBody>
      </p:sp>
      <p:sp>
        <p:nvSpPr>
          <p:cNvPr id="305" name="Text Placeholder 2">
            <a:extLst>
              <a:ext uri="{FF2B5EF4-FFF2-40B4-BE49-F238E27FC236}">
                <a16:creationId xmlns:a16="http://schemas.microsoft.com/office/drawing/2014/main" id="{8EF53741-F56D-49B0-B751-8A1E985B30DA}"/>
              </a:ext>
            </a:extLst>
          </p:cNvPr>
          <p:cNvSpPr>
            <a:spLocks noGrp="1"/>
          </p:cNvSpPr>
          <p:nvPr>
            <p:custDataLst>
              <p:tags r:id="rId5"/>
            </p:custDataLst>
          </p:nvPr>
        </p:nvSpPr>
        <p:spPr bwMode="gray">
          <a:xfrm>
            <a:off x="723900" y="285750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fld id="{D32CD4DF-6902-4753-8D43-EF19D63D0388}" type="datetime'''''''''''''''''''''''''''''''''''''8''''''''''''0'''''''''''">
              <a:rPr lang="en-US" altLang="en-US" sz="1400" smtClean="0">
                <a:cs typeface="Arial" panose="020B0604020202020204" pitchFamily="34" charset="0"/>
                <a:sym typeface="+mn-lt"/>
              </a:rPr>
              <a:pPr/>
              <a:t>80</a:t>
            </a:fld>
            <a:endParaRPr lang="en-US" sz="1400" dirty="0">
              <a:cs typeface="Arial" panose="020B0604020202020204" pitchFamily="34" charset="0"/>
              <a:sym typeface="+mn-lt"/>
            </a:endParaRPr>
          </a:p>
        </p:txBody>
      </p:sp>
      <p:sp>
        <p:nvSpPr>
          <p:cNvPr id="291" name="Text Placeholder 2">
            <a:extLst>
              <a:ext uri="{FF2B5EF4-FFF2-40B4-BE49-F238E27FC236}">
                <a16:creationId xmlns:a16="http://schemas.microsoft.com/office/drawing/2014/main" id="{0E798745-7E54-48B1-8205-40432817440C}"/>
              </a:ext>
            </a:extLst>
          </p:cNvPr>
          <p:cNvSpPr>
            <a:spLocks noGrp="1"/>
          </p:cNvSpPr>
          <p:nvPr>
            <p:custDataLst>
              <p:tags r:id="rId6"/>
            </p:custDataLst>
          </p:nvPr>
        </p:nvSpPr>
        <p:spPr bwMode="gray">
          <a:xfrm>
            <a:off x="1331913" y="54467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pPr>
            <a:fld id="{81249C61-D4AC-4F4E-85E9-2A0A6F3DAE96}" type="datetime'1''''''''''''0'''''''''''''''''''''">
              <a:rPr lang="en-US" altLang="en-US" sz="1400" smtClean="0">
                <a:cs typeface="Arial" panose="020B0604020202020204" pitchFamily="34" charset="0"/>
                <a:sym typeface="+mn-lt"/>
              </a:rPr>
              <a:pPr/>
              <a:t>10</a:t>
            </a:fld>
            <a:endParaRPr lang="en-US" sz="1400" dirty="0">
              <a:cs typeface="Arial" panose="020B0604020202020204" pitchFamily="34" charset="0"/>
              <a:sym typeface="+mn-lt"/>
            </a:endParaRPr>
          </a:p>
        </p:txBody>
      </p:sp>
      <p:sp>
        <p:nvSpPr>
          <p:cNvPr id="286" name="Text Placeholder 2">
            <a:extLst>
              <a:ext uri="{FF2B5EF4-FFF2-40B4-BE49-F238E27FC236}">
                <a16:creationId xmlns:a16="http://schemas.microsoft.com/office/drawing/2014/main" id="{CF1C2B84-DDEF-47ED-8D5F-D63A62A2AE8C}"/>
              </a:ext>
            </a:extLst>
          </p:cNvPr>
          <p:cNvSpPr>
            <a:spLocks noGrp="1"/>
          </p:cNvSpPr>
          <p:nvPr>
            <p:custDataLst>
              <p:tags r:id="rId7"/>
            </p:custDataLst>
          </p:nvPr>
        </p:nvSpPr>
        <p:spPr bwMode="gray">
          <a:xfrm>
            <a:off x="723900" y="407035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fld id="{FAA80521-07B9-49FF-8CD0-6E19C156F3D1}" type="datetime'''''4''''''''''''''''''''''''''''0'''''''''''''''''">
              <a:rPr lang="en-US" altLang="en-US" sz="1400" smtClean="0">
                <a:cs typeface="Arial" panose="020B0604020202020204" pitchFamily="34" charset="0"/>
                <a:sym typeface="+mn-lt"/>
              </a:rPr>
              <a:pPr/>
              <a:t>40</a:t>
            </a:fld>
            <a:endParaRPr lang="en-US" sz="1400" dirty="0">
              <a:cs typeface="Arial" panose="020B0604020202020204" pitchFamily="34" charset="0"/>
              <a:sym typeface="+mn-lt"/>
            </a:endParaRPr>
          </a:p>
        </p:txBody>
      </p:sp>
      <p:sp>
        <p:nvSpPr>
          <p:cNvPr id="301" name="Text Placeholder 2">
            <a:extLst>
              <a:ext uri="{FF2B5EF4-FFF2-40B4-BE49-F238E27FC236}">
                <a16:creationId xmlns:a16="http://schemas.microsoft.com/office/drawing/2014/main" id="{7005D109-A927-4654-BFBB-61832674A88D}"/>
              </a:ext>
            </a:extLst>
          </p:cNvPr>
          <p:cNvSpPr>
            <a:spLocks noGrp="1"/>
          </p:cNvSpPr>
          <p:nvPr>
            <p:custDataLst>
              <p:tags r:id="rId8"/>
            </p:custDataLst>
          </p:nvPr>
        </p:nvSpPr>
        <p:spPr bwMode="gray">
          <a:xfrm>
            <a:off x="723900" y="497840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fld id="{5F9A6A1D-3647-4BA6-AF7B-9FAC11E588C4}" type="datetime'1''''''''''''''''''''''''''''''0'''">
              <a:rPr lang="en-US" altLang="en-US" sz="1400" smtClean="0">
                <a:cs typeface="Arial" panose="020B0604020202020204" pitchFamily="34" charset="0"/>
                <a:sym typeface="+mn-lt"/>
              </a:rPr>
              <a:pPr/>
              <a:t>10</a:t>
            </a:fld>
            <a:endParaRPr lang="en-US" sz="1400" dirty="0">
              <a:cs typeface="Arial" panose="020B0604020202020204" pitchFamily="34" charset="0"/>
              <a:sym typeface="+mn-lt"/>
            </a:endParaRPr>
          </a:p>
        </p:txBody>
      </p:sp>
      <p:sp>
        <p:nvSpPr>
          <p:cNvPr id="289" name="Text Placeholder 2">
            <a:extLst>
              <a:ext uri="{FF2B5EF4-FFF2-40B4-BE49-F238E27FC236}">
                <a16:creationId xmlns:a16="http://schemas.microsoft.com/office/drawing/2014/main" id="{5808ED15-0878-4A57-8B35-C401E2A385DE}"/>
              </a:ext>
            </a:extLst>
          </p:cNvPr>
          <p:cNvSpPr>
            <a:spLocks noGrp="1"/>
          </p:cNvSpPr>
          <p:nvPr>
            <p:custDataLst>
              <p:tags r:id="rId9"/>
            </p:custDataLst>
          </p:nvPr>
        </p:nvSpPr>
        <p:spPr bwMode="gray">
          <a:xfrm>
            <a:off x="723900" y="467518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fld id="{75E949D6-4166-42E8-94D4-C06892E809F3}" type="datetime'2''''''''''''''''''''''''0'''''''''''''">
              <a:rPr lang="en-US" altLang="en-US" sz="1400" smtClean="0">
                <a:cs typeface="Arial" panose="020B0604020202020204" pitchFamily="34" charset="0"/>
                <a:sym typeface="+mn-lt"/>
              </a:rPr>
              <a:pPr/>
              <a:t>20</a:t>
            </a:fld>
            <a:endParaRPr lang="en-US" sz="1400" dirty="0">
              <a:cs typeface="Arial" panose="020B0604020202020204" pitchFamily="34" charset="0"/>
              <a:sym typeface="+mn-lt"/>
            </a:endParaRPr>
          </a:p>
        </p:txBody>
      </p:sp>
      <p:sp>
        <p:nvSpPr>
          <p:cNvPr id="287" name="Text Placeholder 2">
            <a:extLst>
              <a:ext uri="{FF2B5EF4-FFF2-40B4-BE49-F238E27FC236}">
                <a16:creationId xmlns:a16="http://schemas.microsoft.com/office/drawing/2014/main" id="{0304C1BA-467A-42C1-93A0-A915C4A43C0E}"/>
              </a:ext>
            </a:extLst>
          </p:cNvPr>
          <p:cNvSpPr>
            <a:spLocks noGrp="1"/>
          </p:cNvSpPr>
          <p:nvPr>
            <p:custDataLst>
              <p:tags r:id="rId10"/>
            </p:custDataLst>
          </p:nvPr>
        </p:nvSpPr>
        <p:spPr bwMode="gray">
          <a:xfrm>
            <a:off x="4810125" y="5446713"/>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pPr>
            <a:fld id="{4345C3E3-DC1B-46B4-A87B-E6BB1FAB669F}" type="datetime'''''''''''''''1''''''''''''''''''''''''''''''0''''''''0'''''''">
              <a:rPr lang="en-US" altLang="en-US" sz="1400" smtClean="0">
                <a:cs typeface="Arial" panose="020B0604020202020204" pitchFamily="34" charset="0"/>
                <a:sym typeface="+mn-lt"/>
              </a:rPr>
              <a:pPr/>
              <a:t>100</a:t>
            </a:fld>
            <a:endParaRPr lang="en-US" sz="1400" dirty="0">
              <a:cs typeface="Arial" panose="020B0604020202020204" pitchFamily="34" charset="0"/>
              <a:sym typeface="+mn-lt"/>
            </a:endParaRPr>
          </a:p>
        </p:txBody>
      </p:sp>
      <p:sp>
        <p:nvSpPr>
          <p:cNvPr id="299" name="Text Placeholder 2">
            <a:extLst>
              <a:ext uri="{FF2B5EF4-FFF2-40B4-BE49-F238E27FC236}">
                <a16:creationId xmlns:a16="http://schemas.microsoft.com/office/drawing/2014/main" id="{0C1E0AF6-1D29-417E-8552-A082A2E5A45A}"/>
              </a:ext>
            </a:extLst>
          </p:cNvPr>
          <p:cNvSpPr>
            <a:spLocks noGrp="1"/>
          </p:cNvSpPr>
          <p:nvPr>
            <p:custDataLst>
              <p:tags r:id="rId11"/>
            </p:custDataLst>
          </p:nvPr>
        </p:nvSpPr>
        <p:spPr bwMode="gray">
          <a:xfrm>
            <a:off x="4467225" y="54467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pPr>
            <a:fld id="{64B2E25F-08B1-4082-ABD6-CA7FF483625E}" type="datetime'''''''''''''''''9''''''''''''''''''''''0'''''''''''''''''">
              <a:rPr lang="en-US" altLang="en-US" sz="1400" smtClean="0">
                <a:cs typeface="Arial" panose="020B0604020202020204" pitchFamily="34" charset="0"/>
                <a:sym typeface="+mn-lt"/>
              </a:rPr>
              <a:pPr/>
              <a:t>90</a:t>
            </a:fld>
            <a:endParaRPr lang="en-US" sz="1400" dirty="0">
              <a:cs typeface="Arial" panose="020B0604020202020204" pitchFamily="34" charset="0"/>
              <a:sym typeface="+mn-lt"/>
            </a:endParaRPr>
          </a:p>
        </p:txBody>
      </p:sp>
      <p:sp>
        <p:nvSpPr>
          <p:cNvPr id="297" name="Text Placeholder 2">
            <a:extLst>
              <a:ext uri="{FF2B5EF4-FFF2-40B4-BE49-F238E27FC236}">
                <a16:creationId xmlns:a16="http://schemas.microsoft.com/office/drawing/2014/main" id="{0D9DF845-11D8-437A-A132-671C9EF101D4}"/>
              </a:ext>
            </a:extLst>
          </p:cNvPr>
          <p:cNvSpPr>
            <a:spLocks noGrp="1"/>
          </p:cNvSpPr>
          <p:nvPr>
            <p:custDataLst>
              <p:tags r:id="rId12"/>
            </p:custDataLst>
          </p:nvPr>
        </p:nvSpPr>
        <p:spPr bwMode="gray">
          <a:xfrm>
            <a:off x="3292475" y="54467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pPr>
            <a:fld id="{528A5A4E-9793-4C4C-BA13-55B70EAB63FB}" type="datetime'''''6''''''''''''''''0'''''">
              <a:rPr lang="en-US" altLang="en-US" sz="1400" smtClean="0">
                <a:cs typeface="Arial" panose="020B0604020202020204" pitchFamily="34" charset="0"/>
                <a:sym typeface="+mn-lt"/>
              </a:rPr>
              <a:pPr/>
              <a:t>60</a:t>
            </a:fld>
            <a:endParaRPr lang="en-US" sz="1400" dirty="0">
              <a:cs typeface="Arial" panose="020B0604020202020204" pitchFamily="34" charset="0"/>
              <a:sym typeface="+mn-lt"/>
            </a:endParaRPr>
          </a:p>
        </p:txBody>
      </p:sp>
      <p:sp>
        <p:nvSpPr>
          <p:cNvPr id="298" name="Text Placeholder 2">
            <a:extLst>
              <a:ext uri="{FF2B5EF4-FFF2-40B4-BE49-F238E27FC236}">
                <a16:creationId xmlns:a16="http://schemas.microsoft.com/office/drawing/2014/main" id="{22C3420B-7726-4EE3-AA29-BA5642B78957}"/>
              </a:ext>
            </a:extLst>
          </p:cNvPr>
          <p:cNvSpPr>
            <a:spLocks noGrp="1"/>
          </p:cNvSpPr>
          <p:nvPr>
            <p:custDataLst>
              <p:tags r:id="rId13"/>
            </p:custDataLst>
          </p:nvPr>
        </p:nvSpPr>
        <p:spPr bwMode="gray">
          <a:xfrm>
            <a:off x="4076700" y="54467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pPr>
            <a:fld id="{B1BDEC44-74F8-49C6-A08E-0C22CE958F55}" type="datetime'''''8''''''''''''''''0'''''''''''''''''''''''''''''''''''''''">
              <a:rPr lang="en-US" altLang="en-US" sz="1400" smtClean="0">
                <a:cs typeface="Arial" panose="020B0604020202020204" pitchFamily="34" charset="0"/>
                <a:sym typeface="+mn-lt"/>
              </a:rPr>
              <a:pPr/>
              <a:t>80</a:t>
            </a:fld>
            <a:endParaRPr lang="en-US" sz="1400" dirty="0">
              <a:cs typeface="Arial" panose="020B0604020202020204" pitchFamily="34" charset="0"/>
              <a:sym typeface="+mn-lt"/>
            </a:endParaRPr>
          </a:p>
        </p:txBody>
      </p:sp>
      <p:sp>
        <p:nvSpPr>
          <p:cNvPr id="296" name="Text Placeholder 2">
            <a:extLst>
              <a:ext uri="{FF2B5EF4-FFF2-40B4-BE49-F238E27FC236}">
                <a16:creationId xmlns:a16="http://schemas.microsoft.com/office/drawing/2014/main" id="{3867803D-46A3-482C-A768-2802B8F0185E}"/>
              </a:ext>
            </a:extLst>
          </p:cNvPr>
          <p:cNvSpPr>
            <a:spLocks noGrp="1"/>
          </p:cNvSpPr>
          <p:nvPr>
            <p:custDataLst>
              <p:tags r:id="rId14"/>
            </p:custDataLst>
          </p:nvPr>
        </p:nvSpPr>
        <p:spPr bwMode="gray">
          <a:xfrm>
            <a:off x="2900363" y="54467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pPr>
            <a:fld id="{4B1327FB-D75F-476B-8E4E-4FEC579E74E8}" type="datetime'''''''''''''''''''5''''''''''''''0'''''''''''''''''''''''">
              <a:rPr lang="en-US" altLang="en-US" sz="1400" smtClean="0">
                <a:cs typeface="Arial" panose="020B0604020202020204" pitchFamily="34" charset="0"/>
                <a:sym typeface="+mn-lt"/>
              </a:rPr>
              <a:pPr/>
              <a:t>50</a:t>
            </a:fld>
            <a:endParaRPr lang="en-US" sz="1400" dirty="0">
              <a:cs typeface="Arial" panose="020B0604020202020204" pitchFamily="34" charset="0"/>
              <a:sym typeface="+mn-lt"/>
            </a:endParaRPr>
          </a:p>
        </p:txBody>
      </p:sp>
      <p:sp>
        <p:nvSpPr>
          <p:cNvPr id="295" name="Text Placeholder 2">
            <a:extLst>
              <a:ext uri="{FF2B5EF4-FFF2-40B4-BE49-F238E27FC236}">
                <a16:creationId xmlns:a16="http://schemas.microsoft.com/office/drawing/2014/main" id="{FED05376-74C1-4786-859E-27711889902B}"/>
              </a:ext>
            </a:extLst>
          </p:cNvPr>
          <p:cNvSpPr>
            <a:spLocks noGrp="1"/>
          </p:cNvSpPr>
          <p:nvPr>
            <p:custDataLst>
              <p:tags r:id="rId15"/>
            </p:custDataLst>
          </p:nvPr>
        </p:nvSpPr>
        <p:spPr bwMode="gray">
          <a:xfrm>
            <a:off x="2508250" y="54467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pPr>
            <a:fld id="{3B825DE0-4FC4-4CEC-BEC7-0C172917E312}" type="datetime'''''''4''''''''''''''0'''''''''''''''''''''''''''''''''''">
              <a:rPr lang="en-US" altLang="en-US" sz="1400" smtClean="0">
                <a:cs typeface="Arial" panose="020B0604020202020204" pitchFamily="34" charset="0"/>
                <a:sym typeface="+mn-lt"/>
              </a:rPr>
              <a:pPr/>
              <a:t>40</a:t>
            </a:fld>
            <a:endParaRPr lang="en-US" sz="1400" dirty="0">
              <a:cs typeface="Arial" panose="020B0604020202020204" pitchFamily="34" charset="0"/>
              <a:sym typeface="+mn-lt"/>
            </a:endParaRPr>
          </a:p>
        </p:txBody>
      </p:sp>
      <p:sp>
        <p:nvSpPr>
          <p:cNvPr id="304" name="Text Placeholder 2">
            <a:extLst>
              <a:ext uri="{FF2B5EF4-FFF2-40B4-BE49-F238E27FC236}">
                <a16:creationId xmlns:a16="http://schemas.microsoft.com/office/drawing/2014/main" id="{7B6BFC75-121F-4970-8952-1A634CC74440}"/>
              </a:ext>
            </a:extLst>
          </p:cNvPr>
          <p:cNvSpPr>
            <a:spLocks noGrp="1"/>
          </p:cNvSpPr>
          <p:nvPr>
            <p:custDataLst>
              <p:tags r:id="rId16"/>
            </p:custDataLst>
          </p:nvPr>
        </p:nvSpPr>
        <p:spPr bwMode="gray">
          <a:xfrm>
            <a:off x="723900" y="31607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fld id="{626DF209-7E9B-436C-B81E-11AB4BCBDA79}" type="datetime'''''''''''70'''''''''''''''''''">
              <a:rPr lang="en-US" altLang="en-US" sz="1400" smtClean="0">
                <a:cs typeface="Arial" panose="020B0604020202020204" pitchFamily="34" charset="0"/>
                <a:sym typeface="+mn-lt"/>
              </a:rPr>
              <a:pPr/>
              <a:t>70</a:t>
            </a:fld>
            <a:endParaRPr lang="en-US" sz="1400" dirty="0">
              <a:cs typeface="Arial" panose="020B0604020202020204" pitchFamily="34" charset="0"/>
              <a:sym typeface="+mn-lt"/>
            </a:endParaRPr>
          </a:p>
        </p:txBody>
      </p:sp>
      <p:sp>
        <p:nvSpPr>
          <p:cNvPr id="307" name="Text Placeholder 2">
            <a:extLst>
              <a:ext uri="{FF2B5EF4-FFF2-40B4-BE49-F238E27FC236}">
                <a16:creationId xmlns:a16="http://schemas.microsoft.com/office/drawing/2014/main" id="{255258E8-E7AD-44F1-AB4E-E0256DD19AD6}"/>
              </a:ext>
            </a:extLst>
          </p:cNvPr>
          <p:cNvSpPr>
            <a:spLocks noGrp="1"/>
          </p:cNvSpPr>
          <p:nvPr>
            <p:custDataLst>
              <p:tags r:id="rId17"/>
            </p:custDataLst>
          </p:nvPr>
        </p:nvSpPr>
        <p:spPr bwMode="gray">
          <a:xfrm>
            <a:off x="625475" y="2252663"/>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fld id="{B7CE6F93-29E1-487D-A3DF-8EBF90907216}" type="datetime'''''''''''''''''''1''''''''''''''''''0''''''''''''''''''0'">
              <a:rPr lang="en-US" altLang="en-US" sz="1400" smtClean="0">
                <a:cs typeface="Arial" panose="020B0604020202020204" pitchFamily="34" charset="0"/>
                <a:sym typeface="+mn-lt"/>
              </a:rPr>
              <a:pPr/>
              <a:t>100</a:t>
            </a:fld>
            <a:endParaRPr lang="en-US" sz="1400" dirty="0">
              <a:cs typeface="Arial" panose="020B0604020202020204" pitchFamily="34" charset="0"/>
              <a:sym typeface="+mn-lt"/>
            </a:endParaRPr>
          </a:p>
        </p:txBody>
      </p:sp>
      <p:sp>
        <p:nvSpPr>
          <p:cNvPr id="292" name="Text Placeholder 2">
            <a:extLst>
              <a:ext uri="{FF2B5EF4-FFF2-40B4-BE49-F238E27FC236}">
                <a16:creationId xmlns:a16="http://schemas.microsoft.com/office/drawing/2014/main" id="{9CEDF78E-FC9C-421B-9BD6-7FE503F56556}"/>
              </a:ext>
            </a:extLst>
          </p:cNvPr>
          <p:cNvSpPr>
            <a:spLocks noGrp="1"/>
          </p:cNvSpPr>
          <p:nvPr>
            <p:custDataLst>
              <p:tags r:id="rId18"/>
            </p:custDataLst>
          </p:nvPr>
        </p:nvSpPr>
        <p:spPr bwMode="gray">
          <a:xfrm>
            <a:off x="723900" y="437197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fld id="{009DFB19-9028-4BEB-A98F-AD6937C88185}" type="datetime'''''''''''''''''''''''''''''3''''''''''''''''0'''''''''''">
              <a:rPr lang="en-US" altLang="en-US" sz="1400" smtClean="0">
                <a:cs typeface="Arial" panose="020B0604020202020204" pitchFamily="34" charset="0"/>
                <a:sym typeface="+mn-lt"/>
              </a:rPr>
              <a:pPr/>
              <a:t>30</a:t>
            </a:fld>
            <a:endParaRPr lang="en-US" sz="1400" dirty="0">
              <a:cs typeface="Arial" panose="020B0604020202020204" pitchFamily="34" charset="0"/>
              <a:sym typeface="+mn-lt"/>
            </a:endParaRPr>
          </a:p>
        </p:txBody>
      </p:sp>
      <p:sp>
        <p:nvSpPr>
          <p:cNvPr id="293" name="Text Placeholder 2">
            <a:extLst>
              <a:ext uri="{FF2B5EF4-FFF2-40B4-BE49-F238E27FC236}">
                <a16:creationId xmlns:a16="http://schemas.microsoft.com/office/drawing/2014/main" id="{ADFC26AB-027B-48EE-96E6-87F24E794F1F}"/>
              </a:ext>
            </a:extLst>
          </p:cNvPr>
          <p:cNvSpPr>
            <a:spLocks noGrp="1"/>
          </p:cNvSpPr>
          <p:nvPr>
            <p:custDataLst>
              <p:tags r:id="rId19"/>
            </p:custDataLst>
          </p:nvPr>
        </p:nvSpPr>
        <p:spPr bwMode="gray">
          <a:xfrm>
            <a:off x="2116138" y="54467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pPr>
            <a:fld id="{4A8E138E-D323-45DD-BB60-185A6150CDED}" type="datetime'''''''''''''''''''''''''''''3''''''''''''0'''''">
              <a:rPr lang="en-US" altLang="en-US" sz="1400" smtClean="0">
                <a:cs typeface="Arial" panose="020B0604020202020204" pitchFamily="34" charset="0"/>
                <a:sym typeface="+mn-lt"/>
              </a:rPr>
              <a:pPr/>
              <a:t>30</a:t>
            </a:fld>
            <a:endParaRPr lang="en-US" sz="1400" dirty="0">
              <a:cs typeface="Arial" panose="020B0604020202020204" pitchFamily="34" charset="0"/>
              <a:sym typeface="+mn-lt"/>
            </a:endParaRPr>
          </a:p>
        </p:txBody>
      </p:sp>
      <p:sp>
        <p:nvSpPr>
          <p:cNvPr id="303" name="Text Placeholder 2">
            <a:extLst>
              <a:ext uri="{FF2B5EF4-FFF2-40B4-BE49-F238E27FC236}">
                <a16:creationId xmlns:a16="http://schemas.microsoft.com/office/drawing/2014/main" id="{ED35765C-2506-41BD-8A9A-A6E05DC22E20}"/>
              </a:ext>
            </a:extLst>
          </p:cNvPr>
          <p:cNvSpPr>
            <a:spLocks noGrp="1"/>
          </p:cNvSpPr>
          <p:nvPr>
            <p:custDataLst>
              <p:tags r:id="rId20"/>
            </p:custDataLst>
          </p:nvPr>
        </p:nvSpPr>
        <p:spPr bwMode="gray">
          <a:xfrm>
            <a:off x="723900" y="346392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fld id="{965F2CA5-8333-4EB2-95B1-993C79733AA9}" type="datetime'6''''''''''''''''0'''''">
              <a:rPr lang="en-US" altLang="en-US" sz="1400" smtClean="0">
                <a:cs typeface="Arial" panose="020B0604020202020204" pitchFamily="34" charset="0"/>
                <a:sym typeface="+mn-lt"/>
              </a:rPr>
              <a:pPr/>
              <a:t>60</a:t>
            </a:fld>
            <a:endParaRPr lang="en-US" sz="1400" dirty="0">
              <a:cs typeface="Arial" panose="020B0604020202020204" pitchFamily="34" charset="0"/>
              <a:sym typeface="+mn-lt"/>
            </a:endParaRPr>
          </a:p>
        </p:txBody>
      </p:sp>
      <p:sp>
        <p:nvSpPr>
          <p:cNvPr id="288" name="Text Placeholder 2">
            <a:extLst>
              <a:ext uri="{FF2B5EF4-FFF2-40B4-BE49-F238E27FC236}">
                <a16:creationId xmlns:a16="http://schemas.microsoft.com/office/drawing/2014/main" id="{5B5D7515-CBBD-44A7-84D3-24C32BBC5801}"/>
              </a:ext>
            </a:extLst>
          </p:cNvPr>
          <p:cNvSpPr>
            <a:spLocks noGrp="1"/>
          </p:cNvSpPr>
          <p:nvPr>
            <p:custDataLst>
              <p:tags r:id="rId21"/>
            </p:custDataLst>
          </p:nvPr>
        </p:nvSpPr>
        <p:spPr bwMode="gray">
          <a:xfrm>
            <a:off x="1724025" y="54467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pPr>
            <a:fld id="{8E5596AD-51C7-495E-9B2E-5A3EC66677DD}" type="datetime'''''''2''0'''''''''''''''''''''''''''''''''">
              <a:rPr lang="en-US" altLang="en-US" sz="1400" smtClean="0">
                <a:cs typeface="Arial" panose="020B0604020202020204" pitchFamily="34" charset="0"/>
                <a:sym typeface="+mn-lt"/>
              </a:rPr>
              <a:pPr/>
              <a:t>20</a:t>
            </a:fld>
            <a:endParaRPr lang="en-US" sz="1400" dirty="0">
              <a:cs typeface="Arial" panose="020B0604020202020204" pitchFamily="34" charset="0"/>
              <a:sym typeface="+mn-lt"/>
            </a:endParaRPr>
          </a:p>
        </p:txBody>
      </p:sp>
      <p:sp>
        <p:nvSpPr>
          <p:cNvPr id="294" name="Text Placeholder 2">
            <a:extLst>
              <a:ext uri="{FF2B5EF4-FFF2-40B4-BE49-F238E27FC236}">
                <a16:creationId xmlns:a16="http://schemas.microsoft.com/office/drawing/2014/main" id="{23FB6B8F-C4A1-4141-8527-27A3CDB973AF}"/>
              </a:ext>
            </a:extLst>
          </p:cNvPr>
          <p:cNvSpPr>
            <a:spLocks noGrp="1"/>
          </p:cNvSpPr>
          <p:nvPr>
            <p:custDataLst>
              <p:tags r:id="rId22"/>
            </p:custDataLst>
          </p:nvPr>
        </p:nvSpPr>
        <p:spPr bwMode="gray">
          <a:xfrm>
            <a:off x="3684588" y="5446713"/>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pPr>
            <a:fld id="{2F723470-64A9-401E-9630-079F970C91C7}" type="datetime'''''''''''''''''''''''''''''''''''''''70'''''''''''''''''''">
              <a:rPr lang="en-US" altLang="en-US" sz="1400" smtClean="0">
                <a:cs typeface="Arial" panose="020B0604020202020204" pitchFamily="34" charset="0"/>
                <a:sym typeface="+mn-lt"/>
              </a:rPr>
              <a:pPr/>
              <a:t>70</a:t>
            </a:fld>
            <a:endParaRPr lang="en-US" sz="1400" dirty="0">
              <a:cs typeface="Arial" panose="020B0604020202020204" pitchFamily="34" charset="0"/>
              <a:sym typeface="+mn-lt"/>
            </a:endParaRPr>
          </a:p>
        </p:txBody>
      </p:sp>
      <p:sp>
        <p:nvSpPr>
          <p:cNvPr id="290" name="Text Placeholder 2">
            <a:extLst>
              <a:ext uri="{FF2B5EF4-FFF2-40B4-BE49-F238E27FC236}">
                <a16:creationId xmlns:a16="http://schemas.microsoft.com/office/drawing/2014/main" id="{01FA69A3-B211-47AA-AC52-B0F5689C4536}"/>
              </a:ext>
            </a:extLst>
          </p:cNvPr>
          <p:cNvSpPr>
            <a:spLocks noGrp="1"/>
          </p:cNvSpPr>
          <p:nvPr>
            <p:custDataLst>
              <p:tags r:id="rId23"/>
            </p:custDataLst>
          </p:nvPr>
        </p:nvSpPr>
        <p:spPr bwMode="gray">
          <a:xfrm>
            <a:off x="989014" y="5446713"/>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pPr>
            <a:fld id="{82E91694-C872-42AB-88FC-CB05C8C3F6D6}" type="datetime'''''''''''''''''''''''''''''''''''''''0'''''''''''''''''">
              <a:rPr lang="en-US" altLang="en-US" sz="1400" smtClean="0">
                <a:cs typeface="Arial" panose="020B0604020202020204" pitchFamily="34" charset="0"/>
                <a:sym typeface="+mn-lt"/>
              </a:rPr>
              <a:pPr/>
              <a:t>0</a:t>
            </a:fld>
            <a:endParaRPr lang="en-US" sz="1400" dirty="0">
              <a:cs typeface="Arial" panose="020B0604020202020204" pitchFamily="34" charset="0"/>
              <a:sym typeface="+mn-lt"/>
            </a:endParaRPr>
          </a:p>
        </p:txBody>
      </p:sp>
      <p:sp>
        <p:nvSpPr>
          <p:cNvPr id="300" name="Text Placeholder 2">
            <a:extLst>
              <a:ext uri="{FF2B5EF4-FFF2-40B4-BE49-F238E27FC236}">
                <a16:creationId xmlns:a16="http://schemas.microsoft.com/office/drawing/2014/main" id="{CE42AC38-83EB-4470-B9D1-13DEE8731129}"/>
              </a:ext>
            </a:extLst>
          </p:cNvPr>
          <p:cNvSpPr>
            <a:spLocks noGrp="1"/>
          </p:cNvSpPr>
          <p:nvPr>
            <p:custDataLst>
              <p:tags r:id="rId24"/>
            </p:custDataLst>
          </p:nvPr>
        </p:nvSpPr>
        <p:spPr bwMode="gray">
          <a:xfrm>
            <a:off x="822326" y="5281613"/>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fld id="{0E9C1D84-AE36-4A85-A05E-015229774CC9}" type="datetime'''''''''''''''''''''''''''''''0'''''''''''''''''">
              <a:rPr lang="en-US" altLang="en-US" sz="1400" smtClean="0">
                <a:cs typeface="Arial" panose="020B0604020202020204" pitchFamily="34" charset="0"/>
                <a:sym typeface="+mn-lt"/>
              </a:rPr>
              <a:pPr/>
              <a:t>0</a:t>
            </a:fld>
            <a:endParaRPr lang="en-US" sz="1400" dirty="0">
              <a:cs typeface="Arial" panose="020B0604020202020204" pitchFamily="34" charset="0"/>
              <a:sym typeface="+mn-lt"/>
            </a:endParaRPr>
          </a:p>
        </p:txBody>
      </p:sp>
      <p:sp>
        <p:nvSpPr>
          <p:cNvPr id="306" name="Text Placeholder 2">
            <a:extLst>
              <a:ext uri="{FF2B5EF4-FFF2-40B4-BE49-F238E27FC236}">
                <a16:creationId xmlns:a16="http://schemas.microsoft.com/office/drawing/2014/main" id="{4FDFCEEC-2674-4A88-82BE-B92DDCA01914}"/>
              </a:ext>
            </a:extLst>
          </p:cNvPr>
          <p:cNvSpPr>
            <a:spLocks noGrp="1"/>
          </p:cNvSpPr>
          <p:nvPr>
            <p:custDataLst>
              <p:tags r:id="rId25"/>
            </p:custDataLst>
          </p:nvPr>
        </p:nvSpPr>
        <p:spPr bwMode="gray">
          <a:xfrm>
            <a:off x="723900" y="255428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fld id="{D8DEEEA8-393A-4D7F-B351-73F941B85317}" type="datetime'9''''''''''''''''''''''''''''''''''''''''0'''">
              <a:rPr lang="en-US" altLang="en-US" sz="1400" smtClean="0">
                <a:cs typeface="Arial" panose="020B0604020202020204" pitchFamily="34" charset="0"/>
                <a:sym typeface="+mn-lt"/>
              </a:rPr>
              <a:pPr/>
              <a:t>90</a:t>
            </a:fld>
            <a:endParaRPr lang="en-US" sz="1400" dirty="0">
              <a:cs typeface="Arial" panose="020B0604020202020204" pitchFamily="34" charset="0"/>
              <a:sym typeface="+mn-lt"/>
            </a:endParaRPr>
          </a:p>
        </p:txBody>
      </p:sp>
      <p:sp>
        <p:nvSpPr>
          <p:cNvPr id="309" name="Text Placeholder 2">
            <a:extLst>
              <a:ext uri="{FF2B5EF4-FFF2-40B4-BE49-F238E27FC236}">
                <a16:creationId xmlns:a16="http://schemas.microsoft.com/office/drawing/2014/main" id="{3F0DF7A0-7EAF-4392-B4B1-8C41FFC38F75}"/>
              </a:ext>
            </a:extLst>
          </p:cNvPr>
          <p:cNvSpPr>
            <a:spLocks noGrp="1"/>
          </p:cNvSpPr>
          <p:nvPr>
            <p:custDataLst>
              <p:tags r:id="rId26"/>
            </p:custDataLst>
          </p:nvPr>
        </p:nvSpPr>
        <p:spPr bwMode="auto">
          <a:xfrm>
            <a:off x="625475" y="1752600"/>
            <a:ext cx="1466850" cy="3571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nSpc>
                <a:spcPct val="90000"/>
              </a:lnSpc>
            </a:pPr>
            <a:r>
              <a:rPr lang="en-US" altLang="en-US" sz="1400" b="1" dirty="0">
                <a:cs typeface="Arial" panose="020B0604020202020204" pitchFamily="34" charset="0"/>
                <a:sym typeface="+mn-lt"/>
              </a:rPr>
              <a:t>True positive rate</a:t>
            </a:r>
            <a:br>
              <a:rPr lang="en-US" altLang="en-US" sz="1400" dirty="0">
                <a:cs typeface="Arial" panose="020B0604020202020204" pitchFamily="34" charset="0"/>
                <a:sym typeface="+mn-lt"/>
              </a:rPr>
            </a:br>
            <a:r>
              <a:rPr lang="en-US" altLang="en-US" sz="1200" dirty="0">
                <a:cs typeface="Arial" panose="020B0604020202020204" pitchFamily="34" charset="0"/>
                <a:sym typeface="+mn-lt"/>
              </a:rPr>
              <a:t>(Hit rate)</a:t>
            </a:r>
            <a:endParaRPr lang="en-US" sz="1200" dirty="0">
              <a:cs typeface="Arial" panose="020B0604020202020204" pitchFamily="34" charset="0"/>
              <a:sym typeface="+mn-lt"/>
            </a:endParaRPr>
          </a:p>
        </p:txBody>
      </p:sp>
      <p:sp>
        <p:nvSpPr>
          <p:cNvPr id="308" name="Text Placeholder 2">
            <a:extLst>
              <a:ext uri="{FF2B5EF4-FFF2-40B4-BE49-F238E27FC236}">
                <a16:creationId xmlns:a16="http://schemas.microsoft.com/office/drawing/2014/main" id="{CBCA2FBB-ECB4-4A5C-B63E-7AD089BABB2F}"/>
              </a:ext>
            </a:extLst>
          </p:cNvPr>
          <p:cNvSpPr>
            <a:spLocks noGrp="1"/>
          </p:cNvSpPr>
          <p:nvPr>
            <p:custDataLst>
              <p:tags r:id="rId27"/>
            </p:custDataLst>
          </p:nvPr>
        </p:nvSpPr>
        <p:spPr bwMode="auto">
          <a:xfrm>
            <a:off x="3560763" y="5781675"/>
            <a:ext cx="1544638" cy="3571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pPr>
            <a:r>
              <a:rPr lang="en-US" altLang="en-US" sz="1400" b="1" dirty="0">
                <a:cs typeface="Arial" panose="020B0604020202020204" pitchFamily="34" charset="0"/>
                <a:sym typeface="+mn-lt"/>
              </a:rPr>
              <a:t>False positive rate</a:t>
            </a:r>
            <a:br>
              <a:rPr lang="en-US" altLang="en-US" sz="1400" b="1" dirty="0">
                <a:cs typeface="Arial" panose="020B0604020202020204" pitchFamily="34" charset="0"/>
                <a:sym typeface="+mn-lt"/>
              </a:rPr>
            </a:br>
            <a:r>
              <a:rPr lang="en-US" altLang="en-US" sz="1200" dirty="0">
                <a:cs typeface="Arial" panose="020B0604020202020204" pitchFamily="34" charset="0"/>
                <a:sym typeface="+mn-lt"/>
              </a:rPr>
              <a:t>(False alarms)</a:t>
            </a:r>
            <a:endParaRPr lang="en-US" sz="1200" dirty="0">
              <a:cs typeface="Arial" panose="020B0604020202020204" pitchFamily="34" charset="0"/>
              <a:sym typeface="+mn-lt"/>
            </a:endParaRPr>
          </a:p>
        </p:txBody>
      </p:sp>
      <p:cxnSp>
        <p:nvCxnSpPr>
          <p:cNvPr id="316" name="Straight Connector 315">
            <a:extLst>
              <a:ext uri="{FF2B5EF4-FFF2-40B4-BE49-F238E27FC236}">
                <a16:creationId xmlns:a16="http://schemas.microsoft.com/office/drawing/2014/main" id="{B50A7855-0D5D-4DBC-BECA-FC900735F84A}"/>
              </a:ext>
            </a:extLst>
          </p:cNvPr>
          <p:cNvCxnSpPr/>
          <p:nvPr>
            <p:custDataLst>
              <p:tags r:id="rId28"/>
            </p:custDataLst>
          </p:nvPr>
        </p:nvCxnSpPr>
        <p:spPr bwMode="gray">
          <a:xfrm>
            <a:off x="4632325" y="2343150"/>
            <a:ext cx="325438"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C63C682-4E96-44B2-8B7C-EA98593E75DE}"/>
              </a:ext>
            </a:extLst>
          </p:cNvPr>
          <p:cNvCxnSpPr/>
          <p:nvPr>
            <p:custDataLst>
              <p:tags r:id="rId29"/>
            </p:custDataLst>
          </p:nvPr>
        </p:nvCxnSpPr>
        <p:spPr bwMode="gray">
          <a:xfrm>
            <a:off x="2671763" y="3100388"/>
            <a:ext cx="327025"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AB7F6955-9A54-4ED3-B72D-5C479A8572F3}"/>
              </a:ext>
            </a:extLst>
          </p:cNvPr>
          <p:cNvCxnSpPr/>
          <p:nvPr>
            <p:custDataLst>
              <p:tags r:id="rId30"/>
            </p:custDataLst>
          </p:nvPr>
        </p:nvCxnSpPr>
        <p:spPr bwMode="gray">
          <a:xfrm>
            <a:off x="3978275" y="2720975"/>
            <a:ext cx="327025"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E24CA775-81DE-4A88-90DD-0A0EF775BCA2}"/>
              </a:ext>
            </a:extLst>
          </p:cNvPr>
          <p:cNvCxnSpPr/>
          <p:nvPr>
            <p:custDataLst>
              <p:tags r:id="rId31"/>
            </p:custDataLst>
          </p:nvPr>
        </p:nvCxnSpPr>
        <p:spPr bwMode="gray">
          <a:xfrm flipV="1">
            <a:off x="2017713" y="3478213"/>
            <a:ext cx="0" cy="379413"/>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813EFDE8-61AB-446A-8801-3E3A7A612B3A}"/>
              </a:ext>
            </a:extLst>
          </p:cNvPr>
          <p:cNvCxnSpPr/>
          <p:nvPr>
            <p:custDataLst>
              <p:tags r:id="rId32"/>
            </p:custDataLst>
          </p:nvPr>
        </p:nvCxnSpPr>
        <p:spPr bwMode="gray">
          <a:xfrm flipV="1">
            <a:off x="2017713" y="3857625"/>
            <a:ext cx="0" cy="377825"/>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8981BFBD-311F-4300-AACF-D9D4968D40F6}"/>
              </a:ext>
            </a:extLst>
          </p:cNvPr>
          <p:cNvCxnSpPr/>
          <p:nvPr>
            <p:custDataLst>
              <p:tags r:id="rId33"/>
            </p:custDataLst>
          </p:nvPr>
        </p:nvCxnSpPr>
        <p:spPr bwMode="gray">
          <a:xfrm>
            <a:off x="3651251" y="2720975"/>
            <a:ext cx="327025"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71706C59-6748-4B8A-95AE-4CC90C2528BB}"/>
              </a:ext>
            </a:extLst>
          </p:cNvPr>
          <p:cNvCxnSpPr/>
          <p:nvPr>
            <p:custDataLst>
              <p:tags r:id="rId34"/>
            </p:custDataLst>
          </p:nvPr>
        </p:nvCxnSpPr>
        <p:spPr bwMode="gray">
          <a:xfrm>
            <a:off x="2998788" y="2720975"/>
            <a:ext cx="325438"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70C4A6DB-384F-458C-99D1-133D113EBEA4}"/>
              </a:ext>
            </a:extLst>
          </p:cNvPr>
          <p:cNvCxnSpPr/>
          <p:nvPr>
            <p:custDataLst>
              <p:tags r:id="rId35"/>
            </p:custDataLst>
          </p:nvPr>
        </p:nvCxnSpPr>
        <p:spPr bwMode="gray">
          <a:xfrm>
            <a:off x="4305301" y="2720975"/>
            <a:ext cx="327025"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43CE1F8-A53F-46BB-85F9-47AA5C7B3DB9}"/>
              </a:ext>
            </a:extLst>
          </p:cNvPr>
          <p:cNvCxnSpPr/>
          <p:nvPr>
            <p:custDataLst>
              <p:tags r:id="rId36"/>
            </p:custDataLst>
          </p:nvPr>
        </p:nvCxnSpPr>
        <p:spPr bwMode="gray">
          <a:xfrm flipV="1">
            <a:off x="1692275" y="4235450"/>
            <a:ext cx="0" cy="379413"/>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D2900C9-FDB5-454C-920F-6B2B906D914E}"/>
              </a:ext>
            </a:extLst>
          </p:cNvPr>
          <p:cNvCxnSpPr/>
          <p:nvPr>
            <p:custDataLst>
              <p:tags r:id="rId37"/>
            </p:custDataLst>
          </p:nvPr>
        </p:nvCxnSpPr>
        <p:spPr bwMode="gray">
          <a:xfrm>
            <a:off x="2344739" y="3478213"/>
            <a:ext cx="327025"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B919E526-651D-4795-A9BA-EB0F0513A994}"/>
              </a:ext>
            </a:extLst>
          </p:cNvPr>
          <p:cNvCxnSpPr/>
          <p:nvPr>
            <p:custDataLst>
              <p:tags r:id="rId38"/>
            </p:custDataLst>
          </p:nvPr>
        </p:nvCxnSpPr>
        <p:spPr bwMode="gray">
          <a:xfrm>
            <a:off x="1038226" y="4614863"/>
            <a:ext cx="327025"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4BD4498C-F6B0-44A1-AD84-9D5F5F6F18A8}"/>
              </a:ext>
            </a:extLst>
          </p:cNvPr>
          <p:cNvCxnSpPr/>
          <p:nvPr>
            <p:custDataLst>
              <p:tags r:id="rId39"/>
            </p:custDataLst>
          </p:nvPr>
        </p:nvCxnSpPr>
        <p:spPr bwMode="gray">
          <a:xfrm>
            <a:off x="1365250" y="4614863"/>
            <a:ext cx="327025"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CE2A2B5E-89D7-4D5D-BF37-74EC1C3DA477}"/>
              </a:ext>
            </a:extLst>
          </p:cNvPr>
          <p:cNvCxnSpPr/>
          <p:nvPr>
            <p:custDataLst>
              <p:tags r:id="rId40"/>
            </p:custDataLst>
          </p:nvPr>
        </p:nvCxnSpPr>
        <p:spPr bwMode="gray">
          <a:xfrm>
            <a:off x="3324226" y="2720975"/>
            <a:ext cx="327025"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47BE4FA-F788-4E0E-BD14-43813F5B6E4D}"/>
              </a:ext>
            </a:extLst>
          </p:cNvPr>
          <p:cNvCxnSpPr/>
          <p:nvPr>
            <p:custDataLst>
              <p:tags r:id="rId41"/>
            </p:custDataLst>
          </p:nvPr>
        </p:nvCxnSpPr>
        <p:spPr bwMode="gray">
          <a:xfrm flipV="1">
            <a:off x="2998788" y="2720975"/>
            <a:ext cx="0" cy="379413"/>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AF40008-AA19-4982-9920-A1A3A0AC0A1A}"/>
              </a:ext>
            </a:extLst>
          </p:cNvPr>
          <p:cNvCxnSpPr/>
          <p:nvPr>
            <p:custDataLst>
              <p:tags r:id="rId42"/>
            </p:custDataLst>
          </p:nvPr>
        </p:nvCxnSpPr>
        <p:spPr bwMode="gray">
          <a:xfrm flipV="1">
            <a:off x="2671763" y="3100388"/>
            <a:ext cx="0" cy="377825"/>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1F4E1FB1-92A2-43DC-BCFD-E2299D9707BB}"/>
              </a:ext>
            </a:extLst>
          </p:cNvPr>
          <p:cNvCxnSpPr/>
          <p:nvPr>
            <p:custDataLst>
              <p:tags r:id="rId43"/>
            </p:custDataLst>
          </p:nvPr>
        </p:nvCxnSpPr>
        <p:spPr bwMode="gray">
          <a:xfrm flipV="1">
            <a:off x="4632325" y="2343150"/>
            <a:ext cx="0" cy="377825"/>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F610BAF8-C5F2-4F99-AAB2-D565FC3BAE26}"/>
              </a:ext>
            </a:extLst>
          </p:cNvPr>
          <p:cNvCxnSpPr/>
          <p:nvPr>
            <p:custDataLst>
              <p:tags r:id="rId44"/>
            </p:custDataLst>
          </p:nvPr>
        </p:nvCxnSpPr>
        <p:spPr bwMode="gray">
          <a:xfrm>
            <a:off x="1692275" y="4235450"/>
            <a:ext cx="325438"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51D6D0E9-D529-427B-8A63-17F3E86E658B}"/>
              </a:ext>
            </a:extLst>
          </p:cNvPr>
          <p:cNvCxnSpPr/>
          <p:nvPr>
            <p:custDataLst>
              <p:tags r:id="rId45"/>
            </p:custDataLst>
          </p:nvPr>
        </p:nvCxnSpPr>
        <p:spPr bwMode="gray">
          <a:xfrm>
            <a:off x="2017714" y="3478213"/>
            <a:ext cx="327025" cy="0"/>
          </a:xfrm>
          <a:prstGeom prst="line">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B1F3E451-D9C5-4240-9AD1-D4A33F4C5B15}"/>
              </a:ext>
            </a:extLst>
          </p:cNvPr>
          <p:cNvCxnSpPr/>
          <p:nvPr/>
        </p:nvCxnSpPr>
        <p:spPr>
          <a:xfrm flipV="1">
            <a:off x="1057275" y="2341563"/>
            <a:ext cx="3978275" cy="3070225"/>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94D18016-FE72-4B96-B99A-8299E85A1023}"/>
              </a:ext>
            </a:extLst>
          </p:cNvPr>
          <p:cNvSpPr/>
          <p:nvPr/>
        </p:nvSpPr>
        <p:spPr>
          <a:xfrm>
            <a:off x="1966913" y="3427413"/>
            <a:ext cx="136525" cy="133350"/>
          </a:xfrm>
          <a:prstGeom prst="ellipse">
            <a:avLst/>
          </a:prstGeom>
          <a:solidFill>
            <a:schemeClr val="accent3"/>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dirty="0">
              <a:solidFill>
                <a:schemeClr val="tx1"/>
              </a:solidFill>
            </a:endParaRPr>
          </a:p>
        </p:txBody>
      </p:sp>
      <p:sp>
        <p:nvSpPr>
          <p:cNvPr id="330" name="Oval 329">
            <a:extLst>
              <a:ext uri="{FF2B5EF4-FFF2-40B4-BE49-F238E27FC236}">
                <a16:creationId xmlns:a16="http://schemas.microsoft.com/office/drawing/2014/main" id="{8EE9A3A6-8E20-4839-9EFB-09FC5CD91973}"/>
              </a:ext>
            </a:extLst>
          </p:cNvPr>
          <p:cNvSpPr/>
          <p:nvPr/>
        </p:nvSpPr>
        <p:spPr>
          <a:xfrm>
            <a:off x="4292601" y="2636838"/>
            <a:ext cx="138113" cy="131763"/>
          </a:xfrm>
          <a:prstGeom prst="ellipse">
            <a:avLst/>
          </a:prstGeom>
          <a:solidFill>
            <a:schemeClr val="accent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dirty="0">
              <a:solidFill>
                <a:schemeClr val="tx1"/>
              </a:solidFill>
            </a:endParaRPr>
          </a:p>
        </p:txBody>
      </p:sp>
      <p:cxnSp>
        <p:nvCxnSpPr>
          <p:cNvPr id="332" name="Straight Connector 331">
            <a:extLst>
              <a:ext uri="{FF2B5EF4-FFF2-40B4-BE49-F238E27FC236}">
                <a16:creationId xmlns:a16="http://schemas.microsoft.com/office/drawing/2014/main" id="{D7ACF48D-6FDA-4855-B1C3-193EB7592F69}"/>
              </a:ext>
            </a:extLst>
          </p:cNvPr>
          <p:cNvCxnSpPr>
            <a:cxnSpLocks/>
          </p:cNvCxnSpPr>
          <p:nvPr/>
        </p:nvCxnSpPr>
        <p:spPr>
          <a:xfrm>
            <a:off x="5651500" y="2008188"/>
            <a:ext cx="0" cy="121557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93AFFCD7-7788-47C9-9ECB-704F19AF18E7}"/>
              </a:ext>
            </a:extLst>
          </p:cNvPr>
          <p:cNvCxnSpPr>
            <a:cxnSpLocks/>
          </p:cNvCxnSpPr>
          <p:nvPr/>
        </p:nvCxnSpPr>
        <p:spPr>
          <a:xfrm>
            <a:off x="5651500" y="3417147"/>
            <a:ext cx="0" cy="1240698"/>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91F165A6-E2E3-41F7-AD60-91BE9EB0FA58}"/>
              </a:ext>
            </a:extLst>
          </p:cNvPr>
          <p:cNvCxnSpPr>
            <a:cxnSpLocks/>
          </p:cNvCxnSpPr>
          <p:nvPr/>
        </p:nvCxnSpPr>
        <p:spPr>
          <a:xfrm>
            <a:off x="5651500" y="4851519"/>
            <a:ext cx="0" cy="1225432"/>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C8055E37-2F01-40FD-8DE4-9849D1C6AC3E}"/>
              </a:ext>
            </a:extLst>
          </p:cNvPr>
          <p:cNvSpPr/>
          <p:nvPr/>
        </p:nvSpPr>
        <p:spPr>
          <a:xfrm>
            <a:off x="2625726" y="3046413"/>
            <a:ext cx="138113" cy="13335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dirty="0">
              <a:solidFill>
                <a:schemeClr val="tx1"/>
              </a:solidFill>
            </a:endParaRPr>
          </a:p>
        </p:txBody>
      </p:sp>
      <p:cxnSp>
        <p:nvCxnSpPr>
          <p:cNvPr id="337" name="Straight Connector 336">
            <a:extLst>
              <a:ext uri="{FF2B5EF4-FFF2-40B4-BE49-F238E27FC236}">
                <a16:creationId xmlns:a16="http://schemas.microsoft.com/office/drawing/2014/main" id="{D0B05E97-B604-4753-B5A4-D94804E62357}"/>
              </a:ext>
            </a:extLst>
          </p:cNvPr>
          <p:cNvCxnSpPr/>
          <p:nvPr/>
        </p:nvCxnSpPr>
        <p:spPr>
          <a:xfrm flipH="1">
            <a:off x="3313098" y="3563938"/>
            <a:ext cx="233522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DDA0924B-43C4-42D1-BB12-E80D363C703B}"/>
              </a:ext>
            </a:extLst>
          </p:cNvPr>
          <p:cNvCxnSpPr/>
          <p:nvPr/>
        </p:nvCxnSpPr>
        <p:spPr>
          <a:xfrm flipH="1" flipV="1">
            <a:off x="2705101" y="3149600"/>
            <a:ext cx="607999" cy="414338"/>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4DD0670B-9328-44AD-8020-A5ECBBB9B07B}"/>
              </a:ext>
            </a:extLst>
          </p:cNvPr>
          <p:cNvCxnSpPr/>
          <p:nvPr/>
        </p:nvCxnSpPr>
        <p:spPr>
          <a:xfrm flipH="1">
            <a:off x="3064775" y="5000625"/>
            <a:ext cx="25867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EA4583BE-4CF4-40D3-B72A-2A4E208461EE}"/>
              </a:ext>
            </a:extLst>
          </p:cNvPr>
          <p:cNvCxnSpPr/>
          <p:nvPr/>
        </p:nvCxnSpPr>
        <p:spPr>
          <a:xfrm flipH="1" flipV="1">
            <a:off x="2036763" y="3524250"/>
            <a:ext cx="1028012" cy="1476375"/>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7128DEAF-C31C-44E3-843D-6C36AAF1D0A0}"/>
              </a:ext>
            </a:extLst>
          </p:cNvPr>
          <p:cNvCxnSpPr/>
          <p:nvPr/>
        </p:nvCxnSpPr>
        <p:spPr>
          <a:xfrm flipH="1" flipV="1">
            <a:off x="4507287" y="2936874"/>
            <a:ext cx="1137864" cy="2"/>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31062B81-32FB-4C9F-BC53-EDBD96B4BCAE}"/>
              </a:ext>
            </a:extLst>
          </p:cNvPr>
          <p:cNvCxnSpPr/>
          <p:nvPr/>
        </p:nvCxnSpPr>
        <p:spPr>
          <a:xfrm flipH="1" flipV="1">
            <a:off x="4371976" y="2767013"/>
            <a:ext cx="135313" cy="169862"/>
          </a:xfrm>
          <a:prstGeom prst="straightConnector1">
            <a:avLst/>
          </a:prstGeom>
          <a:ln w="9525">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9794EC2F-BD10-42F1-9B53-D4520CD316B1}"/>
              </a:ext>
            </a:extLst>
          </p:cNvPr>
          <p:cNvSpPr txBox="1">
            <a:spLocks/>
          </p:cNvSpPr>
          <p:nvPr/>
        </p:nvSpPr>
        <p:spPr bwMode="gray">
          <a:xfrm>
            <a:off x="5715001" y="2030153"/>
            <a:ext cx="5338763" cy="219075"/>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de-CH" sz="1400" b="1" dirty="0"/>
              <a:t>Threshold: Pr(Positive) ≥ 0.2</a:t>
            </a:r>
          </a:p>
        </p:txBody>
      </p:sp>
      <p:sp>
        <p:nvSpPr>
          <p:cNvPr id="346" name="Marvinfilledtextbox">
            <a:extLst>
              <a:ext uri="{FF2B5EF4-FFF2-40B4-BE49-F238E27FC236}">
                <a16:creationId xmlns:a16="http://schemas.microsoft.com/office/drawing/2014/main" id="{CB3FA106-91CE-4435-92CA-A8C876F4442D}"/>
              </a:ext>
            </a:extLst>
          </p:cNvPr>
          <p:cNvSpPr txBox="1">
            <a:spLocks/>
          </p:cNvSpPr>
          <p:nvPr>
            <p:custDataLst>
              <p:tags r:id="rId46"/>
            </p:custDataLst>
          </p:nvPr>
        </p:nvSpPr>
        <p:spPr>
          <a:xfrm>
            <a:off x="5715000" y="3730625"/>
            <a:ext cx="1003300" cy="409575"/>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2000" b="1" dirty="0">
                <a:solidFill>
                  <a:schemeClr val="accent3"/>
                </a:solidFill>
                <a:latin typeface="+mj-lt"/>
              </a:rPr>
              <a:t>6</a:t>
            </a:r>
          </a:p>
        </p:txBody>
      </p:sp>
      <p:sp>
        <p:nvSpPr>
          <p:cNvPr id="347" name="Marvinfilledtextbox">
            <a:extLst>
              <a:ext uri="{FF2B5EF4-FFF2-40B4-BE49-F238E27FC236}">
                <a16:creationId xmlns:a16="http://schemas.microsoft.com/office/drawing/2014/main" id="{9B7227FE-4090-4AF6-9209-F9B577D9D4AE}"/>
              </a:ext>
            </a:extLst>
          </p:cNvPr>
          <p:cNvSpPr txBox="1">
            <a:spLocks/>
          </p:cNvSpPr>
          <p:nvPr>
            <p:custDataLst>
              <p:tags r:id="rId47"/>
            </p:custDataLst>
          </p:nvPr>
        </p:nvSpPr>
        <p:spPr>
          <a:xfrm>
            <a:off x="5715000" y="4187825"/>
            <a:ext cx="1003300" cy="406400"/>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2000" b="1" dirty="0">
                <a:solidFill>
                  <a:srgbClr val="E5546C"/>
                </a:solidFill>
                <a:latin typeface="+mj-lt"/>
              </a:rPr>
              <a:t>2</a:t>
            </a:r>
          </a:p>
        </p:txBody>
      </p:sp>
      <p:sp>
        <p:nvSpPr>
          <p:cNvPr id="348" name="Marvinfilledtextbox">
            <a:extLst>
              <a:ext uri="{FF2B5EF4-FFF2-40B4-BE49-F238E27FC236}">
                <a16:creationId xmlns:a16="http://schemas.microsoft.com/office/drawing/2014/main" id="{628D553C-FA86-46ED-A7A6-D51D2F0225CD}"/>
              </a:ext>
            </a:extLst>
          </p:cNvPr>
          <p:cNvSpPr txBox="1">
            <a:spLocks/>
          </p:cNvSpPr>
          <p:nvPr>
            <p:custDataLst>
              <p:tags r:id="rId48"/>
            </p:custDataLst>
          </p:nvPr>
        </p:nvSpPr>
        <p:spPr>
          <a:xfrm>
            <a:off x="6819900" y="3730625"/>
            <a:ext cx="1003300" cy="409575"/>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2000" b="1" dirty="0">
                <a:solidFill>
                  <a:srgbClr val="E5546C"/>
                </a:solidFill>
                <a:latin typeface="+mj-lt"/>
              </a:rPr>
              <a:t>5</a:t>
            </a:r>
          </a:p>
        </p:txBody>
      </p:sp>
      <p:sp>
        <p:nvSpPr>
          <p:cNvPr id="349" name="Marvinfilledtextbox">
            <a:extLst>
              <a:ext uri="{FF2B5EF4-FFF2-40B4-BE49-F238E27FC236}">
                <a16:creationId xmlns:a16="http://schemas.microsoft.com/office/drawing/2014/main" id="{17C1834A-8169-4951-B3CE-1CDFFD298D70}"/>
              </a:ext>
            </a:extLst>
          </p:cNvPr>
          <p:cNvSpPr txBox="1">
            <a:spLocks/>
          </p:cNvSpPr>
          <p:nvPr>
            <p:custDataLst>
              <p:tags r:id="rId49"/>
            </p:custDataLst>
          </p:nvPr>
        </p:nvSpPr>
        <p:spPr>
          <a:xfrm>
            <a:off x="6819900" y="4187825"/>
            <a:ext cx="1003300" cy="406400"/>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2000" b="1" dirty="0">
                <a:solidFill>
                  <a:schemeClr val="accent3"/>
                </a:solidFill>
                <a:latin typeface="+mj-lt"/>
              </a:rPr>
              <a:t>7</a:t>
            </a:r>
          </a:p>
        </p:txBody>
      </p:sp>
      <p:sp>
        <p:nvSpPr>
          <p:cNvPr id="350" name="TextBox 349">
            <a:extLst>
              <a:ext uri="{FF2B5EF4-FFF2-40B4-BE49-F238E27FC236}">
                <a16:creationId xmlns:a16="http://schemas.microsoft.com/office/drawing/2014/main" id="{A90AB366-1C74-4B76-8F64-B386D17F5DE0}"/>
              </a:ext>
            </a:extLst>
          </p:cNvPr>
          <p:cNvSpPr txBox="1"/>
          <p:nvPr/>
        </p:nvSpPr>
        <p:spPr>
          <a:xfrm>
            <a:off x="7999413" y="4376738"/>
            <a:ext cx="2347913"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True positive rate</a:t>
            </a:r>
          </a:p>
        </p:txBody>
      </p:sp>
      <p:sp>
        <p:nvSpPr>
          <p:cNvPr id="351" name="TextBox 350">
            <a:extLst>
              <a:ext uri="{FF2B5EF4-FFF2-40B4-BE49-F238E27FC236}">
                <a16:creationId xmlns:a16="http://schemas.microsoft.com/office/drawing/2014/main" id="{1FD1334C-FA7D-4F3D-8A91-745AC796220C}"/>
              </a:ext>
            </a:extLst>
          </p:cNvPr>
          <p:cNvSpPr txBox="1"/>
          <p:nvPr/>
        </p:nvSpPr>
        <p:spPr>
          <a:xfrm>
            <a:off x="10455275" y="4052888"/>
            <a:ext cx="59848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75%</a:t>
            </a:r>
          </a:p>
        </p:txBody>
      </p:sp>
      <p:sp>
        <p:nvSpPr>
          <p:cNvPr id="352" name="TextBox 351">
            <a:extLst>
              <a:ext uri="{FF2B5EF4-FFF2-40B4-BE49-F238E27FC236}">
                <a16:creationId xmlns:a16="http://schemas.microsoft.com/office/drawing/2014/main" id="{E5BF41C1-BFD2-4E71-B7A5-DFB52E2AE0B4}"/>
              </a:ext>
            </a:extLst>
          </p:cNvPr>
          <p:cNvSpPr txBox="1"/>
          <p:nvPr/>
        </p:nvSpPr>
        <p:spPr>
          <a:xfrm>
            <a:off x="7999413" y="3730625"/>
            <a:ext cx="2347913"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False positive rate</a:t>
            </a:r>
          </a:p>
        </p:txBody>
      </p:sp>
      <p:sp>
        <p:nvSpPr>
          <p:cNvPr id="353" name="TextBox 352">
            <a:extLst>
              <a:ext uri="{FF2B5EF4-FFF2-40B4-BE49-F238E27FC236}">
                <a16:creationId xmlns:a16="http://schemas.microsoft.com/office/drawing/2014/main" id="{883D7160-E175-4932-AE2D-8E9B3E12F3EE}"/>
              </a:ext>
            </a:extLst>
          </p:cNvPr>
          <p:cNvSpPr txBox="1"/>
          <p:nvPr/>
        </p:nvSpPr>
        <p:spPr>
          <a:xfrm>
            <a:off x="10455275" y="3730625"/>
            <a:ext cx="59848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42%</a:t>
            </a:r>
          </a:p>
        </p:txBody>
      </p:sp>
      <p:sp>
        <p:nvSpPr>
          <p:cNvPr id="354" name="TextBox 353">
            <a:extLst>
              <a:ext uri="{FF2B5EF4-FFF2-40B4-BE49-F238E27FC236}">
                <a16:creationId xmlns:a16="http://schemas.microsoft.com/office/drawing/2014/main" id="{C8B5029E-3A64-46F8-A2BA-8A535272D463}"/>
              </a:ext>
            </a:extLst>
          </p:cNvPr>
          <p:cNvSpPr txBox="1"/>
          <p:nvPr/>
        </p:nvSpPr>
        <p:spPr>
          <a:xfrm>
            <a:off x="7999413" y="4052888"/>
            <a:ext cx="2347913"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Accuracy</a:t>
            </a:r>
          </a:p>
        </p:txBody>
      </p:sp>
      <p:sp>
        <p:nvSpPr>
          <p:cNvPr id="355" name="TextBox 354">
            <a:extLst>
              <a:ext uri="{FF2B5EF4-FFF2-40B4-BE49-F238E27FC236}">
                <a16:creationId xmlns:a16="http://schemas.microsoft.com/office/drawing/2014/main" id="{7558F41B-F1CC-4330-B607-E0E2CAE79687}"/>
              </a:ext>
            </a:extLst>
          </p:cNvPr>
          <p:cNvSpPr txBox="1"/>
          <p:nvPr/>
        </p:nvSpPr>
        <p:spPr>
          <a:xfrm>
            <a:off x="10455275" y="4376738"/>
            <a:ext cx="59848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65%</a:t>
            </a:r>
          </a:p>
        </p:txBody>
      </p:sp>
      <p:sp>
        <p:nvSpPr>
          <p:cNvPr id="356" name="TextBox 355">
            <a:extLst>
              <a:ext uri="{FF2B5EF4-FFF2-40B4-BE49-F238E27FC236}">
                <a16:creationId xmlns:a16="http://schemas.microsoft.com/office/drawing/2014/main" id="{203BF814-64BA-4F91-B0A7-F22BC3EC402C}"/>
              </a:ext>
            </a:extLst>
          </p:cNvPr>
          <p:cNvSpPr txBox="1">
            <a:spLocks/>
          </p:cNvSpPr>
          <p:nvPr/>
        </p:nvSpPr>
        <p:spPr bwMode="gray">
          <a:xfrm>
            <a:off x="5715001" y="3408363"/>
            <a:ext cx="5338763" cy="219075"/>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de-CH" sz="1400" b="1" dirty="0"/>
              <a:t>Threshold: Pr(Positive) ≥ 0.5</a:t>
            </a:r>
          </a:p>
        </p:txBody>
      </p:sp>
      <p:sp>
        <p:nvSpPr>
          <p:cNvPr id="358" name="Marvinfilledtextbox">
            <a:extLst>
              <a:ext uri="{FF2B5EF4-FFF2-40B4-BE49-F238E27FC236}">
                <a16:creationId xmlns:a16="http://schemas.microsoft.com/office/drawing/2014/main" id="{E5610002-19DC-4C37-9D85-C8223BF213A6}"/>
              </a:ext>
            </a:extLst>
          </p:cNvPr>
          <p:cNvSpPr txBox="1">
            <a:spLocks/>
          </p:cNvSpPr>
          <p:nvPr>
            <p:custDataLst>
              <p:tags r:id="rId50"/>
            </p:custDataLst>
          </p:nvPr>
        </p:nvSpPr>
        <p:spPr>
          <a:xfrm>
            <a:off x="5715000" y="2338388"/>
            <a:ext cx="1003987" cy="409575"/>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2000" b="1" dirty="0">
                <a:solidFill>
                  <a:schemeClr val="accent3"/>
                </a:solidFill>
                <a:latin typeface="+mj-lt"/>
              </a:rPr>
              <a:t>7</a:t>
            </a:r>
          </a:p>
        </p:txBody>
      </p:sp>
      <p:sp>
        <p:nvSpPr>
          <p:cNvPr id="359" name="Marvinfilledtextbox">
            <a:extLst>
              <a:ext uri="{FF2B5EF4-FFF2-40B4-BE49-F238E27FC236}">
                <a16:creationId xmlns:a16="http://schemas.microsoft.com/office/drawing/2014/main" id="{BFACE030-27A9-49A6-AF59-49D17996A7CC}"/>
              </a:ext>
            </a:extLst>
          </p:cNvPr>
          <p:cNvSpPr txBox="1">
            <a:spLocks/>
          </p:cNvSpPr>
          <p:nvPr>
            <p:custDataLst>
              <p:tags r:id="rId51"/>
            </p:custDataLst>
          </p:nvPr>
        </p:nvSpPr>
        <p:spPr>
          <a:xfrm>
            <a:off x="6819213" y="2338388"/>
            <a:ext cx="1003987" cy="409575"/>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2000" b="1" dirty="0">
                <a:solidFill>
                  <a:srgbClr val="E5546C"/>
                </a:solidFill>
                <a:latin typeface="+mj-lt"/>
              </a:rPr>
              <a:t>1</a:t>
            </a:r>
          </a:p>
        </p:txBody>
      </p:sp>
      <p:sp>
        <p:nvSpPr>
          <p:cNvPr id="361" name="Marvinfilledtextbox">
            <a:extLst>
              <a:ext uri="{FF2B5EF4-FFF2-40B4-BE49-F238E27FC236}">
                <a16:creationId xmlns:a16="http://schemas.microsoft.com/office/drawing/2014/main" id="{D671DCAD-6510-4DAA-AAEE-165DA1BAAA8E}"/>
              </a:ext>
            </a:extLst>
          </p:cNvPr>
          <p:cNvSpPr txBox="1">
            <a:spLocks/>
          </p:cNvSpPr>
          <p:nvPr>
            <p:custDataLst>
              <p:tags r:id="rId52"/>
            </p:custDataLst>
          </p:nvPr>
        </p:nvSpPr>
        <p:spPr>
          <a:xfrm>
            <a:off x="5715000" y="2795588"/>
            <a:ext cx="1003987" cy="406400"/>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2000" b="1" dirty="0">
                <a:solidFill>
                  <a:srgbClr val="E5546C"/>
                </a:solidFill>
                <a:latin typeface="+mj-lt"/>
              </a:rPr>
              <a:t>10</a:t>
            </a:r>
          </a:p>
        </p:txBody>
      </p:sp>
      <p:sp>
        <p:nvSpPr>
          <p:cNvPr id="362" name="Marvinfilledtextbox">
            <a:extLst>
              <a:ext uri="{FF2B5EF4-FFF2-40B4-BE49-F238E27FC236}">
                <a16:creationId xmlns:a16="http://schemas.microsoft.com/office/drawing/2014/main" id="{C8888809-46B4-4736-98A8-64B8BEAE062E}"/>
              </a:ext>
            </a:extLst>
          </p:cNvPr>
          <p:cNvSpPr txBox="1">
            <a:spLocks/>
          </p:cNvSpPr>
          <p:nvPr>
            <p:custDataLst>
              <p:tags r:id="rId53"/>
            </p:custDataLst>
          </p:nvPr>
        </p:nvSpPr>
        <p:spPr>
          <a:xfrm>
            <a:off x="6819213" y="2795588"/>
            <a:ext cx="1003987" cy="406400"/>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2000" b="1" dirty="0">
                <a:solidFill>
                  <a:schemeClr val="accent3"/>
                </a:solidFill>
                <a:latin typeface="+mj-lt"/>
              </a:rPr>
              <a:t>2</a:t>
            </a:r>
          </a:p>
        </p:txBody>
      </p:sp>
      <p:sp>
        <p:nvSpPr>
          <p:cNvPr id="363" name="TextBox 362">
            <a:extLst>
              <a:ext uri="{FF2B5EF4-FFF2-40B4-BE49-F238E27FC236}">
                <a16:creationId xmlns:a16="http://schemas.microsoft.com/office/drawing/2014/main" id="{D568FA3D-DB65-4DC9-AD17-40BA76203AD0}"/>
              </a:ext>
            </a:extLst>
          </p:cNvPr>
          <p:cNvSpPr txBox="1"/>
          <p:nvPr/>
        </p:nvSpPr>
        <p:spPr>
          <a:xfrm>
            <a:off x="7999413" y="2660650"/>
            <a:ext cx="2347913"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True positive rate</a:t>
            </a:r>
          </a:p>
        </p:txBody>
      </p:sp>
      <p:sp>
        <p:nvSpPr>
          <p:cNvPr id="364" name="TextBox 363">
            <a:extLst>
              <a:ext uri="{FF2B5EF4-FFF2-40B4-BE49-F238E27FC236}">
                <a16:creationId xmlns:a16="http://schemas.microsoft.com/office/drawing/2014/main" id="{ED99A5EF-CEE2-405D-92FF-C406AC9DBC4B}"/>
              </a:ext>
            </a:extLst>
          </p:cNvPr>
          <p:cNvSpPr txBox="1"/>
          <p:nvPr/>
        </p:nvSpPr>
        <p:spPr>
          <a:xfrm>
            <a:off x="10455275" y="2660650"/>
            <a:ext cx="59848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88%</a:t>
            </a:r>
          </a:p>
        </p:txBody>
      </p:sp>
      <p:sp>
        <p:nvSpPr>
          <p:cNvPr id="366" name="TextBox 365">
            <a:extLst>
              <a:ext uri="{FF2B5EF4-FFF2-40B4-BE49-F238E27FC236}">
                <a16:creationId xmlns:a16="http://schemas.microsoft.com/office/drawing/2014/main" id="{C892EA43-BE78-42B1-9C39-A4144FCC787B}"/>
              </a:ext>
            </a:extLst>
          </p:cNvPr>
          <p:cNvSpPr txBox="1"/>
          <p:nvPr/>
        </p:nvSpPr>
        <p:spPr>
          <a:xfrm>
            <a:off x="7999413" y="2338390"/>
            <a:ext cx="2347641"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False positive rate</a:t>
            </a:r>
          </a:p>
        </p:txBody>
      </p:sp>
      <p:sp>
        <p:nvSpPr>
          <p:cNvPr id="367" name="TextBox 366">
            <a:extLst>
              <a:ext uri="{FF2B5EF4-FFF2-40B4-BE49-F238E27FC236}">
                <a16:creationId xmlns:a16="http://schemas.microsoft.com/office/drawing/2014/main" id="{33A617E0-47DB-4D59-A592-E2D367C17E13}"/>
              </a:ext>
            </a:extLst>
          </p:cNvPr>
          <p:cNvSpPr txBox="1"/>
          <p:nvPr/>
        </p:nvSpPr>
        <p:spPr>
          <a:xfrm>
            <a:off x="10455997" y="2338390"/>
            <a:ext cx="597766"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83%</a:t>
            </a:r>
          </a:p>
        </p:txBody>
      </p:sp>
      <p:sp>
        <p:nvSpPr>
          <p:cNvPr id="369" name="TextBox 368">
            <a:extLst>
              <a:ext uri="{FF2B5EF4-FFF2-40B4-BE49-F238E27FC236}">
                <a16:creationId xmlns:a16="http://schemas.microsoft.com/office/drawing/2014/main" id="{B41E5B76-1AA6-474F-AC52-E8CA39D25C8D}"/>
              </a:ext>
            </a:extLst>
          </p:cNvPr>
          <p:cNvSpPr txBox="1"/>
          <p:nvPr/>
        </p:nvSpPr>
        <p:spPr>
          <a:xfrm>
            <a:off x="7999413" y="2984507"/>
            <a:ext cx="2347641"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Accuracy</a:t>
            </a:r>
          </a:p>
        </p:txBody>
      </p:sp>
      <p:sp>
        <p:nvSpPr>
          <p:cNvPr id="370" name="TextBox 369">
            <a:extLst>
              <a:ext uri="{FF2B5EF4-FFF2-40B4-BE49-F238E27FC236}">
                <a16:creationId xmlns:a16="http://schemas.microsoft.com/office/drawing/2014/main" id="{2E40899C-AD42-4D1F-B071-E7B13A2CCD3A}"/>
              </a:ext>
            </a:extLst>
          </p:cNvPr>
          <p:cNvSpPr txBox="1"/>
          <p:nvPr/>
        </p:nvSpPr>
        <p:spPr>
          <a:xfrm>
            <a:off x="10455997" y="2984507"/>
            <a:ext cx="597766"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45%</a:t>
            </a:r>
          </a:p>
        </p:txBody>
      </p:sp>
      <p:sp>
        <p:nvSpPr>
          <p:cNvPr id="371" name="TextBox 370">
            <a:extLst>
              <a:ext uri="{FF2B5EF4-FFF2-40B4-BE49-F238E27FC236}">
                <a16:creationId xmlns:a16="http://schemas.microsoft.com/office/drawing/2014/main" id="{0F3897E2-8E5F-4C14-8D22-470C0D384AB8}"/>
              </a:ext>
            </a:extLst>
          </p:cNvPr>
          <p:cNvSpPr txBox="1">
            <a:spLocks/>
          </p:cNvSpPr>
          <p:nvPr/>
        </p:nvSpPr>
        <p:spPr bwMode="gray">
          <a:xfrm>
            <a:off x="5715001" y="4800600"/>
            <a:ext cx="5338763" cy="219075"/>
          </a:xfrm>
          <a:prstGeom prst="rect">
            <a:avLst/>
          </a:prstGeom>
        </p:spPr>
        <p:txBody>
          <a:bodyPr vert="horz" wrap="square" lIns="0" tIns="0" rIns="0" bIns="0" rtlCol="0" anchor="t" anchorCtr="0">
            <a:spAutoFit/>
          </a:bodyPr>
          <a:lstStyle>
            <a:lvl1pPr marL="0" lvl="0" indent="0" defTabSz="895350" eaLnBrk="1" latinLnBrk="0" hangingPunct="1">
              <a:lnSpc>
                <a:spcPct val="100000"/>
              </a:lnSpc>
              <a:spcAft>
                <a:spcPts val="400"/>
              </a:spcAft>
              <a:buClr>
                <a:schemeClr val="tx2"/>
              </a:buClr>
              <a:buSzPct val="100000"/>
              <a:defRPr lang="en-US" b="0" baseline="0" dirty="0">
                <a:latin typeface="+mn-lt"/>
              </a:defRPr>
            </a:lvl1pPr>
            <a:lvl2pPr marL="193675" lvl="1" indent="-192088" defTabSz="895350" eaLnBrk="1" latinLnBrk="0" hangingPunct="1">
              <a:lnSpc>
                <a:spcPct val="100000"/>
              </a:lnSpc>
              <a:spcAft>
                <a:spcPts val="400"/>
              </a:spcAft>
              <a:buClr>
                <a:schemeClr val="tx1"/>
              </a:buClr>
              <a:buSzPct val="125000"/>
              <a:buFont typeface="Arial" charset="0"/>
              <a:buChar char="▪"/>
              <a:defRPr lang="en-US" b="0" baseline="0" dirty="0">
                <a:latin typeface="+mn-lt"/>
              </a:defRPr>
            </a:lvl2pPr>
            <a:lvl3pPr marL="457200" lvl="2" indent="-261938" defTabSz="895350" eaLnBrk="1" latinLnBrk="0" hangingPunct="1">
              <a:lnSpc>
                <a:spcPct val="100000"/>
              </a:lnSpc>
              <a:spcAft>
                <a:spcPts val="400"/>
              </a:spcAft>
              <a:buClr>
                <a:schemeClr val="tx1"/>
              </a:buClr>
              <a:buSzPct val="120000"/>
              <a:buFont typeface="Arial" charset="0"/>
              <a:buChar char="–"/>
              <a:defRPr lang="en-US" baseline="0" dirty="0">
                <a:latin typeface="+mn-lt"/>
              </a:defRPr>
            </a:lvl3pPr>
            <a:lvl4pPr marL="614363" lvl="3" indent="-155575" defTabSz="895350" eaLnBrk="1" latinLnBrk="0" hangingPunct="1">
              <a:lnSpc>
                <a:spcPct val="100000"/>
              </a:lnSpc>
              <a:spcAft>
                <a:spcPts val="400"/>
              </a:spcAft>
              <a:buClr>
                <a:schemeClr val="tx1"/>
              </a:buClr>
              <a:buSzPct val="120000"/>
              <a:buFont typeface="Arial" charset="0"/>
              <a:buChar char="▫"/>
              <a:defRPr lang="en-US" baseline="0" dirty="0">
                <a:latin typeface="+mn-lt"/>
              </a:defRPr>
            </a:lvl4pPr>
            <a:lvl5pPr marL="749808" lvl="4" indent="-130175" defTabSz="895350" eaLnBrk="1" latinLnBrk="0" hangingPunct="1">
              <a:lnSpc>
                <a:spcPct val="100000"/>
              </a:lnSpc>
              <a:spcAft>
                <a:spcPts val="400"/>
              </a:spcAft>
              <a:buClr>
                <a:schemeClr val="tx1"/>
              </a:buClr>
              <a:buSzPct val="89000"/>
              <a:buFont typeface="Arial" charset="0"/>
              <a:buChar char="-"/>
              <a:tabLst/>
              <a:defRPr lang="en-US" baseline="0" dirty="0">
                <a:latin typeface="+mn-lt"/>
              </a:defRPr>
            </a:lvl5pPr>
            <a:lvl6pPr marL="1306655" indent="-226849" defTabSz="1560283" fontAlgn="base">
              <a:spcBef>
                <a:spcPct val="0"/>
              </a:spcBef>
              <a:spcAft>
                <a:spcPct val="0"/>
              </a:spcAft>
              <a:buClr>
                <a:schemeClr val="tx2"/>
              </a:buClr>
              <a:buSzPct val="89000"/>
              <a:buFont typeface="Arial" charset="0"/>
              <a:buChar char="-"/>
              <a:defRPr lang="x-none" sz="2789" baseline="0">
                <a:latin typeface="+mn-lt"/>
              </a:defRPr>
            </a:lvl6pPr>
            <a:lvl7pPr marL="1306655" indent="-226849" defTabSz="1560283" fontAlgn="base">
              <a:spcBef>
                <a:spcPct val="0"/>
              </a:spcBef>
              <a:spcAft>
                <a:spcPct val="0"/>
              </a:spcAft>
              <a:buClr>
                <a:schemeClr val="tx2"/>
              </a:buClr>
              <a:buSzPct val="89000"/>
              <a:buFont typeface="Arial" charset="0"/>
              <a:buChar char="-"/>
              <a:defRPr lang="x-none" sz="2789" baseline="0">
                <a:latin typeface="+mn-lt"/>
              </a:defRPr>
            </a:lvl7pPr>
            <a:lvl8pPr marL="1306655" indent="-226849" defTabSz="1560283" fontAlgn="base">
              <a:spcBef>
                <a:spcPct val="0"/>
              </a:spcBef>
              <a:spcAft>
                <a:spcPct val="0"/>
              </a:spcAft>
              <a:buClr>
                <a:schemeClr val="tx2"/>
              </a:buClr>
              <a:buSzPct val="89000"/>
              <a:buFont typeface="Arial" charset="0"/>
              <a:buChar char="-"/>
              <a:defRPr lang="x-none" sz="2789" baseline="0">
                <a:latin typeface="+mn-lt"/>
              </a:defRPr>
            </a:lvl8pPr>
            <a:lvl9pPr marL="1306655" indent="-226849" defTabSz="1560283" fontAlgn="base">
              <a:spcBef>
                <a:spcPct val="0"/>
              </a:spcBef>
              <a:spcAft>
                <a:spcPct val="0"/>
              </a:spcAft>
              <a:buClr>
                <a:schemeClr val="tx2"/>
              </a:buClr>
              <a:buSzPct val="89000"/>
              <a:buFont typeface="Arial" charset="0"/>
              <a:buChar char="-"/>
              <a:defRPr lang="x-none" sz="2789" baseline="0">
                <a:latin typeface="+mn-lt"/>
              </a:defRPr>
            </a:lvl9pPr>
          </a:lstStyle>
          <a:p>
            <a:r>
              <a:rPr lang="de-CH" sz="1400" b="1" dirty="0"/>
              <a:t>Threshold: Pr(Positive) ≥ 0.8</a:t>
            </a:r>
          </a:p>
        </p:txBody>
      </p:sp>
      <p:cxnSp>
        <p:nvCxnSpPr>
          <p:cNvPr id="372" name="Straight Connector 371">
            <a:extLst>
              <a:ext uri="{FF2B5EF4-FFF2-40B4-BE49-F238E27FC236}">
                <a16:creationId xmlns:a16="http://schemas.microsoft.com/office/drawing/2014/main" id="{0222CA73-AB6F-49AC-9477-215A7F931D2E}"/>
              </a:ext>
            </a:extLst>
          </p:cNvPr>
          <p:cNvCxnSpPr>
            <a:cxnSpLocks/>
          </p:cNvCxnSpPr>
          <p:nvPr/>
        </p:nvCxnSpPr>
        <p:spPr>
          <a:xfrm>
            <a:off x="5715001" y="3306763"/>
            <a:ext cx="5338763"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6891CAFD-6314-4EAA-9BC5-57646C59D6E5}"/>
              </a:ext>
            </a:extLst>
          </p:cNvPr>
          <p:cNvCxnSpPr>
            <a:cxnSpLocks/>
          </p:cNvCxnSpPr>
          <p:nvPr/>
        </p:nvCxnSpPr>
        <p:spPr>
          <a:xfrm>
            <a:off x="5715001" y="4699000"/>
            <a:ext cx="5338763" cy="0"/>
          </a:xfrm>
          <a:prstGeom prst="line">
            <a:avLst/>
          </a:prstGeom>
          <a:ln w="952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374" name="TextBox 373">
            <a:extLst>
              <a:ext uri="{FF2B5EF4-FFF2-40B4-BE49-F238E27FC236}">
                <a16:creationId xmlns:a16="http://schemas.microsoft.com/office/drawing/2014/main" id="{A529717E-930D-465E-B963-1023E68E6B33}"/>
              </a:ext>
            </a:extLst>
          </p:cNvPr>
          <p:cNvSpPr txBox="1"/>
          <p:nvPr/>
        </p:nvSpPr>
        <p:spPr>
          <a:xfrm>
            <a:off x="7999413" y="5122863"/>
            <a:ext cx="2347913"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False positive rate</a:t>
            </a:r>
          </a:p>
        </p:txBody>
      </p:sp>
      <p:sp>
        <p:nvSpPr>
          <p:cNvPr id="375" name="TextBox 374">
            <a:extLst>
              <a:ext uri="{FF2B5EF4-FFF2-40B4-BE49-F238E27FC236}">
                <a16:creationId xmlns:a16="http://schemas.microsoft.com/office/drawing/2014/main" id="{9DF40BD3-6A0F-4CCB-B453-16A3A46A9732}"/>
              </a:ext>
            </a:extLst>
          </p:cNvPr>
          <p:cNvSpPr txBox="1"/>
          <p:nvPr/>
        </p:nvSpPr>
        <p:spPr>
          <a:xfrm>
            <a:off x="10455275" y="5122863"/>
            <a:ext cx="59848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25%</a:t>
            </a:r>
          </a:p>
        </p:txBody>
      </p:sp>
      <p:sp>
        <p:nvSpPr>
          <p:cNvPr id="376" name="TextBox 375">
            <a:extLst>
              <a:ext uri="{FF2B5EF4-FFF2-40B4-BE49-F238E27FC236}">
                <a16:creationId xmlns:a16="http://schemas.microsoft.com/office/drawing/2014/main" id="{BED4B8E6-3FC8-46CE-A8FF-674F474F1BD8}"/>
              </a:ext>
            </a:extLst>
          </p:cNvPr>
          <p:cNvSpPr txBox="1"/>
          <p:nvPr/>
        </p:nvSpPr>
        <p:spPr>
          <a:xfrm>
            <a:off x="7999413" y="5445125"/>
            <a:ext cx="2347913"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True positive rate</a:t>
            </a:r>
          </a:p>
        </p:txBody>
      </p:sp>
      <p:sp>
        <p:nvSpPr>
          <p:cNvPr id="377" name="TextBox 376">
            <a:extLst>
              <a:ext uri="{FF2B5EF4-FFF2-40B4-BE49-F238E27FC236}">
                <a16:creationId xmlns:a16="http://schemas.microsoft.com/office/drawing/2014/main" id="{5DE64780-0C71-4144-9644-17B7B8B58438}"/>
              </a:ext>
            </a:extLst>
          </p:cNvPr>
          <p:cNvSpPr txBox="1"/>
          <p:nvPr/>
        </p:nvSpPr>
        <p:spPr>
          <a:xfrm>
            <a:off x="10455275" y="5445125"/>
            <a:ext cx="59848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63%</a:t>
            </a:r>
          </a:p>
        </p:txBody>
      </p:sp>
      <p:sp>
        <p:nvSpPr>
          <p:cNvPr id="378" name="TextBox 377">
            <a:extLst>
              <a:ext uri="{FF2B5EF4-FFF2-40B4-BE49-F238E27FC236}">
                <a16:creationId xmlns:a16="http://schemas.microsoft.com/office/drawing/2014/main" id="{2E162D3E-D38A-4838-8FD2-C4AC5B0E7F76}"/>
              </a:ext>
            </a:extLst>
          </p:cNvPr>
          <p:cNvSpPr txBox="1"/>
          <p:nvPr/>
        </p:nvSpPr>
        <p:spPr>
          <a:xfrm>
            <a:off x="7999413" y="5768975"/>
            <a:ext cx="2347913"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dirty="0"/>
              <a:t>Accuracy</a:t>
            </a:r>
          </a:p>
        </p:txBody>
      </p:sp>
      <p:sp>
        <p:nvSpPr>
          <p:cNvPr id="379" name="TextBox 378">
            <a:extLst>
              <a:ext uri="{FF2B5EF4-FFF2-40B4-BE49-F238E27FC236}">
                <a16:creationId xmlns:a16="http://schemas.microsoft.com/office/drawing/2014/main" id="{C6D74582-648D-4944-AAD4-23CE50F86660}"/>
              </a:ext>
            </a:extLst>
          </p:cNvPr>
          <p:cNvSpPr txBox="1"/>
          <p:nvPr/>
        </p:nvSpPr>
        <p:spPr>
          <a:xfrm>
            <a:off x="10455275" y="5768975"/>
            <a:ext cx="598488" cy="184666"/>
          </a:xfrm>
          <a:prstGeom prst="rect">
            <a:avLst/>
          </a:prstGeom>
        </p:spPr>
        <p:txBody>
          <a:bodyPr vert="horz" wrap="square" lIns="0" tIns="0" rIns="0" bIns="0" rtlCol="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r"/>
            <a:r>
              <a:rPr lang="en-US" sz="1200" dirty="0"/>
              <a:t>70%</a:t>
            </a:r>
          </a:p>
        </p:txBody>
      </p:sp>
      <p:sp>
        <p:nvSpPr>
          <p:cNvPr id="380" name="Marvinfilledtextbox">
            <a:extLst>
              <a:ext uri="{FF2B5EF4-FFF2-40B4-BE49-F238E27FC236}">
                <a16:creationId xmlns:a16="http://schemas.microsoft.com/office/drawing/2014/main" id="{54C00C82-4ADA-4ECB-A605-E1870C4C808C}"/>
              </a:ext>
            </a:extLst>
          </p:cNvPr>
          <p:cNvSpPr txBox="1">
            <a:spLocks/>
          </p:cNvSpPr>
          <p:nvPr>
            <p:custDataLst>
              <p:tags r:id="rId54"/>
            </p:custDataLst>
          </p:nvPr>
        </p:nvSpPr>
        <p:spPr>
          <a:xfrm>
            <a:off x="5715000" y="5580063"/>
            <a:ext cx="1003300" cy="406400"/>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2000" b="1" dirty="0">
                <a:solidFill>
                  <a:srgbClr val="E5546C"/>
                </a:solidFill>
                <a:latin typeface="+mj-lt"/>
              </a:rPr>
              <a:t>3</a:t>
            </a:r>
          </a:p>
        </p:txBody>
      </p:sp>
      <p:sp>
        <p:nvSpPr>
          <p:cNvPr id="381" name="Marvinfilledtextbox">
            <a:extLst>
              <a:ext uri="{FF2B5EF4-FFF2-40B4-BE49-F238E27FC236}">
                <a16:creationId xmlns:a16="http://schemas.microsoft.com/office/drawing/2014/main" id="{D8A8B91D-AF62-4475-A67C-6A30EE1E4829}"/>
              </a:ext>
            </a:extLst>
          </p:cNvPr>
          <p:cNvSpPr txBox="1">
            <a:spLocks/>
          </p:cNvSpPr>
          <p:nvPr>
            <p:custDataLst>
              <p:tags r:id="rId55"/>
            </p:custDataLst>
          </p:nvPr>
        </p:nvSpPr>
        <p:spPr>
          <a:xfrm>
            <a:off x="6819900" y="5580063"/>
            <a:ext cx="1003300" cy="406400"/>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2000" b="1" dirty="0">
                <a:solidFill>
                  <a:schemeClr val="accent3"/>
                </a:solidFill>
                <a:latin typeface="+mj-lt"/>
              </a:rPr>
              <a:t>9</a:t>
            </a:r>
          </a:p>
        </p:txBody>
      </p:sp>
      <p:sp>
        <p:nvSpPr>
          <p:cNvPr id="382" name="Marvinfilledtextbox">
            <a:extLst>
              <a:ext uri="{FF2B5EF4-FFF2-40B4-BE49-F238E27FC236}">
                <a16:creationId xmlns:a16="http://schemas.microsoft.com/office/drawing/2014/main" id="{97C57552-A92E-4217-9E9E-AD3707F2400C}"/>
              </a:ext>
            </a:extLst>
          </p:cNvPr>
          <p:cNvSpPr txBox="1">
            <a:spLocks/>
          </p:cNvSpPr>
          <p:nvPr>
            <p:custDataLst>
              <p:tags r:id="rId56"/>
            </p:custDataLst>
          </p:nvPr>
        </p:nvSpPr>
        <p:spPr>
          <a:xfrm>
            <a:off x="6819900" y="5122863"/>
            <a:ext cx="1003300" cy="407988"/>
          </a:xfrm>
          <a:prstGeom prst="rect">
            <a:avLst/>
          </a:prstGeom>
          <a:solidFill>
            <a:srgbClr val="E6E6E6"/>
          </a:solidFill>
          <a:ln>
            <a:noFill/>
          </a:ln>
        </p:spPr>
        <p:txBody>
          <a:bodyPr vert="horz" lIns="77748" tIns="77748" rIns="77748" bIns="77748" rtlCol="0" anchor="ctr">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de-CH" sz="2000" b="1" dirty="0">
                <a:solidFill>
                  <a:srgbClr val="E5546C"/>
                </a:solidFill>
                <a:latin typeface="+mj-lt"/>
              </a:rPr>
              <a:t>3</a:t>
            </a:r>
          </a:p>
        </p:txBody>
      </p:sp>
      <p:sp>
        <p:nvSpPr>
          <p:cNvPr id="383" name="Marvinfilledtextbox">
            <a:extLst>
              <a:ext uri="{FF2B5EF4-FFF2-40B4-BE49-F238E27FC236}">
                <a16:creationId xmlns:a16="http://schemas.microsoft.com/office/drawing/2014/main" id="{B05802D5-244C-4DB2-82F7-309C0ECE15BD}"/>
              </a:ext>
            </a:extLst>
          </p:cNvPr>
          <p:cNvSpPr txBox="1">
            <a:spLocks/>
          </p:cNvSpPr>
          <p:nvPr>
            <p:custDataLst>
              <p:tags r:id="rId57"/>
            </p:custDataLst>
          </p:nvPr>
        </p:nvSpPr>
        <p:spPr>
          <a:xfrm>
            <a:off x="5715000" y="5122863"/>
            <a:ext cx="1003300" cy="407988"/>
          </a:xfrm>
          <a:prstGeom prst="rect">
            <a:avLst/>
          </a:prstGeom>
          <a:solidFill>
            <a:srgbClr val="E6E6E6"/>
          </a:solidFill>
          <a:ln>
            <a:noFill/>
          </a:ln>
        </p:spPr>
        <p:txBody>
          <a:bodyPr vert="horz" lIns="77748" tIns="77748" rIns="77748" bIns="77748" rtlCol="0" anchor="ctr">
            <a:noAutofit/>
          </a:bodyPr>
          <a:lstStyle>
            <a:defPPr>
              <a:defRPr lang="en-US"/>
            </a:defPPr>
            <a:lvl1pPr marL="0" lvl="0" indent="0" algn="ctr" defTabSz="895350" eaLnBrk="1" hangingPunct="1">
              <a:buClr>
                <a:schemeClr val="tx2"/>
              </a:buClr>
              <a:defRPr b="1" baseline="0">
                <a:solidFill>
                  <a:srgbClr val="61C909"/>
                </a:solidFill>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de-CH" sz="2000" dirty="0">
                <a:solidFill>
                  <a:schemeClr val="accent3"/>
                </a:solidFill>
                <a:latin typeface="+mj-lt"/>
              </a:rPr>
              <a:t>5</a:t>
            </a:r>
          </a:p>
        </p:txBody>
      </p:sp>
    </p:spTree>
    <p:extLst>
      <p:ext uri="{BB962C8B-B14F-4D97-AF65-F5344CB8AC3E}">
        <p14:creationId xmlns:p14="http://schemas.microsoft.com/office/powerpoint/2010/main" val="2966677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 name="Object 82" hidden="1"/>
          <p:cNvGraphicFramePr>
            <a:graphicFrameLocks noChangeAspect="1"/>
          </p:cNvGraphicFramePr>
          <p:nvPr>
            <p:custDataLst>
              <p:tags r:id="rId1"/>
            </p:custDataLst>
            <p:extLst>
              <p:ext uri="{D42A27DB-BD31-4B8C-83A1-F6EECF244321}">
                <p14:modId xmlns:p14="http://schemas.microsoft.com/office/powerpoint/2010/main" val="1307352043"/>
              </p:ext>
            </p:extLst>
          </p:nvPr>
        </p:nvGraphicFramePr>
        <p:xfrm>
          <a:off x="1525892" y="1622"/>
          <a:ext cx="1619" cy="1619"/>
        </p:xfrm>
        <a:graphic>
          <a:graphicData uri="http://schemas.openxmlformats.org/presentationml/2006/ole">
            <mc:AlternateContent xmlns:mc="http://schemas.openxmlformats.org/markup-compatibility/2006">
              <mc:Choice xmlns:v="urn:schemas-microsoft-com:vml" Requires="v">
                <p:oleObj name="think-cell Slide" r:id="rId37" imgW="526" imgH="526" progId="TCLayout.ActiveDocument.1">
                  <p:embed/>
                </p:oleObj>
              </mc:Choice>
              <mc:Fallback>
                <p:oleObj name="think-cell Slide" r:id="rId37" imgW="526" imgH="526" progId="TCLayout.ActiveDocument.1">
                  <p:embed/>
                  <p:pic>
                    <p:nvPicPr>
                      <p:cNvPr id="83" name="Object 82" hidden="1"/>
                      <p:cNvPicPr/>
                      <p:nvPr/>
                    </p:nvPicPr>
                    <p:blipFill>
                      <a:blip r:embed="rId38"/>
                      <a:stretch>
                        <a:fillRect/>
                      </a:stretch>
                    </p:blipFill>
                    <p:spPr>
                      <a:xfrm>
                        <a:off x="1525892" y="1622"/>
                        <a:ext cx="1619" cy="1619"/>
                      </a:xfrm>
                      <a:prstGeom prst="rect">
                        <a:avLst/>
                      </a:prstGeom>
                    </p:spPr>
                  </p:pic>
                </p:oleObj>
              </mc:Fallback>
            </mc:AlternateContent>
          </a:graphicData>
        </a:graphic>
      </p:graphicFrame>
      <p:sp>
        <p:nvSpPr>
          <p:cNvPr id="4" name="Rectangle 3" hidden="1"/>
          <p:cNvSpPr/>
          <p:nvPr>
            <p:custDataLst>
              <p:tags r:id="rId2"/>
            </p:custDataLst>
          </p:nvPr>
        </p:nvSpPr>
        <p:spPr bwMode="auto">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pPr>
            <a:endParaRPr lang="en-US" sz="140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2" name="Title 1"/>
          <p:cNvSpPr>
            <a:spLocks noGrp="1"/>
          </p:cNvSpPr>
          <p:nvPr>
            <p:ph type="title"/>
          </p:nvPr>
        </p:nvSpPr>
        <p:spPr bwMode="gray">
          <a:xfrm>
            <a:off x="554736" y="134291"/>
            <a:ext cx="11082528"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FFFFFF"/>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rtlCol="0" anchor="b" anchorCtr="0">
            <a:spAutoFit/>
          </a:bodyPr>
          <a:lstStyle/>
          <a:p>
            <a:r>
              <a:rPr lang="en-US" dirty="0"/>
              <a:t>ROC curves and their related metrics AUC/Gini are a common method for data scientists to compare across models</a:t>
            </a:r>
          </a:p>
        </p:txBody>
      </p:sp>
      <p:sp>
        <p:nvSpPr>
          <p:cNvPr id="5" name="3. Subtitle">
            <a:extLst>
              <a:ext uri="{FF2B5EF4-FFF2-40B4-BE49-F238E27FC236}">
                <a16:creationId xmlns:a16="http://schemas.microsoft.com/office/drawing/2014/main" id="{8950E2DE-7F88-47A0-BBB7-DD8FA387FA7A}"/>
              </a:ext>
            </a:extLst>
          </p:cNvPr>
          <p:cNvSpPr>
            <a:spLocks noGrp="1"/>
          </p:cNvSpPr>
          <p:nvPr>
            <p:ph type="subTitle" idx="1"/>
            <p:custDataLst>
              <p:tags r:id="rId3"/>
            </p:custDataLst>
          </p:nvPr>
        </p:nvSpPr>
        <p:spPr/>
        <p:txBody>
          <a:bodyPr/>
          <a:lstStyle/>
          <a:p>
            <a:endParaRPr lang="en-GB"/>
          </a:p>
        </p:txBody>
      </p:sp>
      <p:sp>
        <p:nvSpPr>
          <p:cNvPr id="8" name="1. On-page tracker">
            <a:extLst>
              <a:ext uri="{FF2B5EF4-FFF2-40B4-BE49-F238E27FC236}">
                <a16:creationId xmlns:a16="http://schemas.microsoft.com/office/drawing/2014/main" id="{52F8FD40-6803-4DB8-8AD1-D8302FAB9ACC}"/>
              </a:ext>
            </a:extLst>
          </p:cNvPr>
          <p:cNvSpPr>
            <a:spLocks noGrp="1"/>
          </p:cNvSpPr>
          <p:nvPr>
            <p:ph type="body" sz="quarter" idx="16"/>
            <p:custDataLst>
              <p:tags r:id="rId4"/>
            </p:custDataLst>
          </p:nvPr>
        </p:nvSpPr>
        <p:spPr/>
        <p:txBody>
          <a:bodyPr/>
          <a:lstStyle/>
          <a:p>
            <a:endParaRPr lang="en-GB"/>
          </a:p>
        </p:txBody>
      </p:sp>
      <p:sp>
        <p:nvSpPr>
          <p:cNvPr id="60" name="5. Source"/>
          <p:cNvSpPr>
            <a:spLocks noChangeArrowheads="1"/>
          </p:cNvSpPr>
          <p:nvPr>
            <p:custDataLst>
              <p:tags r:id="rId5"/>
            </p:custDataLst>
          </p:nvPr>
        </p:nvSpPr>
        <p:spPr bwMode="gray">
          <a:xfrm>
            <a:off x="554735" y="6501669"/>
            <a:ext cx="7277861" cy="123111"/>
          </a:xfrm>
          <a:prstGeom prst="rect">
            <a:avLst/>
          </a:prstGeom>
          <a:noFill/>
          <a:ln>
            <a:noFill/>
          </a:ln>
          <a:effectLst/>
          <a:extLst>
            <a:ext uri="{909E8E84-426E-40DD-AFC4-6F175D3DCCD1}">
              <a14:hiddenFill xmlns:a14="http://schemas.microsoft.com/office/drawing/2010/main">
                <a:solidFill>
                  <a:srgbClr val="FFFFFF"/>
                </a:solidFill>
              </a14:hiddenFill>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t" anchorCtr="0">
            <a:spAutoFit/>
          </a:bodyPr>
          <a:lstStyle/>
          <a:p>
            <a:pPr defTabSz="1591957"/>
            <a:r>
              <a:rPr lang="en-US" sz="800"/>
              <a:t>SOURCE: Center for Disease Control and Prevention</a:t>
            </a:r>
            <a:endParaRPr lang="en-US" sz="800" dirty="0"/>
          </a:p>
        </p:txBody>
      </p:sp>
      <p:grpSp>
        <p:nvGrpSpPr>
          <p:cNvPr id="21" name="Group 20">
            <a:extLst>
              <a:ext uri="{FF2B5EF4-FFF2-40B4-BE49-F238E27FC236}">
                <a16:creationId xmlns:a16="http://schemas.microsoft.com/office/drawing/2014/main" id="{4E70A03C-7984-4539-9525-3170DFF1E1BB}"/>
              </a:ext>
            </a:extLst>
          </p:cNvPr>
          <p:cNvGrpSpPr/>
          <p:nvPr/>
        </p:nvGrpSpPr>
        <p:grpSpPr>
          <a:xfrm>
            <a:off x="3373438" y="1503840"/>
            <a:ext cx="2433638" cy="192211"/>
            <a:chOff x="3084246" y="1503840"/>
            <a:chExt cx="2433998" cy="192211"/>
          </a:xfrm>
        </p:grpSpPr>
        <p:grpSp>
          <p:nvGrpSpPr>
            <p:cNvPr id="20" name="Group 19">
              <a:extLst>
                <a:ext uri="{FF2B5EF4-FFF2-40B4-BE49-F238E27FC236}">
                  <a16:creationId xmlns:a16="http://schemas.microsoft.com/office/drawing/2014/main" id="{4892C669-862E-4671-9A04-CC348C5D202E}"/>
                </a:ext>
              </a:extLst>
            </p:cNvPr>
            <p:cNvGrpSpPr/>
            <p:nvPr/>
          </p:nvGrpSpPr>
          <p:grpSpPr>
            <a:xfrm>
              <a:off x="3084246" y="1503840"/>
              <a:ext cx="1140931" cy="192211"/>
              <a:chOff x="4319868" y="744927"/>
              <a:chExt cx="1140931" cy="192211"/>
            </a:xfrm>
          </p:grpSpPr>
          <p:sp>
            <p:nvSpPr>
              <p:cNvPr id="221" name="LineLegend1"/>
              <p:cNvSpPr>
                <a:spLocks noChangeShapeType="1"/>
              </p:cNvSpPr>
              <p:nvPr/>
            </p:nvSpPr>
            <p:spPr bwMode="auto">
              <a:xfrm>
                <a:off x="4319868" y="837253"/>
                <a:ext cx="466486" cy="0"/>
              </a:xfrm>
              <a:prstGeom prst="line">
                <a:avLst/>
              </a:prstGeom>
              <a:noFill/>
              <a:ln w="28575">
                <a:solidFill>
                  <a:srgbClr val="AFF2F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solidFill>
                    <a:srgbClr val="3E3D40"/>
                  </a:solidFill>
                </a:endParaRPr>
              </a:p>
            </p:txBody>
          </p:sp>
          <p:sp>
            <p:nvSpPr>
              <p:cNvPr id="225" name="Legend1"/>
              <p:cNvSpPr>
                <a:spLocks noChangeArrowheads="1"/>
              </p:cNvSpPr>
              <p:nvPr>
                <p:custDataLst>
                  <p:tags r:id="rId34"/>
                </p:custDataLst>
              </p:nvPr>
            </p:nvSpPr>
            <p:spPr bwMode="auto">
              <a:xfrm>
                <a:off x="4893258" y="744927"/>
                <a:ext cx="567541" cy="19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rgbClr val="000000"/>
                  </a:buClr>
                </a:pPr>
                <a:r>
                  <a:rPr lang="en-US" sz="1224" dirty="0">
                    <a:solidFill>
                      <a:srgbClr val="3E3D40"/>
                    </a:solidFill>
                    <a:latin typeface="Arial"/>
                  </a:rPr>
                  <a:t>Model 1</a:t>
                </a:r>
              </a:p>
            </p:txBody>
          </p:sp>
        </p:grpSp>
        <p:grpSp>
          <p:nvGrpSpPr>
            <p:cNvPr id="19" name="Group 18">
              <a:extLst>
                <a:ext uri="{FF2B5EF4-FFF2-40B4-BE49-F238E27FC236}">
                  <a16:creationId xmlns:a16="http://schemas.microsoft.com/office/drawing/2014/main" id="{DDDD52CF-A11C-456B-BA5A-6E387774DEAD}"/>
                </a:ext>
              </a:extLst>
            </p:cNvPr>
            <p:cNvGrpSpPr/>
            <p:nvPr/>
          </p:nvGrpSpPr>
          <p:grpSpPr>
            <a:xfrm>
              <a:off x="4377313" y="1503840"/>
              <a:ext cx="1140931" cy="192211"/>
              <a:chOff x="4319868" y="1017044"/>
              <a:chExt cx="1140931" cy="192211"/>
            </a:xfrm>
          </p:grpSpPr>
          <p:sp>
            <p:nvSpPr>
              <p:cNvPr id="222" name="LineLegend2"/>
              <p:cNvSpPr>
                <a:spLocks noChangeShapeType="1"/>
              </p:cNvSpPr>
              <p:nvPr/>
            </p:nvSpPr>
            <p:spPr bwMode="auto">
              <a:xfrm>
                <a:off x="4319868" y="1110989"/>
                <a:ext cx="466486" cy="0"/>
              </a:xfrm>
              <a:prstGeom prst="line">
                <a:avLst/>
              </a:prstGeom>
              <a:noFill/>
              <a:ln w="28575">
                <a:solidFill>
                  <a:srgbClr val="87EBF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solidFill>
                    <a:srgbClr val="3E3D40"/>
                  </a:solidFill>
                </a:endParaRPr>
              </a:p>
            </p:txBody>
          </p:sp>
          <p:sp>
            <p:nvSpPr>
              <p:cNvPr id="226" name="Legend2"/>
              <p:cNvSpPr>
                <a:spLocks noChangeArrowheads="1"/>
              </p:cNvSpPr>
              <p:nvPr>
                <p:custDataLst>
                  <p:tags r:id="rId33"/>
                </p:custDataLst>
              </p:nvPr>
            </p:nvSpPr>
            <p:spPr bwMode="auto">
              <a:xfrm>
                <a:off x="4893258" y="1017044"/>
                <a:ext cx="567541" cy="19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rgbClr val="000000"/>
                  </a:buClr>
                </a:pPr>
                <a:r>
                  <a:rPr lang="en-US" sz="1224" dirty="0">
                    <a:solidFill>
                      <a:srgbClr val="3E3D40"/>
                    </a:solidFill>
                    <a:latin typeface="Arial"/>
                  </a:rPr>
                  <a:t>Model 2</a:t>
                </a:r>
              </a:p>
            </p:txBody>
          </p:sp>
        </p:grpSp>
      </p:grpSp>
      <p:grpSp>
        <p:nvGrpSpPr>
          <p:cNvPr id="18" name="Group 17">
            <a:extLst>
              <a:ext uri="{FF2B5EF4-FFF2-40B4-BE49-F238E27FC236}">
                <a16:creationId xmlns:a16="http://schemas.microsoft.com/office/drawing/2014/main" id="{BB3E7A90-9519-4552-9F75-2437159B4D9C}"/>
              </a:ext>
            </a:extLst>
          </p:cNvPr>
          <p:cNvGrpSpPr/>
          <p:nvPr/>
        </p:nvGrpSpPr>
        <p:grpSpPr>
          <a:xfrm>
            <a:off x="3373438" y="1749240"/>
            <a:ext cx="1140931" cy="192211"/>
            <a:chOff x="4319868" y="1302120"/>
            <a:chExt cx="1140931" cy="192211"/>
          </a:xfrm>
        </p:grpSpPr>
        <p:sp>
          <p:nvSpPr>
            <p:cNvPr id="224" name="LineLegend3"/>
            <p:cNvSpPr>
              <a:spLocks noChangeShapeType="1"/>
            </p:cNvSpPr>
            <p:nvPr/>
          </p:nvSpPr>
          <p:spPr bwMode="auto">
            <a:xfrm>
              <a:off x="4319868" y="1394445"/>
              <a:ext cx="466486" cy="0"/>
            </a:xfrm>
            <a:prstGeom prst="line">
              <a:avLst/>
            </a:prstGeom>
            <a:noFill/>
            <a:ln w="28575">
              <a:solidFill>
                <a:schemeClr val="accent2"/>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solidFill>
                  <a:srgbClr val="3E3D40"/>
                </a:solidFill>
              </a:endParaRPr>
            </a:p>
          </p:txBody>
        </p:sp>
        <p:sp>
          <p:nvSpPr>
            <p:cNvPr id="227" name="Legend3"/>
            <p:cNvSpPr>
              <a:spLocks noChangeArrowheads="1"/>
            </p:cNvSpPr>
            <p:nvPr>
              <p:custDataLst>
                <p:tags r:id="rId32"/>
              </p:custDataLst>
            </p:nvPr>
          </p:nvSpPr>
          <p:spPr bwMode="auto">
            <a:xfrm>
              <a:off x="4893258" y="1302120"/>
              <a:ext cx="567541" cy="19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rgbClr val="000000"/>
                </a:buClr>
              </a:pPr>
              <a:r>
                <a:rPr lang="en-US" sz="1224" dirty="0">
                  <a:solidFill>
                    <a:srgbClr val="3E3D40"/>
                  </a:solidFill>
                  <a:latin typeface="Arial"/>
                </a:rPr>
                <a:t>Model 3</a:t>
              </a:r>
            </a:p>
          </p:txBody>
        </p:sp>
      </p:grpSp>
      <p:grpSp>
        <p:nvGrpSpPr>
          <p:cNvPr id="17" name="Group 16">
            <a:extLst>
              <a:ext uri="{FF2B5EF4-FFF2-40B4-BE49-F238E27FC236}">
                <a16:creationId xmlns:a16="http://schemas.microsoft.com/office/drawing/2014/main" id="{0DF1CBE3-2EE0-45E1-9DF8-7902643823AF}"/>
              </a:ext>
            </a:extLst>
          </p:cNvPr>
          <p:cNvGrpSpPr/>
          <p:nvPr/>
        </p:nvGrpSpPr>
        <p:grpSpPr>
          <a:xfrm>
            <a:off x="4671050" y="1749240"/>
            <a:ext cx="1176913" cy="192211"/>
            <a:chOff x="4319868" y="1606812"/>
            <a:chExt cx="1176913" cy="192211"/>
          </a:xfrm>
        </p:grpSpPr>
        <p:sp>
          <p:nvSpPr>
            <p:cNvPr id="228" name="LineLegend3"/>
            <p:cNvSpPr>
              <a:spLocks noChangeShapeType="1"/>
            </p:cNvSpPr>
            <p:nvPr/>
          </p:nvSpPr>
          <p:spPr bwMode="auto">
            <a:xfrm>
              <a:off x="4319868" y="1699137"/>
              <a:ext cx="466486" cy="0"/>
            </a:xfrm>
            <a:prstGeom prst="line">
              <a:avLst/>
            </a:prstGeom>
            <a:noFill/>
            <a:ln w="28575">
              <a:solidFill>
                <a:schemeClr val="bg1">
                  <a:lumMod val="75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24" dirty="0">
                <a:solidFill>
                  <a:srgbClr val="3E3D40"/>
                </a:solidFill>
              </a:endParaRPr>
            </a:p>
          </p:txBody>
        </p:sp>
        <p:sp>
          <p:nvSpPr>
            <p:cNvPr id="229" name="Legend3"/>
            <p:cNvSpPr>
              <a:spLocks noChangeArrowheads="1"/>
            </p:cNvSpPr>
            <p:nvPr>
              <p:custDataLst>
                <p:tags r:id="rId31"/>
              </p:custDataLst>
            </p:nvPr>
          </p:nvSpPr>
          <p:spPr bwMode="auto">
            <a:xfrm>
              <a:off x="4893258" y="1606812"/>
              <a:ext cx="603523" cy="19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rgbClr val="000000"/>
                </a:buClr>
              </a:pPr>
              <a:r>
                <a:rPr lang="en-US" sz="1224" dirty="0">
                  <a:solidFill>
                    <a:srgbClr val="3E3D40"/>
                  </a:solidFill>
                  <a:latin typeface="Arial"/>
                </a:rPr>
                <a:t>Random</a:t>
              </a:r>
            </a:p>
          </p:txBody>
        </p:sp>
      </p:grpSp>
      <p:graphicFrame>
        <p:nvGraphicFramePr>
          <p:cNvPr id="6" name="Chart 5">
            <a:extLst>
              <a:ext uri="{FF2B5EF4-FFF2-40B4-BE49-F238E27FC236}">
                <a16:creationId xmlns:a16="http://schemas.microsoft.com/office/drawing/2014/main" id="{3E76D126-96D9-D632-438C-DAB9A129BDA8}"/>
              </a:ext>
            </a:extLst>
          </p:cNvPr>
          <p:cNvGraphicFramePr/>
          <p:nvPr>
            <p:custDataLst>
              <p:tags r:id="rId6"/>
            </p:custDataLst>
            <p:extLst>
              <p:ext uri="{D42A27DB-BD31-4B8C-83A1-F6EECF244321}">
                <p14:modId xmlns:p14="http://schemas.microsoft.com/office/powerpoint/2010/main" val="1275056360"/>
              </p:ext>
            </p:extLst>
          </p:nvPr>
        </p:nvGraphicFramePr>
        <p:xfrm>
          <a:off x="965200" y="1931988"/>
          <a:ext cx="4924425" cy="3787775"/>
        </p:xfrm>
        <a:graphic>
          <a:graphicData uri="http://schemas.openxmlformats.org/drawingml/2006/chart">
            <c:chart xmlns:c="http://schemas.openxmlformats.org/drawingml/2006/chart" xmlns:r="http://schemas.openxmlformats.org/officeDocument/2006/relationships" r:id="rId39"/>
          </a:graphicData>
        </a:graphic>
      </p:graphicFrame>
      <p:sp>
        <p:nvSpPr>
          <p:cNvPr id="76" name="Text Placeholder 2">
            <a:extLst>
              <a:ext uri="{FF2B5EF4-FFF2-40B4-BE49-F238E27FC236}">
                <a16:creationId xmlns:a16="http://schemas.microsoft.com/office/drawing/2014/main" id="{7941C3D0-949A-44FB-9976-C7458E1BBDE4}"/>
              </a:ext>
            </a:extLst>
          </p:cNvPr>
          <p:cNvSpPr>
            <a:spLocks noGrp="1"/>
          </p:cNvSpPr>
          <p:nvPr>
            <p:custDataLst>
              <p:tags r:id="rId7"/>
            </p:custDataLst>
          </p:nvPr>
        </p:nvSpPr>
        <p:spPr bwMode="gray">
          <a:xfrm>
            <a:off x="4279900" y="571182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buClr>
                <a:srgbClr val="000000"/>
              </a:buClr>
            </a:pPr>
            <a:fld id="{66762E5A-1A80-47D5-95BF-46762EBF8CC8}" type="datetime'''7''''''''''''''''''''''''0'''''''''''''''''''">
              <a:rPr lang="en-US" altLang="en-US" sz="1400" smtClean="0">
                <a:solidFill>
                  <a:srgbClr val="3E3D40"/>
                </a:solidFill>
                <a:cs typeface="Arial" panose="020B0604020202020204" pitchFamily="34" charset="0"/>
                <a:sym typeface="+mn-lt"/>
              </a:rPr>
              <a:pPr/>
              <a:t>70</a:t>
            </a:fld>
            <a:endParaRPr lang="en-US" sz="1400" dirty="0">
              <a:solidFill>
                <a:srgbClr val="3E3D40"/>
              </a:solidFill>
              <a:cs typeface="Arial" panose="020B0604020202020204" pitchFamily="34" charset="0"/>
              <a:sym typeface="+mn-lt"/>
            </a:endParaRPr>
          </a:p>
        </p:txBody>
      </p:sp>
      <p:sp>
        <p:nvSpPr>
          <p:cNvPr id="96" name="Text Placeholder 2">
            <a:extLst>
              <a:ext uri="{FF2B5EF4-FFF2-40B4-BE49-F238E27FC236}">
                <a16:creationId xmlns:a16="http://schemas.microsoft.com/office/drawing/2014/main" id="{456162D5-BC07-4802-AD93-A4CDDB61C205}"/>
              </a:ext>
            </a:extLst>
          </p:cNvPr>
          <p:cNvSpPr>
            <a:spLocks noGrp="1"/>
          </p:cNvSpPr>
          <p:nvPr>
            <p:custDataLst>
              <p:tags r:id="rId8"/>
            </p:custDataLst>
          </p:nvPr>
        </p:nvSpPr>
        <p:spPr bwMode="gray">
          <a:xfrm>
            <a:off x="635000" y="1924050"/>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fld id="{B27527D6-B010-4C03-8246-E6ACF73D6096}" type="datetime'1''''0''''0'''''">
              <a:rPr lang="en-US" altLang="en-US" sz="1400" smtClean="0">
                <a:solidFill>
                  <a:srgbClr val="3E3D40"/>
                </a:solidFill>
                <a:cs typeface="Arial" panose="020B0604020202020204" pitchFamily="34" charset="0"/>
                <a:sym typeface="+mn-lt"/>
              </a:rPr>
              <a:pPr/>
              <a:t>100</a:t>
            </a:fld>
            <a:endParaRPr lang="en-US" sz="1400" dirty="0">
              <a:solidFill>
                <a:srgbClr val="3E3D40"/>
              </a:solidFill>
              <a:cs typeface="Arial" panose="020B0604020202020204" pitchFamily="34" charset="0"/>
              <a:sym typeface="+mn-lt"/>
            </a:endParaRPr>
          </a:p>
        </p:txBody>
      </p:sp>
      <p:sp>
        <p:nvSpPr>
          <p:cNvPr id="86" name="Text Placeholder 2">
            <a:extLst>
              <a:ext uri="{FF2B5EF4-FFF2-40B4-BE49-F238E27FC236}">
                <a16:creationId xmlns:a16="http://schemas.microsoft.com/office/drawing/2014/main" id="{D5F161E8-50FF-4550-B2FD-997CC17C3D79}"/>
              </a:ext>
            </a:extLst>
          </p:cNvPr>
          <p:cNvSpPr>
            <a:spLocks noGrp="1"/>
          </p:cNvSpPr>
          <p:nvPr>
            <p:custDataLst>
              <p:tags r:id="rId9"/>
            </p:custDataLst>
          </p:nvPr>
        </p:nvSpPr>
        <p:spPr bwMode="gray">
          <a:xfrm>
            <a:off x="831851" y="5546725"/>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fld id="{62F89EB9-B7CF-472C-AD0A-954484D3C6EB}" type="datetime'''''''''''''''''''''''''''''''0'''''''''''''''">
              <a:rPr lang="en-US" altLang="en-US" sz="1400" smtClean="0">
                <a:solidFill>
                  <a:srgbClr val="3E3D40"/>
                </a:solidFill>
                <a:cs typeface="Arial" panose="020B0604020202020204" pitchFamily="34" charset="0"/>
                <a:sym typeface="+mn-lt"/>
              </a:rPr>
              <a:pPr/>
              <a:t>0</a:t>
            </a:fld>
            <a:endParaRPr lang="en-US" sz="1400" dirty="0">
              <a:solidFill>
                <a:srgbClr val="3E3D40"/>
              </a:solidFill>
              <a:cs typeface="Arial" panose="020B0604020202020204" pitchFamily="34" charset="0"/>
              <a:sym typeface="+mn-lt"/>
            </a:endParaRPr>
          </a:p>
        </p:txBody>
      </p:sp>
      <p:sp>
        <p:nvSpPr>
          <p:cNvPr id="95" name="Text Placeholder 2">
            <a:extLst>
              <a:ext uri="{FF2B5EF4-FFF2-40B4-BE49-F238E27FC236}">
                <a16:creationId xmlns:a16="http://schemas.microsoft.com/office/drawing/2014/main" id="{BB1E4C96-DA2D-4F28-9F2C-065833386951}"/>
              </a:ext>
            </a:extLst>
          </p:cNvPr>
          <p:cNvSpPr>
            <a:spLocks noGrp="1"/>
          </p:cNvSpPr>
          <p:nvPr>
            <p:custDataLst>
              <p:tags r:id="rId10"/>
            </p:custDataLst>
          </p:nvPr>
        </p:nvSpPr>
        <p:spPr bwMode="gray">
          <a:xfrm>
            <a:off x="733425" y="2286000"/>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fld id="{EA546879-FE2F-4E33-A0E8-0FE14329B13C}" type="datetime'''''''''''''''''''''''''''''''''''''''9''''0'">
              <a:rPr lang="en-US" altLang="en-US" sz="1400" smtClean="0">
                <a:solidFill>
                  <a:srgbClr val="3E3D40"/>
                </a:solidFill>
                <a:cs typeface="Arial" panose="020B0604020202020204" pitchFamily="34" charset="0"/>
                <a:sym typeface="+mn-lt"/>
              </a:rPr>
              <a:pPr/>
              <a:t>90</a:t>
            </a:fld>
            <a:endParaRPr lang="en-US" sz="1400" dirty="0">
              <a:solidFill>
                <a:srgbClr val="3E3D40"/>
              </a:solidFill>
              <a:cs typeface="Arial" panose="020B0604020202020204" pitchFamily="34" charset="0"/>
              <a:sym typeface="+mn-lt"/>
            </a:endParaRPr>
          </a:p>
        </p:txBody>
      </p:sp>
      <p:sp>
        <p:nvSpPr>
          <p:cNvPr id="92" name="Text Placeholder 2">
            <a:extLst>
              <a:ext uri="{FF2B5EF4-FFF2-40B4-BE49-F238E27FC236}">
                <a16:creationId xmlns:a16="http://schemas.microsoft.com/office/drawing/2014/main" id="{CDA68A62-7C3D-442C-B660-92A38B57DA56}"/>
              </a:ext>
            </a:extLst>
          </p:cNvPr>
          <p:cNvSpPr>
            <a:spLocks noGrp="1"/>
          </p:cNvSpPr>
          <p:nvPr>
            <p:custDataLst>
              <p:tags r:id="rId11"/>
            </p:custDataLst>
          </p:nvPr>
        </p:nvSpPr>
        <p:spPr bwMode="gray">
          <a:xfrm>
            <a:off x="733425" y="26495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fld id="{6B178A02-96C9-4EBB-BE85-E436E64CF019}" type="datetime'''''''''''''''''8''0'''''''''''">
              <a:rPr lang="en-US" altLang="en-US" sz="1400" smtClean="0">
                <a:solidFill>
                  <a:srgbClr val="3E3D40"/>
                </a:solidFill>
                <a:cs typeface="Arial" panose="020B0604020202020204" pitchFamily="34" charset="0"/>
                <a:sym typeface="+mn-lt"/>
              </a:rPr>
              <a:pPr/>
              <a:t>80</a:t>
            </a:fld>
            <a:endParaRPr lang="en-US" sz="1400" dirty="0">
              <a:solidFill>
                <a:srgbClr val="3E3D40"/>
              </a:solidFill>
              <a:cs typeface="Arial" panose="020B0604020202020204" pitchFamily="34" charset="0"/>
              <a:sym typeface="+mn-lt"/>
            </a:endParaRPr>
          </a:p>
        </p:txBody>
      </p:sp>
      <p:sp>
        <p:nvSpPr>
          <p:cNvPr id="88" name="Text Placeholder 2">
            <a:extLst>
              <a:ext uri="{FF2B5EF4-FFF2-40B4-BE49-F238E27FC236}">
                <a16:creationId xmlns:a16="http://schemas.microsoft.com/office/drawing/2014/main" id="{61598CDD-B78A-4C55-91F6-B8B0F37AA907}"/>
              </a:ext>
            </a:extLst>
          </p:cNvPr>
          <p:cNvSpPr>
            <a:spLocks noGrp="1"/>
          </p:cNvSpPr>
          <p:nvPr>
            <p:custDataLst>
              <p:tags r:id="rId12"/>
            </p:custDataLst>
          </p:nvPr>
        </p:nvSpPr>
        <p:spPr bwMode="gray">
          <a:xfrm>
            <a:off x="733425" y="482282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fld id="{427FCEDD-2DA6-450E-9147-2723B9F0D526}" type="datetime'''''''''''''''''''''''''''2''''''''0'">
              <a:rPr lang="en-US" altLang="en-US" sz="1400" smtClean="0">
                <a:solidFill>
                  <a:srgbClr val="3E3D40"/>
                </a:solidFill>
                <a:cs typeface="Arial" panose="020B0604020202020204" pitchFamily="34" charset="0"/>
                <a:sym typeface="+mn-lt"/>
              </a:rPr>
              <a:pPr/>
              <a:t>20</a:t>
            </a:fld>
            <a:endParaRPr lang="en-US" sz="1400" dirty="0">
              <a:solidFill>
                <a:srgbClr val="3E3D40"/>
              </a:solidFill>
              <a:cs typeface="Arial" panose="020B0604020202020204" pitchFamily="34" charset="0"/>
              <a:sym typeface="+mn-lt"/>
            </a:endParaRPr>
          </a:p>
        </p:txBody>
      </p:sp>
      <p:sp>
        <p:nvSpPr>
          <p:cNvPr id="90" name="Text Placeholder 2">
            <a:extLst>
              <a:ext uri="{FF2B5EF4-FFF2-40B4-BE49-F238E27FC236}">
                <a16:creationId xmlns:a16="http://schemas.microsoft.com/office/drawing/2014/main" id="{034B54DC-FC95-44A9-AC7D-39E3E822DAD8}"/>
              </a:ext>
            </a:extLst>
          </p:cNvPr>
          <p:cNvSpPr>
            <a:spLocks noGrp="1"/>
          </p:cNvSpPr>
          <p:nvPr>
            <p:custDataLst>
              <p:tags r:id="rId13"/>
            </p:custDataLst>
          </p:nvPr>
        </p:nvSpPr>
        <p:spPr bwMode="gray">
          <a:xfrm>
            <a:off x="733425" y="33734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fld id="{963D8073-349A-44A9-8116-F432950F1E15}" type="datetime'''''''''6''''''''''''0'''''''''''''''''''''">
              <a:rPr lang="en-US" altLang="en-US" sz="1400" smtClean="0">
                <a:solidFill>
                  <a:srgbClr val="3E3D40"/>
                </a:solidFill>
                <a:cs typeface="Arial" panose="020B0604020202020204" pitchFamily="34" charset="0"/>
                <a:sym typeface="+mn-lt"/>
              </a:rPr>
              <a:pPr/>
              <a:t>60</a:t>
            </a:fld>
            <a:endParaRPr lang="en-US" sz="1400" dirty="0">
              <a:solidFill>
                <a:srgbClr val="3E3D40"/>
              </a:solidFill>
              <a:cs typeface="Arial" panose="020B0604020202020204" pitchFamily="34" charset="0"/>
              <a:sym typeface="+mn-lt"/>
            </a:endParaRPr>
          </a:p>
        </p:txBody>
      </p:sp>
      <p:sp>
        <p:nvSpPr>
          <p:cNvPr id="85" name="Text Placeholder 2">
            <a:extLst>
              <a:ext uri="{FF2B5EF4-FFF2-40B4-BE49-F238E27FC236}">
                <a16:creationId xmlns:a16="http://schemas.microsoft.com/office/drawing/2014/main" id="{80036AB6-9CAF-4AC6-ADD4-888941DC7319}"/>
              </a:ext>
            </a:extLst>
          </p:cNvPr>
          <p:cNvSpPr>
            <a:spLocks noGrp="1"/>
          </p:cNvSpPr>
          <p:nvPr>
            <p:custDataLst>
              <p:tags r:id="rId14"/>
            </p:custDataLst>
          </p:nvPr>
        </p:nvSpPr>
        <p:spPr bwMode="gray">
          <a:xfrm>
            <a:off x="733425" y="446087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fld id="{0391742C-9C3B-4BEF-870A-C2A7FC12EE00}" type="datetime'''''''''''''''''''''''''''''''''''''''''3''''0'''''''''''''''">
              <a:rPr lang="en-US" altLang="en-US" sz="1400" smtClean="0">
                <a:solidFill>
                  <a:srgbClr val="3E3D40"/>
                </a:solidFill>
                <a:cs typeface="Arial" panose="020B0604020202020204" pitchFamily="34" charset="0"/>
                <a:sym typeface="+mn-lt"/>
              </a:rPr>
              <a:pPr/>
              <a:t>30</a:t>
            </a:fld>
            <a:endParaRPr lang="en-US" sz="1400" dirty="0">
              <a:solidFill>
                <a:srgbClr val="3E3D40"/>
              </a:solidFill>
              <a:cs typeface="Arial" panose="020B0604020202020204" pitchFamily="34" charset="0"/>
              <a:sym typeface="+mn-lt"/>
            </a:endParaRPr>
          </a:p>
        </p:txBody>
      </p:sp>
      <p:sp>
        <p:nvSpPr>
          <p:cNvPr id="87" name="Text Placeholder 2">
            <a:extLst>
              <a:ext uri="{FF2B5EF4-FFF2-40B4-BE49-F238E27FC236}">
                <a16:creationId xmlns:a16="http://schemas.microsoft.com/office/drawing/2014/main" id="{19A4603F-208A-46A3-B47F-2A34FABBFBF3}"/>
              </a:ext>
            </a:extLst>
          </p:cNvPr>
          <p:cNvSpPr>
            <a:spLocks noGrp="1"/>
          </p:cNvSpPr>
          <p:nvPr>
            <p:custDataLst>
              <p:tags r:id="rId15"/>
            </p:custDataLst>
          </p:nvPr>
        </p:nvSpPr>
        <p:spPr bwMode="gray">
          <a:xfrm>
            <a:off x="733425" y="518477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fld id="{9A0B0ACA-C312-4B7B-8425-D0FFC3E4AAAB}" type="datetime'''''''''''''''''''1''''''''''''0'''''''''">
              <a:rPr lang="en-US" altLang="en-US" sz="1400" smtClean="0">
                <a:solidFill>
                  <a:srgbClr val="3E3D40"/>
                </a:solidFill>
                <a:cs typeface="Arial" panose="020B0604020202020204" pitchFamily="34" charset="0"/>
                <a:sym typeface="+mn-lt"/>
              </a:rPr>
              <a:pPr/>
              <a:t>10</a:t>
            </a:fld>
            <a:endParaRPr lang="en-US" sz="1400" dirty="0">
              <a:solidFill>
                <a:srgbClr val="3E3D40"/>
              </a:solidFill>
              <a:cs typeface="Arial" panose="020B0604020202020204" pitchFamily="34" charset="0"/>
              <a:sym typeface="+mn-lt"/>
            </a:endParaRPr>
          </a:p>
        </p:txBody>
      </p:sp>
      <p:sp>
        <p:nvSpPr>
          <p:cNvPr id="72" name="Text Placeholder 2">
            <a:extLst>
              <a:ext uri="{FF2B5EF4-FFF2-40B4-BE49-F238E27FC236}">
                <a16:creationId xmlns:a16="http://schemas.microsoft.com/office/drawing/2014/main" id="{012183B7-32D5-43C2-B7ED-D4EA59684B5E}"/>
              </a:ext>
            </a:extLst>
          </p:cNvPr>
          <p:cNvSpPr>
            <a:spLocks noGrp="1"/>
          </p:cNvSpPr>
          <p:nvPr>
            <p:custDataLst>
              <p:tags r:id="rId16"/>
            </p:custDataLst>
          </p:nvPr>
        </p:nvSpPr>
        <p:spPr bwMode="gray">
          <a:xfrm>
            <a:off x="5659438" y="5711825"/>
            <a:ext cx="29527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buClr>
                <a:srgbClr val="000000"/>
              </a:buClr>
            </a:pPr>
            <a:fld id="{650FD631-D3DB-4336-BF2C-F4B6EBE842BE}" type="datetime'''''''''1''''''''''''''''''''''''''''''''0''0'''''''''''''">
              <a:rPr lang="en-US" altLang="en-US" sz="1400" smtClean="0">
                <a:solidFill>
                  <a:srgbClr val="3E3D40"/>
                </a:solidFill>
                <a:cs typeface="Arial" panose="020B0604020202020204" pitchFamily="34" charset="0"/>
                <a:sym typeface="+mn-lt"/>
              </a:rPr>
              <a:pPr/>
              <a:t>100</a:t>
            </a:fld>
            <a:endParaRPr lang="en-US" sz="1400" dirty="0">
              <a:solidFill>
                <a:srgbClr val="3E3D40"/>
              </a:solidFill>
              <a:cs typeface="Arial" panose="020B0604020202020204" pitchFamily="34" charset="0"/>
              <a:sym typeface="+mn-lt"/>
            </a:endParaRPr>
          </a:p>
        </p:txBody>
      </p:sp>
      <p:sp>
        <p:nvSpPr>
          <p:cNvPr id="82" name="Text Placeholder 2">
            <a:extLst>
              <a:ext uri="{FF2B5EF4-FFF2-40B4-BE49-F238E27FC236}">
                <a16:creationId xmlns:a16="http://schemas.microsoft.com/office/drawing/2014/main" id="{52876D3B-6803-433C-8A1A-33C626FC69AF}"/>
              </a:ext>
            </a:extLst>
          </p:cNvPr>
          <p:cNvSpPr>
            <a:spLocks noGrp="1"/>
          </p:cNvSpPr>
          <p:nvPr>
            <p:custDataLst>
              <p:tags r:id="rId17"/>
            </p:custDataLst>
          </p:nvPr>
        </p:nvSpPr>
        <p:spPr bwMode="gray">
          <a:xfrm>
            <a:off x="5232400" y="571182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buClr>
                <a:srgbClr val="000000"/>
              </a:buClr>
            </a:pPr>
            <a:fld id="{B7778DE7-7439-4F8F-A0D2-A7C21BF83DAD}" type="datetime'''''''9''''''''0'''''''''''''''''''''''''''''''''''">
              <a:rPr lang="en-US" altLang="en-US" sz="1400" smtClean="0">
                <a:solidFill>
                  <a:srgbClr val="3E3D40"/>
                </a:solidFill>
                <a:cs typeface="Arial" panose="020B0604020202020204" pitchFamily="34" charset="0"/>
                <a:sym typeface="+mn-lt"/>
              </a:rPr>
              <a:pPr/>
              <a:t>90</a:t>
            </a:fld>
            <a:endParaRPr lang="en-US" sz="1400" dirty="0">
              <a:solidFill>
                <a:srgbClr val="3E3D40"/>
              </a:solidFill>
              <a:cs typeface="Arial" panose="020B0604020202020204" pitchFamily="34" charset="0"/>
              <a:sym typeface="+mn-lt"/>
            </a:endParaRPr>
          </a:p>
        </p:txBody>
      </p:sp>
      <p:sp>
        <p:nvSpPr>
          <p:cNvPr id="75" name="Text Placeholder 2">
            <a:extLst>
              <a:ext uri="{FF2B5EF4-FFF2-40B4-BE49-F238E27FC236}">
                <a16:creationId xmlns:a16="http://schemas.microsoft.com/office/drawing/2014/main" id="{D33674E6-B025-4A68-A44A-3480451E999D}"/>
              </a:ext>
            </a:extLst>
          </p:cNvPr>
          <p:cNvSpPr>
            <a:spLocks noGrp="1"/>
          </p:cNvSpPr>
          <p:nvPr>
            <p:custDataLst>
              <p:tags r:id="rId18"/>
            </p:custDataLst>
          </p:nvPr>
        </p:nvSpPr>
        <p:spPr bwMode="gray">
          <a:xfrm>
            <a:off x="1425575" y="571182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buClr>
                <a:srgbClr val="000000"/>
              </a:buClr>
            </a:pPr>
            <a:fld id="{FAD6D9D7-4426-47D0-A4E4-512C4DA3C25B}" type="datetime'''''''''''''''''''''''''1''''''''''''''''''0'''''">
              <a:rPr lang="en-US" altLang="en-US" sz="1400" smtClean="0">
                <a:solidFill>
                  <a:srgbClr val="3E3D40"/>
                </a:solidFill>
                <a:cs typeface="Arial" panose="020B0604020202020204" pitchFamily="34" charset="0"/>
                <a:sym typeface="+mn-lt"/>
              </a:rPr>
              <a:pPr/>
              <a:t>10</a:t>
            </a:fld>
            <a:endParaRPr lang="en-US" sz="1400" dirty="0">
              <a:solidFill>
                <a:srgbClr val="3E3D40"/>
              </a:solidFill>
              <a:cs typeface="Arial" panose="020B0604020202020204" pitchFamily="34" charset="0"/>
              <a:sym typeface="+mn-lt"/>
            </a:endParaRPr>
          </a:p>
        </p:txBody>
      </p:sp>
      <p:sp>
        <p:nvSpPr>
          <p:cNvPr id="89" name="Text Placeholder 2">
            <a:extLst>
              <a:ext uri="{FF2B5EF4-FFF2-40B4-BE49-F238E27FC236}">
                <a16:creationId xmlns:a16="http://schemas.microsoft.com/office/drawing/2014/main" id="{9511062C-6BE0-4B97-B318-47F38DD8CD40}"/>
              </a:ext>
            </a:extLst>
          </p:cNvPr>
          <p:cNvSpPr>
            <a:spLocks noGrp="1"/>
          </p:cNvSpPr>
          <p:nvPr>
            <p:custDataLst>
              <p:tags r:id="rId19"/>
            </p:custDataLst>
          </p:nvPr>
        </p:nvSpPr>
        <p:spPr bwMode="gray">
          <a:xfrm>
            <a:off x="733425" y="373538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fld id="{69262ABA-1D29-4B17-BEAD-29E16CC04FAE}" type="datetime'''''''5''''''''''0'''''''''''''''''''''">
              <a:rPr lang="en-US" altLang="en-US" sz="1400" smtClean="0">
                <a:solidFill>
                  <a:srgbClr val="3E3D40"/>
                </a:solidFill>
                <a:cs typeface="Arial" panose="020B0604020202020204" pitchFamily="34" charset="0"/>
                <a:sym typeface="+mn-lt"/>
              </a:rPr>
              <a:pPr/>
              <a:t>50</a:t>
            </a:fld>
            <a:endParaRPr lang="en-US" sz="1400" dirty="0">
              <a:solidFill>
                <a:srgbClr val="3E3D40"/>
              </a:solidFill>
              <a:cs typeface="Arial" panose="020B0604020202020204" pitchFamily="34" charset="0"/>
              <a:sym typeface="+mn-lt"/>
            </a:endParaRPr>
          </a:p>
        </p:txBody>
      </p:sp>
      <p:sp>
        <p:nvSpPr>
          <p:cNvPr id="80" name="Text Placeholder 2">
            <a:extLst>
              <a:ext uri="{FF2B5EF4-FFF2-40B4-BE49-F238E27FC236}">
                <a16:creationId xmlns:a16="http://schemas.microsoft.com/office/drawing/2014/main" id="{198D3D47-FCD7-49EE-B56F-DD000D174600}"/>
              </a:ext>
            </a:extLst>
          </p:cNvPr>
          <p:cNvSpPr>
            <a:spLocks noGrp="1"/>
          </p:cNvSpPr>
          <p:nvPr>
            <p:custDataLst>
              <p:tags r:id="rId20"/>
            </p:custDataLst>
          </p:nvPr>
        </p:nvSpPr>
        <p:spPr bwMode="gray">
          <a:xfrm>
            <a:off x="3805238" y="571182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buClr>
                <a:srgbClr val="000000"/>
              </a:buClr>
            </a:pPr>
            <a:fld id="{5BBFBB02-96A6-4706-A02D-4226732A6826}" type="datetime'''''''6''''''''''''''''''''0'''''''''''''''">
              <a:rPr lang="en-US" altLang="en-US" sz="1400" smtClean="0">
                <a:solidFill>
                  <a:srgbClr val="3E3D40"/>
                </a:solidFill>
                <a:cs typeface="Arial" panose="020B0604020202020204" pitchFamily="34" charset="0"/>
                <a:sym typeface="+mn-lt"/>
              </a:rPr>
              <a:pPr/>
              <a:t>60</a:t>
            </a:fld>
            <a:endParaRPr lang="en-US" sz="1400" dirty="0">
              <a:solidFill>
                <a:srgbClr val="3E3D40"/>
              </a:solidFill>
              <a:cs typeface="Arial" panose="020B0604020202020204" pitchFamily="34" charset="0"/>
              <a:sym typeface="+mn-lt"/>
            </a:endParaRPr>
          </a:p>
        </p:txBody>
      </p:sp>
      <p:sp>
        <p:nvSpPr>
          <p:cNvPr id="77" name="Text Placeholder 2">
            <a:extLst>
              <a:ext uri="{FF2B5EF4-FFF2-40B4-BE49-F238E27FC236}">
                <a16:creationId xmlns:a16="http://schemas.microsoft.com/office/drawing/2014/main" id="{8F48AD4E-830E-41D1-A487-68D9877F26FF}"/>
              </a:ext>
            </a:extLst>
          </p:cNvPr>
          <p:cNvSpPr>
            <a:spLocks noGrp="1"/>
          </p:cNvSpPr>
          <p:nvPr>
            <p:custDataLst>
              <p:tags r:id="rId21"/>
            </p:custDataLst>
          </p:nvPr>
        </p:nvSpPr>
        <p:spPr bwMode="gray">
          <a:xfrm>
            <a:off x="3328988" y="571182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buClr>
                <a:srgbClr val="000000"/>
              </a:buClr>
            </a:pPr>
            <a:fld id="{0B386EF4-9D3B-46EB-B067-7E7780E116AE}" type="datetime'''5''''''''''''''''''''''''''''''''''''''''''''''''''''0'">
              <a:rPr lang="en-US" altLang="en-US" sz="1400" smtClean="0">
                <a:solidFill>
                  <a:srgbClr val="3E3D40"/>
                </a:solidFill>
                <a:cs typeface="Arial" panose="020B0604020202020204" pitchFamily="34" charset="0"/>
                <a:sym typeface="+mn-lt"/>
              </a:rPr>
              <a:pPr/>
              <a:t>50</a:t>
            </a:fld>
            <a:endParaRPr lang="en-US" sz="1400" dirty="0">
              <a:solidFill>
                <a:srgbClr val="3E3D40"/>
              </a:solidFill>
              <a:cs typeface="Arial" panose="020B0604020202020204" pitchFamily="34" charset="0"/>
              <a:sym typeface="+mn-lt"/>
            </a:endParaRPr>
          </a:p>
        </p:txBody>
      </p:sp>
      <p:sp>
        <p:nvSpPr>
          <p:cNvPr id="81" name="Text Placeholder 2">
            <a:extLst>
              <a:ext uri="{FF2B5EF4-FFF2-40B4-BE49-F238E27FC236}">
                <a16:creationId xmlns:a16="http://schemas.microsoft.com/office/drawing/2014/main" id="{B9DFE6CA-CC12-43D9-BB2F-2780D12912D9}"/>
              </a:ext>
            </a:extLst>
          </p:cNvPr>
          <p:cNvSpPr>
            <a:spLocks noGrp="1"/>
          </p:cNvSpPr>
          <p:nvPr>
            <p:custDataLst>
              <p:tags r:id="rId22"/>
            </p:custDataLst>
          </p:nvPr>
        </p:nvSpPr>
        <p:spPr bwMode="gray">
          <a:xfrm>
            <a:off x="4756150" y="571182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buClr>
                <a:srgbClr val="000000"/>
              </a:buClr>
            </a:pPr>
            <a:fld id="{2DB1269F-3718-40BF-A304-FA43BEFFEBA9}" type="datetime'''''''''''''''''''''''''''''8''''''''''''''0'''''''''">
              <a:rPr lang="en-US" altLang="en-US" sz="1400" smtClean="0">
                <a:solidFill>
                  <a:srgbClr val="3E3D40"/>
                </a:solidFill>
                <a:cs typeface="Arial" panose="020B0604020202020204" pitchFamily="34" charset="0"/>
                <a:sym typeface="+mn-lt"/>
              </a:rPr>
              <a:pPr/>
              <a:t>80</a:t>
            </a:fld>
            <a:endParaRPr lang="en-US" sz="1400" dirty="0">
              <a:solidFill>
                <a:srgbClr val="3E3D40"/>
              </a:solidFill>
              <a:cs typeface="Arial" panose="020B0604020202020204" pitchFamily="34" charset="0"/>
              <a:sym typeface="+mn-lt"/>
            </a:endParaRPr>
          </a:p>
        </p:txBody>
      </p:sp>
      <p:sp>
        <p:nvSpPr>
          <p:cNvPr id="78" name="Text Placeholder 2">
            <a:extLst>
              <a:ext uri="{FF2B5EF4-FFF2-40B4-BE49-F238E27FC236}">
                <a16:creationId xmlns:a16="http://schemas.microsoft.com/office/drawing/2014/main" id="{6458809D-F69D-46A8-8A75-D9F046DD7CB1}"/>
              </a:ext>
            </a:extLst>
          </p:cNvPr>
          <p:cNvSpPr>
            <a:spLocks noGrp="1"/>
          </p:cNvSpPr>
          <p:nvPr>
            <p:custDataLst>
              <p:tags r:id="rId23"/>
            </p:custDataLst>
          </p:nvPr>
        </p:nvSpPr>
        <p:spPr bwMode="gray">
          <a:xfrm>
            <a:off x="2852738" y="571182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buClr>
                <a:srgbClr val="000000"/>
              </a:buClr>
            </a:pPr>
            <a:fld id="{AD0CB5A7-59A0-43D3-B367-11699034FF8F}" type="datetime'''''''''''''''4''''''''0'''''''''''''''''''''''''''''''''''">
              <a:rPr lang="en-US" altLang="en-US" sz="1400" smtClean="0">
                <a:solidFill>
                  <a:srgbClr val="3E3D40"/>
                </a:solidFill>
                <a:cs typeface="Arial" panose="020B0604020202020204" pitchFamily="34" charset="0"/>
                <a:sym typeface="+mn-lt"/>
              </a:rPr>
              <a:pPr/>
              <a:t>40</a:t>
            </a:fld>
            <a:endParaRPr lang="en-US" sz="1400" dirty="0">
              <a:solidFill>
                <a:srgbClr val="3E3D40"/>
              </a:solidFill>
              <a:cs typeface="Arial" panose="020B0604020202020204" pitchFamily="34" charset="0"/>
              <a:sym typeface="+mn-lt"/>
            </a:endParaRPr>
          </a:p>
        </p:txBody>
      </p:sp>
      <p:sp>
        <p:nvSpPr>
          <p:cNvPr id="79" name="Text Placeholder 2">
            <a:extLst>
              <a:ext uri="{FF2B5EF4-FFF2-40B4-BE49-F238E27FC236}">
                <a16:creationId xmlns:a16="http://schemas.microsoft.com/office/drawing/2014/main" id="{58CC4FDF-BA67-4ADE-A1B1-D799C6426903}"/>
              </a:ext>
            </a:extLst>
          </p:cNvPr>
          <p:cNvSpPr>
            <a:spLocks noGrp="1"/>
          </p:cNvSpPr>
          <p:nvPr>
            <p:custDataLst>
              <p:tags r:id="rId24"/>
            </p:custDataLst>
          </p:nvPr>
        </p:nvSpPr>
        <p:spPr bwMode="gray">
          <a:xfrm>
            <a:off x="1901825" y="571182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buClr>
                <a:srgbClr val="000000"/>
              </a:buClr>
            </a:pPr>
            <a:fld id="{8607B8AD-73D4-425C-9B48-056BF93C3E9B}" type="datetime'''''''''''''''''''''''20'">
              <a:rPr lang="en-US" altLang="en-US" sz="1400" smtClean="0">
                <a:solidFill>
                  <a:srgbClr val="3E3D40"/>
                </a:solidFill>
                <a:cs typeface="Arial" panose="020B0604020202020204" pitchFamily="34" charset="0"/>
                <a:sym typeface="+mn-lt"/>
              </a:rPr>
              <a:pPr/>
              <a:t>20</a:t>
            </a:fld>
            <a:endParaRPr lang="en-US" sz="1400" dirty="0">
              <a:solidFill>
                <a:srgbClr val="3E3D40"/>
              </a:solidFill>
              <a:cs typeface="Arial" panose="020B0604020202020204" pitchFamily="34" charset="0"/>
              <a:sym typeface="+mn-lt"/>
            </a:endParaRPr>
          </a:p>
        </p:txBody>
      </p:sp>
      <p:sp>
        <p:nvSpPr>
          <p:cNvPr id="74" name="Text Placeholder 2">
            <a:extLst>
              <a:ext uri="{FF2B5EF4-FFF2-40B4-BE49-F238E27FC236}">
                <a16:creationId xmlns:a16="http://schemas.microsoft.com/office/drawing/2014/main" id="{B1818CD8-A910-434C-8BDC-79D9AE6A43E4}"/>
              </a:ext>
            </a:extLst>
          </p:cNvPr>
          <p:cNvSpPr>
            <a:spLocks noGrp="1"/>
          </p:cNvSpPr>
          <p:nvPr>
            <p:custDataLst>
              <p:tags r:id="rId25"/>
            </p:custDataLst>
          </p:nvPr>
        </p:nvSpPr>
        <p:spPr bwMode="gray">
          <a:xfrm>
            <a:off x="2376488" y="5711825"/>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buClr>
                <a:srgbClr val="000000"/>
              </a:buClr>
            </a:pPr>
            <a:fld id="{16A9C9BA-E828-4711-93B3-7CFF4995A0BB}" type="datetime'''''''''''''''''''''''3''''''''''''0'''''''''''''''''''''">
              <a:rPr lang="en-US" altLang="en-US" sz="1400" smtClean="0">
                <a:solidFill>
                  <a:srgbClr val="3E3D40"/>
                </a:solidFill>
                <a:cs typeface="Arial" panose="020B0604020202020204" pitchFamily="34" charset="0"/>
                <a:sym typeface="+mn-lt"/>
              </a:rPr>
              <a:pPr/>
              <a:t>30</a:t>
            </a:fld>
            <a:endParaRPr lang="en-US" sz="1400" dirty="0">
              <a:solidFill>
                <a:srgbClr val="3E3D40"/>
              </a:solidFill>
              <a:cs typeface="Arial" panose="020B0604020202020204" pitchFamily="34" charset="0"/>
              <a:sym typeface="+mn-lt"/>
            </a:endParaRPr>
          </a:p>
        </p:txBody>
      </p:sp>
      <p:sp>
        <p:nvSpPr>
          <p:cNvPr id="84" name="Text Placeholder 2">
            <a:extLst>
              <a:ext uri="{FF2B5EF4-FFF2-40B4-BE49-F238E27FC236}">
                <a16:creationId xmlns:a16="http://schemas.microsoft.com/office/drawing/2014/main" id="{4C4D56AE-0CEB-4A5A-AEEB-667F86CDFECE}"/>
              </a:ext>
            </a:extLst>
          </p:cNvPr>
          <p:cNvSpPr>
            <a:spLocks noGrp="1"/>
          </p:cNvSpPr>
          <p:nvPr>
            <p:custDataLst>
              <p:tags r:id="rId26"/>
            </p:custDataLst>
          </p:nvPr>
        </p:nvSpPr>
        <p:spPr bwMode="gray">
          <a:xfrm>
            <a:off x="733425" y="409733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fld id="{48A535E1-FA82-4D01-9245-DB459B5CA054}" type="datetime'''''''''''''4''''0'''''''''''''''">
              <a:rPr lang="en-US" altLang="en-US" sz="1400" smtClean="0">
                <a:solidFill>
                  <a:srgbClr val="3E3D40"/>
                </a:solidFill>
                <a:cs typeface="Arial" panose="020B0604020202020204" pitchFamily="34" charset="0"/>
                <a:sym typeface="+mn-lt"/>
              </a:rPr>
              <a:pPr/>
              <a:t>40</a:t>
            </a:fld>
            <a:endParaRPr lang="en-US" sz="1400" dirty="0">
              <a:solidFill>
                <a:srgbClr val="3E3D40"/>
              </a:solidFill>
              <a:cs typeface="Arial" panose="020B0604020202020204" pitchFamily="34" charset="0"/>
              <a:sym typeface="+mn-lt"/>
            </a:endParaRPr>
          </a:p>
        </p:txBody>
      </p:sp>
      <p:sp>
        <p:nvSpPr>
          <p:cNvPr id="91" name="Text Placeholder 2">
            <a:extLst>
              <a:ext uri="{FF2B5EF4-FFF2-40B4-BE49-F238E27FC236}">
                <a16:creationId xmlns:a16="http://schemas.microsoft.com/office/drawing/2014/main" id="{9FDD6DB3-47C7-42C0-9546-B0B243FF379A}"/>
              </a:ext>
            </a:extLst>
          </p:cNvPr>
          <p:cNvSpPr>
            <a:spLocks noGrp="1"/>
          </p:cNvSpPr>
          <p:nvPr>
            <p:custDataLst>
              <p:tags r:id="rId27"/>
            </p:custDataLst>
          </p:nvPr>
        </p:nvSpPr>
        <p:spPr bwMode="gray">
          <a:xfrm>
            <a:off x="733425" y="3011488"/>
            <a:ext cx="1968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fld id="{25655295-93B3-4547-BAEA-7EE76E0856E9}" type="datetime'''''''''''''''''''''''''''''''''''''''7''''''''0'''''''">
              <a:rPr lang="en-US" altLang="en-US" sz="1400" smtClean="0">
                <a:solidFill>
                  <a:srgbClr val="3E3D40"/>
                </a:solidFill>
                <a:cs typeface="Arial" panose="020B0604020202020204" pitchFamily="34" charset="0"/>
                <a:sym typeface="+mn-lt"/>
              </a:rPr>
              <a:pPr/>
              <a:t>70</a:t>
            </a:fld>
            <a:endParaRPr lang="en-US" sz="1400" dirty="0">
              <a:solidFill>
                <a:srgbClr val="3E3D40"/>
              </a:solidFill>
              <a:cs typeface="Arial" panose="020B0604020202020204" pitchFamily="34" charset="0"/>
              <a:sym typeface="+mn-lt"/>
            </a:endParaRPr>
          </a:p>
        </p:txBody>
      </p:sp>
      <p:sp>
        <p:nvSpPr>
          <p:cNvPr id="73" name="Text Placeholder 2">
            <a:extLst>
              <a:ext uri="{FF2B5EF4-FFF2-40B4-BE49-F238E27FC236}">
                <a16:creationId xmlns:a16="http://schemas.microsoft.com/office/drawing/2014/main" id="{088532E8-1801-4231-8E34-74790E7334E5}"/>
              </a:ext>
            </a:extLst>
          </p:cNvPr>
          <p:cNvSpPr>
            <a:spLocks noGrp="1"/>
          </p:cNvSpPr>
          <p:nvPr>
            <p:custDataLst>
              <p:tags r:id="rId28"/>
            </p:custDataLst>
          </p:nvPr>
        </p:nvSpPr>
        <p:spPr bwMode="gray">
          <a:xfrm>
            <a:off x="998539" y="5711825"/>
            <a:ext cx="98425"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lnSpc>
                <a:spcPct val="90000"/>
              </a:lnSpc>
              <a:buClr>
                <a:srgbClr val="000000"/>
              </a:buClr>
            </a:pPr>
            <a:fld id="{9F7DA2F9-6F8A-4ABA-A845-4B67580951F6}" type="datetime'''''''''''''''''0'''''''">
              <a:rPr lang="en-US" altLang="en-US" sz="1400" smtClean="0">
                <a:solidFill>
                  <a:srgbClr val="3E3D40"/>
                </a:solidFill>
                <a:cs typeface="Arial" panose="020B0604020202020204" pitchFamily="34" charset="0"/>
                <a:sym typeface="+mn-lt"/>
              </a:rPr>
              <a:pPr/>
              <a:t>0</a:t>
            </a:fld>
            <a:endParaRPr lang="en-US" sz="1400" dirty="0">
              <a:solidFill>
                <a:srgbClr val="3E3D40"/>
              </a:solidFill>
              <a:cs typeface="Arial" panose="020B0604020202020204" pitchFamily="34" charset="0"/>
              <a:sym typeface="+mn-lt"/>
            </a:endParaRPr>
          </a:p>
        </p:txBody>
      </p:sp>
      <p:sp>
        <p:nvSpPr>
          <p:cNvPr id="111" name="Text Placeholder 2">
            <a:extLst>
              <a:ext uri="{FF2B5EF4-FFF2-40B4-BE49-F238E27FC236}">
                <a16:creationId xmlns:a16="http://schemas.microsoft.com/office/drawing/2014/main" id="{6DE4CDCE-43E6-4AEF-AA4C-3406E355CEFD}"/>
              </a:ext>
            </a:extLst>
          </p:cNvPr>
          <p:cNvSpPr>
            <a:spLocks noGrp="1"/>
          </p:cNvSpPr>
          <p:nvPr>
            <p:custDataLst>
              <p:tags r:id="rId29"/>
            </p:custDataLst>
          </p:nvPr>
        </p:nvSpPr>
        <p:spPr bwMode="auto">
          <a:xfrm>
            <a:off x="3179763" y="6046788"/>
            <a:ext cx="27749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r">
              <a:lnSpc>
                <a:spcPct val="90000"/>
              </a:lnSpc>
              <a:buClr>
                <a:srgbClr val="000000"/>
              </a:buClr>
            </a:pPr>
            <a:r>
              <a:rPr lang="en-US" altLang="en-US" sz="1400" b="1" dirty="0">
                <a:cs typeface="Arial" panose="020B0604020202020204" pitchFamily="34" charset="0"/>
                <a:sym typeface="+mn-lt"/>
              </a:rPr>
              <a:t>False positive rate, </a:t>
            </a:r>
            <a:r>
              <a:rPr lang="en-US" altLang="en-US" sz="1400" dirty="0">
                <a:cs typeface="Arial" panose="020B0604020202020204" pitchFamily="34" charset="0"/>
                <a:sym typeface="+mn-lt"/>
              </a:rPr>
              <a:t>(False alarms)</a:t>
            </a:r>
            <a:endParaRPr lang="en-US" sz="1400" dirty="0">
              <a:cs typeface="Arial" panose="020B0604020202020204" pitchFamily="34" charset="0"/>
              <a:sym typeface="+mn-lt"/>
            </a:endParaRPr>
          </a:p>
        </p:txBody>
      </p:sp>
      <p:sp>
        <p:nvSpPr>
          <p:cNvPr id="112" name="Text Placeholder 2">
            <a:extLst>
              <a:ext uri="{FF2B5EF4-FFF2-40B4-BE49-F238E27FC236}">
                <a16:creationId xmlns:a16="http://schemas.microsoft.com/office/drawing/2014/main" id="{F06204E3-1740-491D-9C5A-98D12A3B6C51}"/>
              </a:ext>
            </a:extLst>
          </p:cNvPr>
          <p:cNvSpPr>
            <a:spLocks noGrp="1"/>
          </p:cNvSpPr>
          <p:nvPr>
            <p:custDataLst>
              <p:tags r:id="rId30"/>
            </p:custDataLst>
          </p:nvPr>
        </p:nvSpPr>
        <p:spPr bwMode="auto">
          <a:xfrm>
            <a:off x="635000" y="1589088"/>
            <a:ext cx="2254250" cy="19208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nSpc>
                <a:spcPct val="90000"/>
              </a:lnSpc>
              <a:buClr>
                <a:srgbClr val="000000"/>
              </a:buClr>
            </a:pPr>
            <a:r>
              <a:rPr lang="en-US" altLang="en-US" sz="1400" b="1" dirty="0">
                <a:cs typeface="Arial" panose="020B0604020202020204" pitchFamily="34" charset="0"/>
                <a:sym typeface="+mn-lt"/>
              </a:rPr>
              <a:t>True positive rate, </a:t>
            </a:r>
            <a:r>
              <a:rPr lang="en-US" altLang="en-US" sz="1400" dirty="0">
                <a:cs typeface="Arial" panose="020B0604020202020204" pitchFamily="34" charset="0"/>
                <a:sym typeface="+mn-lt"/>
              </a:rPr>
              <a:t>(Hit rate)</a:t>
            </a:r>
            <a:endParaRPr lang="en-US" sz="1400" dirty="0">
              <a:cs typeface="Arial" panose="020B0604020202020204" pitchFamily="34" charset="0"/>
              <a:sym typeface="+mn-lt"/>
            </a:endParaRPr>
          </a:p>
        </p:txBody>
      </p:sp>
      <p:grpSp>
        <p:nvGrpSpPr>
          <p:cNvPr id="113" name="Group 112">
            <a:extLst>
              <a:ext uri="{FF2B5EF4-FFF2-40B4-BE49-F238E27FC236}">
                <a16:creationId xmlns:a16="http://schemas.microsoft.com/office/drawing/2014/main" id="{69713DB4-7E29-456A-B766-991AFC61FC9A}"/>
              </a:ext>
            </a:extLst>
          </p:cNvPr>
          <p:cNvGrpSpPr>
            <a:grpSpLocks/>
          </p:cNvGrpSpPr>
          <p:nvPr/>
        </p:nvGrpSpPr>
        <p:grpSpPr>
          <a:xfrm>
            <a:off x="1065213" y="2057400"/>
            <a:ext cx="4776788" cy="3603625"/>
            <a:chOff x="2447509" y="1384651"/>
            <a:chExt cx="4056063" cy="3704691"/>
          </a:xfrm>
        </p:grpSpPr>
        <p:sp>
          <p:nvSpPr>
            <p:cNvPr id="114" name="Freeform 96">
              <a:extLst>
                <a:ext uri="{FF2B5EF4-FFF2-40B4-BE49-F238E27FC236}">
                  <a16:creationId xmlns:a16="http://schemas.microsoft.com/office/drawing/2014/main" id="{9A00370A-21B0-4D14-B001-E03B34EE3A43}"/>
                </a:ext>
              </a:extLst>
            </p:cNvPr>
            <p:cNvSpPr/>
            <p:nvPr/>
          </p:nvSpPr>
          <p:spPr>
            <a:xfrm>
              <a:off x="2473684" y="1384651"/>
              <a:ext cx="4029888" cy="3702052"/>
            </a:xfrm>
            <a:custGeom>
              <a:avLst/>
              <a:gdLst>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78028 h 2578028"/>
                <a:gd name="connsiteX1" fmla="*/ 683045 w 5277079"/>
                <a:gd name="connsiteY1" fmla="*/ 572958 h 2578028"/>
                <a:gd name="connsiteX2" fmla="*/ 3062689 w 5277079"/>
                <a:gd name="connsiteY2" fmla="*/ 66182 h 2578028"/>
                <a:gd name="connsiteX3" fmla="*/ 5277079 w 5277079"/>
                <a:gd name="connsiteY3" fmla="*/ 81 h 2578028"/>
                <a:gd name="connsiteX4" fmla="*/ 0 w 5277079"/>
                <a:gd name="connsiteY4" fmla="*/ 2578028 h 2578028"/>
                <a:gd name="connsiteX0" fmla="*/ 0 w 5248504"/>
                <a:gd name="connsiteY0" fmla="*/ 2559096 h 2559096"/>
                <a:gd name="connsiteX1" fmla="*/ 683045 w 5248504"/>
                <a:gd name="connsiteY1" fmla="*/ 554026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9096 h 2559096"/>
                <a:gd name="connsiteX1" fmla="*/ 887593 w 5248504"/>
                <a:gd name="connsiteY1" fmla="*/ 928837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8912 h 2558912"/>
                <a:gd name="connsiteX1" fmla="*/ 887593 w 5248504"/>
                <a:gd name="connsiteY1" fmla="*/ 928653 h 2558912"/>
                <a:gd name="connsiteX2" fmla="*/ 3138048 w 5248504"/>
                <a:gd name="connsiteY2" fmla="*/ 226975 h 2558912"/>
                <a:gd name="connsiteX3" fmla="*/ 5248504 w 5248504"/>
                <a:gd name="connsiteY3" fmla="*/ 15 h 2558912"/>
                <a:gd name="connsiteX4" fmla="*/ 0 w 5248504"/>
                <a:gd name="connsiteY4" fmla="*/ 2558912 h 2558912"/>
                <a:gd name="connsiteX0" fmla="*/ 0 w 5248504"/>
                <a:gd name="connsiteY0" fmla="*/ 2558911 h 2558911"/>
                <a:gd name="connsiteX1" fmla="*/ 801467 w 5248504"/>
                <a:gd name="connsiteY1" fmla="*/ 778727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11 h 2558911"/>
                <a:gd name="connsiteX1" fmla="*/ 962952 w 5248504"/>
                <a:gd name="connsiteY1" fmla="*/ 958636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07 h 2558907"/>
                <a:gd name="connsiteX1" fmla="*/ 962952 w 5248504"/>
                <a:gd name="connsiteY1" fmla="*/ 958632 h 2558907"/>
                <a:gd name="connsiteX2" fmla="*/ 3181111 w 5248504"/>
                <a:gd name="connsiteY2" fmla="*/ 316925 h 2558907"/>
                <a:gd name="connsiteX3" fmla="*/ 5248504 w 5248504"/>
                <a:gd name="connsiteY3" fmla="*/ 10 h 2558907"/>
                <a:gd name="connsiteX4" fmla="*/ 0 w 5248504"/>
                <a:gd name="connsiteY4" fmla="*/ 2558907 h 2558907"/>
                <a:gd name="connsiteX0" fmla="*/ 0 w 5259270"/>
                <a:gd name="connsiteY0" fmla="*/ 2543915 h 2543915"/>
                <a:gd name="connsiteX1" fmla="*/ 962952 w 5259270"/>
                <a:gd name="connsiteY1" fmla="*/ 943640 h 2543915"/>
                <a:gd name="connsiteX2" fmla="*/ 3181111 w 5259270"/>
                <a:gd name="connsiteY2" fmla="*/ 301933 h 2543915"/>
                <a:gd name="connsiteX3" fmla="*/ 5259270 w 5259270"/>
                <a:gd name="connsiteY3" fmla="*/ 11 h 2543915"/>
                <a:gd name="connsiteX4" fmla="*/ 0 w 5259270"/>
                <a:gd name="connsiteY4" fmla="*/ 2543915 h 2543915"/>
                <a:gd name="connsiteX0" fmla="*/ 0 w 5259270"/>
                <a:gd name="connsiteY0" fmla="*/ 2543921 h 2543921"/>
                <a:gd name="connsiteX1" fmla="*/ 962952 w 5259270"/>
                <a:gd name="connsiteY1" fmla="*/ 943646 h 2543921"/>
                <a:gd name="connsiteX2" fmla="*/ 3127283 w 5259270"/>
                <a:gd name="connsiteY2" fmla="*/ 182000 h 2543921"/>
                <a:gd name="connsiteX3" fmla="*/ 5259270 w 5259270"/>
                <a:gd name="connsiteY3" fmla="*/ 17 h 2543921"/>
                <a:gd name="connsiteX4" fmla="*/ 0 w 5259270"/>
                <a:gd name="connsiteY4" fmla="*/ 2543921 h 2543921"/>
                <a:gd name="connsiteX0" fmla="*/ 0 w 5259270"/>
                <a:gd name="connsiteY0" fmla="*/ 2543931 h 2543931"/>
                <a:gd name="connsiteX1" fmla="*/ 962952 w 5259270"/>
                <a:gd name="connsiteY1" fmla="*/ 943656 h 2543931"/>
                <a:gd name="connsiteX2" fmla="*/ 3127284 w 5259270"/>
                <a:gd name="connsiteY2" fmla="*/ 127290 h 2543931"/>
                <a:gd name="connsiteX3" fmla="*/ 5259270 w 5259270"/>
                <a:gd name="connsiteY3" fmla="*/ 27 h 2543931"/>
                <a:gd name="connsiteX4" fmla="*/ 0 w 5259270"/>
                <a:gd name="connsiteY4" fmla="*/ 2543931 h 2543931"/>
                <a:gd name="connsiteX0" fmla="*/ 0 w 5259270"/>
                <a:gd name="connsiteY0" fmla="*/ 2543931 h 2543931"/>
                <a:gd name="connsiteX1" fmla="*/ 949164 w 5259270"/>
                <a:gd name="connsiteY1" fmla="*/ 483356 h 2543931"/>
                <a:gd name="connsiteX2" fmla="*/ 3127284 w 5259270"/>
                <a:gd name="connsiteY2" fmla="*/ 127290 h 2543931"/>
                <a:gd name="connsiteX3" fmla="*/ 5259270 w 5259270"/>
                <a:gd name="connsiteY3" fmla="*/ 27 h 2543931"/>
                <a:gd name="connsiteX4" fmla="*/ 0 w 5259270"/>
                <a:gd name="connsiteY4" fmla="*/ 2543931 h 2543931"/>
                <a:gd name="connsiteX0" fmla="*/ 0 w 5259270"/>
                <a:gd name="connsiteY0" fmla="*/ 2550134 h 2550134"/>
                <a:gd name="connsiteX1" fmla="*/ 949164 w 5259270"/>
                <a:gd name="connsiteY1" fmla="*/ 489559 h 2550134"/>
                <a:gd name="connsiteX2" fmla="*/ 3127284 w 5259270"/>
                <a:gd name="connsiteY2" fmla="*/ 23898 h 2550134"/>
                <a:gd name="connsiteX3" fmla="*/ 5259270 w 5259270"/>
                <a:gd name="connsiteY3" fmla="*/ 6230 h 2550134"/>
                <a:gd name="connsiteX4" fmla="*/ 0 w 5259270"/>
                <a:gd name="connsiteY4" fmla="*/ 2550134 h 2550134"/>
                <a:gd name="connsiteX0" fmla="*/ 0 w 5259270"/>
                <a:gd name="connsiteY0" fmla="*/ 2543957 h 2543957"/>
                <a:gd name="connsiteX1" fmla="*/ 949164 w 5259270"/>
                <a:gd name="connsiteY1" fmla="*/ 483382 h 2543957"/>
                <a:gd name="connsiteX2" fmla="*/ 3127284 w 5259270"/>
                <a:gd name="connsiteY2" fmla="*/ 83478 h 2543957"/>
                <a:gd name="connsiteX3" fmla="*/ 5259270 w 5259270"/>
                <a:gd name="connsiteY3" fmla="*/ 53 h 2543957"/>
                <a:gd name="connsiteX4" fmla="*/ 0 w 5259270"/>
                <a:gd name="connsiteY4" fmla="*/ 2543957 h 2543957"/>
                <a:gd name="connsiteX0" fmla="*/ 0 w 5259270"/>
                <a:gd name="connsiteY0" fmla="*/ 2543957 h 2543957"/>
                <a:gd name="connsiteX1" fmla="*/ 1004310 w 5259270"/>
                <a:gd name="connsiteY1" fmla="*/ 534527 h 2543957"/>
                <a:gd name="connsiteX2" fmla="*/ 3127284 w 5259270"/>
                <a:gd name="connsiteY2" fmla="*/ 83478 h 2543957"/>
                <a:gd name="connsiteX3" fmla="*/ 5259270 w 5259270"/>
                <a:gd name="connsiteY3" fmla="*/ 53 h 2543957"/>
                <a:gd name="connsiteX4" fmla="*/ 0 w 5259270"/>
                <a:gd name="connsiteY4" fmla="*/ 2543957 h 2543957"/>
                <a:gd name="connsiteX0" fmla="*/ 0 w 5259270"/>
                <a:gd name="connsiteY0" fmla="*/ 2543998 h 2543998"/>
                <a:gd name="connsiteX1" fmla="*/ 1004310 w 5259270"/>
                <a:gd name="connsiteY1" fmla="*/ 534568 h 2543998"/>
                <a:gd name="connsiteX2" fmla="*/ 3596030 w 5259270"/>
                <a:gd name="connsiteY2" fmla="*/ 61600 h 2543998"/>
                <a:gd name="connsiteX3" fmla="*/ 5259270 w 5259270"/>
                <a:gd name="connsiteY3" fmla="*/ 94 h 2543998"/>
                <a:gd name="connsiteX4" fmla="*/ 0 w 5259270"/>
                <a:gd name="connsiteY4" fmla="*/ 2543998 h 2543998"/>
                <a:gd name="connsiteX0" fmla="*/ 0 w 5259270"/>
                <a:gd name="connsiteY0" fmla="*/ 2543957 h 2543957"/>
                <a:gd name="connsiteX1" fmla="*/ 1004310 w 5259270"/>
                <a:gd name="connsiteY1" fmla="*/ 534527 h 2543957"/>
                <a:gd name="connsiteX2" fmla="*/ 3596030 w 5259270"/>
                <a:gd name="connsiteY2" fmla="*/ 61559 h 2543957"/>
                <a:gd name="connsiteX3" fmla="*/ 5259270 w 5259270"/>
                <a:gd name="connsiteY3" fmla="*/ 53 h 2543957"/>
                <a:gd name="connsiteX4" fmla="*/ 0 w 5259270"/>
                <a:gd name="connsiteY4" fmla="*/ 2543957 h 2543957"/>
                <a:gd name="connsiteX0" fmla="*/ 0 w 5259270"/>
                <a:gd name="connsiteY0" fmla="*/ 2543950 h 2543950"/>
                <a:gd name="connsiteX1" fmla="*/ 1004310 w 5259270"/>
                <a:gd name="connsiteY1" fmla="*/ 534520 h 2543950"/>
                <a:gd name="connsiteX2" fmla="*/ 3582242 w 5259270"/>
                <a:gd name="connsiteY2" fmla="*/ 68858 h 2543950"/>
                <a:gd name="connsiteX3" fmla="*/ 5259270 w 5259270"/>
                <a:gd name="connsiteY3" fmla="*/ 46 h 2543950"/>
                <a:gd name="connsiteX4" fmla="*/ 0 w 5259270"/>
                <a:gd name="connsiteY4" fmla="*/ 2543950 h 2543950"/>
                <a:gd name="connsiteX0" fmla="*/ 0 w 5259270"/>
                <a:gd name="connsiteY0" fmla="*/ 2543950 h 2543950"/>
                <a:gd name="connsiteX1" fmla="*/ 990523 w 5259270"/>
                <a:gd name="connsiteY1" fmla="*/ 497988 h 2543950"/>
                <a:gd name="connsiteX2" fmla="*/ 3582242 w 5259270"/>
                <a:gd name="connsiteY2" fmla="*/ 68858 h 2543950"/>
                <a:gd name="connsiteX3" fmla="*/ 5259270 w 5259270"/>
                <a:gd name="connsiteY3" fmla="*/ 46 h 2543950"/>
                <a:gd name="connsiteX4" fmla="*/ 0 w 5259270"/>
                <a:gd name="connsiteY4" fmla="*/ 2543950 h 2543950"/>
                <a:gd name="connsiteX0" fmla="*/ 0 w 5494931"/>
                <a:gd name="connsiteY0" fmla="*/ 2549542 h 2549542"/>
                <a:gd name="connsiteX1" fmla="*/ 990523 w 5494931"/>
                <a:gd name="connsiteY1" fmla="*/ 503580 h 2549542"/>
                <a:gd name="connsiteX2" fmla="*/ 5305573 w 5494931"/>
                <a:gd name="connsiteY2" fmla="*/ 8693 h 2549542"/>
                <a:gd name="connsiteX3" fmla="*/ 5259270 w 5494931"/>
                <a:gd name="connsiteY3" fmla="*/ 5638 h 2549542"/>
                <a:gd name="connsiteX4" fmla="*/ 0 w 5494931"/>
                <a:gd name="connsiteY4" fmla="*/ 2549542 h 2549542"/>
                <a:gd name="connsiteX0" fmla="*/ 0 w 5494931"/>
                <a:gd name="connsiteY0" fmla="*/ 2549542 h 2549542"/>
                <a:gd name="connsiteX1" fmla="*/ 1045669 w 5494931"/>
                <a:gd name="connsiteY1" fmla="*/ 284389 h 2549542"/>
                <a:gd name="connsiteX2" fmla="*/ 5305573 w 5494931"/>
                <a:gd name="connsiteY2" fmla="*/ 8693 h 2549542"/>
                <a:gd name="connsiteX3" fmla="*/ 5259270 w 5494931"/>
                <a:gd name="connsiteY3" fmla="*/ 5638 h 2549542"/>
                <a:gd name="connsiteX4" fmla="*/ 0 w 5494931"/>
                <a:gd name="connsiteY4" fmla="*/ 2549542 h 2549542"/>
                <a:gd name="connsiteX0" fmla="*/ 0 w 5500097"/>
                <a:gd name="connsiteY0" fmla="*/ 2558985 h 2558985"/>
                <a:gd name="connsiteX1" fmla="*/ 1045669 w 5500097"/>
                <a:gd name="connsiteY1" fmla="*/ 293832 h 2558985"/>
                <a:gd name="connsiteX2" fmla="*/ 5305573 w 5500097"/>
                <a:gd name="connsiteY2" fmla="*/ 18136 h 2558985"/>
                <a:gd name="connsiteX3" fmla="*/ 5314416 w 5500097"/>
                <a:gd name="connsiteY3" fmla="*/ 468 h 2558985"/>
                <a:gd name="connsiteX4" fmla="*/ 0 w 5500097"/>
                <a:gd name="connsiteY4" fmla="*/ 2558985 h 2558985"/>
                <a:gd name="connsiteX0" fmla="*/ 0 w 5501335"/>
                <a:gd name="connsiteY0" fmla="*/ 2558517 h 2558517"/>
                <a:gd name="connsiteX1" fmla="*/ 1045669 w 5501335"/>
                <a:gd name="connsiteY1" fmla="*/ 293364 h 2558517"/>
                <a:gd name="connsiteX2" fmla="*/ 5305573 w 5501335"/>
                <a:gd name="connsiteY2" fmla="*/ 17668 h 2558517"/>
                <a:gd name="connsiteX3" fmla="*/ 5314416 w 5501335"/>
                <a:gd name="connsiteY3" fmla="*/ 0 h 2558517"/>
                <a:gd name="connsiteX4" fmla="*/ 0 w 5501335"/>
                <a:gd name="connsiteY4" fmla="*/ 2558517 h 2558517"/>
                <a:gd name="connsiteX0" fmla="*/ 0 w 5489963"/>
                <a:gd name="connsiteY0" fmla="*/ 2543182 h 2543182"/>
                <a:gd name="connsiteX1" fmla="*/ 1045669 w 5489963"/>
                <a:gd name="connsiteY1" fmla="*/ 278029 h 2543182"/>
                <a:gd name="connsiteX2" fmla="*/ 5305573 w 5489963"/>
                <a:gd name="connsiteY2" fmla="*/ 2333 h 2543182"/>
                <a:gd name="connsiteX3" fmla="*/ 5190336 w 5489963"/>
                <a:gd name="connsiteY3" fmla="*/ 13890 h 2543182"/>
                <a:gd name="connsiteX4" fmla="*/ 0 w 5489963"/>
                <a:gd name="connsiteY4" fmla="*/ 2543182 h 2543182"/>
                <a:gd name="connsiteX0" fmla="*/ 0 w 5190336"/>
                <a:gd name="connsiteY0" fmla="*/ 2529292 h 2529292"/>
                <a:gd name="connsiteX1" fmla="*/ 1045669 w 5190336"/>
                <a:gd name="connsiteY1" fmla="*/ 264139 h 2529292"/>
                <a:gd name="connsiteX2" fmla="*/ 4161283 w 5190336"/>
                <a:gd name="connsiteY2" fmla="*/ 39587 h 2529292"/>
                <a:gd name="connsiteX3" fmla="*/ 5190336 w 5190336"/>
                <a:gd name="connsiteY3" fmla="*/ 0 h 2529292"/>
                <a:gd name="connsiteX4" fmla="*/ 0 w 5190336"/>
                <a:gd name="connsiteY4" fmla="*/ 2529292 h 2529292"/>
                <a:gd name="connsiteX0" fmla="*/ 0 w 5190336"/>
                <a:gd name="connsiteY0" fmla="*/ 2536096 h 2536096"/>
                <a:gd name="connsiteX1" fmla="*/ 1045669 w 5190336"/>
                <a:gd name="connsiteY1" fmla="*/ 270943 h 2536096"/>
                <a:gd name="connsiteX2" fmla="*/ 4161283 w 5190336"/>
                <a:gd name="connsiteY2" fmla="*/ 2553 h 2536096"/>
                <a:gd name="connsiteX3" fmla="*/ 5190336 w 5190336"/>
                <a:gd name="connsiteY3" fmla="*/ 6804 h 2536096"/>
                <a:gd name="connsiteX4" fmla="*/ 0 w 5190336"/>
                <a:gd name="connsiteY4" fmla="*/ 2536096 h 2536096"/>
                <a:gd name="connsiteX0" fmla="*/ 0 w 5190336"/>
                <a:gd name="connsiteY0" fmla="*/ 2536096 h 2536096"/>
                <a:gd name="connsiteX1" fmla="*/ 1045669 w 5190336"/>
                <a:gd name="connsiteY1" fmla="*/ 270943 h 2536096"/>
                <a:gd name="connsiteX2" fmla="*/ 4161283 w 5190336"/>
                <a:gd name="connsiteY2" fmla="*/ 2553 h 2536096"/>
                <a:gd name="connsiteX3" fmla="*/ 5190336 w 5190336"/>
                <a:gd name="connsiteY3" fmla="*/ 6804 h 2536096"/>
                <a:gd name="connsiteX4" fmla="*/ 0 w 5190336"/>
                <a:gd name="connsiteY4" fmla="*/ 2536096 h 2536096"/>
                <a:gd name="connsiteX0" fmla="*/ 0 w 5190336"/>
                <a:gd name="connsiteY0" fmla="*/ 2529292 h 2529292"/>
                <a:gd name="connsiteX1" fmla="*/ 1045669 w 5190336"/>
                <a:gd name="connsiteY1" fmla="*/ 264139 h 2529292"/>
                <a:gd name="connsiteX2" fmla="*/ 4161283 w 5190336"/>
                <a:gd name="connsiteY2" fmla="*/ 10361 h 2529292"/>
                <a:gd name="connsiteX3" fmla="*/ 5190336 w 5190336"/>
                <a:gd name="connsiteY3" fmla="*/ 0 h 2529292"/>
                <a:gd name="connsiteX4" fmla="*/ 0 w 5190336"/>
                <a:gd name="connsiteY4" fmla="*/ 2529292 h 2529292"/>
                <a:gd name="connsiteX0" fmla="*/ 0 w 5190336"/>
                <a:gd name="connsiteY0" fmla="*/ 2529292 h 2529292"/>
                <a:gd name="connsiteX1" fmla="*/ 675923 w 5190336"/>
                <a:gd name="connsiteY1" fmla="*/ 344047 h 2529292"/>
                <a:gd name="connsiteX2" fmla="*/ 4161283 w 5190336"/>
                <a:gd name="connsiteY2" fmla="*/ 10361 h 2529292"/>
                <a:gd name="connsiteX3" fmla="*/ 5190336 w 5190336"/>
                <a:gd name="connsiteY3" fmla="*/ 0 h 2529292"/>
                <a:gd name="connsiteX4" fmla="*/ 0 w 5190336"/>
                <a:gd name="connsiteY4" fmla="*/ 2529292 h 2529292"/>
                <a:gd name="connsiteX0" fmla="*/ 0 w 5190336"/>
                <a:gd name="connsiteY0" fmla="*/ 2529292 h 2529292"/>
                <a:gd name="connsiteX1" fmla="*/ 675923 w 5190336"/>
                <a:gd name="connsiteY1" fmla="*/ 344047 h 2529292"/>
                <a:gd name="connsiteX2" fmla="*/ 4161283 w 5190336"/>
                <a:gd name="connsiteY2" fmla="*/ 39418 h 2529292"/>
                <a:gd name="connsiteX3" fmla="*/ 5190336 w 5190336"/>
                <a:gd name="connsiteY3" fmla="*/ 0 h 2529292"/>
                <a:gd name="connsiteX4" fmla="*/ 0 w 5190336"/>
                <a:gd name="connsiteY4" fmla="*/ 2529292 h 2529292"/>
                <a:gd name="connsiteX0" fmla="*/ 26877 w 5217213"/>
                <a:gd name="connsiteY0" fmla="*/ 2529292 h 2529292"/>
                <a:gd name="connsiteX1" fmla="*/ 702800 w 5217213"/>
                <a:gd name="connsiteY1" fmla="*/ 344047 h 2529292"/>
                <a:gd name="connsiteX2" fmla="*/ 4188160 w 5217213"/>
                <a:gd name="connsiteY2" fmla="*/ 39418 h 2529292"/>
                <a:gd name="connsiteX3" fmla="*/ 5217213 w 5217213"/>
                <a:gd name="connsiteY3" fmla="*/ 0 h 2529292"/>
                <a:gd name="connsiteX4" fmla="*/ 26877 w 5217213"/>
                <a:gd name="connsiteY4" fmla="*/ 2529292 h 2529292"/>
                <a:gd name="connsiteX0" fmla="*/ 10210 w 5203022"/>
                <a:gd name="connsiteY0" fmla="*/ 2695881 h 2695881"/>
                <a:gd name="connsiteX1" fmla="*/ 686133 w 5203022"/>
                <a:gd name="connsiteY1" fmla="*/ 510636 h 2695881"/>
                <a:gd name="connsiteX2" fmla="*/ 5200546 w 5203022"/>
                <a:gd name="connsiteY2" fmla="*/ 166589 h 2695881"/>
                <a:gd name="connsiteX3" fmla="*/ 10210 w 5203022"/>
                <a:gd name="connsiteY3" fmla="*/ 2695881 h 2695881"/>
                <a:gd name="connsiteX0" fmla="*/ 10210 w 5200547"/>
                <a:gd name="connsiteY0" fmla="*/ 2529292 h 2529292"/>
                <a:gd name="connsiteX1" fmla="*/ 686133 w 5200547"/>
                <a:gd name="connsiteY1" fmla="*/ 344047 h 2529292"/>
                <a:gd name="connsiteX2" fmla="*/ 5200546 w 5200547"/>
                <a:gd name="connsiteY2" fmla="*/ 0 h 2529292"/>
                <a:gd name="connsiteX3" fmla="*/ 10210 w 5200547"/>
                <a:gd name="connsiteY3" fmla="*/ 2529292 h 2529292"/>
                <a:gd name="connsiteX0" fmla="*/ 28627 w 5218962"/>
                <a:gd name="connsiteY0" fmla="*/ 2544204 h 2544204"/>
                <a:gd name="connsiteX1" fmla="*/ 636079 w 5218962"/>
                <a:gd name="connsiteY1" fmla="*/ 300845 h 2544204"/>
                <a:gd name="connsiteX2" fmla="*/ 5218963 w 5218962"/>
                <a:gd name="connsiteY2" fmla="*/ 14912 h 2544204"/>
                <a:gd name="connsiteX3" fmla="*/ 28627 w 5218962"/>
                <a:gd name="connsiteY3" fmla="*/ 2544204 h 2544204"/>
                <a:gd name="connsiteX0" fmla="*/ 37815 w 5228152"/>
                <a:gd name="connsiteY0" fmla="*/ 2555384 h 2555384"/>
                <a:gd name="connsiteX1" fmla="*/ 617878 w 5228152"/>
                <a:gd name="connsiteY1" fmla="*/ 282967 h 2555384"/>
                <a:gd name="connsiteX2" fmla="*/ 5228151 w 5228152"/>
                <a:gd name="connsiteY2" fmla="*/ 26092 h 2555384"/>
                <a:gd name="connsiteX3" fmla="*/ 37815 w 5228152"/>
                <a:gd name="connsiteY3" fmla="*/ 2555384 h 2555384"/>
                <a:gd name="connsiteX0" fmla="*/ 58941 w 5249277"/>
                <a:gd name="connsiteY0" fmla="*/ 2568486 h 2568486"/>
                <a:gd name="connsiteX1" fmla="*/ 584227 w 5249277"/>
                <a:gd name="connsiteY1" fmla="*/ 267012 h 2568486"/>
                <a:gd name="connsiteX2" fmla="*/ 5249277 w 5249277"/>
                <a:gd name="connsiteY2" fmla="*/ 39194 h 2568486"/>
                <a:gd name="connsiteX3" fmla="*/ 58941 w 5249277"/>
                <a:gd name="connsiteY3" fmla="*/ 2568486 h 2568486"/>
                <a:gd name="connsiteX0" fmla="*/ 0 w 5190336"/>
                <a:gd name="connsiteY0" fmla="*/ 2587639 h 2587639"/>
                <a:gd name="connsiteX1" fmla="*/ 525286 w 5190336"/>
                <a:gd name="connsiteY1" fmla="*/ 286165 h 2587639"/>
                <a:gd name="connsiteX2" fmla="*/ 5190336 w 5190336"/>
                <a:gd name="connsiteY2" fmla="*/ 58347 h 2587639"/>
                <a:gd name="connsiteX3" fmla="*/ 0 w 5190336"/>
                <a:gd name="connsiteY3" fmla="*/ 2587639 h 2587639"/>
                <a:gd name="connsiteX0" fmla="*/ 0 w 5190336"/>
                <a:gd name="connsiteY0" fmla="*/ 2555473 h 2555473"/>
                <a:gd name="connsiteX1" fmla="*/ 525286 w 5190336"/>
                <a:gd name="connsiteY1" fmla="*/ 253999 h 2555473"/>
                <a:gd name="connsiteX2" fmla="*/ 5190336 w 5190336"/>
                <a:gd name="connsiteY2" fmla="*/ 26181 h 2555473"/>
                <a:gd name="connsiteX3" fmla="*/ 0 w 5190336"/>
                <a:gd name="connsiteY3" fmla="*/ 2555473 h 2555473"/>
                <a:gd name="connsiteX0" fmla="*/ 0 w 5190336"/>
                <a:gd name="connsiteY0" fmla="*/ 2529292 h 2529292"/>
                <a:gd name="connsiteX1" fmla="*/ 492571 w 5190336"/>
                <a:gd name="connsiteY1" fmla="*/ 324998 h 2529292"/>
                <a:gd name="connsiteX2" fmla="*/ 5190336 w 5190336"/>
                <a:gd name="connsiteY2" fmla="*/ 0 h 2529292"/>
                <a:gd name="connsiteX3" fmla="*/ 0 w 5190336"/>
                <a:gd name="connsiteY3" fmla="*/ 2529292 h 2529292"/>
              </a:gdLst>
              <a:ahLst/>
              <a:cxnLst>
                <a:cxn ang="0">
                  <a:pos x="connsiteX0" y="connsiteY0"/>
                </a:cxn>
                <a:cxn ang="0">
                  <a:pos x="connsiteX1" y="connsiteY1"/>
                </a:cxn>
                <a:cxn ang="0">
                  <a:pos x="connsiteX2" y="connsiteY2"/>
                </a:cxn>
                <a:cxn ang="0">
                  <a:pos x="connsiteX3" y="connsiteY3"/>
                </a:cxn>
              </a:cxnLst>
              <a:rect l="l" t="t" r="r" b="b"/>
              <a:pathLst>
                <a:path w="5190336" h="2529292">
                  <a:moveTo>
                    <a:pt x="0" y="2529292"/>
                  </a:moveTo>
                  <a:cubicBezTo>
                    <a:pt x="16525" y="2029860"/>
                    <a:pt x="-2739" y="797397"/>
                    <a:pt x="492571" y="324998"/>
                  </a:cubicBezTo>
                  <a:cubicBezTo>
                    <a:pt x="987881" y="-147401"/>
                    <a:pt x="4960633" y="107974"/>
                    <a:pt x="5190336" y="0"/>
                  </a:cubicBezTo>
                  <a:cubicBezTo>
                    <a:pt x="3425801" y="883185"/>
                    <a:pt x="1977527" y="1574498"/>
                    <a:pt x="0" y="2529292"/>
                  </a:cubicBezTo>
                  <a:close/>
                </a:path>
              </a:pathLst>
            </a:custGeom>
            <a:noFill/>
            <a:ln w="38100">
              <a:solidFill>
                <a:srgbClr val="AF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8" dirty="0">
                <a:solidFill>
                  <a:srgbClr val="3E3D40"/>
                </a:solidFill>
              </a:endParaRPr>
            </a:p>
          </p:txBody>
        </p:sp>
        <p:sp>
          <p:nvSpPr>
            <p:cNvPr id="115" name="Freeform 97">
              <a:extLst>
                <a:ext uri="{FF2B5EF4-FFF2-40B4-BE49-F238E27FC236}">
                  <a16:creationId xmlns:a16="http://schemas.microsoft.com/office/drawing/2014/main" id="{37D7067E-FAD6-4CAF-A7C8-97EB8D734A61}"/>
                </a:ext>
              </a:extLst>
            </p:cNvPr>
            <p:cNvSpPr/>
            <p:nvPr/>
          </p:nvSpPr>
          <p:spPr>
            <a:xfrm>
              <a:off x="2473684" y="1384651"/>
              <a:ext cx="4029888" cy="3702051"/>
            </a:xfrm>
            <a:custGeom>
              <a:avLst/>
              <a:gdLst>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78028 h 2578028"/>
                <a:gd name="connsiteX1" fmla="*/ 683045 w 5277079"/>
                <a:gd name="connsiteY1" fmla="*/ 572958 h 2578028"/>
                <a:gd name="connsiteX2" fmla="*/ 3062689 w 5277079"/>
                <a:gd name="connsiteY2" fmla="*/ 66182 h 2578028"/>
                <a:gd name="connsiteX3" fmla="*/ 5277079 w 5277079"/>
                <a:gd name="connsiteY3" fmla="*/ 81 h 2578028"/>
                <a:gd name="connsiteX4" fmla="*/ 0 w 5277079"/>
                <a:gd name="connsiteY4" fmla="*/ 2578028 h 2578028"/>
                <a:gd name="connsiteX0" fmla="*/ 0 w 5248504"/>
                <a:gd name="connsiteY0" fmla="*/ 2559096 h 2559096"/>
                <a:gd name="connsiteX1" fmla="*/ 683045 w 5248504"/>
                <a:gd name="connsiteY1" fmla="*/ 554026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9096 h 2559096"/>
                <a:gd name="connsiteX1" fmla="*/ 887593 w 5248504"/>
                <a:gd name="connsiteY1" fmla="*/ 928837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8912 h 2558912"/>
                <a:gd name="connsiteX1" fmla="*/ 887593 w 5248504"/>
                <a:gd name="connsiteY1" fmla="*/ 928653 h 2558912"/>
                <a:gd name="connsiteX2" fmla="*/ 3138048 w 5248504"/>
                <a:gd name="connsiteY2" fmla="*/ 226975 h 2558912"/>
                <a:gd name="connsiteX3" fmla="*/ 5248504 w 5248504"/>
                <a:gd name="connsiteY3" fmla="*/ 15 h 2558912"/>
                <a:gd name="connsiteX4" fmla="*/ 0 w 5248504"/>
                <a:gd name="connsiteY4" fmla="*/ 2558912 h 2558912"/>
                <a:gd name="connsiteX0" fmla="*/ 0 w 5248504"/>
                <a:gd name="connsiteY0" fmla="*/ 2558911 h 2558911"/>
                <a:gd name="connsiteX1" fmla="*/ 801467 w 5248504"/>
                <a:gd name="connsiteY1" fmla="*/ 778727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11 h 2558911"/>
                <a:gd name="connsiteX1" fmla="*/ 962952 w 5248504"/>
                <a:gd name="connsiteY1" fmla="*/ 958636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07 h 2558907"/>
                <a:gd name="connsiteX1" fmla="*/ 962952 w 5248504"/>
                <a:gd name="connsiteY1" fmla="*/ 958632 h 2558907"/>
                <a:gd name="connsiteX2" fmla="*/ 3181111 w 5248504"/>
                <a:gd name="connsiteY2" fmla="*/ 316925 h 2558907"/>
                <a:gd name="connsiteX3" fmla="*/ 5248504 w 5248504"/>
                <a:gd name="connsiteY3" fmla="*/ 10 h 2558907"/>
                <a:gd name="connsiteX4" fmla="*/ 0 w 5248504"/>
                <a:gd name="connsiteY4" fmla="*/ 2558907 h 2558907"/>
                <a:gd name="connsiteX0" fmla="*/ 0 w 5259270"/>
                <a:gd name="connsiteY0" fmla="*/ 2543915 h 2543915"/>
                <a:gd name="connsiteX1" fmla="*/ 962952 w 5259270"/>
                <a:gd name="connsiteY1" fmla="*/ 943640 h 2543915"/>
                <a:gd name="connsiteX2" fmla="*/ 3181111 w 5259270"/>
                <a:gd name="connsiteY2" fmla="*/ 301933 h 2543915"/>
                <a:gd name="connsiteX3" fmla="*/ 5259270 w 5259270"/>
                <a:gd name="connsiteY3" fmla="*/ 11 h 2543915"/>
                <a:gd name="connsiteX4" fmla="*/ 0 w 5259270"/>
                <a:gd name="connsiteY4" fmla="*/ 2543915 h 2543915"/>
                <a:gd name="connsiteX0" fmla="*/ 0 w 5259270"/>
                <a:gd name="connsiteY0" fmla="*/ 2543921 h 2543921"/>
                <a:gd name="connsiteX1" fmla="*/ 962952 w 5259270"/>
                <a:gd name="connsiteY1" fmla="*/ 943646 h 2543921"/>
                <a:gd name="connsiteX2" fmla="*/ 3127283 w 5259270"/>
                <a:gd name="connsiteY2" fmla="*/ 182000 h 2543921"/>
                <a:gd name="connsiteX3" fmla="*/ 5259270 w 5259270"/>
                <a:gd name="connsiteY3" fmla="*/ 17 h 2543921"/>
                <a:gd name="connsiteX4" fmla="*/ 0 w 5259270"/>
                <a:gd name="connsiteY4" fmla="*/ 2543921 h 2543921"/>
                <a:gd name="connsiteX0" fmla="*/ 0 w 5259270"/>
                <a:gd name="connsiteY0" fmla="*/ 2543931 h 2543931"/>
                <a:gd name="connsiteX1" fmla="*/ 962952 w 5259270"/>
                <a:gd name="connsiteY1" fmla="*/ 943656 h 2543931"/>
                <a:gd name="connsiteX2" fmla="*/ 3127284 w 5259270"/>
                <a:gd name="connsiteY2" fmla="*/ 127290 h 2543931"/>
                <a:gd name="connsiteX3" fmla="*/ 5259270 w 5259270"/>
                <a:gd name="connsiteY3" fmla="*/ 27 h 2543931"/>
                <a:gd name="connsiteX4" fmla="*/ 0 w 5259270"/>
                <a:gd name="connsiteY4" fmla="*/ 2543931 h 2543931"/>
                <a:gd name="connsiteX0" fmla="*/ 0 w 5259270"/>
                <a:gd name="connsiteY0" fmla="*/ 2543931 h 2543931"/>
                <a:gd name="connsiteX1" fmla="*/ 949164 w 5259270"/>
                <a:gd name="connsiteY1" fmla="*/ 483356 h 2543931"/>
                <a:gd name="connsiteX2" fmla="*/ 3127284 w 5259270"/>
                <a:gd name="connsiteY2" fmla="*/ 127290 h 2543931"/>
                <a:gd name="connsiteX3" fmla="*/ 5259270 w 5259270"/>
                <a:gd name="connsiteY3" fmla="*/ 27 h 2543931"/>
                <a:gd name="connsiteX4" fmla="*/ 0 w 5259270"/>
                <a:gd name="connsiteY4" fmla="*/ 2543931 h 2543931"/>
                <a:gd name="connsiteX0" fmla="*/ 0 w 5259270"/>
                <a:gd name="connsiteY0" fmla="*/ 2550134 h 2550134"/>
                <a:gd name="connsiteX1" fmla="*/ 949164 w 5259270"/>
                <a:gd name="connsiteY1" fmla="*/ 489559 h 2550134"/>
                <a:gd name="connsiteX2" fmla="*/ 3127284 w 5259270"/>
                <a:gd name="connsiteY2" fmla="*/ 23898 h 2550134"/>
                <a:gd name="connsiteX3" fmla="*/ 5259270 w 5259270"/>
                <a:gd name="connsiteY3" fmla="*/ 6230 h 2550134"/>
                <a:gd name="connsiteX4" fmla="*/ 0 w 5259270"/>
                <a:gd name="connsiteY4" fmla="*/ 2550134 h 2550134"/>
                <a:gd name="connsiteX0" fmla="*/ 0 w 5259270"/>
                <a:gd name="connsiteY0" fmla="*/ 2543957 h 2543957"/>
                <a:gd name="connsiteX1" fmla="*/ 949164 w 5259270"/>
                <a:gd name="connsiteY1" fmla="*/ 483382 h 2543957"/>
                <a:gd name="connsiteX2" fmla="*/ 3127284 w 5259270"/>
                <a:gd name="connsiteY2" fmla="*/ 83478 h 2543957"/>
                <a:gd name="connsiteX3" fmla="*/ 5259270 w 5259270"/>
                <a:gd name="connsiteY3" fmla="*/ 53 h 2543957"/>
                <a:gd name="connsiteX4" fmla="*/ 0 w 5259270"/>
                <a:gd name="connsiteY4" fmla="*/ 2543957 h 2543957"/>
                <a:gd name="connsiteX0" fmla="*/ 0 w 5259270"/>
                <a:gd name="connsiteY0" fmla="*/ 2543957 h 2543957"/>
                <a:gd name="connsiteX1" fmla="*/ 1004310 w 5259270"/>
                <a:gd name="connsiteY1" fmla="*/ 534527 h 2543957"/>
                <a:gd name="connsiteX2" fmla="*/ 3127284 w 5259270"/>
                <a:gd name="connsiteY2" fmla="*/ 83478 h 2543957"/>
                <a:gd name="connsiteX3" fmla="*/ 5259270 w 5259270"/>
                <a:gd name="connsiteY3" fmla="*/ 53 h 2543957"/>
                <a:gd name="connsiteX4" fmla="*/ 0 w 5259270"/>
                <a:gd name="connsiteY4" fmla="*/ 2543957 h 2543957"/>
                <a:gd name="connsiteX0" fmla="*/ 0 w 5259270"/>
                <a:gd name="connsiteY0" fmla="*/ 2543998 h 2543998"/>
                <a:gd name="connsiteX1" fmla="*/ 1004310 w 5259270"/>
                <a:gd name="connsiteY1" fmla="*/ 534568 h 2543998"/>
                <a:gd name="connsiteX2" fmla="*/ 3596030 w 5259270"/>
                <a:gd name="connsiteY2" fmla="*/ 61600 h 2543998"/>
                <a:gd name="connsiteX3" fmla="*/ 5259270 w 5259270"/>
                <a:gd name="connsiteY3" fmla="*/ 94 h 2543998"/>
                <a:gd name="connsiteX4" fmla="*/ 0 w 5259270"/>
                <a:gd name="connsiteY4" fmla="*/ 2543998 h 2543998"/>
                <a:gd name="connsiteX0" fmla="*/ 0 w 5259270"/>
                <a:gd name="connsiteY0" fmla="*/ 2543957 h 2543957"/>
                <a:gd name="connsiteX1" fmla="*/ 1004310 w 5259270"/>
                <a:gd name="connsiteY1" fmla="*/ 534527 h 2543957"/>
                <a:gd name="connsiteX2" fmla="*/ 3596030 w 5259270"/>
                <a:gd name="connsiteY2" fmla="*/ 61559 h 2543957"/>
                <a:gd name="connsiteX3" fmla="*/ 5259270 w 5259270"/>
                <a:gd name="connsiteY3" fmla="*/ 53 h 2543957"/>
                <a:gd name="connsiteX4" fmla="*/ 0 w 5259270"/>
                <a:gd name="connsiteY4" fmla="*/ 2543957 h 2543957"/>
                <a:gd name="connsiteX0" fmla="*/ 0 w 5259270"/>
                <a:gd name="connsiteY0" fmla="*/ 2543950 h 2543950"/>
                <a:gd name="connsiteX1" fmla="*/ 1004310 w 5259270"/>
                <a:gd name="connsiteY1" fmla="*/ 534520 h 2543950"/>
                <a:gd name="connsiteX2" fmla="*/ 3582242 w 5259270"/>
                <a:gd name="connsiteY2" fmla="*/ 68858 h 2543950"/>
                <a:gd name="connsiteX3" fmla="*/ 5259270 w 5259270"/>
                <a:gd name="connsiteY3" fmla="*/ 46 h 2543950"/>
                <a:gd name="connsiteX4" fmla="*/ 0 w 5259270"/>
                <a:gd name="connsiteY4" fmla="*/ 2543950 h 2543950"/>
                <a:gd name="connsiteX0" fmla="*/ 0 w 5259270"/>
                <a:gd name="connsiteY0" fmla="*/ 2543950 h 2543950"/>
                <a:gd name="connsiteX1" fmla="*/ 990523 w 5259270"/>
                <a:gd name="connsiteY1" fmla="*/ 497988 h 2543950"/>
                <a:gd name="connsiteX2" fmla="*/ 3582242 w 5259270"/>
                <a:gd name="connsiteY2" fmla="*/ 68858 h 2543950"/>
                <a:gd name="connsiteX3" fmla="*/ 5259270 w 5259270"/>
                <a:gd name="connsiteY3" fmla="*/ 46 h 2543950"/>
                <a:gd name="connsiteX4" fmla="*/ 0 w 5259270"/>
                <a:gd name="connsiteY4" fmla="*/ 2543950 h 2543950"/>
                <a:gd name="connsiteX0" fmla="*/ 0 w 5494931"/>
                <a:gd name="connsiteY0" fmla="*/ 2549542 h 2549542"/>
                <a:gd name="connsiteX1" fmla="*/ 990523 w 5494931"/>
                <a:gd name="connsiteY1" fmla="*/ 503580 h 2549542"/>
                <a:gd name="connsiteX2" fmla="*/ 5305573 w 5494931"/>
                <a:gd name="connsiteY2" fmla="*/ 8693 h 2549542"/>
                <a:gd name="connsiteX3" fmla="*/ 5259270 w 5494931"/>
                <a:gd name="connsiteY3" fmla="*/ 5638 h 2549542"/>
                <a:gd name="connsiteX4" fmla="*/ 0 w 5494931"/>
                <a:gd name="connsiteY4" fmla="*/ 2549542 h 2549542"/>
                <a:gd name="connsiteX0" fmla="*/ 0 w 5494931"/>
                <a:gd name="connsiteY0" fmla="*/ 2549542 h 2549542"/>
                <a:gd name="connsiteX1" fmla="*/ 1045669 w 5494931"/>
                <a:gd name="connsiteY1" fmla="*/ 284389 h 2549542"/>
                <a:gd name="connsiteX2" fmla="*/ 5305573 w 5494931"/>
                <a:gd name="connsiteY2" fmla="*/ 8693 h 2549542"/>
                <a:gd name="connsiteX3" fmla="*/ 5259270 w 5494931"/>
                <a:gd name="connsiteY3" fmla="*/ 5638 h 2549542"/>
                <a:gd name="connsiteX4" fmla="*/ 0 w 5494931"/>
                <a:gd name="connsiteY4" fmla="*/ 2549542 h 2549542"/>
                <a:gd name="connsiteX0" fmla="*/ 0 w 5500097"/>
                <a:gd name="connsiteY0" fmla="*/ 2558985 h 2558985"/>
                <a:gd name="connsiteX1" fmla="*/ 1045669 w 5500097"/>
                <a:gd name="connsiteY1" fmla="*/ 293832 h 2558985"/>
                <a:gd name="connsiteX2" fmla="*/ 5305573 w 5500097"/>
                <a:gd name="connsiteY2" fmla="*/ 18136 h 2558985"/>
                <a:gd name="connsiteX3" fmla="*/ 5314416 w 5500097"/>
                <a:gd name="connsiteY3" fmla="*/ 468 h 2558985"/>
                <a:gd name="connsiteX4" fmla="*/ 0 w 5500097"/>
                <a:gd name="connsiteY4" fmla="*/ 2558985 h 2558985"/>
                <a:gd name="connsiteX0" fmla="*/ 0 w 5501335"/>
                <a:gd name="connsiteY0" fmla="*/ 2558517 h 2558517"/>
                <a:gd name="connsiteX1" fmla="*/ 1045669 w 5501335"/>
                <a:gd name="connsiteY1" fmla="*/ 293364 h 2558517"/>
                <a:gd name="connsiteX2" fmla="*/ 5305573 w 5501335"/>
                <a:gd name="connsiteY2" fmla="*/ 17668 h 2558517"/>
                <a:gd name="connsiteX3" fmla="*/ 5314416 w 5501335"/>
                <a:gd name="connsiteY3" fmla="*/ 0 h 2558517"/>
                <a:gd name="connsiteX4" fmla="*/ 0 w 5501335"/>
                <a:gd name="connsiteY4" fmla="*/ 2558517 h 2558517"/>
                <a:gd name="connsiteX0" fmla="*/ 0 w 5489963"/>
                <a:gd name="connsiteY0" fmla="*/ 2543182 h 2543182"/>
                <a:gd name="connsiteX1" fmla="*/ 1045669 w 5489963"/>
                <a:gd name="connsiteY1" fmla="*/ 278029 h 2543182"/>
                <a:gd name="connsiteX2" fmla="*/ 5305573 w 5489963"/>
                <a:gd name="connsiteY2" fmla="*/ 2333 h 2543182"/>
                <a:gd name="connsiteX3" fmla="*/ 5190336 w 5489963"/>
                <a:gd name="connsiteY3" fmla="*/ 13890 h 2543182"/>
                <a:gd name="connsiteX4" fmla="*/ 0 w 5489963"/>
                <a:gd name="connsiteY4" fmla="*/ 2543182 h 2543182"/>
                <a:gd name="connsiteX0" fmla="*/ 0 w 5190336"/>
                <a:gd name="connsiteY0" fmla="*/ 2529292 h 2529292"/>
                <a:gd name="connsiteX1" fmla="*/ 1045669 w 5190336"/>
                <a:gd name="connsiteY1" fmla="*/ 264139 h 2529292"/>
                <a:gd name="connsiteX2" fmla="*/ 4161283 w 5190336"/>
                <a:gd name="connsiteY2" fmla="*/ 39587 h 2529292"/>
                <a:gd name="connsiteX3" fmla="*/ 5190336 w 5190336"/>
                <a:gd name="connsiteY3" fmla="*/ 0 h 2529292"/>
                <a:gd name="connsiteX4" fmla="*/ 0 w 5190336"/>
                <a:gd name="connsiteY4" fmla="*/ 2529292 h 2529292"/>
                <a:gd name="connsiteX0" fmla="*/ 0 w 5190336"/>
                <a:gd name="connsiteY0" fmla="*/ 2536096 h 2536096"/>
                <a:gd name="connsiteX1" fmla="*/ 1045669 w 5190336"/>
                <a:gd name="connsiteY1" fmla="*/ 270943 h 2536096"/>
                <a:gd name="connsiteX2" fmla="*/ 4161283 w 5190336"/>
                <a:gd name="connsiteY2" fmla="*/ 2553 h 2536096"/>
                <a:gd name="connsiteX3" fmla="*/ 5190336 w 5190336"/>
                <a:gd name="connsiteY3" fmla="*/ 6804 h 2536096"/>
                <a:gd name="connsiteX4" fmla="*/ 0 w 5190336"/>
                <a:gd name="connsiteY4" fmla="*/ 2536096 h 2536096"/>
                <a:gd name="connsiteX0" fmla="*/ 0 w 5190336"/>
                <a:gd name="connsiteY0" fmla="*/ 2536096 h 2536096"/>
                <a:gd name="connsiteX1" fmla="*/ 1045669 w 5190336"/>
                <a:gd name="connsiteY1" fmla="*/ 270943 h 2536096"/>
                <a:gd name="connsiteX2" fmla="*/ 4161283 w 5190336"/>
                <a:gd name="connsiteY2" fmla="*/ 2553 h 2536096"/>
                <a:gd name="connsiteX3" fmla="*/ 5190336 w 5190336"/>
                <a:gd name="connsiteY3" fmla="*/ 6804 h 2536096"/>
                <a:gd name="connsiteX4" fmla="*/ 0 w 5190336"/>
                <a:gd name="connsiteY4" fmla="*/ 2536096 h 2536096"/>
                <a:gd name="connsiteX0" fmla="*/ 0 w 5190336"/>
                <a:gd name="connsiteY0" fmla="*/ 2529292 h 2529292"/>
                <a:gd name="connsiteX1" fmla="*/ 1045669 w 5190336"/>
                <a:gd name="connsiteY1" fmla="*/ 264139 h 2529292"/>
                <a:gd name="connsiteX2" fmla="*/ 4161283 w 5190336"/>
                <a:gd name="connsiteY2" fmla="*/ 10361 h 2529292"/>
                <a:gd name="connsiteX3" fmla="*/ 5190336 w 5190336"/>
                <a:gd name="connsiteY3" fmla="*/ 0 h 2529292"/>
                <a:gd name="connsiteX4" fmla="*/ 0 w 5190336"/>
                <a:gd name="connsiteY4" fmla="*/ 2529292 h 2529292"/>
                <a:gd name="connsiteX0" fmla="*/ 0 w 5190336"/>
                <a:gd name="connsiteY0" fmla="*/ 2529292 h 2529292"/>
                <a:gd name="connsiteX1" fmla="*/ 675923 w 5190336"/>
                <a:gd name="connsiteY1" fmla="*/ 344047 h 2529292"/>
                <a:gd name="connsiteX2" fmla="*/ 4161283 w 5190336"/>
                <a:gd name="connsiteY2" fmla="*/ 10361 h 2529292"/>
                <a:gd name="connsiteX3" fmla="*/ 5190336 w 5190336"/>
                <a:gd name="connsiteY3" fmla="*/ 0 h 2529292"/>
                <a:gd name="connsiteX4" fmla="*/ 0 w 5190336"/>
                <a:gd name="connsiteY4" fmla="*/ 2529292 h 2529292"/>
                <a:gd name="connsiteX0" fmla="*/ 0 w 5190336"/>
                <a:gd name="connsiteY0" fmla="*/ 2529292 h 2529292"/>
                <a:gd name="connsiteX1" fmla="*/ 675923 w 5190336"/>
                <a:gd name="connsiteY1" fmla="*/ 344047 h 2529292"/>
                <a:gd name="connsiteX2" fmla="*/ 4161283 w 5190336"/>
                <a:gd name="connsiteY2" fmla="*/ 39418 h 2529292"/>
                <a:gd name="connsiteX3" fmla="*/ 5190336 w 5190336"/>
                <a:gd name="connsiteY3" fmla="*/ 0 h 2529292"/>
                <a:gd name="connsiteX4" fmla="*/ 0 w 5190336"/>
                <a:gd name="connsiteY4" fmla="*/ 2529292 h 2529292"/>
                <a:gd name="connsiteX0" fmla="*/ 26877 w 5217213"/>
                <a:gd name="connsiteY0" fmla="*/ 2529292 h 2529292"/>
                <a:gd name="connsiteX1" fmla="*/ 702800 w 5217213"/>
                <a:gd name="connsiteY1" fmla="*/ 344047 h 2529292"/>
                <a:gd name="connsiteX2" fmla="*/ 4188160 w 5217213"/>
                <a:gd name="connsiteY2" fmla="*/ 39418 h 2529292"/>
                <a:gd name="connsiteX3" fmla="*/ 5217213 w 5217213"/>
                <a:gd name="connsiteY3" fmla="*/ 0 h 2529292"/>
                <a:gd name="connsiteX4" fmla="*/ 26877 w 5217213"/>
                <a:gd name="connsiteY4" fmla="*/ 2529292 h 2529292"/>
                <a:gd name="connsiteX0" fmla="*/ 10210 w 5203022"/>
                <a:gd name="connsiteY0" fmla="*/ 2695881 h 2695881"/>
                <a:gd name="connsiteX1" fmla="*/ 686133 w 5203022"/>
                <a:gd name="connsiteY1" fmla="*/ 510636 h 2695881"/>
                <a:gd name="connsiteX2" fmla="*/ 5200546 w 5203022"/>
                <a:gd name="connsiteY2" fmla="*/ 166589 h 2695881"/>
                <a:gd name="connsiteX3" fmla="*/ 10210 w 5203022"/>
                <a:gd name="connsiteY3" fmla="*/ 2695881 h 2695881"/>
                <a:gd name="connsiteX0" fmla="*/ 10210 w 5200547"/>
                <a:gd name="connsiteY0" fmla="*/ 2529292 h 2529292"/>
                <a:gd name="connsiteX1" fmla="*/ 686133 w 5200547"/>
                <a:gd name="connsiteY1" fmla="*/ 344047 h 2529292"/>
                <a:gd name="connsiteX2" fmla="*/ 5200546 w 5200547"/>
                <a:gd name="connsiteY2" fmla="*/ 0 h 2529292"/>
                <a:gd name="connsiteX3" fmla="*/ 10210 w 5200547"/>
                <a:gd name="connsiteY3" fmla="*/ 2529292 h 2529292"/>
                <a:gd name="connsiteX0" fmla="*/ 0 w 5190336"/>
                <a:gd name="connsiteY0" fmla="*/ 2529292 h 2529292"/>
                <a:gd name="connsiteX1" fmla="*/ 771783 w 5190336"/>
                <a:gd name="connsiteY1" fmla="*/ 402162 h 2529292"/>
                <a:gd name="connsiteX2" fmla="*/ 5190336 w 5190336"/>
                <a:gd name="connsiteY2" fmla="*/ 0 h 2529292"/>
                <a:gd name="connsiteX3" fmla="*/ 0 w 5190336"/>
                <a:gd name="connsiteY3" fmla="*/ 2529292 h 2529292"/>
                <a:gd name="connsiteX0" fmla="*/ 0 w 5190336"/>
                <a:gd name="connsiteY0" fmla="*/ 2529292 h 2529292"/>
                <a:gd name="connsiteX1" fmla="*/ 902640 w 5190336"/>
                <a:gd name="connsiteY1" fmla="*/ 540991 h 2529292"/>
                <a:gd name="connsiteX2" fmla="*/ 5190336 w 5190336"/>
                <a:gd name="connsiteY2" fmla="*/ 0 h 2529292"/>
                <a:gd name="connsiteX3" fmla="*/ 0 w 5190336"/>
                <a:gd name="connsiteY3" fmla="*/ 2529292 h 2529292"/>
              </a:gdLst>
              <a:ahLst/>
              <a:cxnLst>
                <a:cxn ang="0">
                  <a:pos x="connsiteX0" y="connsiteY0"/>
                </a:cxn>
                <a:cxn ang="0">
                  <a:pos x="connsiteX1" y="connsiteY1"/>
                </a:cxn>
                <a:cxn ang="0">
                  <a:pos x="connsiteX2" y="connsiteY2"/>
                </a:cxn>
                <a:cxn ang="0">
                  <a:pos x="connsiteX3" y="connsiteY3"/>
                </a:cxn>
              </a:cxnLst>
              <a:rect l="l" t="t" r="r" b="b"/>
              <a:pathLst>
                <a:path w="5190336" h="2529292">
                  <a:moveTo>
                    <a:pt x="0" y="2529292"/>
                  </a:moveTo>
                  <a:cubicBezTo>
                    <a:pt x="16525" y="2029860"/>
                    <a:pt x="37584" y="962540"/>
                    <a:pt x="902640" y="540991"/>
                  </a:cubicBezTo>
                  <a:cubicBezTo>
                    <a:pt x="1767696" y="119442"/>
                    <a:pt x="4768912" y="13537"/>
                    <a:pt x="5190336" y="0"/>
                  </a:cubicBezTo>
                  <a:cubicBezTo>
                    <a:pt x="3425801" y="883185"/>
                    <a:pt x="1977527" y="1574498"/>
                    <a:pt x="0" y="2529292"/>
                  </a:cubicBezTo>
                  <a:close/>
                </a:path>
              </a:pathLst>
            </a:custGeom>
            <a:noFill/>
            <a:ln w="38100">
              <a:solidFill>
                <a:srgbClr val="87EB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8" dirty="0">
                <a:solidFill>
                  <a:srgbClr val="3E3D40"/>
                </a:solidFill>
              </a:endParaRPr>
            </a:p>
          </p:txBody>
        </p:sp>
        <p:sp>
          <p:nvSpPr>
            <p:cNvPr id="116" name="Freeform 98">
              <a:extLst>
                <a:ext uri="{FF2B5EF4-FFF2-40B4-BE49-F238E27FC236}">
                  <a16:creationId xmlns:a16="http://schemas.microsoft.com/office/drawing/2014/main" id="{60C47415-86A5-4E48-825A-D627A8D7F5C4}"/>
                </a:ext>
              </a:extLst>
            </p:cNvPr>
            <p:cNvSpPr/>
            <p:nvPr/>
          </p:nvSpPr>
          <p:spPr>
            <a:xfrm>
              <a:off x="2447509" y="1384651"/>
              <a:ext cx="4056063" cy="3704691"/>
            </a:xfrm>
            <a:custGeom>
              <a:avLst/>
              <a:gdLst>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78028 h 2578028"/>
                <a:gd name="connsiteX1" fmla="*/ 683045 w 5277079"/>
                <a:gd name="connsiteY1" fmla="*/ 572958 h 2578028"/>
                <a:gd name="connsiteX2" fmla="*/ 3062689 w 5277079"/>
                <a:gd name="connsiteY2" fmla="*/ 66182 h 2578028"/>
                <a:gd name="connsiteX3" fmla="*/ 5277079 w 5277079"/>
                <a:gd name="connsiteY3" fmla="*/ 81 h 2578028"/>
                <a:gd name="connsiteX4" fmla="*/ 0 w 5277079"/>
                <a:gd name="connsiteY4" fmla="*/ 2578028 h 2578028"/>
                <a:gd name="connsiteX0" fmla="*/ 0 w 5248504"/>
                <a:gd name="connsiteY0" fmla="*/ 2559096 h 2559096"/>
                <a:gd name="connsiteX1" fmla="*/ 683045 w 5248504"/>
                <a:gd name="connsiteY1" fmla="*/ 554026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9096 h 2559096"/>
                <a:gd name="connsiteX1" fmla="*/ 887593 w 5248504"/>
                <a:gd name="connsiteY1" fmla="*/ 928837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8912 h 2558912"/>
                <a:gd name="connsiteX1" fmla="*/ 887593 w 5248504"/>
                <a:gd name="connsiteY1" fmla="*/ 928653 h 2558912"/>
                <a:gd name="connsiteX2" fmla="*/ 3138048 w 5248504"/>
                <a:gd name="connsiteY2" fmla="*/ 226975 h 2558912"/>
                <a:gd name="connsiteX3" fmla="*/ 5248504 w 5248504"/>
                <a:gd name="connsiteY3" fmla="*/ 15 h 2558912"/>
                <a:gd name="connsiteX4" fmla="*/ 0 w 5248504"/>
                <a:gd name="connsiteY4" fmla="*/ 2558912 h 2558912"/>
                <a:gd name="connsiteX0" fmla="*/ 0 w 5248504"/>
                <a:gd name="connsiteY0" fmla="*/ 2558911 h 2558911"/>
                <a:gd name="connsiteX1" fmla="*/ 801467 w 5248504"/>
                <a:gd name="connsiteY1" fmla="*/ 778727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11 h 2558911"/>
                <a:gd name="connsiteX1" fmla="*/ 962952 w 5248504"/>
                <a:gd name="connsiteY1" fmla="*/ 958636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07 h 2558907"/>
                <a:gd name="connsiteX1" fmla="*/ 962952 w 5248504"/>
                <a:gd name="connsiteY1" fmla="*/ 958632 h 2558907"/>
                <a:gd name="connsiteX2" fmla="*/ 3181111 w 5248504"/>
                <a:gd name="connsiteY2" fmla="*/ 316925 h 2558907"/>
                <a:gd name="connsiteX3" fmla="*/ 5248504 w 5248504"/>
                <a:gd name="connsiteY3" fmla="*/ 10 h 2558907"/>
                <a:gd name="connsiteX4" fmla="*/ 0 w 5248504"/>
                <a:gd name="connsiteY4" fmla="*/ 2558907 h 2558907"/>
                <a:gd name="connsiteX0" fmla="*/ 0 w 5259270"/>
                <a:gd name="connsiteY0" fmla="*/ 2543915 h 2543915"/>
                <a:gd name="connsiteX1" fmla="*/ 962952 w 5259270"/>
                <a:gd name="connsiteY1" fmla="*/ 943640 h 2543915"/>
                <a:gd name="connsiteX2" fmla="*/ 3181111 w 5259270"/>
                <a:gd name="connsiteY2" fmla="*/ 301933 h 2543915"/>
                <a:gd name="connsiteX3" fmla="*/ 5259270 w 5259270"/>
                <a:gd name="connsiteY3" fmla="*/ 11 h 2543915"/>
                <a:gd name="connsiteX4" fmla="*/ 0 w 5259270"/>
                <a:gd name="connsiteY4" fmla="*/ 2543915 h 2543915"/>
                <a:gd name="connsiteX0" fmla="*/ 0 w 5259270"/>
                <a:gd name="connsiteY0" fmla="*/ 2543921 h 2543921"/>
                <a:gd name="connsiteX1" fmla="*/ 962952 w 5259270"/>
                <a:gd name="connsiteY1" fmla="*/ 943646 h 2543921"/>
                <a:gd name="connsiteX2" fmla="*/ 3127283 w 5259270"/>
                <a:gd name="connsiteY2" fmla="*/ 182000 h 2543921"/>
                <a:gd name="connsiteX3" fmla="*/ 5259270 w 5259270"/>
                <a:gd name="connsiteY3" fmla="*/ 17 h 2543921"/>
                <a:gd name="connsiteX4" fmla="*/ 0 w 5259270"/>
                <a:gd name="connsiteY4" fmla="*/ 2543921 h 2543921"/>
                <a:gd name="connsiteX0" fmla="*/ 0 w 5259270"/>
                <a:gd name="connsiteY0" fmla="*/ 2543931 h 2543931"/>
                <a:gd name="connsiteX1" fmla="*/ 962952 w 5259270"/>
                <a:gd name="connsiteY1" fmla="*/ 943656 h 2543931"/>
                <a:gd name="connsiteX2" fmla="*/ 3127284 w 5259270"/>
                <a:gd name="connsiteY2" fmla="*/ 127290 h 2543931"/>
                <a:gd name="connsiteX3" fmla="*/ 5259270 w 5259270"/>
                <a:gd name="connsiteY3" fmla="*/ 27 h 2543931"/>
                <a:gd name="connsiteX4" fmla="*/ 0 w 5259270"/>
                <a:gd name="connsiteY4" fmla="*/ 2543931 h 2543931"/>
                <a:gd name="connsiteX0" fmla="*/ 0 w 5264499"/>
                <a:gd name="connsiteY0" fmla="*/ 2597886 h 2597886"/>
                <a:gd name="connsiteX1" fmla="*/ 962952 w 5264499"/>
                <a:gd name="connsiteY1" fmla="*/ 997611 h 2597886"/>
                <a:gd name="connsiteX2" fmla="*/ 5259270 w 5264499"/>
                <a:gd name="connsiteY2" fmla="*/ 53982 h 2597886"/>
                <a:gd name="connsiteX3" fmla="*/ 0 w 5264499"/>
                <a:gd name="connsiteY3" fmla="*/ 2597886 h 2597886"/>
                <a:gd name="connsiteX0" fmla="*/ 0 w 5259270"/>
                <a:gd name="connsiteY0" fmla="*/ 2545308 h 2545308"/>
                <a:gd name="connsiteX1" fmla="*/ 962952 w 5259270"/>
                <a:gd name="connsiteY1" fmla="*/ 945033 h 2545308"/>
                <a:gd name="connsiteX2" fmla="*/ 5259270 w 5259270"/>
                <a:gd name="connsiteY2" fmla="*/ 1404 h 2545308"/>
                <a:gd name="connsiteX3" fmla="*/ 0 w 5259270"/>
                <a:gd name="connsiteY3" fmla="*/ 2545308 h 2545308"/>
                <a:gd name="connsiteX0" fmla="*/ 0 w 5259270"/>
                <a:gd name="connsiteY0" fmla="*/ 2545745 h 2545745"/>
                <a:gd name="connsiteX1" fmla="*/ 1417910 w 5259270"/>
                <a:gd name="connsiteY1" fmla="*/ 806649 h 2545745"/>
                <a:gd name="connsiteX2" fmla="*/ 5259270 w 5259270"/>
                <a:gd name="connsiteY2" fmla="*/ 1841 h 2545745"/>
                <a:gd name="connsiteX3" fmla="*/ 0 w 5259270"/>
                <a:gd name="connsiteY3" fmla="*/ 2545745 h 2545745"/>
              </a:gdLst>
              <a:ahLst/>
              <a:cxnLst>
                <a:cxn ang="0">
                  <a:pos x="connsiteX0" y="connsiteY0"/>
                </a:cxn>
                <a:cxn ang="0">
                  <a:pos x="connsiteX1" y="connsiteY1"/>
                </a:cxn>
                <a:cxn ang="0">
                  <a:pos x="connsiteX2" y="connsiteY2"/>
                </a:cxn>
                <a:cxn ang="0">
                  <a:pos x="connsiteX3" y="connsiteY3"/>
                </a:cxn>
              </a:cxnLst>
              <a:rect l="l" t="t" r="r" b="b"/>
              <a:pathLst>
                <a:path w="5259270" h="2545745">
                  <a:moveTo>
                    <a:pt x="0" y="2545745"/>
                  </a:moveTo>
                  <a:cubicBezTo>
                    <a:pt x="16525" y="2046313"/>
                    <a:pt x="541365" y="1230633"/>
                    <a:pt x="1417910" y="806649"/>
                  </a:cubicBezTo>
                  <a:cubicBezTo>
                    <a:pt x="2294455" y="382665"/>
                    <a:pt x="4992376" y="-31068"/>
                    <a:pt x="5259270" y="1841"/>
                  </a:cubicBezTo>
                  <a:cubicBezTo>
                    <a:pt x="3494735" y="885026"/>
                    <a:pt x="1977527" y="1590951"/>
                    <a:pt x="0" y="2545745"/>
                  </a:cubicBezTo>
                  <a:close/>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8" dirty="0">
                <a:solidFill>
                  <a:srgbClr val="3E3D40"/>
                </a:solidFill>
              </a:endParaRPr>
            </a:p>
          </p:txBody>
        </p:sp>
      </p:grpSp>
      <p:cxnSp>
        <p:nvCxnSpPr>
          <p:cNvPr id="117" name="Straight Connector 116">
            <a:extLst>
              <a:ext uri="{FF2B5EF4-FFF2-40B4-BE49-F238E27FC236}">
                <a16:creationId xmlns:a16="http://schemas.microsoft.com/office/drawing/2014/main" id="{AAD7BEC9-9B4F-442A-978D-5EC6194BAFC2}"/>
              </a:ext>
            </a:extLst>
          </p:cNvPr>
          <p:cNvCxnSpPr/>
          <p:nvPr/>
        </p:nvCxnSpPr>
        <p:spPr>
          <a:xfrm flipV="1">
            <a:off x="1057275" y="2055813"/>
            <a:ext cx="4818063" cy="3627438"/>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6C2FDF55-488A-4E86-A57B-9DD70A02F88A}"/>
              </a:ext>
            </a:extLst>
          </p:cNvPr>
          <p:cNvGrpSpPr>
            <a:grpSpLocks/>
          </p:cNvGrpSpPr>
          <p:nvPr/>
        </p:nvGrpSpPr>
        <p:grpSpPr>
          <a:xfrm>
            <a:off x="1065213" y="2019300"/>
            <a:ext cx="4832350" cy="3681413"/>
            <a:chOff x="644525" y="1890714"/>
            <a:chExt cx="3790873" cy="3446045"/>
          </a:xfrm>
        </p:grpSpPr>
        <p:grpSp>
          <p:nvGrpSpPr>
            <p:cNvPr id="119" name="Group 118">
              <a:extLst>
                <a:ext uri="{FF2B5EF4-FFF2-40B4-BE49-F238E27FC236}">
                  <a16:creationId xmlns:a16="http://schemas.microsoft.com/office/drawing/2014/main" id="{E56FE5F7-5EF7-4CE8-93BB-05215871F117}"/>
                </a:ext>
              </a:extLst>
            </p:cNvPr>
            <p:cNvGrpSpPr/>
            <p:nvPr/>
          </p:nvGrpSpPr>
          <p:grpSpPr>
            <a:xfrm>
              <a:off x="644525" y="1890714"/>
              <a:ext cx="3790873" cy="3446045"/>
              <a:chOff x="3888393" y="4924955"/>
              <a:chExt cx="3790874" cy="3446043"/>
            </a:xfrm>
          </p:grpSpPr>
          <p:grpSp>
            <p:nvGrpSpPr>
              <p:cNvPr id="124" name="Group 123">
                <a:extLst>
                  <a:ext uri="{FF2B5EF4-FFF2-40B4-BE49-F238E27FC236}">
                    <a16:creationId xmlns:a16="http://schemas.microsoft.com/office/drawing/2014/main" id="{A5CB28BC-3762-4478-94ED-0DA75B976F4B}"/>
                  </a:ext>
                </a:extLst>
              </p:cNvPr>
              <p:cNvGrpSpPr/>
              <p:nvPr/>
            </p:nvGrpSpPr>
            <p:grpSpPr>
              <a:xfrm>
                <a:off x="3888393" y="4924955"/>
                <a:ext cx="3751964" cy="3426936"/>
                <a:chOff x="3888393" y="4924955"/>
                <a:chExt cx="3751964" cy="3426936"/>
              </a:xfrm>
            </p:grpSpPr>
            <p:sp>
              <p:nvSpPr>
                <p:cNvPr id="126" name="Freeform 107">
                  <a:extLst>
                    <a:ext uri="{FF2B5EF4-FFF2-40B4-BE49-F238E27FC236}">
                      <a16:creationId xmlns:a16="http://schemas.microsoft.com/office/drawing/2014/main" id="{26D9145C-A24A-4154-B01F-825810757790}"/>
                    </a:ext>
                  </a:extLst>
                </p:cNvPr>
                <p:cNvSpPr/>
                <p:nvPr/>
              </p:nvSpPr>
              <p:spPr>
                <a:xfrm>
                  <a:off x="3888393" y="4924955"/>
                  <a:ext cx="3727751" cy="3424495"/>
                </a:xfrm>
                <a:custGeom>
                  <a:avLst/>
                  <a:gdLst>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78028 h 2578028"/>
                    <a:gd name="connsiteX1" fmla="*/ 683045 w 5277079"/>
                    <a:gd name="connsiteY1" fmla="*/ 572958 h 2578028"/>
                    <a:gd name="connsiteX2" fmla="*/ 3062689 w 5277079"/>
                    <a:gd name="connsiteY2" fmla="*/ 66182 h 2578028"/>
                    <a:gd name="connsiteX3" fmla="*/ 5277079 w 5277079"/>
                    <a:gd name="connsiteY3" fmla="*/ 81 h 2578028"/>
                    <a:gd name="connsiteX4" fmla="*/ 0 w 5277079"/>
                    <a:gd name="connsiteY4" fmla="*/ 2578028 h 2578028"/>
                    <a:gd name="connsiteX0" fmla="*/ 0 w 5248504"/>
                    <a:gd name="connsiteY0" fmla="*/ 2559096 h 2559096"/>
                    <a:gd name="connsiteX1" fmla="*/ 683045 w 5248504"/>
                    <a:gd name="connsiteY1" fmla="*/ 554026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9096 h 2559096"/>
                    <a:gd name="connsiteX1" fmla="*/ 887593 w 5248504"/>
                    <a:gd name="connsiteY1" fmla="*/ 928837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8912 h 2558912"/>
                    <a:gd name="connsiteX1" fmla="*/ 887593 w 5248504"/>
                    <a:gd name="connsiteY1" fmla="*/ 928653 h 2558912"/>
                    <a:gd name="connsiteX2" fmla="*/ 3138048 w 5248504"/>
                    <a:gd name="connsiteY2" fmla="*/ 226975 h 2558912"/>
                    <a:gd name="connsiteX3" fmla="*/ 5248504 w 5248504"/>
                    <a:gd name="connsiteY3" fmla="*/ 15 h 2558912"/>
                    <a:gd name="connsiteX4" fmla="*/ 0 w 5248504"/>
                    <a:gd name="connsiteY4" fmla="*/ 2558912 h 2558912"/>
                    <a:gd name="connsiteX0" fmla="*/ 0 w 5248504"/>
                    <a:gd name="connsiteY0" fmla="*/ 2558911 h 2558911"/>
                    <a:gd name="connsiteX1" fmla="*/ 801467 w 5248504"/>
                    <a:gd name="connsiteY1" fmla="*/ 778727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11 h 2558911"/>
                    <a:gd name="connsiteX1" fmla="*/ 962952 w 5248504"/>
                    <a:gd name="connsiteY1" fmla="*/ 958636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07 h 2558907"/>
                    <a:gd name="connsiteX1" fmla="*/ 962952 w 5248504"/>
                    <a:gd name="connsiteY1" fmla="*/ 958632 h 2558907"/>
                    <a:gd name="connsiteX2" fmla="*/ 3181111 w 5248504"/>
                    <a:gd name="connsiteY2" fmla="*/ 316925 h 2558907"/>
                    <a:gd name="connsiteX3" fmla="*/ 5248504 w 5248504"/>
                    <a:gd name="connsiteY3" fmla="*/ 10 h 2558907"/>
                    <a:gd name="connsiteX4" fmla="*/ 0 w 5248504"/>
                    <a:gd name="connsiteY4" fmla="*/ 2558907 h 2558907"/>
                    <a:gd name="connsiteX0" fmla="*/ 0 w 5259270"/>
                    <a:gd name="connsiteY0" fmla="*/ 2543915 h 2543915"/>
                    <a:gd name="connsiteX1" fmla="*/ 962952 w 5259270"/>
                    <a:gd name="connsiteY1" fmla="*/ 943640 h 2543915"/>
                    <a:gd name="connsiteX2" fmla="*/ 3181111 w 5259270"/>
                    <a:gd name="connsiteY2" fmla="*/ 301933 h 2543915"/>
                    <a:gd name="connsiteX3" fmla="*/ 5259270 w 5259270"/>
                    <a:gd name="connsiteY3" fmla="*/ 11 h 2543915"/>
                    <a:gd name="connsiteX4" fmla="*/ 0 w 5259270"/>
                    <a:gd name="connsiteY4" fmla="*/ 2543915 h 2543915"/>
                    <a:gd name="connsiteX0" fmla="*/ 0 w 5259270"/>
                    <a:gd name="connsiteY0" fmla="*/ 2543921 h 2543921"/>
                    <a:gd name="connsiteX1" fmla="*/ 962952 w 5259270"/>
                    <a:gd name="connsiteY1" fmla="*/ 943646 h 2543921"/>
                    <a:gd name="connsiteX2" fmla="*/ 3127283 w 5259270"/>
                    <a:gd name="connsiteY2" fmla="*/ 182000 h 2543921"/>
                    <a:gd name="connsiteX3" fmla="*/ 5259270 w 5259270"/>
                    <a:gd name="connsiteY3" fmla="*/ 17 h 2543921"/>
                    <a:gd name="connsiteX4" fmla="*/ 0 w 5259270"/>
                    <a:gd name="connsiteY4" fmla="*/ 2543921 h 2543921"/>
                    <a:gd name="connsiteX0" fmla="*/ 0 w 5259270"/>
                    <a:gd name="connsiteY0" fmla="*/ 2543931 h 2543931"/>
                    <a:gd name="connsiteX1" fmla="*/ 962952 w 5259270"/>
                    <a:gd name="connsiteY1" fmla="*/ 943656 h 2543931"/>
                    <a:gd name="connsiteX2" fmla="*/ 3127284 w 5259270"/>
                    <a:gd name="connsiteY2" fmla="*/ 127290 h 2543931"/>
                    <a:gd name="connsiteX3" fmla="*/ 5259270 w 5259270"/>
                    <a:gd name="connsiteY3" fmla="*/ 27 h 2543931"/>
                    <a:gd name="connsiteX4" fmla="*/ 0 w 5259270"/>
                    <a:gd name="connsiteY4" fmla="*/ 2543931 h 2543931"/>
                    <a:gd name="connsiteX0" fmla="*/ 0 w 5259270"/>
                    <a:gd name="connsiteY0" fmla="*/ 2543931 h 2543931"/>
                    <a:gd name="connsiteX1" fmla="*/ 949164 w 5259270"/>
                    <a:gd name="connsiteY1" fmla="*/ 483356 h 2543931"/>
                    <a:gd name="connsiteX2" fmla="*/ 3127284 w 5259270"/>
                    <a:gd name="connsiteY2" fmla="*/ 127290 h 2543931"/>
                    <a:gd name="connsiteX3" fmla="*/ 5259270 w 5259270"/>
                    <a:gd name="connsiteY3" fmla="*/ 27 h 2543931"/>
                    <a:gd name="connsiteX4" fmla="*/ 0 w 5259270"/>
                    <a:gd name="connsiteY4" fmla="*/ 2543931 h 2543931"/>
                    <a:gd name="connsiteX0" fmla="*/ 0 w 5259270"/>
                    <a:gd name="connsiteY0" fmla="*/ 2550134 h 2550134"/>
                    <a:gd name="connsiteX1" fmla="*/ 949164 w 5259270"/>
                    <a:gd name="connsiteY1" fmla="*/ 489559 h 2550134"/>
                    <a:gd name="connsiteX2" fmla="*/ 3127284 w 5259270"/>
                    <a:gd name="connsiteY2" fmla="*/ 23898 h 2550134"/>
                    <a:gd name="connsiteX3" fmla="*/ 5259270 w 5259270"/>
                    <a:gd name="connsiteY3" fmla="*/ 6230 h 2550134"/>
                    <a:gd name="connsiteX4" fmla="*/ 0 w 5259270"/>
                    <a:gd name="connsiteY4" fmla="*/ 2550134 h 2550134"/>
                    <a:gd name="connsiteX0" fmla="*/ 0 w 5259270"/>
                    <a:gd name="connsiteY0" fmla="*/ 2543957 h 2543957"/>
                    <a:gd name="connsiteX1" fmla="*/ 949164 w 5259270"/>
                    <a:gd name="connsiteY1" fmla="*/ 483382 h 2543957"/>
                    <a:gd name="connsiteX2" fmla="*/ 3127284 w 5259270"/>
                    <a:gd name="connsiteY2" fmla="*/ 83478 h 2543957"/>
                    <a:gd name="connsiteX3" fmla="*/ 5259270 w 5259270"/>
                    <a:gd name="connsiteY3" fmla="*/ 53 h 2543957"/>
                    <a:gd name="connsiteX4" fmla="*/ 0 w 5259270"/>
                    <a:gd name="connsiteY4" fmla="*/ 2543957 h 2543957"/>
                    <a:gd name="connsiteX0" fmla="*/ 0 w 5259270"/>
                    <a:gd name="connsiteY0" fmla="*/ 2543957 h 2543957"/>
                    <a:gd name="connsiteX1" fmla="*/ 1004310 w 5259270"/>
                    <a:gd name="connsiteY1" fmla="*/ 534527 h 2543957"/>
                    <a:gd name="connsiteX2" fmla="*/ 3127284 w 5259270"/>
                    <a:gd name="connsiteY2" fmla="*/ 83478 h 2543957"/>
                    <a:gd name="connsiteX3" fmla="*/ 5259270 w 5259270"/>
                    <a:gd name="connsiteY3" fmla="*/ 53 h 2543957"/>
                    <a:gd name="connsiteX4" fmla="*/ 0 w 5259270"/>
                    <a:gd name="connsiteY4" fmla="*/ 2543957 h 2543957"/>
                    <a:gd name="connsiteX0" fmla="*/ 0 w 5259270"/>
                    <a:gd name="connsiteY0" fmla="*/ 2543998 h 2543998"/>
                    <a:gd name="connsiteX1" fmla="*/ 1004310 w 5259270"/>
                    <a:gd name="connsiteY1" fmla="*/ 534568 h 2543998"/>
                    <a:gd name="connsiteX2" fmla="*/ 3596030 w 5259270"/>
                    <a:gd name="connsiteY2" fmla="*/ 61600 h 2543998"/>
                    <a:gd name="connsiteX3" fmla="*/ 5259270 w 5259270"/>
                    <a:gd name="connsiteY3" fmla="*/ 94 h 2543998"/>
                    <a:gd name="connsiteX4" fmla="*/ 0 w 5259270"/>
                    <a:gd name="connsiteY4" fmla="*/ 2543998 h 2543998"/>
                    <a:gd name="connsiteX0" fmla="*/ 0 w 5259270"/>
                    <a:gd name="connsiteY0" fmla="*/ 2543957 h 2543957"/>
                    <a:gd name="connsiteX1" fmla="*/ 1004310 w 5259270"/>
                    <a:gd name="connsiteY1" fmla="*/ 534527 h 2543957"/>
                    <a:gd name="connsiteX2" fmla="*/ 3596030 w 5259270"/>
                    <a:gd name="connsiteY2" fmla="*/ 61559 h 2543957"/>
                    <a:gd name="connsiteX3" fmla="*/ 5259270 w 5259270"/>
                    <a:gd name="connsiteY3" fmla="*/ 53 h 2543957"/>
                    <a:gd name="connsiteX4" fmla="*/ 0 w 5259270"/>
                    <a:gd name="connsiteY4" fmla="*/ 2543957 h 2543957"/>
                    <a:gd name="connsiteX0" fmla="*/ 0 w 5259270"/>
                    <a:gd name="connsiteY0" fmla="*/ 2543950 h 2543950"/>
                    <a:gd name="connsiteX1" fmla="*/ 1004310 w 5259270"/>
                    <a:gd name="connsiteY1" fmla="*/ 534520 h 2543950"/>
                    <a:gd name="connsiteX2" fmla="*/ 3582242 w 5259270"/>
                    <a:gd name="connsiteY2" fmla="*/ 68858 h 2543950"/>
                    <a:gd name="connsiteX3" fmla="*/ 5259270 w 5259270"/>
                    <a:gd name="connsiteY3" fmla="*/ 46 h 2543950"/>
                    <a:gd name="connsiteX4" fmla="*/ 0 w 5259270"/>
                    <a:gd name="connsiteY4" fmla="*/ 2543950 h 2543950"/>
                    <a:gd name="connsiteX0" fmla="*/ 0 w 5259270"/>
                    <a:gd name="connsiteY0" fmla="*/ 2543950 h 2543950"/>
                    <a:gd name="connsiteX1" fmla="*/ 990523 w 5259270"/>
                    <a:gd name="connsiteY1" fmla="*/ 497988 h 2543950"/>
                    <a:gd name="connsiteX2" fmla="*/ 3582242 w 5259270"/>
                    <a:gd name="connsiteY2" fmla="*/ 68858 h 2543950"/>
                    <a:gd name="connsiteX3" fmla="*/ 5259270 w 5259270"/>
                    <a:gd name="connsiteY3" fmla="*/ 46 h 2543950"/>
                    <a:gd name="connsiteX4" fmla="*/ 0 w 5259270"/>
                    <a:gd name="connsiteY4" fmla="*/ 2543950 h 2543950"/>
                    <a:gd name="connsiteX0" fmla="*/ 0 w 5494931"/>
                    <a:gd name="connsiteY0" fmla="*/ 2549542 h 2549542"/>
                    <a:gd name="connsiteX1" fmla="*/ 990523 w 5494931"/>
                    <a:gd name="connsiteY1" fmla="*/ 503580 h 2549542"/>
                    <a:gd name="connsiteX2" fmla="*/ 5305573 w 5494931"/>
                    <a:gd name="connsiteY2" fmla="*/ 8693 h 2549542"/>
                    <a:gd name="connsiteX3" fmla="*/ 5259270 w 5494931"/>
                    <a:gd name="connsiteY3" fmla="*/ 5638 h 2549542"/>
                    <a:gd name="connsiteX4" fmla="*/ 0 w 5494931"/>
                    <a:gd name="connsiteY4" fmla="*/ 2549542 h 2549542"/>
                    <a:gd name="connsiteX0" fmla="*/ 0 w 5494931"/>
                    <a:gd name="connsiteY0" fmla="*/ 2549542 h 2549542"/>
                    <a:gd name="connsiteX1" fmla="*/ 1045669 w 5494931"/>
                    <a:gd name="connsiteY1" fmla="*/ 284389 h 2549542"/>
                    <a:gd name="connsiteX2" fmla="*/ 5305573 w 5494931"/>
                    <a:gd name="connsiteY2" fmla="*/ 8693 h 2549542"/>
                    <a:gd name="connsiteX3" fmla="*/ 5259270 w 5494931"/>
                    <a:gd name="connsiteY3" fmla="*/ 5638 h 2549542"/>
                    <a:gd name="connsiteX4" fmla="*/ 0 w 5494931"/>
                    <a:gd name="connsiteY4" fmla="*/ 2549542 h 2549542"/>
                    <a:gd name="connsiteX0" fmla="*/ 0 w 5500097"/>
                    <a:gd name="connsiteY0" fmla="*/ 2558985 h 2558985"/>
                    <a:gd name="connsiteX1" fmla="*/ 1045669 w 5500097"/>
                    <a:gd name="connsiteY1" fmla="*/ 293832 h 2558985"/>
                    <a:gd name="connsiteX2" fmla="*/ 5305573 w 5500097"/>
                    <a:gd name="connsiteY2" fmla="*/ 18136 h 2558985"/>
                    <a:gd name="connsiteX3" fmla="*/ 5314416 w 5500097"/>
                    <a:gd name="connsiteY3" fmla="*/ 468 h 2558985"/>
                    <a:gd name="connsiteX4" fmla="*/ 0 w 5500097"/>
                    <a:gd name="connsiteY4" fmla="*/ 2558985 h 2558985"/>
                    <a:gd name="connsiteX0" fmla="*/ 0 w 5501335"/>
                    <a:gd name="connsiteY0" fmla="*/ 2558517 h 2558517"/>
                    <a:gd name="connsiteX1" fmla="*/ 1045669 w 5501335"/>
                    <a:gd name="connsiteY1" fmla="*/ 293364 h 2558517"/>
                    <a:gd name="connsiteX2" fmla="*/ 5305573 w 5501335"/>
                    <a:gd name="connsiteY2" fmla="*/ 17668 h 2558517"/>
                    <a:gd name="connsiteX3" fmla="*/ 5314416 w 5501335"/>
                    <a:gd name="connsiteY3" fmla="*/ 0 h 2558517"/>
                    <a:gd name="connsiteX4" fmla="*/ 0 w 5501335"/>
                    <a:gd name="connsiteY4" fmla="*/ 2558517 h 2558517"/>
                    <a:gd name="connsiteX0" fmla="*/ 0 w 5489963"/>
                    <a:gd name="connsiteY0" fmla="*/ 2543182 h 2543182"/>
                    <a:gd name="connsiteX1" fmla="*/ 1045669 w 5489963"/>
                    <a:gd name="connsiteY1" fmla="*/ 278029 h 2543182"/>
                    <a:gd name="connsiteX2" fmla="*/ 5305573 w 5489963"/>
                    <a:gd name="connsiteY2" fmla="*/ 2333 h 2543182"/>
                    <a:gd name="connsiteX3" fmla="*/ 5190336 w 5489963"/>
                    <a:gd name="connsiteY3" fmla="*/ 13890 h 2543182"/>
                    <a:gd name="connsiteX4" fmla="*/ 0 w 5489963"/>
                    <a:gd name="connsiteY4" fmla="*/ 2543182 h 2543182"/>
                    <a:gd name="connsiteX0" fmla="*/ 0 w 5190336"/>
                    <a:gd name="connsiteY0" fmla="*/ 2529292 h 2529292"/>
                    <a:gd name="connsiteX1" fmla="*/ 1045669 w 5190336"/>
                    <a:gd name="connsiteY1" fmla="*/ 264139 h 2529292"/>
                    <a:gd name="connsiteX2" fmla="*/ 4161283 w 5190336"/>
                    <a:gd name="connsiteY2" fmla="*/ 39587 h 2529292"/>
                    <a:gd name="connsiteX3" fmla="*/ 5190336 w 5190336"/>
                    <a:gd name="connsiteY3" fmla="*/ 0 h 2529292"/>
                    <a:gd name="connsiteX4" fmla="*/ 0 w 5190336"/>
                    <a:gd name="connsiteY4" fmla="*/ 2529292 h 2529292"/>
                    <a:gd name="connsiteX0" fmla="*/ 0 w 5190336"/>
                    <a:gd name="connsiteY0" fmla="*/ 2536096 h 2536096"/>
                    <a:gd name="connsiteX1" fmla="*/ 1045669 w 5190336"/>
                    <a:gd name="connsiteY1" fmla="*/ 270943 h 2536096"/>
                    <a:gd name="connsiteX2" fmla="*/ 4161283 w 5190336"/>
                    <a:gd name="connsiteY2" fmla="*/ 2553 h 2536096"/>
                    <a:gd name="connsiteX3" fmla="*/ 5190336 w 5190336"/>
                    <a:gd name="connsiteY3" fmla="*/ 6804 h 2536096"/>
                    <a:gd name="connsiteX4" fmla="*/ 0 w 5190336"/>
                    <a:gd name="connsiteY4" fmla="*/ 2536096 h 2536096"/>
                    <a:gd name="connsiteX0" fmla="*/ 0 w 5190336"/>
                    <a:gd name="connsiteY0" fmla="*/ 2536096 h 2536096"/>
                    <a:gd name="connsiteX1" fmla="*/ 1045669 w 5190336"/>
                    <a:gd name="connsiteY1" fmla="*/ 270943 h 2536096"/>
                    <a:gd name="connsiteX2" fmla="*/ 4161283 w 5190336"/>
                    <a:gd name="connsiteY2" fmla="*/ 2553 h 2536096"/>
                    <a:gd name="connsiteX3" fmla="*/ 5190336 w 5190336"/>
                    <a:gd name="connsiteY3" fmla="*/ 6804 h 2536096"/>
                    <a:gd name="connsiteX4" fmla="*/ 0 w 5190336"/>
                    <a:gd name="connsiteY4" fmla="*/ 2536096 h 2536096"/>
                    <a:gd name="connsiteX0" fmla="*/ 0 w 5190336"/>
                    <a:gd name="connsiteY0" fmla="*/ 2529292 h 2529292"/>
                    <a:gd name="connsiteX1" fmla="*/ 1045669 w 5190336"/>
                    <a:gd name="connsiteY1" fmla="*/ 264139 h 2529292"/>
                    <a:gd name="connsiteX2" fmla="*/ 4161283 w 5190336"/>
                    <a:gd name="connsiteY2" fmla="*/ 10361 h 2529292"/>
                    <a:gd name="connsiteX3" fmla="*/ 5190336 w 5190336"/>
                    <a:gd name="connsiteY3" fmla="*/ 0 h 2529292"/>
                    <a:gd name="connsiteX4" fmla="*/ 0 w 5190336"/>
                    <a:gd name="connsiteY4" fmla="*/ 2529292 h 2529292"/>
                    <a:gd name="connsiteX0" fmla="*/ 0 w 5190336"/>
                    <a:gd name="connsiteY0" fmla="*/ 2529292 h 2529292"/>
                    <a:gd name="connsiteX1" fmla="*/ 675923 w 5190336"/>
                    <a:gd name="connsiteY1" fmla="*/ 344047 h 2529292"/>
                    <a:gd name="connsiteX2" fmla="*/ 4161283 w 5190336"/>
                    <a:gd name="connsiteY2" fmla="*/ 10361 h 2529292"/>
                    <a:gd name="connsiteX3" fmla="*/ 5190336 w 5190336"/>
                    <a:gd name="connsiteY3" fmla="*/ 0 h 2529292"/>
                    <a:gd name="connsiteX4" fmla="*/ 0 w 5190336"/>
                    <a:gd name="connsiteY4" fmla="*/ 2529292 h 2529292"/>
                    <a:gd name="connsiteX0" fmla="*/ 0 w 5190336"/>
                    <a:gd name="connsiteY0" fmla="*/ 2529292 h 2529292"/>
                    <a:gd name="connsiteX1" fmla="*/ 675923 w 5190336"/>
                    <a:gd name="connsiteY1" fmla="*/ 344047 h 2529292"/>
                    <a:gd name="connsiteX2" fmla="*/ 4161283 w 5190336"/>
                    <a:gd name="connsiteY2" fmla="*/ 39418 h 2529292"/>
                    <a:gd name="connsiteX3" fmla="*/ 5190336 w 5190336"/>
                    <a:gd name="connsiteY3" fmla="*/ 0 h 2529292"/>
                    <a:gd name="connsiteX4" fmla="*/ 0 w 5190336"/>
                    <a:gd name="connsiteY4" fmla="*/ 2529292 h 2529292"/>
                    <a:gd name="connsiteX0" fmla="*/ 26877 w 5217213"/>
                    <a:gd name="connsiteY0" fmla="*/ 2529292 h 2529292"/>
                    <a:gd name="connsiteX1" fmla="*/ 702800 w 5217213"/>
                    <a:gd name="connsiteY1" fmla="*/ 344047 h 2529292"/>
                    <a:gd name="connsiteX2" fmla="*/ 4188160 w 5217213"/>
                    <a:gd name="connsiteY2" fmla="*/ 39418 h 2529292"/>
                    <a:gd name="connsiteX3" fmla="*/ 5217213 w 5217213"/>
                    <a:gd name="connsiteY3" fmla="*/ 0 h 2529292"/>
                    <a:gd name="connsiteX4" fmla="*/ 26877 w 5217213"/>
                    <a:gd name="connsiteY4" fmla="*/ 2529292 h 2529292"/>
                    <a:gd name="connsiteX0" fmla="*/ 10210 w 5203022"/>
                    <a:gd name="connsiteY0" fmla="*/ 2695881 h 2695881"/>
                    <a:gd name="connsiteX1" fmla="*/ 686133 w 5203022"/>
                    <a:gd name="connsiteY1" fmla="*/ 510636 h 2695881"/>
                    <a:gd name="connsiteX2" fmla="*/ 5200546 w 5203022"/>
                    <a:gd name="connsiteY2" fmla="*/ 166589 h 2695881"/>
                    <a:gd name="connsiteX3" fmla="*/ 10210 w 5203022"/>
                    <a:gd name="connsiteY3" fmla="*/ 2695881 h 2695881"/>
                    <a:gd name="connsiteX0" fmla="*/ 10210 w 5200547"/>
                    <a:gd name="connsiteY0" fmla="*/ 2529292 h 2529292"/>
                    <a:gd name="connsiteX1" fmla="*/ 686133 w 5200547"/>
                    <a:gd name="connsiteY1" fmla="*/ 344047 h 2529292"/>
                    <a:gd name="connsiteX2" fmla="*/ 5200546 w 5200547"/>
                    <a:gd name="connsiteY2" fmla="*/ 0 h 2529292"/>
                    <a:gd name="connsiteX3" fmla="*/ 10210 w 5200547"/>
                    <a:gd name="connsiteY3" fmla="*/ 2529292 h 2529292"/>
                    <a:gd name="connsiteX0" fmla="*/ 28627 w 5218962"/>
                    <a:gd name="connsiteY0" fmla="*/ 2544204 h 2544204"/>
                    <a:gd name="connsiteX1" fmla="*/ 636079 w 5218962"/>
                    <a:gd name="connsiteY1" fmla="*/ 300845 h 2544204"/>
                    <a:gd name="connsiteX2" fmla="*/ 5218963 w 5218962"/>
                    <a:gd name="connsiteY2" fmla="*/ 14912 h 2544204"/>
                    <a:gd name="connsiteX3" fmla="*/ 28627 w 5218962"/>
                    <a:gd name="connsiteY3" fmla="*/ 2544204 h 2544204"/>
                    <a:gd name="connsiteX0" fmla="*/ 37815 w 5228152"/>
                    <a:gd name="connsiteY0" fmla="*/ 2555384 h 2555384"/>
                    <a:gd name="connsiteX1" fmla="*/ 617878 w 5228152"/>
                    <a:gd name="connsiteY1" fmla="*/ 282967 h 2555384"/>
                    <a:gd name="connsiteX2" fmla="*/ 5228151 w 5228152"/>
                    <a:gd name="connsiteY2" fmla="*/ 26092 h 2555384"/>
                    <a:gd name="connsiteX3" fmla="*/ 37815 w 5228152"/>
                    <a:gd name="connsiteY3" fmla="*/ 2555384 h 2555384"/>
                    <a:gd name="connsiteX0" fmla="*/ 58941 w 5249277"/>
                    <a:gd name="connsiteY0" fmla="*/ 2568486 h 2568486"/>
                    <a:gd name="connsiteX1" fmla="*/ 584227 w 5249277"/>
                    <a:gd name="connsiteY1" fmla="*/ 267012 h 2568486"/>
                    <a:gd name="connsiteX2" fmla="*/ 5249277 w 5249277"/>
                    <a:gd name="connsiteY2" fmla="*/ 39194 h 2568486"/>
                    <a:gd name="connsiteX3" fmla="*/ 58941 w 5249277"/>
                    <a:gd name="connsiteY3" fmla="*/ 2568486 h 2568486"/>
                    <a:gd name="connsiteX0" fmla="*/ 0 w 5190336"/>
                    <a:gd name="connsiteY0" fmla="*/ 2587639 h 2587639"/>
                    <a:gd name="connsiteX1" fmla="*/ 525286 w 5190336"/>
                    <a:gd name="connsiteY1" fmla="*/ 286165 h 2587639"/>
                    <a:gd name="connsiteX2" fmla="*/ 5190336 w 5190336"/>
                    <a:gd name="connsiteY2" fmla="*/ 58347 h 2587639"/>
                    <a:gd name="connsiteX3" fmla="*/ 0 w 5190336"/>
                    <a:gd name="connsiteY3" fmla="*/ 2587639 h 2587639"/>
                    <a:gd name="connsiteX0" fmla="*/ 0 w 5190336"/>
                    <a:gd name="connsiteY0" fmla="*/ 2555473 h 2555473"/>
                    <a:gd name="connsiteX1" fmla="*/ 525286 w 5190336"/>
                    <a:gd name="connsiteY1" fmla="*/ 253999 h 2555473"/>
                    <a:gd name="connsiteX2" fmla="*/ 5190336 w 5190336"/>
                    <a:gd name="connsiteY2" fmla="*/ 26181 h 2555473"/>
                    <a:gd name="connsiteX3" fmla="*/ 0 w 5190336"/>
                    <a:gd name="connsiteY3" fmla="*/ 2555473 h 2555473"/>
                    <a:gd name="connsiteX0" fmla="*/ 0 w 5190336"/>
                    <a:gd name="connsiteY0" fmla="*/ 2529292 h 2529292"/>
                    <a:gd name="connsiteX1" fmla="*/ 492571 w 5190336"/>
                    <a:gd name="connsiteY1" fmla="*/ 324998 h 2529292"/>
                    <a:gd name="connsiteX2" fmla="*/ 5190336 w 5190336"/>
                    <a:gd name="connsiteY2" fmla="*/ 0 h 2529292"/>
                    <a:gd name="connsiteX3" fmla="*/ 0 w 5190336"/>
                    <a:gd name="connsiteY3" fmla="*/ 2529292 h 2529292"/>
                  </a:gdLst>
                  <a:ahLst/>
                  <a:cxnLst>
                    <a:cxn ang="0">
                      <a:pos x="connsiteX0" y="connsiteY0"/>
                    </a:cxn>
                    <a:cxn ang="0">
                      <a:pos x="connsiteX1" y="connsiteY1"/>
                    </a:cxn>
                    <a:cxn ang="0">
                      <a:pos x="connsiteX2" y="connsiteY2"/>
                    </a:cxn>
                    <a:cxn ang="0">
                      <a:pos x="connsiteX3" y="connsiteY3"/>
                    </a:cxn>
                  </a:cxnLst>
                  <a:rect l="l" t="t" r="r" b="b"/>
                  <a:pathLst>
                    <a:path w="5190336" h="2529292">
                      <a:moveTo>
                        <a:pt x="0" y="2529292"/>
                      </a:moveTo>
                      <a:cubicBezTo>
                        <a:pt x="16525" y="2029860"/>
                        <a:pt x="-2739" y="797397"/>
                        <a:pt x="492571" y="324998"/>
                      </a:cubicBezTo>
                      <a:cubicBezTo>
                        <a:pt x="987881" y="-147401"/>
                        <a:pt x="4960633" y="107974"/>
                        <a:pt x="5190336" y="0"/>
                      </a:cubicBezTo>
                      <a:cubicBezTo>
                        <a:pt x="3425801" y="883185"/>
                        <a:pt x="1977527" y="1574498"/>
                        <a:pt x="0" y="2529292"/>
                      </a:cubicBezTo>
                      <a:close/>
                    </a:path>
                  </a:pathLst>
                </a:custGeom>
                <a:solidFill>
                  <a:srgbClr val="AFF2F5"/>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28" dirty="0">
                    <a:solidFill>
                      <a:srgbClr val="3E3D40"/>
                    </a:solidFill>
                  </a:endParaRPr>
                </a:p>
              </p:txBody>
            </p:sp>
            <p:sp>
              <p:nvSpPr>
                <p:cNvPr id="127" name="Freeform 108">
                  <a:extLst>
                    <a:ext uri="{FF2B5EF4-FFF2-40B4-BE49-F238E27FC236}">
                      <a16:creationId xmlns:a16="http://schemas.microsoft.com/office/drawing/2014/main" id="{3339E2BC-7EF4-44B9-B4D7-93CD614209B4}"/>
                    </a:ext>
                  </a:extLst>
                </p:cNvPr>
                <p:cNvSpPr/>
                <p:nvPr/>
              </p:nvSpPr>
              <p:spPr>
                <a:xfrm>
                  <a:off x="3888393" y="4924955"/>
                  <a:ext cx="3727751" cy="3424494"/>
                </a:xfrm>
                <a:custGeom>
                  <a:avLst/>
                  <a:gdLst>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78028 h 2578028"/>
                    <a:gd name="connsiteX1" fmla="*/ 683045 w 5277079"/>
                    <a:gd name="connsiteY1" fmla="*/ 572958 h 2578028"/>
                    <a:gd name="connsiteX2" fmla="*/ 3062689 w 5277079"/>
                    <a:gd name="connsiteY2" fmla="*/ 66182 h 2578028"/>
                    <a:gd name="connsiteX3" fmla="*/ 5277079 w 5277079"/>
                    <a:gd name="connsiteY3" fmla="*/ 81 h 2578028"/>
                    <a:gd name="connsiteX4" fmla="*/ 0 w 5277079"/>
                    <a:gd name="connsiteY4" fmla="*/ 2578028 h 2578028"/>
                    <a:gd name="connsiteX0" fmla="*/ 0 w 5248504"/>
                    <a:gd name="connsiteY0" fmla="*/ 2559096 h 2559096"/>
                    <a:gd name="connsiteX1" fmla="*/ 683045 w 5248504"/>
                    <a:gd name="connsiteY1" fmla="*/ 554026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9096 h 2559096"/>
                    <a:gd name="connsiteX1" fmla="*/ 887593 w 5248504"/>
                    <a:gd name="connsiteY1" fmla="*/ 928837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8912 h 2558912"/>
                    <a:gd name="connsiteX1" fmla="*/ 887593 w 5248504"/>
                    <a:gd name="connsiteY1" fmla="*/ 928653 h 2558912"/>
                    <a:gd name="connsiteX2" fmla="*/ 3138048 w 5248504"/>
                    <a:gd name="connsiteY2" fmla="*/ 226975 h 2558912"/>
                    <a:gd name="connsiteX3" fmla="*/ 5248504 w 5248504"/>
                    <a:gd name="connsiteY3" fmla="*/ 15 h 2558912"/>
                    <a:gd name="connsiteX4" fmla="*/ 0 w 5248504"/>
                    <a:gd name="connsiteY4" fmla="*/ 2558912 h 2558912"/>
                    <a:gd name="connsiteX0" fmla="*/ 0 w 5248504"/>
                    <a:gd name="connsiteY0" fmla="*/ 2558911 h 2558911"/>
                    <a:gd name="connsiteX1" fmla="*/ 801467 w 5248504"/>
                    <a:gd name="connsiteY1" fmla="*/ 778727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11 h 2558911"/>
                    <a:gd name="connsiteX1" fmla="*/ 962952 w 5248504"/>
                    <a:gd name="connsiteY1" fmla="*/ 958636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07 h 2558907"/>
                    <a:gd name="connsiteX1" fmla="*/ 962952 w 5248504"/>
                    <a:gd name="connsiteY1" fmla="*/ 958632 h 2558907"/>
                    <a:gd name="connsiteX2" fmla="*/ 3181111 w 5248504"/>
                    <a:gd name="connsiteY2" fmla="*/ 316925 h 2558907"/>
                    <a:gd name="connsiteX3" fmla="*/ 5248504 w 5248504"/>
                    <a:gd name="connsiteY3" fmla="*/ 10 h 2558907"/>
                    <a:gd name="connsiteX4" fmla="*/ 0 w 5248504"/>
                    <a:gd name="connsiteY4" fmla="*/ 2558907 h 2558907"/>
                    <a:gd name="connsiteX0" fmla="*/ 0 w 5259270"/>
                    <a:gd name="connsiteY0" fmla="*/ 2543915 h 2543915"/>
                    <a:gd name="connsiteX1" fmla="*/ 962952 w 5259270"/>
                    <a:gd name="connsiteY1" fmla="*/ 943640 h 2543915"/>
                    <a:gd name="connsiteX2" fmla="*/ 3181111 w 5259270"/>
                    <a:gd name="connsiteY2" fmla="*/ 301933 h 2543915"/>
                    <a:gd name="connsiteX3" fmla="*/ 5259270 w 5259270"/>
                    <a:gd name="connsiteY3" fmla="*/ 11 h 2543915"/>
                    <a:gd name="connsiteX4" fmla="*/ 0 w 5259270"/>
                    <a:gd name="connsiteY4" fmla="*/ 2543915 h 2543915"/>
                    <a:gd name="connsiteX0" fmla="*/ 0 w 5259270"/>
                    <a:gd name="connsiteY0" fmla="*/ 2543921 h 2543921"/>
                    <a:gd name="connsiteX1" fmla="*/ 962952 w 5259270"/>
                    <a:gd name="connsiteY1" fmla="*/ 943646 h 2543921"/>
                    <a:gd name="connsiteX2" fmla="*/ 3127283 w 5259270"/>
                    <a:gd name="connsiteY2" fmla="*/ 182000 h 2543921"/>
                    <a:gd name="connsiteX3" fmla="*/ 5259270 w 5259270"/>
                    <a:gd name="connsiteY3" fmla="*/ 17 h 2543921"/>
                    <a:gd name="connsiteX4" fmla="*/ 0 w 5259270"/>
                    <a:gd name="connsiteY4" fmla="*/ 2543921 h 2543921"/>
                    <a:gd name="connsiteX0" fmla="*/ 0 w 5259270"/>
                    <a:gd name="connsiteY0" fmla="*/ 2543931 h 2543931"/>
                    <a:gd name="connsiteX1" fmla="*/ 962952 w 5259270"/>
                    <a:gd name="connsiteY1" fmla="*/ 943656 h 2543931"/>
                    <a:gd name="connsiteX2" fmla="*/ 3127284 w 5259270"/>
                    <a:gd name="connsiteY2" fmla="*/ 127290 h 2543931"/>
                    <a:gd name="connsiteX3" fmla="*/ 5259270 w 5259270"/>
                    <a:gd name="connsiteY3" fmla="*/ 27 h 2543931"/>
                    <a:gd name="connsiteX4" fmla="*/ 0 w 5259270"/>
                    <a:gd name="connsiteY4" fmla="*/ 2543931 h 2543931"/>
                    <a:gd name="connsiteX0" fmla="*/ 0 w 5259270"/>
                    <a:gd name="connsiteY0" fmla="*/ 2543931 h 2543931"/>
                    <a:gd name="connsiteX1" fmla="*/ 949164 w 5259270"/>
                    <a:gd name="connsiteY1" fmla="*/ 483356 h 2543931"/>
                    <a:gd name="connsiteX2" fmla="*/ 3127284 w 5259270"/>
                    <a:gd name="connsiteY2" fmla="*/ 127290 h 2543931"/>
                    <a:gd name="connsiteX3" fmla="*/ 5259270 w 5259270"/>
                    <a:gd name="connsiteY3" fmla="*/ 27 h 2543931"/>
                    <a:gd name="connsiteX4" fmla="*/ 0 w 5259270"/>
                    <a:gd name="connsiteY4" fmla="*/ 2543931 h 2543931"/>
                    <a:gd name="connsiteX0" fmla="*/ 0 w 5259270"/>
                    <a:gd name="connsiteY0" fmla="*/ 2550134 h 2550134"/>
                    <a:gd name="connsiteX1" fmla="*/ 949164 w 5259270"/>
                    <a:gd name="connsiteY1" fmla="*/ 489559 h 2550134"/>
                    <a:gd name="connsiteX2" fmla="*/ 3127284 w 5259270"/>
                    <a:gd name="connsiteY2" fmla="*/ 23898 h 2550134"/>
                    <a:gd name="connsiteX3" fmla="*/ 5259270 w 5259270"/>
                    <a:gd name="connsiteY3" fmla="*/ 6230 h 2550134"/>
                    <a:gd name="connsiteX4" fmla="*/ 0 w 5259270"/>
                    <a:gd name="connsiteY4" fmla="*/ 2550134 h 2550134"/>
                    <a:gd name="connsiteX0" fmla="*/ 0 w 5259270"/>
                    <a:gd name="connsiteY0" fmla="*/ 2543957 h 2543957"/>
                    <a:gd name="connsiteX1" fmla="*/ 949164 w 5259270"/>
                    <a:gd name="connsiteY1" fmla="*/ 483382 h 2543957"/>
                    <a:gd name="connsiteX2" fmla="*/ 3127284 w 5259270"/>
                    <a:gd name="connsiteY2" fmla="*/ 83478 h 2543957"/>
                    <a:gd name="connsiteX3" fmla="*/ 5259270 w 5259270"/>
                    <a:gd name="connsiteY3" fmla="*/ 53 h 2543957"/>
                    <a:gd name="connsiteX4" fmla="*/ 0 w 5259270"/>
                    <a:gd name="connsiteY4" fmla="*/ 2543957 h 2543957"/>
                    <a:gd name="connsiteX0" fmla="*/ 0 w 5259270"/>
                    <a:gd name="connsiteY0" fmla="*/ 2543957 h 2543957"/>
                    <a:gd name="connsiteX1" fmla="*/ 1004310 w 5259270"/>
                    <a:gd name="connsiteY1" fmla="*/ 534527 h 2543957"/>
                    <a:gd name="connsiteX2" fmla="*/ 3127284 w 5259270"/>
                    <a:gd name="connsiteY2" fmla="*/ 83478 h 2543957"/>
                    <a:gd name="connsiteX3" fmla="*/ 5259270 w 5259270"/>
                    <a:gd name="connsiteY3" fmla="*/ 53 h 2543957"/>
                    <a:gd name="connsiteX4" fmla="*/ 0 w 5259270"/>
                    <a:gd name="connsiteY4" fmla="*/ 2543957 h 2543957"/>
                    <a:gd name="connsiteX0" fmla="*/ 0 w 5259270"/>
                    <a:gd name="connsiteY0" fmla="*/ 2543998 h 2543998"/>
                    <a:gd name="connsiteX1" fmla="*/ 1004310 w 5259270"/>
                    <a:gd name="connsiteY1" fmla="*/ 534568 h 2543998"/>
                    <a:gd name="connsiteX2" fmla="*/ 3596030 w 5259270"/>
                    <a:gd name="connsiteY2" fmla="*/ 61600 h 2543998"/>
                    <a:gd name="connsiteX3" fmla="*/ 5259270 w 5259270"/>
                    <a:gd name="connsiteY3" fmla="*/ 94 h 2543998"/>
                    <a:gd name="connsiteX4" fmla="*/ 0 w 5259270"/>
                    <a:gd name="connsiteY4" fmla="*/ 2543998 h 2543998"/>
                    <a:gd name="connsiteX0" fmla="*/ 0 w 5259270"/>
                    <a:gd name="connsiteY0" fmla="*/ 2543957 h 2543957"/>
                    <a:gd name="connsiteX1" fmla="*/ 1004310 w 5259270"/>
                    <a:gd name="connsiteY1" fmla="*/ 534527 h 2543957"/>
                    <a:gd name="connsiteX2" fmla="*/ 3596030 w 5259270"/>
                    <a:gd name="connsiteY2" fmla="*/ 61559 h 2543957"/>
                    <a:gd name="connsiteX3" fmla="*/ 5259270 w 5259270"/>
                    <a:gd name="connsiteY3" fmla="*/ 53 h 2543957"/>
                    <a:gd name="connsiteX4" fmla="*/ 0 w 5259270"/>
                    <a:gd name="connsiteY4" fmla="*/ 2543957 h 2543957"/>
                    <a:gd name="connsiteX0" fmla="*/ 0 w 5259270"/>
                    <a:gd name="connsiteY0" fmla="*/ 2543950 h 2543950"/>
                    <a:gd name="connsiteX1" fmla="*/ 1004310 w 5259270"/>
                    <a:gd name="connsiteY1" fmla="*/ 534520 h 2543950"/>
                    <a:gd name="connsiteX2" fmla="*/ 3582242 w 5259270"/>
                    <a:gd name="connsiteY2" fmla="*/ 68858 h 2543950"/>
                    <a:gd name="connsiteX3" fmla="*/ 5259270 w 5259270"/>
                    <a:gd name="connsiteY3" fmla="*/ 46 h 2543950"/>
                    <a:gd name="connsiteX4" fmla="*/ 0 w 5259270"/>
                    <a:gd name="connsiteY4" fmla="*/ 2543950 h 2543950"/>
                    <a:gd name="connsiteX0" fmla="*/ 0 w 5259270"/>
                    <a:gd name="connsiteY0" fmla="*/ 2543950 h 2543950"/>
                    <a:gd name="connsiteX1" fmla="*/ 990523 w 5259270"/>
                    <a:gd name="connsiteY1" fmla="*/ 497988 h 2543950"/>
                    <a:gd name="connsiteX2" fmla="*/ 3582242 w 5259270"/>
                    <a:gd name="connsiteY2" fmla="*/ 68858 h 2543950"/>
                    <a:gd name="connsiteX3" fmla="*/ 5259270 w 5259270"/>
                    <a:gd name="connsiteY3" fmla="*/ 46 h 2543950"/>
                    <a:gd name="connsiteX4" fmla="*/ 0 w 5259270"/>
                    <a:gd name="connsiteY4" fmla="*/ 2543950 h 2543950"/>
                    <a:gd name="connsiteX0" fmla="*/ 0 w 5494931"/>
                    <a:gd name="connsiteY0" fmla="*/ 2549542 h 2549542"/>
                    <a:gd name="connsiteX1" fmla="*/ 990523 w 5494931"/>
                    <a:gd name="connsiteY1" fmla="*/ 503580 h 2549542"/>
                    <a:gd name="connsiteX2" fmla="*/ 5305573 w 5494931"/>
                    <a:gd name="connsiteY2" fmla="*/ 8693 h 2549542"/>
                    <a:gd name="connsiteX3" fmla="*/ 5259270 w 5494931"/>
                    <a:gd name="connsiteY3" fmla="*/ 5638 h 2549542"/>
                    <a:gd name="connsiteX4" fmla="*/ 0 w 5494931"/>
                    <a:gd name="connsiteY4" fmla="*/ 2549542 h 2549542"/>
                    <a:gd name="connsiteX0" fmla="*/ 0 w 5494931"/>
                    <a:gd name="connsiteY0" fmla="*/ 2549542 h 2549542"/>
                    <a:gd name="connsiteX1" fmla="*/ 1045669 w 5494931"/>
                    <a:gd name="connsiteY1" fmla="*/ 284389 h 2549542"/>
                    <a:gd name="connsiteX2" fmla="*/ 5305573 w 5494931"/>
                    <a:gd name="connsiteY2" fmla="*/ 8693 h 2549542"/>
                    <a:gd name="connsiteX3" fmla="*/ 5259270 w 5494931"/>
                    <a:gd name="connsiteY3" fmla="*/ 5638 h 2549542"/>
                    <a:gd name="connsiteX4" fmla="*/ 0 w 5494931"/>
                    <a:gd name="connsiteY4" fmla="*/ 2549542 h 2549542"/>
                    <a:gd name="connsiteX0" fmla="*/ 0 w 5500097"/>
                    <a:gd name="connsiteY0" fmla="*/ 2558985 h 2558985"/>
                    <a:gd name="connsiteX1" fmla="*/ 1045669 w 5500097"/>
                    <a:gd name="connsiteY1" fmla="*/ 293832 h 2558985"/>
                    <a:gd name="connsiteX2" fmla="*/ 5305573 w 5500097"/>
                    <a:gd name="connsiteY2" fmla="*/ 18136 h 2558985"/>
                    <a:gd name="connsiteX3" fmla="*/ 5314416 w 5500097"/>
                    <a:gd name="connsiteY3" fmla="*/ 468 h 2558985"/>
                    <a:gd name="connsiteX4" fmla="*/ 0 w 5500097"/>
                    <a:gd name="connsiteY4" fmla="*/ 2558985 h 2558985"/>
                    <a:gd name="connsiteX0" fmla="*/ 0 w 5501335"/>
                    <a:gd name="connsiteY0" fmla="*/ 2558517 h 2558517"/>
                    <a:gd name="connsiteX1" fmla="*/ 1045669 w 5501335"/>
                    <a:gd name="connsiteY1" fmla="*/ 293364 h 2558517"/>
                    <a:gd name="connsiteX2" fmla="*/ 5305573 w 5501335"/>
                    <a:gd name="connsiteY2" fmla="*/ 17668 h 2558517"/>
                    <a:gd name="connsiteX3" fmla="*/ 5314416 w 5501335"/>
                    <a:gd name="connsiteY3" fmla="*/ 0 h 2558517"/>
                    <a:gd name="connsiteX4" fmla="*/ 0 w 5501335"/>
                    <a:gd name="connsiteY4" fmla="*/ 2558517 h 2558517"/>
                    <a:gd name="connsiteX0" fmla="*/ 0 w 5489963"/>
                    <a:gd name="connsiteY0" fmla="*/ 2543182 h 2543182"/>
                    <a:gd name="connsiteX1" fmla="*/ 1045669 w 5489963"/>
                    <a:gd name="connsiteY1" fmla="*/ 278029 h 2543182"/>
                    <a:gd name="connsiteX2" fmla="*/ 5305573 w 5489963"/>
                    <a:gd name="connsiteY2" fmla="*/ 2333 h 2543182"/>
                    <a:gd name="connsiteX3" fmla="*/ 5190336 w 5489963"/>
                    <a:gd name="connsiteY3" fmla="*/ 13890 h 2543182"/>
                    <a:gd name="connsiteX4" fmla="*/ 0 w 5489963"/>
                    <a:gd name="connsiteY4" fmla="*/ 2543182 h 2543182"/>
                    <a:gd name="connsiteX0" fmla="*/ 0 w 5190336"/>
                    <a:gd name="connsiteY0" fmla="*/ 2529292 h 2529292"/>
                    <a:gd name="connsiteX1" fmla="*/ 1045669 w 5190336"/>
                    <a:gd name="connsiteY1" fmla="*/ 264139 h 2529292"/>
                    <a:gd name="connsiteX2" fmla="*/ 4161283 w 5190336"/>
                    <a:gd name="connsiteY2" fmla="*/ 39587 h 2529292"/>
                    <a:gd name="connsiteX3" fmla="*/ 5190336 w 5190336"/>
                    <a:gd name="connsiteY3" fmla="*/ 0 h 2529292"/>
                    <a:gd name="connsiteX4" fmla="*/ 0 w 5190336"/>
                    <a:gd name="connsiteY4" fmla="*/ 2529292 h 2529292"/>
                    <a:gd name="connsiteX0" fmla="*/ 0 w 5190336"/>
                    <a:gd name="connsiteY0" fmla="*/ 2536096 h 2536096"/>
                    <a:gd name="connsiteX1" fmla="*/ 1045669 w 5190336"/>
                    <a:gd name="connsiteY1" fmla="*/ 270943 h 2536096"/>
                    <a:gd name="connsiteX2" fmla="*/ 4161283 w 5190336"/>
                    <a:gd name="connsiteY2" fmla="*/ 2553 h 2536096"/>
                    <a:gd name="connsiteX3" fmla="*/ 5190336 w 5190336"/>
                    <a:gd name="connsiteY3" fmla="*/ 6804 h 2536096"/>
                    <a:gd name="connsiteX4" fmla="*/ 0 w 5190336"/>
                    <a:gd name="connsiteY4" fmla="*/ 2536096 h 2536096"/>
                    <a:gd name="connsiteX0" fmla="*/ 0 w 5190336"/>
                    <a:gd name="connsiteY0" fmla="*/ 2536096 h 2536096"/>
                    <a:gd name="connsiteX1" fmla="*/ 1045669 w 5190336"/>
                    <a:gd name="connsiteY1" fmla="*/ 270943 h 2536096"/>
                    <a:gd name="connsiteX2" fmla="*/ 4161283 w 5190336"/>
                    <a:gd name="connsiteY2" fmla="*/ 2553 h 2536096"/>
                    <a:gd name="connsiteX3" fmla="*/ 5190336 w 5190336"/>
                    <a:gd name="connsiteY3" fmla="*/ 6804 h 2536096"/>
                    <a:gd name="connsiteX4" fmla="*/ 0 w 5190336"/>
                    <a:gd name="connsiteY4" fmla="*/ 2536096 h 2536096"/>
                    <a:gd name="connsiteX0" fmla="*/ 0 w 5190336"/>
                    <a:gd name="connsiteY0" fmla="*/ 2529292 h 2529292"/>
                    <a:gd name="connsiteX1" fmla="*/ 1045669 w 5190336"/>
                    <a:gd name="connsiteY1" fmla="*/ 264139 h 2529292"/>
                    <a:gd name="connsiteX2" fmla="*/ 4161283 w 5190336"/>
                    <a:gd name="connsiteY2" fmla="*/ 10361 h 2529292"/>
                    <a:gd name="connsiteX3" fmla="*/ 5190336 w 5190336"/>
                    <a:gd name="connsiteY3" fmla="*/ 0 h 2529292"/>
                    <a:gd name="connsiteX4" fmla="*/ 0 w 5190336"/>
                    <a:gd name="connsiteY4" fmla="*/ 2529292 h 2529292"/>
                    <a:gd name="connsiteX0" fmla="*/ 0 w 5190336"/>
                    <a:gd name="connsiteY0" fmla="*/ 2529292 h 2529292"/>
                    <a:gd name="connsiteX1" fmla="*/ 675923 w 5190336"/>
                    <a:gd name="connsiteY1" fmla="*/ 344047 h 2529292"/>
                    <a:gd name="connsiteX2" fmla="*/ 4161283 w 5190336"/>
                    <a:gd name="connsiteY2" fmla="*/ 10361 h 2529292"/>
                    <a:gd name="connsiteX3" fmla="*/ 5190336 w 5190336"/>
                    <a:gd name="connsiteY3" fmla="*/ 0 h 2529292"/>
                    <a:gd name="connsiteX4" fmla="*/ 0 w 5190336"/>
                    <a:gd name="connsiteY4" fmla="*/ 2529292 h 2529292"/>
                    <a:gd name="connsiteX0" fmla="*/ 0 w 5190336"/>
                    <a:gd name="connsiteY0" fmla="*/ 2529292 h 2529292"/>
                    <a:gd name="connsiteX1" fmla="*/ 675923 w 5190336"/>
                    <a:gd name="connsiteY1" fmla="*/ 344047 h 2529292"/>
                    <a:gd name="connsiteX2" fmla="*/ 4161283 w 5190336"/>
                    <a:gd name="connsiteY2" fmla="*/ 39418 h 2529292"/>
                    <a:gd name="connsiteX3" fmla="*/ 5190336 w 5190336"/>
                    <a:gd name="connsiteY3" fmla="*/ 0 h 2529292"/>
                    <a:gd name="connsiteX4" fmla="*/ 0 w 5190336"/>
                    <a:gd name="connsiteY4" fmla="*/ 2529292 h 2529292"/>
                    <a:gd name="connsiteX0" fmla="*/ 26877 w 5217213"/>
                    <a:gd name="connsiteY0" fmla="*/ 2529292 h 2529292"/>
                    <a:gd name="connsiteX1" fmla="*/ 702800 w 5217213"/>
                    <a:gd name="connsiteY1" fmla="*/ 344047 h 2529292"/>
                    <a:gd name="connsiteX2" fmla="*/ 4188160 w 5217213"/>
                    <a:gd name="connsiteY2" fmla="*/ 39418 h 2529292"/>
                    <a:gd name="connsiteX3" fmla="*/ 5217213 w 5217213"/>
                    <a:gd name="connsiteY3" fmla="*/ 0 h 2529292"/>
                    <a:gd name="connsiteX4" fmla="*/ 26877 w 5217213"/>
                    <a:gd name="connsiteY4" fmla="*/ 2529292 h 2529292"/>
                    <a:gd name="connsiteX0" fmla="*/ 10210 w 5203022"/>
                    <a:gd name="connsiteY0" fmla="*/ 2695881 h 2695881"/>
                    <a:gd name="connsiteX1" fmla="*/ 686133 w 5203022"/>
                    <a:gd name="connsiteY1" fmla="*/ 510636 h 2695881"/>
                    <a:gd name="connsiteX2" fmla="*/ 5200546 w 5203022"/>
                    <a:gd name="connsiteY2" fmla="*/ 166589 h 2695881"/>
                    <a:gd name="connsiteX3" fmla="*/ 10210 w 5203022"/>
                    <a:gd name="connsiteY3" fmla="*/ 2695881 h 2695881"/>
                    <a:gd name="connsiteX0" fmla="*/ 10210 w 5200547"/>
                    <a:gd name="connsiteY0" fmla="*/ 2529292 h 2529292"/>
                    <a:gd name="connsiteX1" fmla="*/ 686133 w 5200547"/>
                    <a:gd name="connsiteY1" fmla="*/ 344047 h 2529292"/>
                    <a:gd name="connsiteX2" fmla="*/ 5200546 w 5200547"/>
                    <a:gd name="connsiteY2" fmla="*/ 0 h 2529292"/>
                    <a:gd name="connsiteX3" fmla="*/ 10210 w 5200547"/>
                    <a:gd name="connsiteY3" fmla="*/ 2529292 h 2529292"/>
                    <a:gd name="connsiteX0" fmla="*/ 0 w 5190336"/>
                    <a:gd name="connsiteY0" fmla="*/ 2529292 h 2529292"/>
                    <a:gd name="connsiteX1" fmla="*/ 771783 w 5190336"/>
                    <a:gd name="connsiteY1" fmla="*/ 402162 h 2529292"/>
                    <a:gd name="connsiteX2" fmla="*/ 5190336 w 5190336"/>
                    <a:gd name="connsiteY2" fmla="*/ 0 h 2529292"/>
                    <a:gd name="connsiteX3" fmla="*/ 0 w 5190336"/>
                    <a:gd name="connsiteY3" fmla="*/ 2529292 h 2529292"/>
                    <a:gd name="connsiteX0" fmla="*/ 0 w 5190336"/>
                    <a:gd name="connsiteY0" fmla="*/ 2529292 h 2529292"/>
                    <a:gd name="connsiteX1" fmla="*/ 902640 w 5190336"/>
                    <a:gd name="connsiteY1" fmla="*/ 540991 h 2529292"/>
                    <a:gd name="connsiteX2" fmla="*/ 5190336 w 5190336"/>
                    <a:gd name="connsiteY2" fmla="*/ 0 h 2529292"/>
                    <a:gd name="connsiteX3" fmla="*/ 0 w 5190336"/>
                    <a:gd name="connsiteY3" fmla="*/ 2529292 h 2529292"/>
                  </a:gdLst>
                  <a:ahLst/>
                  <a:cxnLst>
                    <a:cxn ang="0">
                      <a:pos x="connsiteX0" y="connsiteY0"/>
                    </a:cxn>
                    <a:cxn ang="0">
                      <a:pos x="connsiteX1" y="connsiteY1"/>
                    </a:cxn>
                    <a:cxn ang="0">
                      <a:pos x="connsiteX2" y="connsiteY2"/>
                    </a:cxn>
                    <a:cxn ang="0">
                      <a:pos x="connsiteX3" y="connsiteY3"/>
                    </a:cxn>
                  </a:cxnLst>
                  <a:rect l="l" t="t" r="r" b="b"/>
                  <a:pathLst>
                    <a:path w="5190336" h="2529292">
                      <a:moveTo>
                        <a:pt x="0" y="2529292"/>
                      </a:moveTo>
                      <a:cubicBezTo>
                        <a:pt x="16525" y="2029860"/>
                        <a:pt x="37584" y="962540"/>
                        <a:pt x="902640" y="540991"/>
                      </a:cubicBezTo>
                      <a:cubicBezTo>
                        <a:pt x="1767696" y="119442"/>
                        <a:pt x="4768912" y="13537"/>
                        <a:pt x="5190336" y="0"/>
                      </a:cubicBezTo>
                      <a:cubicBezTo>
                        <a:pt x="3425801" y="883185"/>
                        <a:pt x="1977527" y="1574498"/>
                        <a:pt x="0" y="2529292"/>
                      </a:cubicBezTo>
                      <a:close/>
                    </a:path>
                  </a:pathLst>
                </a:custGeom>
                <a:solidFill>
                  <a:srgbClr val="87EBF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28" dirty="0">
                    <a:solidFill>
                      <a:srgbClr val="3E3D40"/>
                    </a:solidFill>
                  </a:endParaRPr>
                </a:p>
              </p:txBody>
            </p:sp>
            <p:sp>
              <p:nvSpPr>
                <p:cNvPr id="128" name="Freeform 109">
                  <a:extLst>
                    <a:ext uri="{FF2B5EF4-FFF2-40B4-BE49-F238E27FC236}">
                      <a16:creationId xmlns:a16="http://schemas.microsoft.com/office/drawing/2014/main" id="{0B0878BB-6BE9-41C4-89F9-DA5CDDC5E21F}"/>
                    </a:ext>
                  </a:extLst>
                </p:cNvPr>
                <p:cNvSpPr/>
                <p:nvPr/>
              </p:nvSpPr>
              <p:spPr>
                <a:xfrm>
                  <a:off x="3888393" y="4924955"/>
                  <a:ext cx="3751964" cy="3426936"/>
                </a:xfrm>
                <a:custGeom>
                  <a:avLst/>
                  <a:gdLst>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289502 w 5649816"/>
                    <a:gd name="connsiteY0" fmla="*/ 2768916 h 2772823"/>
                    <a:gd name="connsiteX1" fmla="*/ 972547 w 5649816"/>
                    <a:gd name="connsiteY1" fmla="*/ 763846 h 2772823"/>
                    <a:gd name="connsiteX2" fmla="*/ 3352191 w 5649816"/>
                    <a:gd name="connsiteY2" fmla="*/ 257070 h 2772823"/>
                    <a:gd name="connsiteX3" fmla="*/ 5566581 w 5649816"/>
                    <a:gd name="connsiteY3" fmla="*/ 190969 h 2772823"/>
                    <a:gd name="connsiteX4" fmla="*/ 289502 w 5649816"/>
                    <a:gd name="connsiteY4" fmla="*/ 2768916 h 2772823"/>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360314"/>
                    <a:gd name="connsiteY0" fmla="*/ 2768916 h 2768916"/>
                    <a:gd name="connsiteX1" fmla="*/ 683045 w 5360314"/>
                    <a:gd name="connsiteY1" fmla="*/ 763846 h 2768916"/>
                    <a:gd name="connsiteX2" fmla="*/ 3062689 w 5360314"/>
                    <a:gd name="connsiteY2" fmla="*/ 257070 h 2768916"/>
                    <a:gd name="connsiteX3" fmla="*/ 5277079 w 5360314"/>
                    <a:gd name="connsiteY3" fmla="*/ 190969 h 2768916"/>
                    <a:gd name="connsiteX4" fmla="*/ 0 w 5360314"/>
                    <a:gd name="connsiteY4" fmla="*/ 2768916 h 27689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83016 h 2583016"/>
                    <a:gd name="connsiteX1" fmla="*/ 683045 w 5277079"/>
                    <a:gd name="connsiteY1" fmla="*/ 577946 h 2583016"/>
                    <a:gd name="connsiteX2" fmla="*/ 3062689 w 5277079"/>
                    <a:gd name="connsiteY2" fmla="*/ 71170 h 2583016"/>
                    <a:gd name="connsiteX3" fmla="*/ 5277079 w 5277079"/>
                    <a:gd name="connsiteY3" fmla="*/ 5069 h 2583016"/>
                    <a:gd name="connsiteX4" fmla="*/ 0 w 5277079"/>
                    <a:gd name="connsiteY4" fmla="*/ 2583016 h 2583016"/>
                    <a:gd name="connsiteX0" fmla="*/ 0 w 5277079"/>
                    <a:gd name="connsiteY0" fmla="*/ 2578028 h 2578028"/>
                    <a:gd name="connsiteX1" fmla="*/ 683045 w 5277079"/>
                    <a:gd name="connsiteY1" fmla="*/ 572958 h 2578028"/>
                    <a:gd name="connsiteX2" fmla="*/ 3062689 w 5277079"/>
                    <a:gd name="connsiteY2" fmla="*/ 66182 h 2578028"/>
                    <a:gd name="connsiteX3" fmla="*/ 5277079 w 5277079"/>
                    <a:gd name="connsiteY3" fmla="*/ 81 h 2578028"/>
                    <a:gd name="connsiteX4" fmla="*/ 0 w 5277079"/>
                    <a:gd name="connsiteY4" fmla="*/ 2578028 h 2578028"/>
                    <a:gd name="connsiteX0" fmla="*/ 0 w 5248504"/>
                    <a:gd name="connsiteY0" fmla="*/ 2559096 h 2559096"/>
                    <a:gd name="connsiteX1" fmla="*/ 683045 w 5248504"/>
                    <a:gd name="connsiteY1" fmla="*/ 554026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9096 h 2559096"/>
                    <a:gd name="connsiteX1" fmla="*/ 887593 w 5248504"/>
                    <a:gd name="connsiteY1" fmla="*/ 928837 h 2559096"/>
                    <a:gd name="connsiteX2" fmla="*/ 3062689 w 5248504"/>
                    <a:gd name="connsiteY2" fmla="*/ 47250 h 2559096"/>
                    <a:gd name="connsiteX3" fmla="*/ 5248504 w 5248504"/>
                    <a:gd name="connsiteY3" fmla="*/ 199 h 2559096"/>
                    <a:gd name="connsiteX4" fmla="*/ 0 w 5248504"/>
                    <a:gd name="connsiteY4" fmla="*/ 2559096 h 2559096"/>
                    <a:gd name="connsiteX0" fmla="*/ 0 w 5248504"/>
                    <a:gd name="connsiteY0" fmla="*/ 2558912 h 2558912"/>
                    <a:gd name="connsiteX1" fmla="*/ 887593 w 5248504"/>
                    <a:gd name="connsiteY1" fmla="*/ 928653 h 2558912"/>
                    <a:gd name="connsiteX2" fmla="*/ 3138048 w 5248504"/>
                    <a:gd name="connsiteY2" fmla="*/ 226975 h 2558912"/>
                    <a:gd name="connsiteX3" fmla="*/ 5248504 w 5248504"/>
                    <a:gd name="connsiteY3" fmla="*/ 15 h 2558912"/>
                    <a:gd name="connsiteX4" fmla="*/ 0 w 5248504"/>
                    <a:gd name="connsiteY4" fmla="*/ 2558912 h 2558912"/>
                    <a:gd name="connsiteX0" fmla="*/ 0 w 5248504"/>
                    <a:gd name="connsiteY0" fmla="*/ 2558911 h 2558911"/>
                    <a:gd name="connsiteX1" fmla="*/ 801467 w 5248504"/>
                    <a:gd name="connsiteY1" fmla="*/ 778727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11 h 2558911"/>
                    <a:gd name="connsiteX1" fmla="*/ 962952 w 5248504"/>
                    <a:gd name="connsiteY1" fmla="*/ 958636 h 2558911"/>
                    <a:gd name="connsiteX2" fmla="*/ 3138048 w 5248504"/>
                    <a:gd name="connsiteY2" fmla="*/ 226974 h 2558911"/>
                    <a:gd name="connsiteX3" fmla="*/ 5248504 w 5248504"/>
                    <a:gd name="connsiteY3" fmla="*/ 14 h 2558911"/>
                    <a:gd name="connsiteX4" fmla="*/ 0 w 5248504"/>
                    <a:gd name="connsiteY4" fmla="*/ 2558911 h 2558911"/>
                    <a:gd name="connsiteX0" fmla="*/ 0 w 5248504"/>
                    <a:gd name="connsiteY0" fmla="*/ 2558907 h 2558907"/>
                    <a:gd name="connsiteX1" fmla="*/ 962952 w 5248504"/>
                    <a:gd name="connsiteY1" fmla="*/ 958632 h 2558907"/>
                    <a:gd name="connsiteX2" fmla="*/ 3181111 w 5248504"/>
                    <a:gd name="connsiteY2" fmla="*/ 316925 h 2558907"/>
                    <a:gd name="connsiteX3" fmla="*/ 5248504 w 5248504"/>
                    <a:gd name="connsiteY3" fmla="*/ 10 h 2558907"/>
                    <a:gd name="connsiteX4" fmla="*/ 0 w 5248504"/>
                    <a:gd name="connsiteY4" fmla="*/ 2558907 h 2558907"/>
                    <a:gd name="connsiteX0" fmla="*/ 0 w 5259270"/>
                    <a:gd name="connsiteY0" fmla="*/ 2543915 h 2543915"/>
                    <a:gd name="connsiteX1" fmla="*/ 962952 w 5259270"/>
                    <a:gd name="connsiteY1" fmla="*/ 943640 h 2543915"/>
                    <a:gd name="connsiteX2" fmla="*/ 3181111 w 5259270"/>
                    <a:gd name="connsiteY2" fmla="*/ 301933 h 2543915"/>
                    <a:gd name="connsiteX3" fmla="*/ 5259270 w 5259270"/>
                    <a:gd name="connsiteY3" fmla="*/ 11 h 2543915"/>
                    <a:gd name="connsiteX4" fmla="*/ 0 w 5259270"/>
                    <a:gd name="connsiteY4" fmla="*/ 2543915 h 2543915"/>
                    <a:gd name="connsiteX0" fmla="*/ 0 w 5259270"/>
                    <a:gd name="connsiteY0" fmla="*/ 2543921 h 2543921"/>
                    <a:gd name="connsiteX1" fmla="*/ 962952 w 5259270"/>
                    <a:gd name="connsiteY1" fmla="*/ 943646 h 2543921"/>
                    <a:gd name="connsiteX2" fmla="*/ 3127283 w 5259270"/>
                    <a:gd name="connsiteY2" fmla="*/ 182000 h 2543921"/>
                    <a:gd name="connsiteX3" fmla="*/ 5259270 w 5259270"/>
                    <a:gd name="connsiteY3" fmla="*/ 17 h 2543921"/>
                    <a:gd name="connsiteX4" fmla="*/ 0 w 5259270"/>
                    <a:gd name="connsiteY4" fmla="*/ 2543921 h 2543921"/>
                    <a:gd name="connsiteX0" fmla="*/ 0 w 5259270"/>
                    <a:gd name="connsiteY0" fmla="*/ 2543931 h 2543931"/>
                    <a:gd name="connsiteX1" fmla="*/ 962952 w 5259270"/>
                    <a:gd name="connsiteY1" fmla="*/ 943656 h 2543931"/>
                    <a:gd name="connsiteX2" fmla="*/ 3127284 w 5259270"/>
                    <a:gd name="connsiteY2" fmla="*/ 127290 h 2543931"/>
                    <a:gd name="connsiteX3" fmla="*/ 5259270 w 5259270"/>
                    <a:gd name="connsiteY3" fmla="*/ 27 h 2543931"/>
                    <a:gd name="connsiteX4" fmla="*/ 0 w 5259270"/>
                    <a:gd name="connsiteY4" fmla="*/ 2543931 h 2543931"/>
                    <a:gd name="connsiteX0" fmla="*/ 0 w 5264499"/>
                    <a:gd name="connsiteY0" fmla="*/ 2597886 h 2597886"/>
                    <a:gd name="connsiteX1" fmla="*/ 962952 w 5264499"/>
                    <a:gd name="connsiteY1" fmla="*/ 997611 h 2597886"/>
                    <a:gd name="connsiteX2" fmla="*/ 5259270 w 5264499"/>
                    <a:gd name="connsiteY2" fmla="*/ 53982 h 2597886"/>
                    <a:gd name="connsiteX3" fmla="*/ 0 w 5264499"/>
                    <a:gd name="connsiteY3" fmla="*/ 2597886 h 2597886"/>
                    <a:gd name="connsiteX0" fmla="*/ 0 w 5259270"/>
                    <a:gd name="connsiteY0" fmla="*/ 2545308 h 2545308"/>
                    <a:gd name="connsiteX1" fmla="*/ 962952 w 5259270"/>
                    <a:gd name="connsiteY1" fmla="*/ 945033 h 2545308"/>
                    <a:gd name="connsiteX2" fmla="*/ 5259270 w 5259270"/>
                    <a:gd name="connsiteY2" fmla="*/ 1404 h 2545308"/>
                    <a:gd name="connsiteX3" fmla="*/ 0 w 5259270"/>
                    <a:gd name="connsiteY3" fmla="*/ 2545308 h 2545308"/>
                    <a:gd name="connsiteX0" fmla="*/ 0 w 5259270"/>
                    <a:gd name="connsiteY0" fmla="*/ 2545745 h 2545745"/>
                    <a:gd name="connsiteX1" fmla="*/ 1417910 w 5259270"/>
                    <a:gd name="connsiteY1" fmla="*/ 806649 h 2545745"/>
                    <a:gd name="connsiteX2" fmla="*/ 5259270 w 5259270"/>
                    <a:gd name="connsiteY2" fmla="*/ 1841 h 2545745"/>
                    <a:gd name="connsiteX3" fmla="*/ 0 w 5259270"/>
                    <a:gd name="connsiteY3" fmla="*/ 2545745 h 2545745"/>
                  </a:gdLst>
                  <a:ahLst/>
                  <a:cxnLst>
                    <a:cxn ang="0">
                      <a:pos x="connsiteX0" y="connsiteY0"/>
                    </a:cxn>
                    <a:cxn ang="0">
                      <a:pos x="connsiteX1" y="connsiteY1"/>
                    </a:cxn>
                    <a:cxn ang="0">
                      <a:pos x="connsiteX2" y="connsiteY2"/>
                    </a:cxn>
                    <a:cxn ang="0">
                      <a:pos x="connsiteX3" y="connsiteY3"/>
                    </a:cxn>
                  </a:cxnLst>
                  <a:rect l="l" t="t" r="r" b="b"/>
                  <a:pathLst>
                    <a:path w="5259270" h="2545745">
                      <a:moveTo>
                        <a:pt x="0" y="2545745"/>
                      </a:moveTo>
                      <a:cubicBezTo>
                        <a:pt x="16525" y="2046313"/>
                        <a:pt x="541365" y="1230633"/>
                        <a:pt x="1417910" y="806649"/>
                      </a:cubicBezTo>
                      <a:cubicBezTo>
                        <a:pt x="2294455" y="382665"/>
                        <a:pt x="4992376" y="-31068"/>
                        <a:pt x="5259270" y="1841"/>
                      </a:cubicBezTo>
                      <a:cubicBezTo>
                        <a:pt x="3494735" y="885026"/>
                        <a:pt x="1977527" y="1590951"/>
                        <a:pt x="0" y="2545745"/>
                      </a:cubicBezTo>
                      <a:close/>
                    </a:path>
                  </a:pathLst>
                </a:cu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28" dirty="0">
                    <a:solidFill>
                      <a:srgbClr val="3E3D40"/>
                    </a:solidFill>
                  </a:endParaRPr>
                </a:p>
              </p:txBody>
            </p:sp>
          </p:grpSp>
          <p:sp>
            <p:nvSpPr>
              <p:cNvPr id="125" name="Right Triangle 124">
                <a:extLst>
                  <a:ext uri="{FF2B5EF4-FFF2-40B4-BE49-F238E27FC236}">
                    <a16:creationId xmlns:a16="http://schemas.microsoft.com/office/drawing/2014/main" id="{5A83AE58-8C8C-4DE8-8FB5-B1CD36D78EA1}"/>
                  </a:ext>
                </a:extLst>
              </p:cNvPr>
              <p:cNvSpPr/>
              <p:nvPr/>
            </p:nvSpPr>
            <p:spPr>
              <a:xfrm rot="16200000">
                <a:off x="4060808" y="4752540"/>
                <a:ext cx="3446043" cy="3790874"/>
              </a:xfrm>
              <a:prstGeom prst="rtTriangle">
                <a:avLst/>
              </a:prstGeom>
              <a:solidFill>
                <a:srgbClr val="EBEBEB"/>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37" dirty="0">
                  <a:solidFill>
                    <a:srgbClr val="000000"/>
                  </a:solidFill>
                </a:endParaRPr>
              </a:p>
            </p:txBody>
          </p:sp>
        </p:grpSp>
        <p:sp>
          <p:nvSpPr>
            <p:cNvPr id="120" name="TextBox 119">
              <a:extLst>
                <a:ext uri="{FF2B5EF4-FFF2-40B4-BE49-F238E27FC236}">
                  <a16:creationId xmlns:a16="http://schemas.microsoft.com/office/drawing/2014/main" id="{5B9B8F19-D20A-4247-B538-F89B6A8D6D5C}"/>
                </a:ext>
              </a:extLst>
            </p:cNvPr>
            <p:cNvSpPr txBox="1"/>
            <p:nvPr/>
          </p:nvSpPr>
          <p:spPr>
            <a:xfrm>
              <a:off x="2894769" y="4183790"/>
              <a:ext cx="764593" cy="276999"/>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rgbClr val="000000"/>
                </a:buClr>
              </a:pPr>
              <a:r>
                <a:rPr lang="en-US" sz="1837" b="1" dirty="0"/>
                <a:t>50%</a:t>
              </a:r>
            </a:p>
          </p:txBody>
        </p:sp>
        <p:sp>
          <p:nvSpPr>
            <p:cNvPr id="121" name="TextBox 120">
              <a:extLst>
                <a:ext uri="{FF2B5EF4-FFF2-40B4-BE49-F238E27FC236}">
                  <a16:creationId xmlns:a16="http://schemas.microsoft.com/office/drawing/2014/main" id="{74C018B6-AA59-49E2-B179-E4C6C055B075}"/>
                </a:ext>
              </a:extLst>
            </p:cNvPr>
            <p:cNvSpPr txBox="1"/>
            <p:nvPr/>
          </p:nvSpPr>
          <p:spPr>
            <a:xfrm>
              <a:off x="1717145" y="3115850"/>
              <a:ext cx="764593" cy="276999"/>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rgbClr val="000000"/>
                </a:buClr>
              </a:pPr>
              <a:r>
                <a:rPr lang="en-US" sz="1837" b="1" dirty="0"/>
                <a:t>70%</a:t>
              </a:r>
            </a:p>
          </p:txBody>
        </p:sp>
        <p:sp>
          <p:nvSpPr>
            <p:cNvPr id="122" name="TextBox 121">
              <a:extLst>
                <a:ext uri="{FF2B5EF4-FFF2-40B4-BE49-F238E27FC236}">
                  <a16:creationId xmlns:a16="http://schemas.microsoft.com/office/drawing/2014/main" id="{A4BE8109-4F79-494A-86A0-581E8EF92936}"/>
                </a:ext>
              </a:extLst>
            </p:cNvPr>
            <p:cNvSpPr txBox="1"/>
            <p:nvPr/>
          </p:nvSpPr>
          <p:spPr>
            <a:xfrm>
              <a:off x="1251241" y="2559074"/>
              <a:ext cx="764593" cy="276999"/>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rgbClr val="000000"/>
                </a:buClr>
              </a:pPr>
              <a:r>
                <a:rPr lang="en-US" sz="1837" b="1" dirty="0"/>
                <a:t>80%</a:t>
              </a:r>
            </a:p>
          </p:txBody>
        </p:sp>
        <p:sp>
          <p:nvSpPr>
            <p:cNvPr id="123" name="TextBox 122">
              <a:extLst>
                <a:ext uri="{FF2B5EF4-FFF2-40B4-BE49-F238E27FC236}">
                  <a16:creationId xmlns:a16="http://schemas.microsoft.com/office/drawing/2014/main" id="{09B7047B-B361-4F04-9D29-9C9F7733B3C9}"/>
                </a:ext>
              </a:extLst>
            </p:cNvPr>
            <p:cNvSpPr txBox="1"/>
            <p:nvPr/>
          </p:nvSpPr>
          <p:spPr>
            <a:xfrm>
              <a:off x="930275" y="2187918"/>
              <a:ext cx="764593" cy="276999"/>
            </a:xfrm>
            <a:prstGeom prst="rect">
              <a:avLst/>
            </a:prstGeom>
          </p:spPr>
          <p:txBody>
            <a:bodyPr vert="horz" wrap="square" lIns="0" tIns="0" rIns="0" bIns="0" rtlCol="0">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rgbClr val="000000"/>
                </a:buClr>
              </a:pPr>
              <a:r>
                <a:rPr lang="en-US" sz="1837" b="1" dirty="0"/>
                <a:t>90%</a:t>
              </a:r>
            </a:p>
          </p:txBody>
        </p:sp>
      </p:grpSp>
      <p:cxnSp>
        <p:nvCxnSpPr>
          <p:cNvPr id="129" name="Straight Connector 128">
            <a:extLst>
              <a:ext uri="{FF2B5EF4-FFF2-40B4-BE49-F238E27FC236}">
                <a16:creationId xmlns:a16="http://schemas.microsoft.com/office/drawing/2014/main" id="{F3EFDA10-12F1-4F3F-8B50-B33DFEFD08B5}"/>
              </a:ext>
            </a:extLst>
          </p:cNvPr>
          <p:cNvCxnSpPr>
            <a:cxnSpLocks/>
          </p:cNvCxnSpPr>
          <p:nvPr/>
        </p:nvCxnSpPr>
        <p:spPr>
          <a:xfrm>
            <a:off x="6183313" y="4487361"/>
            <a:ext cx="5454650" cy="0"/>
          </a:xfrm>
          <a:prstGeom prst="line">
            <a:avLst/>
          </a:prstGeom>
          <a:ln w="1270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3E41DAB-FC29-4ACA-961F-93B7D08795A9}"/>
              </a:ext>
            </a:extLst>
          </p:cNvPr>
          <p:cNvCxnSpPr>
            <a:cxnSpLocks/>
          </p:cNvCxnSpPr>
          <p:nvPr/>
        </p:nvCxnSpPr>
        <p:spPr>
          <a:xfrm>
            <a:off x="6183313" y="2949709"/>
            <a:ext cx="5454650" cy="0"/>
          </a:xfrm>
          <a:prstGeom prst="line">
            <a:avLst/>
          </a:prstGeom>
          <a:ln w="1270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1B70070D-1C7F-4A2B-BC61-D65155CB370C}"/>
              </a:ext>
            </a:extLst>
          </p:cNvPr>
          <p:cNvSpPr txBox="1"/>
          <p:nvPr/>
        </p:nvSpPr>
        <p:spPr>
          <a:xfrm>
            <a:off x="6183313" y="2019300"/>
            <a:ext cx="5454650" cy="81560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a:cs typeface="+mn-cs"/>
              </a:rPr>
              <a:t>ROC curves</a:t>
            </a:r>
          </a:p>
          <a:p>
            <a:pPr lvl="1"/>
            <a:r>
              <a:rPr lang="en-US" dirty="0">
                <a:cs typeface="+mn-cs"/>
              </a:rPr>
              <a:t>45 degree line represents random guessing</a:t>
            </a:r>
          </a:p>
          <a:p>
            <a:pPr lvl="1"/>
            <a:r>
              <a:rPr lang="en-US" dirty="0">
                <a:cs typeface="+mn-cs"/>
              </a:rPr>
              <a:t>Top left corner represents perfect information</a:t>
            </a:r>
            <a:endParaRPr lang="en-GB" dirty="0">
              <a:cs typeface="+mn-cs"/>
            </a:endParaRPr>
          </a:p>
        </p:txBody>
      </p:sp>
      <p:sp>
        <p:nvSpPr>
          <p:cNvPr id="132" name="TextBox 131">
            <a:extLst>
              <a:ext uri="{FF2B5EF4-FFF2-40B4-BE49-F238E27FC236}">
                <a16:creationId xmlns:a16="http://schemas.microsoft.com/office/drawing/2014/main" id="{FA772237-6FD1-49B5-87EE-4E16B5BF0C3A}"/>
              </a:ext>
            </a:extLst>
          </p:cNvPr>
          <p:cNvSpPr txBox="1"/>
          <p:nvPr/>
        </p:nvSpPr>
        <p:spPr>
          <a:xfrm>
            <a:off x="6183313" y="3064510"/>
            <a:ext cx="5454650" cy="130805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cs typeface="+mn-cs"/>
              </a:rPr>
              <a:t>Area under the curve (AUC)</a:t>
            </a:r>
          </a:p>
          <a:p>
            <a:pPr lvl="1"/>
            <a:r>
              <a:rPr lang="en-US" dirty="0">
                <a:cs typeface="+mn-cs"/>
              </a:rPr>
              <a:t>Measure of the explanatory power of the model (generally, higher is better)</a:t>
            </a:r>
          </a:p>
          <a:p>
            <a:pPr lvl="1"/>
            <a:r>
              <a:rPr lang="en-US" dirty="0">
                <a:cs typeface="+mn-cs"/>
              </a:rPr>
              <a:t>If AUC = 50%, random guessing would have fared as well as the model</a:t>
            </a:r>
            <a:endParaRPr lang="en-GB" dirty="0">
              <a:cs typeface="+mn-cs"/>
            </a:endParaRPr>
          </a:p>
        </p:txBody>
      </p:sp>
      <p:sp>
        <p:nvSpPr>
          <p:cNvPr id="133" name="TextBox 132">
            <a:extLst>
              <a:ext uri="{FF2B5EF4-FFF2-40B4-BE49-F238E27FC236}">
                <a16:creationId xmlns:a16="http://schemas.microsoft.com/office/drawing/2014/main" id="{602D8715-61BD-4CDA-ACA2-B4A09963E287}"/>
              </a:ext>
            </a:extLst>
          </p:cNvPr>
          <p:cNvSpPr txBox="1"/>
          <p:nvPr/>
        </p:nvSpPr>
        <p:spPr>
          <a:xfrm>
            <a:off x="6183313" y="4602163"/>
            <a:ext cx="5454650" cy="106182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b="1" dirty="0">
                <a:cs typeface="+mn-cs"/>
              </a:rPr>
              <a:t>Gini coefficient</a:t>
            </a:r>
          </a:p>
          <a:p>
            <a:pPr lvl="1"/>
            <a:r>
              <a:rPr lang="en-GB" dirty="0">
                <a:cs typeface="+mn-cs"/>
              </a:rPr>
              <a:t>GINI = 2*AUC – 1</a:t>
            </a:r>
          </a:p>
          <a:p>
            <a:pPr lvl="1"/>
            <a:r>
              <a:rPr lang="en-US" dirty="0">
                <a:cs typeface="+mn-cs"/>
              </a:rPr>
              <a:t>If GINI = 0, random guessing would have fared as well as the model</a:t>
            </a:r>
            <a:endParaRPr lang="en-GB" dirty="0">
              <a:cs typeface="+mn-cs"/>
            </a:endParaRPr>
          </a:p>
        </p:txBody>
      </p:sp>
    </p:spTree>
    <p:extLst>
      <p:ext uri="{BB962C8B-B14F-4D97-AF65-F5344CB8AC3E}">
        <p14:creationId xmlns:p14="http://schemas.microsoft.com/office/powerpoint/2010/main" val="3531476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EC77176-BCA7-403F-A7EE-38F0A3192880}"/>
              </a:ext>
            </a:extLst>
          </p:cNvPr>
          <p:cNvGraphicFramePr>
            <a:graphicFrameLocks noChangeAspect="1"/>
          </p:cNvGraphicFramePr>
          <p:nvPr>
            <p:custDataLst>
              <p:tags r:id="rId1"/>
            </p:custDataLst>
            <p:extLst>
              <p:ext uri="{D42A27DB-BD31-4B8C-83A1-F6EECF244321}">
                <p14:modId xmlns:p14="http://schemas.microsoft.com/office/powerpoint/2010/main" val="1255200876"/>
              </p:ext>
            </p:extLst>
          </p:nvPr>
        </p:nvGraphicFramePr>
        <p:xfrm>
          <a:off x="2207" y="2169"/>
          <a:ext cx="2116" cy="2116"/>
        </p:xfrm>
        <a:graphic>
          <a:graphicData uri="http://schemas.openxmlformats.org/presentationml/2006/ole">
            <mc:AlternateContent xmlns:mc="http://schemas.openxmlformats.org/markup-compatibility/2006">
              <mc:Choice xmlns:v="urn:schemas-microsoft-com:vml" Requires="v">
                <p:oleObj name="think-cell Slide" r:id="rId118" imgW="347" imgH="346" progId="TCLayout.ActiveDocument.1">
                  <p:embed/>
                </p:oleObj>
              </mc:Choice>
              <mc:Fallback>
                <p:oleObj name="think-cell Slide" r:id="rId118" imgW="347" imgH="346" progId="TCLayout.ActiveDocument.1">
                  <p:embed/>
                  <p:pic>
                    <p:nvPicPr>
                      <p:cNvPr id="6" name="Object 5" hidden="1">
                        <a:extLst>
                          <a:ext uri="{FF2B5EF4-FFF2-40B4-BE49-F238E27FC236}">
                            <a16:creationId xmlns:a16="http://schemas.microsoft.com/office/drawing/2014/main" id="{6EC77176-BCA7-403F-A7EE-38F0A3192880}"/>
                          </a:ext>
                        </a:extLst>
                      </p:cNvPr>
                      <p:cNvPicPr/>
                      <p:nvPr/>
                    </p:nvPicPr>
                    <p:blipFill>
                      <a:blip r:embed="rId119"/>
                      <a:stretch>
                        <a:fillRect/>
                      </a:stretch>
                    </p:blipFill>
                    <p:spPr>
                      <a:xfrm>
                        <a:off x="2207" y="2169"/>
                        <a:ext cx="2116" cy="211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DBB4EB2-20AA-4EC0-938E-9773DDCAF5E1}"/>
              </a:ext>
            </a:extLst>
          </p:cNvPr>
          <p:cNvSpPr/>
          <p:nvPr>
            <p:custDataLst>
              <p:tags r:id="rId2"/>
            </p:custDataLst>
          </p:nvPr>
        </p:nvSpPr>
        <p:spPr bwMode="auto">
          <a:xfrm>
            <a:off x="90" y="51"/>
            <a:ext cx="211664" cy="21166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32962" rtl="0" eaLnBrk="1" fontAlgn="base" latinLnBrk="0" hangingPunct="1">
              <a:lnSpc>
                <a:spcPct val="100000"/>
              </a:lnSpc>
              <a:spcBef>
                <a:spcPct val="0"/>
              </a:spcBef>
              <a:spcAft>
                <a:spcPct val="0"/>
              </a:spcAft>
              <a:buClrTx/>
              <a:buSzTx/>
              <a:buFontTx/>
              <a:buNone/>
              <a:tabLst/>
              <a:defRPr/>
            </a:pPr>
            <a:endParaRPr kumimoji="0" lang="en-GB" sz="2653" b="0" i="0" u="none" strike="noStrike" kern="1200" cap="none" spc="0" normalizeH="0" baseline="0" noProof="0" dirty="0" err="1">
              <a:ln>
                <a:noFill/>
              </a:ln>
              <a:solidFill>
                <a:srgbClr val="000000"/>
              </a:solidFill>
              <a:effectLst/>
              <a:uLnTx/>
              <a:uFillTx/>
              <a:latin typeface="Georgia" panose="02040502050405020303" pitchFamily="18" charset="0"/>
              <a:ea typeface="+mn-ea"/>
              <a:cs typeface="+mn-cs"/>
              <a:sym typeface="Georgia" panose="02040502050405020303" pitchFamily="18" charset="0"/>
            </a:endParaRPr>
          </a:p>
        </p:txBody>
      </p:sp>
      <p:sp>
        <p:nvSpPr>
          <p:cNvPr id="2" name="Title 1"/>
          <p:cNvSpPr>
            <a:spLocks noGrp="1"/>
          </p:cNvSpPr>
          <p:nvPr>
            <p:ph type="title"/>
          </p:nvPr>
        </p:nvSpPr>
        <p:spPr>
          <a:xfrm>
            <a:off x="162074" y="234866"/>
            <a:ext cx="11725312" cy="39253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643032"/>
            <a:r>
              <a:rPr lang="en-GB" dirty="0"/>
              <a:t>Measuring the effect of the pilot requires controlling for two effects </a:t>
            </a:r>
          </a:p>
        </p:txBody>
      </p:sp>
      <p:grpSp>
        <p:nvGrpSpPr>
          <p:cNvPr id="15" name="Group 14">
            <a:extLst>
              <a:ext uri="{FF2B5EF4-FFF2-40B4-BE49-F238E27FC236}">
                <a16:creationId xmlns:a16="http://schemas.microsoft.com/office/drawing/2014/main" id="{FBE8D19A-27B2-4CB0-9067-18CC18615BF4}"/>
              </a:ext>
            </a:extLst>
          </p:cNvPr>
          <p:cNvGrpSpPr>
            <a:grpSpLocks/>
          </p:cNvGrpSpPr>
          <p:nvPr/>
        </p:nvGrpSpPr>
        <p:grpSpPr>
          <a:xfrm>
            <a:off x="819682" y="957026"/>
            <a:ext cx="4744233" cy="443195"/>
            <a:chOff x="208295" y="974915"/>
            <a:chExt cx="4215739" cy="332401"/>
          </a:xfrm>
        </p:grpSpPr>
        <p:cxnSp>
          <p:nvCxnSpPr>
            <p:cNvPr id="8" name="AutoShape 249">
              <a:extLst>
                <a:ext uri="{FF2B5EF4-FFF2-40B4-BE49-F238E27FC236}">
                  <a16:creationId xmlns:a16="http://schemas.microsoft.com/office/drawing/2014/main" id="{CABA1EBB-7B4F-4D80-B805-19F7EF9C7123}"/>
                </a:ext>
              </a:extLst>
            </p:cNvPr>
            <p:cNvCxnSpPr>
              <a:cxnSpLocks noChangeShapeType="1"/>
              <a:stCxn id="9" idx="4"/>
              <a:endCxn id="9" idx="6"/>
            </p:cNvCxnSpPr>
            <p:nvPr/>
          </p:nvCxnSpPr>
          <p:spPr bwMode="ltGray">
            <a:xfrm>
              <a:off x="208295" y="1307316"/>
              <a:ext cx="4215739" cy="0"/>
            </a:xfrm>
            <a:prstGeom prst="straightConnector1">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ACET">
              <a:extLst>
                <a:ext uri="{FF2B5EF4-FFF2-40B4-BE49-F238E27FC236}">
                  <a16:creationId xmlns:a16="http://schemas.microsoft.com/office/drawing/2014/main" id="{709D8412-A11B-4BCC-BFDC-5DFA384B2822}"/>
                </a:ext>
              </a:extLst>
            </p:cNvPr>
            <p:cNvSpPr>
              <a:spLocks noChangeArrowheads="1"/>
            </p:cNvSpPr>
            <p:nvPr/>
          </p:nvSpPr>
          <p:spPr bwMode="ltGray">
            <a:xfrm>
              <a:off x="208295" y="974915"/>
              <a:ext cx="4215739" cy="33240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3" anchor="b">
              <a:spAutoFit/>
            </a:bodyPr>
            <a:lstStyle/>
            <a:p>
              <a:pPr marL="0" marR="0" lvl="0" indent="0" algn="l" defTabSz="932962" rtl="0" eaLnBrk="1" fontAlgn="base" latinLnBrk="0" hangingPunct="1">
                <a:lnSpc>
                  <a:spcPct val="100000"/>
                </a:lnSpc>
                <a:spcBef>
                  <a:spcPct val="0"/>
                </a:spcBef>
                <a:spcAft>
                  <a:spcPct val="0"/>
                </a:spcAft>
                <a:buClrTx/>
                <a:buSzTx/>
                <a:buFontTx/>
                <a:buNone/>
                <a:tabLst/>
                <a:defRPr/>
              </a:pPr>
              <a:r>
                <a:rPr kumimoji="0" lang="en-GB" sz="1333" b="1" i="0" u="none" strike="noStrike" kern="1200" cap="none" spc="0" normalizeH="0" baseline="0" noProof="0" dirty="0">
                  <a:ln>
                    <a:noFill/>
                  </a:ln>
                  <a:solidFill>
                    <a:srgbClr val="000000"/>
                  </a:solidFill>
                  <a:effectLst/>
                  <a:uLnTx/>
                  <a:uFillTx/>
                  <a:latin typeface="Arial" charset="0"/>
                  <a:ea typeface="+mn-ea"/>
                  <a:cs typeface="+mn-cs"/>
                </a:rPr>
                <a:t>Matched control group </a:t>
              </a:r>
              <a:endParaRPr kumimoji="0" lang="en-GB" sz="1333" b="1" i="0" u="none" strike="noStrike" kern="1200" cap="none" spc="0" normalizeH="0" baseline="0" noProof="0" dirty="0">
                <a:ln>
                  <a:noFill/>
                </a:ln>
                <a:solidFill>
                  <a:srgbClr val="808080"/>
                </a:solidFill>
                <a:effectLst/>
                <a:uLnTx/>
                <a:uFillTx/>
                <a:latin typeface="Arial" charset="0"/>
                <a:ea typeface="+mn-ea"/>
                <a:cs typeface="+mn-cs"/>
              </a:endParaRPr>
            </a:p>
            <a:p>
              <a:pPr marL="0" marR="0" lvl="0" indent="0" algn="l" defTabSz="932962" rtl="0" eaLnBrk="1" fontAlgn="base" latinLnBrk="0" hangingPunct="1">
                <a:lnSpc>
                  <a:spcPct val="100000"/>
                </a:lnSpc>
                <a:spcBef>
                  <a:spcPct val="0"/>
                </a:spcBef>
                <a:spcAft>
                  <a:spcPct val="0"/>
                </a:spcAft>
                <a:buClrTx/>
                <a:buSzTx/>
                <a:buFontTx/>
                <a:buNone/>
                <a:tabLst/>
                <a:defRPr/>
              </a:pPr>
              <a:r>
                <a:rPr kumimoji="0" lang="en-GB" sz="1333" b="0" i="0" u="none" strike="noStrike" kern="1200" cap="none" spc="0" normalizeH="0" baseline="0" noProof="0" dirty="0">
                  <a:ln>
                    <a:noFill/>
                  </a:ln>
                  <a:solidFill>
                    <a:srgbClr val="808080"/>
                  </a:solidFill>
                  <a:effectLst/>
                  <a:uLnTx/>
                  <a:uFillTx/>
                  <a:latin typeface="Arial" charset="0"/>
                  <a:ea typeface="+mn-ea"/>
                  <a:cs typeface="+mn-cs"/>
                </a:rPr>
                <a:t>Weekly cross-sell (EGP)</a:t>
              </a:r>
            </a:p>
          </p:txBody>
        </p:sp>
      </p:grpSp>
      <p:grpSp>
        <p:nvGrpSpPr>
          <p:cNvPr id="14" name="Group 13">
            <a:extLst>
              <a:ext uri="{FF2B5EF4-FFF2-40B4-BE49-F238E27FC236}">
                <a16:creationId xmlns:a16="http://schemas.microsoft.com/office/drawing/2014/main" id="{71DDC8A9-2113-4040-BC46-3699CE3058F7}"/>
              </a:ext>
            </a:extLst>
          </p:cNvPr>
          <p:cNvGrpSpPr>
            <a:grpSpLocks/>
          </p:cNvGrpSpPr>
          <p:nvPr/>
        </p:nvGrpSpPr>
        <p:grpSpPr>
          <a:xfrm>
            <a:off x="6109193" y="957026"/>
            <a:ext cx="4901631" cy="443195"/>
            <a:chOff x="4598989" y="974915"/>
            <a:chExt cx="4233050" cy="332401"/>
          </a:xfrm>
        </p:grpSpPr>
        <p:cxnSp>
          <p:nvCxnSpPr>
            <p:cNvPr id="11" name="AutoShape 249">
              <a:extLst>
                <a:ext uri="{FF2B5EF4-FFF2-40B4-BE49-F238E27FC236}">
                  <a16:creationId xmlns:a16="http://schemas.microsoft.com/office/drawing/2014/main" id="{857C62F6-1950-4F7F-B8CD-135C21D8AE2B}"/>
                </a:ext>
              </a:extLst>
            </p:cNvPr>
            <p:cNvCxnSpPr>
              <a:cxnSpLocks noChangeShapeType="1"/>
              <a:stCxn id="12" idx="4"/>
              <a:endCxn id="12" idx="6"/>
            </p:cNvCxnSpPr>
            <p:nvPr/>
          </p:nvCxnSpPr>
          <p:spPr bwMode="ltGray">
            <a:xfrm>
              <a:off x="4598989" y="1307316"/>
              <a:ext cx="4233050" cy="0"/>
            </a:xfrm>
            <a:prstGeom prst="straightConnector1">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ACET">
              <a:extLst>
                <a:ext uri="{FF2B5EF4-FFF2-40B4-BE49-F238E27FC236}">
                  <a16:creationId xmlns:a16="http://schemas.microsoft.com/office/drawing/2014/main" id="{F24925C9-22AB-48DA-B4DD-10C041B99865}"/>
                </a:ext>
              </a:extLst>
            </p:cNvPr>
            <p:cNvSpPr>
              <a:spLocks noChangeArrowheads="1"/>
            </p:cNvSpPr>
            <p:nvPr/>
          </p:nvSpPr>
          <p:spPr bwMode="ltGray">
            <a:xfrm>
              <a:off x="4598989" y="974915"/>
              <a:ext cx="4233050" cy="33240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24383" anchor="b">
              <a:spAutoFit/>
            </a:bodyPr>
            <a:lstStyle/>
            <a:p>
              <a:pPr marL="0" marR="0" lvl="0" indent="0" algn="l" defTabSz="932962" rtl="0" eaLnBrk="1" fontAlgn="base" latinLnBrk="0" hangingPunct="1">
                <a:lnSpc>
                  <a:spcPct val="100000"/>
                </a:lnSpc>
                <a:spcBef>
                  <a:spcPct val="0"/>
                </a:spcBef>
                <a:spcAft>
                  <a:spcPct val="0"/>
                </a:spcAft>
                <a:buClrTx/>
                <a:buSzTx/>
                <a:buFontTx/>
                <a:buNone/>
                <a:tabLst/>
                <a:defRPr/>
              </a:pPr>
              <a:r>
                <a:rPr kumimoji="0" lang="en-GB" sz="1333" b="1" i="0" u="none" strike="noStrike" kern="1200" cap="none" spc="0" normalizeH="0" baseline="0" noProof="0" dirty="0">
                  <a:ln>
                    <a:noFill/>
                  </a:ln>
                  <a:solidFill>
                    <a:srgbClr val="000000"/>
                  </a:solidFill>
                  <a:effectLst/>
                  <a:uLnTx/>
                  <a:uFillTx/>
                  <a:latin typeface="Arial" charset="0"/>
                  <a:ea typeface="+mn-ea"/>
                  <a:cs typeface="+mn-cs"/>
                </a:rPr>
                <a:t>Test group</a:t>
              </a:r>
            </a:p>
            <a:p>
              <a:pPr marL="0" marR="0" lvl="0" indent="0" algn="l" defTabSz="932962" rtl="0" eaLnBrk="1" fontAlgn="base" latinLnBrk="0" hangingPunct="1">
                <a:lnSpc>
                  <a:spcPct val="100000"/>
                </a:lnSpc>
                <a:spcBef>
                  <a:spcPct val="0"/>
                </a:spcBef>
                <a:spcAft>
                  <a:spcPct val="0"/>
                </a:spcAft>
                <a:buClrTx/>
                <a:buSzTx/>
                <a:buFontTx/>
                <a:buNone/>
                <a:tabLst/>
                <a:defRPr/>
              </a:pPr>
              <a:r>
                <a:rPr kumimoji="0" lang="en-GB" sz="1333" b="0" i="0" u="none" strike="noStrike" kern="1200" cap="none" spc="0" normalizeH="0" baseline="0" noProof="0" dirty="0">
                  <a:ln>
                    <a:noFill/>
                  </a:ln>
                  <a:solidFill>
                    <a:srgbClr val="808080"/>
                  </a:solidFill>
                  <a:effectLst/>
                  <a:uLnTx/>
                  <a:uFillTx/>
                  <a:latin typeface="Arial" charset="0"/>
                  <a:ea typeface="+mn-ea"/>
                  <a:cs typeface="+mn-cs"/>
                </a:rPr>
                <a:t>Weekly cross-sell (EGP)</a:t>
              </a:r>
            </a:p>
          </p:txBody>
        </p:sp>
      </p:grpSp>
      <p:sp>
        <p:nvSpPr>
          <p:cNvPr id="16" name="Rectangle 15">
            <a:extLst>
              <a:ext uri="{FF2B5EF4-FFF2-40B4-BE49-F238E27FC236}">
                <a16:creationId xmlns:a16="http://schemas.microsoft.com/office/drawing/2014/main" id="{8E04129C-C745-4DF3-93DA-1B072144E727}"/>
              </a:ext>
            </a:extLst>
          </p:cNvPr>
          <p:cNvSpPr>
            <a:spLocks/>
          </p:cNvSpPr>
          <p:nvPr/>
        </p:nvSpPr>
        <p:spPr>
          <a:xfrm>
            <a:off x="681036" y="5051173"/>
            <a:ext cx="3241761" cy="931355"/>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04791" marR="0" lvl="0" indent="-304791" algn="l" defTabSz="932962" rtl="0" eaLnBrk="1" fontAlgn="base" latinLnBrk="0" hangingPunct="1">
              <a:lnSpc>
                <a:spcPct val="100000"/>
              </a:lnSpc>
              <a:spcBef>
                <a:spcPct val="0"/>
              </a:spcBef>
              <a:spcAft>
                <a:spcPct val="0"/>
              </a:spcAft>
              <a:buClrTx/>
              <a:buSzTx/>
              <a:buFontTx/>
              <a:buAutoNum type="arabicPeriod"/>
              <a:tabLst/>
              <a:defRPr/>
            </a:pPr>
            <a:r>
              <a:rPr kumimoji="0" lang="en-GB" sz="1333" b="0" i="0" u="none" strike="noStrike" kern="1200" cap="none" spc="0" normalizeH="0" baseline="0" noProof="0" dirty="0">
                <a:ln>
                  <a:noFill/>
                </a:ln>
                <a:solidFill>
                  <a:srgbClr val="000000"/>
                </a:solidFill>
                <a:effectLst/>
                <a:uLnTx/>
                <a:uFillTx/>
                <a:latin typeface="Arial"/>
                <a:ea typeface="+mn-ea"/>
                <a:cs typeface="+mn-cs"/>
              </a:rPr>
              <a:t>Calculate control group post period performance </a:t>
            </a:r>
            <a:br>
              <a:rPr kumimoji="0" lang="en-GB" sz="1333" b="0" i="0" u="none" strike="noStrike" kern="1200" cap="none" spc="0" normalizeH="0" baseline="0" noProof="0" dirty="0">
                <a:ln>
                  <a:noFill/>
                </a:ln>
                <a:solidFill>
                  <a:srgbClr val="000000"/>
                </a:solidFill>
                <a:effectLst/>
                <a:uLnTx/>
                <a:uFillTx/>
                <a:latin typeface="Arial"/>
                <a:ea typeface="+mn-ea"/>
                <a:cs typeface="+mn-cs"/>
              </a:rPr>
            </a:br>
            <a:endParaRPr kumimoji="0" lang="en-GB" sz="1333"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32962"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dirty="0">
              <a:ln>
                <a:noFill/>
              </a:ln>
              <a:solidFill>
                <a:srgbClr val="000000"/>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0C0FEB0D-2A4E-4B11-9931-B8C94713D035}"/>
              </a:ext>
            </a:extLst>
          </p:cNvPr>
          <p:cNvSpPr>
            <a:spLocks/>
          </p:cNvSpPr>
          <p:nvPr/>
        </p:nvSpPr>
        <p:spPr>
          <a:xfrm>
            <a:off x="4586971" y="5043887"/>
            <a:ext cx="2879840" cy="944312"/>
          </a:xfrm>
          <a:prstGeom prst="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304791" marR="0" lvl="0" indent="-304791" algn="l" defTabSz="932962" rtl="0" eaLnBrk="1" fontAlgn="base" latinLnBrk="0" hangingPunct="1">
              <a:lnSpc>
                <a:spcPct val="100000"/>
              </a:lnSpc>
              <a:spcBef>
                <a:spcPct val="0"/>
              </a:spcBef>
              <a:spcAft>
                <a:spcPct val="0"/>
              </a:spcAft>
              <a:buClrTx/>
              <a:buSzTx/>
              <a:buFont typeface="+mj-lt"/>
              <a:buAutoNum type="arabicPeriod" startAt="2"/>
              <a:tabLst/>
              <a:defRPr/>
            </a:pPr>
            <a:r>
              <a:rPr kumimoji="0" lang="en-GB" sz="1333" b="0" i="0" u="none" strike="noStrike" kern="1200" cap="none" spc="0" normalizeH="0" baseline="0" noProof="0" dirty="0">
                <a:ln>
                  <a:noFill/>
                </a:ln>
                <a:solidFill>
                  <a:srgbClr val="000000"/>
                </a:solidFill>
                <a:effectLst/>
                <a:uLnTx/>
                <a:uFillTx/>
                <a:latin typeface="Arial"/>
                <a:ea typeface="+mn-ea"/>
                <a:cs typeface="+mn-cs"/>
              </a:rPr>
              <a:t>Calculate test group post-period expected performance</a:t>
            </a:r>
            <a:br>
              <a:rPr kumimoji="0" lang="en-GB" sz="1333" b="0" i="0" u="none" strike="noStrike" kern="1200" cap="none" spc="0" normalizeH="0" baseline="0" noProof="0" dirty="0">
                <a:ln>
                  <a:noFill/>
                </a:ln>
                <a:solidFill>
                  <a:srgbClr val="000000"/>
                </a:solidFill>
                <a:effectLst/>
                <a:uLnTx/>
                <a:uFillTx/>
                <a:latin typeface="Arial"/>
                <a:ea typeface="+mn-ea"/>
                <a:cs typeface="+mn-cs"/>
              </a:rPr>
            </a:br>
            <a:r>
              <a:rPr kumimoji="0" lang="en-GB" sz="1333" b="0" i="0" u="none" strike="noStrike" kern="1200" cap="none" spc="0" normalizeH="0" baseline="0" noProof="0" dirty="0">
                <a:ln>
                  <a:noFill/>
                </a:ln>
                <a:solidFill>
                  <a:srgbClr val="000000"/>
                </a:solidFill>
                <a:effectLst/>
                <a:uLnTx/>
                <a:uFillTx/>
                <a:latin typeface="Arial"/>
                <a:ea typeface="+mn-ea"/>
                <a:cs typeface="+mn-cs"/>
              </a:rPr>
              <a:t>= 5,399 x (1 + 7%)</a:t>
            </a:r>
            <a:br>
              <a:rPr kumimoji="0" lang="en-GB" sz="1333" b="0" i="0" u="none" strike="noStrike" kern="1200" cap="none" spc="0" normalizeH="0" baseline="0" noProof="0" dirty="0">
                <a:ln>
                  <a:noFill/>
                </a:ln>
                <a:solidFill>
                  <a:srgbClr val="000000"/>
                </a:solidFill>
                <a:effectLst/>
                <a:uLnTx/>
                <a:uFillTx/>
                <a:latin typeface="Arial"/>
                <a:ea typeface="+mn-ea"/>
                <a:cs typeface="+mn-cs"/>
              </a:rPr>
            </a:br>
            <a:r>
              <a:rPr kumimoji="0" lang="en-GB" sz="1333" b="0" i="0" u="none" strike="noStrike" kern="1200" cap="none" spc="0" normalizeH="0" baseline="0" noProof="0" dirty="0">
                <a:ln>
                  <a:noFill/>
                </a:ln>
                <a:solidFill>
                  <a:srgbClr val="000000"/>
                </a:solidFill>
                <a:effectLst/>
                <a:uLnTx/>
                <a:uFillTx/>
                <a:latin typeface="Arial"/>
                <a:ea typeface="+mn-ea"/>
                <a:cs typeface="+mn-cs"/>
              </a:rPr>
              <a:t>= 5,788</a:t>
            </a:r>
          </a:p>
        </p:txBody>
      </p:sp>
      <p:sp>
        <p:nvSpPr>
          <p:cNvPr id="19" name="Rectangle 18">
            <a:extLst>
              <a:ext uri="{FF2B5EF4-FFF2-40B4-BE49-F238E27FC236}">
                <a16:creationId xmlns:a16="http://schemas.microsoft.com/office/drawing/2014/main" id="{9BB572A5-A0F9-4584-9FAC-5C9187E22DBE}"/>
              </a:ext>
            </a:extLst>
          </p:cNvPr>
          <p:cNvSpPr>
            <a:spLocks/>
          </p:cNvSpPr>
          <p:nvPr/>
        </p:nvSpPr>
        <p:spPr>
          <a:xfrm>
            <a:off x="8130983" y="5043887"/>
            <a:ext cx="2879840" cy="944312"/>
          </a:xfrm>
          <a:prstGeom prst="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32962" rtl="0" eaLnBrk="1" fontAlgn="base" latinLnBrk="0" hangingPunct="1">
              <a:lnSpc>
                <a:spcPct val="100000"/>
              </a:lnSpc>
              <a:spcBef>
                <a:spcPct val="0"/>
              </a:spcBef>
              <a:spcAft>
                <a:spcPct val="0"/>
              </a:spcAft>
              <a:buClrTx/>
              <a:buSzTx/>
              <a:buFontTx/>
              <a:buNone/>
              <a:tabLst/>
              <a:defRPr/>
            </a:pPr>
            <a:r>
              <a:rPr kumimoji="0" lang="en-GB" sz="1333" b="0" i="0" u="none" strike="noStrike" kern="1200" cap="none" spc="0" normalizeH="0" baseline="0" noProof="0" dirty="0">
                <a:ln>
                  <a:noFill/>
                </a:ln>
                <a:solidFill>
                  <a:srgbClr val="000000"/>
                </a:solidFill>
                <a:effectLst/>
                <a:uLnTx/>
                <a:uFillTx/>
                <a:latin typeface="Arial"/>
                <a:ea typeface="+mn-ea"/>
                <a:cs typeface="+mn-cs"/>
              </a:rPr>
              <a:t>       Calculate lift (test vs. expected)</a:t>
            </a:r>
          </a:p>
          <a:p>
            <a:pPr marL="304791" marR="0" lvl="0" indent="-304791" algn="l" defTabSz="932962" rtl="0" eaLnBrk="1" fontAlgn="base" latinLnBrk="0" hangingPunct="1">
              <a:lnSpc>
                <a:spcPct val="100000"/>
              </a:lnSpc>
              <a:spcBef>
                <a:spcPct val="0"/>
              </a:spcBef>
              <a:spcAft>
                <a:spcPct val="0"/>
              </a:spcAft>
              <a:buClrTx/>
              <a:buSzTx/>
              <a:buFont typeface="+mj-lt"/>
              <a:buAutoNum type="arabicPeriod" startAt="3"/>
              <a:tabLst/>
              <a:defRPr/>
            </a:pPr>
            <a:endParaRPr kumimoji="0" lang="en-GB" sz="1333" b="0" i="0" u="none" strike="noStrike" kern="1200" cap="none" spc="0" normalizeH="0" baseline="0" noProof="0" dirty="0">
              <a:ln>
                <a:noFill/>
              </a:ln>
              <a:solidFill>
                <a:srgbClr val="000000"/>
              </a:solidFill>
              <a:effectLst/>
              <a:uLnTx/>
              <a:uFillTx/>
              <a:latin typeface="Arial"/>
              <a:ea typeface="+mn-ea"/>
              <a:cs typeface="+mn-cs"/>
            </a:endParaRPr>
          </a:p>
          <a:p>
            <a:pPr marL="304791" marR="0" lvl="0" indent="-304791" algn="l" defTabSz="932962" rtl="0" eaLnBrk="1" fontAlgn="base" latinLnBrk="0" hangingPunct="1">
              <a:lnSpc>
                <a:spcPct val="100000"/>
              </a:lnSpc>
              <a:spcBef>
                <a:spcPct val="0"/>
              </a:spcBef>
              <a:spcAft>
                <a:spcPct val="0"/>
              </a:spcAft>
              <a:buClrTx/>
              <a:buSzTx/>
              <a:buFont typeface="+mj-lt"/>
              <a:buAutoNum type="arabicPeriod" startAt="3"/>
              <a:tabLst/>
              <a:defRPr/>
            </a:pPr>
            <a:endParaRPr kumimoji="0" lang="en-GB" sz="1333" b="0" i="0" u="none" strike="noStrike" kern="1200" cap="none" spc="0" normalizeH="0" baseline="0" noProof="0" dirty="0">
              <a:ln>
                <a:noFill/>
              </a:ln>
              <a:solidFill>
                <a:srgbClr val="000000"/>
              </a:solidFill>
              <a:effectLst/>
              <a:uLnTx/>
              <a:uFillTx/>
              <a:latin typeface="Arial"/>
              <a:ea typeface="+mn-ea"/>
              <a:cs typeface="+mn-cs"/>
            </a:endParaRPr>
          </a:p>
        </p:txBody>
      </p:sp>
      <p:graphicFrame>
        <p:nvGraphicFramePr>
          <p:cNvPr id="5" name="Chart 4">
            <a:extLst>
              <a:ext uri="{FF2B5EF4-FFF2-40B4-BE49-F238E27FC236}">
                <a16:creationId xmlns:a16="http://schemas.microsoft.com/office/drawing/2014/main" id="{997610F2-5A2C-0559-CED4-92B1473E8226}"/>
              </a:ext>
            </a:extLst>
          </p:cNvPr>
          <p:cNvGraphicFramePr/>
          <p:nvPr>
            <p:custDataLst>
              <p:tags r:id="rId3"/>
            </p:custDataLst>
            <p:extLst>
              <p:ext uri="{D42A27DB-BD31-4B8C-83A1-F6EECF244321}">
                <p14:modId xmlns:p14="http://schemas.microsoft.com/office/powerpoint/2010/main" val="2430936019"/>
              </p:ext>
            </p:extLst>
          </p:nvPr>
        </p:nvGraphicFramePr>
        <p:xfrm>
          <a:off x="1241425" y="2252663"/>
          <a:ext cx="3343275" cy="2260600"/>
        </p:xfrm>
        <a:graphic>
          <a:graphicData uri="http://schemas.openxmlformats.org/drawingml/2006/chart">
            <c:chart xmlns:c="http://schemas.openxmlformats.org/drawingml/2006/chart" xmlns:r="http://schemas.openxmlformats.org/officeDocument/2006/relationships" r:id="rId120"/>
          </a:graphicData>
        </a:graphic>
      </p:graphicFrame>
      <p:sp>
        <p:nvSpPr>
          <p:cNvPr id="61" name="Text Placeholder 2">
            <a:extLst>
              <a:ext uri="{FF2B5EF4-FFF2-40B4-BE49-F238E27FC236}">
                <a16:creationId xmlns:a16="http://schemas.microsoft.com/office/drawing/2014/main" id="{A9E21BF3-DB75-4F51-A15D-ADEA5B5CAFF4}"/>
              </a:ext>
            </a:extLst>
          </p:cNvPr>
          <p:cNvSpPr>
            <a:spLocks noGrp="1"/>
          </p:cNvSpPr>
          <p:nvPr>
            <p:custDataLst>
              <p:tags r:id="rId4"/>
            </p:custDataLst>
          </p:nvPr>
        </p:nvSpPr>
        <p:spPr bwMode="gray">
          <a:xfrm>
            <a:off x="787286" y="2249489"/>
            <a:ext cx="422754"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9768C6D4-7F4C-4B5C-9004-79E543DED732}" type="datetime'''''''''''''''''''''''7,''''''''00''''''''''''''''''''''''''0'">
              <a:rPr kumimoji="0" lang="en-GB" altLang="en-US" sz="1333" b="0" i="0" u="none" strike="noStrike" kern="1200" cap="none" spc="0" normalizeH="0" baseline="0" noProof="0">
                <a:ln>
                  <a:noFill/>
                </a:ln>
                <a:solidFill>
                  <a:srgbClr val="000000"/>
                </a:solidFill>
                <a:effectLst/>
                <a:uLnTx/>
                <a:uFillTx/>
                <a:latin typeface="Arial"/>
                <a:ea typeface="+mn-ea"/>
                <a:cs typeface="+mn-cs"/>
                <a:sym typeface="+mn-lt"/>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7,000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sp>
        <p:nvSpPr>
          <p:cNvPr id="60" name="Text Placeholder 2">
            <a:extLst>
              <a:ext uri="{FF2B5EF4-FFF2-40B4-BE49-F238E27FC236}">
                <a16:creationId xmlns:a16="http://schemas.microsoft.com/office/drawing/2014/main" id="{E217580F-670F-4C00-9DDA-19AB00788438}"/>
              </a:ext>
            </a:extLst>
          </p:cNvPr>
          <p:cNvSpPr>
            <a:spLocks noGrp="1"/>
          </p:cNvSpPr>
          <p:nvPr>
            <p:custDataLst>
              <p:tags r:id="rId5"/>
            </p:custDataLst>
          </p:nvPr>
        </p:nvSpPr>
        <p:spPr bwMode="gray">
          <a:xfrm>
            <a:off x="787286" y="2668589"/>
            <a:ext cx="422754"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9FFCACD5-F539-4F53-864D-66E470AAE16C}" type="datetime'''6'',''''''''''0''''''''''''''''''''0''''''0'''">
              <a:rPr kumimoji="0" lang="en-GB" altLang="en-US" sz="1333" b="0" i="0" u="none" strike="noStrike" kern="1200" cap="none" spc="0" normalizeH="0" baseline="0" noProof="0">
                <a:ln>
                  <a:noFill/>
                </a:ln>
                <a:solidFill>
                  <a:srgbClr val="000000"/>
                </a:solidFill>
                <a:effectLst/>
                <a:uLnTx/>
                <a:uFillTx/>
                <a:latin typeface="Arial"/>
                <a:ea typeface="+mn-ea"/>
                <a:cs typeface="+mn-cs"/>
                <a:sym typeface="+mn-lt"/>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6,000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sp>
        <p:nvSpPr>
          <p:cNvPr id="59" name="Text Placeholder 2">
            <a:extLst>
              <a:ext uri="{FF2B5EF4-FFF2-40B4-BE49-F238E27FC236}">
                <a16:creationId xmlns:a16="http://schemas.microsoft.com/office/drawing/2014/main" id="{B190200C-C6F7-448F-B119-F150629B6962}"/>
              </a:ext>
            </a:extLst>
          </p:cNvPr>
          <p:cNvSpPr>
            <a:spLocks noGrp="1"/>
          </p:cNvSpPr>
          <p:nvPr>
            <p:custDataLst>
              <p:tags r:id="rId6"/>
            </p:custDataLst>
          </p:nvPr>
        </p:nvSpPr>
        <p:spPr bwMode="gray">
          <a:xfrm>
            <a:off x="787286" y="3087689"/>
            <a:ext cx="422754"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6333AF73-DAB8-498E-8BDE-2C85C80E7F0D}" type="datetime'''''''''''''''''5'',''''''0''00'''''''''''''''''">
              <a:rPr kumimoji="0" lang="en-GB" altLang="en-US" sz="1333" b="0" i="0" u="none" strike="noStrike" kern="1200" cap="none" spc="0" normalizeH="0" baseline="0" noProof="0">
                <a:ln>
                  <a:noFill/>
                </a:ln>
                <a:solidFill>
                  <a:srgbClr val="000000"/>
                </a:solidFill>
                <a:effectLst/>
                <a:uLnTx/>
                <a:uFillTx/>
                <a:latin typeface="Arial"/>
                <a:ea typeface="+mn-ea"/>
                <a:cs typeface="+mn-cs"/>
                <a:sym typeface="+mn-lt"/>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5,000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sp>
        <p:nvSpPr>
          <p:cNvPr id="58" name="Text Placeholder 2">
            <a:extLst>
              <a:ext uri="{FF2B5EF4-FFF2-40B4-BE49-F238E27FC236}">
                <a16:creationId xmlns:a16="http://schemas.microsoft.com/office/drawing/2014/main" id="{5F41941F-A579-4AB3-A5D4-AEFC5E5B74CD}"/>
              </a:ext>
            </a:extLst>
          </p:cNvPr>
          <p:cNvSpPr>
            <a:spLocks noGrp="1"/>
          </p:cNvSpPr>
          <p:nvPr>
            <p:custDataLst>
              <p:tags r:id="rId7"/>
            </p:custDataLst>
          </p:nvPr>
        </p:nvSpPr>
        <p:spPr bwMode="gray">
          <a:xfrm>
            <a:off x="787286" y="3506789"/>
            <a:ext cx="422754"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31CA759D-4A45-4F05-B27C-2039DF4363F5}" type="datetime'''''''''''''''''''''''''4'''',''''''0''''0''''0'''''''''''''">
              <a:rPr kumimoji="0" lang="en-GB" altLang="en-US" sz="1333" b="0" i="0" u="none" strike="noStrike" kern="1200" cap="none" spc="0" normalizeH="0" baseline="0" noProof="0">
                <a:ln>
                  <a:noFill/>
                </a:ln>
                <a:solidFill>
                  <a:srgbClr val="000000"/>
                </a:solidFill>
                <a:effectLst/>
                <a:uLnTx/>
                <a:uFillTx/>
                <a:latin typeface="Arial"/>
                <a:ea typeface="+mn-ea"/>
                <a:cs typeface="+mn-cs"/>
                <a:sym typeface="+mn-lt"/>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4,000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sp>
        <p:nvSpPr>
          <p:cNvPr id="57" name="Text Placeholder 2">
            <a:extLst>
              <a:ext uri="{FF2B5EF4-FFF2-40B4-BE49-F238E27FC236}">
                <a16:creationId xmlns:a16="http://schemas.microsoft.com/office/drawing/2014/main" id="{787F046B-C987-4D34-B8B9-1513363AB8CC}"/>
              </a:ext>
            </a:extLst>
          </p:cNvPr>
          <p:cNvSpPr>
            <a:spLocks noGrp="1"/>
          </p:cNvSpPr>
          <p:nvPr>
            <p:custDataLst>
              <p:tags r:id="rId8"/>
            </p:custDataLst>
          </p:nvPr>
        </p:nvSpPr>
        <p:spPr bwMode="gray">
          <a:xfrm>
            <a:off x="787286" y="3925889"/>
            <a:ext cx="422754"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3F3378C0-BB3C-49C3-9E1B-AA207417D6E3}" type="datetime'''''''''''''''''''''3'''''',''''0''''''0''0'">
              <a:rPr kumimoji="0" lang="en-GB" altLang="en-US" sz="1333" b="0" i="0" u="none" strike="noStrike" kern="1200" cap="none" spc="0" normalizeH="0" baseline="0" noProof="0">
                <a:ln>
                  <a:noFill/>
                </a:ln>
                <a:solidFill>
                  <a:srgbClr val="000000"/>
                </a:solidFill>
                <a:effectLst/>
                <a:uLnTx/>
                <a:uFillTx/>
                <a:latin typeface="Arial"/>
                <a:ea typeface="+mn-ea"/>
                <a:cs typeface="+mn-cs"/>
                <a:sym typeface="+mn-lt"/>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3,000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sp>
        <p:nvSpPr>
          <p:cNvPr id="56" name="Text Placeholder 2">
            <a:extLst>
              <a:ext uri="{FF2B5EF4-FFF2-40B4-BE49-F238E27FC236}">
                <a16:creationId xmlns:a16="http://schemas.microsoft.com/office/drawing/2014/main" id="{4969BDA9-14F9-4189-A171-27ABE369CF2C}"/>
              </a:ext>
            </a:extLst>
          </p:cNvPr>
          <p:cNvSpPr>
            <a:spLocks noGrp="1"/>
          </p:cNvSpPr>
          <p:nvPr>
            <p:custDataLst>
              <p:tags r:id="rId9"/>
            </p:custDataLst>
          </p:nvPr>
        </p:nvSpPr>
        <p:spPr bwMode="gray">
          <a:xfrm>
            <a:off x="787286" y="4344989"/>
            <a:ext cx="422754"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C94AF181-77EB-44F6-AE7D-22A396AE0A10}" type="datetime'''''''2,''''''''''''''''''''''''''0''0''0'''''''''''''">
              <a:rPr kumimoji="0" lang="en-GB" altLang="en-US" sz="1333" b="0" i="0" u="none" strike="noStrike" kern="1200" cap="none" spc="0" normalizeH="0" baseline="0" noProof="0">
                <a:ln>
                  <a:noFill/>
                </a:ln>
                <a:solidFill>
                  <a:srgbClr val="000000"/>
                </a:solidFill>
                <a:effectLst/>
                <a:uLnTx/>
                <a:uFillTx/>
                <a:latin typeface="Arial"/>
                <a:ea typeface="+mn-ea"/>
                <a:cs typeface="+mn-cs"/>
                <a:sym typeface="+mn-lt"/>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2,000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cxnSp>
        <p:nvCxnSpPr>
          <p:cNvPr id="31" name="Straight Connector 30">
            <a:extLst>
              <a:ext uri="{FF2B5EF4-FFF2-40B4-BE49-F238E27FC236}">
                <a16:creationId xmlns:a16="http://schemas.microsoft.com/office/drawing/2014/main" id="{E6A5E600-AF99-4FD3-BE7B-A38926605E5E}"/>
              </a:ext>
            </a:extLst>
          </p:cNvPr>
          <p:cNvCxnSpPr/>
          <p:nvPr>
            <p:custDataLst>
              <p:tags r:id="rId10"/>
            </p:custDataLst>
          </p:nvPr>
        </p:nvCxnSpPr>
        <p:spPr bwMode="gray">
          <a:xfrm flipV="1">
            <a:off x="3135313" y="2335213"/>
            <a:ext cx="0" cy="2074863"/>
          </a:xfrm>
          <a:prstGeom prst="line">
            <a:avLst/>
          </a:prstGeom>
          <a:ln w="952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130DD9D-A582-4827-B6BE-37DFEFEABAD4}"/>
              </a:ext>
            </a:extLst>
          </p:cNvPr>
          <p:cNvCxnSpPr/>
          <p:nvPr>
            <p:custDataLst>
              <p:tags r:id="rId11"/>
            </p:custDataLst>
          </p:nvPr>
        </p:nvCxnSpPr>
        <p:spPr bwMode="gray">
          <a:xfrm flipV="1">
            <a:off x="3429000" y="2963863"/>
            <a:ext cx="63500" cy="9048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B18C254-C7CB-4D5B-AE08-953D9B2D5562}"/>
              </a:ext>
            </a:extLst>
          </p:cNvPr>
          <p:cNvCxnSpPr/>
          <p:nvPr>
            <p:custDataLst>
              <p:tags r:id="rId12"/>
            </p:custDataLst>
          </p:nvPr>
        </p:nvCxnSpPr>
        <p:spPr bwMode="gray">
          <a:xfrm>
            <a:off x="1952625" y="2741613"/>
            <a:ext cx="103188" cy="13176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A5A91E5-26FB-4493-9BBD-F56CE38E859D}"/>
              </a:ext>
            </a:extLst>
          </p:cNvPr>
          <p:cNvCxnSpPr/>
          <p:nvPr>
            <p:custDataLst>
              <p:tags r:id="rId13"/>
            </p:custDataLst>
          </p:nvPr>
        </p:nvCxnSpPr>
        <p:spPr bwMode="gray">
          <a:xfrm flipV="1">
            <a:off x="1485901" y="2778125"/>
            <a:ext cx="61913" cy="206375"/>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855253C-2B81-4735-990C-09CB302FFB49}"/>
              </a:ext>
            </a:extLst>
          </p:cNvPr>
          <p:cNvCxnSpPr/>
          <p:nvPr>
            <p:custDataLst>
              <p:tags r:id="rId14"/>
            </p:custDataLst>
          </p:nvPr>
        </p:nvCxnSpPr>
        <p:spPr bwMode="gray">
          <a:xfrm flipV="1">
            <a:off x="3001963" y="3457575"/>
            <a:ext cx="69850" cy="688975"/>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DD8A780-FC92-4D89-A978-C2652362DF53}"/>
              </a:ext>
            </a:extLst>
          </p:cNvPr>
          <p:cNvCxnSpPr/>
          <p:nvPr>
            <p:custDataLst>
              <p:tags r:id="rId15"/>
            </p:custDataLst>
          </p:nvPr>
        </p:nvCxnSpPr>
        <p:spPr bwMode="gray">
          <a:xfrm flipV="1">
            <a:off x="4081464" y="2724150"/>
            <a:ext cx="85725" cy="9048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049A6786-ACC9-406A-ABE7-1B11D74CA542}"/>
              </a:ext>
            </a:extLst>
          </p:cNvPr>
          <p:cNvCxnSpPr/>
          <p:nvPr>
            <p:custDataLst>
              <p:tags r:id="rId16"/>
            </p:custDataLst>
          </p:nvPr>
        </p:nvCxnSpPr>
        <p:spPr bwMode="gray">
          <a:xfrm>
            <a:off x="4167188" y="2724150"/>
            <a:ext cx="46038" cy="203200"/>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9005FFD9-6781-4A20-9BC1-043977C75183}"/>
              </a:ext>
            </a:extLst>
          </p:cNvPr>
          <p:cNvCxnSpPr/>
          <p:nvPr>
            <p:custDataLst>
              <p:tags r:id="rId17"/>
            </p:custDataLst>
          </p:nvPr>
        </p:nvCxnSpPr>
        <p:spPr bwMode="gray">
          <a:xfrm>
            <a:off x="3671888" y="2994026"/>
            <a:ext cx="68263" cy="98425"/>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8F1F55C-9797-4CF2-9C1A-310953DCE69A}"/>
              </a:ext>
            </a:extLst>
          </p:cNvPr>
          <p:cNvCxnSpPr/>
          <p:nvPr>
            <p:custDataLst>
              <p:tags r:id="rId18"/>
            </p:custDataLst>
          </p:nvPr>
        </p:nvCxnSpPr>
        <p:spPr bwMode="gray">
          <a:xfrm>
            <a:off x="4397376" y="2732088"/>
            <a:ext cx="104775" cy="6826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D377DBA-BC4A-4A18-A531-52F2AF09DD6B}"/>
              </a:ext>
            </a:extLst>
          </p:cNvPr>
          <p:cNvCxnSpPr/>
          <p:nvPr>
            <p:custDataLst>
              <p:tags r:id="rId19"/>
            </p:custDataLst>
          </p:nvPr>
        </p:nvCxnSpPr>
        <p:spPr bwMode="gray">
          <a:xfrm flipV="1">
            <a:off x="2725738" y="3144839"/>
            <a:ext cx="46038" cy="390525"/>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D18DEEB-0D96-4EF9-8038-955B9A6C1C51}"/>
              </a:ext>
            </a:extLst>
          </p:cNvPr>
          <p:cNvCxnSpPr/>
          <p:nvPr>
            <p:custDataLst>
              <p:tags r:id="rId20"/>
            </p:custDataLst>
          </p:nvPr>
        </p:nvCxnSpPr>
        <p:spPr bwMode="gray">
          <a:xfrm>
            <a:off x="2933700" y="3625850"/>
            <a:ext cx="68263" cy="520700"/>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410DEE6-C8DA-4D00-B271-D071EC00314C}"/>
              </a:ext>
            </a:extLst>
          </p:cNvPr>
          <p:cNvCxnSpPr/>
          <p:nvPr>
            <p:custDataLst>
              <p:tags r:id="rId21"/>
            </p:custDataLst>
          </p:nvPr>
        </p:nvCxnSpPr>
        <p:spPr bwMode="gray">
          <a:xfrm>
            <a:off x="3313113" y="2957513"/>
            <a:ext cx="115888" cy="9683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23924D13-4B6C-438E-B849-21988065574B}"/>
              </a:ext>
            </a:extLst>
          </p:cNvPr>
          <p:cNvCxnSpPr/>
          <p:nvPr>
            <p:custDataLst>
              <p:tags r:id="rId22"/>
            </p:custDataLst>
          </p:nvPr>
        </p:nvCxnSpPr>
        <p:spPr bwMode="gray">
          <a:xfrm flipV="1">
            <a:off x="2114550" y="2759075"/>
            <a:ext cx="57150" cy="21113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6CCB143-64EA-4A42-92AC-8A34D4E20A1C}"/>
              </a:ext>
            </a:extLst>
          </p:cNvPr>
          <p:cNvCxnSpPr/>
          <p:nvPr>
            <p:custDataLst>
              <p:tags r:id="rId23"/>
            </p:custDataLst>
          </p:nvPr>
        </p:nvCxnSpPr>
        <p:spPr bwMode="gray">
          <a:xfrm flipV="1">
            <a:off x="3838576" y="2738439"/>
            <a:ext cx="28575" cy="301625"/>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81490C9D-6AF4-4D71-9994-233DF165E149}"/>
              </a:ext>
            </a:extLst>
          </p:cNvPr>
          <p:cNvCxnSpPr/>
          <p:nvPr>
            <p:custDataLst>
              <p:tags r:id="rId24"/>
            </p:custDataLst>
          </p:nvPr>
        </p:nvCxnSpPr>
        <p:spPr bwMode="gray">
          <a:xfrm flipV="1">
            <a:off x="4368800" y="2732088"/>
            <a:ext cx="28575" cy="43973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813972E-0A66-489A-A301-ED71F0650DF7}"/>
              </a:ext>
            </a:extLst>
          </p:cNvPr>
          <p:cNvCxnSpPr/>
          <p:nvPr>
            <p:custDataLst>
              <p:tags r:id="rId25"/>
            </p:custDataLst>
          </p:nvPr>
        </p:nvCxnSpPr>
        <p:spPr bwMode="gray">
          <a:xfrm>
            <a:off x="1335089" y="2816226"/>
            <a:ext cx="74613" cy="7461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BA8DBFB8-B1CA-41AB-AC57-3A3C996681EC}"/>
              </a:ext>
            </a:extLst>
          </p:cNvPr>
          <p:cNvCxnSpPr/>
          <p:nvPr>
            <p:custDataLst>
              <p:tags r:id="rId26"/>
            </p:custDataLst>
          </p:nvPr>
        </p:nvCxnSpPr>
        <p:spPr bwMode="gray">
          <a:xfrm flipV="1">
            <a:off x="3492500" y="2754313"/>
            <a:ext cx="46038" cy="209550"/>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EDBA1F5-C0E8-462E-98A1-E2CD015885DE}"/>
              </a:ext>
            </a:extLst>
          </p:cNvPr>
          <p:cNvCxnSpPr/>
          <p:nvPr>
            <p:custDataLst>
              <p:tags r:id="rId27"/>
            </p:custDataLst>
          </p:nvPr>
        </p:nvCxnSpPr>
        <p:spPr bwMode="gray">
          <a:xfrm>
            <a:off x="2771776" y="3144839"/>
            <a:ext cx="85725" cy="23336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6757CE8-9499-4E1B-B0B2-2259AFB0E9A8}"/>
              </a:ext>
            </a:extLst>
          </p:cNvPr>
          <p:cNvCxnSpPr/>
          <p:nvPr>
            <p:custDataLst>
              <p:tags r:id="rId28"/>
            </p:custDataLst>
          </p:nvPr>
        </p:nvCxnSpPr>
        <p:spPr bwMode="gray">
          <a:xfrm>
            <a:off x="2524125" y="3132138"/>
            <a:ext cx="74613" cy="139700"/>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CA3DFF27-DFBA-47CF-B725-E4FF6E1B45DA}"/>
              </a:ext>
            </a:extLst>
          </p:cNvPr>
          <p:cNvCxnSpPr/>
          <p:nvPr>
            <p:custDataLst>
              <p:tags r:id="rId29"/>
            </p:custDataLst>
          </p:nvPr>
        </p:nvCxnSpPr>
        <p:spPr bwMode="gray">
          <a:xfrm>
            <a:off x="3867151" y="2738438"/>
            <a:ext cx="87313" cy="4921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AD2C514-FC22-4028-827F-EA82B4D79797}"/>
              </a:ext>
            </a:extLst>
          </p:cNvPr>
          <p:cNvCxnSpPr/>
          <p:nvPr>
            <p:custDataLst>
              <p:tags r:id="rId30"/>
            </p:custDataLst>
          </p:nvPr>
        </p:nvCxnSpPr>
        <p:spPr bwMode="gray">
          <a:xfrm>
            <a:off x="1692275" y="2506664"/>
            <a:ext cx="63500" cy="98425"/>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87034E-D1BA-4506-A523-38F994904709}"/>
              </a:ext>
            </a:extLst>
          </p:cNvPr>
          <p:cNvCxnSpPr>
            <a:cxnSpLocks/>
          </p:cNvCxnSpPr>
          <p:nvPr>
            <p:custDataLst>
              <p:tags r:id="rId31"/>
            </p:custDataLst>
          </p:nvPr>
        </p:nvCxnSpPr>
        <p:spPr bwMode="gray">
          <a:xfrm flipV="1">
            <a:off x="2454275" y="3132138"/>
            <a:ext cx="69850" cy="7938"/>
          </a:xfrm>
          <a:prstGeom prst="line">
            <a:avLst/>
          </a:prstGeom>
          <a:ln w="3175">
            <a:solidFill>
              <a:schemeClr val="accent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628FEDE-D77D-44F1-BD17-9A4E8B620459}"/>
              </a:ext>
            </a:extLst>
          </p:cNvPr>
          <p:cNvCxnSpPr/>
          <p:nvPr>
            <p:custDataLst>
              <p:tags r:id="rId32"/>
            </p:custDataLst>
          </p:nvPr>
        </p:nvCxnSpPr>
        <p:spPr bwMode="gray">
          <a:xfrm flipV="1">
            <a:off x="1641475" y="2506663"/>
            <a:ext cx="50800" cy="11113"/>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EC0B83C-CC0D-4A2F-B08C-6C8B1A274FC2}"/>
              </a:ext>
            </a:extLst>
          </p:cNvPr>
          <p:cNvCxnSpPr/>
          <p:nvPr>
            <p:custDataLst>
              <p:tags r:id="rId33"/>
            </p:custDataLst>
          </p:nvPr>
        </p:nvCxnSpPr>
        <p:spPr bwMode="gray">
          <a:xfrm flipV="1">
            <a:off x="2655888" y="3535363"/>
            <a:ext cx="69850" cy="260350"/>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EF42879-4A3C-4980-BB70-22F19C34B6F8}"/>
              </a:ext>
            </a:extLst>
          </p:cNvPr>
          <p:cNvCxnSpPr/>
          <p:nvPr>
            <p:custDataLst>
              <p:tags r:id="rId34"/>
            </p:custDataLst>
          </p:nvPr>
        </p:nvCxnSpPr>
        <p:spPr bwMode="gray">
          <a:xfrm>
            <a:off x="2384425" y="3068638"/>
            <a:ext cx="69850" cy="7143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6C7E969-B137-4568-B8C5-EAF0FC9D1CEC}"/>
              </a:ext>
            </a:extLst>
          </p:cNvPr>
          <p:cNvCxnSpPr/>
          <p:nvPr>
            <p:custDataLst>
              <p:tags r:id="rId35"/>
            </p:custDataLst>
          </p:nvPr>
        </p:nvCxnSpPr>
        <p:spPr bwMode="gray">
          <a:xfrm>
            <a:off x="4300538" y="2901950"/>
            <a:ext cx="68263" cy="269875"/>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104A072-E6FF-4699-824E-E3C792F547D2}"/>
              </a:ext>
            </a:extLst>
          </p:cNvPr>
          <p:cNvCxnSpPr/>
          <p:nvPr>
            <p:custDataLst>
              <p:tags r:id="rId36"/>
            </p:custDataLst>
          </p:nvPr>
        </p:nvCxnSpPr>
        <p:spPr bwMode="gray">
          <a:xfrm>
            <a:off x="1409699" y="2890838"/>
            <a:ext cx="76200" cy="9366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E9FA6C4-5FC5-4C16-9DB6-077AFFCE83E5}"/>
              </a:ext>
            </a:extLst>
          </p:cNvPr>
          <p:cNvCxnSpPr/>
          <p:nvPr>
            <p:custDataLst>
              <p:tags r:id="rId37"/>
            </p:custDataLst>
          </p:nvPr>
        </p:nvCxnSpPr>
        <p:spPr bwMode="gray">
          <a:xfrm>
            <a:off x="1755775" y="2605088"/>
            <a:ext cx="92075" cy="13176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81F1572-AD36-4564-9DA7-72AD6F6B99F0}"/>
              </a:ext>
            </a:extLst>
          </p:cNvPr>
          <p:cNvCxnSpPr/>
          <p:nvPr>
            <p:custDataLst>
              <p:tags r:id="rId38"/>
            </p:custDataLst>
          </p:nvPr>
        </p:nvCxnSpPr>
        <p:spPr bwMode="gray">
          <a:xfrm>
            <a:off x="2171701" y="2759075"/>
            <a:ext cx="74613" cy="9048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F52E73E-1636-4DD7-9E4C-186186849369}"/>
              </a:ext>
            </a:extLst>
          </p:cNvPr>
          <p:cNvCxnSpPr/>
          <p:nvPr>
            <p:custDataLst>
              <p:tags r:id="rId39"/>
            </p:custDataLst>
          </p:nvPr>
        </p:nvCxnSpPr>
        <p:spPr bwMode="gray">
          <a:xfrm>
            <a:off x="3954464" y="2787651"/>
            <a:ext cx="79375" cy="8731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D2BF24C-56DE-4158-9E3C-131A62180184}"/>
              </a:ext>
            </a:extLst>
          </p:cNvPr>
          <p:cNvCxnSpPr/>
          <p:nvPr>
            <p:custDataLst>
              <p:tags r:id="rId40"/>
            </p:custDataLst>
          </p:nvPr>
        </p:nvCxnSpPr>
        <p:spPr bwMode="gray">
          <a:xfrm>
            <a:off x="2246313" y="2849563"/>
            <a:ext cx="74613" cy="10636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2A4BD0E-08B2-49F7-B35C-85C2727AAF3A}"/>
              </a:ext>
            </a:extLst>
          </p:cNvPr>
          <p:cNvCxnSpPr/>
          <p:nvPr>
            <p:custDataLst>
              <p:tags r:id="rId41"/>
            </p:custDataLst>
          </p:nvPr>
        </p:nvCxnSpPr>
        <p:spPr bwMode="gray">
          <a:xfrm>
            <a:off x="2055812" y="2873375"/>
            <a:ext cx="58738" cy="9683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1DFCC03-CE45-422A-B9BA-003A759AD444}"/>
              </a:ext>
            </a:extLst>
          </p:cNvPr>
          <p:cNvCxnSpPr/>
          <p:nvPr>
            <p:custDataLst>
              <p:tags r:id="rId42"/>
            </p:custDataLst>
          </p:nvPr>
        </p:nvCxnSpPr>
        <p:spPr bwMode="gray">
          <a:xfrm>
            <a:off x="3290888" y="2847975"/>
            <a:ext cx="22225" cy="10953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B86734C-02B7-495A-B78A-2980775D3AA0}"/>
              </a:ext>
            </a:extLst>
          </p:cNvPr>
          <p:cNvCxnSpPr/>
          <p:nvPr>
            <p:custDataLst>
              <p:tags r:id="rId43"/>
            </p:custDataLst>
          </p:nvPr>
        </p:nvCxnSpPr>
        <p:spPr bwMode="gray">
          <a:xfrm>
            <a:off x="3538539" y="2754313"/>
            <a:ext cx="74613" cy="11588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7CC2B09-9638-41E5-9F75-9476B0DF1EAA}"/>
              </a:ext>
            </a:extLst>
          </p:cNvPr>
          <p:cNvCxnSpPr/>
          <p:nvPr>
            <p:custDataLst>
              <p:tags r:id="rId44"/>
            </p:custDataLst>
          </p:nvPr>
        </p:nvCxnSpPr>
        <p:spPr bwMode="gray">
          <a:xfrm>
            <a:off x="2598738" y="3271839"/>
            <a:ext cx="57150" cy="523875"/>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7059921-D68C-4D94-8642-2C841840DF37}"/>
              </a:ext>
            </a:extLst>
          </p:cNvPr>
          <p:cNvCxnSpPr/>
          <p:nvPr>
            <p:custDataLst>
              <p:tags r:id="rId45"/>
            </p:custDataLst>
          </p:nvPr>
        </p:nvCxnSpPr>
        <p:spPr bwMode="gray">
          <a:xfrm>
            <a:off x="3613149" y="2870201"/>
            <a:ext cx="58738" cy="123825"/>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656C701-0D51-4C9F-9F5F-DC520567D6BB}"/>
              </a:ext>
            </a:extLst>
          </p:cNvPr>
          <p:cNvCxnSpPr/>
          <p:nvPr>
            <p:custDataLst>
              <p:tags r:id="rId46"/>
            </p:custDataLst>
          </p:nvPr>
        </p:nvCxnSpPr>
        <p:spPr bwMode="gray">
          <a:xfrm flipV="1">
            <a:off x="4213226" y="2901950"/>
            <a:ext cx="87313" cy="25400"/>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28428C1E-E693-4F60-A3B5-59841AC179CA}"/>
              </a:ext>
            </a:extLst>
          </p:cNvPr>
          <p:cNvCxnSpPr/>
          <p:nvPr>
            <p:custDataLst>
              <p:tags r:id="rId47"/>
            </p:custDataLst>
          </p:nvPr>
        </p:nvCxnSpPr>
        <p:spPr bwMode="gray">
          <a:xfrm flipV="1">
            <a:off x="4033838" y="2814638"/>
            <a:ext cx="47625" cy="60325"/>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15AD29F4-B504-41AF-A067-2F9304C169D5}"/>
              </a:ext>
            </a:extLst>
          </p:cNvPr>
          <p:cNvCxnSpPr/>
          <p:nvPr>
            <p:custDataLst>
              <p:tags r:id="rId48"/>
            </p:custDataLst>
          </p:nvPr>
        </p:nvCxnSpPr>
        <p:spPr bwMode="gray">
          <a:xfrm flipV="1">
            <a:off x="3203576" y="2847975"/>
            <a:ext cx="87313" cy="25558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46E8907-E195-4A00-9656-BB3CCF761BE9}"/>
              </a:ext>
            </a:extLst>
          </p:cNvPr>
          <p:cNvCxnSpPr/>
          <p:nvPr>
            <p:custDataLst>
              <p:tags r:id="rId49"/>
            </p:custDataLst>
          </p:nvPr>
        </p:nvCxnSpPr>
        <p:spPr bwMode="gray">
          <a:xfrm>
            <a:off x="2857499" y="3378200"/>
            <a:ext cx="76200" cy="247650"/>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59D4CF84-3D06-4A43-88AC-E103C2E7D306}"/>
              </a:ext>
            </a:extLst>
          </p:cNvPr>
          <p:cNvCxnSpPr/>
          <p:nvPr>
            <p:custDataLst>
              <p:tags r:id="rId50"/>
            </p:custDataLst>
          </p:nvPr>
        </p:nvCxnSpPr>
        <p:spPr bwMode="gray">
          <a:xfrm>
            <a:off x="1847851" y="2736850"/>
            <a:ext cx="104775" cy="476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13DFBE6E-2016-4251-85D6-47F95B7C901F}"/>
              </a:ext>
            </a:extLst>
          </p:cNvPr>
          <p:cNvCxnSpPr/>
          <p:nvPr>
            <p:custDataLst>
              <p:tags r:id="rId51"/>
            </p:custDataLst>
          </p:nvPr>
        </p:nvCxnSpPr>
        <p:spPr bwMode="gray">
          <a:xfrm>
            <a:off x="2320925" y="2955926"/>
            <a:ext cx="63500" cy="11271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31B1A7E-F58B-46FB-9515-247F3C778CE2}"/>
              </a:ext>
            </a:extLst>
          </p:cNvPr>
          <p:cNvCxnSpPr/>
          <p:nvPr>
            <p:custDataLst>
              <p:tags r:id="rId52"/>
            </p:custDataLst>
          </p:nvPr>
        </p:nvCxnSpPr>
        <p:spPr bwMode="gray">
          <a:xfrm flipV="1">
            <a:off x="1547813" y="2517775"/>
            <a:ext cx="93663" cy="260350"/>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801665F-017B-4AC6-9E47-4FEB14E560E4}"/>
              </a:ext>
            </a:extLst>
          </p:cNvPr>
          <p:cNvCxnSpPr/>
          <p:nvPr>
            <p:custDataLst>
              <p:tags r:id="rId53"/>
            </p:custDataLst>
          </p:nvPr>
        </p:nvCxnSpPr>
        <p:spPr bwMode="gray">
          <a:xfrm flipV="1">
            <a:off x="3740150" y="3040063"/>
            <a:ext cx="98425" cy="52388"/>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D3104F08-5E49-487E-8BC7-4CDACAB54790}"/>
              </a:ext>
            </a:extLst>
          </p:cNvPr>
          <p:cNvCxnSpPr/>
          <p:nvPr>
            <p:custDataLst>
              <p:tags r:id="rId54"/>
            </p:custDataLst>
          </p:nvPr>
        </p:nvCxnSpPr>
        <p:spPr bwMode="gray">
          <a:xfrm flipV="1">
            <a:off x="3071813" y="3103563"/>
            <a:ext cx="131763" cy="354013"/>
          </a:xfrm>
          <a:prstGeom prst="line">
            <a:avLst/>
          </a:prstGeom>
          <a:ln w="9525">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7" name="Chart 6">
            <a:extLst>
              <a:ext uri="{FF2B5EF4-FFF2-40B4-BE49-F238E27FC236}">
                <a16:creationId xmlns:a16="http://schemas.microsoft.com/office/drawing/2014/main" id="{4474A0D3-4332-208A-895B-3CF1B79C26A6}"/>
              </a:ext>
            </a:extLst>
          </p:cNvPr>
          <p:cNvGraphicFramePr/>
          <p:nvPr>
            <p:custDataLst>
              <p:tags r:id="rId55"/>
            </p:custDataLst>
            <p:extLst>
              <p:ext uri="{D42A27DB-BD31-4B8C-83A1-F6EECF244321}">
                <p14:modId xmlns:p14="http://schemas.microsoft.com/office/powerpoint/2010/main" val="3139068558"/>
              </p:ext>
            </p:extLst>
          </p:nvPr>
        </p:nvGraphicFramePr>
        <p:xfrm>
          <a:off x="6554788" y="2252663"/>
          <a:ext cx="3343275" cy="2260600"/>
        </p:xfrm>
        <a:graphic>
          <a:graphicData uri="http://schemas.openxmlformats.org/drawingml/2006/chart">
            <c:chart xmlns:c="http://schemas.openxmlformats.org/drawingml/2006/chart" xmlns:r="http://schemas.openxmlformats.org/officeDocument/2006/relationships" r:id="rId121"/>
          </a:graphicData>
        </a:graphic>
      </p:graphicFrame>
      <p:sp>
        <p:nvSpPr>
          <p:cNvPr id="154" name="Text Placeholder 2">
            <a:extLst>
              <a:ext uri="{FF2B5EF4-FFF2-40B4-BE49-F238E27FC236}">
                <a16:creationId xmlns:a16="http://schemas.microsoft.com/office/drawing/2014/main" id="{1DC31621-8362-484A-9355-274C97E3AB62}"/>
              </a:ext>
            </a:extLst>
          </p:cNvPr>
          <p:cNvSpPr>
            <a:spLocks noGrp="1"/>
          </p:cNvSpPr>
          <p:nvPr>
            <p:custDataLst>
              <p:tags r:id="rId56"/>
            </p:custDataLst>
          </p:nvPr>
        </p:nvSpPr>
        <p:spPr bwMode="gray">
          <a:xfrm>
            <a:off x="6100764" y="2668589"/>
            <a:ext cx="4222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A1713365-1479-4907-B0C6-B332B67BFA23}" type="datetime'6'''''''''',''''0''0''''''''''''''''''''''''''0'''''">
              <a:rPr kumimoji="0" lang="en-GB" altLang="en-US" sz="1333" b="0" i="0" u="none" strike="noStrike" kern="1200" cap="none" spc="0" normalizeH="0" baseline="0" noProof="0">
                <a:ln>
                  <a:noFill/>
                </a:ln>
                <a:solidFill>
                  <a:srgbClr val="000000"/>
                </a:solidFill>
                <a:effectLst/>
                <a:uLnTx/>
                <a:uFillTx/>
                <a:latin typeface="Arial"/>
                <a:ea typeface="+mn-ea"/>
                <a:cs typeface="+mn-cs"/>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6,000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sp>
        <p:nvSpPr>
          <p:cNvPr id="156" name="Text Placeholder 2">
            <a:extLst>
              <a:ext uri="{FF2B5EF4-FFF2-40B4-BE49-F238E27FC236}">
                <a16:creationId xmlns:a16="http://schemas.microsoft.com/office/drawing/2014/main" id="{C1E1E5A3-4A76-4EB8-A9A4-381544FCD270}"/>
              </a:ext>
            </a:extLst>
          </p:cNvPr>
          <p:cNvSpPr>
            <a:spLocks noGrp="1"/>
          </p:cNvSpPr>
          <p:nvPr>
            <p:custDataLst>
              <p:tags r:id="rId57"/>
            </p:custDataLst>
          </p:nvPr>
        </p:nvSpPr>
        <p:spPr bwMode="gray">
          <a:xfrm>
            <a:off x="6100764" y="3087689"/>
            <a:ext cx="4222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498804C9-46F1-43FF-93F9-E37353E2421E}" type="datetime'''''''''''5'',''''''''''0''''''''''''''''0''''0'''''''''''">
              <a:rPr kumimoji="0" lang="en-GB" altLang="en-US" sz="1333" b="0" i="0" u="none" strike="noStrike" kern="1200" cap="none" spc="0" normalizeH="0" baseline="0" noProof="0">
                <a:ln>
                  <a:noFill/>
                </a:ln>
                <a:solidFill>
                  <a:srgbClr val="000000"/>
                </a:solidFill>
                <a:effectLst/>
                <a:uLnTx/>
                <a:uFillTx/>
                <a:latin typeface="Arial"/>
                <a:ea typeface="+mn-ea"/>
                <a:cs typeface="+mn-cs"/>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5,000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sp>
        <p:nvSpPr>
          <p:cNvPr id="153" name="Text Placeholder 2">
            <a:extLst>
              <a:ext uri="{FF2B5EF4-FFF2-40B4-BE49-F238E27FC236}">
                <a16:creationId xmlns:a16="http://schemas.microsoft.com/office/drawing/2014/main" id="{070770D2-70BA-47BC-9A89-8FA23F815DC2}"/>
              </a:ext>
            </a:extLst>
          </p:cNvPr>
          <p:cNvSpPr>
            <a:spLocks noGrp="1"/>
          </p:cNvSpPr>
          <p:nvPr>
            <p:custDataLst>
              <p:tags r:id="rId58"/>
            </p:custDataLst>
          </p:nvPr>
        </p:nvSpPr>
        <p:spPr bwMode="gray">
          <a:xfrm>
            <a:off x="6100764" y="3506789"/>
            <a:ext cx="4222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931B7EFA-2323-470D-A70C-2A514C806FDB}" type="datetime'''''''''''''''''''''''''''''4'''''''',''''0''''''0''0'">
              <a:rPr kumimoji="0" lang="en-GB" altLang="en-US" sz="1333" b="0" i="0" u="none" strike="noStrike" kern="1200" cap="none" spc="0" normalizeH="0" baseline="0" noProof="0">
                <a:ln>
                  <a:noFill/>
                </a:ln>
                <a:solidFill>
                  <a:srgbClr val="000000"/>
                </a:solidFill>
                <a:effectLst/>
                <a:uLnTx/>
                <a:uFillTx/>
                <a:latin typeface="Arial"/>
                <a:ea typeface="+mn-ea"/>
                <a:cs typeface="+mn-cs"/>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4,000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sp>
        <p:nvSpPr>
          <p:cNvPr id="151" name="Text Placeholder 2">
            <a:extLst>
              <a:ext uri="{FF2B5EF4-FFF2-40B4-BE49-F238E27FC236}">
                <a16:creationId xmlns:a16="http://schemas.microsoft.com/office/drawing/2014/main" id="{26D651A3-44BA-47D7-AF91-289ED189E505}"/>
              </a:ext>
            </a:extLst>
          </p:cNvPr>
          <p:cNvSpPr>
            <a:spLocks noGrp="1"/>
          </p:cNvSpPr>
          <p:nvPr>
            <p:custDataLst>
              <p:tags r:id="rId59"/>
            </p:custDataLst>
          </p:nvPr>
        </p:nvSpPr>
        <p:spPr bwMode="gray">
          <a:xfrm>
            <a:off x="6100764" y="2249489"/>
            <a:ext cx="4222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8AB3FF4F-1E2B-422B-A4CE-5C13CED48304}" type="datetime'7'',''''''''''''''''''''0''''''''0''''''''''''0'''''''''''''''">
              <a:rPr kumimoji="0" lang="en-GB" altLang="en-US" sz="1333" b="0" i="0" u="none" strike="noStrike" kern="1200" cap="none" spc="0" normalizeH="0" baseline="0" noProof="0">
                <a:ln>
                  <a:noFill/>
                </a:ln>
                <a:solidFill>
                  <a:srgbClr val="000000"/>
                </a:solidFill>
                <a:effectLst/>
                <a:uLnTx/>
                <a:uFillTx/>
                <a:latin typeface="Arial"/>
                <a:ea typeface="+mn-ea"/>
                <a:cs typeface="+mn-cs"/>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7,000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sp>
        <p:nvSpPr>
          <p:cNvPr id="158" name="Text Placeholder 2">
            <a:extLst>
              <a:ext uri="{FF2B5EF4-FFF2-40B4-BE49-F238E27FC236}">
                <a16:creationId xmlns:a16="http://schemas.microsoft.com/office/drawing/2014/main" id="{7842AB69-2CD9-4896-A6BC-7EB9C4CB4F5F}"/>
              </a:ext>
            </a:extLst>
          </p:cNvPr>
          <p:cNvSpPr>
            <a:spLocks noGrp="1"/>
          </p:cNvSpPr>
          <p:nvPr>
            <p:custDataLst>
              <p:tags r:id="rId60"/>
            </p:custDataLst>
          </p:nvPr>
        </p:nvSpPr>
        <p:spPr bwMode="gray">
          <a:xfrm>
            <a:off x="6100764" y="4344989"/>
            <a:ext cx="4222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8D35F1C4-52C6-43F5-8EF0-17CF52DABB3E}" type="datetime'''''''''''''''''''2'''''''''''''''''',''''''''000'''''">
              <a:rPr kumimoji="0" lang="en-GB" altLang="en-US" sz="1333" b="0" i="0" u="none" strike="noStrike" kern="1200" cap="none" spc="0" normalizeH="0" baseline="0" noProof="0">
                <a:ln>
                  <a:noFill/>
                </a:ln>
                <a:solidFill>
                  <a:srgbClr val="000000"/>
                </a:solidFill>
                <a:effectLst/>
                <a:uLnTx/>
                <a:uFillTx/>
                <a:latin typeface="Arial"/>
                <a:ea typeface="+mn-ea"/>
                <a:cs typeface="+mn-cs"/>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2,000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sp>
        <p:nvSpPr>
          <p:cNvPr id="150" name="Text Placeholder 2">
            <a:extLst>
              <a:ext uri="{FF2B5EF4-FFF2-40B4-BE49-F238E27FC236}">
                <a16:creationId xmlns:a16="http://schemas.microsoft.com/office/drawing/2014/main" id="{B62BC09C-6488-4B18-AE5D-36F65D1D26FF}"/>
              </a:ext>
            </a:extLst>
          </p:cNvPr>
          <p:cNvSpPr>
            <a:spLocks noGrp="1"/>
          </p:cNvSpPr>
          <p:nvPr>
            <p:custDataLst>
              <p:tags r:id="rId61"/>
            </p:custDataLst>
          </p:nvPr>
        </p:nvSpPr>
        <p:spPr bwMode="gray">
          <a:xfrm>
            <a:off x="6100764" y="3925889"/>
            <a:ext cx="422275" cy="182563"/>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685145" rtl="0" eaLnBrk="1" fontAlgn="base" hangingPunct="1">
              <a:spcBef>
                <a:spcPct val="0"/>
              </a:spcBef>
              <a:spcAft>
                <a:spcPct val="0"/>
              </a:spcAft>
              <a:buClr>
                <a:schemeClr val="tx2"/>
              </a:buClr>
              <a:buSzPct val="100000"/>
              <a:defRPr lang="x-none" sz="1600" baseline="0">
                <a:solidFill>
                  <a:schemeClr val="tx1"/>
                </a:solidFill>
                <a:latin typeface="+mn-lt"/>
                <a:ea typeface="+mn-ea"/>
                <a:cs typeface="+mn-cs"/>
              </a:defRPr>
            </a:lvl1pPr>
            <a:lvl2pPr marL="148205" indent="-146990" algn="l" defTabSz="685145" rtl="0" eaLnBrk="1" fontAlgn="base" hangingPunct="1">
              <a:spcBef>
                <a:spcPct val="0"/>
              </a:spcBef>
              <a:spcAft>
                <a:spcPct val="0"/>
              </a:spcAft>
              <a:buClr>
                <a:schemeClr val="tx2"/>
              </a:buClr>
              <a:buSzPct val="125000"/>
              <a:buFont typeface="Arial" panose="020B0604020202020204" pitchFamily="34" charset="0"/>
              <a:buChar char="•"/>
              <a:defRPr lang="x-none" sz="1600" baseline="0">
                <a:solidFill>
                  <a:schemeClr val="tx1"/>
                </a:solidFill>
                <a:latin typeface="+mn-lt"/>
              </a:defRPr>
            </a:lvl2pPr>
            <a:lvl3pPr marL="349861" indent="-200441" algn="l" defTabSz="685145" rtl="0" eaLnBrk="1" fontAlgn="base" hangingPunct="1">
              <a:spcBef>
                <a:spcPct val="0"/>
              </a:spcBef>
              <a:spcAft>
                <a:spcPct val="0"/>
              </a:spcAft>
              <a:buClr>
                <a:schemeClr val="tx2"/>
              </a:buClr>
              <a:buSzPct val="120000"/>
              <a:buFont typeface="Arial" charset="0"/>
              <a:buChar char="–"/>
              <a:defRPr lang="x-none" sz="1600" baseline="0">
                <a:solidFill>
                  <a:schemeClr val="tx1"/>
                </a:solidFill>
                <a:latin typeface="+mn-lt"/>
              </a:defRPr>
            </a:lvl3pPr>
            <a:lvl4pPr marL="470126" indent="-119050" algn="l" defTabSz="685145" rtl="0" eaLnBrk="1" fontAlgn="base" hangingPunct="1">
              <a:spcBef>
                <a:spcPct val="0"/>
              </a:spcBef>
              <a:spcAft>
                <a:spcPct val="0"/>
              </a:spcAft>
              <a:buClr>
                <a:schemeClr val="tx2"/>
              </a:buClr>
              <a:buSzPct val="100000"/>
              <a:buFont typeface="Arial" panose="020B0604020202020204" pitchFamily="34" charset="0"/>
              <a:buChar char="•"/>
              <a:defRPr lang="x-none" sz="1600" baseline="0">
                <a:solidFill>
                  <a:schemeClr val="tx1"/>
                </a:solidFill>
                <a:latin typeface="+mn-lt"/>
              </a:defRPr>
            </a:lvl4pPr>
            <a:lvl5pPr marL="573772" indent="-99614" algn="l" defTabSz="685145" rtl="0" eaLnBrk="1" fontAlgn="base" hangingPunct="1">
              <a:spcBef>
                <a:spcPct val="0"/>
              </a:spcBef>
              <a:spcAft>
                <a:spcPct val="0"/>
              </a:spcAft>
              <a:buClr>
                <a:schemeClr val="tx2"/>
              </a:buClr>
              <a:buSzPct val="89000"/>
              <a:buFont typeface="Arial" charset="0"/>
              <a:buChar char="-"/>
              <a:defRPr lang="x-none" sz="1600" baseline="0">
                <a:solidFill>
                  <a:schemeClr val="tx1"/>
                </a:solidFill>
                <a:latin typeface="+mn-lt"/>
              </a:defRPr>
            </a:lvl5pPr>
            <a:lvl6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lang="x-none" sz="1224" baseline="0">
                <a:solidFill>
                  <a:schemeClr val="tx1"/>
                </a:solidFill>
                <a:latin typeface="+mn-lt"/>
              </a:defRPr>
            </a:lvl9pPr>
          </a:lstStyle>
          <a:p>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fld id="{84F3E02A-71E3-4F85-9CAE-79CC7601EB4E}" type="datetime'''''''''''''''''''''3'''''''',''''''''''0''''00'''''">
              <a:rPr kumimoji="0" lang="en-GB" altLang="en-US" sz="1333" b="0" i="0" u="none" strike="noStrike" kern="1200" cap="none" spc="0" normalizeH="0" baseline="0" noProof="0">
                <a:ln>
                  <a:noFill/>
                </a:ln>
                <a:solidFill>
                  <a:srgbClr val="000000"/>
                </a:solidFill>
                <a:effectLst/>
                <a:uLnTx/>
                <a:uFillTx/>
                <a:latin typeface="Arial"/>
                <a:ea typeface="+mn-ea"/>
                <a:cs typeface="+mn-cs"/>
              </a:rPr>
              <a:pPr marL="0" marR="0" lvl="0" indent="0" algn="r" defTabSz="699053" rtl="0" eaLnBrk="1" fontAlgn="base" latinLnBrk="0" hangingPunct="1">
                <a:lnSpc>
                  <a:spcPct val="90000"/>
                </a:lnSpc>
                <a:spcBef>
                  <a:spcPct val="0"/>
                </a:spcBef>
                <a:spcAft>
                  <a:spcPct val="0"/>
                </a:spcAft>
                <a:buClr>
                  <a:srgbClr val="000000"/>
                </a:buClr>
                <a:buSzPct val="100000"/>
                <a:buFontTx/>
                <a:buNone/>
                <a:tabLst/>
                <a:defRPr/>
              </a:pPr>
              <a:t>3,000</a:t>
            </a:fld>
            <a:endParaRPr kumimoji="0" lang="en-GB" sz="1333" b="0" i="0" u="none" strike="noStrike" kern="1200" cap="none" spc="0" normalizeH="0" baseline="0" noProof="0" dirty="0">
              <a:ln>
                <a:noFill/>
              </a:ln>
              <a:solidFill>
                <a:srgbClr val="000000"/>
              </a:solidFill>
              <a:effectLst/>
              <a:uLnTx/>
              <a:uFillTx/>
              <a:latin typeface="Arial"/>
              <a:ea typeface="+mn-ea"/>
              <a:cs typeface="+mn-cs"/>
              <a:sym typeface="+mn-lt"/>
            </a:endParaRPr>
          </a:p>
        </p:txBody>
      </p:sp>
      <p:cxnSp>
        <p:nvCxnSpPr>
          <p:cNvPr id="34" name="Straight Connector 33">
            <a:extLst>
              <a:ext uri="{FF2B5EF4-FFF2-40B4-BE49-F238E27FC236}">
                <a16:creationId xmlns:a16="http://schemas.microsoft.com/office/drawing/2014/main" id="{D9F46DFA-D037-4C67-9449-7D7187F286CC}"/>
              </a:ext>
            </a:extLst>
          </p:cNvPr>
          <p:cNvCxnSpPr/>
          <p:nvPr>
            <p:custDataLst>
              <p:tags r:id="rId62"/>
            </p:custDataLst>
          </p:nvPr>
        </p:nvCxnSpPr>
        <p:spPr bwMode="gray">
          <a:xfrm>
            <a:off x="8442325" y="2355850"/>
            <a:ext cx="0" cy="2033588"/>
          </a:xfrm>
          <a:prstGeom prst="line">
            <a:avLst/>
          </a:prstGeom>
          <a:ln w="9525">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B705D0D-087D-4C93-A7B8-826622C429E7}"/>
              </a:ext>
            </a:extLst>
          </p:cNvPr>
          <p:cNvCxnSpPr/>
          <p:nvPr>
            <p:custDataLst>
              <p:tags r:id="rId63"/>
            </p:custDataLst>
          </p:nvPr>
        </p:nvCxnSpPr>
        <p:spPr bwMode="gray">
          <a:xfrm flipV="1">
            <a:off x="8726488" y="2840038"/>
            <a:ext cx="69850" cy="14287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7766EF5-2710-48E7-B3EE-F48182FE33FC}"/>
              </a:ext>
            </a:extLst>
          </p:cNvPr>
          <p:cNvCxnSpPr/>
          <p:nvPr>
            <p:custDataLst>
              <p:tags r:id="rId64"/>
            </p:custDataLst>
          </p:nvPr>
        </p:nvCxnSpPr>
        <p:spPr bwMode="gray">
          <a:xfrm>
            <a:off x="7585075" y="2774951"/>
            <a:ext cx="68263" cy="14922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7F3A2C7-66A2-49D9-B926-F6ED59DB293D}"/>
              </a:ext>
            </a:extLst>
          </p:cNvPr>
          <p:cNvCxnSpPr/>
          <p:nvPr>
            <p:custDataLst>
              <p:tags r:id="rId65"/>
            </p:custDataLst>
          </p:nvPr>
        </p:nvCxnSpPr>
        <p:spPr bwMode="gray">
          <a:xfrm>
            <a:off x="9739313" y="2611438"/>
            <a:ext cx="76200" cy="8255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832846B-431D-4BC6-9465-50CD0077C7F5}"/>
              </a:ext>
            </a:extLst>
          </p:cNvPr>
          <p:cNvCxnSpPr/>
          <p:nvPr>
            <p:custDataLst>
              <p:tags r:id="rId66"/>
            </p:custDataLst>
          </p:nvPr>
        </p:nvCxnSpPr>
        <p:spPr bwMode="gray">
          <a:xfrm>
            <a:off x="6710363" y="2733675"/>
            <a:ext cx="66675" cy="131763"/>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5C05443-9A19-4D03-BA05-C1A6417FBED5}"/>
              </a:ext>
            </a:extLst>
          </p:cNvPr>
          <p:cNvCxnSpPr/>
          <p:nvPr>
            <p:custDataLst>
              <p:tags r:id="rId67"/>
            </p:custDataLst>
          </p:nvPr>
        </p:nvCxnSpPr>
        <p:spPr bwMode="gray">
          <a:xfrm>
            <a:off x="8583613" y="2720975"/>
            <a:ext cx="76200" cy="12700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8CBE1F4-FD59-4430-BB3A-048F78DB7D50}"/>
              </a:ext>
            </a:extLst>
          </p:cNvPr>
          <p:cNvCxnSpPr/>
          <p:nvPr>
            <p:custDataLst>
              <p:tags r:id="rId68"/>
            </p:custDataLst>
          </p:nvPr>
        </p:nvCxnSpPr>
        <p:spPr bwMode="gray">
          <a:xfrm>
            <a:off x="9463088" y="2570163"/>
            <a:ext cx="61913" cy="20955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EB70D1A-1FA9-4DDE-BEF4-8846F0D6DAB0}"/>
              </a:ext>
            </a:extLst>
          </p:cNvPr>
          <p:cNvCxnSpPr/>
          <p:nvPr>
            <p:custDataLst>
              <p:tags r:id="rId69"/>
            </p:custDataLst>
          </p:nvPr>
        </p:nvCxnSpPr>
        <p:spPr bwMode="gray">
          <a:xfrm flipV="1">
            <a:off x="7775576" y="3100388"/>
            <a:ext cx="60325" cy="3810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E698282A-C09D-4C18-BCAF-9C5E18C75067}"/>
              </a:ext>
            </a:extLst>
          </p:cNvPr>
          <p:cNvCxnSpPr/>
          <p:nvPr>
            <p:custDataLst>
              <p:tags r:id="rId70"/>
            </p:custDataLst>
          </p:nvPr>
        </p:nvCxnSpPr>
        <p:spPr bwMode="gray">
          <a:xfrm flipV="1">
            <a:off x="9350375" y="2611438"/>
            <a:ext cx="44450" cy="12700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3CE761A-822E-458F-9BD8-A8FC79F8ABF5}"/>
              </a:ext>
            </a:extLst>
          </p:cNvPr>
          <p:cNvCxnSpPr/>
          <p:nvPr>
            <p:custDataLst>
              <p:tags r:id="rId71"/>
            </p:custDataLst>
          </p:nvPr>
        </p:nvCxnSpPr>
        <p:spPr bwMode="gray">
          <a:xfrm flipV="1">
            <a:off x="6843713" y="2725738"/>
            <a:ext cx="61913" cy="24447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8C23DDF-D668-4EC8-BDA7-9D3C4DB8EF23}"/>
              </a:ext>
            </a:extLst>
          </p:cNvPr>
          <p:cNvCxnSpPr/>
          <p:nvPr>
            <p:custDataLst>
              <p:tags r:id="rId72"/>
            </p:custDataLst>
          </p:nvPr>
        </p:nvCxnSpPr>
        <p:spPr bwMode="gray">
          <a:xfrm>
            <a:off x="7923214" y="3260725"/>
            <a:ext cx="47625" cy="56673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26E15E6-1D87-41ED-9C4C-5C49372D06FA}"/>
              </a:ext>
            </a:extLst>
          </p:cNvPr>
          <p:cNvCxnSpPr/>
          <p:nvPr>
            <p:custDataLst>
              <p:tags r:id="rId73"/>
            </p:custDataLst>
          </p:nvPr>
        </p:nvCxnSpPr>
        <p:spPr bwMode="gray">
          <a:xfrm>
            <a:off x="8988425" y="2814639"/>
            <a:ext cx="84138" cy="15557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EB72DE1-DC3C-4EF5-9E60-EB62FA180C12}"/>
              </a:ext>
            </a:extLst>
          </p:cNvPr>
          <p:cNvCxnSpPr/>
          <p:nvPr>
            <p:custDataLst>
              <p:tags r:id="rId74"/>
            </p:custDataLst>
          </p:nvPr>
        </p:nvCxnSpPr>
        <p:spPr bwMode="gray">
          <a:xfrm>
            <a:off x="9258300" y="2630488"/>
            <a:ext cx="92075" cy="10795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155BAD2-3DF1-453F-9BAB-4A382C15D9FD}"/>
              </a:ext>
            </a:extLst>
          </p:cNvPr>
          <p:cNvCxnSpPr/>
          <p:nvPr>
            <p:custDataLst>
              <p:tags r:id="rId75"/>
            </p:custDataLst>
          </p:nvPr>
        </p:nvCxnSpPr>
        <p:spPr bwMode="gray">
          <a:xfrm flipV="1">
            <a:off x="9124950" y="2551113"/>
            <a:ext cx="77788" cy="31908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CF45E414-44E1-4577-B44B-F6667A52F9FE}"/>
              </a:ext>
            </a:extLst>
          </p:cNvPr>
          <p:cNvCxnSpPr/>
          <p:nvPr>
            <p:custDataLst>
              <p:tags r:id="rId76"/>
            </p:custDataLst>
          </p:nvPr>
        </p:nvCxnSpPr>
        <p:spPr bwMode="gray">
          <a:xfrm flipV="1">
            <a:off x="7172325" y="2541588"/>
            <a:ext cx="77788" cy="13335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07C89F5-0B76-48AE-BC00-39187B367312}"/>
              </a:ext>
            </a:extLst>
          </p:cNvPr>
          <p:cNvCxnSpPr/>
          <p:nvPr>
            <p:custDataLst>
              <p:tags r:id="rId77"/>
            </p:custDataLst>
          </p:nvPr>
        </p:nvCxnSpPr>
        <p:spPr bwMode="gray">
          <a:xfrm flipV="1">
            <a:off x="8058150" y="3111500"/>
            <a:ext cx="71438" cy="385763"/>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C2F9AF6-2C9A-43E3-B03D-B3A031E8F2FD}"/>
              </a:ext>
            </a:extLst>
          </p:cNvPr>
          <p:cNvCxnSpPr/>
          <p:nvPr>
            <p:custDataLst>
              <p:tags r:id="rId78"/>
            </p:custDataLst>
          </p:nvPr>
        </p:nvCxnSpPr>
        <p:spPr bwMode="gray">
          <a:xfrm flipV="1">
            <a:off x="8513763" y="2720975"/>
            <a:ext cx="69850" cy="27305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69D087E-0402-4C9B-961B-D616E60DD1C9}"/>
              </a:ext>
            </a:extLst>
          </p:cNvPr>
          <p:cNvCxnSpPr/>
          <p:nvPr>
            <p:custDataLst>
              <p:tags r:id="rId79"/>
            </p:custDataLst>
          </p:nvPr>
        </p:nvCxnSpPr>
        <p:spPr bwMode="gray">
          <a:xfrm flipV="1">
            <a:off x="6905625" y="2506664"/>
            <a:ext cx="76200" cy="21907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64423CE-4173-4763-9F9C-F38A36917324}"/>
              </a:ext>
            </a:extLst>
          </p:cNvPr>
          <p:cNvCxnSpPr/>
          <p:nvPr>
            <p:custDataLst>
              <p:tags r:id="rId80"/>
            </p:custDataLst>
          </p:nvPr>
        </p:nvCxnSpPr>
        <p:spPr bwMode="gray">
          <a:xfrm flipV="1">
            <a:off x="9072563" y="2870201"/>
            <a:ext cx="52388" cy="100013"/>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125CCB0-4779-4F70-B63D-5E6E946E4C04}"/>
              </a:ext>
            </a:extLst>
          </p:cNvPr>
          <p:cNvCxnSpPr/>
          <p:nvPr>
            <p:custDataLst>
              <p:tags r:id="rId81"/>
            </p:custDataLst>
          </p:nvPr>
        </p:nvCxnSpPr>
        <p:spPr bwMode="gray">
          <a:xfrm>
            <a:off x="7113588" y="2533650"/>
            <a:ext cx="58738" cy="14128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8BB7EADA-73F6-4574-8DCE-038B8D4633BC}"/>
              </a:ext>
            </a:extLst>
          </p:cNvPr>
          <p:cNvCxnSpPr/>
          <p:nvPr>
            <p:custDataLst>
              <p:tags r:id="rId82"/>
            </p:custDataLst>
          </p:nvPr>
        </p:nvCxnSpPr>
        <p:spPr bwMode="gray">
          <a:xfrm>
            <a:off x="8866187" y="2508250"/>
            <a:ext cx="50800" cy="20478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69F38CD-8F83-4287-8107-8D7C5E0B54EE}"/>
              </a:ext>
            </a:extLst>
          </p:cNvPr>
          <p:cNvCxnSpPr/>
          <p:nvPr>
            <p:custDataLst>
              <p:tags r:id="rId83"/>
            </p:custDataLst>
          </p:nvPr>
        </p:nvCxnSpPr>
        <p:spPr bwMode="gray">
          <a:xfrm>
            <a:off x="8250238" y="3590925"/>
            <a:ext cx="63500" cy="55403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DDD04A6-1B30-4B6D-938B-71E43011183E}"/>
              </a:ext>
            </a:extLst>
          </p:cNvPr>
          <p:cNvCxnSpPr/>
          <p:nvPr>
            <p:custDataLst>
              <p:tags r:id="rId84"/>
            </p:custDataLst>
          </p:nvPr>
        </p:nvCxnSpPr>
        <p:spPr bwMode="gray">
          <a:xfrm>
            <a:off x="8659813" y="2847975"/>
            <a:ext cx="66675" cy="13493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6073940-942D-49C2-A193-47D6CC11260C}"/>
              </a:ext>
            </a:extLst>
          </p:cNvPr>
          <p:cNvCxnSpPr/>
          <p:nvPr>
            <p:custDataLst>
              <p:tags r:id="rId85"/>
            </p:custDataLst>
          </p:nvPr>
        </p:nvCxnSpPr>
        <p:spPr bwMode="gray">
          <a:xfrm>
            <a:off x="9202738" y="2551114"/>
            <a:ext cx="55563" cy="7937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913812C-AD18-4B9A-B2FA-1DABAC34A907}"/>
              </a:ext>
            </a:extLst>
          </p:cNvPr>
          <p:cNvCxnSpPr/>
          <p:nvPr>
            <p:custDataLst>
              <p:tags r:id="rId86"/>
            </p:custDataLst>
          </p:nvPr>
        </p:nvCxnSpPr>
        <p:spPr bwMode="gray">
          <a:xfrm flipV="1">
            <a:off x="8366125" y="2994025"/>
            <a:ext cx="147638" cy="43973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8642A28-747B-4FB1-8AFB-201DF6185E45}"/>
              </a:ext>
            </a:extLst>
          </p:cNvPr>
          <p:cNvCxnSpPr/>
          <p:nvPr>
            <p:custDataLst>
              <p:tags r:id="rId87"/>
            </p:custDataLst>
          </p:nvPr>
        </p:nvCxnSpPr>
        <p:spPr bwMode="gray">
          <a:xfrm>
            <a:off x="7037388" y="2459038"/>
            <a:ext cx="76200" cy="74613"/>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60EEDCD-FAA4-4D27-977D-45C312589E2D}"/>
              </a:ext>
            </a:extLst>
          </p:cNvPr>
          <p:cNvCxnSpPr/>
          <p:nvPr>
            <p:custDataLst>
              <p:tags r:id="rId88"/>
            </p:custDataLst>
          </p:nvPr>
        </p:nvCxnSpPr>
        <p:spPr bwMode="gray">
          <a:xfrm>
            <a:off x="8916988" y="2713038"/>
            <a:ext cx="71438" cy="10160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485A5D9-736E-4AA9-9835-7FF1435D48ED}"/>
              </a:ext>
            </a:extLst>
          </p:cNvPr>
          <p:cNvCxnSpPr/>
          <p:nvPr>
            <p:custDataLst>
              <p:tags r:id="rId89"/>
            </p:custDataLst>
          </p:nvPr>
        </p:nvCxnSpPr>
        <p:spPr bwMode="gray">
          <a:xfrm>
            <a:off x="6777039" y="2865438"/>
            <a:ext cx="66675" cy="10477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EB11AD3-3CD6-433D-AB54-1173F20C9E6A}"/>
              </a:ext>
            </a:extLst>
          </p:cNvPr>
          <p:cNvCxnSpPr/>
          <p:nvPr>
            <p:custDataLst>
              <p:tags r:id="rId90"/>
            </p:custDataLst>
          </p:nvPr>
        </p:nvCxnSpPr>
        <p:spPr bwMode="gray">
          <a:xfrm flipV="1">
            <a:off x="7970839" y="3497263"/>
            <a:ext cx="87313" cy="33020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3E9430C-228D-4A57-B444-6648957A56A8}"/>
              </a:ext>
            </a:extLst>
          </p:cNvPr>
          <p:cNvCxnSpPr/>
          <p:nvPr>
            <p:custDataLst>
              <p:tags r:id="rId91"/>
            </p:custDataLst>
          </p:nvPr>
        </p:nvCxnSpPr>
        <p:spPr bwMode="gray">
          <a:xfrm>
            <a:off x="8183563" y="3340101"/>
            <a:ext cx="66675" cy="25082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C49090F-2BBC-4B39-8227-4D488CBD43DB}"/>
              </a:ext>
            </a:extLst>
          </p:cNvPr>
          <p:cNvCxnSpPr/>
          <p:nvPr>
            <p:custDataLst>
              <p:tags r:id="rId92"/>
            </p:custDataLst>
          </p:nvPr>
        </p:nvCxnSpPr>
        <p:spPr bwMode="gray">
          <a:xfrm flipV="1">
            <a:off x="9664700" y="2611438"/>
            <a:ext cx="74613" cy="44767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10AA759F-12E1-4C4A-90D2-EA84A812B48F}"/>
              </a:ext>
            </a:extLst>
          </p:cNvPr>
          <p:cNvCxnSpPr/>
          <p:nvPr>
            <p:custDataLst>
              <p:tags r:id="rId93"/>
            </p:custDataLst>
          </p:nvPr>
        </p:nvCxnSpPr>
        <p:spPr bwMode="gray">
          <a:xfrm>
            <a:off x="7508875" y="2697163"/>
            <a:ext cx="76200" cy="7778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8959F24-6915-4719-B790-16BC44FF068E}"/>
              </a:ext>
            </a:extLst>
          </p:cNvPr>
          <p:cNvCxnSpPr/>
          <p:nvPr>
            <p:custDataLst>
              <p:tags r:id="rId94"/>
            </p:custDataLst>
          </p:nvPr>
        </p:nvCxnSpPr>
        <p:spPr bwMode="gray">
          <a:xfrm>
            <a:off x="7313612" y="2705100"/>
            <a:ext cx="63500" cy="14128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791CA69-3317-4541-AAE3-874C52F2AFAD}"/>
              </a:ext>
            </a:extLst>
          </p:cNvPr>
          <p:cNvCxnSpPr/>
          <p:nvPr>
            <p:custDataLst>
              <p:tags r:id="rId95"/>
            </p:custDataLst>
          </p:nvPr>
        </p:nvCxnSpPr>
        <p:spPr bwMode="gray">
          <a:xfrm flipV="1">
            <a:off x="8313738" y="3433763"/>
            <a:ext cx="52388" cy="71120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E4B3E758-7940-4DB9-8687-A50F0A5957B4}"/>
              </a:ext>
            </a:extLst>
          </p:cNvPr>
          <p:cNvCxnSpPr/>
          <p:nvPr>
            <p:custDataLst>
              <p:tags r:id="rId96"/>
            </p:custDataLst>
          </p:nvPr>
        </p:nvCxnSpPr>
        <p:spPr bwMode="gray">
          <a:xfrm>
            <a:off x="9605963" y="2765425"/>
            <a:ext cx="58738" cy="29368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58F40320-C929-43A5-A121-889B8A276D9A}"/>
              </a:ext>
            </a:extLst>
          </p:cNvPr>
          <p:cNvCxnSpPr/>
          <p:nvPr>
            <p:custDataLst>
              <p:tags r:id="rId97"/>
            </p:custDataLst>
          </p:nvPr>
        </p:nvCxnSpPr>
        <p:spPr bwMode="gray">
          <a:xfrm>
            <a:off x="7377113" y="2846388"/>
            <a:ext cx="71438" cy="7620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B80FD9DE-FC45-48D8-BC34-3704B121023C}"/>
              </a:ext>
            </a:extLst>
          </p:cNvPr>
          <p:cNvCxnSpPr/>
          <p:nvPr>
            <p:custDataLst>
              <p:tags r:id="rId98"/>
            </p:custDataLst>
          </p:nvPr>
        </p:nvCxnSpPr>
        <p:spPr bwMode="gray">
          <a:xfrm flipV="1">
            <a:off x="9525001" y="2765425"/>
            <a:ext cx="80963" cy="1428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C4B99B0-2D3B-4BB0-A61F-740472B2B716}"/>
              </a:ext>
            </a:extLst>
          </p:cNvPr>
          <p:cNvCxnSpPr/>
          <p:nvPr>
            <p:custDataLst>
              <p:tags r:id="rId99"/>
            </p:custDataLst>
          </p:nvPr>
        </p:nvCxnSpPr>
        <p:spPr bwMode="gray">
          <a:xfrm flipV="1">
            <a:off x="7448551" y="2697164"/>
            <a:ext cx="60325" cy="22542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632DA76-CBD4-4974-9336-ADA9E9696692}"/>
              </a:ext>
            </a:extLst>
          </p:cNvPr>
          <p:cNvCxnSpPr/>
          <p:nvPr>
            <p:custDataLst>
              <p:tags r:id="rId100"/>
            </p:custDataLst>
          </p:nvPr>
        </p:nvCxnSpPr>
        <p:spPr bwMode="gray">
          <a:xfrm>
            <a:off x="7835901" y="3100388"/>
            <a:ext cx="87313" cy="16033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DDD1675-7A0B-448B-854B-1077B808D081}"/>
              </a:ext>
            </a:extLst>
          </p:cNvPr>
          <p:cNvCxnSpPr/>
          <p:nvPr>
            <p:custDataLst>
              <p:tags r:id="rId101"/>
            </p:custDataLst>
          </p:nvPr>
        </p:nvCxnSpPr>
        <p:spPr bwMode="gray">
          <a:xfrm>
            <a:off x="7250113" y="2541589"/>
            <a:ext cx="63500" cy="163513"/>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9505DAE-C8B5-4494-AAAB-A8EDE06320D4}"/>
              </a:ext>
            </a:extLst>
          </p:cNvPr>
          <p:cNvCxnSpPr/>
          <p:nvPr>
            <p:custDataLst>
              <p:tags r:id="rId102"/>
            </p:custDataLst>
          </p:nvPr>
        </p:nvCxnSpPr>
        <p:spPr bwMode="gray">
          <a:xfrm>
            <a:off x="7653338" y="2924175"/>
            <a:ext cx="63500" cy="10477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975555FF-6768-4295-B73C-31356B23D66B}"/>
              </a:ext>
            </a:extLst>
          </p:cNvPr>
          <p:cNvCxnSpPr/>
          <p:nvPr>
            <p:custDataLst>
              <p:tags r:id="rId103"/>
            </p:custDataLst>
          </p:nvPr>
        </p:nvCxnSpPr>
        <p:spPr bwMode="gray">
          <a:xfrm>
            <a:off x="7716838" y="3028950"/>
            <a:ext cx="58738" cy="10953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B775D8E-FA51-4213-8CBF-EF0C10138BFD}"/>
              </a:ext>
            </a:extLst>
          </p:cNvPr>
          <p:cNvCxnSpPr/>
          <p:nvPr>
            <p:custDataLst>
              <p:tags r:id="rId104"/>
            </p:custDataLst>
          </p:nvPr>
        </p:nvCxnSpPr>
        <p:spPr bwMode="gray">
          <a:xfrm flipV="1">
            <a:off x="9394825" y="2570163"/>
            <a:ext cx="68263" cy="4127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42F45CB-C0A6-4065-8A3A-73B4FDD3DB5C}"/>
              </a:ext>
            </a:extLst>
          </p:cNvPr>
          <p:cNvCxnSpPr/>
          <p:nvPr>
            <p:custDataLst>
              <p:tags r:id="rId105"/>
            </p:custDataLst>
          </p:nvPr>
        </p:nvCxnSpPr>
        <p:spPr bwMode="gray">
          <a:xfrm>
            <a:off x="8129588" y="3111500"/>
            <a:ext cx="53975" cy="228600"/>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D179A4D-DE21-43CB-93A6-032F0FF1420C}"/>
              </a:ext>
            </a:extLst>
          </p:cNvPr>
          <p:cNvCxnSpPr/>
          <p:nvPr>
            <p:custDataLst>
              <p:tags r:id="rId106"/>
            </p:custDataLst>
          </p:nvPr>
        </p:nvCxnSpPr>
        <p:spPr bwMode="gray">
          <a:xfrm flipV="1">
            <a:off x="6981826" y="2459039"/>
            <a:ext cx="55563" cy="47625"/>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C645F4A-E109-485A-B5BC-07F30322E6F1}"/>
              </a:ext>
            </a:extLst>
          </p:cNvPr>
          <p:cNvCxnSpPr/>
          <p:nvPr>
            <p:custDataLst>
              <p:tags r:id="rId107"/>
            </p:custDataLst>
          </p:nvPr>
        </p:nvCxnSpPr>
        <p:spPr bwMode="gray">
          <a:xfrm flipV="1">
            <a:off x="8796338" y="2508250"/>
            <a:ext cx="69850" cy="331788"/>
          </a:xfrm>
          <a:prstGeom prst="line">
            <a:avLst/>
          </a:prstGeom>
          <a:ln w="952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8A6DB9-BBE3-41A8-AB06-91EE1BD8E0BD}"/>
              </a:ext>
            </a:extLst>
          </p:cNvPr>
          <p:cNvCxnSpPr>
            <a:cxnSpLocks/>
          </p:cNvCxnSpPr>
          <p:nvPr/>
        </p:nvCxnSpPr>
        <p:spPr>
          <a:xfrm>
            <a:off x="1321803" y="3275125"/>
            <a:ext cx="2413420"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32E7F2A-AF62-449A-AD28-E4778061D0E1}"/>
              </a:ext>
            </a:extLst>
          </p:cNvPr>
          <p:cNvCxnSpPr>
            <a:cxnSpLocks/>
          </p:cNvCxnSpPr>
          <p:nvPr/>
        </p:nvCxnSpPr>
        <p:spPr>
          <a:xfrm>
            <a:off x="3735222" y="3041881"/>
            <a:ext cx="1828693"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323" name="TextBox 322">
            <a:extLst>
              <a:ext uri="{FF2B5EF4-FFF2-40B4-BE49-F238E27FC236}">
                <a16:creationId xmlns:a16="http://schemas.microsoft.com/office/drawing/2014/main" id="{3D52B3D2-0AA6-45BB-B074-E3C3FCD3C1B3}"/>
              </a:ext>
            </a:extLst>
          </p:cNvPr>
          <p:cNvSpPr txBox="1"/>
          <p:nvPr/>
        </p:nvSpPr>
        <p:spPr>
          <a:xfrm rot="5400000">
            <a:off x="8848757" y="2519968"/>
            <a:ext cx="588112" cy="167547"/>
          </a:xfrm>
          <a:prstGeom prst="rect">
            <a:avLst/>
          </a:prstGeom>
        </p:spPr>
        <p:txBody>
          <a:bodyPr vert="horz" wrap="square" lIns="0" tIns="0" rIns="0" bIns="0" rtlCol="0">
            <a:spAutoFit/>
          </a:bodyPr>
          <a:lstStyle>
            <a:lvl1pPr marL="0" lvl="0" indent="0" defTabSz="685145" eaLnBrk="1" latinLnBrk="0" hangingPunct="1">
              <a:buClr>
                <a:schemeClr val="tx2"/>
              </a:buClr>
              <a:buSzPct val="100000"/>
              <a:defRPr lang="x-none" sz="1600" baseline="0">
                <a:latin typeface="+mn-lt"/>
              </a:defRPr>
            </a:lvl1pPr>
            <a:lvl2pPr marL="148205" lvl="1" indent="-146990" defTabSz="685145" eaLnBrk="1" latinLnBrk="0" hangingPunct="1">
              <a:buClr>
                <a:schemeClr val="tx2"/>
              </a:buClr>
              <a:buSzPct val="125000"/>
              <a:buFont typeface="Arial" panose="020B0604020202020204" pitchFamily="34" charset="0"/>
              <a:buChar char="•"/>
              <a:defRPr lang="x-none" sz="1600" baseline="0">
                <a:latin typeface="+mn-lt"/>
              </a:defRPr>
            </a:lvl2pPr>
            <a:lvl3pPr marL="349861" lvl="2" indent="-200441" defTabSz="685145" eaLnBrk="1" latinLnBrk="0" hangingPunct="1">
              <a:buClr>
                <a:schemeClr val="tx2"/>
              </a:buClr>
              <a:buSzPct val="120000"/>
              <a:buFont typeface="Arial" charset="0"/>
              <a:buChar char="–"/>
              <a:defRPr lang="x-none" sz="1600" baseline="0">
                <a:latin typeface="+mn-lt"/>
              </a:defRPr>
            </a:lvl3pPr>
            <a:lvl4pPr marL="470126" lvl="3" indent="-119050" defTabSz="685145" eaLnBrk="1" latinLnBrk="0" hangingPunct="1">
              <a:buClr>
                <a:schemeClr val="tx2"/>
              </a:buClr>
              <a:buSzPct val="100000"/>
              <a:buFont typeface="Arial" panose="020B0604020202020204" pitchFamily="34" charset="0"/>
              <a:buChar char="•"/>
              <a:defRPr lang="x-none" sz="1600" baseline="0">
                <a:latin typeface="+mn-lt"/>
              </a:defRPr>
            </a:lvl4pPr>
            <a:lvl5pPr marL="573772" lvl="4" indent="-99614" defTabSz="685145" eaLnBrk="1" latinLnBrk="0" hangingPunct="1">
              <a:buClr>
                <a:schemeClr val="tx2"/>
              </a:buClr>
              <a:buSzPct val="89000"/>
              <a:buFont typeface="Arial" charset="0"/>
              <a:buChar char="-"/>
              <a:defRPr lang="x-none" sz="1600" baseline="0">
                <a:latin typeface="+mn-lt"/>
              </a:defRPr>
            </a:lvl5pPr>
            <a:lvl6pPr marL="573772" indent="-99614" defTabSz="685145" fontAlgn="base">
              <a:spcBef>
                <a:spcPct val="0"/>
              </a:spcBef>
              <a:spcAft>
                <a:spcPct val="0"/>
              </a:spcAft>
              <a:buClr>
                <a:schemeClr val="tx2"/>
              </a:buClr>
              <a:buSzPct val="89000"/>
              <a:buFont typeface="Arial" charset="0"/>
              <a:buChar char="-"/>
              <a:defRPr lang="x-none" baseline="0">
                <a:latin typeface="+mn-lt"/>
              </a:defRPr>
            </a:lvl6pPr>
            <a:lvl7pPr marL="573772" indent="-99614" defTabSz="685145" fontAlgn="base">
              <a:spcBef>
                <a:spcPct val="0"/>
              </a:spcBef>
              <a:spcAft>
                <a:spcPct val="0"/>
              </a:spcAft>
              <a:buClr>
                <a:schemeClr val="tx2"/>
              </a:buClr>
              <a:buSzPct val="89000"/>
              <a:buFont typeface="Arial" charset="0"/>
              <a:buChar char="-"/>
              <a:defRPr lang="x-none" baseline="0">
                <a:latin typeface="+mn-lt"/>
              </a:defRPr>
            </a:lvl7pPr>
            <a:lvl8pPr marL="573772" indent="-99614" defTabSz="685145" fontAlgn="base">
              <a:spcBef>
                <a:spcPct val="0"/>
              </a:spcBef>
              <a:spcAft>
                <a:spcPct val="0"/>
              </a:spcAft>
              <a:buClr>
                <a:schemeClr val="tx2"/>
              </a:buClr>
              <a:buSzPct val="89000"/>
              <a:buFont typeface="Arial" charset="0"/>
              <a:buChar char="-"/>
              <a:defRPr lang="x-none" baseline="0">
                <a:latin typeface="+mn-lt"/>
              </a:defRPr>
            </a:lvl8pPr>
            <a:lvl9pPr marL="573772" indent="-99614" defTabSz="685145" fontAlgn="base">
              <a:spcBef>
                <a:spcPct val="0"/>
              </a:spcBef>
              <a:spcAft>
                <a:spcPct val="0"/>
              </a:spcAft>
              <a:buClr>
                <a:schemeClr val="tx2"/>
              </a:buClr>
              <a:buSzPct val="89000"/>
              <a:buFont typeface="Arial" charset="0"/>
              <a:buChar char="-"/>
              <a:defRPr lang="x-none" baseline="0">
                <a:latin typeface="+mn-lt"/>
              </a:defRPr>
            </a:lvl9pPr>
          </a:lstStyle>
          <a:p>
            <a:pPr marL="0" marR="0" lvl="0" indent="0" algn="ctr"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067" b="0" i="0" u="none" strike="noStrike" kern="1200" cap="none" spc="0" normalizeH="0" baseline="0" noProof="0" dirty="0">
                <a:ln>
                  <a:noFill/>
                </a:ln>
                <a:solidFill>
                  <a:srgbClr val="000000"/>
                </a:solidFill>
                <a:effectLst/>
                <a:uLnTx/>
                <a:uFillTx/>
                <a:latin typeface="Arial"/>
                <a:ea typeface="+mn-ea"/>
                <a:cs typeface="+mn-cs"/>
              </a:rPr>
              <a:t>Event</a:t>
            </a:r>
          </a:p>
        </p:txBody>
      </p:sp>
      <p:sp>
        <p:nvSpPr>
          <p:cNvPr id="324" name="TextBox 323">
            <a:extLst>
              <a:ext uri="{FF2B5EF4-FFF2-40B4-BE49-F238E27FC236}">
                <a16:creationId xmlns:a16="http://schemas.microsoft.com/office/drawing/2014/main" id="{7DC3F824-7199-4975-B9F0-3D5FB9B4FA83}"/>
              </a:ext>
            </a:extLst>
          </p:cNvPr>
          <p:cNvSpPr txBox="1"/>
          <p:nvPr/>
        </p:nvSpPr>
        <p:spPr>
          <a:xfrm rot="5400000">
            <a:off x="3500560" y="2673032"/>
            <a:ext cx="587968" cy="167547"/>
          </a:xfrm>
          <a:prstGeom prst="rect">
            <a:avLst/>
          </a:prstGeom>
        </p:spPr>
        <p:txBody>
          <a:bodyPr vert="horz" wrap="square" lIns="0" tIns="0" rIns="0" bIns="0" rtlCol="0">
            <a:spAutoFit/>
          </a:bodyPr>
          <a:lstStyle>
            <a:lvl1pPr marL="0" lvl="0" indent="0" defTabSz="685145" eaLnBrk="1" latinLnBrk="0" hangingPunct="1">
              <a:buClr>
                <a:schemeClr val="tx2"/>
              </a:buClr>
              <a:buSzPct val="100000"/>
              <a:defRPr lang="x-none" sz="1600" baseline="0">
                <a:latin typeface="+mn-lt"/>
              </a:defRPr>
            </a:lvl1pPr>
            <a:lvl2pPr marL="148205" lvl="1" indent="-146990" defTabSz="685145" eaLnBrk="1" latinLnBrk="0" hangingPunct="1">
              <a:buClr>
                <a:schemeClr val="tx2"/>
              </a:buClr>
              <a:buSzPct val="125000"/>
              <a:buFont typeface="Arial" panose="020B0604020202020204" pitchFamily="34" charset="0"/>
              <a:buChar char="•"/>
              <a:defRPr lang="x-none" sz="1600" baseline="0">
                <a:latin typeface="+mn-lt"/>
              </a:defRPr>
            </a:lvl2pPr>
            <a:lvl3pPr marL="349861" lvl="2" indent="-200441" defTabSz="685145" eaLnBrk="1" latinLnBrk="0" hangingPunct="1">
              <a:buClr>
                <a:schemeClr val="tx2"/>
              </a:buClr>
              <a:buSzPct val="120000"/>
              <a:buFont typeface="Arial" charset="0"/>
              <a:buChar char="–"/>
              <a:defRPr lang="x-none" sz="1600" baseline="0">
                <a:latin typeface="+mn-lt"/>
              </a:defRPr>
            </a:lvl3pPr>
            <a:lvl4pPr marL="470126" lvl="3" indent="-119050" defTabSz="685145" eaLnBrk="1" latinLnBrk="0" hangingPunct="1">
              <a:buClr>
                <a:schemeClr val="tx2"/>
              </a:buClr>
              <a:buSzPct val="100000"/>
              <a:buFont typeface="Arial" panose="020B0604020202020204" pitchFamily="34" charset="0"/>
              <a:buChar char="•"/>
              <a:defRPr lang="x-none" sz="1600" baseline="0">
                <a:latin typeface="+mn-lt"/>
              </a:defRPr>
            </a:lvl4pPr>
            <a:lvl5pPr marL="573772" lvl="4" indent="-99614" defTabSz="685145" eaLnBrk="1" latinLnBrk="0" hangingPunct="1">
              <a:buClr>
                <a:schemeClr val="tx2"/>
              </a:buClr>
              <a:buSzPct val="89000"/>
              <a:buFont typeface="Arial" charset="0"/>
              <a:buChar char="-"/>
              <a:defRPr lang="x-none" sz="1600" baseline="0">
                <a:latin typeface="+mn-lt"/>
              </a:defRPr>
            </a:lvl5pPr>
            <a:lvl6pPr marL="573772" indent="-99614" defTabSz="685145" fontAlgn="base">
              <a:spcBef>
                <a:spcPct val="0"/>
              </a:spcBef>
              <a:spcAft>
                <a:spcPct val="0"/>
              </a:spcAft>
              <a:buClr>
                <a:schemeClr val="tx2"/>
              </a:buClr>
              <a:buSzPct val="89000"/>
              <a:buFont typeface="Arial" charset="0"/>
              <a:buChar char="-"/>
              <a:defRPr lang="x-none" baseline="0">
                <a:latin typeface="+mn-lt"/>
              </a:defRPr>
            </a:lvl6pPr>
            <a:lvl7pPr marL="573772" indent="-99614" defTabSz="685145" fontAlgn="base">
              <a:spcBef>
                <a:spcPct val="0"/>
              </a:spcBef>
              <a:spcAft>
                <a:spcPct val="0"/>
              </a:spcAft>
              <a:buClr>
                <a:schemeClr val="tx2"/>
              </a:buClr>
              <a:buSzPct val="89000"/>
              <a:buFont typeface="Arial" charset="0"/>
              <a:buChar char="-"/>
              <a:defRPr lang="x-none" baseline="0">
                <a:latin typeface="+mn-lt"/>
              </a:defRPr>
            </a:lvl7pPr>
            <a:lvl8pPr marL="573772" indent="-99614" defTabSz="685145" fontAlgn="base">
              <a:spcBef>
                <a:spcPct val="0"/>
              </a:spcBef>
              <a:spcAft>
                <a:spcPct val="0"/>
              </a:spcAft>
              <a:buClr>
                <a:schemeClr val="tx2"/>
              </a:buClr>
              <a:buSzPct val="89000"/>
              <a:buFont typeface="Arial" charset="0"/>
              <a:buChar char="-"/>
              <a:defRPr lang="x-none" baseline="0">
                <a:latin typeface="+mn-lt"/>
              </a:defRPr>
            </a:lvl8pPr>
            <a:lvl9pPr marL="573772" indent="-99614" defTabSz="685145" fontAlgn="base">
              <a:spcBef>
                <a:spcPct val="0"/>
              </a:spcBef>
              <a:spcAft>
                <a:spcPct val="0"/>
              </a:spcAft>
              <a:buClr>
                <a:schemeClr val="tx2"/>
              </a:buClr>
              <a:buSzPct val="89000"/>
              <a:buFont typeface="Arial" charset="0"/>
              <a:buChar char="-"/>
              <a:defRPr lang="x-none" baseline="0">
                <a:latin typeface="+mn-lt"/>
              </a:defRPr>
            </a:lvl9pPr>
          </a:lstStyle>
          <a:p>
            <a:pPr marL="0" marR="0" lvl="0" indent="0" algn="ctr"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067" b="0" i="0" u="none" strike="noStrike" kern="1200" cap="none" spc="0" normalizeH="0" baseline="0" noProof="0" dirty="0">
                <a:ln>
                  <a:noFill/>
                </a:ln>
                <a:solidFill>
                  <a:srgbClr val="000000"/>
                </a:solidFill>
                <a:effectLst/>
                <a:uLnTx/>
                <a:uFillTx/>
                <a:latin typeface="Arial"/>
                <a:ea typeface="+mn-ea"/>
                <a:cs typeface="+mn-cs"/>
              </a:rPr>
              <a:t>Event</a:t>
            </a:r>
          </a:p>
        </p:txBody>
      </p:sp>
      <p:cxnSp>
        <p:nvCxnSpPr>
          <p:cNvPr id="329" name="Straight Connector 328">
            <a:extLst>
              <a:ext uri="{FF2B5EF4-FFF2-40B4-BE49-F238E27FC236}">
                <a16:creationId xmlns:a16="http://schemas.microsoft.com/office/drawing/2014/main" id="{F0A3B20A-542F-43DF-B7B2-279C031937F7}"/>
              </a:ext>
            </a:extLst>
          </p:cNvPr>
          <p:cNvCxnSpPr>
            <a:cxnSpLocks/>
          </p:cNvCxnSpPr>
          <p:nvPr/>
        </p:nvCxnSpPr>
        <p:spPr>
          <a:xfrm>
            <a:off x="6629392" y="3275125"/>
            <a:ext cx="2412965"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C9F185A1-115E-4638-894D-A935DDAB343F}"/>
              </a:ext>
            </a:extLst>
          </p:cNvPr>
          <p:cNvCxnSpPr>
            <a:cxnSpLocks/>
          </p:cNvCxnSpPr>
          <p:nvPr/>
        </p:nvCxnSpPr>
        <p:spPr>
          <a:xfrm>
            <a:off x="8688881" y="3041881"/>
            <a:ext cx="2185769"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2675471D-49B8-43E9-9D9D-4EA00DE3FFC2}"/>
              </a:ext>
            </a:extLst>
          </p:cNvPr>
          <p:cNvCxnSpPr>
            <a:cxnSpLocks/>
          </p:cNvCxnSpPr>
          <p:nvPr/>
        </p:nvCxnSpPr>
        <p:spPr>
          <a:xfrm>
            <a:off x="9131256" y="2826456"/>
            <a:ext cx="1744904"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89" name="Group 188">
            <a:extLst>
              <a:ext uri="{FF2B5EF4-FFF2-40B4-BE49-F238E27FC236}">
                <a16:creationId xmlns:a16="http://schemas.microsoft.com/office/drawing/2014/main" id="{F498ACB0-B01B-4277-94A5-012C2AFE1093}"/>
              </a:ext>
            </a:extLst>
          </p:cNvPr>
          <p:cNvGrpSpPr>
            <a:grpSpLocks/>
          </p:cNvGrpSpPr>
          <p:nvPr/>
        </p:nvGrpSpPr>
        <p:grpSpPr>
          <a:xfrm>
            <a:off x="4098053" y="5303045"/>
            <a:ext cx="313662" cy="377401"/>
            <a:chOff x="6117896" y="1074683"/>
            <a:chExt cx="286385" cy="456164"/>
          </a:xfrm>
          <a:solidFill>
            <a:schemeClr val="bg1">
              <a:lumMod val="65000"/>
            </a:schemeClr>
          </a:solidFill>
        </p:grpSpPr>
        <p:sp>
          <p:nvSpPr>
            <p:cNvPr id="190" name="Freeform 13">
              <a:extLst>
                <a:ext uri="{FF2B5EF4-FFF2-40B4-BE49-F238E27FC236}">
                  <a16:creationId xmlns:a16="http://schemas.microsoft.com/office/drawing/2014/main" id="{38CC69ED-BD9D-4F55-8F86-A7B909D54470}"/>
                </a:ext>
              </a:extLst>
            </p:cNvPr>
            <p:cNvSpPr>
              <a:spLocks noEditPoints="1"/>
            </p:cNvSpPr>
            <p:nvPr/>
          </p:nvSpPr>
          <p:spPr bwMode="gray">
            <a:xfrm flipH="1">
              <a:off x="6158492" y="1074683"/>
              <a:ext cx="245789" cy="456164"/>
            </a:xfrm>
            <a:custGeom>
              <a:avLst/>
              <a:gdLst>
                <a:gd name="T0" fmla="*/ 138 w 465"/>
                <a:gd name="T1" fmla="*/ 407 h 814"/>
                <a:gd name="T2" fmla="*/ 443 w 465"/>
                <a:gd name="T3" fmla="*/ 105 h 814"/>
                <a:gd name="T4" fmla="*/ 443 w 465"/>
                <a:gd name="T5" fmla="*/ 23 h 814"/>
                <a:gd name="T6" fmla="*/ 360 w 465"/>
                <a:gd name="T7" fmla="*/ 23 h 814"/>
                <a:gd name="T8" fmla="*/ 18 w 465"/>
                <a:gd name="T9" fmla="*/ 363 h 814"/>
                <a:gd name="T10" fmla="*/ 1 w 465"/>
                <a:gd name="T11" fmla="*/ 407 h 814"/>
                <a:gd name="T12" fmla="*/ 18 w 465"/>
                <a:gd name="T13" fmla="*/ 451 h 814"/>
                <a:gd name="T14" fmla="*/ 360 w 465"/>
                <a:gd name="T15" fmla="*/ 791 h 814"/>
                <a:gd name="T16" fmla="*/ 443 w 465"/>
                <a:gd name="T17" fmla="*/ 791 h 814"/>
                <a:gd name="T18" fmla="*/ 443 w 465"/>
                <a:gd name="T19" fmla="*/ 710 h 814"/>
                <a:gd name="T20" fmla="*/ 138 w 465"/>
                <a:gd name="T21" fmla="*/ 407 h 814"/>
                <a:gd name="T22" fmla="*/ 138 w 465"/>
                <a:gd name="T23" fmla="*/ 407 h 814"/>
                <a:gd name="T24" fmla="*/ 138 w 465"/>
                <a:gd name="T25" fmla="*/ 407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814">
                  <a:moveTo>
                    <a:pt x="138" y="407"/>
                  </a:moveTo>
                  <a:cubicBezTo>
                    <a:pt x="443" y="105"/>
                    <a:pt x="443" y="105"/>
                    <a:pt x="443" y="105"/>
                  </a:cubicBezTo>
                  <a:cubicBezTo>
                    <a:pt x="465" y="82"/>
                    <a:pt x="465" y="45"/>
                    <a:pt x="443" y="23"/>
                  </a:cubicBezTo>
                  <a:cubicBezTo>
                    <a:pt x="420" y="0"/>
                    <a:pt x="383" y="0"/>
                    <a:pt x="360" y="23"/>
                  </a:cubicBezTo>
                  <a:cubicBezTo>
                    <a:pt x="18" y="363"/>
                    <a:pt x="18" y="363"/>
                    <a:pt x="18" y="363"/>
                  </a:cubicBezTo>
                  <a:cubicBezTo>
                    <a:pt x="6" y="375"/>
                    <a:pt x="0" y="391"/>
                    <a:pt x="1" y="407"/>
                  </a:cubicBezTo>
                  <a:cubicBezTo>
                    <a:pt x="0" y="423"/>
                    <a:pt x="6" y="439"/>
                    <a:pt x="18" y="451"/>
                  </a:cubicBezTo>
                  <a:cubicBezTo>
                    <a:pt x="360" y="791"/>
                    <a:pt x="360" y="791"/>
                    <a:pt x="360" y="791"/>
                  </a:cubicBezTo>
                  <a:cubicBezTo>
                    <a:pt x="383" y="814"/>
                    <a:pt x="420" y="814"/>
                    <a:pt x="443" y="791"/>
                  </a:cubicBezTo>
                  <a:cubicBezTo>
                    <a:pt x="465" y="769"/>
                    <a:pt x="465" y="732"/>
                    <a:pt x="443" y="710"/>
                  </a:cubicBezTo>
                  <a:lnTo>
                    <a:pt x="138" y="407"/>
                  </a:lnTo>
                  <a:close/>
                  <a:moveTo>
                    <a:pt x="138" y="407"/>
                  </a:moveTo>
                  <a:cubicBezTo>
                    <a:pt x="138" y="407"/>
                    <a:pt x="138" y="407"/>
                    <a:pt x="138" y="407"/>
                  </a:cubicBezTo>
                </a:path>
              </a:pathLst>
            </a:custGeom>
            <a:grpFill/>
            <a:ln w="9525">
              <a:noFill/>
              <a:round/>
              <a:headEnd/>
              <a:tailEnd/>
            </a:ln>
          </p:spPr>
          <p:txBody>
            <a:bodyPr vert="horz" wrap="square" lIns="121910" tIns="60956" rIns="121910" bIns="60956" numCol="1" anchor="t" anchorCtr="0" compatLnSpc="1">
              <a:prstTxWarp prst="textNoShape">
                <a:avLst/>
              </a:prstTxWarp>
              <a:noAutofit/>
            </a:bodyPr>
            <a:lstStyle/>
            <a:p>
              <a:pPr marL="0" marR="0" lvl="0" indent="0" algn="l" defTabSz="1219166"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Arial"/>
                <a:ea typeface="+mn-ea"/>
                <a:cs typeface="+mn-cs"/>
              </a:endParaRPr>
            </a:p>
          </p:txBody>
        </p:sp>
        <p:sp>
          <p:nvSpPr>
            <p:cNvPr id="191" name="Freeform 13">
              <a:extLst>
                <a:ext uri="{FF2B5EF4-FFF2-40B4-BE49-F238E27FC236}">
                  <a16:creationId xmlns:a16="http://schemas.microsoft.com/office/drawing/2014/main" id="{EC130DA9-95D0-40B5-B5C1-B39705630AD7}"/>
                </a:ext>
              </a:extLst>
            </p:cNvPr>
            <p:cNvSpPr>
              <a:spLocks noEditPoints="1"/>
            </p:cNvSpPr>
            <p:nvPr/>
          </p:nvSpPr>
          <p:spPr bwMode="gray">
            <a:xfrm flipH="1">
              <a:off x="6117896" y="1164472"/>
              <a:ext cx="149029" cy="276587"/>
            </a:xfrm>
            <a:custGeom>
              <a:avLst/>
              <a:gdLst>
                <a:gd name="T0" fmla="*/ 138 w 465"/>
                <a:gd name="T1" fmla="*/ 407 h 814"/>
                <a:gd name="T2" fmla="*/ 443 w 465"/>
                <a:gd name="T3" fmla="*/ 105 h 814"/>
                <a:gd name="T4" fmla="*/ 443 w 465"/>
                <a:gd name="T5" fmla="*/ 23 h 814"/>
                <a:gd name="T6" fmla="*/ 360 w 465"/>
                <a:gd name="T7" fmla="*/ 23 h 814"/>
                <a:gd name="T8" fmla="*/ 18 w 465"/>
                <a:gd name="T9" fmla="*/ 363 h 814"/>
                <a:gd name="T10" fmla="*/ 1 w 465"/>
                <a:gd name="T11" fmla="*/ 407 h 814"/>
                <a:gd name="T12" fmla="*/ 18 w 465"/>
                <a:gd name="T13" fmla="*/ 451 h 814"/>
                <a:gd name="T14" fmla="*/ 360 w 465"/>
                <a:gd name="T15" fmla="*/ 791 h 814"/>
                <a:gd name="T16" fmla="*/ 443 w 465"/>
                <a:gd name="T17" fmla="*/ 791 h 814"/>
                <a:gd name="T18" fmla="*/ 443 w 465"/>
                <a:gd name="T19" fmla="*/ 710 h 814"/>
                <a:gd name="T20" fmla="*/ 138 w 465"/>
                <a:gd name="T21" fmla="*/ 407 h 814"/>
                <a:gd name="T22" fmla="*/ 138 w 465"/>
                <a:gd name="T23" fmla="*/ 407 h 814"/>
                <a:gd name="T24" fmla="*/ 138 w 465"/>
                <a:gd name="T25" fmla="*/ 407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814">
                  <a:moveTo>
                    <a:pt x="138" y="407"/>
                  </a:moveTo>
                  <a:cubicBezTo>
                    <a:pt x="443" y="105"/>
                    <a:pt x="443" y="105"/>
                    <a:pt x="443" y="105"/>
                  </a:cubicBezTo>
                  <a:cubicBezTo>
                    <a:pt x="465" y="82"/>
                    <a:pt x="465" y="45"/>
                    <a:pt x="443" y="23"/>
                  </a:cubicBezTo>
                  <a:cubicBezTo>
                    <a:pt x="420" y="0"/>
                    <a:pt x="383" y="0"/>
                    <a:pt x="360" y="23"/>
                  </a:cubicBezTo>
                  <a:cubicBezTo>
                    <a:pt x="18" y="363"/>
                    <a:pt x="18" y="363"/>
                    <a:pt x="18" y="363"/>
                  </a:cubicBezTo>
                  <a:cubicBezTo>
                    <a:pt x="6" y="375"/>
                    <a:pt x="0" y="391"/>
                    <a:pt x="1" y="407"/>
                  </a:cubicBezTo>
                  <a:cubicBezTo>
                    <a:pt x="0" y="423"/>
                    <a:pt x="6" y="439"/>
                    <a:pt x="18" y="451"/>
                  </a:cubicBezTo>
                  <a:cubicBezTo>
                    <a:pt x="360" y="791"/>
                    <a:pt x="360" y="791"/>
                    <a:pt x="360" y="791"/>
                  </a:cubicBezTo>
                  <a:cubicBezTo>
                    <a:pt x="383" y="814"/>
                    <a:pt x="420" y="814"/>
                    <a:pt x="443" y="791"/>
                  </a:cubicBezTo>
                  <a:cubicBezTo>
                    <a:pt x="465" y="769"/>
                    <a:pt x="465" y="732"/>
                    <a:pt x="443" y="710"/>
                  </a:cubicBezTo>
                  <a:lnTo>
                    <a:pt x="138" y="407"/>
                  </a:lnTo>
                  <a:close/>
                  <a:moveTo>
                    <a:pt x="138" y="407"/>
                  </a:moveTo>
                  <a:cubicBezTo>
                    <a:pt x="138" y="407"/>
                    <a:pt x="138" y="407"/>
                    <a:pt x="138" y="407"/>
                  </a:cubicBezTo>
                </a:path>
              </a:pathLst>
            </a:custGeom>
            <a:grpFill/>
            <a:ln w="9525">
              <a:noFill/>
              <a:round/>
              <a:headEnd/>
              <a:tailEnd/>
            </a:ln>
          </p:spPr>
          <p:txBody>
            <a:bodyPr vert="horz" wrap="square" lIns="121910" tIns="60956" rIns="121910" bIns="60956" numCol="1" anchor="t" anchorCtr="0" compatLnSpc="1">
              <a:prstTxWarp prst="textNoShape">
                <a:avLst/>
              </a:prstTxWarp>
              <a:noAutofit/>
            </a:bodyPr>
            <a:lstStyle/>
            <a:p>
              <a:pPr marL="0" marR="0" lvl="0" indent="0" algn="l" defTabSz="1219166"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92" name="Group 191">
            <a:extLst>
              <a:ext uri="{FF2B5EF4-FFF2-40B4-BE49-F238E27FC236}">
                <a16:creationId xmlns:a16="http://schemas.microsoft.com/office/drawing/2014/main" id="{2BE8CEE0-8302-406F-A56C-D6544C01F0A5}"/>
              </a:ext>
            </a:extLst>
          </p:cNvPr>
          <p:cNvGrpSpPr>
            <a:grpSpLocks/>
          </p:cNvGrpSpPr>
          <p:nvPr/>
        </p:nvGrpSpPr>
        <p:grpSpPr>
          <a:xfrm>
            <a:off x="7642067" y="5303045"/>
            <a:ext cx="313662" cy="377401"/>
            <a:chOff x="6117896" y="1074683"/>
            <a:chExt cx="286385" cy="456164"/>
          </a:xfrm>
          <a:solidFill>
            <a:schemeClr val="bg1">
              <a:lumMod val="65000"/>
            </a:schemeClr>
          </a:solidFill>
        </p:grpSpPr>
        <p:sp>
          <p:nvSpPr>
            <p:cNvPr id="193" name="Freeform 13">
              <a:extLst>
                <a:ext uri="{FF2B5EF4-FFF2-40B4-BE49-F238E27FC236}">
                  <a16:creationId xmlns:a16="http://schemas.microsoft.com/office/drawing/2014/main" id="{5D706F5F-CC53-4720-91C9-488B3CE826E4}"/>
                </a:ext>
              </a:extLst>
            </p:cNvPr>
            <p:cNvSpPr>
              <a:spLocks noEditPoints="1"/>
            </p:cNvSpPr>
            <p:nvPr/>
          </p:nvSpPr>
          <p:spPr bwMode="gray">
            <a:xfrm flipH="1">
              <a:off x="6158492" y="1074683"/>
              <a:ext cx="245789" cy="456164"/>
            </a:xfrm>
            <a:custGeom>
              <a:avLst/>
              <a:gdLst>
                <a:gd name="T0" fmla="*/ 138 w 465"/>
                <a:gd name="T1" fmla="*/ 407 h 814"/>
                <a:gd name="T2" fmla="*/ 443 w 465"/>
                <a:gd name="T3" fmla="*/ 105 h 814"/>
                <a:gd name="T4" fmla="*/ 443 w 465"/>
                <a:gd name="T5" fmla="*/ 23 h 814"/>
                <a:gd name="T6" fmla="*/ 360 w 465"/>
                <a:gd name="T7" fmla="*/ 23 h 814"/>
                <a:gd name="T8" fmla="*/ 18 w 465"/>
                <a:gd name="T9" fmla="*/ 363 h 814"/>
                <a:gd name="T10" fmla="*/ 1 w 465"/>
                <a:gd name="T11" fmla="*/ 407 h 814"/>
                <a:gd name="T12" fmla="*/ 18 w 465"/>
                <a:gd name="T13" fmla="*/ 451 h 814"/>
                <a:gd name="T14" fmla="*/ 360 w 465"/>
                <a:gd name="T15" fmla="*/ 791 h 814"/>
                <a:gd name="T16" fmla="*/ 443 w 465"/>
                <a:gd name="T17" fmla="*/ 791 h 814"/>
                <a:gd name="T18" fmla="*/ 443 w 465"/>
                <a:gd name="T19" fmla="*/ 710 h 814"/>
                <a:gd name="T20" fmla="*/ 138 w 465"/>
                <a:gd name="T21" fmla="*/ 407 h 814"/>
                <a:gd name="T22" fmla="*/ 138 w 465"/>
                <a:gd name="T23" fmla="*/ 407 h 814"/>
                <a:gd name="T24" fmla="*/ 138 w 465"/>
                <a:gd name="T25" fmla="*/ 407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814">
                  <a:moveTo>
                    <a:pt x="138" y="407"/>
                  </a:moveTo>
                  <a:cubicBezTo>
                    <a:pt x="443" y="105"/>
                    <a:pt x="443" y="105"/>
                    <a:pt x="443" y="105"/>
                  </a:cubicBezTo>
                  <a:cubicBezTo>
                    <a:pt x="465" y="82"/>
                    <a:pt x="465" y="45"/>
                    <a:pt x="443" y="23"/>
                  </a:cubicBezTo>
                  <a:cubicBezTo>
                    <a:pt x="420" y="0"/>
                    <a:pt x="383" y="0"/>
                    <a:pt x="360" y="23"/>
                  </a:cubicBezTo>
                  <a:cubicBezTo>
                    <a:pt x="18" y="363"/>
                    <a:pt x="18" y="363"/>
                    <a:pt x="18" y="363"/>
                  </a:cubicBezTo>
                  <a:cubicBezTo>
                    <a:pt x="6" y="375"/>
                    <a:pt x="0" y="391"/>
                    <a:pt x="1" y="407"/>
                  </a:cubicBezTo>
                  <a:cubicBezTo>
                    <a:pt x="0" y="423"/>
                    <a:pt x="6" y="439"/>
                    <a:pt x="18" y="451"/>
                  </a:cubicBezTo>
                  <a:cubicBezTo>
                    <a:pt x="360" y="791"/>
                    <a:pt x="360" y="791"/>
                    <a:pt x="360" y="791"/>
                  </a:cubicBezTo>
                  <a:cubicBezTo>
                    <a:pt x="383" y="814"/>
                    <a:pt x="420" y="814"/>
                    <a:pt x="443" y="791"/>
                  </a:cubicBezTo>
                  <a:cubicBezTo>
                    <a:pt x="465" y="769"/>
                    <a:pt x="465" y="732"/>
                    <a:pt x="443" y="710"/>
                  </a:cubicBezTo>
                  <a:lnTo>
                    <a:pt x="138" y="407"/>
                  </a:lnTo>
                  <a:close/>
                  <a:moveTo>
                    <a:pt x="138" y="407"/>
                  </a:moveTo>
                  <a:cubicBezTo>
                    <a:pt x="138" y="407"/>
                    <a:pt x="138" y="407"/>
                    <a:pt x="138" y="407"/>
                  </a:cubicBezTo>
                </a:path>
              </a:pathLst>
            </a:custGeom>
            <a:grpFill/>
            <a:ln w="9525">
              <a:noFill/>
              <a:round/>
              <a:headEnd/>
              <a:tailEnd/>
            </a:ln>
          </p:spPr>
          <p:txBody>
            <a:bodyPr vert="horz" wrap="square" lIns="121910" tIns="60956" rIns="121910" bIns="60956" numCol="1" anchor="t" anchorCtr="0" compatLnSpc="1">
              <a:prstTxWarp prst="textNoShape">
                <a:avLst/>
              </a:prstTxWarp>
              <a:noAutofit/>
            </a:bodyPr>
            <a:lstStyle/>
            <a:p>
              <a:pPr marL="0" marR="0" lvl="0" indent="0" algn="l" defTabSz="1219166"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Arial"/>
                <a:ea typeface="+mn-ea"/>
                <a:cs typeface="+mn-cs"/>
              </a:endParaRPr>
            </a:p>
          </p:txBody>
        </p:sp>
        <p:sp>
          <p:nvSpPr>
            <p:cNvPr id="194" name="Freeform 13">
              <a:extLst>
                <a:ext uri="{FF2B5EF4-FFF2-40B4-BE49-F238E27FC236}">
                  <a16:creationId xmlns:a16="http://schemas.microsoft.com/office/drawing/2014/main" id="{DCB344E1-2FC7-4DC1-A4FD-B967061910CD}"/>
                </a:ext>
              </a:extLst>
            </p:cNvPr>
            <p:cNvSpPr>
              <a:spLocks noEditPoints="1"/>
            </p:cNvSpPr>
            <p:nvPr/>
          </p:nvSpPr>
          <p:spPr bwMode="gray">
            <a:xfrm flipH="1">
              <a:off x="6117896" y="1164472"/>
              <a:ext cx="149029" cy="276587"/>
            </a:xfrm>
            <a:custGeom>
              <a:avLst/>
              <a:gdLst>
                <a:gd name="T0" fmla="*/ 138 w 465"/>
                <a:gd name="T1" fmla="*/ 407 h 814"/>
                <a:gd name="T2" fmla="*/ 443 w 465"/>
                <a:gd name="T3" fmla="*/ 105 h 814"/>
                <a:gd name="T4" fmla="*/ 443 w 465"/>
                <a:gd name="T5" fmla="*/ 23 h 814"/>
                <a:gd name="T6" fmla="*/ 360 w 465"/>
                <a:gd name="T7" fmla="*/ 23 h 814"/>
                <a:gd name="T8" fmla="*/ 18 w 465"/>
                <a:gd name="T9" fmla="*/ 363 h 814"/>
                <a:gd name="T10" fmla="*/ 1 w 465"/>
                <a:gd name="T11" fmla="*/ 407 h 814"/>
                <a:gd name="T12" fmla="*/ 18 w 465"/>
                <a:gd name="T13" fmla="*/ 451 h 814"/>
                <a:gd name="T14" fmla="*/ 360 w 465"/>
                <a:gd name="T15" fmla="*/ 791 h 814"/>
                <a:gd name="T16" fmla="*/ 443 w 465"/>
                <a:gd name="T17" fmla="*/ 791 h 814"/>
                <a:gd name="T18" fmla="*/ 443 w 465"/>
                <a:gd name="T19" fmla="*/ 710 h 814"/>
                <a:gd name="T20" fmla="*/ 138 w 465"/>
                <a:gd name="T21" fmla="*/ 407 h 814"/>
                <a:gd name="T22" fmla="*/ 138 w 465"/>
                <a:gd name="T23" fmla="*/ 407 h 814"/>
                <a:gd name="T24" fmla="*/ 138 w 465"/>
                <a:gd name="T25" fmla="*/ 407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5" h="814">
                  <a:moveTo>
                    <a:pt x="138" y="407"/>
                  </a:moveTo>
                  <a:cubicBezTo>
                    <a:pt x="443" y="105"/>
                    <a:pt x="443" y="105"/>
                    <a:pt x="443" y="105"/>
                  </a:cubicBezTo>
                  <a:cubicBezTo>
                    <a:pt x="465" y="82"/>
                    <a:pt x="465" y="45"/>
                    <a:pt x="443" y="23"/>
                  </a:cubicBezTo>
                  <a:cubicBezTo>
                    <a:pt x="420" y="0"/>
                    <a:pt x="383" y="0"/>
                    <a:pt x="360" y="23"/>
                  </a:cubicBezTo>
                  <a:cubicBezTo>
                    <a:pt x="18" y="363"/>
                    <a:pt x="18" y="363"/>
                    <a:pt x="18" y="363"/>
                  </a:cubicBezTo>
                  <a:cubicBezTo>
                    <a:pt x="6" y="375"/>
                    <a:pt x="0" y="391"/>
                    <a:pt x="1" y="407"/>
                  </a:cubicBezTo>
                  <a:cubicBezTo>
                    <a:pt x="0" y="423"/>
                    <a:pt x="6" y="439"/>
                    <a:pt x="18" y="451"/>
                  </a:cubicBezTo>
                  <a:cubicBezTo>
                    <a:pt x="360" y="791"/>
                    <a:pt x="360" y="791"/>
                    <a:pt x="360" y="791"/>
                  </a:cubicBezTo>
                  <a:cubicBezTo>
                    <a:pt x="383" y="814"/>
                    <a:pt x="420" y="814"/>
                    <a:pt x="443" y="791"/>
                  </a:cubicBezTo>
                  <a:cubicBezTo>
                    <a:pt x="465" y="769"/>
                    <a:pt x="465" y="732"/>
                    <a:pt x="443" y="710"/>
                  </a:cubicBezTo>
                  <a:lnTo>
                    <a:pt x="138" y="407"/>
                  </a:lnTo>
                  <a:close/>
                  <a:moveTo>
                    <a:pt x="138" y="407"/>
                  </a:moveTo>
                  <a:cubicBezTo>
                    <a:pt x="138" y="407"/>
                    <a:pt x="138" y="407"/>
                    <a:pt x="138" y="407"/>
                  </a:cubicBezTo>
                </a:path>
              </a:pathLst>
            </a:custGeom>
            <a:grpFill/>
            <a:ln w="9525">
              <a:noFill/>
              <a:round/>
              <a:headEnd/>
              <a:tailEnd/>
            </a:ln>
          </p:spPr>
          <p:txBody>
            <a:bodyPr vert="horz" wrap="square" lIns="121910" tIns="60956" rIns="121910" bIns="60956" numCol="1" anchor="t" anchorCtr="0" compatLnSpc="1">
              <a:prstTxWarp prst="textNoShape">
                <a:avLst/>
              </a:prstTxWarp>
              <a:noAutofit/>
            </a:bodyPr>
            <a:lstStyle/>
            <a:p>
              <a:pPr marL="0" marR="0" lvl="0" indent="0" algn="l" defTabSz="1219166"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5" name="Marvinnumoval">
            <a:extLst>
              <a:ext uri="{FF2B5EF4-FFF2-40B4-BE49-F238E27FC236}">
                <a16:creationId xmlns:a16="http://schemas.microsoft.com/office/drawing/2014/main" id="{37820CA3-C889-4E3A-86CB-60E4098C581A}"/>
              </a:ext>
            </a:extLst>
          </p:cNvPr>
          <p:cNvSpPr>
            <a:spLocks/>
          </p:cNvSpPr>
          <p:nvPr>
            <p:custDataLst>
              <p:tags r:id="rId108"/>
            </p:custDataLst>
          </p:nvPr>
        </p:nvSpPr>
        <p:spPr>
          <a:xfrm>
            <a:off x="1040299" y="5594600"/>
            <a:ext cx="585282" cy="289935"/>
          </a:xfrm>
          <a:prstGeom prst="ellips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32962" rtl="0" eaLnBrk="1" fontAlgn="base" latinLnBrk="0" hangingPunct="1">
              <a:lnSpc>
                <a:spcPct val="100000"/>
              </a:lnSpc>
              <a:spcBef>
                <a:spcPct val="0"/>
              </a:spcBef>
              <a:spcAft>
                <a:spcPct val="0"/>
              </a:spcAft>
              <a:buClrTx/>
              <a:buSzTx/>
              <a:buFontTx/>
              <a:buNone/>
              <a:tabLst/>
              <a:defRPr/>
            </a:pPr>
            <a:r>
              <a:rPr kumimoji="0" lang="en-GB" sz="1333" b="1" i="0" u="none" strike="noStrike" kern="1200" cap="none" spc="0" normalizeH="0" baseline="0" noProof="0" dirty="0">
                <a:ln>
                  <a:noFill/>
                </a:ln>
                <a:solidFill>
                  <a:srgbClr val="FFFFFF"/>
                </a:solidFill>
                <a:effectLst/>
                <a:uLnTx/>
                <a:uFillTx/>
                <a:latin typeface="Arial"/>
                <a:ea typeface="+mn-ea"/>
                <a:cs typeface="+mn-cs"/>
              </a:rPr>
              <a:t>7%</a:t>
            </a:r>
          </a:p>
        </p:txBody>
      </p:sp>
      <p:sp>
        <p:nvSpPr>
          <p:cNvPr id="195" name="Marvinnumoval">
            <a:extLst>
              <a:ext uri="{FF2B5EF4-FFF2-40B4-BE49-F238E27FC236}">
                <a16:creationId xmlns:a16="http://schemas.microsoft.com/office/drawing/2014/main" id="{DAAC0613-0CF0-4456-9F38-A7935FADDCEC}"/>
              </a:ext>
            </a:extLst>
          </p:cNvPr>
          <p:cNvSpPr>
            <a:spLocks/>
          </p:cNvSpPr>
          <p:nvPr>
            <p:custDataLst>
              <p:tags r:id="rId109"/>
            </p:custDataLst>
          </p:nvPr>
        </p:nvSpPr>
        <p:spPr>
          <a:xfrm>
            <a:off x="8501438" y="5594600"/>
            <a:ext cx="585282" cy="289935"/>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32962" rtl="0" eaLnBrk="1" fontAlgn="base" latinLnBrk="0" hangingPunct="1">
              <a:lnSpc>
                <a:spcPct val="100000"/>
              </a:lnSpc>
              <a:spcBef>
                <a:spcPct val="0"/>
              </a:spcBef>
              <a:spcAft>
                <a:spcPct val="0"/>
              </a:spcAft>
              <a:buClrTx/>
              <a:buSzTx/>
              <a:buFontTx/>
              <a:buNone/>
              <a:tabLst/>
              <a:defRPr/>
            </a:pPr>
            <a:r>
              <a:rPr kumimoji="0" lang="en-GB" sz="1333" b="1" i="0" u="none" strike="noStrike" kern="1200" cap="none" spc="0" normalizeH="0" baseline="0" noProof="0" dirty="0">
                <a:ln>
                  <a:noFill/>
                </a:ln>
                <a:solidFill>
                  <a:srgbClr val="FFFFFF"/>
                </a:solidFill>
                <a:effectLst/>
                <a:uLnTx/>
                <a:uFillTx/>
                <a:latin typeface="Arial"/>
                <a:ea typeface="+mn-ea"/>
                <a:cs typeface="+mn-cs"/>
              </a:rPr>
              <a:t>5%</a:t>
            </a:r>
          </a:p>
        </p:txBody>
      </p:sp>
      <p:sp>
        <p:nvSpPr>
          <p:cNvPr id="26" name="TextBox 25">
            <a:extLst>
              <a:ext uri="{FF2B5EF4-FFF2-40B4-BE49-F238E27FC236}">
                <a16:creationId xmlns:a16="http://schemas.microsoft.com/office/drawing/2014/main" id="{4E6FE49D-5AB6-4E38-B2EB-B70D5FB2F875}"/>
              </a:ext>
            </a:extLst>
          </p:cNvPr>
          <p:cNvSpPr txBox="1"/>
          <p:nvPr/>
        </p:nvSpPr>
        <p:spPr>
          <a:xfrm>
            <a:off x="1769989" y="5648052"/>
            <a:ext cx="1975963" cy="209287"/>
          </a:xfrm>
          <a:prstGeom prst="rect">
            <a:avLst/>
          </a:prstGeom>
        </p:spPr>
        <p:txBody>
          <a:bodyPr vert="horz" wrap="square" lIns="0" tIns="0" rIns="0" bIns="0" rtlCol="0">
            <a:spAutoFit/>
          </a:bodyPr>
          <a:lstStyle>
            <a:lvl1pPr marL="0" lvl="0" indent="0" defTabSz="685145" eaLnBrk="1" latinLnBrk="0" hangingPunct="1">
              <a:buClr>
                <a:schemeClr val="tx2"/>
              </a:buClr>
              <a:buSzPct val="100000"/>
              <a:defRPr lang="x-none" sz="1600" baseline="0">
                <a:latin typeface="+mn-lt"/>
              </a:defRPr>
            </a:lvl1pPr>
            <a:lvl2pPr marL="148205" lvl="1" indent="-146990" defTabSz="685145" eaLnBrk="1" latinLnBrk="0" hangingPunct="1">
              <a:buClr>
                <a:schemeClr val="tx2"/>
              </a:buClr>
              <a:buSzPct val="125000"/>
              <a:buFont typeface="Arial" panose="020B0604020202020204" pitchFamily="34" charset="0"/>
              <a:buChar char="•"/>
              <a:defRPr lang="x-none" sz="1600" baseline="0">
                <a:latin typeface="+mn-lt"/>
              </a:defRPr>
            </a:lvl2pPr>
            <a:lvl3pPr marL="349861" lvl="2" indent="-200441" defTabSz="685145" eaLnBrk="1" latinLnBrk="0" hangingPunct="1">
              <a:buClr>
                <a:schemeClr val="tx2"/>
              </a:buClr>
              <a:buSzPct val="120000"/>
              <a:buFont typeface="Arial" charset="0"/>
              <a:buChar char="–"/>
              <a:defRPr lang="x-none" sz="1600" baseline="0">
                <a:latin typeface="+mn-lt"/>
              </a:defRPr>
            </a:lvl3pPr>
            <a:lvl4pPr marL="470126" lvl="3" indent="-119050" defTabSz="685145" eaLnBrk="1" latinLnBrk="0" hangingPunct="1">
              <a:buClr>
                <a:schemeClr val="tx2"/>
              </a:buClr>
              <a:buSzPct val="100000"/>
              <a:buFont typeface="Arial" panose="020B0604020202020204" pitchFamily="34" charset="0"/>
              <a:buChar char="•"/>
              <a:defRPr lang="x-none" sz="1600" baseline="0">
                <a:latin typeface="+mn-lt"/>
              </a:defRPr>
            </a:lvl4pPr>
            <a:lvl5pPr marL="573772" lvl="4" indent="-99614" defTabSz="685145" eaLnBrk="1" latinLnBrk="0" hangingPunct="1">
              <a:buClr>
                <a:schemeClr val="tx2"/>
              </a:buClr>
              <a:buSzPct val="89000"/>
              <a:buFont typeface="Arial" charset="0"/>
              <a:buChar char="-"/>
              <a:defRPr lang="x-none" sz="1600" baseline="0">
                <a:latin typeface="+mn-lt"/>
              </a:defRPr>
            </a:lvl5pPr>
            <a:lvl6pPr marL="573772" indent="-99614" defTabSz="685145" fontAlgn="base">
              <a:spcBef>
                <a:spcPct val="0"/>
              </a:spcBef>
              <a:spcAft>
                <a:spcPct val="0"/>
              </a:spcAft>
              <a:buClr>
                <a:schemeClr val="tx2"/>
              </a:buClr>
              <a:buSzPct val="89000"/>
              <a:buFont typeface="Arial" charset="0"/>
              <a:buChar char="-"/>
              <a:defRPr lang="x-none" baseline="0">
                <a:latin typeface="+mn-lt"/>
              </a:defRPr>
            </a:lvl6pPr>
            <a:lvl7pPr marL="573772" indent="-99614" defTabSz="685145" fontAlgn="base">
              <a:spcBef>
                <a:spcPct val="0"/>
              </a:spcBef>
              <a:spcAft>
                <a:spcPct val="0"/>
              </a:spcAft>
              <a:buClr>
                <a:schemeClr val="tx2"/>
              </a:buClr>
              <a:buSzPct val="89000"/>
              <a:buFont typeface="Arial" charset="0"/>
              <a:buChar char="-"/>
              <a:defRPr lang="x-none" baseline="0">
                <a:latin typeface="+mn-lt"/>
              </a:defRPr>
            </a:lvl7pPr>
            <a:lvl8pPr marL="573772" indent="-99614" defTabSz="685145" fontAlgn="base">
              <a:spcBef>
                <a:spcPct val="0"/>
              </a:spcBef>
              <a:spcAft>
                <a:spcPct val="0"/>
              </a:spcAft>
              <a:buClr>
                <a:schemeClr val="tx2"/>
              </a:buClr>
              <a:buSzPct val="89000"/>
              <a:buFont typeface="Arial" charset="0"/>
              <a:buChar char="-"/>
              <a:defRPr lang="x-none" baseline="0">
                <a:latin typeface="+mn-lt"/>
              </a:defRPr>
            </a:lvl8pPr>
            <a:lvl9pPr marL="573772" indent="-99614" defTabSz="685145" fontAlgn="base">
              <a:spcBef>
                <a:spcPct val="0"/>
              </a:spcBef>
              <a:spcAft>
                <a:spcPct val="0"/>
              </a:spcAft>
              <a:buClr>
                <a:schemeClr val="tx2"/>
              </a:buClr>
              <a:buSzPct val="89000"/>
              <a:buFont typeface="Arial" charset="0"/>
              <a:buChar char="-"/>
              <a:defRPr lang="x-none" baseline="0">
                <a:latin typeface="+mn-lt"/>
              </a:defRPr>
            </a:lvl9pPr>
          </a:lstStyle>
          <a:p>
            <a:pPr marL="0" marR="0" lvl="0" indent="0" algn="l"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333" b="1" i="0" u="none" strike="noStrike" kern="1200" cap="none" spc="0" normalizeH="0" baseline="0" noProof="0" dirty="0">
                <a:ln>
                  <a:noFill/>
                </a:ln>
                <a:solidFill>
                  <a:srgbClr val="000000"/>
                </a:solidFill>
                <a:effectLst/>
                <a:uLnTx/>
                <a:uFillTx/>
                <a:latin typeface="Arial"/>
                <a:ea typeface="+mn-ea"/>
                <a:cs typeface="+mn-cs"/>
              </a:rPr>
              <a:t>Increase in sales</a:t>
            </a:r>
          </a:p>
        </p:txBody>
      </p:sp>
      <p:sp>
        <p:nvSpPr>
          <p:cNvPr id="196" name="TextBox 195">
            <a:extLst>
              <a:ext uri="{FF2B5EF4-FFF2-40B4-BE49-F238E27FC236}">
                <a16:creationId xmlns:a16="http://schemas.microsoft.com/office/drawing/2014/main" id="{C52353C8-52C7-425C-8878-B7A42D50856E}"/>
              </a:ext>
            </a:extLst>
          </p:cNvPr>
          <p:cNvSpPr txBox="1"/>
          <p:nvPr/>
        </p:nvSpPr>
        <p:spPr>
          <a:xfrm>
            <a:off x="9146752" y="5648052"/>
            <a:ext cx="1975963" cy="209287"/>
          </a:xfrm>
          <a:prstGeom prst="rect">
            <a:avLst/>
          </a:prstGeom>
        </p:spPr>
        <p:txBody>
          <a:bodyPr vert="horz" wrap="square" lIns="0" tIns="0" rIns="0" bIns="0" rtlCol="0">
            <a:spAutoFit/>
          </a:bodyPr>
          <a:lstStyle>
            <a:lvl1pPr marL="0" lvl="0" indent="0" defTabSz="685145" eaLnBrk="1" latinLnBrk="0" hangingPunct="1">
              <a:buClr>
                <a:schemeClr val="tx2"/>
              </a:buClr>
              <a:buSzPct val="100000"/>
              <a:defRPr lang="x-none" sz="1600" baseline="0">
                <a:latin typeface="+mn-lt"/>
              </a:defRPr>
            </a:lvl1pPr>
            <a:lvl2pPr marL="148205" lvl="1" indent="-146990" defTabSz="685145" eaLnBrk="1" latinLnBrk="0" hangingPunct="1">
              <a:buClr>
                <a:schemeClr val="tx2"/>
              </a:buClr>
              <a:buSzPct val="125000"/>
              <a:buFont typeface="Arial" panose="020B0604020202020204" pitchFamily="34" charset="0"/>
              <a:buChar char="•"/>
              <a:defRPr lang="x-none" sz="1600" baseline="0">
                <a:latin typeface="+mn-lt"/>
              </a:defRPr>
            </a:lvl2pPr>
            <a:lvl3pPr marL="349861" lvl="2" indent="-200441" defTabSz="685145" eaLnBrk="1" latinLnBrk="0" hangingPunct="1">
              <a:buClr>
                <a:schemeClr val="tx2"/>
              </a:buClr>
              <a:buSzPct val="120000"/>
              <a:buFont typeface="Arial" charset="0"/>
              <a:buChar char="–"/>
              <a:defRPr lang="x-none" sz="1600" baseline="0">
                <a:latin typeface="+mn-lt"/>
              </a:defRPr>
            </a:lvl3pPr>
            <a:lvl4pPr marL="470126" lvl="3" indent="-119050" defTabSz="685145" eaLnBrk="1" latinLnBrk="0" hangingPunct="1">
              <a:buClr>
                <a:schemeClr val="tx2"/>
              </a:buClr>
              <a:buSzPct val="100000"/>
              <a:buFont typeface="Arial" panose="020B0604020202020204" pitchFamily="34" charset="0"/>
              <a:buChar char="•"/>
              <a:defRPr lang="x-none" sz="1600" baseline="0">
                <a:latin typeface="+mn-lt"/>
              </a:defRPr>
            </a:lvl4pPr>
            <a:lvl5pPr marL="573772" lvl="4" indent="-99614" defTabSz="685145" eaLnBrk="1" latinLnBrk="0" hangingPunct="1">
              <a:buClr>
                <a:schemeClr val="tx2"/>
              </a:buClr>
              <a:buSzPct val="89000"/>
              <a:buFont typeface="Arial" charset="0"/>
              <a:buChar char="-"/>
              <a:defRPr lang="x-none" sz="1600" baseline="0">
                <a:latin typeface="+mn-lt"/>
              </a:defRPr>
            </a:lvl5pPr>
            <a:lvl6pPr marL="573772" indent="-99614" defTabSz="685145" fontAlgn="base">
              <a:spcBef>
                <a:spcPct val="0"/>
              </a:spcBef>
              <a:spcAft>
                <a:spcPct val="0"/>
              </a:spcAft>
              <a:buClr>
                <a:schemeClr val="tx2"/>
              </a:buClr>
              <a:buSzPct val="89000"/>
              <a:buFont typeface="Arial" charset="0"/>
              <a:buChar char="-"/>
              <a:defRPr lang="x-none" baseline="0">
                <a:latin typeface="+mn-lt"/>
              </a:defRPr>
            </a:lvl6pPr>
            <a:lvl7pPr marL="573772" indent="-99614" defTabSz="685145" fontAlgn="base">
              <a:spcBef>
                <a:spcPct val="0"/>
              </a:spcBef>
              <a:spcAft>
                <a:spcPct val="0"/>
              </a:spcAft>
              <a:buClr>
                <a:schemeClr val="tx2"/>
              </a:buClr>
              <a:buSzPct val="89000"/>
              <a:buFont typeface="Arial" charset="0"/>
              <a:buChar char="-"/>
              <a:defRPr lang="x-none" baseline="0">
                <a:latin typeface="+mn-lt"/>
              </a:defRPr>
            </a:lvl7pPr>
            <a:lvl8pPr marL="573772" indent="-99614" defTabSz="685145" fontAlgn="base">
              <a:spcBef>
                <a:spcPct val="0"/>
              </a:spcBef>
              <a:spcAft>
                <a:spcPct val="0"/>
              </a:spcAft>
              <a:buClr>
                <a:schemeClr val="tx2"/>
              </a:buClr>
              <a:buSzPct val="89000"/>
              <a:buFont typeface="Arial" charset="0"/>
              <a:buChar char="-"/>
              <a:defRPr lang="x-none" baseline="0">
                <a:latin typeface="+mn-lt"/>
              </a:defRPr>
            </a:lvl8pPr>
            <a:lvl9pPr marL="573772" indent="-99614" defTabSz="685145" fontAlgn="base">
              <a:spcBef>
                <a:spcPct val="0"/>
              </a:spcBef>
              <a:spcAft>
                <a:spcPct val="0"/>
              </a:spcAft>
              <a:buClr>
                <a:schemeClr val="tx2"/>
              </a:buClr>
              <a:buSzPct val="89000"/>
              <a:buFont typeface="Arial" charset="0"/>
              <a:buChar char="-"/>
              <a:defRPr lang="x-none" baseline="0">
                <a:latin typeface="+mn-lt"/>
              </a:defRPr>
            </a:lvl9pPr>
          </a:lstStyle>
          <a:p>
            <a:pPr marL="0" marR="0" lvl="0" indent="0" algn="l"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333" b="1" i="0" u="none" strike="noStrike" kern="1200" cap="none" spc="0" normalizeH="0" baseline="0" noProof="0" dirty="0">
                <a:ln>
                  <a:noFill/>
                </a:ln>
                <a:solidFill>
                  <a:srgbClr val="000000"/>
                </a:solidFill>
                <a:effectLst/>
                <a:uLnTx/>
                <a:uFillTx/>
                <a:latin typeface="Arial"/>
                <a:ea typeface="+mn-ea"/>
                <a:cs typeface="+mn-cs"/>
              </a:rPr>
              <a:t>Real increase in sales</a:t>
            </a:r>
          </a:p>
        </p:txBody>
      </p:sp>
      <p:sp>
        <p:nvSpPr>
          <p:cNvPr id="17" name="Marvintrackercircle">
            <a:extLst>
              <a:ext uri="{FF2B5EF4-FFF2-40B4-BE49-F238E27FC236}">
                <a16:creationId xmlns:a16="http://schemas.microsoft.com/office/drawing/2014/main" id="{6D5F278E-0DC9-46E5-B867-E071109C367A}"/>
              </a:ext>
            </a:extLst>
          </p:cNvPr>
          <p:cNvSpPr/>
          <p:nvPr>
            <p:custDataLst>
              <p:tags r:id="rId110"/>
            </p:custDataLst>
          </p:nvPr>
        </p:nvSpPr>
        <p:spPr>
          <a:xfrm>
            <a:off x="5341951" y="2943825"/>
            <a:ext cx="237063" cy="236483"/>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932962" rtl="0" eaLnBrk="1" fontAlgn="base" latinLnBrk="0" hangingPunct="1">
              <a:lnSpc>
                <a:spcPct val="100000"/>
              </a:lnSpc>
              <a:spcBef>
                <a:spcPct val="0"/>
              </a:spcBef>
              <a:spcAft>
                <a:spcPct val="0"/>
              </a:spcAft>
              <a:buClrTx/>
              <a:buSzTx/>
              <a:buFontTx/>
              <a:buNone/>
              <a:tabLst/>
              <a:defRPr/>
            </a:pPr>
            <a:r>
              <a:rPr kumimoji="0" lang="en-GB" sz="1333" b="1" i="0" u="none" strike="noStrike" kern="1200" cap="none" spc="0" normalizeH="0" baseline="0" noProof="0" dirty="0">
                <a:ln>
                  <a:noFill/>
                </a:ln>
                <a:solidFill>
                  <a:srgbClr val="FFFFFF"/>
                </a:solidFill>
                <a:effectLst/>
                <a:uLnTx/>
                <a:uFillTx/>
                <a:latin typeface="Arial"/>
                <a:ea typeface="+mn-ea"/>
                <a:cs typeface="+mn-cs"/>
              </a:rPr>
              <a:t>1</a:t>
            </a:r>
          </a:p>
        </p:txBody>
      </p:sp>
      <p:sp>
        <p:nvSpPr>
          <p:cNvPr id="198" name="Marvintrackercircle">
            <a:extLst>
              <a:ext uri="{FF2B5EF4-FFF2-40B4-BE49-F238E27FC236}">
                <a16:creationId xmlns:a16="http://schemas.microsoft.com/office/drawing/2014/main" id="{ED95B765-C19C-4428-AF99-CA6369A80279}"/>
              </a:ext>
            </a:extLst>
          </p:cNvPr>
          <p:cNvSpPr/>
          <p:nvPr>
            <p:custDataLst>
              <p:tags r:id="rId111"/>
            </p:custDataLst>
          </p:nvPr>
        </p:nvSpPr>
        <p:spPr>
          <a:xfrm>
            <a:off x="4661769" y="5095719"/>
            <a:ext cx="237063" cy="23648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932962" rtl="0" eaLnBrk="1" fontAlgn="base" latinLnBrk="0" hangingPunct="1">
              <a:lnSpc>
                <a:spcPct val="100000"/>
              </a:lnSpc>
              <a:spcBef>
                <a:spcPct val="0"/>
              </a:spcBef>
              <a:spcAft>
                <a:spcPct val="0"/>
              </a:spcAft>
              <a:buClrTx/>
              <a:buSzTx/>
              <a:buFontTx/>
              <a:buNone/>
              <a:tabLst/>
              <a:defRPr/>
            </a:pPr>
            <a:r>
              <a:rPr kumimoji="0" lang="en-GB" sz="1333" b="1" i="0" u="none" strike="noStrike" kern="1200" cap="none" spc="0" normalizeH="0" baseline="0" noProof="0" dirty="0">
                <a:ln>
                  <a:noFill/>
                </a:ln>
                <a:solidFill>
                  <a:srgbClr val="FFFFFF"/>
                </a:solidFill>
                <a:effectLst/>
                <a:uLnTx/>
                <a:uFillTx/>
                <a:latin typeface="Arial"/>
                <a:ea typeface="+mn-ea"/>
                <a:cs typeface="+mn-cs"/>
              </a:rPr>
              <a:t>2</a:t>
            </a:r>
          </a:p>
        </p:txBody>
      </p:sp>
      <p:sp>
        <p:nvSpPr>
          <p:cNvPr id="199" name="Marvintrackercircle">
            <a:extLst>
              <a:ext uri="{FF2B5EF4-FFF2-40B4-BE49-F238E27FC236}">
                <a16:creationId xmlns:a16="http://schemas.microsoft.com/office/drawing/2014/main" id="{32B885A6-BC48-48A4-9A9E-F655A0EADA9D}"/>
              </a:ext>
            </a:extLst>
          </p:cNvPr>
          <p:cNvSpPr/>
          <p:nvPr>
            <p:custDataLst>
              <p:tags r:id="rId112"/>
            </p:custDataLst>
          </p:nvPr>
        </p:nvSpPr>
        <p:spPr>
          <a:xfrm>
            <a:off x="8200122" y="5095719"/>
            <a:ext cx="237063" cy="23648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932962" rtl="0" eaLnBrk="1" fontAlgn="base" latinLnBrk="0" hangingPunct="1">
              <a:lnSpc>
                <a:spcPct val="100000"/>
              </a:lnSpc>
              <a:spcBef>
                <a:spcPct val="0"/>
              </a:spcBef>
              <a:spcAft>
                <a:spcPct val="0"/>
              </a:spcAft>
              <a:buClrTx/>
              <a:buSzTx/>
              <a:buFontTx/>
              <a:buNone/>
              <a:tabLst/>
              <a:defRPr/>
            </a:pPr>
            <a:r>
              <a:rPr kumimoji="0" lang="en-GB" sz="1333" b="1" i="0" u="none" strike="noStrike" kern="1200" cap="none" spc="0" normalizeH="0" baseline="0" noProof="0" dirty="0">
                <a:ln>
                  <a:noFill/>
                </a:ln>
                <a:solidFill>
                  <a:srgbClr val="FFFFFF"/>
                </a:solidFill>
                <a:effectLst/>
                <a:uLnTx/>
                <a:uFillTx/>
                <a:latin typeface="Arial"/>
                <a:ea typeface="+mn-ea"/>
                <a:cs typeface="+mn-cs"/>
              </a:rPr>
              <a:t>3</a:t>
            </a:r>
          </a:p>
        </p:txBody>
      </p:sp>
      <p:sp>
        <p:nvSpPr>
          <p:cNvPr id="197" name="TextBox 196">
            <a:extLst>
              <a:ext uri="{FF2B5EF4-FFF2-40B4-BE49-F238E27FC236}">
                <a16:creationId xmlns:a16="http://schemas.microsoft.com/office/drawing/2014/main" id="{415DADD5-7562-4411-B9B8-62FCD1214B8E}"/>
              </a:ext>
            </a:extLst>
          </p:cNvPr>
          <p:cNvSpPr txBox="1"/>
          <p:nvPr/>
        </p:nvSpPr>
        <p:spPr>
          <a:xfrm>
            <a:off x="1556666" y="1848130"/>
            <a:ext cx="1906440" cy="376834"/>
          </a:xfrm>
          <a:prstGeom prst="rect">
            <a:avLst/>
          </a:prstGeom>
        </p:spPr>
        <p:txBody>
          <a:bodyPr vert="horz" wrap="square" lIns="0" tIns="0" rIns="0" bIns="0" rtlCol="0">
            <a:spAutoFit/>
          </a:bodyPr>
          <a:lstStyle>
            <a:lvl1pPr marL="0" lvl="0" indent="0" defTabSz="685145" eaLnBrk="1" latinLnBrk="0" hangingPunct="1">
              <a:buClr>
                <a:schemeClr val="tx2"/>
              </a:buClr>
              <a:buSzPct val="100000"/>
              <a:defRPr lang="x-none" sz="1600" baseline="0">
                <a:latin typeface="+mn-lt"/>
              </a:defRPr>
            </a:lvl1pPr>
            <a:lvl2pPr marL="148205" lvl="1" indent="-146990" defTabSz="685145" eaLnBrk="1" latinLnBrk="0" hangingPunct="1">
              <a:buClr>
                <a:schemeClr val="tx2"/>
              </a:buClr>
              <a:buSzPct val="125000"/>
              <a:buFont typeface="Arial" panose="020B0604020202020204" pitchFamily="34" charset="0"/>
              <a:buChar char="•"/>
              <a:defRPr lang="x-none" sz="1600" baseline="0">
                <a:latin typeface="+mn-lt"/>
              </a:defRPr>
            </a:lvl2pPr>
            <a:lvl3pPr marL="349861" lvl="2" indent="-200441" defTabSz="685145" eaLnBrk="1" latinLnBrk="0" hangingPunct="1">
              <a:buClr>
                <a:schemeClr val="tx2"/>
              </a:buClr>
              <a:buSzPct val="120000"/>
              <a:buFont typeface="Arial" charset="0"/>
              <a:buChar char="–"/>
              <a:defRPr lang="x-none" sz="1600" baseline="0">
                <a:latin typeface="+mn-lt"/>
              </a:defRPr>
            </a:lvl3pPr>
            <a:lvl4pPr marL="470126" lvl="3" indent="-119050" defTabSz="685145" eaLnBrk="1" latinLnBrk="0" hangingPunct="1">
              <a:buClr>
                <a:schemeClr val="tx2"/>
              </a:buClr>
              <a:buSzPct val="100000"/>
              <a:buFont typeface="Arial" panose="020B0604020202020204" pitchFamily="34" charset="0"/>
              <a:buChar char="•"/>
              <a:defRPr lang="x-none" sz="1600" baseline="0">
                <a:latin typeface="+mn-lt"/>
              </a:defRPr>
            </a:lvl4pPr>
            <a:lvl5pPr marL="573772" lvl="4" indent="-99614" defTabSz="685145" eaLnBrk="1" latinLnBrk="0" hangingPunct="1">
              <a:buClr>
                <a:schemeClr val="tx2"/>
              </a:buClr>
              <a:buSzPct val="89000"/>
              <a:buFont typeface="Arial" charset="0"/>
              <a:buChar char="-"/>
              <a:defRPr lang="x-none" sz="1600" baseline="0">
                <a:latin typeface="+mn-lt"/>
              </a:defRPr>
            </a:lvl5pPr>
            <a:lvl6pPr marL="573772" indent="-99614" defTabSz="685145" fontAlgn="base">
              <a:spcBef>
                <a:spcPct val="0"/>
              </a:spcBef>
              <a:spcAft>
                <a:spcPct val="0"/>
              </a:spcAft>
              <a:buClr>
                <a:schemeClr val="tx2"/>
              </a:buClr>
              <a:buSzPct val="89000"/>
              <a:buFont typeface="Arial" charset="0"/>
              <a:buChar char="-"/>
              <a:defRPr lang="x-none" baseline="0">
                <a:latin typeface="+mn-lt"/>
              </a:defRPr>
            </a:lvl6pPr>
            <a:lvl7pPr marL="573772" indent="-99614" defTabSz="685145" fontAlgn="base">
              <a:spcBef>
                <a:spcPct val="0"/>
              </a:spcBef>
              <a:spcAft>
                <a:spcPct val="0"/>
              </a:spcAft>
              <a:buClr>
                <a:schemeClr val="tx2"/>
              </a:buClr>
              <a:buSzPct val="89000"/>
              <a:buFont typeface="Arial" charset="0"/>
              <a:buChar char="-"/>
              <a:defRPr lang="x-none" baseline="0">
                <a:latin typeface="+mn-lt"/>
              </a:defRPr>
            </a:lvl7pPr>
            <a:lvl8pPr marL="573772" indent="-99614" defTabSz="685145" fontAlgn="base">
              <a:spcBef>
                <a:spcPct val="0"/>
              </a:spcBef>
              <a:spcAft>
                <a:spcPct val="0"/>
              </a:spcAft>
              <a:buClr>
                <a:schemeClr val="tx2"/>
              </a:buClr>
              <a:buSzPct val="89000"/>
              <a:buFont typeface="Arial" charset="0"/>
              <a:buChar char="-"/>
              <a:defRPr lang="x-none" baseline="0">
                <a:latin typeface="+mn-lt"/>
              </a:defRPr>
            </a:lvl8pPr>
            <a:lvl9pPr marL="573772" indent="-99614" defTabSz="685145" fontAlgn="base">
              <a:spcBef>
                <a:spcPct val="0"/>
              </a:spcBef>
              <a:spcAft>
                <a:spcPct val="0"/>
              </a:spcAft>
              <a:buClr>
                <a:schemeClr val="tx2"/>
              </a:buClr>
              <a:buSzPct val="89000"/>
              <a:buFont typeface="Arial" charset="0"/>
              <a:buChar char="-"/>
              <a:defRPr lang="x-none" baseline="0">
                <a:latin typeface="+mn-lt"/>
              </a:defRPr>
            </a:lvl9pPr>
          </a:lstStyle>
          <a:p>
            <a:pPr marL="0" marR="0" lvl="0" indent="0" algn="ctr"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333" b="0" i="0" u="none" strike="noStrike" kern="1200" cap="none" spc="0" normalizeH="0" baseline="0" noProof="0" dirty="0">
                <a:ln>
                  <a:noFill/>
                </a:ln>
                <a:solidFill>
                  <a:srgbClr val="000000"/>
                </a:solidFill>
                <a:effectLst/>
                <a:uLnTx/>
                <a:uFillTx/>
                <a:latin typeface="Arial"/>
                <a:ea typeface="+mn-ea"/>
                <a:cs typeface="+mn-cs"/>
              </a:rPr>
              <a:t>Pre-period</a:t>
            </a:r>
          </a:p>
          <a:p>
            <a:pPr marL="0" marR="0" lvl="0" indent="0" algn="ctr"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067" b="0" i="0" u="none" strike="noStrike" kern="1200" cap="none" spc="0" normalizeH="0" baseline="0" noProof="0" dirty="0">
                <a:ln>
                  <a:noFill/>
                </a:ln>
                <a:solidFill>
                  <a:srgbClr val="000000"/>
                </a:solidFill>
                <a:effectLst/>
                <a:uLnTx/>
                <a:uFillTx/>
                <a:latin typeface="Arial"/>
                <a:ea typeface="+mn-ea"/>
                <a:cs typeface="+mn-cs"/>
              </a:rPr>
              <a:t>Time period prior to test</a:t>
            </a:r>
          </a:p>
        </p:txBody>
      </p:sp>
      <p:sp>
        <p:nvSpPr>
          <p:cNvPr id="200" name="TextBox 199">
            <a:extLst>
              <a:ext uri="{FF2B5EF4-FFF2-40B4-BE49-F238E27FC236}">
                <a16:creationId xmlns:a16="http://schemas.microsoft.com/office/drawing/2014/main" id="{A55CE009-D2A5-472C-A414-78F2578094EF}"/>
              </a:ext>
            </a:extLst>
          </p:cNvPr>
          <p:cNvSpPr txBox="1"/>
          <p:nvPr/>
        </p:nvSpPr>
        <p:spPr>
          <a:xfrm>
            <a:off x="3790294" y="1848130"/>
            <a:ext cx="1773621" cy="376834"/>
          </a:xfrm>
          <a:prstGeom prst="rect">
            <a:avLst/>
          </a:prstGeom>
        </p:spPr>
        <p:txBody>
          <a:bodyPr vert="horz" wrap="square" lIns="0" tIns="0" rIns="0" bIns="0" rtlCol="0">
            <a:spAutoFit/>
          </a:bodyPr>
          <a:lstStyle>
            <a:lvl1pPr marL="0" lvl="0" indent="0" defTabSz="685145" eaLnBrk="1" latinLnBrk="0" hangingPunct="1">
              <a:buClr>
                <a:schemeClr val="tx2"/>
              </a:buClr>
              <a:buSzPct val="100000"/>
              <a:defRPr lang="x-none" sz="1600" baseline="0">
                <a:latin typeface="+mn-lt"/>
              </a:defRPr>
            </a:lvl1pPr>
            <a:lvl2pPr marL="148205" lvl="1" indent="-146990" defTabSz="685145" eaLnBrk="1" latinLnBrk="0" hangingPunct="1">
              <a:buClr>
                <a:schemeClr val="tx2"/>
              </a:buClr>
              <a:buSzPct val="125000"/>
              <a:buFont typeface="Arial" panose="020B0604020202020204" pitchFamily="34" charset="0"/>
              <a:buChar char="•"/>
              <a:defRPr lang="x-none" sz="1600" baseline="0">
                <a:latin typeface="+mn-lt"/>
              </a:defRPr>
            </a:lvl2pPr>
            <a:lvl3pPr marL="349861" lvl="2" indent="-200441" defTabSz="685145" eaLnBrk="1" latinLnBrk="0" hangingPunct="1">
              <a:buClr>
                <a:schemeClr val="tx2"/>
              </a:buClr>
              <a:buSzPct val="120000"/>
              <a:buFont typeface="Arial" charset="0"/>
              <a:buChar char="–"/>
              <a:defRPr lang="x-none" sz="1600" baseline="0">
                <a:latin typeface="+mn-lt"/>
              </a:defRPr>
            </a:lvl3pPr>
            <a:lvl4pPr marL="470126" lvl="3" indent="-119050" defTabSz="685145" eaLnBrk="1" latinLnBrk="0" hangingPunct="1">
              <a:buClr>
                <a:schemeClr val="tx2"/>
              </a:buClr>
              <a:buSzPct val="100000"/>
              <a:buFont typeface="Arial" panose="020B0604020202020204" pitchFamily="34" charset="0"/>
              <a:buChar char="•"/>
              <a:defRPr lang="x-none" sz="1600" baseline="0">
                <a:latin typeface="+mn-lt"/>
              </a:defRPr>
            </a:lvl4pPr>
            <a:lvl5pPr marL="573772" lvl="4" indent="-99614" defTabSz="685145" eaLnBrk="1" latinLnBrk="0" hangingPunct="1">
              <a:buClr>
                <a:schemeClr val="tx2"/>
              </a:buClr>
              <a:buSzPct val="89000"/>
              <a:buFont typeface="Arial" charset="0"/>
              <a:buChar char="-"/>
              <a:defRPr lang="x-none" sz="1600" baseline="0">
                <a:latin typeface="+mn-lt"/>
              </a:defRPr>
            </a:lvl5pPr>
            <a:lvl6pPr marL="573772" indent="-99614" defTabSz="685145" fontAlgn="base">
              <a:spcBef>
                <a:spcPct val="0"/>
              </a:spcBef>
              <a:spcAft>
                <a:spcPct val="0"/>
              </a:spcAft>
              <a:buClr>
                <a:schemeClr val="tx2"/>
              </a:buClr>
              <a:buSzPct val="89000"/>
              <a:buFont typeface="Arial" charset="0"/>
              <a:buChar char="-"/>
              <a:defRPr lang="x-none" baseline="0">
                <a:latin typeface="+mn-lt"/>
              </a:defRPr>
            </a:lvl6pPr>
            <a:lvl7pPr marL="573772" indent="-99614" defTabSz="685145" fontAlgn="base">
              <a:spcBef>
                <a:spcPct val="0"/>
              </a:spcBef>
              <a:spcAft>
                <a:spcPct val="0"/>
              </a:spcAft>
              <a:buClr>
                <a:schemeClr val="tx2"/>
              </a:buClr>
              <a:buSzPct val="89000"/>
              <a:buFont typeface="Arial" charset="0"/>
              <a:buChar char="-"/>
              <a:defRPr lang="x-none" baseline="0">
                <a:latin typeface="+mn-lt"/>
              </a:defRPr>
            </a:lvl7pPr>
            <a:lvl8pPr marL="573772" indent="-99614" defTabSz="685145" fontAlgn="base">
              <a:spcBef>
                <a:spcPct val="0"/>
              </a:spcBef>
              <a:spcAft>
                <a:spcPct val="0"/>
              </a:spcAft>
              <a:buClr>
                <a:schemeClr val="tx2"/>
              </a:buClr>
              <a:buSzPct val="89000"/>
              <a:buFont typeface="Arial" charset="0"/>
              <a:buChar char="-"/>
              <a:defRPr lang="x-none" baseline="0">
                <a:latin typeface="+mn-lt"/>
              </a:defRPr>
            </a:lvl8pPr>
            <a:lvl9pPr marL="573772" indent="-99614" defTabSz="685145" fontAlgn="base">
              <a:spcBef>
                <a:spcPct val="0"/>
              </a:spcBef>
              <a:spcAft>
                <a:spcPct val="0"/>
              </a:spcAft>
              <a:buClr>
                <a:schemeClr val="tx2"/>
              </a:buClr>
              <a:buSzPct val="89000"/>
              <a:buFont typeface="Arial" charset="0"/>
              <a:buChar char="-"/>
              <a:defRPr lang="x-none" baseline="0">
                <a:latin typeface="+mn-lt"/>
              </a:defRPr>
            </a:lvl9pPr>
          </a:lstStyle>
          <a:p>
            <a:pPr marL="0" marR="0" lvl="0" indent="0" algn="ctr"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333" b="0" i="0" u="none" strike="noStrike" kern="1200" cap="none" spc="0" normalizeH="0" baseline="0" noProof="0" dirty="0">
                <a:ln>
                  <a:noFill/>
                </a:ln>
                <a:solidFill>
                  <a:srgbClr val="000000"/>
                </a:solidFill>
                <a:effectLst/>
                <a:uLnTx/>
                <a:uFillTx/>
                <a:latin typeface="Arial"/>
                <a:ea typeface="+mn-ea"/>
                <a:cs typeface="+mn-cs"/>
              </a:rPr>
              <a:t>Post-period</a:t>
            </a:r>
          </a:p>
          <a:p>
            <a:pPr marL="0" marR="0" lvl="0" indent="0" algn="ctr"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067" b="0" i="0" u="none" strike="noStrike" kern="1200" cap="none" spc="0" normalizeH="0" baseline="0" noProof="0" dirty="0">
                <a:ln>
                  <a:noFill/>
                </a:ln>
                <a:solidFill>
                  <a:srgbClr val="000000"/>
                </a:solidFill>
                <a:effectLst/>
                <a:uLnTx/>
                <a:uFillTx/>
                <a:latin typeface="Arial"/>
                <a:ea typeface="+mn-ea"/>
                <a:cs typeface="+mn-cs"/>
              </a:rPr>
              <a:t>Time period during to test</a:t>
            </a:r>
          </a:p>
        </p:txBody>
      </p:sp>
      <p:sp>
        <p:nvSpPr>
          <p:cNvPr id="204" name="TextBox 203">
            <a:extLst>
              <a:ext uri="{FF2B5EF4-FFF2-40B4-BE49-F238E27FC236}">
                <a16:creationId xmlns:a16="http://schemas.microsoft.com/office/drawing/2014/main" id="{72108F6A-222A-490A-880A-5B569FFBB5A3}"/>
              </a:ext>
            </a:extLst>
          </p:cNvPr>
          <p:cNvSpPr txBox="1"/>
          <p:nvPr/>
        </p:nvSpPr>
        <p:spPr>
          <a:xfrm>
            <a:off x="6891856" y="1848130"/>
            <a:ext cx="1820307" cy="376834"/>
          </a:xfrm>
          <a:prstGeom prst="rect">
            <a:avLst/>
          </a:prstGeom>
        </p:spPr>
        <p:txBody>
          <a:bodyPr vert="horz" wrap="square" lIns="0" tIns="0" rIns="0" bIns="0" rtlCol="0">
            <a:spAutoFit/>
          </a:bodyPr>
          <a:lstStyle>
            <a:lvl1pPr marL="0" lvl="0" indent="0" defTabSz="685145" eaLnBrk="1" latinLnBrk="0" hangingPunct="1">
              <a:buClr>
                <a:schemeClr val="tx2"/>
              </a:buClr>
              <a:buSzPct val="100000"/>
              <a:defRPr lang="x-none" sz="1600" baseline="0">
                <a:latin typeface="+mn-lt"/>
              </a:defRPr>
            </a:lvl1pPr>
            <a:lvl2pPr marL="148205" lvl="1" indent="-146990" defTabSz="685145" eaLnBrk="1" latinLnBrk="0" hangingPunct="1">
              <a:buClr>
                <a:schemeClr val="tx2"/>
              </a:buClr>
              <a:buSzPct val="125000"/>
              <a:buFont typeface="Arial" panose="020B0604020202020204" pitchFamily="34" charset="0"/>
              <a:buChar char="•"/>
              <a:defRPr lang="x-none" sz="1600" baseline="0">
                <a:latin typeface="+mn-lt"/>
              </a:defRPr>
            </a:lvl2pPr>
            <a:lvl3pPr marL="349861" lvl="2" indent="-200441" defTabSz="685145" eaLnBrk="1" latinLnBrk="0" hangingPunct="1">
              <a:buClr>
                <a:schemeClr val="tx2"/>
              </a:buClr>
              <a:buSzPct val="120000"/>
              <a:buFont typeface="Arial" charset="0"/>
              <a:buChar char="–"/>
              <a:defRPr lang="x-none" sz="1600" baseline="0">
                <a:latin typeface="+mn-lt"/>
              </a:defRPr>
            </a:lvl3pPr>
            <a:lvl4pPr marL="470126" lvl="3" indent="-119050" defTabSz="685145" eaLnBrk="1" latinLnBrk="0" hangingPunct="1">
              <a:buClr>
                <a:schemeClr val="tx2"/>
              </a:buClr>
              <a:buSzPct val="100000"/>
              <a:buFont typeface="Arial" panose="020B0604020202020204" pitchFamily="34" charset="0"/>
              <a:buChar char="•"/>
              <a:defRPr lang="x-none" sz="1600" baseline="0">
                <a:latin typeface="+mn-lt"/>
              </a:defRPr>
            </a:lvl4pPr>
            <a:lvl5pPr marL="573772" lvl="4" indent="-99614" defTabSz="685145" eaLnBrk="1" latinLnBrk="0" hangingPunct="1">
              <a:buClr>
                <a:schemeClr val="tx2"/>
              </a:buClr>
              <a:buSzPct val="89000"/>
              <a:buFont typeface="Arial" charset="0"/>
              <a:buChar char="-"/>
              <a:defRPr lang="x-none" sz="1600" baseline="0">
                <a:latin typeface="+mn-lt"/>
              </a:defRPr>
            </a:lvl5pPr>
            <a:lvl6pPr marL="573772" indent="-99614" defTabSz="685145" fontAlgn="base">
              <a:spcBef>
                <a:spcPct val="0"/>
              </a:spcBef>
              <a:spcAft>
                <a:spcPct val="0"/>
              </a:spcAft>
              <a:buClr>
                <a:schemeClr val="tx2"/>
              </a:buClr>
              <a:buSzPct val="89000"/>
              <a:buFont typeface="Arial" charset="0"/>
              <a:buChar char="-"/>
              <a:defRPr lang="x-none" baseline="0">
                <a:latin typeface="+mn-lt"/>
              </a:defRPr>
            </a:lvl6pPr>
            <a:lvl7pPr marL="573772" indent="-99614" defTabSz="685145" fontAlgn="base">
              <a:spcBef>
                <a:spcPct val="0"/>
              </a:spcBef>
              <a:spcAft>
                <a:spcPct val="0"/>
              </a:spcAft>
              <a:buClr>
                <a:schemeClr val="tx2"/>
              </a:buClr>
              <a:buSzPct val="89000"/>
              <a:buFont typeface="Arial" charset="0"/>
              <a:buChar char="-"/>
              <a:defRPr lang="x-none" baseline="0">
                <a:latin typeface="+mn-lt"/>
              </a:defRPr>
            </a:lvl7pPr>
            <a:lvl8pPr marL="573772" indent="-99614" defTabSz="685145" fontAlgn="base">
              <a:spcBef>
                <a:spcPct val="0"/>
              </a:spcBef>
              <a:spcAft>
                <a:spcPct val="0"/>
              </a:spcAft>
              <a:buClr>
                <a:schemeClr val="tx2"/>
              </a:buClr>
              <a:buSzPct val="89000"/>
              <a:buFont typeface="Arial" charset="0"/>
              <a:buChar char="-"/>
              <a:defRPr lang="x-none" baseline="0">
                <a:latin typeface="+mn-lt"/>
              </a:defRPr>
            </a:lvl8pPr>
            <a:lvl9pPr marL="573772" indent="-99614" defTabSz="685145" fontAlgn="base">
              <a:spcBef>
                <a:spcPct val="0"/>
              </a:spcBef>
              <a:spcAft>
                <a:spcPct val="0"/>
              </a:spcAft>
              <a:buClr>
                <a:schemeClr val="tx2"/>
              </a:buClr>
              <a:buSzPct val="89000"/>
              <a:buFont typeface="Arial" charset="0"/>
              <a:buChar char="-"/>
              <a:defRPr lang="x-none" baseline="0">
                <a:latin typeface="+mn-lt"/>
              </a:defRPr>
            </a:lvl9pPr>
          </a:lstStyle>
          <a:p>
            <a:pPr marL="0" marR="0" lvl="0" indent="0" algn="ctr"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333" b="0" i="0" u="none" strike="noStrike" kern="1200" cap="none" spc="0" normalizeH="0" baseline="0" noProof="0" dirty="0">
                <a:ln>
                  <a:noFill/>
                </a:ln>
                <a:solidFill>
                  <a:srgbClr val="000000"/>
                </a:solidFill>
                <a:effectLst/>
                <a:uLnTx/>
                <a:uFillTx/>
                <a:latin typeface="Arial"/>
                <a:ea typeface="+mn-ea"/>
                <a:cs typeface="+mn-cs"/>
              </a:rPr>
              <a:t>Pre-period</a:t>
            </a:r>
          </a:p>
          <a:p>
            <a:pPr marL="0" marR="0" lvl="0" indent="0" algn="ctr"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067" b="0" i="0" u="none" strike="noStrike" kern="1200" cap="none" spc="0" normalizeH="0" baseline="0" noProof="0" dirty="0">
                <a:ln>
                  <a:noFill/>
                </a:ln>
                <a:solidFill>
                  <a:srgbClr val="000000"/>
                </a:solidFill>
                <a:effectLst/>
                <a:uLnTx/>
                <a:uFillTx/>
                <a:latin typeface="Arial"/>
                <a:ea typeface="+mn-ea"/>
                <a:cs typeface="+mn-cs"/>
              </a:rPr>
              <a:t>Time period prior to test</a:t>
            </a:r>
          </a:p>
        </p:txBody>
      </p:sp>
      <p:sp>
        <p:nvSpPr>
          <p:cNvPr id="205" name="TextBox 204">
            <a:extLst>
              <a:ext uri="{FF2B5EF4-FFF2-40B4-BE49-F238E27FC236}">
                <a16:creationId xmlns:a16="http://schemas.microsoft.com/office/drawing/2014/main" id="{15D4743D-FAA4-4F21-BF1B-238F09553BC1}"/>
              </a:ext>
            </a:extLst>
          </p:cNvPr>
          <p:cNvSpPr txBox="1"/>
          <p:nvPr/>
        </p:nvSpPr>
        <p:spPr>
          <a:xfrm>
            <a:off x="9131255" y="1848130"/>
            <a:ext cx="1727175" cy="376834"/>
          </a:xfrm>
          <a:prstGeom prst="rect">
            <a:avLst/>
          </a:prstGeom>
        </p:spPr>
        <p:txBody>
          <a:bodyPr vert="horz" wrap="square" lIns="0" tIns="0" rIns="0" bIns="0" rtlCol="0">
            <a:spAutoFit/>
          </a:bodyPr>
          <a:lstStyle>
            <a:lvl1pPr marL="0" lvl="0" indent="0" defTabSz="685145" eaLnBrk="1" latinLnBrk="0" hangingPunct="1">
              <a:buClr>
                <a:schemeClr val="tx2"/>
              </a:buClr>
              <a:buSzPct val="100000"/>
              <a:defRPr lang="x-none" sz="1600" baseline="0">
                <a:latin typeface="+mn-lt"/>
              </a:defRPr>
            </a:lvl1pPr>
            <a:lvl2pPr marL="148205" lvl="1" indent="-146990" defTabSz="685145" eaLnBrk="1" latinLnBrk="0" hangingPunct="1">
              <a:buClr>
                <a:schemeClr val="tx2"/>
              </a:buClr>
              <a:buSzPct val="125000"/>
              <a:buFont typeface="Arial" panose="020B0604020202020204" pitchFamily="34" charset="0"/>
              <a:buChar char="•"/>
              <a:defRPr lang="x-none" sz="1600" baseline="0">
                <a:latin typeface="+mn-lt"/>
              </a:defRPr>
            </a:lvl2pPr>
            <a:lvl3pPr marL="349861" lvl="2" indent="-200441" defTabSz="685145" eaLnBrk="1" latinLnBrk="0" hangingPunct="1">
              <a:buClr>
                <a:schemeClr val="tx2"/>
              </a:buClr>
              <a:buSzPct val="120000"/>
              <a:buFont typeface="Arial" charset="0"/>
              <a:buChar char="–"/>
              <a:defRPr lang="x-none" sz="1600" baseline="0">
                <a:latin typeface="+mn-lt"/>
              </a:defRPr>
            </a:lvl3pPr>
            <a:lvl4pPr marL="470126" lvl="3" indent="-119050" defTabSz="685145" eaLnBrk="1" latinLnBrk="0" hangingPunct="1">
              <a:buClr>
                <a:schemeClr val="tx2"/>
              </a:buClr>
              <a:buSzPct val="100000"/>
              <a:buFont typeface="Arial" panose="020B0604020202020204" pitchFamily="34" charset="0"/>
              <a:buChar char="•"/>
              <a:defRPr lang="x-none" sz="1600" baseline="0">
                <a:latin typeface="+mn-lt"/>
              </a:defRPr>
            </a:lvl4pPr>
            <a:lvl5pPr marL="573772" lvl="4" indent="-99614" defTabSz="685145" eaLnBrk="1" latinLnBrk="0" hangingPunct="1">
              <a:buClr>
                <a:schemeClr val="tx2"/>
              </a:buClr>
              <a:buSzPct val="89000"/>
              <a:buFont typeface="Arial" charset="0"/>
              <a:buChar char="-"/>
              <a:defRPr lang="x-none" sz="1600" baseline="0">
                <a:latin typeface="+mn-lt"/>
              </a:defRPr>
            </a:lvl5pPr>
            <a:lvl6pPr marL="573772" indent="-99614" defTabSz="685145" fontAlgn="base">
              <a:spcBef>
                <a:spcPct val="0"/>
              </a:spcBef>
              <a:spcAft>
                <a:spcPct val="0"/>
              </a:spcAft>
              <a:buClr>
                <a:schemeClr val="tx2"/>
              </a:buClr>
              <a:buSzPct val="89000"/>
              <a:buFont typeface="Arial" charset="0"/>
              <a:buChar char="-"/>
              <a:defRPr lang="x-none" baseline="0">
                <a:latin typeface="+mn-lt"/>
              </a:defRPr>
            </a:lvl6pPr>
            <a:lvl7pPr marL="573772" indent="-99614" defTabSz="685145" fontAlgn="base">
              <a:spcBef>
                <a:spcPct val="0"/>
              </a:spcBef>
              <a:spcAft>
                <a:spcPct val="0"/>
              </a:spcAft>
              <a:buClr>
                <a:schemeClr val="tx2"/>
              </a:buClr>
              <a:buSzPct val="89000"/>
              <a:buFont typeface="Arial" charset="0"/>
              <a:buChar char="-"/>
              <a:defRPr lang="x-none" baseline="0">
                <a:latin typeface="+mn-lt"/>
              </a:defRPr>
            </a:lvl7pPr>
            <a:lvl8pPr marL="573772" indent="-99614" defTabSz="685145" fontAlgn="base">
              <a:spcBef>
                <a:spcPct val="0"/>
              </a:spcBef>
              <a:spcAft>
                <a:spcPct val="0"/>
              </a:spcAft>
              <a:buClr>
                <a:schemeClr val="tx2"/>
              </a:buClr>
              <a:buSzPct val="89000"/>
              <a:buFont typeface="Arial" charset="0"/>
              <a:buChar char="-"/>
              <a:defRPr lang="x-none" baseline="0">
                <a:latin typeface="+mn-lt"/>
              </a:defRPr>
            </a:lvl8pPr>
            <a:lvl9pPr marL="573772" indent="-99614" defTabSz="685145" fontAlgn="base">
              <a:spcBef>
                <a:spcPct val="0"/>
              </a:spcBef>
              <a:spcAft>
                <a:spcPct val="0"/>
              </a:spcAft>
              <a:buClr>
                <a:schemeClr val="tx2"/>
              </a:buClr>
              <a:buSzPct val="89000"/>
              <a:buFont typeface="Arial" charset="0"/>
              <a:buChar char="-"/>
              <a:defRPr lang="x-none" baseline="0">
                <a:latin typeface="+mn-lt"/>
              </a:defRPr>
            </a:lvl9pPr>
          </a:lstStyle>
          <a:p>
            <a:pPr marL="0" marR="0" lvl="0" indent="0" algn="ctr"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333" b="0" i="0" u="none" strike="noStrike" kern="1200" cap="none" spc="0" normalizeH="0" baseline="0" noProof="0" dirty="0">
                <a:ln>
                  <a:noFill/>
                </a:ln>
                <a:solidFill>
                  <a:srgbClr val="000000"/>
                </a:solidFill>
                <a:effectLst/>
                <a:uLnTx/>
                <a:uFillTx/>
                <a:latin typeface="Arial"/>
                <a:ea typeface="+mn-ea"/>
                <a:cs typeface="+mn-cs"/>
              </a:rPr>
              <a:t>Post-period</a:t>
            </a:r>
          </a:p>
          <a:p>
            <a:pPr marL="0" marR="0" lvl="0" indent="0" algn="ctr" defTabSz="699053" rtl="0" eaLnBrk="1" fontAlgn="base" latinLnBrk="0" hangingPunct="1">
              <a:lnSpc>
                <a:spcPct val="100000"/>
              </a:lnSpc>
              <a:spcBef>
                <a:spcPct val="0"/>
              </a:spcBef>
              <a:spcAft>
                <a:spcPct val="0"/>
              </a:spcAft>
              <a:buClr>
                <a:srgbClr val="000000"/>
              </a:buClr>
              <a:buSzPct val="100000"/>
              <a:buFontTx/>
              <a:buNone/>
              <a:tabLst/>
              <a:defRPr/>
            </a:pPr>
            <a:r>
              <a:rPr kumimoji="0" lang="en-GB" sz="1067" b="0" i="0" u="none" strike="noStrike" kern="1200" cap="none" spc="0" normalizeH="0" baseline="0" noProof="0" dirty="0">
                <a:ln>
                  <a:noFill/>
                </a:ln>
                <a:solidFill>
                  <a:srgbClr val="000000"/>
                </a:solidFill>
                <a:effectLst/>
                <a:uLnTx/>
                <a:uFillTx/>
                <a:latin typeface="Arial"/>
                <a:ea typeface="+mn-ea"/>
                <a:cs typeface="+mn-cs"/>
              </a:rPr>
              <a:t>Time period during to test</a:t>
            </a:r>
          </a:p>
        </p:txBody>
      </p:sp>
      <p:sp>
        <p:nvSpPr>
          <p:cNvPr id="206" name="TextBox 205">
            <a:extLst>
              <a:ext uri="{FF2B5EF4-FFF2-40B4-BE49-F238E27FC236}">
                <a16:creationId xmlns:a16="http://schemas.microsoft.com/office/drawing/2014/main" id="{52AEA091-D183-471B-8B9F-315AE4608D92}"/>
              </a:ext>
            </a:extLst>
          </p:cNvPr>
          <p:cNvSpPr txBox="1"/>
          <p:nvPr/>
        </p:nvSpPr>
        <p:spPr>
          <a:xfrm>
            <a:off x="11818721" y="6602838"/>
            <a:ext cx="389592" cy="238335"/>
          </a:xfrm>
          <a:prstGeom prst="rect">
            <a:avLst/>
          </a:prstGeom>
          <a:noFill/>
        </p:spPr>
        <p:txBody>
          <a:bodyPr wrap="none" rtlCol="0">
            <a:spAutoFit/>
          </a:bodyPr>
          <a:lstStyle/>
          <a:p>
            <a:pPr marL="0" marR="0" lvl="0" indent="0" algn="l" defTabSz="932962" rtl="0" eaLnBrk="1" fontAlgn="base" latinLnBrk="0" hangingPunct="1">
              <a:lnSpc>
                <a:spcPct val="100000"/>
              </a:lnSpc>
              <a:spcBef>
                <a:spcPct val="0"/>
              </a:spcBef>
              <a:spcAft>
                <a:spcPct val="0"/>
              </a:spcAft>
              <a:buClrTx/>
              <a:buSzTx/>
              <a:buFontTx/>
              <a:buNone/>
              <a:tabLst/>
              <a:defRPr/>
            </a:pPr>
            <a:fld id="{3C87FE60-F2F7-4EF4-A441-491478C381AD}" type="slidenum">
              <a:rPr kumimoji="0" lang="en-ZA" sz="918" b="0" i="0" u="none" strike="noStrike" kern="1200" cap="none" spc="0" normalizeH="0" baseline="0" noProof="0">
                <a:ln>
                  <a:noFill/>
                </a:ln>
                <a:solidFill>
                  <a:srgbClr val="1F40E6"/>
                </a:solidFill>
                <a:effectLst/>
                <a:uLnTx/>
                <a:uFillTx/>
                <a:latin typeface="Arial" charset="0"/>
                <a:ea typeface="+mn-ea"/>
                <a:cs typeface="+mn-cs"/>
              </a:rPr>
              <a:pPr marL="0" marR="0" lvl="0" indent="0" algn="l" defTabSz="932962" rtl="0" eaLnBrk="1" fontAlgn="base" latinLnBrk="0" hangingPunct="1">
                <a:lnSpc>
                  <a:spcPct val="100000"/>
                </a:lnSpc>
                <a:spcBef>
                  <a:spcPct val="0"/>
                </a:spcBef>
                <a:spcAft>
                  <a:spcPct val="0"/>
                </a:spcAft>
                <a:buClrTx/>
                <a:buSzTx/>
                <a:buFontTx/>
                <a:buNone/>
                <a:tabLst/>
                <a:defRPr/>
              </a:pPr>
              <a:t>95</a:t>
            </a:fld>
            <a:endParaRPr kumimoji="0" lang="en-ZA" sz="918" b="0" i="0" u="none" strike="noStrike" kern="1200" cap="none" spc="0" normalizeH="0" baseline="0" noProof="0" dirty="0">
              <a:ln>
                <a:noFill/>
              </a:ln>
              <a:solidFill>
                <a:srgbClr val="1F40E6"/>
              </a:solidFill>
              <a:effectLst/>
              <a:uLnTx/>
              <a:uFillTx/>
              <a:latin typeface="Arial" charset="0"/>
              <a:ea typeface="+mn-ea"/>
              <a:cs typeface="+mn-cs"/>
            </a:endParaRPr>
          </a:p>
        </p:txBody>
      </p:sp>
      <p:sp>
        <p:nvSpPr>
          <p:cNvPr id="212" name="TextBox 211">
            <a:extLst>
              <a:ext uri="{FF2B5EF4-FFF2-40B4-BE49-F238E27FC236}">
                <a16:creationId xmlns:a16="http://schemas.microsoft.com/office/drawing/2014/main" id="{FE6801E6-3CD5-44E1-97FD-0FF3DFBBEC08}"/>
              </a:ext>
            </a:extLst>
          </p:cNvPr>
          <p:cNvSpPr txBox="1"/>
          <p:nvPr/>
        </p:nvSpPr>
        <p:spPr>
          <a:xfrm>
            <a:off x="11818721" y="6602838"/>
            <a:ext cx="389592" cy="238335"/>
          </a:xfrm>
          <a:prstGeom prst="rect">
            <a:avLst/>
          </a:prstGeom>
          <a:noFill/>
        </p:spPr>
        <p:txBody>
          <a:bodyPr wrap="none" rtlCol="0">
            <a:spAutoFit/>
          </a:bodyPr>
          <a:lstStyle/>
          <a:p>
            <a:pPr marL="0" marR="0" lvl="0" indent="0" algn="l" defTabSz="932962" rtl="0" eaLnBrk="1" fontAlgn="base" latinLnBrk="0" hangingPunct="1">
              <a:lnSpc>
                <a:spcPct val="100000"/>
              </a:lnSpc>
              <a:spcBef>
                <a:spcPct val="0"/>
              </a:spcBef>
              <a:spcAft>
                <a:spcPct val="0"/>
              </a:spcAft>
              <a:buClrTx/>
              <a:buSzTx/>
              <a:buFontTx/>
              <a:buNone/>
              <a:tabLst/>
              <a:defRPr/>
            </a:pPr>
            <a:fld id="{3C87FE60-F2F7-4EF4-A441-491478C381AD}" type="slidenum">
              <a:rPr kumimoji="0" lang="en-ZA" sz="918" b="0" i="0" u="none" strike="noStrike" kern="1200" cap="none" spc="0" normalizeH="0" baseline="0" noProof="0">
                <a:ln>
                  <a:noFill/>
                </a:ln>
                <a:solidFill>
                  <a:srgbClr val="FFFFFF"/>
                </a:solidFill>
                <a:effectLst/>
                <a:uLnTx/>
                <a:uFillTx/>
                <a:latin typeface="Arial" charset="0"/>
                <a:ea typeface="+mn-ea"/>
                <a:cs typeface="+mn-cs"/>
              </a:rPr>
              <a:pPr marL="0" marR="0" lvl="0" indent="0" algn="l" defTabSz="932962" rtl="0" eaLnBrk="1" fontAlgn="base" latinLnBrk="0" hangingPunct="1">
                <a:lnSpc>
                  <a:spcPct val="100000"/>
                </a:lnSpc>
                <a:spcBef>
                  <a:spcPct val="0"/>
                </a:spcBef>
                <a:spcAft>
                  <a:spcPct val="0"/>
                </a:spcAft>
                <a:buClrTx/>
                <a:buSzTx/>
                <a:buFontTx/>
                <a:buNone/>
                <a:tabLst/>
                <a:defRPr/>
              </a:pPr>
              <a:t>95</a:t>
            </a:fld>
            <a:endParaRPr kumimoji="0" lang="en-ZA" sz="918"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60" name="Marvintrackercircle">
            <a:extLst>
              <a:ext uri="{FF2B5EF4-FFF2-40B4-BE49-F238E27FC236}">
                <a16:creationId xmlns:a16="http://schemas.microsoft.com/office/drawing/2014/main" id="{EFDA75AB-9CD3-4225-9266-C42824330026}"/>
              </a:ext>
            </a:extLst>
          </p:cNvPr>
          <p:cNvSpPr/>
          <p:nvPr>
            <p:custDataLst>
              <p:tags r:id="rId113"/>
            </p:custDataLst>
          </p:nvPr>
        </p:nvSpPr>
        <p:spPr>
          <a:xfrm>
            <a:off x="759236" y="5095719"/>
            <a:ext cx="237063" cy="236483"/>
          </a:xfrm>
          <a:prstGeom prst="ellips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932962" rtl="0" eaLnBrk="1" fontAlgn="base" latinLnBrk="0" hangingPunct="1">
              <a:lnSpc>
                <a:spcPct val="100000"/>
              </a:lnSpc>
              <a:spcBef>
                <a:spcPct val="0"/>
              </a:spcBef>
              <a:spcAft>
                <a:spcPct val="0"/>
              </a:spcAft>
              <a:buClrTx/>
              <a:buSzTx/>
              <a:buFontTx/>
              <a:buNone/>
              <a:tabLst/>
              <a:defRPr/>
            </a:pPr>
            <a:r>
              <a:rPr kumimoji="0" lang="en-GB" sz="1333" b="1" i="0" u="none" strike="noStrike" kern="1200" cap="none" spc="0" normalizeH="0" baseline="0" noProof="0" dirty="0">
                <a:ln>
                  <a:noFill/>
                </a:ln>
                <a:solidFill>
                  <a:srgbClr val="FFFFFF"/>
                </a:solidFill>
                <a:effectLst/>
                <a:uLnTx/>
                <a:uFillTx/>
                <a:latin typeface="Arial"/>
                <a:ea typeface="+mn-ea"/>
                <a:cs typeface="+mn-cs"/>
              </a:rPr>
              <a:t>1</a:t>
            </a:r>
          </a:p>
        </p:txBody>
      </p:sp>
      <p:sp>
        <p:nvSpPr>
          <p:cNvPr id="261" name="Marvintrackercircle">
            <a:extLst>
              <a:ext uri="{FF2B5EF4-FFF2-40B4-BE49-F238E27FC236}">
                <a16:creationId xmlns:a16="http://schemas.microsoft.com/office/drawing/2014/main" id="{B421FFB8-BA28-4AEA-9D8E-B1995A7F2EB2}"/>
              </a:ext>
            </a:extLst>
          </p:cNvPr>
          <p:cNvSpPr/>
          <p:nvPr>
            <p:custDataLst>
              <p:tags r:id="rId114"/>
            </p:custDataLst>
          </p:nvPr>
        </p:nvSpPr>
        <p:spPr>
          <a:xfrm>
            <a:off x="10651244" y="2943825"/>
            <a:ext cx="237063" cy="23648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932962" rtl="0" eaLnBrk="1" fontAlgn="base" latinLnBrk="0" hangingPunct="1">
              <a:lnSpc>
                <a:spcPct val="100000"/>
              </a:lnSpc>
              <a:spcBef>
                <a:spcPct val="0"/>
              </a:spcBef>
              <a:spcAft>
                <a:spcPct val="0"/>
              </a:spcAft>
              <a:buClrTx/>
              <a:buSzTx/>
              <a:buFontTx/>
              <a:buNone/>
              <a:tabLst/>
              <a:defRPr/>
            </a:pPr>
            <a:r>
              <a:rPr kumimoji="0" lang="en-GB" sz="1333" b="1" i="0" u="none" strike="noStrike" kern="1200" cap="none" spc="0" normalizeH="0" baseline="0" noProof="0" dirty="0">
                <a:ln>
                  <a:noFill/>
                </a:ln>
                <a:solidFill>
                  <a:srgbClr val="FFFFFF"/>
                </a:solidFill>
                <a:effectLst/>
                <a:uLnTx/>
                <a:uFillTx/>
                <a:latin typeface="Arial"/>
                <a:ea typeface="+mn-ea"/>
                <a:cs typeface="+mn-cs"/>
              </a:rPr>
              <a:t>2</a:t>
            </a:r>
          </a:p>
        </p:txBody>
      </p:sp>
      <p:sp>
        <p:nvSpPr>
          <p:cNvPr id="262" name="Marvintrackercircle">
            <a:extLst>
              <a:ext uri="{FF2B5EF4-FFF2-40B4-BE49-F238E27FC236}">
                <a16:creationId xmlns:a16="http://schemas.microsoft.com/office/drawing/2014/main" id="{0B5BA620-857D-4FA5-B928-CE0E46C5576D}"/>
              </a:ext>
            </a:extLst>
          </p:cNvPr>
          <p:cNvSpPr/>
          <p:nvPr>
            <p:custDataLst>
              <p:tags r:id="rId115"/>
            </p:custDataLst>
          </p:nvPr>
        </p:nvSpPr>
        <p:spPr>
          <a:xfrm>
            <a:off x="10642235" y="2696067"/>
            <a:ext cx="237063" cy="236483"/>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932962" rtl="0" eaLnBrk="1" fontAlgn="base" latinLnBrk="0" hangingPunct="1">
              <a:lnSpc>
                <a:spcPct val="100000"/>
              </a:lnSpc>
              <a:spcBef>
                <a:spcPct val="0"/>
              </a:spcBef>
              <a:spcAft>
                <a:spcPct val="0"/>
              </a:spcAft>
              <a:buClrTx/>
              <a:buSzTx/>
              <a:buFontTx/>
              <a:buNone/>
              <a:tabLst/>
              <a:defRPr/>
            </a:pPr>
            <a:r>
              <a:rPr kumimoji="0" lang="en-GB" sz="1333" b="1" i="0" u="none" strike="noStrike" kern="1200" cap="none" spc="0" normalizeH="0" baseline="0" noProof="0" dirty="0">
                <a:ln>
                  <a:noFill/>
                </a:ln>
                <a:solidFill>
                  <a:srgbClr val="FFFFFF"/>
                </a:solidFill>
                <a:effectLst/>
                <a:uLnTx/>
                <a:uFillTx/>
                <a:latin typeface="Arial"/>
                <a:ea typeface="+mn-ea"/>
                <a:cs typeface="+mn-cs"/>
              </a:rPr>
              <a:t>3</a:t>
            </a:r>
          </a:p>
        </p:txBody>
      </p:sp>
    </p:spTree>
    <p:extLst>
      <p:ext uri="{BB962C8B-B14F-4D97-AF65-F5344CB8AC3E}">
        <p14:creationId xmlns:p14="http://schemas.microsoft.com/office/powerpoint/2010/main" val="368745665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CAF51EB-14AA-4553-9937-465734B4D917}"/>
              </a:ext>
            </a:extLst>
          </p:cNvPr>
          <p:cNvGraphicFramePr>
            <a:graphicFrameLocks noChangeAspect="1"/>
          </p:cNvGraphicFramePr>
          <p:nvPr>
            <p:custDataLst>
              <p:tags r:id="rId1"/>
            </p:custDataLst>
            <p:extLst>
              <p:ext uri="{D42A27DB-BD31-4B8C-83A1-F6EECF244321}">
                <p14:modId xmlns:p14="http://schemas.microsoft.com/office/powerpoint/2010/main" val="793171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6" progId="TCLayout.ActiveDocument.1">
                  <p:embed/>
                </p:oleObj>
              </mc:Choice>
              <mc:Fallback>
                <p:oleObj name="think-cell Slide" r:id="rId6" imgW="473" imgH="476" progId="TCLayout.ActiveDocument.1">
                  <p:embed/>
                  <p:pic>
                    <p:nvPicPr>
                      <p:cNvPr id="6" name="Object 5" hidden="1">
                        <a:extLst>
                          <a:ext uri="{FF2B5EF4-FFF2-40B4-BE49-F238E27FC236}">
                            <a16:creationId xmlns:a16="http://schemas.microsoft.com/office/drawing/2014/main" id="{7CAF51EB-14AA-4553-9937-465734B4D91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7" name="Picture 99" descr="Image result for agile skateboard car">
            <a:extLst>
              <a:ext uri="{FF2B5EF4-FFF2-40B4-BE49-F238E27FC236}">
                <a16:creationId xmlns:a16="http://schemas.microsoft.com/office/drawing/2014/main" id="{60DE8E67-4EF3-45D5-9141-58D550BAEA1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5359"/>
          <a:stretch/>
        </p:blipFill>
        <p:spPr bwMode="auto">
          <a:xfrm>
            <a:off x="554735" y="1288739"/>
            <a:ext cx="6059821" cy="4234803"/>
          </a:xfrm>
          <a:prstGeom prst="rect">
            <a:avLst/>
          </a:prstGeom>
          <a:noFill/>
          <a:extLst>
            <a:ext uri="{909E8E84-426E-40DD-AFC4-6F175D3DCCD1}">
              <a14:hiddenFill xmlns:a14="http://schemas.microsoft.com/office/drawing/2010/main">
                <a:solidFill>
                  <a:srgbClr val="FFFFFF"/>
                </a:solidFill>
              </a14:hiddenFill>
            </a:ext>
          </a:extLst>
        </p:spPr>
      </p:pic>
      <p:sp>
        <p:nvSpPr>
          <p:cNvPr id="3" name="1. On-page tracker">
            <a:extLst>
              <a:ext uri="{FF2B5EF4-FFF2-40B4-BE49-F238E27FC236}">
                <a16:creationId xmlns:a16="http://schemas.microsoft.com/office/drawing/2014/main" id="{AC2E28A5-D286-4F53-B484-DE2BF3770BC3}"/>
              </a:ext>
            </a:extLst>
          </p:cNvPr>
          <p:cNvSpPr>
            <a:spLocks noGrp="1"/>
          </p:cNvSpPr>
          <p:nvPr>
            <p:ph type="body" sz="quarter" idx="10"/>
            <p:custDataLst>
              <p:tags r:id="rId2"/>
            </p:custDataLst>
          </p:nvPr>
        </p:nvSpPr>
        <p:spPr>
          <a:xfrm>
            <a:off x="554735" y="41597"/>
            <a:ext cx="3843338" cy="123111"/>
          </a:xfrm>
        </p:spPr>
        <p:txBody>
          <a:bodyPr/>
          <a:lstStyle/>
          <a:p>
            <a:r>
              <a:rPr lang="en-US" dirty="0"/>
              <a:t>Base model development – outbound cross-sell</a:t>
            </a:r>
          </a:p>
        </p:txBody>
      </p:sp>
      <p:sp>
        <p:nvSpPr>
          <p:cNvPr id="4" name="2. Slide Title">
            <a:extLst>
              <a:ext uri="{FF2B5EF4-FFF2-40B4-BE49-F238E27FC236}">
                <a16:creationId xmlns:a16="http://schemas.microsoft.com/office/drawing/2014/main" id="{116F7CC5-B92F-406F-8A83-80E383FB43E4}"/>
              </a:ext>
            </a:extLst>
          </p:cNvPr>
          <p:cNvSpPr>
            <a:spLocks noGrp="1"/>
          </p:cNvSpPr>
          <p:nvPr>
            <p:ph type="title"/>
            <p:custDataLst>
              <p:tags r:id="rId3"/>
            </p:custDataLst>
          </p:nvPr>
        </p:nvSpPr>
        <p:spPr>
          <a:xfrm>
            <a:off x="554736" y="172212"/>
            <a:ext cx="11082528" cy="769441"/>
          </a:xfrm>
        </p:spPr>
        <p:txBody>
          <a:bodyPr vert="horz"/>
          <a:lstStyle/>
          <a:p>
            <a:r>
              <a:rPr lang="en-US" dirty="0"/>
              <a:t>When looking at model results, keep in mind that we are following an agile development process and are at the early stages of development</a:t>
            </a:r>
          </a:p>
        </p:txBody>
      </p:sp>
      <p:sp>
        <p:nvSpPr>
          <p:cNvPr id="21" name="Rectangle 20">
            <a:extLst>
              <a:ext uri="{FF2B5EF4-FFF2-40B4-BE49-F238E27FC236}">
                <a16:creationId xmlns:a16="http://schemas.microsoft.com/office/drawing/2014/main" id="{62D60CBD-372F-422A-8A53-6DFC1BE9D88A}"/>
              </a:ext>
            </a:extLst>
          </p:cNvPr>
          <p:cNvSpPr/>
          <p:nvPr/>
        </p:nvSpPr>
        <p:spPr>
          <a:xfrm>
            <a:off x="7452815" y="4038121"/>
            <a:ext cx="3693267" cy="6251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2400" dirty="0">
                <a:solidFill>
                  <a:schemeClr val="tx1"/>
                </a:solidFill>
              </a:rPr>
              <a:t>All numbers presented in the following pages are subject to change over the next few weeks</a:t>
            </a:r>
          </a:p>
        </p:txBody>
      </p:sp>
      <p:pic>
        <p:nvPicPr>
          <p:cNvPr id="28" name="CustomIcon">
            <a:extLst>
              <a:ext uri="{FF2B5EF4-FFF2-40B4-BE49-F238E27FC236}">
                <a16:creationId xmlns:a16="http://schemas.microsoft.com/office/drawing/2014/main" id="{024D3E21-7179-4327-A3AA-FE63627C0815}"/>
              </a:ext>
            </a:extLst>
          </p:cNvPr>
          <p:cNvPicPr>
            <a:picLocks noChangeAspect="1"/>
          </p:cNvPicPr>
          <p:nvPr>
            <p:custDataLst>
              <p:tags r:id="rId4"/>
            </p:custDataLst>
          </p:nvPr>
        </p:nvPicPr>
        <p:blipFill>
          <a:blip r:embed="rId9">
            <a:extLst>
              <a:ext uri="{96DAC541-7B7A-43D3-8B79-37D633B846F1}">
                <asvg:svgBlip xmlns:asvg="http://schemas.microsoft.com/office/drawing/2016/SVG/main" r:embed="rId10"/>
              </a:ext>
            </a:extLst>
          </a:blip>
          <a:stretch>
            <a:fillRect/>
          </a:stretch>
        </p:blipFill>
        <p:spPr>
          <a:xfrm>
            <a:off x="8665719" y="1928915"/>
            <a:ext cx="1267460" cy="1267460"/>
          </a:xfrm>
          <a:prstGeom prst="rect">
            <a:avLst/>
          </a:prstGeom>
        </p:spPr>
      </p:pic>
    </p:spTree>
    <p:extLst>
      <p:ext uri="{BB962C8B-B14F-4D97-AF65-F5344CB8AC3E}">
        <p14:creationId xmlns:p14="http://schemas.microsoft.com/office/powerpoint/2010/main" val="1604859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TEMPLATELASTEDITED" val="2022-11-02 11:23 AM"/>
  <p:tag name="ICONENCLOSURE" val="False"/>
  <p:tag name="MTBTACCENT" val="Accent5ColorBoldText"/>
  <p:tag name="THINKCELLPRESENTATIONDONOTDELETE" val="&lt;?xml version=&quot;1.0&quot; encoding=&quot;UTF-16&quot; standalone=&quot;yes&quot;?&gt;&lt;root reqver=&quot;27037&quot;&gt;&lt;version val=&quot;3309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3&quot;&gt;&lt;elem m_fUsage=&quot;2.05658999999999991815E+00&quot;&gt;&lt;m_msothmcolidx val=&quot;0&quot;/&gt;&lt;m_rgb r=&quot;D3&quot; g=&quot;DC&quot; b=&quot;FF&quot;/&gt;&lt;/elem&gt;&lt;elem m_fUsage=&quot;1.89999999999999991118E+00&quot;&gt;&lt;m_msothmcolidx val=&quot;0&quot;/&gt;&lt;m_rgb r=&quot;FC&quot; g=&quot;F3&quot; b=&quot;E2&quot;/&gt;&lt;/elem&gt;&lt;elem m_fUsage=&quot;1.26044100000000014461E+00&quot;&gt;&lt;m_msothmcolidx val=&quot;0&quot;/&gt;&lt;m_rgb r=&quot;D6&quot; g=&quot;EB&quot; b=&quot;FA&quot;/&gt;&lt;/elem&gt;&lt;/m_vecMRU&gt;&lt;/m_mruColor&gt;&lt;m_eweekdayFirstOfWeek val=&quot;1&quot;/&gt;&lt;m_eweekdayFirstOfWorkweek val=&quot;2&quot;/&gt;&lt;m_eweekdayFirstOfWeekend val=&quot;7&quot;/&gt;&lt;/CPresentation&gt;&lt;/root&gt;"/>
  <p:tag name="TSCLIEN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00.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01.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02.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003.xml><?xml version="1.0" encoding="utf-8"?>
<p:tagLst xmlns:a="http://schemas.openxmlformats.org/drawingml/2006/main" xmlns:r="http://schemas.openxmlformats.org/officeDocument/2006/relationships" xmlns:p="http://schemas.openxmlformats.org/presentationml/2006/main">
  <p:tag name="NAME" val="CustomIcon"/>
</p:tagLst>
</file>

<file path=ppt/tags/tag1004.xml><?xml version="1.0" encoding="utf-8"?>
<p:tagLst xmlns:a="http://schemas.openxmlformats.org/drawingml/2006/main" xmlns:r="http://schemas.openxmlformats.org/officeDocument/2006/relationships" xmlns:p="http://schemas.openxmlformats.org/presentationml/2006/main">
  <p:tag name="ISLEGEND" val="true"/>
</p:tagLst>
</file>

<file path=ppt/tags/tag1005.xml><?xml version="1.0" encoding="utf-8"?>
<p:tagLst xmlns:a="http://schemas.openxmlformats.org/drawingml/2006/main" xmlns:r="http://schemas.openxmlformats.org/officeDocument/2006/relationships" xmlns:p="http://schemas.openxmlformats.org/presentationml/2006/main">
  <p:tag name="ISLEGEND" val="true"/>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7.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08.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09.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1.xml><?xml version="1.0" encoding="utf-8"?>
<p:tagLst xmlns:a="http://schemas.openxmlformats.org/drawingml/2006/main" xmlns:r="http://schemas.openxmlformats.org/officeDocument/2006/relationships" xmlns:p="http://schemas.openxmlformats.org/presentationml/2006/main">
  <p:tag name="SHAPENAME" val="5. Source"/>
</p:tagLst>
</file>

<file path=ppt/tags/tag1010.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011.xml><?xml version="1.0" encoding="utf-8"?>
<p:tagLst xmlns:a="http://schemas.openxmlformats.org/drawingml/2006/main" xmlns:r="http://schemas.openxmlformats.org/officeDocument/2006/relationships" xmlns:p="http://schemas.openxmlformats.org/presentationml/2006/main">
  <p:tag name="NAME" val="CustomIcon"/>
</p:tagLst>
</file>

<file path=ppt/tags/tag1012.xml><?xml version="1.0" encoding="utf-8"?>
<p:tagLst xmlns:a="http://schemas.openxmlformats.org/drawingml/2006/main" xmlns:r="http://schemas.openxmlformats.org/officeDocument/2006/relationships" xmlns:p="http://schemas.openxmlformats.org/presentationml/2006/main">
  <p:tag name="ISLEGEND" val="true"/>
</p:tagLst>
</file>

<file path=ppt/tags/tag1013.xml><?xml version="1.0" encoding="utf-8"?>
<p:tagLst xmlns:a="http://schemas.openxmlformats.org/drawingml/2006/main" xmlns:r="http://schemas.openxmlformats.org/officeDocument/2006/relationships" xmlns:p="http://schemas.openxmlformats.org/presentationml/2006/main">
  <p:tag name="ISLEGEND" val="true"/>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5.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16.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17.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18.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019.xml><?xml version="1.0" encoding="utf-8"?>
<p:tagLst xmlns:a="http://schemas.openxmlformats.org/drawingml/2006/main" xmlns:r="http://schemas.openxmlformats.org/officeDocument/2006/relationships" xmlns:p="http://schemas.openxmlformats.org/presentationml/2006/main">
  <p:tag name="NAME" val="CustomIcon"/>
</p:tagLst>
</file>

<file path=ppt/tags/tag1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20.xml><?xml version="1.0" encoding="utf-8"?>
<p:tagLst xmlns:a="http://schemas.openxmlformats.org/drawingml/2006/main" xmlns:r="http://schemas.openxmlformats.org/officeDocument/2006/relationships" xmlns:p="http://schemas.openxmlformats.org/presentationml/2006/main">
  <p:tag name="ISLEGEND" val="true"/>
</p:tagLst>
</file>

<file path=ppt/tags/tag1021.xml><?xml version="1.0" encoding="utf-8"?>
<p:tagLst xmlns:a="http://schemas.openxmlformats.org/drawingml/2006/main" xmlns:r="http://schemas.openxmlformats.org/officeDocument/2006/relationships" xmlns:p="http://schemas.openxmlformats.org/presentationml/2006/main">
  <p:tag name="ISLEGEND" val="true"/>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3.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24.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25.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026.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27.xml><?xml version="1.0" encoding="utf-8"?>
<p:tagLst xmlns:a="http://schemas.openxmlformats.org/drawingml/2006/main" xmlns:r="http://schemas.openxmlformats.org/officeDocument/2006/relationships" xmlns:p="http://schemas.openxmlformats.org/presentationml/2006/main">
  <p:tag name="NAME" val="CustomIcon"/>
</p:tagLst>
</file>

<file path=ppt/tags/tag1028.xml><?xml version="1.0" encoding="utf-8"?>
<p:tagLst xmlns:a="http://schemas.openxmlformats.org/drawingml/2006/main" xmlns:r="http://schemas.openxmlformats.org/officeDocument/2006/relationships" xmlns:p="http://schemas.openxmlformats.org/presentationml/2006/main">
  <p:tag name="ISLEGEND" val="true"/>
</p:tagLst>
</file>

<file path=ppt/tags/tag1029.xml><?xml version="1.0" encoding="utf-8"?>
<p:tagLst xmlns:a="http://schemas.openxmlformats.org/drawingml/2006/main" xmlns:r="http://schemas.openxmlformats.org/officeDocument/2006/relationships" xmlns:p="http://schemas.openxmlformats.org/presentationml/2006/main">
  <p:tag name="ISLEGEND" val="tru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tUBCDEdo7dFGRHaMGbk.VmA"/>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te9_j3NiLy4NFodMWdxSjEw"/>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n_zthxCQFxbDmhKs1I7S5g"/>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tx5sw23ZHVR8EnRfp5yZPoQ"/>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tzjvfBRwSy13NFaly99cfGQ"/>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eGv5urYJ3xKpDD6ojCvppw"/>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tUTKdHOZhp94Ln9z1lmL.fQ"/>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9.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040.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41.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042.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43.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44.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45.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46.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47.xml><?xml version="1.0" encoding="utf-8"?>
<p:tagLst xmlns:a="http://schemas.openxmlformats.org/drawingml/2006/main" xmlns:r="http://schemas.openxmlformats.org/officeDocument/2006/relationships" xmlns:p="http://schemas.openxmlformats.org/presentationml/2006/main">
  <p:tag name="NAME" val="CustomIcon"/>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9.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0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50.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51.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52.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53.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54.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55.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56.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57.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58.xml><?xml version="1.0" encoding="utf-8"?>
<p:tagLst xmlns:a="http://schemas.openxmlformats.org/drawingml/2006/main" xmlns:r="http://schemas.openxmlformats.org/officeDocument/2006/relationships" xmlns:p="http://schemas.openxmlformats.org/presentationml/2006/main">
  <p:tag name="NAME" val="CustomIcon"/>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0.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061.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62.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63.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64.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65.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66.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67.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68.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69.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70.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71.xml><?xml version="1.0" encoding="utf-8"?>
<p:tagLst xmlns:a="http://schemas.openxmlformats.org/drawingml/2006/main" xmlns:r="http://schemas.openxmlformats.org/officeDocument/2006/relationships" xmlns:p="http://schemas.openxmlformats.org/presentationml/2006/main">
  <p:tag name="NAME" val="CustomIcon"/>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3.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074.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75.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076.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77.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78.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79.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80.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81.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82.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83.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84.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85.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86.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87.xml><?xml version="1.0" encoding="utf-8"?>
<p:tagLst xmlns:a="http://schemas.openxmlformats.org/drawingml/2006/main" xmlns:r="http://schemas.openxmlformats.org/officeDocument/2006/relationships" xmlns:p="http://schemas.openxmlformats.org/presentationml/2006/main">
  <p:tag name="NAME" val="TrackerNumWhite"/>
</p:tagLst>
</file>

<file path=ppt/tags/tag1088.xml><?xml version="1.0" encoding="utf-8"?>
<p:tagLst xmlns:a="http://schemas.openxmlformats.org/drawingml/2006/main" xmlns:r="http://schemas.openxmlformats.org/officeDocument/2006/relationships" xmlns:p="http://schemas.openxmlformats.org/presentationml/2006/main">
  <p:tag name="NAME" val="CustomIcon"/>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090.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091.xml><?xml version="1.0" encoding="utf-8"?>
<p:tagLst xmlns:a="http://schemas.openxmlformats.org/drawingml/2006/main" xmlns:r="http://schemas.openxmlformats.org/officeDocument/2006/relationships" xmlns:p="http://schemas.openxmlformats.org/presentationml/2006/main">
  <p:tag name="ORIGLEFT" val="13"/>
  <p:tag name="ORIGTOP" val="48.375"/>
  <p:tag name="ORIGHEIGHT" val="18.125"/>
  <p:tag name="ORIGWIDTH" val="18.125"/>
  <p:tag name="THINKCELLSHAPEDONOTDELETE" val="ptaj92lOWjkevD2nJ0_ZQOA"/>
</p:tagLst>
</file>

<file path=ppt/tags/tag1092.xml><?xml version="1.0" encoding="utf-8"?>
<p:tagLst xmlns:a="http://schemas.openxmlformats.org/drawingml/2006/main" xmlns:r="http://schemas.openxmlformats.org/officeDocument/2006/relationships" xmlns:p="http://schemas.openxmlformats.org/presentationml/2006/main">
  <p:tag name="ORIGLEFT" val="13"/>
  <p:tag name="ORIGTOP" val="48.375"/>
  <p:tag name="ORIGHEIGHT" val="18.125"/>
  <p:tag name="ORIGWIDTH" val="18.125"/>
  <p:tag name="THINKCELLSHAPEDONOTDELETE" val="pLJeJcOcF_0ubKgMTE0iBtQ"/>
</p:tagLst>
</file>

<file path=ppt/tags/tag1093.xml><?xml version="1.0" encoding="utf-8"?>
<p:tagLst xmlns:a="http://schemas.openxmlformats.org/drawingml/2006/main" xmlns:r="http://schemas.openxmlformats.org/officeDocument/2006/relationships" xmlns:p="http://schemas.openxmlformats.org/presentationml/2006/main">
  <p:tag name="ORIGLEFT" val="13"/>
  <p:tag name="ORIGTOP" val="48.375"/>
  <p:tag name="ORIGHEIGHT" val="18.125"/>
  <p:tag name="ORIGWIDTH" val="18.125"/>
  <p:tag name="THINKCELLSHAPEDONOTDELETE" val="pLJeJcOcF_0ubKgMTE0iBtQ"/>
</p:tagLst>
</file>

<file path=ppt/tags/tag1094.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95.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96.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97.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098.xml><?xml version="1.0" encoding="utf-8"?>
<p:tagLst xmlns:a="http://schemas.openxmlformats.org/drawingml/2006/main" xmlns:r="http://schemas.openxmlformats.org/officeDocument/2006/relationships" xmlns:p="http://schemas.openxmlformats.org/presentationml/2006/main">
  <p:tag name="NAME" val="CustomIcon"/>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00.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101.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102.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103.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104.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105.xml><?xml version="1.0" encoding="utf-8"?>
<p:tagLst xmlns:a="http://schemas.openxmlformats.org/drawingml/2006/main" xmlns:r="http://schemas.openxmlformats.org/officeDocument/2006/relationships" xmlns:p="http://schemas.openxmlformats.org/presentationml/2006/main">
  <p:tag name="ORIGLEFT" val="13"/>
  <p:tag name="ORIGTOP" val="48.375"/>
  <p:tag name="ORIGHEIGHT" val="18.125"/>
  <p:tag name="ORIGWIDTH" val="18.125"/>
  <p:tag name="THINKCELLSHAPEDONOTDELETE" val="ptaj92lOWjkevD2nJ0_ZQOA"/>
</p:tagLst>
</file>

<file path=ppt/tags/tag1106.xml><?xml version="1.0" encoding="utf-8"?>
<p:tagLst xmlns:a="http://schemas.openxmlformats.org/drawingml/2006/main" xmlns:r="http://schemas.openxmlformats.org/officeDocument/2006/relationships" xmlns:p="http://schemas.openxmlformats.org/presentationml/2006/main">
  <p:tag name="ORIGLEFT" val="13"/>
  <p:tag name="ORIGTOP" val="48.375"/>
  <p:tag name="ORIGHEIGHT" val="18.125"/>
  <p:tag name="ORIGWIDTH" val="18.125"/>
  <p:tag name="THINKCELLSHAPEDONOTDELETE" val="ptaj92lOWjkevD2nJ0_ZQOA"/>
</p:tagLst>
</file>

<file path=ppt/tags/tag1107.xml><?xml version="1.0" encoding="utf-8"?>
<p:tagLst xmlns:a="http://schemas.openxmlformats.org/drawingml/2006/main" xmlns:r="http://schemas.openxmlformats.org/officeDocument/2006/relationships" xmlns:p="http://schemas.openxmlformats.org/presentationml/2006/main">
  <p:tag name="ORIGLEFT" val="13"/>
  <p:tag name="ORIGTOP" val="48.375"/>
  <p:tag name="ORIGHEIGHT" val="18.125"/>
  <p:tag name="ORIGWIDTH" val="18.125"/>
  <p:tag name="THINKCELLSHAPEDONOTDELETE" val="pLJeJcOcF_0ubKgMTE0iBtQ"/>
</p:tagLst>
</file>

<file path=ppt/tags/tag1108.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109.xml><?xml version="1.0" encoding="utf-8"?>
<p:tagLst xmlns:a="http://schemas.openxmlformats.org/drawingml/2006/main" xmlns:r="http://schemas.openxmlformats.org/officeDocument/2006/relationships" xmlns:p="http://schemas.openxmlformats.org/presentationml/2006/main">
  <p:tag name="ORIGLEFT" val="13"/>
  <p:tag name="ORIGTOP" val="48.375"/>
  <p:tag name="ORIGHEIGHT" val="18.125"/>
  <p:tag name="ORIGWIDTH" val="18.125"/>
  <p:tag name="THINKCELLSHAPEDONOTDELETE" val="pLJeJcOcF_0ubKgMTE0iBt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0.xml><?xml version="1.0" encoding="utf-8"?>
<p:tagLst xmlns:a="http://schemas.openxmlformats.org/drawingml/2006/main" xmlns:r="http://schemas.openxmlformats.org/officeDocument/2006/relationships" xmlns:p="http://schemas.openxmlformats.org/presentationml/2006/main">
  <p:tag name="NAME" val="CustomIcon"/>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2.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11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pgP4hQkznL0SQh9tKOxI69g"/>
</p:tagLst>
</file>

<file path=ppt/tags/tag1115.xml><?xml version="1.0" encoding="utf-8"?>
<p:tagLst xmlns:a="http://schemas.openxmlformats.org/drawingml/2006/main" xmlns:r="http://schemas.openxmlformats.org/officeDocument/2006/relationships" xmlns:p="http://schemas.openxmlformats.org/presentationml/2006/main">
  <p:tag name="ORIGLEFT" val="13"/>
  <p:tag name="ORIGTOP" val="48.375"/>
  <p:tag name="ORIGHEIGHT" val="18.125"/>
  <p:tag name="ORIGWIDTH" val="18.125"/>
  <p:tag name="THINKCELLSHAPEDONOTDELETE" val="ptaj92lOWjkevD2nJ0_ZQOA"/>
</p:tagLst>
</file>

<file path=ppt/tags/tag1116.xml><?xml version="1.0" encoding="utf-8"?>
<p:tagLst xmlns:a="http://schemas.openxmlformats.org/drawingml/2006/main" xmlns:r="http://schemas.openxmlformats.org/officeDocument/2006/relationships" xmlns:p="http://schemas.openxmlformats.org/presentationml/2006/main">
  <p:tag name="ORIGLEFT" val="13"/>
  <p:tag name="ORIGTOP" val="48.375"/>
  <p:tag name="ORIGHEIGHT" val="18.125"/>
  <p:tag name="ORIGWIDTH" val="18.125"/>
  <p:tag name="THINKCELLSHAPEDONOTDELETE" val="pLJeJcOcF_0ubKgMTE0iBtQ"/>
</p:tagLst>
</file>

<file path=ppt/tags/tag1117.xml><?xml version="1.0" encoding="utf-8"?>
<p:tagLst xmlns:a="http://schemas.openxmlformats.org/drawingml/2006/main" xmlns:r="http://schemas.openxmlformats.org/officeDocument/2006/relationships" xmlns:p="http://schemas.openxmlformats.org/presentationml/2006/main">
  <p:tag name="ORIGLEFT" val="13"/>
  <p:tag name="ORIGTOP" val="48.375"/>
  <p:tag name="ORIGHEIGHT" val="18.125"/>
  <p:tag name="ORIGWIDTH" val="18.125"/>
  <p:tag name="THINKCELLSHAPEDONOTDELETE" val="ptaj92lOWjkevD2nJ0_ZQOA"/>
</p:tagLst>
</file>

<file path=ppt/tags/tag1118.xml><?xml version="1.0" encoding="utf-8"?>
<p:tagLst xmlns:a="http://schemas.openxmlformats.org/drawingml/2006/main" xmlns:r="http://schemas.openxmlformats.org/officeDocument/2006/relationships" xmlns:p="http://schemas.openxmlformats.org/presentationml/2006/main">
  <p:tag name="ORIGLEFT" val="13"/>
  <p:tag name="ORIGTOP" val="48.375"/>
  <p:tag name="ORIGHEIGHT" val="18.125"/>
  <p:tag name="ORIGWIDTH" val="18.125"/>
  <p:tag name="THINKCELLSHAPEDONOTDELETE" val="pLJeJcOcF_0ubKgMTE0iBtQ"/>
</p:tagLst>
</file>

<file path=ppt/tags/tag1119.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120.xml><?xml version="1.0" encoding="utf-8"?>
<p:tagLst xmlns:a="http://schemas.openxmlformats.org/drawingml/2006/main" xmlns:r="http://schemas.openxmlformats.org/officeDocument/2006/relationships" xmlns:p="http://schemas.openxmlformats.org/presentationml/2006/main">
  <p:tag name="NAME" val="CustomIcon"/>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tPn78OE8eLtSyWBqrwDbI0A"/>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tUPKVcdB94vtA2Ij4vEsJsQ"/>
</p:tagLst>
</file>

<file path=ppt/tags/tag1124.xml><?xml version="1.0" encoding="utf-8"?>
<p:tagLst xmlns:a="http://schemas.openxmlformats.org/drawingml/2006/main" xmlns:r="http://schemas.openxmlformats.org/officeDocument/2006/relationships" xmlns:p="http://schemas.openxmlformats.org/presentationml/2006/main">
  <p:tag name="THINKCELLSHAPEDONOTDELETE" val="t08GekEonOf9nngOl8oU7Og"/>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tihoqcC78zL3w11mIJI3Yvw"/>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tx5sw23ZHVR8EnRfp5yZPoQ"/>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ttqIm85QqMrxWhCB7DCGajQ"/>
</p:tagLst>
</file>

<file path=ppt/tags/tag1128.xml><?xml version="1.0" encoding="utf-8"?>
<p:tagLst xmlns:a="http://schemas.openxmlformats.org/drawingml/2006/main" xmlns:r="http://schemas.openxmlformats.org/officeDocument/2006/relationships" xmlns:p="http://schemas.openxmlformats.org/presentationml/2006/main">
  <p:tag name="THINKCELLSHAPEDONOTDELETE" val="tjrazKDZdfai12g.VCbqiyg"/>
</p:tagLst>
</file>

<file path=ppt/tags/tag1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1.xml><?xml version="1.0" encoding="utf-8"?>
<p:tagLst xmlns:a="http://schemas.openxmlformats.org/drawingml/2006/main" xmlns:r="http://schemas.openxmlformats.org/officeDocument/2006/relationships" xmlns:p="http://schemas.openxmlformats.org/presentationml/2006/main">
  <p:tag name="THINKCELLSHAPEDONOTDELETE" val="tffv3WF8EnUKPFqRYPXbMvQ"/>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t0K.RGmXli25TSM0zezepJA"/>
</p:tagLst>
</file>

<file path=ppt/tags/tag1133.xml><?xml version="1.0" encoding="utf-8"?>
<p:tagLst xmlns:a="http://schemas.openxmlformats.org/drawingml/2006/main" xmlns:r="http://schemas.openxmlformats.org/officeDocument/2006/relationships" xmlns:p="http://schemas.openxmlformats.org/presentationml/2006/main">
  <p:tag name="THINKCELLSHAPEDONOTDELETE" val="tVIvmAbP_f1Ch2RLU2gsTtQ"/>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tDN6Ke2KUeXtfNOpRJtfuqg"/>
</p:tagLst>
</file>

<file path=ppt/tags/tag1135.xml><?xml version="1.0" encoding="utf-8"?>
<p:tagLst xmlns:a="http://schemas.openxmlformats.org/drawingml/2006/main" xmlns:r="http://schemas.openxmlformats.org/officeDocument/2006/relationships" xmlns:p="http://schemas.openxmlformats.org/presentationml/2006/main">
  <p:tag name="THINKCELLSHAPEDONOTDELETE" val="tbpRvP4.vRsBDZaDJoeUuJw"/>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twH57D_zT1V9DW_dkbJcDyA"/>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tAVYmGlPUjJ02yFuJBGVNzA"/>
</p:tagLst>
</file>

<file path=ppt/tags/tag1138.xml><?xml version="1.0" encoding="utf-8"?>
<p:tagLst xmlns:a="http://schemas.openxmlformats.org/drawingml/2006/main" xmlns:r="http://schemas.openxmlformats.org/officeDocument/2006/relationships" xmlns:p="http://schemas.openxmlformats.org/presentationml/2006/main">
  <p:tag name="THINKCELLSHAPEDONOTDELETE" val="tkTOytWAD_lHFZFZRGcubTA"/>
</p:tagLst>
</file>

<file path=ppt/tags/tag1139.xml><?xml version="1.0" encoding="utf-8"?>
<p:tagLst xmlns:a="http://schemas.openxmlformats.org/drawingml/2006/main" xmlns:r="http://schemas.openxmlformats.org/officeDocument/2006/relationships" xmlns:p="http://schemas.openxmlformats.org/presentationml/2006/main">
  <p:tag name="THINKCELLSHAPEDONOTDELETE" val="toQLUWT87HB6X_7M7sRRlOA"/>
</p:tagLst>
</file>

<file path=ppt/tags/tag1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40.xml><?xml version="1.0" encoding="utf-8"?>
<p:tagLst xmlns:a="http://schemas.openxmlformats.org/drawingml/2006/main" xmlns:r="http://schemas.openxmlformats.org/officeDocument/2006/relationships" xmlns:p="http://schemas.openxmlformats.org/presentationml/2006/main">
  <p:tag name="NAME" val="LineSeparatorStrong"/>
</p:tagLst>
</file>

<file path=ppt/tags/tag1141.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1142.xml><?xml version="1.0" encoding="utf-8"?>
<p:tagLst xmlns:a="http://schemas.openxmlformats.org/drawingml/2006/main" xmlns:r="http://schemas.openxmlformats.org/officeDocument/2006/relationships" xmlns:p="http://schemas.openxmlformats.org/presentationml/2006/main">
  <p:tag name="NAME" val="LineSeparatorStrong"/>
</p:tagLst>
</file>

<file path=ppt/tags/tag1143.xml><?xml version="1.0" encoding="utf-8"?>
<p:tagLst xmlns:a="http://schemas.openxmlformats.org/drawingml/2006/main" xmlns:r="http://schemas.openxmlformats.org/officeDocument/2006/relationships" xmlns:p="http://schemas.openxmlformats.org/presentationml/2006/main">
  <p:tag name="THINKCELLSHAPEDONOTDELETE" val="taj0QP9jxI0HUa9QOFoR9Mw"/>
</p:tagLst>
</file>

<file path=ppt/tags/tag1144.xml><?xml version="1.0" encoding="utf-8"?>
<p:tagLst xmlns:a="http://schemas.openxmlformats.org/drawingml/2006/main" xmlns:r="http://schemas.openxmlformats.org/officeDocument/2006/relationships" xmlns:p="http://schemas.openxmlformats.org/presentationml/2006/main">
  <p:tag name="THINKCELLSHAPEDONOTDELETE" val="t0WzzCs4._o31KC00dBVFmw"/>
</p:tagLst>
</file>

<file path=ppt/tags/tag1145.xml><?xml version="1.0" encoding="utf-8"?>
<p:tagLst xmlns:a="http://schemas.openxmlformats.org/drawingml/2006/main" xmlns:r="http://schemas.openxmlformats.org/officeDocument/2006/relationships" xmlns:p="http://schemas.openxmlformats.org/presentationml/2006/main">
  <p:tag name="THINKCELLSHAPEDONOTDELETE" val="ttacfJxZXdpDa4O5cZDYPlA"/>
</p:tagLst>
</file>

<file path=ppt/tags/tag1146.xml><?xml version="1.0" encoding="utf-8"?>
<p:tagLst xmlns:a="http://schemas.openxmlformats.org/drawingml/2006/main" xmlns:r="http://schemas.openxmlformats.org/officeDocument/2006/relationships" xmlns:p="http://schemas.openxmlformats.org/presentationml/2006/main">
  <p:tag name="THINKCELLSHAPEDONOTDELETE" val="tiG1ZdnJE7rGolEhcXyVeQA"/>
</p:tagLst>
</file>

<file path=ppt/tags/tag1147.xml><?xml version="1.0" encoding="utf-8"?>
<p:tagLst xmlns:a="http://schemas.openxmlformats.org/drawingml/2006/main" xmlns:r="http://schemas.openxmlformats.org/officeDocument/2006/relationships" xmlns:p="http://schemas.openxmlformats.org/presentationml/2006/main">
  <p:tag name="THINKCELLSHAPEDONOTDELETE" val="tslWNo381eOzwE1dsS_89rg"/>
</p:tagLst>
</file>

<file path=ppt/tags/tag1148.xml><?xml version="1.0" encoding="utf-8"?>
<p:tagLst xmlns:a="http://schemas.openxmlformats.org/drawingml/2006/main" xmlns:r="http://schemas.openxmlformats.org/officeDocument/2006/relationships" xmlns:p="http://schemas.openxmlformats.org/presentationml/2006/main">
  <p:tag name="THINKCELLSHAPEDONOTDELETE" val="t0EFDrPvP9Ony83_ZumGK3g"/>
</p:tagLst>
</file>

<file path=ppt/tags/tag1149.xml><?xml version="1.0" encoding="utf-8"?>
<p:tagLst xmlns:a="http://schemas.openxmlformats.org/drawingml/2006/main" xmlns:r="http://schemas.openxmlformats.org/officeDocument/2006/relationships" xmlns:p="http://schemas.openxmlformats.org/presentationml/2006/main">
  <p:tag name="THINKCELLSHAPEDONOTDELETE" val="tD9GR4RG8l5RdA0jmCK.04w"/>
</p:tagLst>
</file>

<file path=ppt/tags/tag115.xml><?xml version="1.0" encoding="utf-8"?>
<p:tagLst xmlns:a="http://schemas.openxmlformats.org/drawingml/2006/main" xmlns:r="http://schemas.openxmlformats.org/officeDocument/2006/relationships" xmlns:p="http://schemas.openxmlformats.org/presentationml/2006/main">
  <p:tag name="SHAPENAME" val="5. Source"/>
</p:tagLst>
</file>

<file path=ppt/tags/tag1150.xml><?xml version="1.0" encoding="utf-8"?>
<p:tagLst xmlns:a="http://schemas.openxmlformats.org/drawingml/2006/main" xmlns:r="http://schemas.openxmlformats.org/officeDocument/2006/relationships" xmlns:p="http://schemas.openxmlformats.org/presentationml/2006/main">
  <p:tag name="THINKCELLSHAPEDONOTDELETE" val="tg6Jat23KX_iPCVO7PeZwSw"/>
</p:tagLst>
</file>

<file path=ppt/tags/tag1151.xml><?xml version="1.0" encoding="utf-8"?>
<p:tagLst xmlns:a="http://schemas.openxmlformats.org/drawingml/2006/main" xmlns:r="http://schemas.openxmlformats.org/officeDocument/2006/relationships" xmlns:p="http://schemas.openxmlformats.org/presentationml/2006/main">
  <p:tag name="THINKCELLSHAPEDONOTDELETE" val="tF2N9lDh._n2LFVjeCQy6Ag"/>
</p:tagLst>
</file>

<file path=ppt/tags/tag1152.xml><?xml version="1.0" encoding="utf-8"?>
<p:tagLst xmlns:a="http://schemas.openxmlformats.org/drawingml/2006/main" xmlns:r="http://schemas.openxmlformats.org/officeDocument/2006/relationships" xmlns:p="http://schemas.openxmlformats.org/presentationml/2006/main">
  <p:tag name="THINKCELLSHAPEDONOTDELETE" val="t5YnJETQcOJVf8fXiOgErFw"/>
</p:tagLst>
</file>

<file path=ppt/tags/tag1153.xml><?xml version="1.0" encoding="utf-8"?>
<p:tagLst xmlns:a="http://schemas.openxmlformats.org/drawingml/2006/main" xmlns:r="http://schemas.openxmlformats.org/officeDocument/2006/relationships" xmlns:p="http://schemas.openxmlformats.org/presentationml/2006/main">
  <p:tag name="THINKCELLSHAPEDONOTDELETE" val="tOHEccly3vjhUBUtkZAoC7Q"/>
</p:tagLst>
</file>

<file path=ppt/tags/tag1154.xml><?xml version="1.0" encoding="utf-8"?>
<p:tagLst xmlns:a="http://schemas.openxmlformats.org/drawingml/2006/main" xmlns:r="http://schemas.openxmlformats.org/officeDocument/2006/relationships" xmlns:p="http://schemas.openxmlformats.org/presentationml/2006/main">
  <p:tag name="THINKCELLSHAPEDONOTDELETE" val="t8RG9ZqFhfpZRQbV3pMtOHg"/>
</p:tagLst>
</file>

<file path=ppt/tags/tag1155.xml><?xml version="1.0" encoding="utf-8"?>
<p:tagLst xmlns:a="http://schemas.openxmlformats.org/drawingml/2006/main" xmlns:r="http://schemas.openxmlformats.org/officeDocument/2006/relationships" xmlns:p="http://schemas.openxmlformats.org/presentationml/2006/main">
  <p:tag name="THINKCELLSHAPEDONOTDELETE" val="tnBfNMcL2AbpXTYqhWUevqw"/>
</p:tagLst>
</file>

<file path=ppt/tags/tag1156.xml><?xml version="1.0" encoding="utf-8"?>
<p:tagLst xmlns:a="http://schemas.openxmlformats.org/drawingml/2006/main" xmlns:r="http://schemas.openxmlformats.org/officeDocument/2006/relationships" xmlns:p="http://schemas.openxmlformats.org/presentationml/2006/main">
  <p:tag name="THINKCELLSHAPEDONOTDELETE" val="tofcEE4JE2g6Tf.HI8zKIAA"/>
</p:tagLst>
</file>

<file path=ppt/tags/tag1157.xml><?xml version="1.0" encoding="utf-8"?>
<p:tagLst xmlns:a="http://schemas.openxmlformats.org/drawingml/2006/main" xmlns:r="http://schemas.openxmlformats.org/officeDocument/2006/relationships" xmlns:p="http://schemas.openxmlformats.org/presentationml/2006/main">
  <p:tag name="THINKCELLSHAPEDONOTDELETE" val="twpFQkAfgtqGI_zZQgYGvjw"/>
</p:tagLst>
</file>

<file path=ppt/tags/tag1158.xml><?xml version="1.0" encoding="utf-8"?>
<p:tagLst xmlns:a="http://schemas.openxmlformats.org/drawingml/2006/main" xmlns:r="http://schemas.openxmlformats.org/officeDocument/2006/relationships" xmlns:p="http://schemas.openxmlformats.org/presentationml/2006/main">
  <p:tag name="THINKCELLSHAPEDONOTDELETE" val="tmrhNGquYjujU_qRzhcNGFg"/>
</p:tagLst>
</file>

<file path=ppt/tags/tag1159.xml><?xml version="1.0" encoding="utf-8"?>
<p:tagLst xmlns:a="http://schemas.openxmlformats.org/drawingml/2006/main" xmlns:r="http://schemas.openxmlformats.org/officeDocument/2006/relationships" xmlns:p="http://schemas.openxmlformats.org/presentationml/2006/main">
  <p:tag name="THINKCELLSHAPEDONOTDELETE" val="tJ.wugLHOLk0ROEunIj_gGw"/>
</p:tagLst>
</file>

<file path=ppt/tags/tag11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60.xml><?xml version="1.0" encoding="utf-8"?>
<p:tagLst xmlns:a="http://schemas.openxmlformats.org/drawingml/2006/main" xmlns:r="http://schemas.openxmlformats.org/officeDocument/2006/relationships" xmlns:p="http://schemas.openxmlformats.org/presentationml/2006/main">
  <p:tag name="THINKCELLSHAPEDONOTDELETE" val="tk93bJ18ysiSZPeZilnfZPg"/>
</p:tagLst>
</file>

<file path=ppt/tags/tag1161.xml><?xml version="1.0" encoding="utf-8"?>
<p:tagLst xmlns:a="http://schemas.openxmlformats.org/drawingml/2006/main" xmlns:r="http://schemas.openxmlformats.org/officeDocument/2006/relationships" xmlns:p="http://schemas.openxmlformats.org/presentationml/2006/main">
  <p:tag name="THINKCELLSHAPEDONOTDELETE" val="t061XDUTRd_gmhkT0kRGjZQ"/>
</p:tagLst>
</file>

<file path=ppt/tags/tag1162.xml><?xml version="1.0" encoding="utf-8"?>
<p:tagLst xmlns:a="http://schemas.openxmlformats.org/drawingml/2006/main" xmlns:r="http://schemas.openxmlformats.org/officeDocument/2006/relationships" xmlns:p="http://schemas.openxmlformats.org/presentationml/2006/main">
  <p:tag name="THINKCELLSHAPEDONOTDELETE" val="tsoVEbBBDUtuUgerpDl4ztA"/>
</p:tagLst>
</file>

<file path=ppt/tags/tag1163.xml><?xml version="1.0" encoding="utf-8"?>
<p:tagLst xmlns:a="http://schemas.openxmlformats.org/drawingml/2006/main" xmlns:r="http://schemas.openxmlformats.org/officeDocument/2006/relationships" xmlns:p="http://schemas.openxmlformats.org/presentationml/2006/main">
  <p:tag name="THINKCELLSHAPEDONOTDELETE" val="timuYFfQMr48rpbCs6KomVA"/>
</p:tagLst>
</file>

<file path=ppt/tags/tag1164.xml><?xml version="1.0" encoding="utf-8"?>
<p:tagLst xmlns:a="http://schemas.openxmlformats.org/drawingml/2006/main" xmlns:r="http://schemas.openxmlformats.org/officeDocument/2006/relationships" xmlns:p="http://schemas.openxmlformats.org/presentationml/2006/main">
  <p:tag name="THINKCELLSHAPEDONOTDELETE" val="tEVN9ykphnLZBOJm5fY7wWg"/>
</p:tagLst>
</file>

<file path=ppt/tags/tag1165.xml><?xml version="1.0" encoding="utf-8"?>
<p:tagLst xmlns:a="http://schemas.openxmlformats.org/drawingml/2006/main" xmlns:r="http://schemas.openxmlformats.org/officeDocument/2006/relationships" xmlns:p="http://schemas.openxmlformats.org/presentationml/2006/main">
  <p:tag name="THINKCELLSHAPEDONOTDELETE" val="tyEbXgJciALzBmBkoW8YDxg"/>
</p:tagLst>
</file>

<file path=ppt/tags/tag1166.xml><?xml version="1.0" encoding="utf-8"?>
<p:tagLst xmlns:a="http://schemas.openxmlformats.org/drawingml/2006/main" xmlns:r="http://schemas.openxmlformats.org/officeDocument/2006/relationships" xmlns:p="http://schemas.openxmlformats.org/presentationml/2006/main">
  <p:tag name="THINKCELLSHAPEDONOTDELETE" val="tkBmvRNbDFzgTbDZahTEpWA"/>
</p:tagLst>
</file>

<file path=ppt/tags/tag1167.xml><?xml version="1.0" encoding="utf-8"?>
<p:tagLst xmlns:a="http://schemas.openxmlformats.org/drawingml/2006/main" xmlns:r="http://schemas.openxmlformats.org/officeDocument/2006/relationships" xmlns:p="http://schemas.openxmlformats.org/presentationml/2006/main">
  <p:tag name="THINKCELLSHAPEDONOTDELETE" val="tampkkSa_NpFloRtiWM4AAQ"/>
</p:tagLst>
</file>

<file path=ppt/tags/tag1168.xml><?xml version="1.0" encoding="utf-8"?>
<p:tagLst xmlns:a="http://schemas.openxmlformats.org/drawingml/2006/main" xmlns:r="http://schemas.openxmlformats.org/officeDocument/2006/relationships" xmlns:p="http://schemas.openxmlformats.org/presentationml/2006/main">
  <p:tag name="THINKCELLSHAPEDONOTDELETE" val="tDSEMnC8quID4mPjBaaih_g"/>
</p:tagLst>
</file>

<file path=ppt/tags/tag1169.xml><?xml version="1.0" encoding="utf-8"?>
<p:tagLst xmlns:a="http://schemas.openxmlformats.org/drawingml/2006/main" xmlns:r="http://schemas.openxmlformats.org/officeDocument/2006/relationships" xmlns:p="http://schemas.openxmlformats.org/presentationml/2006/main">
  <p:tag name="THINKCELLSHAPEDONOTDELETE" val="tqysQ1qqd0Q8gptlCKuBFz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0.xml><?xml version="1.0" encoding="utf-8"?>
<p:tagLst xmlns:a="http://schemas.openxmlformats.org/drawingml/2006/main" xmlns:r="http://schemas.openxmlformats.org/officeDocument/2006/relationships" xmlns:p="http://schemas.openxmlformats.org/presentationml/2006/main">
  <p:tag name="THINKCELLSHAPEDONOTDELETE" val="t_qC0dE.lBZEI2waCD_TeRQ"/>
</p:tagLst>
</file>

<file path=ppt/tags/tag1171.xml><?xml version="1.0" encoding="utf-8"?>
<p:tagLst xmlns:a="http://schemas.openxmlformats.org/drawingml/2006/main" xmlns:r="http://schemas.openxmlformats.org/officeDocument/2006/relationships" xmlns:p="http://schemas.openxmlformats.org/presentationml/2006/main">
  <p:tag name="THINKCELLSHAPEDONOTDELETE" val="tbNtB0NuTx.bfdHbwW8ycLQ"/>
</p:tagLst>
</file>

<file path=ppt/tags/tag1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74.xml><?xml version="1.0" encoding="utf-8"?>
<p:tagLst xmlns:a="http://schemas.openxmlformats.org/drawingml/2006/main" xmlns:r="http://schemas.openxmlformats.org/officeDocument/2006/relationships" xmlns:p="http://schemas.openxmlformats.org/presentationml/2006/main">
  <p:tag name="THINKCELLSHAPEDONOTDELETE" val="tHZsApe6T15nCB2TTX0T8AA"/>
</p:tagLst>
</file>

<file path=ppt/tags/tag1175.xml><?xml version="1.0" encoding="utf-8"?>
<p:tagLst xmlns:a="http://schemas.openxmlformats.org/drawingml/2006/main" xmlns:r="http://schemas.openxmlformats.org/officeDocument/2006/relationships" xmlns:p="http://schemas.openxmlformats.org/presentationml/2006/main">
  <p:tag name="THINKCELLSHAPEDONOTDELETE" val="tFFPo2iSh7htiVhzluw0P2g"/>
</p:tagLst>
</file>

<file path=ppt/tags/tag1176.xml><?xml version="1.0" encoding="utf-8"?>
<p:tagLst xmlns:a="http://schemas.openxmlformats.org/drawingml/2006/main" xmlns:r="http://schemas.openxmlformats.org/officeDocument/2006/relationships" xmlns:p="http://schemas.openxmlformats.org/presentationml/2006/main">
  <p:tag name="THINKCELLSHAPEDONOTDELETE" val="tooxl3gY36.Llod5Mos_jVg"/>
</p:tagLst>
</file>

<file path=ppt/tags/tag1177.xml><?xml version="1.0" encoding="utf-8"?>
<p:tagLst xmlns:a="http://schemas.openxmlformats.org/drawingml/2006/main" xmlns:r="http://schemas.openxmlformats.org/officeDocument/2006/relationships" xmlns:p="http://schemas.openxmlformats.org/presentationml/2006/main">
  <p:tag name="THINKCELLSHAPEDONOTDELETE" val="tmEH_rWBmFOlk3gLZGNF6oA"/>
</p:tagLst>
</file>

<file path=ppt/tags/tag1178.xml><?xml version="1.0" encoding="utf-8"?>
<p:tagLst xmlns:a="http://schemas.openxmlformats.org/drawingml/2006/main" xmlns:r="http://schemas.openxmlformats.org/officeDocument/2006/relationships" xmlns:p="http://schemas.openxmlformats.org/presentationml/2006/main">
  <p:tag name="THINKCELLSHAPEDONOTDELETE" val="t5morLFnUvi55cQCk_Lt0zg"/>
</p:tagLst>
</file>

<file path=ppt/tags/tag1179.xml><?xml version="1.0" encoding="utf-8"?>
<p:tagLst xmlns:a="http://schemas.openxmlformats.org/drawingml/2006/main" xmlns:r="http://schemas.openxmlformats.org/officeDocument/2006/relationships" xmlns:p="http://schemas.openxmlformats.org/presentationml/2006/main">
  <p:tag name="THINKCELLSHAPEDONOTDELETE" val="thDmhTd75jHemIfXSkGBlDg"/>
</p:tagLst>
</file>

<file path=ppt/tags/tag1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80.xml><?xml version="1.0" encoding="utf-8"?>
<p:tagLst xmlns:a="http://schemas.openxmlformats.org/drawingml/2006/main" xmlns:r="http://schemas.openxmlformats.org/officeDocument/2006/relationships" xmlns:p="http://schemas.openxmlformats.org/presentationml/2006/main">
  <p:tag name="THINKCELLSHAPEDONOTDELETE" val="tnK1I6KKJ.gP_CiCZFTjISQ"/>
</p:tagLst>
</file>

<file path=ppt/tags/tag1181.xml><?xml version="1.0" encoding="utf-8"?>
<p:tagLst xmlns:a="http://schemas.openxmlformats.org/drawingml/2006/main" xmlns:r="http://schemas.openxmlformats.org/officeDocument/2006/relationships" xmlns:p="http://schemas.openxmlformats.org/presentationml/2006/main">
  <p:tag name="THINKCELLSHAPEDONOTDELETE" val="tAeEXVnXfERCWREfdCkUo4A"/>
</p:tagLst>
</file>

<file path=ppt/tags/tag1182.xml><?xml version="1.0" encoding="utf-8"?>
<p:tagLst xmlns:a="http://schemas.openxmlformats.org/drawingml/2006/main" xmlns:r="http://schemas.openxmlformats.org/officeDocument/2006/relationships" xmlns:p="http://schemas.openxmlformats.org/presentationml/2006/main">
  <p:tag name="THINKCELLSHAPEDONOTDELETE" val="t.Sn9U5lqkx__wqzgzlptTA"/>
</p:tagLst>
</file>

<file path=ppt/tags/tag1183.xml><?xml version="1.0" encoding="utf-8"?>
<p:tagLst xmlns:a="http://schemas.openxmlformats.org/drawingml/2006/main" xmlns:r="http://schemas.openxmlformats.org/officeDocument/2006/relationships" xmlns:p="http://schemas.openxmlformats.org/presentationml/2006/main">
  <p:tag name="THINKCELLSHAPEDONOTDELETE" val="tukSlftODmnZpgd4S9B1yxg"/>
</p:tagLst>
</file>

<file path=ppt/tags/tag1184.xml><?xml version="1.0" encoding="utf-8"?>
<p:tagLst xmlns:a="http://schemas.openxmlformats.org/drawingml/2006/main" xmlns:r="http://schemas.openxmlformats.org/officeDocument/2006/relationships" xmlns:p="http://schemas.openxmlformats.org/presentationml/2006/main">
  <p:tag name="THINKCELLSHAPEDONOTDELETE" val="tfsqVV4XcbyVf3AK6bE_9CQ"/>
</p:tagLst>
</file>

<file path=ppt/tags/tag1185.xml><?xml version="1.0" encoding="utf-8"?>
<p:tagLst xmlns:a="http://schemas.openxmlformats.org/drawingml/2006/main" xmlns:r="http://schemas.openxmlformats.org/officeDocument/2006/relationships" xmlns:p="http://schemas.openxmlformats.org/presentationml/2006/main">
  <p:tag name="THINKCELLSHAPEDONOTDELETE" val="t8..eWCqWiK3g3tox9OIKGg"/>
</p:tagLst>
</file>

<file path=ppt/tags/tag1186.xml><?xml version="1.0" encoding="utf-8"?>
<p:tagLst xmlns:a="http://schemas.openxmlformats.org/drawingml/2006/main" xmlns:r="http://schemas.openxmlformats.org/officeDocument/2006/relationships" xmlns:p="http://schemas.openxmlformats.org/presentationml/2006/main">
  <p:tag name="THINKCELLSHAPEDONOTDELETE" val="tBdreNQsmrEca5Ma1TIXjaA"/>
</p:tagLst>
</file>

<file path=ppt/tags/tag1187.xml><?xml version="1.0" encoding="utf-8"?>
<p:tagLst xmlns:a="http://schemas.openxmlformats.org/drawingml/2006/main" xmlns:r="http://schemas.openxmlformats.org/officeDocument/2006/relationships" xmlns:p="http://schemas.openxmlformats.org/presentationml/2006/main">
  <p:tag name="THINKCELLSHAPEDONOTDELETE" val="tMwZ1PdqVb7fKNgYZsoN02g"/>
</p:tagLst>
</file>

<file path=ppt/tags/tag1188.xml><?xml version="1.0" encoding="utf-8"?>
<p:tagLst xmlns:a="http://schemas.openxmlformats.org/drawingml/2006/main" xmlns:r="http://schemas.openxmlformats.org/officeDocument/2006/relationships" xmlns:p="http://schemas.openxmlformats.org/presentationml/2006/main">
  <p:tag name="THINKCELLSHAPEDONOTDELETE" val="tLfb4aINNaPePvQLGgzl31w"/>
</p:tagLst>
</file>

<file path=ppt/tags/tag1189.xml><?xml version="1.0" encoding="utf-8"?>
<p:tagLst xmlns:a="http://schemas.openxmlformats.org/drawingml/2006/main" xmlns:r="http://schemas.openxmlformats.org/officeDocument/2006/relationships" xmlns:p="http://schemas.openxmlformats.org/presentationml/2006/main">
  <p:tag name="THINKCELLSHAPEDONOTDELETE" val="tWQSS0V.hU8QuPdvtIGslTQ"/>
</p:tagLst>
</file>

<file path=ppt/tags/tag119.xml><?xml version="1.0" encoding="utf-8"?>
<p:tagLst xmlns:a="http://schemas.openxmlformats.org/drawingml/2006/main" xmlns:r="http://schemas.openxmlformats.org/officeDocument/2006/relationships" xmlns:p="http://schemas.openxmlformats.org/presentationml/2006/main">
  <p:tag name="SHAPENAME" val="5. Source"/>
</p:tagLst>
</file>

<file path=ppt/tags/tag1190.xml><?xml version="1.0" encoding="utf-8"?>
<p:tagLst xmlns:a="http://schemas.openxmlformats.org/drawingml/2006/main" xmlns:r="http://schemas.openxmlformats.org/officeDocument/2006/relationships" xmlns:p="http://schemas.openxmlformats.org/presentationml/2006/main">
  <p:tag name="THINKCELLSHAPEDONOTDELETE" val="t6wB2BlYJOC1mAiymPY5ScA"/>
</p:tagLst>
</file>

<file path=ppt/tags/tag1191.xml><?xml version="1.0" encoding="utf-8"?>
<p:tagLst xmlns:a="http://schemas.openxmlformats.org/drawingml/2006/main" xmlns:r="http://schemas.openxmlformats.org/officeDocument/2006/relationships" xmlns:p="http://schemas.openxmlformats.org/presentationml/2006/main">
  <p:tag name="THINKCELLSHAPEDONOTDELETE" val="tlg3xfjX7a6qarjy5M4Th3g"/>
</p:tagLst>
</file>

<file path=ppt/tags/tag1192.xml><?xml version="1.0" encoding="utf-8"?>
<p:tagLst xmlns:a="http://schemas.openxmlformats.org/drawingml/2006/main" xmlns:r="http://schemas.openxmlformats.org/officeDocument/2006/relationships" xmlns:p="http://schemas.openxmlformats.org/presentationml/2006/main">
  <p:tag name="THINKCELLSHAPEDONOTDELETE" val="t4CvTxh8ynKhMHG87LbxAGw"/>
</p:tagLst>
</file>

<file path=ppt/tags/tag1193.xml><?xml version="1.0" encoding="utf-8"?>
<p:tagLst xmlns:a="http://schemas.openxmlformats.org/drawingml/2006/main" xmlns:r="http://schemas.openxmlformats.org/officeDocument/2006/relationships" xmlns:p="http://schemas.openxmlformats.org/presentationml/2006/main">
  <p:tag name="THINKCELLSHAPEDONOTDELETE" val="tDAO4VWK06jP967SfcaCUTA"/>
</p:tagLst>
</file>

<file path=ppt/tags/tag1194.xml><?xml version="1.0" encoding="utf-8"?>
<p:tagLst xmlns:a="http://schemas.openxmlformats.org/drawingml/2006/main" xmlns:r="http://schemas.openxmlformats.org/officeDocument/2006/relationships" xmlns:p="http://schemas.openxmlformats.org/presentationml/2006/main">
  <p:tag name="THINKCELLSHAPEDONOTDELETE" val="tKnu9xTIn_yrF6ox2ny8buw"/>
</p:tagLst>
</file>

<file path=ppt/tags/tag1195.xml><?xml version="1.0" encoding="utf-8"?>
<p:tagLst xmlns:a="http://schemas.openxmlformats.org/drawingml/2006/main" xmlns:r="http://schemas.openxmlformats.org/officeDocument/2006/relationships" xmlns:p="http://schemas.openxmlformats.org/presentationml/2006/main">
  <p:tag name="THINKCELLSHAPEDONOTDELETE" val="tW.aKkDwevZhnpyx9hHXuOA"/>
</p:tagLst>
</file>

<file path=ppt/tags/tag1196.xml><?xml version="1.0" encoding="utf-8"?>
<p:tagLst xmlns:a="http://schemas.openxmlformats.org/drawingml/2006/main" xmlns:r="http://schemas.openxmlformats.org/officeDocument/2006/relationships" xmlns:p="http://schemas.openxmlformats.org/presentationml/2006/main">
  <p:tag name="THINKCELLSHAPEDONOTDELETE" val="tKkqtibnTzprd81cg6cDHuw"/>
</p:tagLst>
</file>

<file path=ppt/tags/tag1197.xml><?xml version="1.0" encoding="utf-8"?>
<p:tagLst xmlns:a="http://schemas.openxmlformats.org/drawingml/2006/main" xmlns:r="http://schemas.openxmlformats.org/officeDocument/2006/relationships" xmlns:p="http://schemas.openxmlformats.org/presentationml/2006/main">
  <p:tag name="THINKCELLSHAPEDONOTDELETE" val="tPd5YMl7ncFdq6PjVQzLKUg"/>
</p:tagLst>
</file>

<file path=ppt/tags/tag1198.xml><?xml version="1.0" encoding="utf-8"?>
<p:tagLst xmlns:a="http://schemas.openxmlformats.org/drawingml/2006/main" xmlns:r="http://schemas.openxmlformats.org/officeDocument/2006/relationships" xmlns:p="http://schemas.openxmlformats.org/presentationml/2006/main">
  <p:tag name="THINKCELLSHAPEDONOTDELETE" val="tXLbMauRdpm_Uudw54Yf_gw"/>
</p:tagLst>
</file>

<file path=ppt/tags/tag1199.xml><?xml version="1.0" encoding="utf-8"?>
<p:tagLst xmlns:a="http://schemas.openxmlformats.org/drawingml/2006/main" xmlns:r="http://schemas.openxmlformats.org/officeDocument/2006/relationships" xmlns:p="http://schemas.openxmlformats.org/presentationml/2006/main">
  <p:tag name="THINKCELLSHAPEDONOTDELETE" val="tF1v1ONHr3vdzkBatC87quQ"/>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00.xml><?xml version="1.0" encoding="utf-8"?>
<p:tagLst xmlns:a="http://schemas.openxmlformats.org/drawingml/2006/main" xmlns:r="http://schemas.openxmlformats.org/officeDocument/2006/relationships" xmlns:p="http://schemas.openxmlformats.org/presentationml/2006/main">
  <p:tag name="THINKCELLSHAPEDONOTDELETE" val="tt9cz5fqo6a9vcpHj2z.6Hw"/>
</p:tagLst>
</file>

<file path=ppt/tags/tag1201.xml><?xml version="1.0" encoding="utf-8"?>
<p:tagLst xmlns:a="http://schemas.openxmlformats.org/drawingml/2006/main" xmlns:r="http://schemas.openxmlformats.org/officeDocument/2006/relationships" xmlns:p="http://schemas.openxmlformats.org/presentationml/2006/main">
  <p:tag name="THINKCELLSHAPEDONOTDELETE" val="tYbPs1p_0N1AHBeuhD8sc.w"/>
</p:tagLst>
</file>

<file path=ppt/tags/tag1202.xml><?xml version="1.0" encoding="utf-8"?>
<p:tagLst xmlns:a="http://schemas.openxmlformats.org/drawingml/2006/main" xmlns:r="http://schemas.openxmlformats.org/officeDocument/2006/relationships" xmlns:p="http://schemas.openxmlformats.org/presentationml/2006/main">
  <p:tag name="THINKCELLSHAPEDONOTDELETE" val="t6oB0JYSlGc1EhnKM0bOz8A"/>
</p:tagLst>
</file>

<file path=ppt/tags/tag1203.xml><?xml version="1.0" encoding="utf-8"?>
<p:tagLst xmlns:a="http://schemas.openxmlformats.org/drawingml/2006/main" xmlns:r="http://schemas.openxmlformats.org/officeDocument/2006/relationships" xmlns:p="http://schemas.openxmlformats.org/presentationml/2006/main">
  <p:tag name="THINKCELLSHAPEDONOTDELETE" val="tN2UYyhrK.LYlTFxvH9QXkA"/>
</p:tagLst>
</file>

<file path=ppt/tags/tag1204.xml><?xml version="1.0" encoding="utf-8"?>
<p:tagLst xmlns:a="http://schemas.openxmlformats.org/drawingml/2006/main" xmlns:r="http://schemas.openxmlformats.org/officeDocument/2006/relationships" xmlns:p="http://schemas.openxmlformats.org/presentationml/2006/main">
  <p:tag name="THINKCELLSHAPEDONOTDELETE" val="tLgHVGhALng4fzWb.1b8S6w"/>
</p:tagLst>
</file>

<file path=ppt/tags/tag1205.xml><?xml version="1.0" encoding="utf-8"?>
<p:tagLst xmlns:a="http://schemas.openxmlformats.org/drawingml/2006/main" xmlns:r="http://schemas.openxmlformats.org/officeDocument/2006/relationships" xmlns:p="http://schemas.openxmlformats.org/presentationml/2006/main">
  <p:tag name="THINKCELLSHAPEDONOTDELETE" val="tGYr8TCYAhJmykamRuunTDg"/>
</p:tagLst>
</file>

<file path=ppt/tags/tag1206.xml><?xml version="1.0" encoding="utf-8"?>
<p:tagLst xmlns:a="http://schemas.openxmlformats.org/drawingml/2006/main" xmlns:r="http://schemas.openxmlformats.org/officeDocument/2006/relationships" xmlns:p="http://schemas.openxmlformats.org/presentationml/2006/main">
  <p:tag name="THINKCELLSHAPEDONOTDELETE" val="tenkrEVEhY_.uQvCtRA2.EQ"/>
</p:tagLst>
</file>

<file path=ppt/tags/tag1207.xml><?xml version="1.0" encoding="utf-8"?>
<p:tagLst xmlns:a="http://schemas.openxmlformats.org/drawingml/2006/main" xmlns:r="http://schemas.openxmlformats.org/officeDocument/2006/relationships" xmlns:p="http://schemas.openxmlformats.org/presentationml/2006/main">
  <p:tag name="THINKCELLSHAPEDONOTDELETE" val="tbPZZzwcSK.pz2rxRSx1.Gw"/>
</p:tagLst>
</file>

<file path=ppt/tags/tag1208.xml><?xml version="1.0" encoding="utf-8"?>
<p:tagLst xmlns:a="http://schemas.openxmlformats.org/drawingml/2006/main" xmlns:r="http://schemas.openxmlformats.org/officeDocument/2006/relationships" xmlns:p="http://schemas.openxmlformats.org/presentationml/2006/main">
  <p:tag name="THINKCELLSHAPEDONOTDELETE" val="tus7gSpFRW4pFQzpFsqofXA"/>
</p:tagLst>
</file>

<file path=ppt/tags/tag1209.xml><?xml version="1.0" encoding="utf-8"?>
<p:tagLst xmlns:a="http://schemas.openxmlformats.org/drawingml/2006/main" xmlns:r="http://schemas.openxmlformats.org/officeDocument/2006/relationships" xmlns:p="http://schemas.openxmlformats.org/presentationml/2006/main">
  <p:tag name="THINKCELLSHAPEDONOTDELETE" val="t1YKq24l94Cp.WGIoMZ5un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0.xml><?xml version="1.0" encoding="utf-8"?>
<p:tagLst xmlns:a="http://schemas.openxmlformats.org/drawingml/2006/main" xmlns:r="http://schemas.openxmlformats.org/officeDocument/2006/relationships" xmlns:p="http://schemas.openxmlformats.org/presentationml/2006/main">
  <p:tag name="THINKCELLSHAPEDONOTDELETE" val="t4JJ6Ffi43zWukLcI_MoFbw"/>
</p:tagLst>
</file>

<file path=ppt/tags/tag1211.xml><?xml version="1.0" encoding="utf-8"?>
<p:tagLst xmlns:a="http://schemas.openxmlformats.org/drawingml/2006/main" xmlns:r="http://schemas.openxmlformats.org/officeDocument/2006/relationships" xmlns:p="http://schemas.openxmlformats.org/presentationml/2006/main">
  <p:tag name="THINKCELLSHAPEDONOTDELETE" val="tElb.F7Iz0vjeBYBISR8aiA"/>
</p:tagLst>
</file>

<file path=ppt/tags/tag1212.xml><?xml version="1.0" encoding="utf-8"?>
<p:tagLst xmlns:a="http://schemas.openxmlformats.org/drawingml/2006/main" xmlns:r="http://schemas.openxmlformats.org/officeDocument/2006/relationships" xmlns:p="http://schemas.openxmlformats.org/presentationml/2006/main">
  <p:tag name="THINKCELLSHAPEDONOTDELETE" val="tc7gvlpWD8z9Gi54wj.YKLA"/>
</p:tagLst>
</file>

<file path=ppt/tags/tag1213.xml><?xml version="1.0" encoding="utf-8"?>
<p:tagLst xmlns:a="http://schemas.openxmlformats.org/drawingml/2006/main" xmlns:r="http://schemas.openxmlformats.org/officeDocument/2006/relationships" xmlns:p="http://schemas.openxmlformats.org/presentationml/2006/main">
  <p:tag name="THINKCELLSHAPEDONOTDELETE" val="t6ojhVByIDwnyVC5sExPgdw"/>
</p:tagLst>
</file>

<file path=ppt/tags/tag1214.xml><?xml version="1.0" encoding="utf-8"?>
<p:tagLst xmlns:a="http://schemas.openxmlformats.org/drawingml/2006/main" xmlns:r="http://schemas.openxmlformats.org/officeDocument/2006/relationships" xmlns:p="http://schemas.openxmlformats.org/presentationml/2006/main">
  <p:tag name="THINKCELLSHAPEDONOTDELETE" val="tvd0RW4SIUuhiVOrsKwCgRA"/>
</p:tagLst>
</file>

<file path=ppt/tags/tag1215.xml><?xml version="1.0" encoding="utf-8"?>
<p:tagLst xmlns:a="http://schemas.openxmlformats.org/drawingml/2006/main" xmlns:r="http://schemas.openxmlformats.org/officeDocument/2006/relationships" xmlns:p="http://schemas.openxmlformats.org/presentationml/2006/main">
  <p:tag name="THINKCELLSHAPEDONOTDELETE" val="tKN1NLqZ2A_YAznvb28vpDQ"/>
</p:tagLst>
</file>

<file path=ppt/tags/tag1216.xml><?xml version="1.0" encoding="utf-8"?>
<p:tagLst xmlns:a="http://schemas.openxmlformats.org/drawingml/2006/main" xmlns:r="http://schemas.openxmlformats.org/officeDocument/2006/relationships" xmlns:p="http://schemas.openxmlformats.org/presentationml/2006/main">
  <p:tag name="THINKCELLSHAPEDONOTDELETE" val="tYC_Boxg_l4y4vYI1NaI2RA"/>
</p:tagLst>
</file>

<file path=ppt/tags/tag1217.xml><?xml version="1.0" encoding="utf-8"?>
<p:tagLst xmlns:a="http://schemas.openxmlformats.org/drawingml/2006/main" xmlns:r="http://schemas.openxmlformats.org/officeDocument/2006/relationships" xmlns:p="http://schemas.openxmlformats.org/presentationml/2006/main">
  <p:tag name="THINKCELLSHAPEDONOTDELETE" val="trJfKz1Mf_X6GsRPduJW6ow"/>
</p:tagLst>
</file>

<file path=ppt/tags/tag1218.xml><?xml version="1.0" encoding="utf-8"?>
<p:tagLst xmlns:a="http://schemas.openxmlformats.org/drawingml/2006/main" xmlns:r="http://schemas.openxmlformats.org/officeDocument/2006/relationships" xmlns:p="http://schemas.openxmlformats.org/presentationml/2006/main">
  <p:tag name="THINKCELLSHAPEDONOTDELETE" val="t3Lrgg9HVQfAWaRsK5SQLEQ"/>
</p:tagLst>
</file>

<file path=ppt/tags/tag1219.xml><?xml version="1.0" encoding="utf-8"?>
<p:tagLst xmlns:a="http://schemas.openxmlformats.org/drawingml/2006/main" xmlns:r="http://schemas.openxmlformats.org/officeDocument/2006/relationships" xmlns:p="http://schemas.openxmlformats.org/presentationml/2006/main">
  <p:tag name="THINKCELLSHAPEDONOTDELETE" val="t9VW7b5BlsyX0OQaXN52zlw"/>
</p:tagLst>
</file>

<file path=ppt/tags/tag122.xml><?xml version="1.0" encoding="utf-8"?>
<p:tagLst xmlns:a="http://schemas.openxmlformats.org/drawingml/2006/main" xmlns:r="http://schemas.openxmlformats.org/officeDocument/2006/relationships" xmlns:p="http://schemas.openxmlformats.org/presentationml/2006/main">
  <p:tag name="SHAPENAME" val="5. Source"/>
</p:tagLst>
</file>

<file path=ppt/tags/tag1220.xml><?xml version="1.0" encoding="utf-8"?>
<p:tagLst xmlns:a="http://schemas.openxmlformats.org/drawingml/2006/main" xmlns:r="http://schemas.openxmlformats.org/officeDocument/2006/relationships" xmlns:p="http://schemas.openxmlformats.org/presentationml/2006/main">
  <p:tag name="THINKCELLSHAPEDONOTDELETE" val="taV2gGe1NDGkEXHOTm00haQ"/>
</p:tagLst>
</file>

<file path=ppt/tags/tag1221.xml><?xml version="1.0" encoding="utf-8"?>
<p:tagLst xmlns:a="http://schemas.openxmlformats.org/drawingml/2006/main" xmlns:r="http://schemas.openxmlformats.org/officeDocument/2006/relationships" xmlns:p="http://schemas.openxmlformats.org/presentationml/2006/main">
  <p:tag name="THINKCELLSHAPEDONOTDELETE" val="tvDxMbUPkwXNryWnnGkgDXA"/>
</p:tagLst>
</file>

<file path=ppt/tags/tag1222.xml><?xml version="1.0" encoding="utf-8"?>
<p:tagLst xmlns:a="http://schemas.openxmlformats.org/drawingml/2006/main" xmlns:r="http://schemas.openxmlformats.org/officeDocument/2006/relationships" xmlns:p="http://schemas.openxmlformats.org/presentationml/2006/main">
  <p:tag name="THINKCELLSHAPEDONOTDELETE" val="tObwPPFVxSrfJVW_Dv6EV9w"/>
</p:tagLst>
</file>

<file path=ppt/tags/tag1223.xml><?xml version="1.0" encoding="utf-8"?>
<p:tagLst xmlns:a="http://schemas.openxmlformats.org/drawingml/2006/main" xmlns:r="http://schemas.openxmlformats.org/officeDocument/2006/relationships" xmlns:p="http://schemas.openxmlformats.org/presentationml/2006/main">
  <p:tag name="THINKCELLSHAPEDONOTDELETE" val="tzNxyBM26JToFcIyhltjLpg"/>
</p:tagLst>
</file>

<file path=ppt/tags/tag1224.xml><?xml version="1.0" encoding="utf-8"?>
<p:tagLst xmlns:a="http://schemas.openxmlformats.org/drawingml/2006/main" xmlns:r="http://schemas.openxmlformats.org/officeDocument/2006/relationships" xmlns:p="http://schemas.openxmlformats.org/presentationml/2006/main">
  <p:tag name="THINKCELLSHAPEDONOTDELETE" val="tYuVnuvfYPPV6mu.cYZOhTw"/>
</p:tagLst>
</file>

<file path=ppt/tags/tag1225.xml><?xml version="1.0" encoding="utf-8"?>
<p:tagLst xmlns:a="http://schemas.openxmlformats.org/drawingml/2006/main" xmlns:r="http://schemas.openxmlformats.org/officeDocument/2006/relationships" xmlns:p="http://schemas.openxmlformats.org/presentationml/2006/main">
  <p:tag name="THINKCELLSHAPEDONOTDELETE" val="t85STuGMFntEvldIudcgT.A"/>
</p:tagLst>
</file>

<file path=ppt/tags/tag1226.xml><?xml version="1.0" encoding="utf-8"?>
<p:tagLst xmlns:a="http://schemas.openxmlformats.org/drawingml/2006/main" xmlns:r="http://schemas.openxmlformats.org/officeDocument/2006/relationships" xmlns:p="http://schemas.openxmlformats.org/presentationml/2006/main">
  <p:tag name="THINKCELLSHAPEDONOTDELETE" val="t5aMNHXgLKTNtKC0D1dNhUw"/>
</p:tagLst>
</file>

<file path=ppt/tags/tag1227.xml><?xml version="1.0" encoding="utf-8"?>
<p:tagLst xmlns:a="http://schemas.openxmlformats.org/drawingml/2006/main" xmlns:r="http://schemas.openxmlformats.org/officeDocument/2006/relationships" xmlns:p="http://schemas.openxmlformats.org/presentationml/2006/main">
  <p:tag name="THINKCELLSHAPEDONOTDELETE" val="tPbsTBHWrjqBt7qGmblXnrg"/>
</p:tagLst>
</file>

<file path=ppt/tags/tag1228.xml><?xml version="1.0" encoding="utf-8"?>
<p:tagLst xmlns:a="http://schemas.openxmlformats.org/drawingml/2006/main" xmlns:r="http://schemas.openxmlformats.org/officeDocument/2006/relationships" xmlns:p="http://schemas.openxmlformats.org/presentationml/2006/main">
  <p:tag name="THINKCELLSHAPEDONOTDELETE" val="t1tS2qPrPNUHNMINyWilMrA"/>
</p:tagLst>
</file>

<file path=ppt/tags/tag1229.xml><?xml version="1.0" encoding="utf-8"?>
<p:tagLst xmlns:a="http://schemas.openxmlformats.org/drawingml/2006/main" xmlns:r="http://schemas.openxmlformats.org/officeDocument/2006/relationships" xmlns:p="http://schemas.openxmlformats.org/presentationml/2006/main">
  <p:tag name="THINKCELLSHAPEDONOTDELETE" val="tL8XumKlJMvbzV19wj8zqwg"/>
</p:tagLst>
</file>

<file path=ppt/tags/tag1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30.xml><?xml version="1.0" encoding="utf-8"?>
<p:tagLst xmlns:a="http://schemas.openxmlformats.org/drawingml/2006/main" xmlns:r="http://schemas.openxmlformats.org/officeDocument/2006/relationships" xmlns:p="http://schemas.openxmlformats.org/presentationml/2006/main">
  <p:tag name="THINKCELLSHAPEDONOTDELETE" val="tgnlVe3P8FKgLvtuf_eBCRA"/>
</p:tagLst>
</file>

<file path=ppt/tags/tag1231.xml><?xml version="1.0" encoding="utf-8"?>
<p:tagLst xmlns:a="http://schemas.openxmlformats.org/drawingml/2006/main" xmlns:r="http://schemas.openxmlformats.org/officeDocument/2006/relationships" xmlns:p="http://schemas.openxmlformats.org/presentationml/2006/main">
  <p:tag name="THINKCELLSHAPEDONOTDELETE" val="trOGBtI3rcUeOVA85feOdiQ"/>
</p:tagLst>
</file>

<file path=ppt/tags/tag1232.xml><?xml version="1.0" encoding="utf-8"?>
<p:tagLst xmlns:a="http://schemas.openxmlformats.org/drawingml/2006/main" xmlns:r="http://schemas.openxmlformats.org/officeDocument/2006/relationships" xmlns:p="http://schemas.openxmlformats.org/presentationml/2006/main">
  <p:tag name="THINKCELLSHAPEDONOTDELETE" val="ttihjbiu4SWN8zLaFl8nGVA"/>
</p:tagLst>
</file>

<file path=ppt/tags/tag1233.xml><?xml version="1.0" encoding="utf-8"?>
<p:tagLst xmlns:a="http://schemas.openxmlformats.org/drawingml/2006/main" xmlns:r="http://schemas.openxmlformats.org/officeDocument/2006/relationships" xmlns:p="http://schemas.openxmlformats.org/presentationml/2006/main">
  <p:tag name="THINKCELLSHAPEDONOTDELETE" val="tR_Qq4Li1wPQNys2dA8d8AA"/>
</p:tagLst>
</file>

<file path=ppt/tags/tag1234.xml><?xml version="1.0" encoding="utf-8"?>
<p:tagLst xmlns:a="http://schemas.openxmlformats.org/drawingml/2006/main" xmlns:r="http://schemas.openxmlformats.org/officeDocument/2006/relationships" xmlns:p="http://schemas.openxmlformats.org/presentationml/2006/main">
  <p:tag name="THINKCELLSHAPEDONOTDELETE" val="tq.wl_2DSxCdvk5NcW9PAcg"/>
</p:tagLst>
</file>

<file path=ppt/tags/tag1235.xml><?xml version="1.0" encoding="utf-8"?>
<p:tagLst xmlns:a="http://schemas.openxmlformats.org/drawingml/2006/main" xmlns:r="http://schemas.openxmlformats.org/officeDocument/2006/relationships" xmlns:p="http://schemas.openxmlformats.org/presentationml/2006/main">
  <p:tag name="THINKCELLSHAPEDONOTDELETE" val="tDUR0c.3UaAFXW.MQU0xoSA"/>
</p:tagLst>
</file>

<file path=ppt/tags/tag1236.xml><?xml version="1.0" encoding="utf-8"?>
<p:tagLst xmlns:a="http://schemas.openxmlformats.org/drawingml/2006/main" xmlns:r="http://schemas.openxmlformats.org/officeDocument/2006/relationships" xmlns:p="http://schemas.openxmlformats.org/presentationml/2006/main">
  <p:tag name="THINKCELLSHAPEDONOTDELETE" val="t0ZHEdUD.4ojaH5c_Ku.N1g"/>
</p:tagLst>
</file>

<file path=ppt/tags/tag1237.xml><?xml version="1.0" encoding="utf-8"?>
<p:tagLst xmlns:a="http://schemas.openxmlformats.org/drawingml/2006/main" xmlns:r="http://schemas.openxmlformats.org/officeDocument/2006/relationships" xmlns:p="http://schemas.openxmlformats.org/presentationml/2006/main">
  <p:tag name="THINKCELLSHAPEDONOTDELETE" val="t9.X38LWpfoppF5BB8_iPrA"/>
</p:tagLst>
</file>

<file path=ppt/tags/tag1238.xml><?xml version="1.0" encoding="utf-8"?>
<p:tagLst xmlns:a="http://schemas.openxmlformats.org/drawingml/2006/main" xmlns:r="http://schemas.openxmlformats.org/officeDocument/2006/relationships" xmlns:p="http://schemas.openxmlformats.org/presentationml/2006/main">
  <p:tag name="THINKCELLSHAPEDONOTDELETE" val="txXYvsyYsb3wmvCWTQQxKzQ"/>
</p:tagLst>
</file>

<file path=ppt/tags/tag1239.xml><?xml version="1.0" encoding="utf-8"?>
<p:tagLst xmlns:a="http://schemas.openxmlformats.org/drawingml/2006/main" xmlns:r="http://schemas.openxmlformats.org/officeDocument/2006/relationships" xmlns:p="http://schemas.openxmlformats.org/presentationml/2006/main">
  <p:tag name="THINKCELLSHAPEDONOTDELETE" val="t0CdGLrheSIctrW.GXEDxJw"/>
</p:tagLst>
</file>

<file path=ppt/tags/tag12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40.xml><?xml version="1.0" encoding="utf-8"?>
<p:tagLst xmlns:a="http://schemas.openxmlformats.org/drawingml/2006/main" xmlns:r="http://schemas.openxmlformats.org/officeDocument/2006/relationships" xmlns:p="http://schemas.openxmlformats.org/presentationml/2006/main">
  <p:tag name="THINKCELLSHAPEDONOTDELETE" val="tye56_gf.rJouagrn8zJZeg"/>
</p:tagLst>
</file>

<file path=ppt/tags/tag1241.xml><?xml version="1.0" encoding="utf-8"?>
<p:tagLst xmlns:a="http://schemas.openxmlformats.org/drawingml/2006/main" xmlns:r="http://schemas.openxmlformats.org/officeDocument/2006/relationships" xmlns:p="http://schemas.openxmlformats.org/presentationml/2006/main">
  <p:tag name="THINKCELLSHAPEDONOTDELETE" val="txx_FmHtOf7UDGiQH4scXAg"/>
</p:tagLst>
</file>

<file path=ppt/tags/tag1242.xml><?xml version="1.0" encoding="utf-8"?>
<p:tagLst xmlns:a="http://schemas.openxmlformats.org/drawingml/2006/main" xmlns:r="http://schemas.openxmlformats.org/officeDocument/2006/relationships" xmlns:p="http://schemas.openxmlformats.org/presentationml/2006/main">
  <p:tag name="THINKCELLSHAPEDONOTDELETE" val="tgPQUvzDOvPypWumIyBBdtQ"/>
</p:tagLst>
</file>

<file path=ppt/tags/tag1243.xml><?xml version="1.0" encoding="utf-8"?>
<p:tagLst xmlns:a="http://schemas.openxmlformats.org/drawingml/2006/main" xmlns:r="http://schemas.openxmlformats.org/officeDocument/2006/relationships" xmlns:p="http://schemas.openxmlformats.org/presentationml/2006/main">
  <p:tag name="THINKCELLSHAPEDONOTDELETE" val="tlkp8qgobHqz8FFTVn4kJIg"/>
</p:tagLst>
</file>

<file path=ppt/tags/tag1244.xml><?xml version="1.0" encoding="utf-8"?>
<p:tagLst xmlns:a="http://schemas.openxmlformats.org/drawingml/2006/main" xmlns:r="http://schemas.openxmlformats.org/officeDocument/2006/relationships" xmlns:p="http://schemas.openxmlformats.org/presentationml/2006/main">
  <p:tag name="THINKCELLSHAPEDONOTDELETE" val="tqTMHYkA2PtyelIN2zI5I4w"/>
</p:tagLst>
</file>

<file path=ppt/tags/tag1245.xml><?xml version="1.0" encoding="utf-8"?>
<p:tagLst xmlns:a="http://schemas.openxmlformats.org/drawingml/2006/main" xmlns:r="http://schemas.openxmlformats.org/officeDocument/2006/relationships" xmlns:p="http://schemas.openxmlformats.org/presentationml/2006/main">
  <p:tag name="THINKCELLSHAPEDONOTDELETE" val="tDZID84VueyKMHvHgtHzNzw"/>
</p:tagLst>
</file>

<file path=ppt/tags/tag1246.xml><?xml version="1.0" encoding="utf-8"?>
<p:tagLst xmlns:a="http://schemas.openxmlformats.org/drawingml/2006/main" xmlns:r="http://schemas.openxmlformats.org/officeDocument/2006/relationships" xmlns:p="http://schemas.openxmlformats.org/presentationml/2006/main">
  <p:tag name="THINKCELLSHAPEDONOTDELETE" val="thv45Etwej94ayT1e7CNgPg"/>
</p:tagLst>
</file>

<file path=ppt/tags/tag1247.xml><?xml version="1.0" encoding="utf-8"?>
<p:tagLst xmlns:a="http://schemas.openxmlformats.org/drawingml/2006/main" xmlns:r="http://schemas.openxmlformats.org/officeDocument/2006/relationships" xmlns:p="http://schemas.openxmlformats.org/presentationml/2006/main">
  <p:tag name="THINKCELLSHAPEDONOTDELETE" val="tc5EPBUnN1eoI.JnZJV7ixA"/>
</p:tagLst>
</file>

<file path=ppt/tags/tag1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51.xml><?xml version="1.0" encoding="utf-8"?>
<p:tagLst xmlns:a="http://schemas.openxmlformats.org/drawingml/2006/main" xmlns:r="http://schemas.openxmlformats.org/officeDocument/2006/relationships" xmlns:p="http://schemas.openxmlformats.org/presentationml/2006/main">
  <p:tag name="THINKCELLSHAPEDONOTDELETE" val="tR3Oq9YH.R8vpB882qT4yZw"/>
</p:tagLst>
</file>

<file path=ppt/tags/tag1252.xml><?xml version="1.0" encoding="utf-8"?>
<p:tagLst xmlns:a="http://schemas.openxmlformats.org/drawingml/2006/main" xmlns:r="http://schemas.openxmlformats.org/officeDocument/2006/relationships" xmlns:p="http://schemas.openxmlformats.org/presentationml/2006/main">
  <p:tag name="THINKCELLSHAPEDONOTDELETE" val="tj6Yn44p8kbH_jLgfS0OkGg"/>
</p:tagLst>
</file>

<file path=ppt/tags/tag1253.xml><?xml version="1.0" encoding="utf-8"?>
<p:tagLst xmlns:a="http://schemas.openxmlformats.org/drawingml/2006/main" xmlns:r="http://schemas.openxmlformats.org/officeDocument/2006/relationships" xmlns:p="http://schemas.openxmlformats.org/presentationml/2006/main">
  <p:tag name="THINKCELLSHAPEDONOTDELETE" val="tl1aigsks20d1SMDLa5PZ0A"/>
</p:tagLst>
</file>

<file path=ppt/tags/tag1254.xml><?xml version="1.0" encoding="utf-8"?>
<p:tagLst xmlns:a="http://schemas.openxmlformats.org/drawingml/2006/main" xmlns:r="http://schemas.openxmlformats.org/officeDocument/2006/relationships" xmlns:p="http://schemas.openxmlformats.org/presentationml/2006/main">
  <p:tag name="THINKCELLSHAPEDONOTDELETE" val="taiEvJBRK1MP0d2Km_3fISg"/>
</p:tagLst>
</file>

<file path=ppt/tags/tag1255.xml><?xml version="1.0" encoding="utf-8"?>
<p:tagLst xmlns:a="http://schemas.openxmlformats.org/drawingml/2006/main" xmlns:r="http://schemas.openxmlformats.org/officeDocument/2006/relationships" xmlns:p="http://schemas.openxmlformats.org/presentationml/2006/main">
  <p:tag name="THINKCELLSHAPEDONOTDELETE" val="tMKjj_SrdkudP_Tk54k.95g"/>
</p:tagLst>
</file>

<file path=ppt/tags/tag1256.xml><?xml version="1.0" encoding="utf-8"?>
<p:tagLst xmlns:a="http://schemas.openxmlformats.org/drawingml/2006/main" xmlns:r="http://schemas.openxmlformats.org/officeDocument/2006/relationships" xmlns:p="http://schemas.openxmlformats.org/presentationml/2006/main">
  <p:tag name="THINKCELLSHAPEDONOTDELETE" val="teMY0O_ZiLiUcZddTwaHSXw"/>
</p:tagLst>
</file>

<file path=ppt/tags/tag1257.xml><?xml version="1.0" encoding="utf-8"?>
<p:tagLst xmlns:a="http://schemas.openxmlformats.org/drawingml/2006/main" xmlns:r="http://schemas.openxmlformats.org/officeDocument/2006/relationships" xmlns:p="http://schemas.openxmlformats.org/presentationml/2006/main">
  <p:tag name="THINKCELLSHAPEDONOTDELETE" val="t9xz0qCfDt.cMuS6WKKKulA"/>
</p:tagLst>
</file>

<file path=ppt/tags/tag1258.xml><?xml version="1.0" encoding="utf-8"?>
<p:tagLst xmlns:a="http://schemas.openxmlformats.org/drawingml/2006/main" xmlns:r="http://schemas.openxmlformats.org/officeDocument/2006/relationships" xmlns:p="http://schemas.openxmlformats.org/presentationml/2006/main">
  <p:tag name="THINKCELLSHAPEDONOTDELETE" val="t90TietW8FpP2iicD8dyJIA"/>
</p:tagLst>
</file>

<file path=ppt/tags/tag1259.xml><?xml version="1.0" encoding="utf-8"?>
<p:tagLst xmlns:a="http://schemas.openxmlformats.org/drawingml/2006/main" xmlns:r="http://schemas.openxmlformats.org/officeDocument/2006/relationships" xmlns:p="http://schemas.openxmlformats.org/presentationml/2006/main">
  <p:tag name="THINKCELLSHAPEDONOTDELETE" val="tevd0JseCpVXpBYtj6rpBkw"/>
</p:tagLst>
</file>

<file path=ppt/tags/tag126.xml><?xml version="1.0" encoding="utf-8"?>
<p:tagLst xmlns:a="http://schemas.openxmlformats.org/drawingml/2006/main" xmlns:r="http://schemas.openxmlformats.org/officeDocument/2006/relationships" xmlns:p="http://schemas.openxmlformats.org/presentationml/2006/main">
  <p:tag name="SHAPENAME" val="5. Source"/>
</p:tagLst>
</file>

<file path=ppt/tags/tag1260.xml><?xml version="1.0" encoding="utf-8"?>
<p:tagLst xmlns:a="http://schemas.openxmlformats.org/drawingml/2006/main" xmlns:r="http://schemas.openxmlformats.org/officeDocument/2006/relationships" xmlns:p="http://schemas.openxmlformats.org/presentationml/2006/main">
  <p:tag name="THINKCELLSHAPEDONOTDELETE" val="t0y_yb8QalNpCLNAWmfdC3A"/>
</p:tagLst>
</file>

<file path=ppt/tags/tag1261.xml><?xml version="1.0" encoding="utf-8"?>
<p:tagLst xmlns:a="http://schemas.openxmlformats.org/drawingml/2006/main" xmlns:r="http://schemas.openxmlformats.org/officeDocument/2006/relationships" xmlns:p="http://schemas.openxmlformats.org/presentationml/2006/main">
  <p:tag name="THINKCELLSHAPEDONOTDELETE" val="t5m1hvl5BlatEAbtXnzQFfQ"/>
</p:tagLst>
</file>

<file path=ppt/tags/tag1262.xml><?xml version="1.0" encoding="utf-8"?>
<p:tagLst xmlns:a="http://schemas.openxmlformats.org/drawingml/2006/main" xmlns:r="http://schemas.openxmlformats.org/officeDocument/2006/relationships" xmlns:p="http://schemas.openxmlformats.org/presentationml/2006/main">
  <p:tag name="THINKCELLSHAPEDONOTDELETE" val="toVVuqoV003OmZcmSU8I6JA"/>
</p:tagLst>
</file>

<file path=ppt/tags/tag1263.xml><?xml version="1.0" encoding="utf-8"?>
<p:tagLst xmlns:a="http://schemas.openxmlformats.org/drawingml/2006/main" xmlns:r="http://schemas.openxmlformats.org/officeDocument/2006/relationships" xmlns:p="http://schemas.openxmlformats.org/presentationml/2006/main">
  <p:tag name="THINKCELLSHAPEDONOTDELETE" val="tE2BcTTk7risWxtBuu_JsLQ"/>
</p:tagLst>
</file>

<file path=ppt/tags/tag1264.xml><?xml version="1.0" encoding="utf-8"?>
<p:tagLst xmlns:a="http://schemas.openxmlformats.org/drawingml/2006/main" xmlns:r="http://schemas.openxmlformats.org/officeDocument/2006/relationships" xmlns:p="http://schemas.openxmlformats.org/presentationml/2006/main">
  <p:tag name="THINKCELLSHAPEDONOTDELETE" val="t31VYh0v4kHJDMz7zPrYqHA"/>
</p:tagLst>
</file>

<file path=ppt/tags/tag1265.xml><?xml version="1.0" encoding="utf-8"?>
<p:tagLst xmlns:a="http://schemas.openxmlformats.org/drawingml/2006/main" xmlns:r="http://schemas.openxmlformats.org/officeDocument/2006/relationships" xmlns:p="http://schemas.openxmlformats.org/presentationml/2006/main">
  <p:tag name="THINKCELLSHAPEDONOTDELETE" val="tt.e6m3WfgzGmsEVHYvWRdQ"/>
</p:tagLst>
</file>

<file path=ppt/tags/tag1266.xml><?xml version="1.0" encoding="utf-8"?>
<p:tagLst xmlns:a="http://schemas.openxmlformats.org/drawingml/2006/main" xmlns:r="http://schemas.openxmlformats.org/officeDocument/2006/relationships" xmlns:p="http://schemas.openxmlformats.org/presentationml/2006/main">
  <p:tag name="THINKCELLSHAPEDONOTDELETE" val="tdpmQut9PUb_36tbuawOoFQ"/>
</p:tagLst>
</file>

<file path=ppt/tags/tag1267.xml><?xml version="1.0" encoding="utf-8"?>
<p:tagLst xmlns:a="http://schemas.openxmlformats.org/drawingml/2006/main" xmlns:r="http://schemas.openxmlformats.org/officeDocument/2006/relationships" xmlns:p="http://schemas.openxmlformats.org/presentationml/2006/main">
  <p:tag name="THINKCELLSHAPEDONOTDELETE" val="tVitn_.YcFwHvyP1wNBuVRw"/>
</p:tagLst>
</file>

<file path=ppt/tags/tag1268.xml><?xml version="1.0" encoding="utf-8"?>
<p:tagLst xmlns:a="http://schemas.openxmlformats.org/drawingml/2006/main" xmlns:r="http://schemas.openxmlformats.org/officeDocument/2006/relationships" xmlns:p="http://schemas.openxmlformats.org/presentationml/2006/main">
  <p:tag name="THINKCELLSHAPEDONOTDELETE" val="tIfRwNcuqcZI8PICJj3XgFQ"/>
</p:tagLst>
</file>

<file path=ppt/tags/tag1269.xml><?xml version="1.0" encoding="utf-8"?>
<p:tagLst xmlns:a="http://schemas.openxmlformats.org/drawingml/2006/main" xmlns:r="http://schemas.openxmlformats.org/officeDocument/2006/relationships" xmlns:p="http://schemas.openxmlformats.org/presentationml/2006/main">
  <p:tag name="THINKCELLSHAPEDONOTDELETE" val="tsYrMbFhDNfMr2FAJRLVsJ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0.xml><?xml version="1.0" encoding="utf-8"?>
<p:tagLst xmlns:a="http://schemas.openxmlformats.org/drawingml/2006/main" xmlns:r="http://schemas.openxmlformats.org/officeDocument/2006/relationships" xmlns:p="http://schemas.openxmlformats.org/presentationml/2006/main">
  <p:tag name="THINKCELLSHAPEDONOTDELETE" val="tpE_auba7XE2ANKT.GxhCUA"/>
</p:tagLst>
</file>

<file path=ppt/tags/tag1271.xml><?xml version="1.0" encoding="utf-8"?>
<p:tagLst xmlns:a="http://schemas.openxmlformats.org/drawingml/2006/main" xmlns:r="http://schemas.openxmlformats.org/officeDocument/2006/relationships" xmlns:p="http://schemas.openxmlformats.org/presentationml/2006/main">
  <p:tag name="THINKCELLSHAPEDONOTDELETE" val="tGMv8iVRWdr9GJYR1EKbqDg"/>
</p:tagLst>
</file>

<file path=ppt/tags/tag1272.xml><?xml version="1.0" encoding="utf-8"?>
<p:tagLst xmlns:a="http://schemas.openxmlformats.org/drawingml/2006/main" xmlns:r="http://schemas.openxmlformats.org/officeDocument/2006/relationships" xmlns:p="http://schemas.openxmlformats.org/presentationml/2006/main">
  <p:tag name="THINKCELLSHAPEDONOTDELETE" val="tZ7KXJVS4wLl_j5IRlGT0Ng"/>
</p:tagLst>
</file>

<file path=ppt/tags/tag1273.xml><?xml version="1.0" encoding="utf-8"?>
<p:tagLst xmlns:a="http://schemas.openxmlformats.org/drawingml/2006/main" xmlns:r="http://schemas.openxmlformats.org/officeDocument/2006/relationships" xmlns:p="http://schemas.openxmlformats.org/presentationml/2006/main">
  <p:tag name="THINKCELLSHAPEDONOTDELETE" val="tBiqfpCRVqvzl4KIL9TxP5g"/>
</p:tagLst>
</file>

<file path=ppt/tags/tag1274.xml><?xml version="1.0" encoding="utf-8"?>
<p:tagLst xmlns:a="http://schemas.openxmlformats.org/drawingml/2006/main" xmlns:r="http://schemas.openxmlformats.org/officeDocument/2006/relationships" xmlns:p="http://schemas.openxmlformats.org/presentationml/2006/main">
  <p:tag name="THINKCELLSHAPEDONOTDELETE" val="tMLx668dXPvzHGZu.E8rCaA"/>
</p:tagLst>
</file>

<file path=ppt/tags/tag1275.xml><?xml version="1.0" encoding="utf-8"?>
<p:tagLst xmlns:a="http://schemas.openxmlformats.org/drawingml/2006/main" xmlns:r="http://schemas.openxmlformats.org/officeDocument/2006/relationships" xmlns:p="http://schemas.openxmlformats.org/presentationml/2006/main">
  <p:tag name="THINKCELLSHAPEDONOTDELETE" val="tz0B1lE_FCxxcOaSZjiB6dw"/>
</p:tagLst>
</file>

<file path=ppt/tags/tag1276.xml><?xml version="1.0" encoding="utf-8"?>
<p:tagLst xmlns:a="http://schemas.openxmlformats.org/drawingml/2006/main" xmlns:r="http://schemas.openxmlformats.org/officeDocument/2006/relationships" xmlns:p="http://schemas.openxmlformats.org/presentationml/2006/main">
  <p:tag name="THINKCELLSHAPEDONOTDELETE" val="tePczECO7uvKDXzOz280z6Q"/>
</p:tagLst>
</file>

<file path=ppt/tags/tag1277.xml><?xml version="1.0" encoding="utf-8"?>
<p:tagLst xmlns:a="http://schemas.openxmlformats.org/drawingml/2006/main" xmlns:r="http://schemas.openxmlformats.org/officeDocument/2006/relationships" xmlns:p="http://schemas.openxmlformats.org/presentationml/2006/main">
  <p:tag name="THINKCELLSHAPEDONOTDELETE" val="tnibk2jjtytqTxAN08u9HKw"/>
</p:tagLst>
</file>

<file path=ppt/tags/tag1278.xml><?xml version="1.0" encoding="utf-8"?>
<p:tagLst xmlns:a="http://schemas.openxmlformats.org/drawingml/2006/main" xmlns:r="http://schemas.openxmlformats.org/officeDocument/2006/relationships" xmlns:p="http://schemas.openxmlformats.org/presentationml/2006/main">
  <p:tag name="THINKCELLSHAPEDONOTDELETE" val="t9gfoOJmT5KFg_g3j1HlqWQ"/>
</p:tagLst>
</file>

<file path=ppt/tags/tag1279.xml><?xml version="1.0" encoding="utf-8"?>
<p:tagLst xmlns:a="http://schemas.openxmlformats.org/drawingml/2006/main" xmlns:r="http://schemas.openxmlformats.org/officeDocument/2006/relationships" xmlns:p="http://schemas.openxmlformats.org/presentationml/2006/main">
  <p:tag name="THINKCELLSHAPEDONOTDELETE" val="tFsCIwnsB4d2s78oLTXyIH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280.xml><?xml version="1.0" encoding="utf-8"?>
<p:tagLst xmlns:a="http://schemas.openxmlformats.org/drawingml/2006/main" xmlns:r="http://schemas.openxmlformats.org/officeDocument/2006/relationships" xmlns:p="http://schemas.openxmlformats.org/presentationml/2006/main">
  <p:tag name="THINKCELLSHAPEDONOTDELETE" val="tDYU0rNxH73dlHjRaCBDPPg"/>
</p:tagLst>
</file>

<file path=ppt/tags/tag1281.xml><?xml version="1.0" encoding="utf-8"?>
<p:tagLst xmlns:a="http://schemas.openxmlformats.org/drawingml/2006/main" xmlns:r="http://schemas.openxmlformats.org/officeDocument/2006/relationships" xmlns:p="http://schemas.openxmlformats.org/presentationml/2006/main">
  <p:tag name="THINKCELLSHAPEDONOTDELETE" val="tkHZwO5MH.mdVIgcE2r7Oww"/>
</p:tagLst>
</file>

<file path=ppt/tags/tag1282.xml><?xml version="1.0" encoding="utf-8"?>
<p:tagLst xmlns:a="http://schemas.openxmlformats.org/drawingml/2006/main" xmlns:r="http://schemas.openxmlformats.org/officeDocument/2006/relationships" xmlns:p="http://schemas.openxmlformats.org/presentationml/2006/main">
  <p:tag name="THINKCELLSHAPEDONOTDELETE" val="tQsFtdhkq04pFKuI2lgZ0pQ"/>
</p:tagLst>
</file>

<file path=ppt/tags/tag1283.xml><?xml version="1.0" encoding="utf-8"?>
<p:tagLst xmlns:a="http://schemas.openxmlformats.org/drawingml/2006/main" xmlns:r="http://schemas.openxmlformats.org/officeDocument/2006/relationships" xmlns:p="http://schemas.openxmlformats.org/presentationml/2006/main">
  <p:tag name="THINKCELLSHAPEDONOTDELETE" val="tihgYvWPcqt7od.3KFkDy9Q"/>
</p:tagLst>
</file>

<file path=ppt/tags/tag1284.xml><?xml version="1.0" encoding="utf-8"?>
<p:tagLst xmlns:a="http://schemas.openxmlformats.org/drawingml/2006/main" xmlns:r="http://schemas.openxmlformats.org/officeDocument/2006/relationships" xmlns:p="http://schemas.openxmlformats.org/presentationml/2006/main">
  <p:tag name="THINKCELLSHAPEDONOTDELETE" val="tshDIaYToeVgqm7lcezheNA"/>
</p:tagLst>
</file>

<file path=ppt/tags/tag1285.xml><?xml version="1.0" encoding="utf-8"?>
<p:tagLst xmlns:a="http://schemas.openxmlformats.org/drawingml/2006/main" xmlns:r="http://schemas.openxmlformats.org/officeDocument/2006/relationships" xmlns:p="http://schemas.openxmlformats.org/presentationml/2006/main">
  <p:tag name="THINKCELLSHAPEDONOTDELETE" val="tdJcKfVoBcGQv6qGZgbwXjw"/>
</p:tagLst>
</file>

<file path=ppt/tags/tag1286.xml><?xml version="1.0" encoding="utf-8"?>
<p:tagLst xmlns:a="http://schemas.openxmlformats.org/drawingml/2006/main" xmlns:r="http://schemas.openxmlformats.org/officeDocument/2006/relationships" xmlns:p="http://schemas.openxmlformats.org/presentationml/2006/main">
  <p:tag name="THINKCELLSHAPEDONOTDELETE" val="t9o_Hes.2NAFwRu_WcUYZkw"/>
</p:tagLst>
</file>

<file path=ppt/tags/tag1287.xml><?xml version="1.0" encoding="utf-8"?>
<p:tagLst xmlns:a="http://schemas.openxmlformats.org/drawingml/2006/main" xmlns:r="http://schemas.openxmlformats.org/officeDocument/2006/relationships" xmlns:p="http://schemas.openxmlformats.org/presentationml/2006/main">
  <p:tag name="THINKCELLSHAPEDONOTDELETE" val="tlQluCiqXr2x4nK3CanzIlw"/>
</p:tagLst>
</file>

<file path=ppt/tags/tag1288.xml><?xml version="1.0" encoding="utf-8"?>
<p:tagLst xmlns:a="http://schemas.openxmlformats.org/drawingml/2006/main" xmlns:r="http://schemas.openxmlformats.org/officeDocument/2006/relationships" xmlns:p="http://schemas.openxmlformats.org/presentationml/2006/main">
  <p:tag name="THINKCELLSHAPEDONOTDELETE" val="t_GfUZ30177eCCgXoszLyIQ"/>
</p:tagLst>
</file>

<file path=ppt/tags/tag1289.xml><?xml version="1.0" encoding="utf-8"?>
<p:tagLst xmlns:a="http://schemas.openxmlformats.org/drawingml/2006/main" xmlns:r="http://schemas.openxmlformats.org/officeDocument/2006/relationships" xmlns:p="http://schemas.openxmlformats.org/presentationml/2006/main">
  <p:tag name="THINKCELLSHAPEDONOTDELETE" val="t_WMyxelKWlNL9X43oFAkbA"/>
</p:tagLst>
</file>

<file path=ppt/tags/tag1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90.xml><?xml version="1.0" encoding="utf-8"?>
<p:tagLst xmlns:a="http://schemas.openxmlformats.org/drawingml/2006/main" xmlns:r="http://schemas.openxmlformats.org/officeDocument/2006/relationships" xmlns:p="http://schemas.openxmlformats.org/presentationml/2006/main">
  <p:tag name="THINKCELLSHAPEDONOTDELETE" val="tPDAQk0LOLW6fQ6Q5AUd0tQ"/>
</p:tagLst>
</file>

<file path=ppt/tags/tag1291.xml><?xml version="1.0" encoding="utf-8"?>
<p:tagLst xmlns:a="http://schemas.openxmlformats.org/drawingml/2006/main" xmlns:r="http://schemas.openxmlformats.org/officeDocument/2006/relationships" xmlns:p="http://schemas.openxmlformats.org/presentationml/2006/main">
  <p:tag name="THINKCELLSHAPEDONOTDELETE" val="t0wGGqwPqTCwFGuBDVv4HAA"/>
</p:tagLst>
</file>

<file path=ppt/tags/tag1292.xml><?xml version="1.0" encoding="utf-8"?>
<p:tagLst xmlns:a="http://schemas.openxmlformats.org/drawingml/2006/main" xmlns:r="http://schemas.openxmlformats.org/officeDocument/2006/relationships" xmlns:p="http://schemas.openxmlformats.org/presentationml/2006/main">
  <p:tag name="THINKCELLSHAPEDONOTDELETE" val="tvp5Ao6kwaImLxVl2.P5UYg"/>
</p:tagLst>
</file>

<file path=ppt/tags/tag1293.xml><?xml version="1.0" encoding="utf-8"?>
<p:tagLst xmlns:a="http://schemas.openxmlformats.org/drawingml/2006/main" xmlns:r="http://schemas.openxmlformats.org/officeDocument/2006/relationships" xmlns:p="http://schemas.openxmlformats.org/presentationml/2006/main">
  <p:tag name="THINKCELLSHAPEDONOTDELETE" val="t7VVZ1pSuMX7WFSjcEX3uew"/>
</p:tagLst>
</file>

<file path=ppt/tags/tag1294.xml><?xml version="1.0" encoding="utf-8"?>
<p:tagLst xmlns:a="http://schemas.openxmlformats.org/drawingml/2006/main" xmlns:r="http://schemas.openxmlformats.org/officeDocument/2006/relationships" xmlns:p="http://schemas.openxmlformats.org/presentationml/2006/main">
  <p:tag name="THINKCELLSHAPEDONOTDELETE" val="t1cHcq3ye4FsVg7281kGKeg"/>
</p:tagLst>
</file>

<file path=ppt/tags/tag1295.xml><?xml version="1.0" encoding="utf-8"?>
<p:tagLst xmlns:a="http://schemas.openxmlformats.org/drawingml/2006/main" xmlns:r="http://schemas.openxmlformats.org/officeDocument/2006/relationships" xmlns:p="http://schemas.openxmlformats.org/presentationml/2006/main">
  <p:tag name="THINKCELLSHAPEDONOTDELETE" val="tO0ziPRAgzPxUdksTtG2Aug"/>
</p:tagLst>
</file>

<file path=ppt/tags/tag1296.xml><?xml version="1.0" encoding="utf-8"?>
<p:tagLst xmlns:a="http://schemas.openxmlformats.org/drawingml/2006/main" xmlns:r="http://schemas.openxmlformats.org/officeDocument/2006/relationships" xmlns:p="http://schemas.openxmlformats.org/presentationml/2006/main">
  <p:tag name="THINKCELLSHAPEDONOTDELETE" val="tzIvizr5Gq4MT_1IEocF24g"/>
</p:tagLst>
</file>

<file path=ppt/tags/tag1297.xml><?xml version="1.0" encoding="utf-8"?>
<p:tagLst xmlns:a="http://schemas.openxmlformats.org/drawingml/2006/main" xmlns:r="http://schemas.openxmlformats.org/officeDocument/2006/relationships" xmlns:p="http://schemas.openxmlformats.org/presentationml/2006/main">
  <p:tag name="THINKCELLSHAPEDONOTDELETE" val="tXHixd0K7.Ex1OMAg4NriWw"/>
</p:tagLst>
</file>

<file path=ppt/tags/tag1298.xml><?xml version="1.0" encoding="utf-8"?>
<p:tagLst xmlns:a="http://schemas.openxmlformats.org/drawingml/2006/main" xmlns:r="http://schemas.openxmlformats.org/officeDocument/2006/relationships" xmlns:p="http://schemas.openxmlformats.org/presentationml/2006/main">
  <p:tag name="THINKCELLSHAPEDONOTDELETE" val="t_UZrGzQ5erZD5ywo0WBl1Q"/>
</p:tagLst>
</file>

<file path=ppt/tags/tag1299.xml><?xml version="1.0" encoding="utf-8"?>
<p:tagLst xmlns:a="http://schemas.openxmlformats.org/drawingml/2006/main" xmlns:r="http://schemas.openxmlformats.org/officeDocument/2006/relationships" xmlns:p="http://schemas.openxmlformats.org/presentationml/2006/main">
  <p:tag name="THINKCELLSHAPEDONOTDELETE" val="tC1eyR20KdObFOl9ByWtHtQ"/>
</p:tagLst>
</file>

<file path=ppt/tags/tag13.xml><?xml version="1.0" encoding="utf-8"?>
<p:tagLst xmlns:a="http://schemas.openxmlformats.org/drawingml/2006/main" xmlns:r="http://schemas.openxmlformats.org/officeDocument/2006/relationships" xmlns:p="http://schemas.openxmlformats.org/presentationml/2006/main">
  <p:tag name="ANGLE" val="5"/>
</p:tagLst>
</file>

<file path=ppt/tags/tag13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00.xml><?xml version="1.0" encoding="utf-8"?>
<p:tagLst xmlns:a="http://schemas.openxmlformats.org/drawingml/2006/main" xmlns:r="http://schemas.openxmlformats.org/officeDocument/2006/relationships" xmlns:p="http://schemas.openxmlformats.org/presentationml/2006/main">
  <p:tag name="THINKCELLSHAPEDONOTDELETE" val="txcFJaXKDJPZufnWRD_GOGA"/>
</p:tagLst>
</file>

<file path=ppt/tags/tag1301.xml><?xml version="1.0" encoding="utf-8"?>
<p:tagLst xmlns:a="http://schemas.openxmlformats.org/drawingml/2006/main" xmlns:r="http://schemas.openxmlformats.org/officeDocument/2006/relationships" xmlns:p="http://schemas.openxmlformats.org/presentationml/2006/main">
  <p:tag name="THINKCELLSHAPEDONOTDELETE" val="tI7WlFT1wIc_AOtCI5m1yLg"/>
</p:tagLst>
</file>

<file path=ppt/tags/tag1302.xml><?xml version="1.0" encoding="utf-8"?>
<p:tagLst xmlns:a="http://schemas.openxmlformats.org/drawingml/2006/main" xmlns:r="http://schemas.openxmlformats.org/officeDocument/2006/relationships" xmlns:p="http://schemas.openxmlformats.org/presentationml/2006/main">
  <p:tag name="THINKCELLSHAPEDONOTDELETE" val="tEr6yIXN8obM9DC9nL1Dc_Q"/>
</p:tagLst>
</file>

<file path=ppt/tags/tag1303.xml><?xml version="1.0" encoding="utf-8"?>
<p:tagLst xmlns:a="http://schemas.openxmlformats.org/drawingml/2006/main" xmlns:r="http://schemas.openxmlformats.org/officeDocument/2006/relationships" xmlns:p="http://schemas.openxmlformats.org/presentationml/2006/main">
  <p:tag name="THINKCELLSHAPEDONOTDELETE" val="tzIWq2J2M_733DvaI6RFadw"/>
</p:tagLst>
</file>

<file path=ppt/tags/tag1304.xml><?xml version="1.0" encoding="utf-8"?>
<p:tagLst xmlns:a="http://schemas.openxmlformats.org/drawingml/2006/main" xmlns:r="http://schemas.openxmlformats.org/officeDocument/2006/relationships" xmlns:p="http://schemas.openxmlformats.org/presentationml/2006/main">
  <p:tag name="THINKCELLSHAPEDONOTDELETE" val="tIPLgwPVTNAof7F7NjQ3H2w"/>
</p:tagLst>
</file>

<file path=ppt/tags/tag1305.xml><?xml version="1.0" encoding="utf-8"?>
<p:tagLst xmlns:a="http://schemas.openxmlformats.org/drawingml/2006/main" xmlns:r="http://schemas.openxmlformats.org/officeDocument/2006/relationships" xmlns:p="http://schemas.openxmlformats.org/presentationml/2006/main">
  <p:tag name="THINKCELLSHAPEDONOTDELETE" val="tFIIbWOiORyjlEnoEIbHXmQ"/>
</p:tagLst>
</file>

<file path=ppt/tags/tag1306.xml><?xml version="1.0" encoding="utf-8"?>
<p:tagLst xmlns:a="http://schemas.openxmlformats.org/drawingml/2006/main" xmlns:r="http://schemas.openxmlformats.org/officeDocument/2006/relationships" xmlns:p="http://schemas.openxmlformats.org/presentationml/2006/main">
  <p:tag name="THINKCELLSHAPEDONOTDELETE" val="t8wdWfgWN3H21qBJE_h5cMQ"/>
</p:tagLst>
</file>

<file path=ppt/tags/tag1307.xml><?xml version="1.0" encoding="utf-8"?>
<p:tagLst xmlns:a="http://schemas.openxmlformats.org/drawingml/2006/main" xmlns:r="http://schemas.openxmlformats.org/officeDocument/2006/relationships" xmlns:p="http://schemas.openxmlformats.org/presentationml/2006/main">
  <p:tag name="THINKCELLSHAPEDONOTDELETE" val="tr5c1CsuN9q0r7bKHegJcWA"/>
</p:tagLst>
</file>

<file path=ppt/tags/tag1308.xml><?xml version="1.0" encoding="utf-8"?>
<p:tagLst xmlns:a="http://schemas.openxmlformats.org/drawingml/2006/main" xmlns:r="http://schemas.openxmlformats.org/officeDocument/2006/relationships" xmlns:p="http://schemas.openxmlformats.org/presentationml/2006/main">
  <p:tag name="THINKCELLSHAPEDONOTDELETE" val="tomH1FdTXGVvuo2lWpen9Gg"/>
</p:tagLst>
</file>

<file path=ppt/tags/tag1309.xml><?xml version="1.0" encoding="utf-8"?>
<p:tagLst xmlns:a="http://schemas.openxmlformats.org/drawingml/2006/main" xmlns:r="http://schemas.openxmlformats.org/officeDocument/2006/relationships" xmlns:p="http://schemas.openxmlformats.org/presentationml/2006/main">
  <p:tag name="THINKCELLSHAPEDONOTDELETE" val="t46sQGZdgTBR6hyvpBnZOOA"/>
</p:tagLst>
</file>

<file path=ppt/tags/tag1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10.xml><?xml version="1.0" encoding="utf-8"?>
<p:tagLst xmlns:a="http://schemas.openxmlformats.org/drawingml/2006/main" xmlns:r="http://schemas.openxmlformats.org/officeDocument/2006/relationships" xmlns:p="http://schemas.openxmlformats.org/presentationml/2006/main">
  <p:tag name="THINKCELLSHAPEDONOTDELETE" val="tI2IBsoI6gNuaW9_TcA0gMw"/>
</p:tagLst>
</file>

<file path=ppt/tags/tag1311.xml><?xml version="1.0" encoding="utf-8"?>
<p:tagLst xmlns:a="http://schemas.openxmlformats.org/drawingml/2006/main" xmlns:r="http://schemas.openxmlformats.org/officeDocument/2006/relationships" xmlns:p="http://schemas.openxmlformats.org/presentationml/2006/main">
  <p:tag name="THINKCELLSHAPEDONOTDELETE" val="t66GquyqQQbufOa4z_lvJcA"/>
</p:tagLst>
</file>

<file path=ppt/tags/tag1312.xml><?xml version="1.0" encoding="utf-8"?>
<p:tagLst xmlns:a="http://schemas.openxmlformats.org/drawingml/2006/main" xmlns:r="http://schemas.openxmlformats.org/officeDocument/2006/relationships" xmlns:p="http://schemas.openxmlformats.org/presentationml/2006/main">
  <p:tag name="THINKCELLSHAPEDONOTDELETE" val="tfnklRTTR92F9TeeNXWlSrQ"/>
</p:tagLst>
</file>

<file path=ppt/tags/tag1313.xml><?xml version="1.0" encoding="utf-8"?>
<p:tagLst xmlns:a="http://schemas.openxmlformats.org/drawingml/2006/main" xmlns:r="http://schemas.openxmlformats.org/officeDocument/2006/relationships" xmlns:p="http://schemas.openxmlformats.org/presentationml/2006/main">
  <p:tag name="THINKCELLSHAPEDONOTDELETE" val="t9h.lg249fE2nPD725DSAPw"/>
</p:tagLst>
</file>

<file path=ppt/tags/tag1314.xml><?xml version="1.0" encoding="utf-8"?>
<p:tagLst xmlns:a="http://schemas.openxmlformats.org/drawingml/2006/main" xmlns:r="http://schemas.openxmlformats.org/officeDocument/2006/relationships" xmlns:p="http://schemas.openxmlformats.org/presentationml/2006/main">
  <p:tag name="THINKCELLSHAPEDONOTDELETE" val="t1NBLzB3SitGmhZeM1yGiaA"/>
</p:tagLst>
</file>

<file path=ppt/tags/tag1315.xml><?xml version="1.0" encoding="utf-8"?>
<p:tagLst xmlns:a="http://schemas.openxmlformats.org/drawingml/2006/main" xmlns:r="http://schemas.openxmlformats.org/officeDocument/2006/relationships" xmlns:p="http://schemas.openxmlformats.org/presentationml/2006/main">
  <p:tag name="THINKCELLSHAPEDONOTDELETE" val="tgYdV9cGckM3F5x0oqd5Aig"/>
</p:tagLst>
</file>

<file path=ppt/tags/tag1316.xml><?xml version="1.0" encoding="utf-8"?>
<p:tagLst xmlns:a="http://schemas.openxmlformats.org/drawingml/2006/main" xmlns:r="http://schemas.openxmlformats.org/officeDocument/2006/relationships" xmlns:p="http://schemas.openxmlformats.org/presentationml/2006/main">
  <p:tag name="THINKCELLSHAPEDONOTDELETE" val="ta9LxRJdDQlrnGSHt10oHqA"/>
</p:tagLst>
</file>

<file path=ppt/tags/tag1317.xml><?xml version="1.0" encoding="utf-8"?>
<p:tagLst xmlns:a="http://schemas.openxmlformats.org/drawingml/2006/main" xmlns:r="http://schemas.openxmlformats.org/officeDocument/2006/relationships" xmlns:p="http://schemas.openxmlformats.org/presentationml/2006/main">
  <p:tag name="THINKCELLSHAPEDONOTDELETE" val="tsJpXeenkCvGI4uSLZw6Drg"/>
</p:tagLst>
</file>

<file path=ppt/tags/tag1318.xml><?xml version="1.0" encoding="utf-8"?>
<p:tagLst xmlns:a="http://schemas.openxmlformats.org/drawingml/2006/main" xmlns:r="http://schemas.openxmlformats.org/officeDocument/2006/relationships" xmlns:p="http://schemas.openxmlformats.org/presentationml/2006/main">
  <p:tag name="THINKCELLSHAPEDONOTDELETE" val="tDnJ.mYse374OOk34yhLu9g"/>
</p:tagLst>
</file>

<file path=ppt/tags/tag1319.xml><?xml version="1.0" encoding="utf-8"?>
<p:tagLst xmlns:a="http://schemas.openxmlformats.org/drawingml/2006/main" xmlns:r="http://schemas.openxmlformats.org/officeDocument/2006/relationships" xmlns:p="http://schemas.openxmlformats.org/presentationml/2006/main">
  <p:tag name="THINKCELLSHAPEDONOTDELETE" val="t6tklYl82ITwYGCl_YUWmDQ"/>
</p:tagLst>
</file>

<file path=ppt/tags/tag1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20.xml><?xml version="1.0" encoding="utf-8"?>
<p:tagLst xmlns:a="http://schemas.openxmlformats.org/drawingml/2006/main" xmlns:r="http://schemas.openxmlformats.org/officeDocument/2006/relationships" xmlns:p="http://schemas.openxmlformats.org/presentationml/2006/main">
  <p:tag name="THINKCELLSHAPEDONOTDELETE" val="t4tEeyzkLQatKjD64SYR97Q"/>
</p:tagLst>
</file>

<file path=ppt/tags/tag1321.xml><?xml version="1.0" encoding="utf-8"?>
<p:tagLst xmlns:a="http://schemas.openxmlformats.org/drawingml/2006/main" xmlns:r="http://schemas.openxmlformats.org/officeDocument/2006/relationships" xmlns:p="http://schemas.openxmlformats.org/presentationml/2006/main">
  <p:tag name="THINKCELLSHAPEDONOTDELETE" val="tEMY753n.4F7qRP_8t6qBJQ"/>
</p:tagLst>
</file>

<file path=ppt/tags/tag1322.xml><?xml version="1.0" encoding="utf-8"?>
<p:tagLst xmlns:a="http://schemas.openxmlformats.org/drawingml/2006/main" xmlns:r="http://schemas.openxmlformats.org/officeDocument/2006/relationships" xmlns:p="http://schemas.openxmlformats.org/presentationml/2006/main">
  <p:tag name="THINKCELLSHAPEDONOTDELETE" val="tv3Qfbn1x4XvpycKgihITNA"/>
</p:tagLst>
</file>

<file path=ppt/tags/tag1323.xml><?xml version="1.0" encoding="utf-8"?>
<p:tagLst xmlns:a="http://schemas.openxmlformats.org/drawingml/2006/main" xmlns:r="http://schemas.openxmlformats.org/officeDocument/2006/relationships" xmlns:p="http://schemas.openxmlformats.org/presentationml/2006/main">
  <p:tag name="THINKCELLSHAPEDONOTDELETE" val="tVztGfQiW.tL89rDIikwC0w"/>
</p:tagLst>
</file>

<file path=ppt/tags/tag1324.xml><?xml version="1.0" encoding="utf-8"?>
<p:tagLst xmlns:a="http://schemas.openxmlformats.org/drawingml/2006/main" xmlns:r="http://schemas.openxmlformats.org/officeDocument/2006/relationships" xmlns:p="http://schemas.openxmlformats.org/presentationml/2006/main">
  <p:tag name="THINKCELLSHAPEDONOTDELETE" val="t98KCXYbIwtA7UJ6K1efVYA"/>
</p:tagLst>
</file>

<file path=ppt/tags/tag1325.xml><?xml version="1.0" encoding="utf-8"?>
<p:tagLst xmlns:a="http://schemas.openxmlformats.org/drawingml/2006/main" xmlns:r="http://schemas.openxmlformats.org/officeDocument/2006/relationships" xmlns:p="http://schemas.openxmlformats.org/presentationml/2006/main">
  <p:tag name="THINKCELLSHAPEDONOTDELETE" val="tHjsr44VVsR4_QSaVd9PPCg"/>
</p:tagLst>
</file>

<file path=ppt/tags/tag1326.xml><?xml version="1.0" encoding="utf-8"?>
<p:tagLst xmlns:a="http://schemas.openxmlformats.org/drawingml/2006/main" xmlns:r="http://schemas.openxmlformats.org/officeDocument/2006/relationships" xmlns:p="http://schemas.openxmlformats.org/presentationml/2006/main">
  <p:tag name="THINKCELLSHAPEDONOTDELETE" val="tSy8K_KbXOGlKwfiCUHA9uQ"/>
</p:tagLst>
</file>

<file path=ppt/tags/tag1327.xml><?xml version="1.0" encoding="utf-8"?>
<p:tagLst xmlns:a="http://schemas.openxmlformats.org/drawingml/2006/main" xmlns:r="http://schemas.openxmlformats.org/officeDocument/2006/relationships" xmlns:p="http://schemas.openxmlformats.org/presentationml/2006/main">
  <p:tag name="THINKCELLSHAPEDONOTDELETE" val="tWeyqmTmqCtfKuIQDhu5PPw"/>
</p:tagLst>
</file>

<file path=ppt/tags/tag1328.xml><?xml version="1.0" encoding="utf-8"?>
<p:tagLst xmlns:a="http://schemas.openxmlformats.org/drawingml/2006/main" xmlns:r="http://schemas.openxmlformats.org/officeDocument/2006/relationships" xmlns:p="http://schemas.openxmlformats.org/presentationml/2006/main">
  <p:tag name="THINKCELLSHAPEDONOTDELETE" val="ti.NrUCL7bTxzAi5mOYUg4Q"/>
</p:tagLst>
</file>

<file path=ppt/tags/tag1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3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32.xml><?xml version="1.0" encoding="utf-8"?>
<p:tagLst xmlns:a="http://schemas.openxmlformats.org/drawingml/2006/main" xmlns:r="http://schemas.openxmlformats.org/officeDocument/2006/relationships" xmlns:p="http://schemas.openxmlformats.org/presentationml/2006/main">
  <p:tag name="THINKCELLSHAPEDONOTDELETE" val="tRqVKxw3E7uq.vmDbj3mFUA"/>
</p:tagLst>
</file>

<file path=ppt/tags/tag1333.xml><?xml version="1.0" encoding="utf-8"?>
<p:tagLst xmlns:a="http://schemas.openxmlformats.org/drawingml/2006/main" xmlns:r="http://schemas.openxmlformats.org/officeDocument/2006/relationships" xmlns:p="http://schemas.openxmlformats.org/presentationml/2006/main">
  <p:tag name="THINKCELLSHAPEDONOTDELETE" val="tJGZkKj4coK92p7OAbNwBOQ"/>
</p:tagLst>
</file>

<file path=ppt/tags/tag1334.xml><?xml version="1.0" encoding="utf-8"?>
<p:tagLst xmlns:a="http://schemas.openxmlformats.org/drawingml/2006/main" xmlns:r="http://schemas.openxmlformats.org/officeDocument/2006/relationships" xmlns:p="http://schemas.openxmlformats.org/presentationml/2006/main">
  <p:tag name="THINKCELLSHAPEDONOTDELETE" val="tALF7Wk1Sei6hnGD28dCOYQ"/>
</p:tagLst>
</file>

<file path=ppt/tags/tag1335.xml><?xml version="1.0" encoding="utf-8"?>
<p:tagLst xmlns:a="http://schemas.openxmlformats.org/drawingml/2006/main" xmlns:r="http://schemas.openxmlformats.org/officeDocument/2006/relationships" xmlns:p="http://schemas.openxmlformats.org/presentationml/2006/main">
  <p:tag name="THINKCELLSHAPEDONOTDELETE" val="tvUGGXVMDp46JIvyd60NWcA"/>
</p:tagLst>
</file>

<file path=ppt/tags/tag1336.xml><?xml version="1.0" encoding="utf-8"?>
<p:tagLst xmlns:a="http://schemas.openxmlformats.org/drawingml/2006/main" xmlns:r="http://schemas.openxmlformats.org/officeDocument/2006/relationships" xmlns:p="http://schemas.openxmlformats.org/presentationml/2006/main">
  <p:tag name="THINKCELLSHAPEDONOTDELETE" val="tYZec.bP7fEBm6cnNj0EMqw"/>
</p:tagLst>
</file>

<file path=ppt/tags/tag1337.xml><?xml version="1.0" encoding="utf-8"?>
<p:tagLst xmlns:a="http://schemas.openxmlformats.org/drawingml/2006/main" xmlns:r="http://schemas.openxmlformats.org/officeDocument/2006/relationships" xmlns:p="http://schemas.openxmlformats.org/presentationml/2006/main">
  <p:tag name="THINKCELLSHAPEDONOTDELETE" val="tMFogtYG78KRdfSPqbr2lEA"/>
</p:tagLst>
</file>

<file path=ppt/tags/tag1338.xml><?xml version="1.0" encoding="utf-8"?>
<p:tagLst xmlns:a="http://schemas.openxmlformats.org/drawingml/2006/main" xmlns:r="http://schemas.openxmlformats.org/officeDocument/2006/relationships" xmlns:p="http://schemas.openxmlformats.org/presentationml/2006/main">
  <p:tag name="THINKCELLSHAPEDONOTDELETE" val="tbISXL9w94GamWClkDP8OXw"/>
</p:tagLst>
</file>

<file path=ppt/tags/tag1339.xml><?xml version="1.0" encoding="utf-8"?>
<p:tagLst xmlns:a="http://schemas.openxmlformats.org/drawingml/2006/main" xmlns:r="http://schemas.openxmlformats.org/officeDocument/2006/relationships" xmlns:p="http://schemas.openxmlformats.org/presentationml/2006/main">
  <p:tag name="THINKCELLSHAPEDONOTDELETE" val="tyIMNL3ewhp3joMTA.MJx0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0.xml><?xml version="1.0" encoding="utf-8"?>
<p:tagLst xmlns:a="http://schemas.openxmlformats.org/drawingml/2006/main" xmlns:r="http://schemas.openxmlformats.org/officeDocument/2006/relationships" xmlns:p="http://schemas.openxmlformats.org/presentationml/2006/main">
  <p:tag name="THINKCELLSHAPEDONOTDELETE" val="tKC.iPB0D9C9PwDFRC1.J4g"/>
</p:tagLst>
</file>

<file path=ppt/tags/tag1341.xml><?xml version="1.0" encoding="utf-8"?>
<p:tagLst xmlns:a="http://schemas.openxmlformats.org/drawingml/2006/main" xmlns:r="http://schemas.openxmlformats.org/officeDocument/2006/relationships" xmlns:p="http://schemas.openxmlformats.org/presentationml/2006/main">
  <p:tag name="THINKCELLSHAPEDONOTDELETE" val="tkmBIKZYZWb0t7zltC8B8mQ"/>
</p:tagLst>
</file>

<file path=ppt/tags/tag1342.xml><?xml version="1.0" encoding="utf-8"?>
<p:tagLst xmlns:a="http://schemas.openxmlformats.org/drawingml/2006/main" xmlns:r="http://schemas.openxmlformats.org/officeDocument/2006/relationships" xmlns:p="http://schemas.openxmlformats.org/presentationml/2006/main">
  <p:tag name="THINKCELLSHAPEDONOTDELETE" val="trnekdKQ6msi8H.j1DgC8Hg"/>
</p:tagLst>
</file>

<file path=ppt/tags/tag1343.xml><?xml version="1.0" encoding="utf-8"?>
<p:tagLst xmlns:a="http://schemas.openxmlformats.org/drawingml/2006/main" xmlns:r="http://schemas.openxmlformats.org/officeDocument/2006/relationships" xmlns:p="http://schemas.openxmlformats.org/presentationml/2006/main">
  <p:tag name="THINKCELLSHAPEDONOTDELETE" val="tYb1DQEmHh08aRPyL3BkdGw"/>
</p:tagLst>
</file>

<file path=ppt/tags/tag1344.xml><?xml version="1.0" encoding="utf-8"?>
<p:tagLst xmlns:a="http://schemas.openxmlformats.org/drawingml/2006/main" xmlns:r="http://schemas.openxmlformats.org/officeDocument/2006/relationships" xmlns:p="http://schemas.openxmlformats.org/presentationml/2006/main">
  <p:tag name="THINKCELLSHAPEDONOTDELETE" val="tkFxVnTHNpF50r6a8oYFOWg"/>
</p:tagLst>
</file>

<file path=ppt/tags/tag1345.xml><?xml version="1.0" encoding="utf-8"?>
<p:tagLst xmlns:a="http://schemas.openxmlformats.org/drawingml/2006/main" xmlns:r="http://schemas.openxmlformats.org/officeDocument/2006/relationships" xmlns:p="http://schemas.openxmlformats.org/presentationml/2006/main">
  <p:tag name="THINKCELLSHAPEDONOTDELETE" val="tFgG.Sh0sdhYlDzaAGq1EyQ"/>
</p:tagLst>
</file>

<file path=ppt/tags/tag1346.xml><?xml version="1.0" encoding="utf-8"?>
<p:tagLst xmlns:a="http://schemas.openxmlformats.org/drawingml/2006/main" xmlns:r="http://schemas.openxmlformats.org/officeDocument/2006/relationships" xmlns:p="http://schemas.openxmlformats.org/presentationml/2006/main">
  <p:tag name="THINKCELLSHAPEDONOTDELETE" val="tfCNHTEnix6gPZT28gLBp0Q"/>
</p:tagLst>
</file>

<file path=ppt/tags/tag1347.xml><?xml version="1.0" encoding="utf-8"?>
<p:tagLst xmlns:a="http://schemas.openxmlformats.org/drawingml/2006/main" xmlns:r="http://schemas.openxmlformats.org/officeDocument/2006/relationships" xmlns:p="http://schemas.openxmlformats.org/presentationml/2006/main">
  <p:tag name="THINKCELLSHAPEDONOTDELETE" val="ttNF8cmmb.t.ZSGeA40eZ9A"/>
</p:tagLst>
</file>

<file path=ppt/tags/tag1348.xml><?xml version="1.0" encoding="utf-8"?>
<p:tagLst xmlns:a="http://schemas.openxmlformats.org/drawingml/2006/main" xmlns:r="http://schemas.openxmlformats.org/officeDocument/2006/relationships" xmlns:p="http://schemas.openxmlformats.org/presentationml/2006/main">
  <p:tag name="THINKCELLSHAPEDONOTDELETE" val="tP7gKxQ4QAhiTSiCOune_NA"/>
</p:tagLst>
</file>

<file path=ppt/tags/tag1349.xml><?xml version="1.0" encoding="utf-8"?>
<p:tagLst xmlns:a="http://schemas.openxmlformats.org/drawingml/2006/main" xmlns:r="http://schemas.openxmlformats.org/officeDocument/2006/relationships" xmlns:p="http://schemas.openxmlformats.org/presentationml/2006/main">
  <p:tag name="THINKCELLSHAPEDONOTDELETE" val="tbkmXCXGO7zyem189ZV3ga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350.xml><?xml version="1.0" encoding="utf-8"?>
<p:tagLst xmlns:a="http://schemas.openxmlformats.org/drawingml/2006/main" xmlns:r="http://schemas.openxmlformats.org/officeDocument/2006/relationships" xmlns:p="http://schemas.openxmlformats.org/presentationml/2006/main">
  <p:tag name="THINKCELLSHAPEDONOTDELETE" val="thHvI5JxzCyA1Mxuo9qQTrQ"/>
</p:tagLst>
</file>

<file path=ppt/tags/tag1351.xml><?xml version="1.0" encoding="utf-8"?>
<p:tagLst xmlns:a="http://schemas.openxmlformats.org/drawingml/2006/main" xmlns:r="http://schemas.openxmlformats.org/officeDocument/2006/relationships" xmlns:p="http://schemas.openxmlformats.org/presentationml/2006/main">
  <p:tag name="THINKCELLSHAPEDONOTDELETE" val="tkqVqHHRjBq8EnHeoa246BQ"/>
</p:tagLst>
</file>

<file path=ppt/tags/tag1352.xml><?xml version="1.0" encoding="utf-8"?>
<p:tagLst xmlns:a="http://schemas.openxmlformats.org/drawingml/2006/main" xmlns:r="http://schemas.openxmlformats.org/officeDocument/2006/relationships" xmlns:p="http://schemas.openxmlformats.org/presentationml/2006/main">
  <p:tag name="THINKCELLSHAPEDONOTDELETE" val="tYD88kVWsNlSzv40cskaxew"/>
</p:tagLst>
</file>

<file path=ppt/tags/tag1353.xml><?xml version="1.0" encoding="utf-8"?>
<p:tagLst xmlns:a="http://schemas.openxmlformats.org/drawingml/2006/main" xmlns:r="http://schemas.openxmlformats.org/officeDocument/2006/relationships" xmlns:p="http://schemas.openxmlformats.org/presentationml/2006/main">
  <p:tag name="THINKCELLSHAPEDONOTDELETE" val="tB47iBrXuQjj7.9NMtrpyPw"/>
</p:tagLst>
</file>

<file path=ppt/tags/tag1354.xml><?xml version="1.0" encoding="utf-8"?>
<p:tagLst xmlns:a="http://schemas.openxmlformats.org/drawingml/2006/main" xmlns:r="http://schemas.openxmlformats.org/officeDocument/2006/relationships" xmlns:p="http://schemas.openxmlformats.org/presentationml/2006/main">
  <p:tag name="THINKCELLSHAPEDONOTDELETE" val="tQXvI0wZ4KtNmPTcVFeQD9g"/>
</p:tagLst>
</file>

<file path=ppt/tags/tag1355.xml><?xml version="1.0" encoding="utf-8"?>
<p:tagLst xmlns:a="http://schemas.openxmlformats.org/drawingml/2006/main" xmlns:r="http://schemas.openxmlformats.org/officeDocument/2006/relationships" xmlns:p="http://schemas.openxmlformats.org/presentationml/2006/main">
  <p:tag name="THINKCELLSHAPEDONOTDELETE" val="tvdxmsuPZ_cRuxbooG1GDSQ"/>
</p:tagLst>
</file>

<file path=ppt/tags/tag1356.xml><?xml version="1.0" encoding="utf-8"?>
<p:tagLst xmlns:a="http://schemas.openxmlformats.org/drawingml/2006/main" xmlns:r="http://schemas.openxmlformats.org/officeDocument/2006/relationships" xmlns:p="http://schemas.openxmlformats.org/presentationml/2006/main">
  <p:tag name="THINKCELLSHAPEDONOTDELETE" val="t2eTu23wSoY_1n5XlGtxzvw"/>
</p:tagLst>
</file>

<file path=ppt/tags/tag1357.xml><?xml version="1.0" encoding="utf-8"?>
<p:tagLst xmlns:a="http://schemas.openxmlformats.org/drawingml/2006/main" xmlns:r="http://schemas.openxmlformats.org/officeDocument/2006/relationships" xmlns:p="http://schemas.openxmlformats.org/presentationml/2006/main">
  <p:tag name="THINKCELLSHAPEDONOTDELETE" val="t4jhSwybUZtbDn428GaIfzA"/>
</p:tagLst>
</file>

<file path=ppt/tags/tag1358.xml><?xml version="1.0" encoding="utf-8"?>
<p:tagLst xmlns:a="http://schemas.openxmlformats.org/drawingml/2006/main" xmlns:r="http://schemas.openxmlformats.org/officeDocument/2006/relationships" xmlns:p="http://schemas.openxmlformats.org/presentationml/2006/main">
  <p:tag name="THINKCELLSHAPEDONOTDELETE" val="tI6yXFfghBxWLyS1hOwJqig"/>
</p:tagLst>
</file>

<file path=ppt/tags/tag1359.xml><?xml version="1.0" encoding="utf-8"?>
<p:tagLst xmlns:a="http://schemas.openxmlformats.org/drawingml/2006/main" xmlns:r="http://schemas.openxmlformats.org/officeDocument/2006/relationships" xmlns:p="http://schemas.openxmlformats.org/presentationml/2006/main">
  <p:tag name="THINKCELLSHAPEDONOTDELETE" val="t2IctIZgyBJAWmUUSmc6yFw"/>
</p:tagLst>
</file>

<file path=ppt/tags/tag13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360.xml><?xml version="1.0" encoding="utf-8"?>
<p:tagLst xmlns:a="http://schemas.openxmlformats.org/drawingml/2006/main" xmlns:r="http://schemas.openxmlformats.org/officeDocument/2006/relationships" xmlns:p="http://schemas.openxmlformats.org/presentationml/2006/main">
  <p:tag name="THINKCELLSHAPEDONOTDELETE" val="tvmov.v.IrdoVplta5NRldg"/>
</p:tagLst>
</file>

<file path=ppt/tags/tag1361.xml><?xml version="1.0" encoding="utf-8"?>
<p:tagLst xmlns:a="http://schemas.openxmlformats.org/drawingml/2006/main" xmlns:r="http://schemas.openxmlformats.org/officeDocument/2006/relationships" xmlns:p="http://schemas.openxmlformats.org/presentationml/2006/main">
  <p:tag name="THINKCELLSHAPEDONOTDELETE" val="tffjF4msQYk2YLLeGgA_0Eg"/>
</p:tagLst>
</file>

<file path=ppt/tags/tag1362.xml><?xml version="1.0" encoding="utf-8"?>
<p:tagLst xmlns:a="http://schemas.openxmlformats.org/drawingml/2006/main" xmlns:r="http://schemas.openxmlformats.org/officeDocument/2006/relationships" xmlns:p="http://schemas.openxmlformats.org/presentationml/2006/main">
  <p:tag name="THINKCELLSHAPEDONOTDELETE" val="tIUshQ4nr3EWPJAwr0Zt0hQ"/>
</p:tagLst>
</file>

<file path=ppt/tags/tag1363.xml><?xml version="1.0" encoding="utf-8"?>
<p:tagLst xmlns:a="http://schemas.openxmlformats.org/drawingml/2006/main" xmlns:r="http://schemas.openxmlformats.org/officeDocument/2006/relationships" xmlns:p="http://schemas.openxmlformats.org/presentationml/2006/main">
  <p:tag name="THINKCELLSHAPEDONOTDELETE" val="twjLqycaxLW24I81xs6DJxQ"/>
</p:tagLst>
</file>

<file path=ppt/tags/tag1364.xml><?xml version="1.0" encoding="utf-8"?>
<p:tagLst xmlns:a="http://schemas.openxmlformats.org/drawingml/2006/main" xmlns:r="http://schemas.openxmlformats.org/officeDocument/2006/relationships" xmlns:p="http://schemas.openxmlformats.org/presentationml/2006/main">
  <p:tag name="THINKCELLSHAPEDONOTDELETE" val="tKthxSjGhQRymZDevRH0k0A"/>
</p:tagLst>
</file>

<file path=ppt/tags/tag1365.xml><?xml version="1.0" encoding="utf-8"?>
<p:tagLst xmlns:a="http://schemas.openxmlformats.org/drawingml/2006/main" xmlns:r="http://schemas.openxmlformats.org/officeDocument/2006/relationships" xmlns:p="http://schemas.openxmlformats.org/presentationml/2006/main">
  <p:tag name="THINKCELLSHAPEDONOTDELETE" val="tUHJTcjy251bBwaZsJ8CHwA"/>
</p:tagLst>
</file>

<file path=ppt/tags/tag1366.xml><?xml version="1.0" encoding="utf-8"?>
<p:tagLst xmlns:a="http://schemas.openxmlformats.org/drawingml/2006/main" xmlns:r="http://schemas.openxmlformats.org/officeDocument/2006/relationships" xmlns:p="http://schemas.openxmlformats.org/presentationml/2006/main">
  <p:tag name="THINKCELLSHAPEDONOTDELETE" val="tAlA8w3lEGIr6r7l.EF_eOg"/>
</p:tagLst>
</file>

<file path=ppt/tags/tag1367.xml><?xml version="1.0" encoding="utf-8"?>
<p:tagLst xmlns:a="http://schemas.openxmlformats.org/drawingml/2006/main" xmlns:r="http://schemas.openxmlformats.org/officeDocument/2006/relationships" xmlns:p="http://schemas.openxmlformats.org/presentationml/2006/main">
  <p:tag name="THINKCELLSHAPEDONOTDELETE" val="tLjbFYDojHP8AlSI2F65crA"/>
</p:tagLst>
</file>

<file path=ppt/tags/tag1368.xml><?xml version="1.0" encoding="utf-8"?>
<p:tagLst xmlns:a="http://schemas.openxmlformats.org/drawingml/2006/main" xmlns:r="http://schemas.openxmlformats.org/officeDocument/2006/relationships" xmlns:p="http://schemas.openxmlformats.org/presentationml/2006/main">
  <p:tag name="THINKCELLSHAPEDONOTDELETE" val="tL8YEu5K97imcbhETMwoYew"/>
</p:tagLst>
</file>

<file path=ppt/tags/tag1369.xml><?xml version="1.0" encoding="utf-8"?>
<p:tagLst xmlns:a="http://schemas.openxmlformats.org/drawingml/2006/main" xmlns:r="http://schemas.openxmlformats.org/officeDocument/2006/relationships" xmlns:p="http://schemas.openxmlformats.org/presentationml/2006/main">
  <p:tag name="THINKCELLSHAPEDONOTDELETE" val="tjKLsnOhnL.Lf0sHlWZ6x1Q"/>
</p:tagLst>
</file>

<file path=ppt/tags/tag1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70.xml><?xml version="1.0" encoding="utf-8"?>
<p:tagLst xmlns:a="http://schemas.openxmlformats.org/drawingml/2006/main" xmlns:r="http://schemas.openxmlformats.org/officeDocument/2006/relationships" xmlns:p="http://schemas.openxmlformats.org/presentationml/2006/main">
  <p:tag name="THINKCELLSHAPEDONOTDELETE" val="tw6vFqmyBDtiSJ2bOwUh9qw"/>
</p:tagLst>
</file>

<file path=ppt/tags/tag1371.xml><?xml version="1.0" encoding="utf-8"?>
<p:tagLst xmlns:a="http://schemas.openxmlformats.org/drawingml/2006/main" xmlns:r="http://schemas.openxmlformats.org/officeDocument/2006/relationships" xmlns:p="http://schemas.openxmlformats.org/presentationml/2006/main">
  <p:tag name="THINKCELLSHAPEDONOTDELETE" val="t5AkpMbIIcZXG2eMOVHlQ6g"/>
</p:tagLst>
</file>

<file path=ppt/tags/tag1372.xml><?xml version="1.0" encoding="utf-8"?>
<p:tagLst xmlns:a="http://schemas.openxmlformats.org/drawingml/2006/main" xmlns:r="http://schemas.openxmlformats.org/officeDocument/2006/relationships" xmlns:p="http://schemas.openxmlformats.org/presentationml/2006/main">
  <p:tag name="THINKCELLSHAPEDONOTDELETE" val="tXnk6a2lnIFhIYXnvNrKgig"/>
</p:tagLst>
</file>

<file path=ppt/tags/tag1373.xml><?xml version="1.0" encoding="utf-8"?>
<p:tagLst xmlns:a="http://schemas.openxmlformats.org/drawingml/2006/main" xmlns:r="http://schemas.openxmlformats.org/officeDocument/2006/relationships" xmlns:p="http://schemas.openxmlformats.org/presentationml/2006/main">
  <p:tag name="THINKCELLSHAPEDONOTDELETE" val="t4ubYwwTy_lVcCTeO9bKEtg"/>
</p:tagLst>
</file>

<file path=ppt/tags/tag1374.xml><?xml version="1.0" encoding="utf-8"?>
<p:tagLst xmlns:a="http://schemas.openxmlformats.org/drawingml/2006/main" xmlns:r="http://schemas.openxmlformats.org/officeDocument/2006/relationships" xmlns:p="http://schemas.openxmlformats.org/presentationml/2006/main">
  <p:tag name="THINKCELLSHAPEDONOTDELETE" val="tDJCkc7KiexGDc1W2FchvAA"/>
</p:tagLst>
</file>

<file path=ppt/tags/tag1375.xml><?xml version="1.0" encoding="utf-8"?>
<p:tagLst xmlns:a="http://schemas.openxmlformats.org/drawingml/2006/main" xmlns:r="http://schemas.openxmlformats.org/officeDocument/2006/relationships" xmlns:p="http://schemas.openxmlformats.org/presentationml/2006/main">
  <p:tag name="THINKCELLSHAPEDONOTDELETE" val="tEULaCbSqc2zFF6Puv8pQOg"/>
</p:tagLst>
</file>

<file path=ppt/tags/tag1376.xml><?xml version="1.0" encoding="utf-8"?>
<p:tagLst xmlns:a="http://schemas.openxmlformats.org/drawingml/2006/main" xmlns:r="http://schemas.openxmlformats.org/officeDocument/2006/relationships" xmlns:p="http://schemas.openxmlformats.org/presentationml/2006/main">
  <p:tag name="THINKCELLSHAPEDONOTDELETE" val="tjgQ3l7TrDwtxe1Jr.HeLYA"/>
</p:tagLst>
</file>

<file path=ppt/tags/tag1377.xml><?xml version="1.0" encoding="utf-8"?>
<p:tagLst xmlns:a="http://schemas.openxmlformats.org/drawingml/2006/main" xmlns:r="http://schemas.openxmlformats.org/officeDocument/2006/relationships" xmlns:p="http://schemas.openxmlformats.org/presentationml/2006/main">
  <p:tag name="THINKCELLSHAPEDONOTDELETE" val="toV7MrCCqS7lYeNEjYkNUwg"/>
</p:tagLst>
</file>

<file path=ppt/tags/tag1378.xml><?xml version="1.0" encoding="utf-8"?>
<p:tagLst xmlns:a="http://schemas.openxmlformats.org/drawingml/2006/main" xmlns:r="http://schemas.openxmlformats.org/officeDocument/2006/relationships" xmlns:p="http://schemas.openxmlformats.org/presentationml/2006/main">
  <p:tag name="THINKCELLSHAPEDONOTDELETE" val="twpU.9sVzPiI1WuVpTD0UrA"/>
</p:tagLst>
</file>

<file path=ppt/tags/tag1379.xml><?xml version="1.0" encoding="utf-8"?>
<p:tagLst xmlns:a="http://schemas.openxmlformats.org/drawingml/2006/main" xmlns:r="http://schemas.openxmlformats.org/officeDocument/2006/relationships" xmlns:p="http://schemas.openxmlformats.org/presentationml/2006/main">
  <p:tag name="THINKCELLSHAPEDONOTDELETE" val="tSUVrN3uc2DNMQ52PMerXZg"/>
</p:tagLst>
</file>

<file path=ppt/tags/tag1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80.xml><?xml version="1.0" encoding="utf-8"?>
<p:tagLst xmlns:a="http://schemas.openxmlformats.org/drawingml/2006/main" xmlns:r="http://schemas.openxmlformats.org/officeDocument/2006/relationships" xmlns:p="http://schemas.openxmlformats.org/presentationml/2006/main">
  <p:tag name="THINKCELLSHAPEDONOTDELETE" val="tpOtTCduwHuaJUiTCJtQMLw"/>
</p:tagLst>
</file>

<file path=ppt/tags/tag1381.xml><?xml version="1.0" encoding="utf-8"?>
<p:tagLst xmlns:a="http://schemas.openxmlformats.org/drawingml/2006/main" xmlns:r="http://schemas.openxmlformats.org/officeDocument/2006/relationships" xmlns:p="http://schemas.openxmlformats.org/presentationml/2006/main">
  <p:tag name="THINKCELLSHAPEDONOTDELETE" val="tmPA7wPfwpm18xsU6P6B91A"/>
</p:tagLst>
</file>

<file path=ppt/tags/tag1382.xml><?xml version="1.0" encoding="utf-8"?>
<p:tagLst xmlns:a="http://schemas.openxmlformats.org/drawingml/2006/main" xmlns:r="http://schemas.openxmlformats.org/officeDocument/2006/relationships" xmlns:p="http://schemas.openxmlformats.org/presentationml/2006/main">
  <p:tag name="THINKCELLSHAPEDONOTDELETE" val="t7Dc.L8bvWDWffewH9bjINw"/>
</p:tagLst>
</file>

<file path=ppt/tags/tag1383.xml><?xml version="1.0" encoding="utf-8"?>
<p:tagLst xmlns:a="http://schemas.openxmlformats.org/drawingml/2006/main" xmlns:r="http://schemas.openxmlformats.org/officeDocument/2006/relationships" xmlns:p="http://schemas.openxmlformats.org/presentationml/2006/main">
  <p:tag name="THINKCELLSHAPEDONOTDELETE" val="tGglR6VQuTX_8lMHANNI7hw"/>
</p:tagLst>
</file>

<file path=ppt/tags/tag1384.xml><?xml version="1.0" encoding="utf-8"?>
<p:tagLst xmlns:a="http://schemas.openxmlformats.org/drawingml/2006/main" xmlns:r="http://schemas.openxmlformats.org/officeDocument/2006/relationships" xmlns:p="http://schemas.openxmlformats.org/presentationml/2006/main">
  <p:tag name="THINKCELLSHAPEDONOTDELETE" val="thTJ76X4.2xY4SPS6N.RyAw"/>
</p:tagLst>
</file>

<file path=ppt/tags/tag1385.xml><?xml version="1.0" encoding="utf-8"?>
<p:tagLst xmlns:a="http://schemas.openxmlformats.org/drawingml/2006/main" xmlns:r="http://schemas.openxmlformats.org/officeDocument/2006/relationships" xmlns:p="http://schemas.openxmlformats.org/presentationml/2006/main">
  <p:tag name="THINKCELLSHAPEDONOTDELETE" val="tkdZ2WDtAYSqaDp8BVWBSYA"/>
</p:tagLst>
</file>

<file path=ppt/tags/tag1386.xml><?xml version="1.0" encoding="utf-8"?>
<p:tagLst xmlns:a="http://schemas.openxmlformats.org/drawingml/2006/main" xmlns:r="http://schemas.openxmlformats.org/officeDocument/2006/relationships" xmlns:p="http://schemas.openxmlformats.org/presentationml/2006/main">
  <p:tag name="THINKCELLSHAPEDONOTDELETE" val="trCESYzxZPYsaxKVp1qpLFA"/>
</p:tagLst>
</file>

<file path=ppt/tags/tag1387.xml><?xml version="1.0" encoding="utf-8"?>
<p:tagLst xmlns:a="http://schemas.openxmlformats.org/drawingml/2006/main" xmlns:r="http://schemas.openxmlformats.org/officeDocument/2006/relationships" xmlns:p="http://schemas.openxmlformats.org/presentationml/2006/main">
  <p:tag name="THINKCELLSHAPEDONOTDELETE" val="tMi.NaKYNlNbMJVr7eik_NA"/>
</p:tagLst>
</file>

<file path=ppt/tags/tag1388.xml><?xml version="1.0" encoding="utf-8"?>
<p:tagLst xmlns:a="http://schemas.openxmlformats.org/drawingml/2006/main" xmlns:r="http://schemas.openxmlformats.org/officeDocument/2006/relationships" xmlns:p="http://schemas.openxmlformats.org/presentationml/2006/main">
  <p:tag name="THINKCELLSHAPEDONOTDELETE" val="tNyAsgxtpA3qgzz3s416.Hg"/>
</p:tagLst>
</file>

<file path=ppt/tags/tag1389.xml><?xml version="1.0" encoding="utf-8"?>
<p:tagLst xmlns:a="http://schemas.openxmlformats.org/drawingml/2006/main" xmlns:r="http://schemas.openxmlformats.org/officeDocument/2006/relationships" xmlns:p="http://schemas.openxmlformats.org/presentationml/2006/main">
  <p:tag name="THINKCELLSHAPEDONOTDELETE" val="tAUOiwmkQ0YZhRvgxoCcXJw"/>
</p:tagLst>
</file>

<file path=ppt/tags/tag1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90.xml><?xml version="1.0" encoding="utf-8"?>
<p:tagLst xmlns:a="http://schemas.openxmlformats.org/drawingml/2006/main" xmlns:r="http://schemas.openxmlformats.org/officeDocument/2006/relationships" xmlns:p="http://schemas.openxmlformats.org/presentationml/2006/main">
  <p:tag name="THINKCELLSHAPEDONOTDELETE" val="tkqmJxd7gQuTG_iI4X20V1Q"/>
</p:tagLst>
</file>

<file path=ppt/tags/tag1391.xml><?xml version="1.0" encoding="utf-8"?>
<p:tagLst xmlns:a="http://schemas.openxmlformats.org/drawingml/2006/main" xmlns:r="http://schemas.openxmlformats.org/officeDocument/2006/relationships" xmlns:p="http://schemas.openxmlformats.org/presentationml/2006/main">
  <p:tag name="THINKCELLSHAPEDONOTDELETE" val="t8TFgV.momwEBQ6vC0vWzlw"/>
</p:tagLst>
</file>

<file path=ppt/tags/tag1392.xml><?xml version="1.0" encoding="utf-8"?>
<p:tagLst xmlns:a="http://schemas.openxmlformats.org/drawingml/2006/main" xmlns:r="http://schemas.openxmlformats.org/officeDocument/2006/relationships" xmlns:p="http://schemas.openxmlformats.org/presentationml/2006/main">
  <p:tag name="THINKCELLSHAPEDONOTDELETE" val="t1OHybUnWF50OMlPcbNYGsQ"/>
</p:tagLst>
</file>

<file path=ppt/tags/tag1393.xml><?xml version="1.0" encoding="utf-8"?>
<p:tagLst xmlns:a="http://schemas.openxmlformats.org/drawingml/2006/main" xmlns:r="http://schemas.openxmlformats.org/officeDocument/2006/relationships" xmlns:p="http://schemas.openxmlformats.org/presentationml/2006/main">
  <p:tag name="THINKCELLSHAPEDONOTDELETE" val="tv7UsIJgMTXennOqdkFyT1w"/>
</p:tagLst>
</file>

<file path=ppt/tags/tag1394.xml><?xml version="1.0" encoding="utf-8"?>
<p:tagLst xmlns:a="http://schemas.openxmlformats.org/drawingml/2006/main" xmlns:r="http://schemas.openxmlformats.org/officeDocument/2006/relationships" xmlns:p="http://schemas.openxmlformats.org/presentationml/2006/main">
  <p:tag name="THINKCELLSHAPEDONOTDELETE" val="tAIohKeKt8w0W9ULrMrKsUg"/>
</p:tagLst>
</file>

<file path=ppt/tags/tag1395.xml><?xml version="1.0" encoding="utf-8"?>
<p:tagLst xmlns:a="http://schemas.openxmlformats.org/drawingml/2006/main" xmlns:r="http://schemas.openxmlformats.org/officeDocument/2006/relationships" xmlns:p="http://schemas.openxmlformats.org/presentationml/2006/main">
  <p:tag name="THINKCELLSHAPEDONOTDELETE" val="tTPpNkO7O7YW0DSlOrzZpFA"/>
</p:tagLst>
</file>

<file path=ppt/tags/tag1396.xml><?xml version="1.0" encoding="utf-8"?>
<p:tagLst xmlns:a="http://schemas.openxmlformats.org/drawingml/2006/main" xmlns:r="http://schemas.openxmlformats.org/officeDocument/2006/relationships" xmlns:p="http://schemas.openxmlformats.org/presentationml/2006/main">
  <p:tag name="THINKCELLSHAPEDONOTDELETE" val="t_F.pInmJ6jYGXbKlqyqXWQ"/>
</p:tagLst>
</file>

<file path=ppt/tags/tag1397.xml><?xml version="1.0" encoding="utf-8"?>
<p:tagLst xmlns:a="http://schemas.openxmlformats.org/drawingml/2006/main" xmlns:r="http://schemas.openxmlformats.org/officeDocument/2006/relationships" xmlns:p="http://schemas.openxmlformats.org/presentationml/2006/main">
  <p:tag name="THINKCELLSHAPEDONOTDELETE" val="ttYPj_YSpj9jyavMSJGsLNA"/>
</p:tagLst>
</file>

<file path=ppt/tags/tag1398.xml><?xml version="1.0" encoding="utf-8"?>
<p:tagLst xmlns:a="http://schemas.openxmlformats.org/drawingml/2006/main" xmlns:r="http://schemas.openxmlformats.org/officeDocument/2006/relationships" xmlns:p="http://schemas.openxmlformats.org/presentationml/2006/main">
  <p:tag name="THINKCELLSHAPEDONOTDELETE" val="tjS1CmbdlMfWs4zZ4RI7C0Q"/>
</p:tagLst>
</file>

<file path=ppt/tags/tag1399.xml><?xml version="1.0" encoding="utf-8"?>
<p:tagLst xmlns:a="http://schemas.openxmlformats.org/drawingml/2006/main" xmlns:r="http://schemas.openxmlformats.org/officeDocument/2006/relationships" xmlns:p="http://schemas.openxmlformats.org/presentationml/2006/main">
  <p:tag name="THINKCELLSHAPEDONOTDELETE" val="t.MU1dwXcnN1gpVrHJhVGZQ"/>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40.xml><?xml version="1.0" encoding="utf-8"?>
<p:tagLst xmlns:a="http://schemas.openxmlformats.org/drawingml/2006/main" xmlns:r="http://schemas.openxmlformats.org/officeDocument/2006/relationships" xmlns:p="http://schemas.openxmlformats.org/presentationml/2006/main">
  <p:tag name="SHAPENAME" val="5. Source"/>
</p:tagLst>
</file>

<file path=ppt/tags/tag1400.xml><?xml version="1.0" encoding="utf-8"?>
<p:tagLst xmlns:a="http://schemas.openxmlformats.org/drawingml/2006/main" xmlns:r="http://schemas.openxmlformats.org/officeDocument/2006/relationships" xmlns:p="http://schemas.openxmlformats.org/presentationml/2006/main">
  <p:tag name="THINKCELLSHAPEDONOTDELETE" val="tjiocuXg4L2DzpODrcAEAZw"/>
</p:tagLst>
</file>

<file path=ppt/tags/tag1401.xml><?xml version="1.0" encoding="utf-8"?>
<p:tagLst xmlns:a="http://schemas.openxmlformats.org/drawingml/2006/main" xmlns:r="http://schemas.openxmlformats.org/officeDocument/2006/relationships" xmlns:p="http://schemas.openxmlformats.org/presentationml/2006/main">
  <p:tag name="THINKCELLSHAPEDONOTDELETE" val="tdUXIdpDR5G3aQUtspXRc8A"/>
</p:tagLst>
</file>

<file path=ppt/tags/tag1402.xml><?xml version="1.0" encoding="utf-8"?>
<p:tagLst xmlns:a="http://schemas.openxmlformats.org/drawingml/2006/main" xmlns:r="http://schemas.openxmlformats.org/officeDocument/2006/relationships" xmlns:p="http://schemas.openxmlformats.org/presentationml/2006/main">
  <p:tag name="THINKCELLSHAPEDONOTDELETE" val="t6oMt.F7BolX_ItGKwPZN.g"/>
</p:tagLst>
</file>

<file path=ppt/tags/tag1403.xml><?xml version="1.0" encoding="utf-8"?>
<p:tagLst xmlns:a="http://schemas.openxmlformats.org/drawingml/2006/main" xmlns:r="http://schemas.openxmlformats.org/officeDocument/2006/relationships" xmlns:p="http://schemas.openxmlformats.org/presentationml/2006/main">
  <p:tag name="THINKCELLSHAPEDONOTDELETE" val="tF4oQbAHVvMNiEOmhhSeOiw"/>
</p:tagLst>
</file>

<file path=ppt/tags/tag1404.xml><?xml version="1.0" encoding="utf-8"?>
<p:tagLst xmlns:a="http://schemas.openxmlformats.org/drawingml/2006/main" xmlns:r="http://schemas.openxmlformats.org/officeDocument/2006/relationships" xmlns:p="http://schemas.openxmlformats.org/presentationml/2006/main">
  <p:tag name="THINKCELLSHAPEDONOTDELETE" val="tpPOhQm3Rxvh85I.IyGi96w"/>
</p:tagLst>
</file>

<file path=ppt/tags/tag1405.xml><?xml version="1.0" encoding="utf-8"?>
<p:tagLst xmlns:a="http://schemas.openxmlformats.org/drawingml/2006/main" xmlns:r="http://schemas.openxmlformats.org/officeDocument/2006/relationships" xmlns:p="http://schemas.openxmlformats.org/presentationml/2006/main">
  <p:tag name="THINKCELLSHAPEDONOTDELETE" val="tap9FWfJWm1pgcnvpQDqp_Q"/>
</p:tagLst>
</file>

<file path=ppt/tags/tag1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09.xml><?xml version="1.0" encoding="utf-8"?>
<p:tagLst xmlns:a="http://schemas.openxmlformats.org/drawingml/2006/main" xmlns:r="http://schemas.openxmlformats.org/officeDocument/2006/relationships" xmlns:p="http://schemas.openxmlformats.org/presentationml/2006/main">
  <p:tag name="THINKCELLSHAPEDONOTDELETE" val="tFlyl4yvKHdYa96DQaxZXg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0.xml><?xml version="1.0" encoding="utf-8"?>
<p:tagLst xmlns:a="http://schemas.openxmlformats.org/drawingml/2006/main" xmlns:r="http://schemas.openxmlformats.org/officeDocument/2006/relationships" xmlns:p="http://schemas.openxmlformats.org/presentationml/2006/main">
  <p:tag name="THINKCELLSHAPEDONOTDELETE" val="tV1qZ6ZNkqpLot.JGgDyYJA"/>
</p:tagLst>
</file>

<file path=ppt/tags/tag1411.xml><?xml version="1.0" encoding="utf-8"?>
<p:tagLst xmlns:a="http://schemas.openxmlformats.org/drawingml/2006/main" xmlns:r="http://schemas.openxmlformats.org/officeDocument/2006/relationships" xmlns:p="http://schemas.openxmlformats.org/presentationml/2006/main">
  <p:tag name="THINKCELLSHAPEDONOTDELETE" val="tv9tI4EiPmSseE7ZfjJrUKg"/>
</p:tagLst>
</file>

<file path=ppt/tags/tag1412.xml><?xml version="1.0" encoding="utf-8"?>
<p:tagLst xmlns:a="http://schemas.openxmlformats.org/drawingml/2006/main" xmlns:r="http://schemas.openxmlformats.org/officeDocument/2006/relationships" xmlns:p="http://schemas.openxmlformats.org/presentationml/2006/main">
  <p:tag name="THINKCELLSHAPEDONOTDELETE" val="tVpxfXKdwA_PnLoOI11BebA"/>
</p:tagLst>
</file>

<file path=ppt/tags/tag1413.xml><?xml version="1.0" encoding="utf-8"?>
<p:tagLst xmlns:a="http://schemas.openxmlformats.org/drawingml/2006/main" xmlns:r="http://schemas.openxmlformats.org/officeDocument/2006/relationships" xmlns:p="http://schemas.openxmlformats.org/presentationml/2006/main">
  <p:tag name="THINKCELLSHAPEDONOTDELETE" val="tUe8..FiE85AYPjzSIn6wFg"/>
</p:tagLst>
</file>

<file path=ppt/tags/tag1414.xml><?xml version="1.0" encoding="utf-8"?>
<p:tagLst xmlns:a="http://schemas.openxmlformats.org/drawingml/2006/main" xmlns:r="http://schemas.openxmlformats.org/officeDocument/2006/relationships" xmlns:p="http://schemas.openxmlformats.org/presentationml/2006/main">
  <p:tag name="THINKCELLSHAPEDONOTDELETE" val="t22uAbk2TrxkQtjYsHD5kcg"/>
</p:tagLst>
</file>

<file path=ppt/tags/tag1415.xml><?xml version="1.0" encoding="utf-8"?>
<p:tagLst xmlns:a="http://schemas.openxmlformats.org/drawingml/2006/main" xmlns:r="http://schemas.openxmlformats.org/officeDocument/2006/relationships" xmlns:p="http://schemas.openxmlformats.org/presentationml/2006/main">
  <p:tag name="THINKCELLSHAPEDONOTDELETE" val="tj2wOZCFvgFSLFIi70DXO.A"/>
</p:tagLst>
</file>

<file path=ppt/tags/tag1416.xml><?xml version="1.0" encoding="utf-8"?>
<p:tagLst xmlns:a="http://schemas.openxmlformats.org/drawingml/2006/main" xmlns:r="http://schemas.openxmlformats.org/officeDocument/2006/relationships" xmlns:p="http://schemas.openxmlformats.org/presentationml/2006/main">
  <p:tag name="THINKCELLSHAPEDONOTDELETE" val="ttnwdU_tOL3M6rShcv2hRoA"/>
</p:tagLst>
</file>

<file path=ppt/tags/tag1417.xml><?xml version="1.0" encoding="utf-8"?>
<p:tagLst xmlns:a="http://schemas.openxmlformats.org/drawingml/2006/main" xmlns:r="http://schemas.openxmlformats.org/officeDocument/2006/relationships" xmlns:p="http://schemas.openxmlformats.org/presentationml/2006/main">
  <p:tag name="THINKCELLSHAPEDONOTDELETE" val="tBMzOohxdfzVfniIiEggoJw"/>
</p:tagLst>
</file>

<file path=ppt/tags/tag1418.xml><?xml version="1.0" encoding="utf-8"?>
<p:tagLst xmlns:a="http://schemas.openxmlformats.org/drawingml/2006/main" xmlns:r="http://schemas.openxmlformats.org/officeDocument/2006/relationships" xmlns:p="http://schemas.openxmlformats.org/presentationml/2006/main">
  <p:tag name="THINKCELLSHAPEDONOTDELETE" val="tQ6NxaiasoD7Y2pYh42DnEw"/>
</p:tagLst>
</file>

<file path=ppt/tags/tag1419.xml><?xml version="1.0" encoding="utf-8"?>
<p:tagLst xmlns:a="http://schemas.openxmlformats.org/drawingml/2006/main" xmlns:r="http://schemas.openxmlformats.org/officeDocument/2006/relationships" xmlns:p="http://schemas.openxmlformats.org/presentationml/2006/main">
  <p:tag name="THINKCELLSHAPEDONOTDELETE" val="ttogrUYbF3eQDlDIWY_GVqw"/>
</p:tagLst>
</file>

<file path=ppt/tags/tag1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20.xml><?xml version="1.0" encoding="utf-8"?>
<p:tagLst xmlns:a="http://schemas.openxmlformats.org/drawingml/2006/main" xmlns:r="http://schemas.openxmlformats.org/officeDocument/2006/relationships" xmlns:p="http://schemas.openxmlformats.org/presentationml/2006/main">
  <p:tag name="THINKCELLSHAPEDONOTDELETE" val="tsumWVPKOSNFLC68VEptc9g"/>
</p:tagLst>
</file>

<file path=ppt/tags/tag1421.xml><?xml version="1.0" encoding="utf-8"?>
<p:tagLst xmlns:a="http://schemas.openxmlformats.org/drawingml/2006/main" xmlns:r="http://schemas.openxmlformats.org/officeDocument/2006/relationships" xmlns:p="http://schemas.openxmlformats.org/presentationml/2006/main">
  <p:tag name="THINKCELLSHAPEDONOTDELETE" val="te8clO6z4onRbn9XjVWoKkg"/>
</p:tagLst>
</file>

<file path=ppt/tags/tag1422.xml><?xml version="1.0" encoding="utf-8"?>
<p:tagLst xmlns:a="http://schemas.openxmlformats.org/drawingml/2006/main" xmlns:r="http://schemas.openxmlformats.org/officeDocument/2006/relationships" xmlns:p="http://schemas.openxmlformats.org/presentationml/2006/main">
  <p:tag name="THINKCELLSHAPEDONOTDELETE" val="t3BnUZ1mnho4aKQ.3PaNAag"/>
</p:tagLst>
</file>

<file path=ppt/tags/tag1423.xml><?xml version="1.0" encoding="utf-8"?>
<p:tagLst xmlns:a="http://schemas.openxmlformats.org/drawingml/2006/main" xmlns:r="http://schemas.openxmlformats.org/officeDocument/2006/relationships" xmlns:p="http://schemas.openxmlformats.org/presentationml/2006/main">
  <p:tag name="THINKCELLSHAPEDONOTDELETE" val="tE4vX_hAITJSBvcKldaR3MA"/>
</p:tagLst>
</file>

<file path=ppt/tags/tag1424.xml><?xml version="1.0" encoding="utf-8"?>
<p:tagLst xmlns:a="http://schemas.openxmlformats.org/drawingml/2006/main" xmlns:r="http://schemas.openxmlformats.org/officeDocument/2006/relationships" xmlns:p="http://schemas.openxmlformats.org/presentationml/2006/main">
  <p:tag name="THINKCELLSHAPEDONOTDELETE" val="tyo5RIGhipekJdVO2DXnpPg"/>
</p:tagLst>
</file>

<file path=ppt/tags/tag1425.xml><?xml version="1.0" encoding="utf-8"?>
<p:tagLst xmlns:a="http://schemas.openxmlformats.org/drawingml/2006/main" xmlns:r="http://schemas.openxmlformats.org/officeDocument/2006/relationships" xmlns:p="http://schemas.openxmlformats.org/presentationml/2006/main">
  <p:tag name="THINKCELLSHAPEDONOTDELETE" val="tZlKaYrbQg7hD.iiQjAJbHg"/>
</p:tagLst>
</file>

<file path=ppt/tags/tag1426.xml><?xml version="1.0" encoding="utf-8"?>
<p:tagLst xmlns:a="http://schemas.openxmlformats.org/drawingml/2006/main" xmlns:r="http://schemas.openxmlformats.org/officeDocument/2006/relationships" xmlns:p="http://schemas.openxmlformats.org/presentationml/2006/main">
  <p:tag name="THINKCELLSHAPEDONOTDELETE" val="tjU19Hdtk.ftW9Cf6i3YOdw"/>
</p:tagLst>
</file>

<file path=ppt/tags/tag1427.xml><?xml version="1.0" encoding="utf-8"?>
<p:tagLst xmlns:a="http://schemas.openxmlformats.org/drawingml/2006/main" xmlns:r="http://schemas.openxmlformats.org/officeDocument/2006/relationships" xmlns:p="http://schemas.openxmlformats.org/presentationml/2006/main">
  <p:tag name="THINKCELLSHAPEDONOTDELETE" val="tBVdknCHkroBXKqUiseukhw"/>
</p:tagLst>
</file>

<file path=ppt/tags/tag1428.xml><?xml version="1.0" encoding="utf-8"?>
<p:tagLst xmlns:a="http://schemas.openxmlformats.org/drawingml/2006/main" xmlns:r="http://schemas.openxmlformats.org/officeDocument/2006/relationships" xmlns:p="http://schemas.openxmlformats.org/presentationml/2006/main">
  <p:tag name="THINKCELLSHAPEDONOTDELETE" val="tx8oFsBZ7vnUgvlkXrLuGNg"/>
</p:tagLst>
</file>

<file path=ppt/tags/tag1429.xml><?xml version="1.0" encoding="utf-8"?>
<p:tagLst xmlns:a="http://schemas.openxmlformats.org/drawingml/2006/main" xmlns:r="http://schemas.openxmlformats.org/officeDocument/2006/relationships" xmlns:p="http://schemas.openxmlformats.org/presentationml/2006/main">
  <p:tag name="THINKCELLSHAPEDONOTDELETE" val="tPU.BZD44x6tO_J_3iBmspQ"/>
</p:tagLst>
</file>

<file path=ppt/tags/tag14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30.xml><?xml version="1.0" encoding="utf-8"?>
<p:tagLst xmlns:a="http://schemas.openxmlformats.org/drawingml/2006/main" xmlns:r="http://schemas.openxmlformats.org/officeDocument/2006/relationships" xmlns:p="http://schemas.openxmlformats.org/presentationml/2006/main">
  <p:tag name="THINKCELLSHAPEDONOTDELETE" val="tcsMwaeh7GmzWYniAUdB94g"/>
</p:tagLst>
</file>

<file path=ppt/tags/tag1431.xml><?xml version="1.0" encoding="utf-8"?>
<p:tagLst xmlns:a="http://schemas.openxmlformats.org/drawingml/2006/main" xmlns:r="http://schemas.openxmlformats.org/officeDocument/2006/relationships" xmlns:p="http://schemas.openxmlformats.org/presentationml/2006/main">
  <p:tag name="THINKCELLSHAPEDONOTDELETE" val="tdpjP3xXJ14UWUHWWPIt_Og"/>
</p:tagLst>
</file>

<file path=ppt/tags/tag1432.xml><?xml version="1.0" encoding="utf-8"?>
<p:tagLst xmlns:a="http://schemas.openxmlformats.org/drawingml/2006/main" xmlns:r="http://schemas.openxmlformats.org/officeDocument/2006/relationships" xmlns:p="http://schemas.openxmlformats.org/presentationml/2006/main">
  <p:tag name="THINKCELLSHAPEDONOTDELETE" val="to68muBnb9VBMeALqqKGbtA"/>
</p:tagLst>
</file>

<file path=ppt/tags/tag1433.xml><?xml version="1.0" encoding="utf-8"?>
<p:tagLst xmlns:a="http://schemas.openxmlformats.org/drawingml/2006/main" xmlns:r="http://schemas.openxmlformats.org/officeDocument/2006/relationships" xmlns:p="http://schemas.openxmlformats.org/presentationml/2006/main">
  <p:tag name="THINKCELLSHAPEDONOTDELETE" val="taiD83LCUljyeJlTJ7wKIjQ"/>
</p:tagLst>
</file>

<file path=ppt/tags/tag1434.xml><?xml version="1.0" encoding="utf-8"?>
<p:tagLst xmlns:a="http://schemas.openxmlformats.org/drawingml/2006/main" xmlns:r="http://schemas.openxmlformats.org/officeDocument/2006/relationships" xmlns:p="http://schemas.openxmlformats.org/presentationml/2006/main">
  <p:tag name="THINKCELLSHAPEDONOTDELETE" val="t4qw8ozUZ27Je3s3tC_tS.w"/>
</p:tagLst>
</file>

<file path=ppt/tags/tag1435.xml><?xml version="1.0" encoding="utf-8"?>
<p:tagLst xmlns:a="http://schemas.openxmlformats.org/drawingml/2006/main" xmlns:r="http://schemas.openxmlformats.org/officeDocument/2006/relationships" xmlns:p="http://schemas.openxmlformats.org/presentationml/2006/main">
  <p:tag name="THINKCELLSHAPEDONOTDELETE" val="t2osH_UVg_Eay8hGZiTb78g"/>
</p:tagLst>
</file>

<file path=ppt/tags/tag1436.xml><?xml version="1.0" encoding="utf-8"?>
<p:tagLst xmlns:a="http://schemas.openxmlformats.org/drawingml/2006/main" xmlns:r="http://schemas.openxmlformats.org/officeDocument/2006/relationships" xmlns:p="http://schemas.openxmlformats.org/presentationml/2006/main">
  <p:tag name="THINKCELLSHAPEDONOTDELETE" val="tVwm2DMkjuI7.WEV1DWnG2A"/>
</p:tagLst>
</file>

<file path=ppt/tags/tag1437.xml><?xml version="1.0" encoding="utf-8"?>
<p:tagLst xmlns:a="http://schemas.openxmlformats.org/drawingml/2006/main" xmlns:r="http://schemas.openxmlformats.org/officeDocument/2006/relationships" xmlns:p="http://schemas.openxmlformats.org/presentationml/2006/main">
  <p:tag name="THINKCELLSHAPEDONOTDELETE" val="to2zRxoiKjvpFHV_zBp1ZBw"/>
</p:tagLst>
</file>

<file path=ppt/tags/tag1438.xml><?xml version="1.0" encoding="utf-8"?>
<p:tagLst xmlns:a="http://schemas.openxmlformats.org/drawingml/2006/main" xmlns:r="http://schemas.openxmlformats.org/officeDocument/2006/relationships" xmlns:p="http://schemas.openxmlformats.org/presentationml/2006/main">
  <p:tag name="THINKCELLSHAPEDONOTDELETE" val="tN6OTW4yA7Hn4o4HXoBWUtQ"/>
</p:tagLst>
</file>

<file path=ppt/tags/tag1439.xml><?xml version="1.0" encoding="utf-8"?>
<p:tagLst xmlns:a="http://schemas.openxmlformats.org/drawingml/2006/main" xmlns:r="http://schemas.openxmlformats.org/officeDocument/2006/relationships" xmlns:p="http://schemas.openxmlformats.org/presentationml/2006/main">
  <p:tag name="THINKCELLSHAPEDONOTDELETE" val="t3dbNPwT1Ut36G2cb_0Q6uQ"/>
</p:tagLst>
</file>

<file path=ppt/tags/tag144.xml><?xml version="1.0" encoding="utf-8"?>
<p:tagLst xmlns:a="http://schemas.openxmlformats.org/drawingml/2006/main" xmlns:r="http://schemas.openxmlformats.org/officeDocument/2006/relationships" xmlns:p="http://schemas.openxmlformats.org/presentationml/2006/main">
  <p:tag name="SHAPENAME" val="5. Source"/>
</p:tagLst>
</file>

<file path=ppt/tags/tag1440.xml><?xml version="1.0" encoding="utf-8"?>
<p:tagLst xmlns:a="http://schemas.openxmlformats.org/drawingml/2006/main" xmlns:r="http://schemas.openxmlformats.org/officeDocument/2006/relationships" xmlns:p="http://schemas.openxmlformats.org/presentationml/2006/main">
  <p:tag name="THINKCELLSHAPEDONOTDELETE" val="txVLSUklDkqPSyRIyR2ShlQ"/>
</p:tagLst>
</file>

<file path=ppt/tags/tag1441.xml><?xml version="1.0" encoding="utf-8"?>
<p:tagLst xmlns:a="http://schemas.openxmlformats.org/drawingml/2006/main" xmlns:r="http://schemas.openxmlformats.org/officeDocument/2006/relationships" xmlns:p="http://schemas.openxmlformats.org/presentationml/2006/main">
  <p:tag name="THINKCELLSHAPEDONOTDELETE" val="trvt3.fp.MKeDc7sezfyO9A"/>
</p:tagLst>
</file>

<file path=ppt/tags/tag1442.xml><?xml version="1.0" encoding="utf-8"?>
<p:tagLst xmlns:a="http://schemas.openxmlformats.org/drawingml/2006/main" xmlns:r="http://schemas.openxmlformats.org/officeDocument/2006/relationships" xmlns:p="http://schemas.openxmlformats.org/presentationml/2006/main">
  <p:tag name="THINKCELLSHAPEDONOTDELETE" val="tef7Lv6.3My_nsVBwLIUS9w"/>
</p:tagLst>
</file>

<file path=ppt/tags/tag1443.xml><?xml version="1.0" encoding="utf-8"?>
<p:tagLst xmlns:a="http://schemas.openxmlformats.org/drawingml/2006/main" xmlns:r="http://schemas.openxmlformats.org/officeDocument/2006/relationships" xmlns:p="http://schemas.openxmlformats.org/presentationml/2006/main">
  <p:tag name="THINKCELLSHAPEDONOTDELETE" val="tq0naFe3FUDgs2YI6Z95Kiw"/>
</p:tagLst>
</file>

<file path=ppt/tags/tag1444.xml><?xml version="1.0" encoding="utf-8"?>
<p:tagLst xmlns:a="http://schemas.openxmlformats.org/drawingml/2006/main" xmlns:r="http://schemas.openxmlformats.org/officeDocument/2006/relationships" xmlns:p="http://schemas.openxmlformats.org/presentationml/2006/main">
  <p:tag name="THINKCELLSHAPEDONOTDELETE" val="tEiXnSwvEbP9btjt9J.RsWA"/>
</p:tagLst>
</file>

<file path=ppt/tags/tag1445.xml><?xml version="1.0" encoding="utf-8"?>
<p:tagLst xmlns:a="http://schemas.openxmlformats.org/drawingml/2006/main" xmlns:r="http://schemas.openxmlformats.org/officeDocument/2006/relationships" xmlns:p="http://schemas.openxmlformats.org/presentationml/2006/main">
  <p:tag name="THINKCELLSHAPEDONOTDELETE" val="t6agOv1Q95MHupyLrW6zsRQ"/>
</p:tagLst>
</file>

<file path=ppt/tags/tag1446.xml><?xml version="1.0" encoding="utf-8"?>
<p:tagLst xmlns:a="http://schemas.openxmlformats.org/drawingml/2006/main" xmlns:r="http://schemas.openxmlformats.org/officeDocument/2006/relationships" xmlns:p="http://schemas.openxmlformats.org/presentationml/2006/main">
  <p:tag name="THINKCELLSHAPEDONOTDELETE" val="tk5xYEDYrDgdfzR0iUbKX5Q"/>
</p:tagLst>
</file>

<file path=ppt/tags/tag1447.xml><?xml version="1.0" encoding="utf-8"?>
<p:tagLst xmlns:a="http://schemas.openxmlformats.org/drawingml/2006/main" xmlns:r="http://schemas.openxmlformats.org/officeDocument/2006/relationships" xmlns:p="http://schemas.openxmlformats.org/presentationml/2006/main">
  <p:tag name="THINKCELLSHAPEDONOTDELETE" val="tgp4d5deGsNO.RNkRWiAuTQ"/>
</p:tagLst>
</file>

<file path=ppt/tags/tag1448.xml><?xml version="1.0" encoding="utf-8"?>
<p:tagLst xmlns:a="http://schemas.openxmlformats.org/drawingml/2006/main" xmlns:r="http://schemas.openxmlformats.org/officeDocument/2006/relationships" xmlns:p="http://schemas.openxmlformats.org/presentationml/2006/main">
  <p:tag name="THINKCELLSHAPEDONOTDELETE" val="tWbZFh3WtxCn4cgZgXhgZyw"/>
</p:tagLst>
</file>

<file path=ppt/tags/tag1449.xml><?xml version="1.0" encoding="utf-8"?>
<p:tagLst xmlns:a="http://schemas.openxmlformats.org/drawingml/2006/main" xmlns:r="http://schemas.openxmlformats.org/officeDocument/2006/relationships" xmlns:p="http://schemas.openxmlformats.org/presentationml/2006/main">
  <p:tag name="THINKCELLSHAPEDONOTDELETE" val="tEgzVdqgV3BORmdCuxXZ1VQ"/>
</p:tagLst>
</file>

<file path=ppt/tags/tag14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50.xml><?xml version="1.0" encoding="utf-8"?>
<p:tagLst xmlns:a="http://schemas.openxmlformats.org/drawingml/2006/main" xmlns:r="http://schemas.openxmlformats.org/officeDocument/2006/relationships" xmlns:p="http://schemas.openxmlformats.org/presentationml/2006/main">
  <p:tag name="THINKCELLSHAPEDONOTDELETE" val="tr.Nu4DfMTq7m__mGuB1SNQ"/>
</p:tagLst>
</file>

<file path=ppt/tags/tag1451.xml><?xml version="1.0" encoding="utf-8"?>
<p:tagLst xmlns:a="http://schemas.openxmlformats.org/drawingml/2006/main" xmlns:r="http://schemas.openxmlformats.org/officeDocument/2006/relationships" xmlns:p="http://schemas.openxmlformats.org/presentationml/2006/main">
  <p:tag name="THINKCELLSHAPEDONOTDELETE" val="ttRajteL7501cvtCtu4oC1w"/>
</p:tagLst>
</file>

<file path=ppt/tags/tag1452.xml><?xml version="1.0" encoding="utf-8"?>
<p:tagLst xmlns:a="http://schemas.openxmlformats.org/drawingml/2006/main" xmlns:r="http://schemas.openxmlformats.org/officeDocument/2006/relationships" xmlns:p="http://schemas.openxmlformats.org/presentationml/2006/main">
  <p:tag name="THINKCELLSHAPEDONOTDELETE" val="tP8QDjJrcGbrKa_uSD8xfJg"/>
</p:tagLst>
</file>

<file path=ppt/tags/tag1453.xml><?xml version="1.0" encoding="utf-8"?>
<p:tagLst xmlns:a="http://schemas.openxmlformats.org/drawingml/2006/main" xmlns:r="http://schemas.openxmlformats.org/officeDocument/2006/relationships" xmlns:p="http://schemas.openxmlformats.org/presentationml/2006/main">
  <p:tag name="THINKCELLSHAPEDONOTDELETE" val="tyeqo31UrrC4x27MLX6ggLw"/>
</p:tagLst>
</file>

<file path=ppt/tags/tag1454.xml><?xml version="1.0" encoding="utf-8"?>
<p:tagLst xmlns:a="http://schemas.openxmlformats.org/drawingml/2006/main" xmlns:r="http://schemas.openxmlformats.org/officeDocument/2006/relationships" xmlns:p="http://schemas.openxmlformats.org/presentationml/2006/main">
  <p:tag name="THINKCELLSHAPEDONOTDELETE" val="t8KgFWpWk.ivydNzg2.sW1g"/>
</p:tagLst>
</file>

<file path=ppt/tags/tag1455.xml><?xml version="1.0" encoding="utf-8"?>
<p:tagLst xmlns:a="http://schemas.openxmlformats.org/drawingml/2006/main" xmlns:r="http://schemas.openxmlformats.org/officeDocument/2006/relationships" xmlns:p="http://schemas.openxmlformats.org/presentationml/2006/main">
  <p:tag name="THINKCELLSHAPEDONOTDELETE" val="t_fXbwW_MfznYzk_abDLhdg"/>
</p:tagLst>
</file>

<file path=ppt/tags/tag1456.xml><?xml version="1.0" encoding="utf-8"?>
<p:tagLst xmlns:a="http://schemas.openxmlformats.org/drawingml/2006/main" xmlns:r="http://schemas.openxmlformats.org/officeDocument/2006/relationships" xmlns:p="http://schemas.openxmlformats.org/presentationml/2006/main">
  <p:tag name="THINKCELLSHAPEDONOTDELETE" val="trQ_xPvAeJOdPXWYSWHaF6g"/>
</p:tagLst>
</file>

<file path=ppt/tags/tag1457.xml><?xml version="1.0" encoding="utf-8"?>
<p:tagLst xmlns:a="http://schemas.openxmlformats.org/drawingml/2006/main" xmlns:r="http://schemas.openxmlformats.org/officeDocument/2006/relationships" xmlns:p="http://schemas.openxmlformats.org/presentationml/2006/main">
  <p:tag name="THINKCELLSHAPEDONOTDELETE" val="tGbMNvT.fJ9qToSRDJuO7mQ"/>
</p:tagLst>
</file>

<file path=ppt/tags/tag1458.xml><?xml version="1.0" encoding="utf-8"?>
<p:tagLst xmlns:a="http://schemas.openxmlformats.org/drawingml/2006/main" xmlns:r="http://schemas.openxmlformats.org/officeDocument/2006/relationships" xmlns:p="http://schemas.openxmlformats.org/presentationml/2006/main">
  <p:tag name="THINKCELLSHAPEDONOTDELETE" val="tti3Z5JharLtUo2lPkTiGrA"/>
</p:tagLst>
</file>

<file path=ppt/tags/tag1459.xml><?xml version="1.0" encoding="utf-8"?>
<p:tagLst xmlns:a="http://schemas.openxmlformats.org/drawingml/2006/main" xmlns:r="http://schemas.openxmlformats.org/officeDocument/2006/relationships" xmlns:p="http://schemas.openxmlformats.org/presentationml/2006/main">
  <p:tag name="THINKCELLSHAPEDONOTDELETE" val="t1q6op_be05MSGaM6v0HN2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0.xml><?xml version="1.0" encoding="utf-8"?>
<p:tagLst xmlns:a="http://schemas.openxmlformats.org/drawingml/2006/main" xmlns:r="http://schemas.openxmlformats.org/officeDocument/2006/relationships" xmlns:p="http://schemas.openxmlformats.org/presentationml/2006/main">
  <p:tag name="THINKCELLSHAPEDONOTDELETE" val="tHXfhElTleOCKO7DsBFIbpQ"/>
</p:tagLst>
</file>

<file path=ppt/tags/tag1461.xml><?xml version="1.0" encoding="utf-8"?>
<p:tagLst xmlns:a="http://schemas.openxmlformats.org/drawingml/2006/main" xmlns:r="http://schemas.openxmlformats.org/officeDocument/2006/relationships" xmlns:p="http://schemas.openxmlformats.org/presentationml/2006/main">
  <p:tag name="THINKCELLSHAPEDONOTDELETE" val="t..Ifuektd1HsMABtC6YWDQ"/>
</p:tagLst>
</file>

<file path=ppt/tags/tag1462.xml><?xml version="1.0" encoding="utf-8"?>
<p:tagLst xmlns:a="http://schemas.openxmlformats.org/drawingml/2006/main" xmlns:r="http://schemas.openxmlformats.org/officeDocument/2006/relationships" xmlns:p="http://schemas.openxmlformats.org/presentationml/2006/main">
  <p:tag name="THINKCELLSHAPEDONOTDELETE" val="tRRiyriZzYFJ0_KtT7MfN_A"/>
</p:tagLst>
</file>

<file path=ppt/tags/tag1463.xml><?xml version="1.0" encoding="utf-8"?>
<p:tagLst xmlns:a="http://schemas.openxmlformats.org/drawingml/2006/main" xmlns:r="http://schemas.openxmlformats.org/officeDocument/2006/relationships" xmlns:p="http://schemas.openxmlformats.org/presentationml/2006/main">
  <p:tag name="THINKCELLSHAPEDONOTDELETE" val="t_PNQZ1jh.zqOPdP1MizpBA"/>
</p:tagLst>
</file>

<file path=ppt/tags/tag1464.xml><?xml version="1.0" encoding="utf-8"?>
<p:tagLst xmlns:a="http://schemas.openxmlformats.org/drawingml/2006/main" xmlns:r="http://schemas.openxmlformats.org/officeDocument/2006/relationships" xmlns:p="http://schemas.openxmlformats.org/presentationml/2006/main">
  <p:tag name="THINKCELLSHAPEDONOTDELETE" val="tHmFYyUVsPe_32rXcvEOpWw"/>
</p:tagLst>
</file>

<file path=ppt/tags/tag1465.xml><?xml version="1.0" encoding="utf-8"?>
<p:tagLst xmlns:a="http://schemas.openxmlformats.org/drawingml/2006/main" xmlns:r="http://schemas.openxmlformats.org/officeDocument/2006/relationships" xmlns:p="http://schemas.openxmlformats.org/presentationml/2006/main">
  <p:tag name="THINKCELLSHAPEDONOTDELETE" val="tQ64BmYRIlm6YZxAm34kC5g"/>
</p:tagLst>
</file>

<file path=ppt/tags/tag1466.xml><?xml version="1.0" encoding="utf-8"?>
<p:tagLst xmlns:a="http://schemas.openxmlformats.org/drawingml/2006/main" xmlns:r="http://schemas.openxmlformats.org/officeDocument/2006/relationships" xmlns:p="http://schemas.openxmlformats.org/presentationml/2006/main">
  <p:tag name="THINKCELLSHAPEDONOTDELETE" val="trVqhNhTFTA7QkzuW2YLl0Q"/>
</p:tagLst>
</file>

<file path=ppt/tags/tag1467.xml><?xml version="1.0" encoding="utf-8"?>
<p:tagLst xmlns:a="http://schemas.openxmlformats.org/drawingml/2006/main" xmlns:r="http://schemas.openxmlformats.org/officeDocument/2006/relationships" xmlns:p="http://schemas.openxmlformats.org/presentationml/2006/main">
  <p:tag name="THINKCELLSHAPEDONOTDELETE" val="tLkkzm4H.1jKBdOsSzSvGTw"/>
</p:tagLst>
</file>

<file path=ppt/tags/tag1468.xml><?xml version="1.0" encoding="utf-8"?>
<p:tagLst xmlns:a="http://schemas.openxmlformats.org/drawingml/2006/main" xmlns:r="http://schemas.openxmlformats.org/officeDocument/2006/relationships" xmlns:p="http://schemas.openxmlformats.org/presentationml/2006/main">
  <p:tag name="THINKCELLSHAPEDONOTDELETE" val="t5wKO7hsJ0sjT22cNdbD.CQ"/>
</p:tagLst>
</file>

<file path=ppt/tags/tag1469.xml><?xml version="1.0" encoding="utf-8"?>
<p:tagLst xmlns:a="http://schemas.openxmlformats.org/drawingml/2006/main" xmlns:r="http://schemas.openxmlformats.org/officeDocument/2006/relationships" xmlns:p="http://schemas.openxmlformats.org/presentationml/2006/main">
  <p:tag name="THINKCELLSHAPEDONOTDELETE" val="trLz9IC3ZaaH1Tl2NfhZGG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1470.xml><?xml version="1.0" encoding="utf-8"?>
<p:tagLst xmlns:a="http://schemas.openxmlformats.org/drawingml/2006/main" xmlns:r="http://schemas.openxmlformats.org/officeDocument/2006/relationships" xmlns:p="http://schemas.openxmlformats.org/presentationml/2006/main">
  <p:tag name="THINKCELLSHAPEDONOTDELETE" val="tm_uHzxDKTCtlW3x_qTqnGw"/>
</p:tagLst>
</file>

<file path=ppt/tags/tag1471.xml><?xml version="1.0" encoding="utf-8"?>
<p:tagLst xmlns:a="http://schemas.openxmlformats.org/drawingml/2006/main" xmlns:r="http://schemas.openxmlformats.org/officeDocument/2006/relationships" xmlns:p="http://schemas.openxmlformats.org/presentationml/2006/main">
  <p:tag name="THINKCELLSHAPEDONOTDELETE" val="tvK9pngDpIvQsQJrJ2GmWnw"/>
</p:tagLst>
</file>

<file path=ppt/tags/tag1472.xml><?xml version="1.0" encoding="utf-8"?>
<p:tagLst xmlns:a="http://schemas.openxmlformats.org/drawingml/2006/main" xmlns:r="http://schemas.openxmlformats.org/officeDocument/2006/relationships" xmlns:p="http://schemas.openxmlformats.org/presentationml/2006/main">
  <p:tag name="THINKCELLSHAPEDONOTDELETE" val="tmoSlhFc4q2NGZVAeC9v5Zw"/>
</p:tagLst>
</file>

<file path=ppt/tags/tag1473.xml><?xml version="1.0" encoding="utf-8"?>
<p:tagLst xmlns:a="http://schemas.openxmlformats.org/drawingml/2006/main" xmlns:r="http://schemas.openxmlformats.org/officeDocument/2006/relationships" xmlns:p="http://schemas.openxmlformats.org/presentationml/2006/main">
  <p:tag name="THINKCELLSHAPEDONOTDELETE" val="tK20Zj2xFE_ydcdaBEEX6Lg"/>
</p:tagLst>
</file>

<file path=ppt/tags/tag1474.xml><?xml version="1.0" encoding="utf-8"?>
<p:tagLst xmlns:a="http://schemas.openxmlformats.org/drawingml/2006/main" xmlns:r="http://schemas.openxmlformats.org/officeDocument/2006/relationships" xmlns:p="http://schemas.openxmlformats.org/presentationml/2006/main">
  <p:tag name="THINKCELLSHAPEDONOTDELETE" val="tnDmEqHljaOB6FzzOHXzUcQ"/>
</p:tagLst>
</file>

<file path=ppt/tags/tag1475.xml><?xml version="1.0" encoding="utf-8"?>
<p:tagLst xmlns:a="http://schemas.openxmlformats.org/drawingml/2006/main" xmlns:r="http://schemas.openxmlformats.org/officeDocument/2006/relationships" xmlns:p="http://schemas.openxmlformats.org/presentationml/2006/main">
  <p:tag name="THINKCELLSHAPEDONOTDELETE" val="tMwS.VQSsb8Ksyzopm6zvmw"/>
</p:tagLst>
</file>

<file path=ppt/tags/tag1476.xml><?xml version="1.0" encoding="utf-8"?>
<p:tagLst xmlns:a="http://schemas.openxmlformats.org/drawingml/2006/main" xmlns:r="http://schemas.openxmlformats.org/officeDocument/2006/relationships" xmlns:p="http://schemas.openxmlformats.org/presentationml/2006/main">
  <p:tag name="THINKCELLSHAPEDONOTDELETE" val="tSBSDX3_Tzt7kppfJ0SvaBw"/>
</p:tagLst>
</file>

<file path=ppt/tags/tag14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79.xml><?xml version="1.0" encoding="utf-8"?>
<p:tagLst xmlns:a="http://schemas.openxmlformats.org/drawingml/2006/main" xmlns:r="http://schemas.openxmlformats.org/officeDocument/2006/relationships" xmlns:p="http://schemas.openxmlformats.org/presentationml/2006/main">
  <p:tag name="NAME" val="CustomIcon"/>
</p:tagLst>
</file>

<file path=ppt/tags/tag1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80.xml><?xml version="1.0" encoding="utf-8"?>
<p:tagLst xmlns:a="http://schemas.openxmlformats.org/drawingml/2006/main" xmlns:r="http://schemas.openxmlformats.org/officeDocument/2006/relationships" xmlns:p="http://schemas.openxmlformats.org/presentationml/2006/main">
  <p:tag name="NAME" val="CustomIcon"/>
</p:tagLst>
</file>

<file path=ppt/tags/tag1481.xml><?xml version="1.0" encoding="utf-8"?>
<p:tagLst xmlns:a="http://schemas.openxmlformats.org/drawingml/2006/main" xmlns:r="http://schemas.openxmlformats.org/officeDocument/2006/relationships" xmlns:p="http://schemas.openxmlformats.org/presentationml/2006/main">
  <p:tag name="NAME" val="CustomIcon"/>
</p:tagLst>
</file>

<file path=ppt/tags/tag1482.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483.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484.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485.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1486.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1487.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1488.xml><?xml version="1.0" encoding="utf-8"?>
<p:tagLst xmlns:a="http://schemas.openxmlformats.org/drawingml/2006/main" xmlns:r="http://schemas.openxmlformats.org/officeDocument/2006/relationships" xmlns:p="http://schemas.openxmlformats.org/presentationml/2006/main">
  <p:tag name="NAME" val="TrackerNumBlue"/>
</p:tagLst>
</file>

<file path=ppt/tags/tag1489.xml><?xml version="1.0" encoding="utf-8"?>
<p:tagLst xmlns:a="http://schemas.openxmlformats.org/drawingml/2006/main" xmlns:r="http://schemas.openxmlformats.org/officeDocument/2006/relationships" xmlns:p="http://schemas.openxmlformats.org/presentationml/2006/main">
  <p:tag name="NAME" val="TrackerNumBlue"/>
</p:tagLst>
</file>

<file path=ppt/tags/tag1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90.xml><?xml version="1.0" encoding="utf-8"?>
<p:tagLst xmlns:a="http://schemas.openxmlformats.org/drawingml/2006/main" xmlns:r="http://schemas.openxmlformats.org/officeDocument/2006/relationships" xmlns:p="http://schemas.openxmlformats.org/presentationml/2006/main">
  <p:tag name="NAME" val="TrackerNumBlue"/>
</p:tagLst>
</file>

<file path=ppt/tags/tag1491.xml><?xml version="1.0" encoding="utf-8"?>
<p:tagLst xmlns:a="http://schemas.openxmlformats.org/drawingml/2006/main" xmlns:r="http://schemas.openxmlformats.org/officeDocument/2006/relationships" xmlns:p="http://schemas.openxmlformats.org/presentationml/2006/main">
  <p:tag name="NAME" val="TrackerNumBlue"/>
</p:tagLst>
</file>

<file path=ppt/tags/tag1492.xml><?xml version="1.0" encoding="utf-8"?>
<p:tagLst xmlns:a="http://schemas.openxmlformats.org/drawingml/2006/main" xmlns:r="http://schemas.openxmlformats.org/officeDocument/2006/relationships" xmlns:p="http://schemas.openxmlformats.org/presentationml/2006/main">
  <p:tag name="NAME" val="TrackerNumBlue"/>
</p:tagLst>
</file>

<file path=ppt/tags/tag1493.xml><?xml version="1.0" encoding="utf-8"?>
<p:tagLst xmlns:a="http://schemas.openxmlformats.org/drawingml/2006/main" xmlns:r="http://schemas.openxmlformats.org/officeDocument/2006/relationships" xmlns:p="http://schemas.openxmlformats.org/presentationml/2006/main">
  <p:tag name="NAME" val="TrackerNumBlue"/>
</p:tagLst>
</file>

<file path=ppt/tags/tag1494.xml><?xml version="1.0" encoding="utf-8"?>
<p:tagLst xmlns:a="http://schemas.openxmlformats.org/drawingml/2006/main" xmlns:r="http://schemas.openxmlformats.org/officeDocument/2006/relationships" xmlns:p="http://schemas.openxmlformats.org/presentationml/2006/main">
  <p:tag name="NAME" val="TrackerNumBlue"/>
</p:tagLst>
</file>

<file path=ppt/tags/tag1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9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99.xml><?xml version="1.0" encoding="utf-8"?>
<p:tagLst xmlns:a="http://schemas.openxmlformats.org/drawingml/2006/main" xmlns:r="http://schemas.openxmlformats.org/officeDocument/2006/relationships" xmlns:p="http://schemas.openxmlformats.org/presentationml/2006/main">
  <p:tag name="NAME" val="TrackerNumBlue"/>
</p:tagLst>
</file>

<file path=ppt/tags/tag15.xml><?xml version="1.0" encoding="utf-8"?>
<p:tagLst xmlns:a="http://schemas.openxmlformats.org/drawingml/2006/main" xmlns:r="http://schemas.openxmlformats.org/officeDocument/2006/relationships" xmlns:p="http://schemas.openxmlformats.org/presentationml/2006/main">
  <p:tag name="ANGLE" val="4"/>
</p:tagLst>
</file>

<file path=ppt/tags/tag150.xml><?xml version="1.0" encoding="utf-8"?>
<p:tagLst xmlns:a="http://schemas.openxmlformats.org/drawingml/2006/main" xmlns:r="http://schemas.openxmlformats.org/officeDocument/2006/relationships" xmlns:p="http://schemas.openxmlformats.org/presentationml/2006/main">
  <p:tag name="SHAPENAME" val="5. Source"/>
</p:tagLst>
</file>

<file path=ppt/tags/tag1500.xml><?xml version="1.0" encoding="utf-8"?>
<p:tagLst xmlns:a="http://schemas.openxmlformats.org/drawingml/2006/main" xmlns:r="http://schemas.openxmlformats.org/officeDocument/2006/relationships" xmlns:p="http://schemas.openxmlformats.org/presentationml/2006/main">
  <p:tag name="NAME" val="TrackerNumBlue"/>
</p:tagLst>
</file>

<file path=ppt/tags/tag1501.xml><?xml version="1.0" encoding="utf-8"?>
<p:tagLst xmlns:a="http://schemas.openxmlformats.org/drawingml/2006/main" xmlns:r="http://schemas.openxmlformats.org/officeDocument/2006/relationships" xmlns:p="http://schemas.openxmlformats.org/presentationml/2006/main">
  <p:tag name="NAME" val="TrackerNumBlue"/>
</p:tagLst>
</file>

<file path=ppt/tags/tag1502.xml><?xml version="1.0" encoding="utf-8"?>
<p:tagLst xmlns:a="http://schemas.openxmlformats.org/drawingml/2006/main" xmlns:r="http://schemas.openxmlformats.org/officeDocument/2006/relationships" xmlns:p="http://schemas.openxmlformats.org/presentationml/2006/main">
  <p:tag name="NAME" val="TrackerNumBlue"/>
</p:tagLst>
</file>

<file path=ppt/tags/tag1503.xml><?xml version="1.0" encoding="utf-8"?>
<p:tagLst xmlns:a="http://schemas.openxmlformats.org/drawingml/2006/main" xmlns:r="http://schemas.openxmlformats.org/officeDocument/2006/relationships" xmlns:p="http://schemas.openxmlformats.org/presentationml/2006/main">
  <p:tag name="NAME" val="TrackerNumBlue"/>
</p:tagLst>
</file>

<file path=ppt/tags/tag1504.xml><?xml version="1.0" encoding="utf-8"?>
<p:tagLst xmlns:a="http://schemas.openxmlformats.org/drawingml/2006/main" xmlns:r="http://schemas.openxmlformats.org/officeDocument/2006/relationships" xmlns:p="http://schemas.openxmlformats.org/presentationml/2006/main">
  <p:tag name="NAME" val="TrackerNumBlue"/>
</p:tagLst>
</file>

<file path=ppt/tags/tag1505.xml><?xml version="1.0" encoding="utf-8"?>
<p:tagLst xmlns:a="http://schemas.openxmlformats.org/drawingml/2006/main" xmlns:r="http://schemas.openxmlformats.org/officeDocument/2006/relationships" xmlns:p="http://schemas.openxmlformats.org/presentationml/2006/main">
  <p:tag name="NAME" val="TrackerNumBlue"/>
</p:tagLst>
</file>

<file path=ppt/tags/tag1506.xml><?xml version="1.0" encoding="utf-8"?>
<p:tagLst xmlns:a="http://schemas.openxmlformats.org/drawingml/2006/main" xmlns:r="http://schemas.openxmlformats.org/officeDocument/2006/relationships" xmlns:p="http://schemas.openxmlformats.org/presentationml/2006/main">
  <p:tag name="NAME" val="TrackerNumBlue"/>
</p:tagLst>
</file>

<file path=ppt/tags/tag1507.xml><?xml version="1.0" encoding="utf-8"?>
<p:tagLst xmlns:a="http://schemas.openxmlformats.org/drawingml/2006/main" xmlns:r="http://schemas.openxmlformats.org/officeDocument/2006/relationships" xmlns:p="http://schemas.openxmlformats.org/presentationml/2006/main">
  <p:tag name="NAME" val="TrackerNumBlue"/>
</p:tagLst>
</file>

<file path=ppt/tags/tag1508.xml><?xml version="1.0" encoding="utf-8"?>
<p:tagLst xmlns:a="http://schemas.openxmlformats.org/drawingml/2006/main" xmlns:r="http://schemas.openxmlformats.org/officeDocument/2006/relationships" xmlns:p="http://schemas.openxmlformats.org/presentationml/2006/main">
  <p:tag name="NAME" val="TrackerNumBlue"/>
</p:tagLst>
</file>

<file path=ppt/tags/tag1509.xml><?xml version="1.0" encoding="utf-8"?>
<p:tagLst xmlns:a="http://schemas.openxmlformats.org/drawingml/2006/main" xmlns:r="http://schemas.openxmlformats.org/officeDocument/2006/relationships" xmlns:p="http://schemas.openxmlformats.org/presentationml/2006/main">
  <p:tag name="NAME" val="TrackerNumBlue"/>
</p:tagLst>
</file>

<file path=ppt/tags/tag1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10.xml><?xml version="1.0" encoding="utf-8"?>
<p:tagLst xmlns:a="http://schemas.openxmlformats.org/drawingml/2006/main" xmlns:r="http://schemas.openxmlformats.org/officeDocument/2006/relationships" xmlns:p="http://schemas.openxmlformats.org/presentationml/2006/main">
  <p:tag name="NAME" val="TrackerNumBlue"/>
</p:tagLst>
</file>

<file path=ppt/tags/tag1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13.xml><?xml version="1.0" encoding="utf-8"?>
<p:tagLst xmlns:a="http://schemas.openxmlformats.org/drawingml/2006/main" xmlns:r="http://schemas.openxmlformats.org/officeDocument/2006/relationships" xmlns:p="http://schemas.openxmlformats.org/presentationml/2006/main">
  <p:tag name="NAME" val="TrackerNumBlue"/>
</p:tagLst>
</file>

<file path=ppt/tags/tag1514.xml><?xml version="1.0" encoding="utf-8"?>
<p:tagLst xmlns:a="http://schemas.openxmlformats.org/drawingml/2006/main" xmlns:r="http://schemas.openxmlformats.org/officeDocument/2006/relationships" xmlns:p="http://schemas.openxmlformats.org/presentationml/2006/main">
  <p:tag name="NAME" val="TrackerNumBlue"/>
</p:tagLst>
</file>

<file path=ppt/tags/tag1515.xml><?xml version="1.0" encoding="utf-8"?>
<p:tagLst xmlns:a="http://schemas.openxmlformats.org/drawingml/2006/main" xmlns:r="http://schemas.openxmlformats.org/officeDocument/2006/relationships" xmlns:p="http://schemas.openxmlformats.org/presentationml/2006/main">
  <p:tag name="NAME" val="TrackerNumBlue"/>
</p:tagLst>
</file>

<file path=ppt/tags/tag1516.xml><?xml version="1.0" encoding="utf-8"?>
<p:tagLst xmlns:a="http://schemas.openxmlformats.org/drawingml/2006/main" xmlns:r="http://schemas.openxmlformats.org/officeDocument/2006/relationships" xmlns:p="http://schemas.openxmlformats.org/presentationml/2006/main">
  <p:tag name="NAME" val="TrackerNumBlue"/>
</p:tagLst>
</file>

<file path=ppt/tags/tag1517.xml><?xml version="1.0" encoding="utf-8"?>
<p:tagLst xmlns:a="http://schemas.openxmlformats.org/drawingml/2006/main" xmlns:r="http://schemas.openxmlformats.org/officeDocument/2006/relationships" xmlns:p="http://schemas.openxmlformats.org/presentationml/2006/main">
  <p:tag name="NAME" val="TrackerNumBlue"/>
</p:tagLst>
</file>

<file path=ppt/tags/tag1518.xml><?xml version="1.0" encoding="utf-8"?>
<p:tagLst xmlns:a="http://schemas.openxmlformats.org/drawingml/2006/main" xmlns:r="http://schemas.openxmlformats.org/officeDocument/2006/relationships" xmlns:p="http://schemas.openxmlformats.org/presentationml/2006/main">
  <p:tag name="NAME" val="TrackerNumBlue"/>
</p:tagLst>
</file>

<file path=ppt/tags/tag15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21.xml><?xml version="1.0" encoding="utf-8"?>
<p:tagLst xmlns:a="http://schemas.openxmlformats.org/drawingml/2006/main" xmlns:r="http://schemas.openxmlformats.org/officeDocument/2006/relationships" xmlns:p="http://schemas.openxmlformats.org/presentationml/2006/main">
  <p:tag name="NAME" val="Flow"/>
</p:tagLst>
</file>

<file path=ppt/tags/tag1522.xml><?xml version="1.0" encoding="utf-8"?>
<p:tagLst xmlns:a="http://schemas.openxmlformats.org/drawingml/2006/main" xmlns:r="http://schemas.openxmlformats.org/officeDocument/2006/relationships" xmlns:p="http://schemas.openxmlformats.org/presentationml/2006/main">
  <p:tag name="NAME" val="Flow"/>
</p:tagLst>
</file>

<file path=ppt/tags/tag1523.xml><?xml version="1.0" encoding="utf-8"?>
<p:tagLst xmlns:a="http://schemas.openxmlformats.org/drawingml/2006/main" xmlns:r="http://schemas.openxmlformats.org/officeDocument/2006/relationships" xmlns:p="http://schemas.openxmlformats.org/presentationml/2006/main">
  <p:tag name="NAME" val="Flow"/>
</p:tagLst>
</file>

<file path=ppt/tags/tag1524.xml><?xml version="1.0" encoding="utf-8"?>
<p:tagLst xmlns:a="http://schemas.openxmlformats.org/drawingml/2006/main" xmlns:r="http://schemas.openxmlformats.org/officeDocument/2006/relationships" xmlns:p="http://schemas.openxmlformats.org/presentationml/2006/main">
  <p:tag name="NAME" val="Flow"/>
</p:tagLst>
</file>

<file path=ppt/tags/tag1525.xml><?xml version="1.0" encoding="utf-8"?>
<p:tagLst xmlns:a="http://schemas.openxmlformats.org/drawingml/2006/main" xmlns:r="http://schemas.openxmlformats.org/officeDocument/2006/relationships" xmlns:p="http://schemas.openxmlformats.org/presentationml/2006/main">
  <p:tag name="NAME" val="Flow"/>
</p:tagLst>
</file>

<file path=ppt/tags/tag1526.xml><?xml version="1.0" encoding="utf-8"?>
<p:tagLst xmlns:a="http://schemas.openxmlformats.org/drawingml/2006/main" xmlns:r="http://schemas.openxmlformats.org/officeDocument/2006/relationships" xmlns:p="http://schemas.openxmlformats.org/presentationml/2006/main">
  <p:tag name="NAME" val="SingleBoatShape"/>
</p:tagLst>
</file>

<file path=ppt/tags/tag1527.xml><?xml version="1.0" encoding="utf-8"?>
<p:tagLst xmlns:a="http://schemas.openxmlformats.org/drawingml/2006/main" xmlns:r="http://schemas.openxmlformats.org/officeDocument/2006/relationships" xmlns:p="http://schemas.openxmlformats.org/presentationml/2006/main">
  <p:tag name="NAME" val="SingleBoatText"/>
</p:tagLst>
</file>

<file path=ppt/tags/tag1528.xml><?xml version="1.0" encoding="utf-8"?>
<p:tagLst xmlns:a="http://schemas.openxmlformats.org/drawingml/2006/main" xmlns:r="http://schemas.openxmlformats.org/officeDocument/2006/relationships" xmlns:p="http://schemas.openxmlformats.org/presentationml/2006/main">
  <p:tag name="NAME" val="SingleBoatShape"/>
</p:tagLst>
</file>

<file path=ppt/tags/tag1529.xml><?xml version="1.0" encoding="utf-8"?>
<p:tagLst xmlns:a="http://schemas.openxmlformats.org/drawingml/2006/main" xmlns:r="http://schemas.openxmlformats.org/officeDocument/2006/relationships" xmlns:p="http://schemas.openxmlformats.org/presentationml/2006/main">
  <p:tag name="NAME" val="SingleBoatText"/>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ZRYLYSbLzP8DsqQ5_IDvMg"/>
</p:tagLst>
</file>

<file path=ppt/tags/tag1530.xml><?xml version="1.0" encoding="utf-8"?>
<p:tagLst xmlns:a="http://schemas.openxmlformats.org/drawingml/2006/main" xmlns:r="http://schemas.openxmlformats.org/officeDocument/2006/relationships" xmlns:p="http://schemas.openxmlformats.org/presentationml/2006/main">
  <p:tag name="NAME" val="SingleBoatShape"/>
</p:tagLst>
</file>

<file path=ppt/tags/tag1531.xml><?xml version="1.0" encoding="utf-8"?>
<p:tagLst xmlns:a="http://schemas.openxmlformats.org/drawingml/2006/main" xmlns:r="http://schemas.openxmlformats.org/officeDocument/2006/relationships" xmlns:p="http://schemas.openxmlformats.org/presentationml/2006/main">
  <p:tag name="NAME" val="SingleBoatText"/>
</p:tagLst>
</file>

<file path=ppt/tags/tag1532.xml><?xml version="1.0" encoding="utf-8"?>
<p:tagLst xmlns:a="http://schemas.openxmlformats.org/drawingml/2006/main" xmlns:r="http://schemas.openxmlformats.org/officeDocument/2006/relationships" xmlns:p="http://schemas.openxmlformats.org/presentationml/2006/main">
  <p:tag name="NAME" val="SingleBoatShape"/>
</p:tagLst>
</file>

<file path=ppt/tags/tag1533.xml><?xml version="1.0" encoding="utf-8"?>
<p:tagLst xmlns:a="http://schemas.openxmlformats.org/drawingml/2006/main" xmlns:r="http://schemas.openxmlformats.org/officeDocument/2006/relationships" xmlns:p="http://schemas.openxmlformats.org/presentationml/2006/main">
  <p:tag name="NAME" val="SingleBoatText"/>
</p:tagLst>
</file>

<file path=ppt/tags/tag1534.xml><?xml version="1.0" encoding="utf-8"?>
<p:tagLst xmlns:a="http://schemas.openxmlformats.org/drawingml/2006/main" xmlns:r="http://schemas.openxmlformats.org/officeDocument/2006/relationships" xmlns:p="http://schemas.openxmlformats.org/presentationml/2006/main">
  <p:tag name="NAME" val="SingleBoatShape"/>
</p:tagLst>
</file>

<file path=ppt/tags/tag1535.xml><?xml version="1.0" encoding="utf-8"?>
<p:tagLst xmlns:a="http://schemas.openxmlformats.org/drawingml/2006/main" xmlns:r="http://schemas.openxmlformats.org/officeDocument/2006/relationships" xmlns:p="http://schemas.openxmlformats.org/presentationml/2006/main">
  <p:tag name="NAME" val="SingleBoatText"/>
</p:tagLst>
</file>

<file path=ppt/tags/tag1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7.xml><?xml version="1.0" encoding="utf-8"?>
<p:tagLst xmlns:a="http://schemas.openxmlformats.org/drawingml/2006/main" xmlns:r="http://schemas.openxmlformats.org/officeDocument/2006/relationships" xmlns:p="http://schemas.openxmlformats.org/presentationml/2006/main">
  <p:tag name="THINKCELLSHAPEDONOTDELETE" val="tMVuG88lUMZFseatSoxo4vQ"/>
</p:tagLst>
</file>

<file path=ppt/tags/tag1538.xml><?xml version="1.0" encoding="utf-8"?>
<p:tagLst xmlns:a="http://schemas.openxmlformats.org/drawingml/2006/main" xmlns:r="http://schemas.openxmlformats.org/officeDocument/2006/relationships" xmlns:p="http://schemas.openxmlformats.org/presentationml/2006/main">
  <p:tag name="THINKCELLSHAPEDONOTDELETE" val="txCqGUAhtrDFc_GGfelkeiQ"/>
</p:tagLst>
</file>

<file path=ppt/tags/tag1539.xml><?xml version="1.0" encoding="utf-8"?>
<p:tagLst xmlns:a="http://schemas.openxmlformats.org/drawingml/2006/main" xmlns:r="http://schemas.openxmlformats.org/officeDocument/2006/relationships" xmlns:p="http://schemas.openxmlformats.org/presentationml/2006/main">
  <p:tag name="THINKCELLSHAPEDONOTDELETE" val="twaiLphFyqThRRqpAYnHXbA"/>
</p:tagLst>
</file>

<file path=ppt/tags/tag1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40.xml><?xml version="1.0" encoding="utf-8"?>
<p:tagLst xmlns:a="http://schemas.openxmlformats.org/drawingml/2006/main" xmlns:r="http://schemas.openxmlformats.org/officeDocument/2006/relationships" xmlns:p="http://schemas.openxmlformats.org/presentationml/2006/main">
  <p:tag name="THINKCELLSHAPEDONOTDELETE" val="tVj8vtC.NGeD.ZcFFrwxguQ"/>
</p:tagLst>
</file>

<file path=ppt/tags/tag1541.xml><?xml version="1.0" encoding="utf-8"?>
<p:tagLst xmlns:a="http://schemas.openxmlformats.org/drawingml/2006/main" xmlns:r="http://schemas.openxmlformats.org/officeDocument/2006/relationships" xmlns:p="http://schemas.openxmlformats.org/presentationml/2006/main">
  <p:tag name="THINKCELLSHAPEDONOTDELETE" val="tG.8EObpCTA2lovvqlyC8ag"/>
</p:tagLst>
</file>

<file path=ppt/tags/tag1542.xml><?xml version="1.0" encoding="utf-8"?>
<p:tagLst xmlns:a="http://schemas.openxmlformats.org/drawingml/2006/main" xmlns:r="http://schemas.openxmlformats.org/officeDocument/2006/relationships" xmlns:p="http://schemas.openxmlformats.org/presentationml/2006/main">
  <p:tag name="THINKCELLSHAPEDONOTDELETE" val="tpoy0H0wqBFKiKJZTS6SMKA"/>
</p:tagLst>
</file>

<file path=ppt/tags/tag1543.xml><?xml version="1.0" encoding="utf-8"?>
<p:tagLst xmlns:a="http://schemas.openxmlformats.org/drawingml/2006/main" xmlns:r="http://schemas.openxmlformats.org/officeDocument/2006/relationships" xmlns:p="http://schemas.openxmlformats.org/presentationml/2006/main">
  <p:tag name="THINKCELLSHAPEDONOTDELETE" val="tGm8Pubh5LOMS7ogSilYWyQ"/>
</p:tagLst>
</file>

<file path=ppt/tags/tag1544.xml><?xml version="1.0" encoding="utf-8"?>
<p:tagLst xmlns:a="http://schemas.openxmlformats.org/drawingml/2006/main" xmlns:r="http://schemas.openxmlformats.org/officeDocument/2006/relationships" xmlns:p="http://schemas.openxmlformats.org/presentationml/2006/main">
  <p:tag name="THINKCELLSHAPEDONOTDELETE" val="ttYOWtQaMwjs8QdVIyT13qA"/>
</p:tagLst>
</file>

<file path=ppt/tags/tag1545.xml><?xml version="1.0" encoding="utf-8"?>
<p:tagLst xmlns:a="http://schemas.openxmlformats.org/drawingml/2006/main" xmlns:r="http://schemas.openxmlformats.org/officeDocument/2006/relationships" xmlns:p="http://schemas.openxmlformats.org/presentationml/2006/main">
  <p:tag name="THINKCELLSHAPEDONOTDELETE" val="t8tre2KVAa6RYfUNpq8Pfww"/>
</p:tagLst>
</file>

<file path=ppt/tags/tag1546.xml><?xml version="1.0" encoding="utf-8"?>
<p:tagLst xmlns:a="http://schemas.openxmlformats.org/drawingml/2006/main" xmlns:r="http://schemas.openxmlformats.org/officeDocument/2006/relationships" xmlns:p="http://schemas.openxmlformats.org/presentationml/2006/main">
  <p:tag name="THINKCELLSHAPEDONOTDELETE" val="tQX2039dbwuccW_12hg.juQ"/>
</p:tagLst>
</file>

<file path=ppt/tags/tag1547.xml><?xml version="1.0" encoding="utf-8"?>
<p:tagLst xmlns:a="http://schemas.openxmlformats.org/drawingml/2006/main" xmlns:r="http://schemas.openxmlformats.org/officeDocument/2006/relationships" xmlns:p="http://schemas.openxmlformats.org/presentationml/2006/main">
  <p:tag name="THINKCELLSHAPEDONOTDELETE" val="tFIAPF7U_FvEsT.6mLkNXRw"/>
</p:tagLst>
</file>

<file path=ppt/tags/tag1548.xml><?xml version="1.0" encoding="utf-8"?>
<p:tagLst xmlns:a="http://schemas.openxmlformats.org/drawingml/2006/main" xmlns:r="http://schemas.openxmlformats.org/officeDocument/2006/relationships" xmlns:p="http://schemas.openxmlformats.org/presentationml/2006/main">
  <p:tag name="NAME" val="LineSeparatorDefault"/>
</p:tagLst>
</file>

<file path=ppt/tags/tag1549.xml><?xml version="1.0" encoding="utf-8"?>
<p:tagLst xmlns:a="http://schemas.openxmlformats.org/drawingml/2006/main" xmlns:r="http://schemas.openxmlformats.org/officeDocument/2006/relationships" xmlns:p="http://schemas.openxmlformats.org/presentationml/2006/main">
  <p:tag name="NAME" val="LineSeparatorDefault"/>
</p:tagLst>
</file>

<file path=ppt/tags/tag155.xml><?xml version="1.0" encoding="utf-8"?>
<p:tagLst xmlns:a="http://schemas.openxmlformats.org/drawingml/2006/main" xmlns:r="http://schemas.openxmlformats.org/officeDocument/2006/relationships" xmlns:p="http://schemas.openxmlformats.org/presentationml/2006/main">
  <p:tag name="SHAPENAME" val="4. Footnote"/>
</p:tagLst>
</file>

<file path=ppt/tags/tag1550.xml><?xml version="1.0" encoding="utf-8"?>
<p:tagLst xmlns:a="http://schemas.openxmlformats.org/drawingml/2006/main" xmlns:r="http://schemas.openxmlformats.org/officeDocument/2006/relationships" xmlns:p="http://schemas.openxmlformats.org/presentationml/2006/main">
  <p:tag name="NAME" val="LineSeparatorDefault"/>
</p:tagLst>
</file>

<file path=ppt/tags/tag1551.xml><?xml version="1.0" encoding="utf-8"?>
<p:tagLst xmlns:a="http://schemas.openxmlformats.org/drawingml/2006/main" xmlns:r="http://schemas.openxmlformats.org/officeDocument/2006/relationships" xmlns:p="http://schemas.openxmlformats.org/presentationml/2006/main">
  <p:tag name="NAME" val="LineSeparatorDefault"/>
</p:tagLst>
</file>

<file path=ppt/tags/tag1552.xml><?xml version="1.0" encoding="utf-8"?>
<p:tagLst xmlns:a="http://schemas.openxmlformats.org/drawingml/2006/main" xmlns:r="http://schemas.openxmlformats.org/officeDocument/2006/relationships" xmlns:p="http://schemas.openxmlformats.org/presentationml/2006/main">
  <p:tag name="NAME" val="LineSeparatorDefault"/>
</p:tagLst>
</file>

<file path=ppt/tags/tag1553.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5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56.xml><?xml version="1.0" encoding="utf-8"?>
<p:tagLst xmlns:a="http://schemas.openxmlformats.org/drawingml/2006/main" xmlns:r="http://schemas.openxmlformats.org/officeDocument/2006/relationships" xmlns:p="http://schemas.openxmlformats.org/presentationml/2006/main">
  <p:tag name="NAME" val="CustomIcon"/>
</p:tagLst>
</file>

<file path=ppt/tags/tag1557.xml><?xml version="1.0" encoding="utf-8"?>
<p:tagLst xmlns:a="http://schemas.openxmlformats.org/drawingml/2006/main" xmlns:r="http://schemas.openxmlformats.org/officeDocument/2006/relationships" xmlns:p="http://schemas.openxmlformats.org/presentationml/2006/main">
  <p:tag name="NAME" val="CustomIcon"/>
</p:tagLst>
</file>

<file path=ppt/tags/tag1558.xml><?xml version="1.0" encoding="utf-8"?>
<p:tagLst xmlns:a="http://schemas.openxmlformats.org/drawingml/2006/main" xmlns:r="http://schemas.openxmlformats.org/officeDocument/2006/relationships" xmlns:p="http://schemas.openxmlformats.org/presentationml/2006/main">
  <p:tag name="NAME" val="CustomIcon"/>
</p:tagLst>
</file>

<file path=ppt/tags/tag1559.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56.xml><?xml version="1.0" encoding="utf-8"?>
<p:tagLst xmlns:a="http://schemas.openxmlformats.org/drawingml/2006/main" xmlns:r="http://schemas.openxmlformats.org/officeDocument/2006/relationships" xmlns:p="http://schemas.openxmlformats.org/presentationml/2006/main">
  <p:tag name="NAME" val="ACET"/>
</p:tagLst>
</file>

<file path=ppt/tags/tag1560.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561.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562.xml><?xml version="1.0" encoding="utf-8"?>
<p:tagLst xmlns:a="http://schemas.openxmlformats.org/drawingml/2006/main" xmlns:r="http://schemas.openxmlformats.org/officeDocument/2006/relationships" xmlns:p="http://schemas.openxmlformats.org/presentationml/2006/main">
  <p:tag name="1LEVEL" val="7"/>
  <p:tag name="2LEVEL" val="3.5"/>
  <p:tag name="3LEVEL" val="1.75"/>
  <p:tag name="4LEVEL" val="0.88"/>
  <p:tag name="5LEVEL" val="0.44"/>
</p:tagLst>
</file>

<file path=ppt/tags/tag1563.xml><?xml version="1.0" encoding="utf-8"?>
<p:tagLst xmlns:a="http://schemas.openxmlformats.org/drawingml/2006/main" xmlns:r="http://schemas.openxmlformats.org/officeDocument/2006/relationships" xmlns:p="http://schemas.openxmlformats.org/presentationml/2006/main">
  <p:tag name="NAME" val="TrackerNumBlue"/>
</p:tagLst>
</file>

<file path=ppt/tags/tag1564.xml><?xml version="1.0" encoding="utf-8"?>
<p:tagLst xmlns:a="http://schemas.openxmlformats.org/drawingml/2006/main" xmlns:r="http://schemas.openxmlformats.org/officeDocument/2006/relationships" xmlns:p="http://schemas.openxmlformats.org/presentationml/2006/main">
  <p:tag name="NAME" val="TrackerNumBlue"/>
</p:tagLst>
</file>

<file path=ppt/tags/tag1565.xml><?xml version="1.0" encoding="utf-8"?>
<p:tagLst xmlns:a="http://schemas.openxmlformats.org/drawingml/2006/main" xmlns:r="http://schemas.openxmlformats.org/officeDocument/2006/relationships" xmlns:p="http://schemas.openxmlformats.org/presentationml/2006/main">
  <p:tag name="NAME" val="TrackerNumBlue"/>
</p:tagLst>
</file>

<file path=ppt/tags/tag1566.xml><?xml version="1.0" encoding="utf-8"?>
<p:tagLst xmlns:a="http://schemas.openxmlformats.org/drawingml/2006/main" xmlns:r="http://schemas.openxmlformats.org/officeDocument/2006/relationships" xmlns:p="http://schemas.openxmlformats.org/presentationml/2006/main">
  <p:tag name="NAME" val="TrackerNumBlue"/>
</p:tagLst>
</file>

<file path=ppt/tags/tag1567.xml><?xml version="1.0" encoding="utf-8"?>
<p:tagLst xmlns:a="http://schemas.openxmlformats.org/drawingml/2006/main" xmlns:r="http://schemas.openxmlformats.org/officeDocument/2006/relationships" xmlns:p="http://schemas.openxmlformats.org/presentationml/2006/main">
  <p:tag name="NAME" val="TrackerNumBlue"/>
</p:tagLst>
</file>

<file path=ppt/tags/tag1568.xml><?xml version="1.0" encoding="utf-8"?>
<p:tagLst xmlns:a="http://schemas.openxmlformats.org/drawingml/2006/main" xmlns:r="http://schemas.openxmlformats.org/officeDocument/2006/relationships" xmlns:p="http://schemas.openxmlformats.org/presentationml/2006/main">
  <p:tag name="NAME" val="TrackerNumBlue"/>
</p:tagLst>
</file>

<file path=ppt/tags/tag1569.xml><?xml version="1.0" encoding="utf-8"?>
<p:tagLst xmlns:a="http://schemas.openxmlformats.org/drawingml/2006/main" xmlns:r="http://schemas.openxmlformats.org/officeDocument/2006/relationships" xmlns:p="http://schemas.openxmlformats.org/presentationml/2006/main">
  <p:tag name="NAME" val="TrackerNumBlue"/>
</p:tagLst>
</file>

<file path=ppt/tags/tag157.xml><?xml version="1.0" encoding="utf-8"?>
<p:tagLst xmlns:a="http://schemas.openxmlformats.org/drawingml/2006/main" xmlns:r="http://schemas.openxmlformats.org/officeDocument/2006/relationships" xmlns:p="http://schemas.openxmlformats.org/presentationml/2006/main">
  <p:tag name="NAME" val="Moon"/>
</p:tagLst>
</file>

<file path=ppt/tags/tag1570.xml><?xml version="1.0" encoding="utf-8"?>
<p:tagLst xmlns:a="http://schemas.openxmlformats.org/drawingml/2006/main" xmlns:r="http://schemas.openxmlformats.org/officeDocument/2006/relationships" xmlns:p="http://schemas.openxmlformats.org/presentationml/2006/main">
  <p:tag name="NAME" val="TrackerNumBlue"/>
</p:tagLst>
</file>

<file path=ppt/tags/tag1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74.xml><?xml version="1.0" encoding="utf-8"?>
<p:tagLst xmlns:a="http://schemas.openxmlformats.org/drawingml/2006/main" xmlns:r="http://schemas.openxmlformats.org/officeDocument/2006/relationships" xmlns:p="http://schemas.openxmlformats.org/presentationml/2006/main">
  <p:tag name="NAME" val="TrackerNumBlue"/>
</p:tagLst>
</file>

<file path=ppt/tags/tag1575.xml><?xml version="1.0" encoding="utf-8"?>
<p:tagLst xmlns:a="http://schemas.openxmlformats.org/drawingml/2006/main" xmlns:r="http://schemas.openxmlformats.org/officeDocument/2006/relationships" xmlns:p="http://schemas.openxmlformats.org/presentationml/2006/main">
  <p:tag name="NAME" val="TrackerNumBlue"/>
</p:tagLst>
</file>

<file path=ppt/tags/tag1576.xml><?xml version="1.0" encoding="utf-8"?>
<p:tagLst xmlns:a="http://schemas.openxmlformats.org/drawingml/2006/main" xmlns:r="http://schemas.openxmlformats.org/officeDocument/2006/relationships" xmlns:p="http://schemas.openxmlformats.org/presentationml/2006/main">
  <p:tag name="NAME" val="TrackerNumBlue"/>
</p:tagLst>
</file>

<file path=ppt/tags/tag1577.xml><?xml version="1.0" encoding="utf-8"?>
<p:tagLst xmlns:a="http://schemas.openxmlformats.org/drawingml/2006/main" xmlns:r="http://schemas.openxmlformats.org/officeDocument/2006/relationships" xmlns:p="http://schemas.openxmlformats.org/presentationml/2006/main">
  <p:tag name="NAME" val="TrackerNumBlue"/>
</p:tagLst>
</file>

<file path=ppt/tags/tag1578.xml><?xml version="1.0" encoding="utf-8"?>
<p:tagLst xmlns:a="http://schemas.openxmlformats.org/drawingml/2006/main" xmlns:r="http://schemas.openxmlformats.org/officeDocument/2006/relationships" xmlns:p="http://schemas.openxmlformats.org/presentationml/2006/main">
  <p:tag name="NAME" val="TrackerNumBlue"/>
</p:tagLst>
</file>

<file path=ppt/tags/tag1579.xml><?xml version="1.0" encoding="utf-8"?>
<p:tagLst xmlns:a="http://schemas.openxmlformats.org/drawingml/2006/main" xmlns:r="http://schemas.openxmlformats.org/officeDocument/2006/relationships" xmlns:p="http://schemas.openxmlformats.org/presentationml/2006/main">
  <p:tag name="NAME" val="TrackerNumBlue"/>
</p:tagLst>
</file>

<file path=ppt/tags/tag158.xml><?xml version="1.0" encoding="utf-8"?>
<p:tagLst xmlns:a="http://schemas.openxmlformats.org/drawingml/2006/main" xmlns:r="http://schemas.openxmlformats.org/officeDocument/2006/relationships" xmlns:p="http://schemas.openxmlformats.org/presentationml/2006/main">
  <p:tag name="NAME" val="Moon"/>
</p:tagLst>
</file>

<file path=ppt/tags/tag1580.xml><?xml version="1.0" encoding="utf-8"?>
<p:tagLst xmlns:a="http://schemas.openxmlformats.org/drawingml/2006/main" xmlns:r="http://schemas.openxmlformats.org/officeDocument/2006/relationships" xmlns:p="http://schemas.openxmlformats.org/presentationml/2006/main">
  <p:tag name="NAME" val="TrackerNumBlue"/>
</p:tagLst>
</file>

<file path=ppt/tags/tag1581.xml><?xml version="1.0" encoding="utf-8"?>
<p:tagLst xmlns:a="http://schemas.openxmlformats.org/drawingml/2006/main" xmlns:r="http://schemas.openxmlformats.org/officeDocument/2006/relationships" xmlns:p="http://schemas.openxmlformats.org/presentationml/2006/main">
  <p:tag name="NAME" val="TrackerNumBlue"/>
</p:tagLst>
</file>

<file path=ppt/tags/tag1582.xml><?xml version="1.0" encoding="utf-8"?>
<p:tagLst xmlns:a="http://schemas.openxmlformats.org/drawingml/2006/main" xmlns:r="http://schemas.openxmlformats.org/officeDocument/2006/relationships" xmlns:p="http://schemas.openxmlformats.org/presentationml/2006/main">
  <p:tag name="NAME" val="TrackerNumBlue"/>
</p:tagLst>
</file>

<file path=ppt/tags/tag1583.xml><?xml version="1.0" encoding="utf-8"?>
<p:tagLst xmlns:a="http://schemas.openxmlformats.org/drawingml/2006/main" xmlns:r="http://schemas.openxmlformats.org/officeDocument/2006/relationships" xmlns:p="http://schemas.openxmlformats.org/presentationml/2006/main">
  <p:tag name="NAME" val="TrackerNumBlue"/>
</p:tagLst>
</file>

<file path=ppt/tags/tag1584.xml><?xml version="1.0" encoding="utf-8"?>
<p:tagLst xmlns:a="http://schemas.openxmlformats.org/drawingml/2006/main" xmlns:r="http://schemas.openxmlformats.org/officeDocument/2006/relationships" xmlns:p="http://schemas.openxmlformats.org/presentationml/2006/main">
  <p:tag name="NAME" val="TrackerNumBlue"/>
</p:tagLst>
</file>

<file path=ppt/tags/tag1585.xml><?xml version="1.0" encoding="utf-8"?>
<p:tagLst xmlns:a="http://schemas.openxmlformats.org/drawingml/2006/main" xmlns:r="http://schemas.openxmlformats.org/officeDocument/2006/relationships" xmlns:p="http://schemas.openxmlformats.org/presentationml/2006/main">
  <p:tag name="NAME" val="TrackerNumBlue"/>
</p:tagLst>
</file>

<file path=ppt/tags/tag15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88.xml><?xml version="1.0" encoding="utf-8"?>
<p:tagLst xmlns:a="http://schemas.openxmlformats.org/drawingml/2006/main" xmlns:r="http://schemas.openxmlformats.org/officeDocument/2006/relationships" xmlns:p="http://schemas.openxmlformats.org/presentationml/2006/main">
  <p:tag name="NAME" val="TrackerNumBlue"/>
</p:tagLst>
</file>

<file path=ppt/tags/tag1589.xml><?xml version="1.0" encoding="utf-8"?>
<p:tagLst xmlns:a="http://schemas.openxmlformats.org/drawingml/2006/main" xmlns:r="http://schemas.openxmlformats.org/officeDocument/2006/relationships" xmlns:p="http://schemas.openxmlformats.org/presentationml/2006/main">
  <p:tag name="NAME" val="TrackerNumBlue"/>
</p:tagLst>
</file>

<file path=ppt/tags/tag159.xml><?xml version="1.0" encoding="utf-8"?>
<p:tagLst xmlns:a="http://schemas.openxmlformats.org/drawingml/2006/main" xmlns:r="http://schemas.openxmlformats.org/officeDocument/2006/relationships" xmlns:p="http://schemas.openxmlformats.org/presentationml/2006/main">
  <p:tag name="NAME" val="Moon"/>
</p:tagLst>
</file>

<file path=ppt/tags/tag1590.xml><?xml version="1.0" encoding="utf-8"?>
<p:tagLst xmlns:a="http://schemas.openxmlformats.org/drawingml/2006/main" xmlns:r="http://schemas.openxmlformats.org/officeDocument/2006/relationships" xmlns:p="http://schemas.openxmlformats.org/presentationml/2006/main">
  <p:tag name="NAME" val="TrackerNumBlue"/>
</p:tagLst>
</file>

<file path=ppt/tags/tag1591.xml><?xml version="1.0" encoding="utf-8"?>
<p:tagLst xmlns:a="http://schemas.openxmlformats.org/drawingml/2006/main" xmlns:r="http://schemas.openxmlformats.org/officeDocument/2006/relationships" xmlns:p="http://schemas.openxmlformats.org/presentationml/2006/main">
  <p:tag name="NAME" val="TrackerNumBlue"/>
</p:tagLst>
</file>

<file path=ppt/tags/tag1592.xml><?xml version="1.0" encoding="utf-8"?>
<p:tagLst xmlns:a="http://schemas.openxmlformats.org/drawingml/2006/main" xmlns:r="http://schemas.openxmlformats.org/officeDocument/2006/relationships" xmlns:p="http://schemas.openxmlformats.org/presentationml/2006/main">
  <p:tag name="NAME" val="TrackerNumBlue"/>
</p:tagLst>
</file>

<file path=ppt/tags/tag15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4.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139.3875"/>
  <p:tag name="HEIGHT" val="40.10206"/>
</p:tagLst>
</file>

<file path=ppt/tags/tag15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96.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139.3875"/>
  <p:tag name="HEIGHT" val="40.10206"/>
</p:tagLst>
</file>

<file path=ppt/tags/tag1597.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139.3875"/>
  <p:tag name="HEIGHT" val="40.10206"/>
</p:tagLst>
</file>

<file path=ppt/tags/tag1598.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1599.xml><?xml version="1.0" encoding="utf-8"?>
<p:tagLst xmlns:a="http://schemas.openxmlformats.org/drawingml/2006/main" xmlns:r="http://schemas.openxmlformats.org/officeDocument/2006/relationships" xmlns:p="http://schemas.openxmlformats.org/presentationml/2006/main">
  <p:tag name="THINKCELLSHAPEDONOTDELETE" val="prk3tm6Tsu0iQ2bFDy36qJA"/>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60.xml><?xml version="1.0" encoding="utf-8"?>
<p:tagLst xmlns:a="http://schemas.openxmlformats.org/drawingml/2006/main" xmlns:r="http://schemas.openxmlformats.org/officeDocument/2006/relationships" xmlns:p="http://schemas.openxmlformats.org/presentationml/2006/main">
  <p:tag name="NAME" val="Moon"/>
</p:tagLst>
</file>

<file path=ppt/tags/tag1600.xml><?xml version="1.0" encoding="utf-8"?>
<p:tagLst xmlns:a="http://schemas.openxmlformats.org/drawingml/2006/main" xmlns:r="http://schemas.openxmlformats.org/officeDocument/2006/relationships" xmlns:p="http://schemas.openxmlformats.org/presentationml/2006/main">
  <p:tag name="MTTABLE" val="Cell"/>
  <p:tag name="MTNUMBER" val="0,554707189348856"/>
  <p:tag name="LEFT" val="9.375039"/>
  <p:tag name="WIDTH" val="225.75"/>
  <p:tag name="HEIGHT" val="19.38748"/>
  <p:tag name="TOP" val="80"/>
</p:tagLst>
</file>

<file path=ppt/tags/tag1601.xml><?xml version="1.0" encoding="utf-8"?>
<p:tagLst xmlns:a="http://schemas.openxmlformats.org/drawingml/2006/main" xmlns:r="http://schemas.openxmlformats.org/officeDocument/2006/relationships" xmlns:p="http://schemas.openxmlformats.org/presentationml/2006/main">
  <p:tag name="MTTABLE" val="Cell"/>
  <p:tag name="MTNUMBER" val="0,554707189348856"/>
  <p:tag name="LEFT" val="245.125"/>
  <p:tag name="WIDTH" val="225.75"/>
  <p:tag name="HEIGHT" val="19.38748"/>
  <p:tag name="TOP" val="80"/>
</p:tagLst>
</file>

<file path=ppt/tags/tag1602.xml><?xml version="1.0" encoding="utf-8"?>
<p:tagLst xmlns:a="http://schemas.openxmlformats.org/drawingml/2006/main" xmlns:r="http://schemas.openxmlformats.org/officeDocument/2006/relationships" xmlns:p="http://schemas.openxmlformats.org/presentationml/2006/main">
  <p:tag name="THINKCELLSHAPEDONOTDELETE" val="pAlRr5DvBoUGwZs3Q0_y6HQ"/>
</p:tagLst>
</file>

<file path=ppt/tags/tag1603.xml><?xml version="1.0" encoding="utf-8"?>
<p:tagLst xmlns:a="http://schemas.openxmlformats.org/drawingml/2006/main" xmlns:r="http://schemas.openxmlformats.org/officeDocument/2006/relationships" xmlns:p="http://schemas.openxmlformats.org/presentationml/2006/main">
  <p:tag name="THINKCELLSHAPEDONOTDELETE" val="pAlRr5DvBoUGwZs3Q0_y6HQ"/>
</p:tagLst>
</file>

<file path=ppt/tags/tag1604.xml><?xml version="1.0" encoding="utf-8"?>
<p:tagLst xmlns:a="http://schemas.openxmlformats.org/drawingml/2006/main" xmlns:r="http://schemas.openxmlformats.org/officeDocument/2006/relationships" xmlns:p="http://schemas.openxmlformats.org/presentationml/2006/main">
  <p:tag name="SYMBOLNAME" val="Checkmark"/>
  <p:tag name="NAME" val="Checkmark"/>
</p:tagLst>
</file>

<file path=ppt/tags/tag1605.xml><?xml version="1.0" encoding="utf-8"?>
<p:tagLst xmlns:a="http://schemas.openxmlformats.org/drawingml/2006/main" xmlns:r="http://schemas.openxmlformats.org/officeDocument/2006/relationships" xmlns:p="http://schemas.openxmlformats.org/presentationml/2006/main">
  <p:tag name="THINKCELLSHAPEDONOTDELETE" val="pAlRr5DvBoUGwZs3Q0_y6HQ"/>
</p:tagLst>
</file>

<file path=ppt/tags/tag1606.xml><?xml version="1.0" encoding="utf-8"?>
<p:tagLst xmlns:a="http://schemas.openxmlformats.org/drawingml/2006/main" xmlns:r="http://schemas.openxmlformats.org/officeDocument/2006/relationships" xmlns:p="http://schemas.openxmlformats.org/presentationml/2006/main">
  <p:tag name="SYMBOLNAME" val="Checkmark"/>
  <p:tag name="NAME" val="Checkmark"/>
</p:tagLst>
</file>

<file path=ppt/tags/tag1607.xml><?xml version="1.0" encoding="utf-8"?>
<p:tagLst xmlns:a="http://schemas.openxmlformats.org/drawingml/2006/main" xmlns:r="http://schemas.openxmlformats.org/officeDocument/2006/relationships" xmlns:p="http://schemas.openxmlformats.org/presentationml/2006/main">
  <p:tag name="SYMBOLNAME" val="Checkmark"/>
  <p:tag name="NAME" val="Checkmark"/>
</p:tagLst>
</file>

<file path=ppt/tags/tag1608.xml><?xml version="1.0" encoding="utf-8"?>
<p:tagLst xmlns:a="http://schemas.openxmlformats.org/drawingml/2006/main" xmlns:r="http://schemas.openxmlformats.org/officeDocument/2006/relationships" xmlns:p="http://schemas.openxmlformats.org/presentationml/2006/main">
  <p:tag name="THINKCELLSHAPEDONOTDELETE" val="pAlRr5DvBoUGwZs3Q0_y6HQ"/>
</p:tagLst>
</file>

<file path=ppt/tags/tag1609.xml><?xml version="1.0" encoding="utf-8"?>
<p:tagLst xmlns:a="http://schemas.openxmlformats.org/drawingml/2006/main" xmlns:r="http://schemas.openxmlformats.org/officeDocument/2006/relationships" xmlns:p="http://schemas.openxmlformats.org/presentationml/2006/main">
  <p:tag name="SYMBOLNAME" val="Checkmark"/>
  <p:tag name="NAME" val="Checkmark"/>
</p:tagLst>
</file>

<file path=ppt/tags/tag161.xml><?xml version="1.0" encoding="utf-8"?>
<p:tagLst xmlns:a="http://schemas.openxmlformats.org/drawingml/2006/main" xmlns:r="http://schemas.openxmlformats.org/officeDocument/2006/relationships" xmlns:p="http://schemas.openxmlformats.org/presentationml/2006/main">
  <p:tag name="NAME" val="Moon"/>
</p:tagLst>
</file>

<file path=ppt/tags/tag1610.xml><?xml version="1.0" encoding="utf-8"?>
<p:tagLst xmlns:a="http://schemas.openxmlformats.org/drawingml/2006/main" xmlns:r="http://schemas.openxmlformats.org/officeDocument/2006/relationships" xmlns:p="http://schemas.openxmlformats.org/presentationml/2006/main">
  <p:tag name="MTTABLE" val="Cell"/>
  <p:tag name="MTNUMBER" val="0,554707189348856"/>
  <p:tag name="LEFT" val="480.875"/>
  <p:tag name="WIDTH" val="225.75"/>
  <p:tag name="HEIGHT" val="19.38748"/>
  <p:tag name="TOP" val="80"/>
</p:tagLst>
</file>

<file path=ppt/tags/tag1611.xml><?xml version="1.0" encoding="utf-8"?>
<p:tagLst xmlns:a="http://schemas.openxmlformats.org/drawingml/2006/main" xmlns:r="http://schemas.openxmlformats.org/officeDocument/2006/relationships" xmlns:p="http://schemas.openxmlformats.org/presentationml/2006/main">
  <p:tag name="ISLEGEND" val="true"/>
</p:tagLst>
</file>

<file path=ppt/tags/tag1612.xml><?xml version="1.0" encoding="utf-8"?>
<p:tagLst xmlns:a="http://schemas.openxmlformats.org/drawingml/2006/main" xmlns:r="http://schemas.openxmlformats.org/officeDocument/2006/relationships" xmlns:p="http://schemas.openxmlformats.org/presentationml/2006/main">
  <p:tag name="ISLEGEND" val="true"/>
</p:tagLst>
</file>

<file path=ppt/tags/tag1613.xml><?xml version="1.0" encoding="utf-8"?>
<p:tagLst xmlns:a="http://schemas.openxmlformats.org/drawingml/2006/main" xmlns:r="http://schemas.openxmlformats.org/officeDocument/2006/relationships" xmlns:p="http://schemas.openxmlformats.org/presentationml/2006/main">
  <p:tag name="ISLEGEND" val="true"/>
</p:tagLst>
</file>

<file path=ppt/tags/tag1614.xml><?xml version="1.0" encoding="utf-8"?>
<p:tagLst xmlns:a="http://schemas.openxmlformats.org/drawingml/2006/main" xmlns:r="http://schemas.openxmlformats.org/officeDocument/2006/relationships" xmlns:p="http://schemas.openxmlformats.org/presentationml/2006/main">
  <p:tag name="SYMBOLNAME" val="Checkmark"/>
  <p:tag name="NAME" val="Checkmark"/>
</p:tagLst>
</file>

<file path=ppt/tags/tag1615.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139.3875"/>
  <p:tag name="HEIGHT" val="40.10206"/>
</p:tagLst>
</file>

<file path=ppt/tags/tag1616.xml><?xml version="1.0" encoding="utf-8"?>
<p:tagLst xmlns:a="http://schemas.openxmlformats.org/drawingml/2006/main" xmlns:r="http://schemas.openxmlformats.org/officeDocument/2006/relationships" xmlns:p="http://schemas.openxmlformats.org/presentationml/2006/main">
  <p:tag name="NAME" val="CustomIcon"/>
</p:tagLst>
</file>

<file path=ppt/tags/tag16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2.xml><?xml version="1.0" encoding="utf-8"?>
<p:tagLst xmlns:a="http://schemas.openxmlformats.org/drawingml/2006/main" xmlns:r="http://schemas.openxmlformats.org/officeDocument/2006/relationships" xmlns:p="http://schemas.openxmlformats.org/presentationml/2006/main">
  <p:tag name="ANGLE" val="5"/>
</p:tagLst>
</file>

<file path=ppt/tags/tag1620.xml><?xml version="1.0" encoding="utf-8"?>
<p:tagLst xmlns:a="http://schemas.openxmlformats.org/drawingml/2006/main" xmlns:r="http://schemas.openxmlformats.org/officeDocument/2006/relationships" xmlns:p="http://schemas.openxmlformats.org/presentationml/2006/main">
  <p:tag name="NAME" val="TrackerNumBlue"/>
</p:tagLst>
</file>

<file path=ppt/tags/tag1621.xml><?xml version="1.0" encoding="utf-8"?>
<p:tagLst xmlns:a="http://schemas.openxmlformats.org/drawingml/2006/main" xmlns:r="http://schemas.openxmlformats.org/officeDocument/2006/relationships" xmlns:p="http://schemas.openxmlformats.org/presentationml/2006/main">
  <p:tag name="NAME" val="TrackerNumBlue"/>
</p:tagLst>
</file>

<file path=ppt/tags/tag1622.xml><?xml version="1.0" encoding="utf-8"?>
<p:tagLst xmlns:a="http://schemas.openxmlformats.org/drawingml/2006/main" xmlns:r="http://schemas.openxmlformats.org/officeDocument/2006/relationships" xmlns:p="http://schemas.openxmlformats.org/presentationml/2006/main">
  <p:tag name="NAME" val="TrackerNumBlue"/>
</p:tagLst>
</file>

<file path=ppt/tags/tag1623.xml><?xml version="1.0" encoding="utf-8"?>
<p:tagLst xmlns:a="http://schemas.openxmlformats.org/drawingml/2006/main" xmlns:r="http://schemas.openxmlformats.org/officeDocument/2006/relationships" xmlns:p="http://schemas.openxmlformats.org/presentationml/2006/main">
  <p:tag name="NAME" val="TrackerNumBlue"/>
</p:tagLst>
</file>

<file path=ppt/tags/tag1624.xml><?xml version="1.0" encoding="utf-8"?>
<p:tagLst xmlns:a="http://schemas.openxmlformats.org/drawingml/2006/main" xmlns:r="http://schemas.openxmlformats.org/officeDocument/2006/relationships" xmlns:p="http://schemas.openxmlformats.org/presentationml/2006/main">
  <p:tag name="NAME" val="TrackerNumBlue"/>
</p:tagLst>
</file>

<file path=ppt/tags/tag1625.xml><?xml version="1.0" encoding="utf-8"?>
<p:tagLst xmlns:a="http://schemas.openxmlformats.org/drawingml/2006/main" xmlns:r="http://schemas.openxmlformats.org/officeDocument/2006/relationships" xmlns:p="http://schemas.openxmlformats.org/presentationml/2006/main">
  <p:tag name="NAME" val="TrackerNumBlue"/>
</p:tagLst>
</file>

<file path=ppt/tags/tag1626.xml><?xml version="1.0" encoding="utf-8"?>
<p:tagLst xmlns:a="http://schemas.openxmlformats.org/drawingml/2006/main" xmlns:r="http://schemas.openxmlformats.org/officeDocument/2006/relationships" xmlns:p="http://schemas.openxmlformats.org/presentationml/2006/main">
  <p:tag name="NAME" val="TrackerNumBlue"/>
</p:tagLst>
</file>

<file path=ppt/tags/tag16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29.xml><?xml version="1.0" encoding="utf-8"?>
<p:tagLst xmlns:a="http://schemas.openxmlformats.org/drawingml/2006/main" xmlns:r="http://schemas.openxmlformats.org/officeDocument/2006/relationships" xmlns:p="http://schemas.openxmlformats.org/presentationml/2006/main">
  <p:tag name="THINKCELLSHAPEDONOTDELETE" val="tHZsApe6T15nCB2TTX0T8AA"/>
</p:tagLst>
</file>

<file path=ppt/tags/tag163.xml><?xml version="1.0" encoding="utf-8"?>
<p:tagLst xmlns:a="http://schemas.openxmlformats.org/drawingml/2006/main" xmlns:r="http://schemas.openxmlformats.org/officeDocument/2006/relationships" xmlns:p="http://schemas.openxmlformats.org/presentationml/2006/main">
  <p:tag name="ANGLE" val="5"/>
</p:tagLst>
</file>

<file path=ppt/tags/tag1630.xml><?xml version="1.0" encoding="utf-8"?>
<p:tagLst xmlns:a="http://schemas.openxmlformats.org/drawingml/2006/main" xmlns:r="http://schemas.openxmlformats.org/officeDocument/2006/relationships" xmlns:p="http://schemas.openxmlformats.org/presentationml/2006/main">
  <p:tag name="THINKCELLSHAPEDONOTDELETE" val="tIb2DRx6nPBGVRrWSIdC8zw"/>
</p:tagLst>
</file>

<file path=ppt/tags/tag1631.xml><?xml version="1.0" encoding="utf-8"?>
<p:tagLst xmlns:a="http://schemas.openxmlformats.org/drawingml/2006/main" xmlns:r="http://schemas.openxmlformats.org/officeDocument/2006/relationships" xmlns:p="http://schemas.openxmlformats.org/presentationml/2006/main">
  <p:tag name="THINKCELLSHAPEDONOTDELETE" val="tys1XuzZvuXZYqvj7Oo0CFA"/>
</p:tagLst>
</file>

<file path=ppt/tags/tag1632.xml><?xml version="1.0" encoding="utf-8"?>
<p:tagLst xmlns:a="http://schemas.openxmlformats.org/drawingml/2006/main" xmlns:r="http://schemas.openxmlformats.org/officeDocument/2006/relationships" xmlns:p="http://schemas.openxmlformats.org/presentationml/2006/main">
  <p:tag name="THINKCELLSHAPEDONOTDELETE" val="tWhK_Tq0Q_lN2KStm.UY_Jw"/>
</p:tagLst>
</file>

<file path=ppt/tags/tag1633.xml><?xml version="1.0" encoding="utf-8"?>
<p:tagLst xmlns:a="http://schemas.openxmlformats.org/drawingml/2006/main" xmlns:r="http://schemas.openxmlformats.org/officeDocument/2006/relationships" xmlns:p="http://schemas.openxmlformats.org/presentationml/2006/main">
  <p:tag name="THINKCELLSHAPEDONOTDELETE" val="tuGEeYmf5LQ9Vowd0FWCqdw"/>
</p:tagLst>
</file>

<file path=ppt/tags/tag1634.xml><?xml version="1.0" encoding="utf-8"?>
<p:tagLst xmlns:a="http://schemas.openxmlformats.org/drawingml/2006/main" xmlns:r="http://schemas.openxmlformats.org/officeDocument/2006/relationships" xmlns:p="http://schemas.openxmlformats.org/presentationml/2006/main">
  <p:tag name="THINKCELLSHAPEDONOTDELETE" val="tFCDJ1kEAgFTJd97I3LqCRg"/>
</p:tagLst>
</file>

<file path=ppt/tags/tag1635.xml><?xml version="1.0" encoding="utf-8"?>
<p:tagLst xmlns:a="http://schemas.openxmlformats.org/drawingml/2006/main" xmlns:r="http://schemas.openxmlformats.org/officeDocument/2006/relationships" xmlns:p="http://schemas.openxmlformats.org/presentationml/2006/main">
  <p:tag name="THINKCELLSHAPEDONOTDELETE" val="tA9.SMpoG0QiO.llL_uT07w"/>
</p:tagLst>
</file>

<file path=ppt/tags/tag1636.xml><?xml version="1.0" encoding="utf-8"?>
<p:tagLst xmlns:a="http://schemas.openxmlformats.org/drawingml/2006/main" xmlns:r="http://schemas.openxmlformats.org/officeDocument/2006/relationships" xmlns:p="http://schemas.openxmlformats.org/presentationml/2006/main">
  <p:tag name="THINKCELLSHAPEDONOTDELETE" val="tDM1sv6TCpw0mQXvcGJF2jQ"/>
</p:tagLst>
</file>

<file path=ppt/tags/tag1637.xml><?xml version="1.0" encoding="utf-8"?>
<p:tagLst xmlns:a="http://schemas.openxmlformats.org/drawingml/2006/main" xmlns:r="http://schemas.openxmlformats.org/officeDocument/2006/relationships" xmlns:p="http://schemas.openxmlformats.org/presentationml/2006/main">
  <p:tag name="THINKCELLSHAPEDONOTDELETE" val="tP2.cE9JkoqJ21zIuUdZrrw"/>
</p:tagLst>
</file>

<file path=ppt/tags/tag1638.xml><?xml version="1.0" encoding="utf-8"?>
<p:tagLst xmlns:a="http://schemas.openxmlformats.org/drawingml/2006/main" xmlns:r="http://schemas.openxmlformats.org/officeDocument/2006/relationships" xmlns:p="http://schemas.openxmlformats.org/presentationml/2006/main">
  <p:tag name="THINKCELLSHAPEDONOTDELETE" val="tOFHDQ1ZPhypeho0P2zBbBA"/>
</p:tagLst>
</file>

<file path=ppt/tags/tag1639.xml><?xml version="1.0" encoding="utf-8"?>
<p:tagLst xmlns:a="http://schemas.openxmlformats.org/drawingml/2006/main" xmlns:r="http://schemas.openxmlformats.org/officeDocument/2006/relationships" xmlns:p="http://schemas.openxmlformats.org/presentationml/2006/main">
  <p:tag name="THINKCELLSHAPEDONOTDELETE" val="tQB1nTACst7Zb6ih5hdy6Eg"/>
</p:tagLst>
</file>

<file path=ppt/tags/tag164.xml><?xml version="1.0" encoding="utf-8"?>
<p:tagLst xmlns:a="http://schemas.openxmlformats.org/drawingml/2006/main" xmlns:r="http://schemas.openxmlformats.org/officeDocument/2006/relationships" xmlns:p="http://schemas.openxmlformats.org/presentationml/2006/main">
  <p:tag name="ANGLE" val="4"/>
</p:tagLst>
</file>

<file path=ppt/tags/tag1640.xml><?xml version="1.0" encoding="utf-8"?>
<p:tagLst xmlns:a="http://schemas.openxmlformats.org/drawingml/2006/main" xmlns:r="http://schemas.openxmlformats.org/officeDocument/2006/relationships" xmlns:p="http://schemas.openxmlformats.org/presentationml/2006/main">
  <p:tag name="THINKCELLSHAPEDONOTDELETE" val="tRIsMw.5WqMKyCtKJ6pGVNw"/>
</p:tagLst>
</file>

<file path=ppt/tags/tag1641.xml><?xml version="1.0" encoding="utf-8"?>
<p:tagLst xmlns:a="http://schemas.openxmlformats.org/drawingml/2006/main" xmlns:r="http://schemas.openxmlformats.org/officeDocument/2006/relationships" xmlns:p="http://schemas.openxmlformats.org/presentationml/2006/main">
  <p:tag name="THINKCELLSHAPEDONOTDELETE" val="tlwLHAD_L6ZB70ebu7VRZpA"/>
</p:tagLst>
</file>

<file path=ppt/tags/tag1642.xml><?xml version="1.0" encoding="utf-8"?>
<p:tagLst xmlns:a="http://schemas.openxmlformats.org/drawingml/2006/main" xmlns:r="http://schemas.openxmlformats.org/officeDocument/2006/relationships" xmlns:p="http://schemas.openxmlformats.org/presentationml/2006/main">
  <p:tag name="THINKCELLSHAPEDONOTDELETE" val="tol3gX2h.U2dOftkPYfK4uQ"/>
</p:tagLst>
</file>

<file path=ppt/tags/tag1643.xml><?xml version="1.0" encoding="utf-8"?>
<p:tagLst xmlns:a="http://schemas.openxmlformats.org/drawingml/2006/main" xmlns:r="http://schemas.openxmlformats.org/officeDocument/2006/relationships" xmlns:p="http://schemas.openxmlformats.org/presentationml/2006/main">
  <p:tag name="THINKCELLSHAPEDONOTDELETE" val="thl5VM5KwCc0G0Wlt5eofSQ"/>
</p:tagLst>
</file>

<file path=ppt/tags/tag1644.xml><?xml version="1.0" encoding="utf-8"?>
<p:tagLst xmlns:a="http://schemas.openxmlformats.org/drawingml/2006/main" xmlns:r="http://schemas.openxmlformats.org/officeDocument/2006/relationships" xmlns:p="http://schemas.openxmlformats.org/presentationml/2006/main">
  <p:tag name="THINKCELLSHAPEDONOTDELETE" val="t3WBK32_lzM1HF6nEM._Xzg"/>
</p:tagLst>
</file>

<file path=ppt/tags/tag1645.xml><?xml version="1.0" encoding="utf-8"?>
<p:tagLst xmlns:a="http://schemas.openxmlformats.org/drawingml/2006/main" xmlns:r="http://schemas.openxmlformats.org/officeDocument/2006/relationships" xmlns:p="http://schemas.openxmlformats.org/presentationml/2006/main">
  <p:tag name="THINKCELLSHAPEDONOTDELETE" val="t0fbHB48fbaFHtP9gn2JXOg"/>
</p:tagLst>
</file>

<file path=ppt/tags/tag1646.xml><?xml version="1.0" encoding="utf-8"?>
<p:tagLst xmlns:a="http://schemas.openxmlformats.org/drawingml/2006/main" xmlns:r="http://schemas.openxmlformats.org/officeDocument/2006/relationships" xmlns:p="http://schemas.openxmlformats.org/presentationml/2006/main">
  <p:tag name="THINKCELLSHAPEDONOTDELETE" val="tFByRDmxncsqcvaMXxrY4mg"/>
</p:tagLst>
</file>

<file path=ppt/tags/tag1647.xml><?xml version="1.0" encoding="utf-8"?>
<p:tagLst xmlns:a="http://schemas.openxmlformats.org/drawingml/2006/main" xmlns:r="http://schemas.openxmlformats.org/officeDocument/2006/relationships" xmlns:p="http://schemas.openxmlformats.org/presentationml/2006/main">
  <p:tag name="THINKCELLSHAPEDONOTDELETE" val="tvyEgrIeN5doP6ilQB0JWsw"/>
</p:tagLst>
</file>

<file path=ppt/tags/tag1648.xml><?xml version="1.0" encoding="utf-8"?>
<p:tagLst xmlns:a="http://schemas.openxmlformats.org/drawingml/2006/main" xmlns:r="http://schemas.openxmlformats.org/officeDocument/2006/relationships" xmlns:p="http://schemas.openxmlformats.org/presentationml/2006/main">
  <p:tag name="THINKCELLSHAPEDONOTDELETE" val="tECcLxyyAexQCryR0FriXhA"/>
</p:tagLst>
</file>

<file path=ppt/tags/tag1649.xml><?xml version="1.0" encoding="utf-8"?>
<p:tagLst xmlns:a="http://schemas.openxmlformats.org/drawingml/2006/main" xmlns:r="http://schemas.openxmlformats.org/officeDocument/2006/relationships" xmlns:p="http://schemas.openxmlformats.org/presentationml/2006/main">
  <p:tag name="THINKCELLSHAPEDONOTDELETE" val="tVm3aDx4g7yj67pYvCXjjOQ"/>
</p:tagLst>
</file>

<file path=ppt/tags/tag165.xml><?xml version="1.0" encoding="utf-8"?>
<p:tagLst xmlns:a="http://schemas.openxmlformats.org/drawingml/2006/main" xmlns:r="http://schemas.openxmlformats.org/officeDocument/2006/relationships" xmlns:p="http://schemas.openxmlformats.org/presentationml/2006/main">
  <p:tag name="ANGLE" val="4"/>
</p:tagLst>
</file>

<file path=ppt/tags/tag1650.xml><?xml version="1.0" encoding="utf-8"?>
<p:tagLst xmlns:a="http://schemas.openxmlformats.org/drawingml/2006/main" xmlns:r="http://schemas.openxmlformats.org/officeDocument/2006/relationships" xmlns:p="http://schemas.openxmlformats.org/presentationml/2006/main">
  <p:tag name="THINKCELLSHAPEDONOTDELETE" val="tjLfCnEzMcFkPAhRQve0WMA"/>
</p:tagLst>
</file>

<file path=ppt/tags/tag1651.xml><?xml version="1.0" encoding="utf-8"?>
<p:tagLst xmlns:a="http://schemas.openxmlformats.org/drawingml/2006/main" xmlns:r="http://schemas.openxmlformats.org/officeDocument/2006/relationships" xmlns:p="http://schemas.openxmlformats.org/presentationml/2006/main">
  <p:tag name="THINKCELLSHAPEDONOTDELETE" val="t8WILZrcqwYRZZb7QgEvlmw"/>
</p:tagLst>
</file>

<file path=ppt/tags/tag1652.xml><?xml version="1.0" encoding="utf-8"?>
<p:tagLst xmlns:a="http://schemas.openxmlformats.org/drawingml/2006/main" xmlns:r="http://schemas.openxmlformats.org/officeDocument/2006/relationships" xmlns:p="http://schemas.openxmlformats.org/presentationml/2006/main">
  <p:tag name="THINKCELLSHAPEDONOTDELETE" val="tvaX.WA5Wxc123vNqsXORcA"/>
</p:tagLst>
</file>

<file path=ppt/tags/tag1653.xml><?xml version="1.0" encoding="utf-8"?>
<p:tagLst xmlns:a="http://schemas.openxmlformats.org/drawingml/2006/main" xmlns:r="http://schemas.openxmlformats.org/officeDocument/2006/relationships" xmlns:p="http://schemas.openxmlformats.org/presentationml/2006/main">
  <p:tag name="THINKCELLSHAPEDONOTDELETE" val="tYzKyQX1nje6zunzudEGetA"/>
</p:tagLst>
</file>

<file path=ppt/tags/tag1654.xml><?xml version="1.0" encoding="utf-8"?>
<p:tagLst xmlns:a="http://schemas.openxmlformats.org/drawingml/2006/main" xmlns:r="http://schemas.openxmlformats.org/officeDocument/2006/relationships" xmlns:p="http://schemas.openxmlformats.org/presentationml/2006/main">
  <p:tag name="THINKCELLSHAPEDONOTDELETE" val="tZRRft_Ar_GjKo0je8wwI6A"/>
</p:tagLst>
</file>

<file path=ppt/tags/tag1655.xml><?xml version="1.0" encoding="utf-8"?>
<p:tagLst xmlns:a="http://schemas.openxmlformats.org/drawingml/2006/main" xmlns:r="http://schemas.openxmlformats.org/officeDocument/2006/relationships" xmlns:p="http://schemas.openxmlformats.org/presentationml/2006/main">
  <p:tag name="THINKCELLSHAPEDONOTDELETE" val="tWChNtHK5fDxpBrGPv1QQPw"/>
</p:tagLst>
</file>

<file path=ppt/tags/tag1656.xml><?xml version="1.0" encoding="utf-8"?>
<p:tagLst xmlns:a="http://schemas.openxmlformats.org/drawingml/2006/main" xmlns:r="http://schemas.openxmlformats.org/officeDocument/2006/relationships" xmlns:p="http://schemas.openxmlformats.org/presentationml/2006/main">
  <p:tag name="THINKCELLSHAPEDONOTDELETE" val="tMd1i0YEGw0WNPZoI7Q9ePQ"/>
</p:tagLst>
</file>

<file path=ppt/tags/tag1657.xml><?xml version="1.0" encoding="utf-8"?>
<p:tagLst xmlns:a="http://schemas.openxmlformats.org/drawingml/2006/main" xmlns:r="http://schemas.openxmlformats.org/officeDocument/2006/relationships" xmlns:p="http://schemas.openxmlformats.org/presentationml/2006/main">
  <p:tag name="THINKCELLSHAPEDONOTDELETE" val="ta5LcqUrWdthqWV_i2KGd_w"/>
</p:tagLst>
</file>

<file path=ppt/tags/tag1658.xml><?xml version="1.0" encoding="utf-8"?>
<p:tagLst xmlns:a="http://schemas.openxmlformats.org/drawingml/2006/main" xmlns:r="http://schemas.openxmlformats.org/officeDocument/2006/relationships" xmlns:p="http://schemas.openxmlformats.org/presentationml/2006/main">
  <p:tag name="THINKCELLSHAPEDONOTDELETE" val="tE6qSjdZBKH_npbt4WP25ig"/>
</p:tagLst>
</file>

<file path=ppt/tags/tag1659.xml><?xml version="1.0" encoding="utf-8"?>
<p:tagLst xmlns:a="http://schemas.openxmlformats.org/drawingml/2006/main" xmlns:r="http://schemas.openxmlformats.org/officeDocument/2006/relationships" xmlns:p="http://schemas.openxmlformats.org/presentationml/2006/main">
  <p:tag name="THINKCELLSHAPEDONOTDELETE" val="t7rXWD_BWk66Ex713iB3WIA"/>
</p:tagLst>
</file>

<file path=ppt/tags/tag166.xml><?xml version="1.0" encoding="utf-8"?>
<p:tagLst xmlns:a="http://schemas.openxmlformats.org/drawingml/2006/main" xmlns:r="http://schemas.openxmlformats.org/officeDocument/2006/relationships" xmlns:p="http://schemas.openxmlformats.org/presentationml/2006/main">
  <p:tag name="ANGLE" val="3"/>
</p:tagLst>
</file>

<file path=ppt/tags/tag1660.xml><?xml version="1.0" encoding="utf-8"?>
<p:tagLst xmlns:a="http://schemas.openxmlformats.org/drawingml/2006/main" xmlns:r="http://schemas.openxmlformats.org/officeDocument/2006/relationships" xmlns:p="http://schemas.openxmlformats.org/presentationml/2006/main">
  <p:tag name="THINKCELLSHAPEDONOTDELETE" val="te9uH6bUpT3Sqd.HilKJRjg"/>
</p:tagLst>
</file>

<file path=ppt/tags/tag1661.xml><?xml version="1.0" encoding="utf-8"?>
<p:tagLst xmlns:a="http://schemas.openxmlformats.org/drawingml/2006/main" xmlns:r="http://schemas.openxmlformats.org/officeDocument/2006/relationships" xmlns:p="http://schemas.openxmlformats.org/presentationml/2006/main">
  <p:tag name="THINKCELLSHAPEDONOTDELETE" val="tUFcIJPX28AzpGzTes9wZWg"/>
</p:tagLst>
</file>

<file path=ppt/tags/tag1662.xml><?xml version="1.0" encoding="utf-8"?>
<p:tagLst xmlns:a="http://schemas.openxmlformats.org/drawingml/2006/main" xmlns:r="http://schemas.openxmlformats.org/officeDocument/2006/relationships" xmlns:p="http://schemas.openxmlformats.org/presentationml/2006/main">
  <p:tag name="THINKCELLSHAPEDONOTDELETE" val="t5PDJXbzw2Jft4gvHrMEJdQ"/>
</p:tagLst>
</file>

<file path=ppt/tags/tag1663.xml><?xml version="1.0" encoding="utf-8"?>
<p:tagLst xmlns:a="http://schemas.openxmlformats.org/drawingml/2006/main" xmlns:r="http://schemas.openxmlformats.org/officeDocument/2006/relationships" xmlns:p="http://schemas.openxmlformats.org/presentationml/2006/main">
  <p:tag name="THINKCELLSHAPEDONOTDELETE" val="tVECHs0k_Wr7pcGcI9Hhh.Q"/>
</p:tagLst>
</file>

<file path=ppt/tags/tag1664.xml><?xml version="1.0" encoding="utf-8"?>
<p:tagLst xmlns:a="http://schemas.openxmlformats.org/drawingml/2006/main" xmlns:r="http://schemas.openxmlformats.org/officeDocument/2006/relationships" xmlns:p="http://schemas.openxmlformats.org/presentationml/2006/main">
  <p:tag name="THINKCELLSHAPEDONOTDELETE" val="tX0aarl8F9xVeG3Pw5ekuSw"/>
</p:tagLst>
</file>

<file path=ppt/tags/tag1665.xml><?xml version="1.0" encoding="utf-8"?>
<p:tagLst xmlns:a="http://schemas.openxmlformats.org/drawingml/2006/main" xmlns:r="http://schemas.openxmlformats.org/officeDocument/2006/relationships" xmlns:p="http://schemas.openxmlformats.org/presentationml/2006/main">
  <p:tag name="THINKCELLSHAPEDONOTDELETE" val="tlmjrMyplrO_nLMmfDCSJBw"/>
</p:tagLst>
</file>

<file path=ppt/tags/tag1666.xml><?xml version="1.0" encoding="utf-8"?>
<p:tagLst xmlns:a="http://schemas.openxmlformats.org/drawingml/2006/main" xmlns:r="http://schemas.openxmlformats.org/officeDocument/2006/relationships" xmlns:p="http://schemas.openxmlformats.org/presentationml/2006/main">
  <p:tag name="THINKCELLSHAPEDONOTDELETE" val="t5Ob6q_SM0Ue7kczQrSp11w"/>
</p:tagLst>
</file>

<file path=ppt/tags/tag1667.xml><?xml version="1.0" encoding="utf-8"?>
<p:tagLst xmlns:a="http://schemas.openxmlformats.org/drawingml/2006/main" xmlns:r="http://schemas.openxmlformats.org/officeDocument/2006/relationships" xmlns:p="http://schemas.openxmlformats.org/presentationml/2006/main">
  <p:tag name="THINKCELLSHAPEDONOTDELETE" val="t5lyWZ7LwyJ120vY0zTedUw"/>
</p:tagLst>
</file>

<file path=ppt/tags/tag1668.xml><?xml version="1.0" encoding="utf-8"?>
<p:tagLst xmlns:a="http://schemas.openxmlformats.org/drawingml/2006/main" xmlns:r="http://schemas.openxmlformats.org/officeDocument/2006/relationships" xmlns:p="http://schemas.openxmlformats.org/presentationml/2006/main">
  <p:tag name="THINKCELLSHAPEDONOTDELETE" val="tZMJXbhdz0SlhYF.KKb4UYQ"/>
</p:tagLst>
</file>

<file path=ppt/tags/tag1669.xml><?xml version="1.0" encoding="utf-8"?>
<p:tagLst xmlns:a="http://schemas.openxmlformats.org/drawingml/2006/main" xmlns:r="http://schemas.openxmlformats.org/officeDocument/2006/relationships" xmlns:p="http://schemas.openxmlformats.org/presentationml/2006/main">
  <p:tag name="THINKCELLSHAPEDONOTDELETE" val="twcSoPTnwrs64nOad6PwCMg"/>
</p:tagLst>
</file>

<file path=ppt/tags/tag167.xml><?xml version="1.0" encoding="utf-8"?>
<p:tagLst xmlns:a="http://schemas.openxmlformats.org/drawingml/2006/main" xmlns:r="http://schemas.openxmlformats.org/officeDocument/2006/relationships" xmlns:p="http://schemas.openxmlformats.org/presentationml/2006/main">
  <p:tag name="ANGLE" val="3"/>
</p:tagLst>
</file>

<file path=ppt/tags/tag1670.xml><?xml version="1.0" encoding="utf-8"?>
<p:tagLst xmlns:a="http://schemas.openxmlformats.org/drawingml/2006/main" xmlns:r="http://schemas.openxmlformats.org/officeDocument/2006/relationships" xmlns:p="http://schemas.openxmlformats.org/presentationml/2006/main">
  <p:tag name="THINKCELLSHAPEDONOTDELETE" val="tRDHgi0M0JrqNiybo1LWjzQ"/>
</p:tagLst>
</file>

<file path=ppt/tags/tag1671.xml><?xml version="1.0" encoding="utf-8"?>
<p:tagLst xmlns:a="http://schemas.openxmlformats.org/drawingml/2006/main" xmlns:r="http://schemas.openxmlformats.org/officeDocument/2006/relationships" xmlns:p="http://schemas.openxmlformats.org/presentationml/2006/main">
  <p:tag name="THINKCELLSHAPEDONOTDELETE" val="tJOnCuGYMkdyAzs.cIsOJ2Q"/>
</p:tagLst>
</file>

<file path=ppt/tags/tag1672.xml><?xml version="1.0" encoding="utf-8"?>
<p:tagLst xmlns:a="http://schemas.openxmlformats.org/drawingml/2006/main" xmlns:r="http://schemas.openxmlformats.org/officeDocument/2006/relationships" xmlns:p="http://schemas.openxmlformats.org/presentationml/2006/main">
  <p:tag name="THINKCELLSHAPEDONOTDELETE" val="tZYhx.uDYp_aI_h8T7Rs39w"/>
</p:tagLst>
</file>

<file path=ppt/tags/tag1673.xml><?xml version="1.0" encoding="utf-8"?>
<p:tagLst xmlns:a="http://schemas.openxmlformats.org/drawingml/2006/main" xmlns:r="http://schemas.openxmlformats.org/officeDocument/2006/relationships" xmlns:p="http://schemas.openxmlformats.org/presentationml/2006/main">
  <p:tag name="THINKCELLSHAPEDONOTDELETE" val="tVSSQkgHn8AcDcqFcyCY8rg"/>
</p:tagLst>
</file>

<file path=ppt/tags/tag1674.xml><?xml version="1.0" encoding="utf-8"?>
<p:tagLst xmlns:a="http://schemas.openxmlformats.org/drawingml/2006/main" xmlns:r="http://schemas.openxmlformats.org/officeDocument/2006/relationships" xmlns:p="http://schemas.openxmlformats.org/presentationml/2006/main">
  <p:tag name="THINKCELLSHAPEDONOTDELETE" val="tm.fWH42OChozEG17CZrzww"/>
</p:tagLst>
</file>

<file path=ppt/tags/tag1675.xml><?xml version="1.0" encoding="utf-8"?>
<p:tagLst xmlns:a="http://schemas.openxmlformats.org/drawingml/2006/main" xmlns:r="http://schemas.openxmlformats.org/officeDocument/2006/relationships" xmlns:p="http://schemas.openxmlformats.org/presentationml/2006/main">
  <p:tag name="THINKCELLSHAPEDONOTDELETE" val="tys3ADtyzDwOPkAQPujwKbg"/>
</p:tagLst>
</file>

<file path=ppt/tags/tag1676.xml><?xml version="1.0" encoding="utf-8"?>
<p:tagLst xmlns:a="http://schemas.openxmlformats.org/drawingml/2006/main" xmlns:r="http://schemas.openxmlformats.org/officeDocument/2006/relationships" xmlns:p="http://schemas.openxmlformats.org/presentationml/2006/main">
  <p:tag name="THINKCELLSHAPEDONOTDELETE" val="tnTnPm.uGN4q.wRcfAnUmiw"/>
</p:tagLst>
</file>

<file path=ppt/tags/tag1677.xml><?xml version="1.0" encoding="utf-8"?>
<p:tagLst xmlns:a="http://schemas.openxmlformats.org/drawingml/2006/main" xmlns:r="http://schemas.openxmlformats.org/officeDocument/2006/relationships" xmlns:p="http://schemas.openxmlformats.org/presentationml/2006/main">
  <p:tag name="THINKCELLSHAPEDONOTDELETE" val="tt7IYlkLBHQkOQcaneMW.rA"/>
</p:tagLst>
</file>

<file path=ppt/tags/tag1678.xml><?xml version="1.0" encoding="utf-8"?>
<p:tagLst xmlns:a="http://schemas.openxmlformats.org/drawingml/2006/main" xmlns:r="http://schemas.openxmlformats.org/officeDocument/2006/relationships" xmlns:p="http://schemas.openxmlformats.org/presentationml/2006/main">
  <p:tag name="THINKCELLSHAPEDONOTDELETE" val="tHgl4TcMp5uLYb_B1Q4qNfQ"/>
</p:tagLst>
</file>

<file path=ppt/tags/tag1679.xml><?xml version="1.0" encoding="utf-8"?>
<p:tagLst xmlns:a="http://schemas.openxmlformats.org/drawingml/2006/main" xmlns:r="http://schemas.openxmlformats.org/officeDocument/2006/relationships" xmlns:p="http://schemas.openxmlformats.org/presentationml/2006/main">
  <p:tag name="THINKCELLSHAPEDONOTDELETE" val="t3KMnY6u2Vs69eblbbu0N2w"/>
</p:tagLst>
</file>

<file path=ppt/tags/tag168.xml><?xml version="1.0" encoding="utf-8"?>
<p:tagLst xmlns:a="http://schemas.openxmlformats.org/drawingml/2006/main" xmlns:r="http://schemas.openxmlformats.org/officeDocument/2006/relationships" xmlns:p="http://schemas.openxmlformats.org/presentationml/2006/main">
  <p:tag name="ANGLE" val="2"/>
</p:tagLst>
</file>

<file path=ppt/tags/tag1680.xml><?xml version="1.0" encoding="utf-8"?>
<p:tagLst xmlns:a="http://schemas.openxmlformats.org/drawingml/2006/main" xmlns:r="http://schemas.openxmlformats.org/officeDocument/2006/relationships" xmlns:p="http://schemas.openxmlformats.org/presentationml/2006/main">
  <p:tag name="THINKCELLSHAPEDONOTDELETE" val="tIbQjYh2Kmygy8g0CRrGugA"/>
</p:tagLst>
</file>

<file path=ppt/tags/tag1681.xml><?xml version="1.0" encoding="utf-8"?>
<p:tagLst xmlns:a="http://schemas.openxmlformats.org/drawingml/2006/main" xmlns:r="http://schemas.openxmlformats.org/officeDocument/2006/relationships" xmlns:p="http://schemas.openxmlformats.org/presentationml/2006/main">
  <p:tag name="THINKCELLSHAPEDONOTDELETE" val="tSbwM8n.8NMI1q1oguAapvA"/>
</p:tagLst>
</file>

<file path=ppt/tags/tag1682.xml><?xml version="1.0" encoding="utf-8"?>
<p:tagLst xmlns:a="http://schemas.openxmlformats.org/drawingml/2006/main" xmlns:r="http://schemas.openxmlformats.org/officeDocument/2006/relationships" xmlns:p="http://schemas.openxmlformats.org/presentationml/2006/main">
  <p:tag name="THINKCELLSHAPEDONOTDELETE" val="tLF8FzFjGA5MyDxbKMFZnJA"/>
</p:tagLst>
</file>

<file path=ppt/tags/tag1683.xml><?xml version="1.0" encoding="utf-8"?>
<p:tagLst xmlns:a="http://schemas.openxmlformats.org/drawingml/2006/main" xmlns:r="http://schemas.openxmlformats.org/officeDocument/2006/relationships" xmlns:p="http://schemas.openxmlformats.org/presentationml/2006/main">
  <p:tag name="THINKCELLSHAPEDONOTDELETE" val="tGd8EgkWCEFOjhmVhUM69Lg"/>
</p:tagLst>
</file>

<file path=ppt/tags/tag1684.xml><?xml version="1.0" encoding="utf-8"?>
<p:tagLst xmlns:a="http://schemas.openxmlformats.org/drawingml/2006/main" xmlns:r="http://schemas.openxmlformats.org/officeDocument/2006/relationships" xmlns:p="http://schemas.openxmlformats.org/presentationml/2006/main">
  <p:tag name="THINKCELLSHAPEDONOTDELETE" val="tN.y3MjH7RwjVYheoKLq9XA"/>
</p:tagLst>
</file>

<file path=ppt/tags/tag1685.xml><?xml version="1.0" encoding="utf-8"?>
<p:tagLst xmlns:a="http://schemas.openxmlformats.org/drawingml/2006/main" xmlns:r="http://schemas.openxmlformats.org/officeDocument/2006/relationships" xmlns:p="http://schemas.openxmlformats.org/presentationml/2006/main">
  <p:tag name="THINKCELLSHAPEDONOTDELETE" val="t.kSgND5YgX2khQ32KsM7Gw"/>
</p:tagLst>
</file>

<file path=ppt/tags/tag1686.xml><?xml version="1.0" encoding="utf-8"?>
<p:tagLst xmlns:a="http://schemas.openxmlformats.org/drawingml/2006/main" xmlns:r="http://schemas.openxmlformats.org/officeDocument/2006/relationships" xmlns:p="http://schemas.openxmlformats.org/presentationml/2006/main">
  <p:tag name="THINKCELLSHAPEDONOTDELETE" val="tJcx9XpzIBMc.zqa3nBEb2w"/>
</p:tagLst>
</file>

<file path=ppt/tags/tag1687.xml><?xml version="1.0" encoding="utf-8"?>
<p:tagLst xmlns:a="http://schemas.openxmlformats.org/drawingml/2006/main" xmlns:r="http://schemas.openxmlformats.org/officeDocument/2006/relationships" xmlns:p="http://schemas.openxmlformats.org/presentationml/2006/main">
  <p:tag name="THINKCELLSHAPEDONOTDELETE" val="tVVbwq6pP.5qQBH3FeO2P7g"/>
</p:tagLst>
</file>

<file path=ppt/tags/tag1688.xml><?xml version="1.0" encoding="utf-8"?>
<p:tagLst xmlns:a="http://schemas.openxmlformats.org/drawingml/2006/main" xmlns:r="http://schemas.openxmlformats.org/officeDocument/2006/relationships" xmlns:p="http://schemas.openxmlformats.org/presentationml/2006/main">
  <p:tag name="THINKCELLSHAPEDONOTDELETE" val="tq_2HM6VrJEK9hhJXnb1Nzw"/>
</p:tagLst>
</file>

<file path=ppt/tags/tag1689.xml><?xml version="1.0" encoding="utf-8"?>
<p:tagLst xmlns:a="http://schemas.openxmlformats.org/drawingml/2006/main" xmlns:r="http://schemas.openxmlformats.org/officeDocument/2006/relationships" xmlns:p="http://schemas.openxmlformats.org/presentationml/2006/main">
  <p:tag name="THINKCELLSHAPEDONOTDELETE" val="tlAcUpFQZ7lMrOO6QMSGxOA"/>
</p:tagLst>
</file>

<file path=ppt/tags/tag169.xml><?xml version="1.0" encoding="utf-8"?>
<p:tagLst xmlns:a="http://schemas.openxmlformats.org/drawingml/2006/main" xmlns:r="http://schemas.openxmlformats.org/officeDocument/2006/relationships" xmlns:p="http://schemas.openxmlformats.org/presentationml/2006/main">
  <p:tag name="ANGLE" val="2"/>
</p:tagLst>
</file>

<file path=ppt/tags/tag1690.xml><?xml version="1.0" encoding="utf-8"?>
<p:tagLst xmlns:a="http://schemas.openxmlformats.org/drawingml/2006/main" xmlns:r="http://schemas.openxmlformats.org/officeDocument/2006/relationships" xmlns:p="http://schemas.openxmlformats.org/presentationml/2006/main">
  <p:tag name="THINKCELLSHAPEDONOTDELETE" val="tcwqj9wHbhn.fdZvPPy2K3A"/>
</p:tagLst>
</file>

<file path=ppt/tags/tag1691.xml><?xml version="1.0" encoding="utf-8"?>
<p:tagLst xmlns:a="http://schemas.openxmlformats.org/drawingml/2006/main" xmlns:r="http://schemas.openxmlformats.org/officeDocument/2006/relationships" xmlns:p="http://schemas.openxmlformats.org/presentationml/2006/main">
  <p:tag name="THINKCELLSHAPEDONOTDELETE" val="t4Iy4f0sxV95XwRBtc2e_QQ"/>
</p:tagLst>
</file>

<file path=ppt/tags/tag1692.xml><?xml version="1.0" encoding="utf-8"?>
<p:tagLst xmlns:a="http://schemas.openxmlformats.org/drawingml/2006/main" xmlns:r="http://schemas.openxmlformats.org/officeDocument/2006/relationships" xmlns:p="http://schemas.openxmlformats.org/presentationml/2006/main">
  <p:tag name="THINKCELLSHAPEDONOTDELETE" val="t2CmPrVcE1SRauu9zAgGa3A"/>
</p:tagLst>
</file>

<file path=ppt/tags/tag1693.xml><?xml version="1.0" encoding="utf-8"?>
<p:tagLst xmlns:a="http://schemas.openxmlformats.org/drawingml/2006/main" xmlns:r="http://schemas.openxmlformats.org/officeDocument/2006/relationships" xmlns:p="http://schemas.openxmlformats.org/presentationml/2006/main">
  <p:tag name="THINKCELLSHAPEDONOTDELETE" val="t.Kh.2Q1pX6zGS78tiWJdBA"/>
</p:tagLst>
</file>

<file path=ppt/tags/tag1694.xml><?xml version="1.0" encoding="utf-8"?>
<p:tagLst xmlns:a="http://schemas.openxmlformats.org/drawingml/2006/main" xmlns:r="http://schemas.openxmlformats.org/officeDocument/2006/relationships" xmlns:p="http://schemas.openxmlformats.org/presentationml/2006/main">
  <p:tag name="THINKCELLSHAPEDONOTDELETE" val="t1G1bVQIAX2.3orXiN1vebw"/>
</p:tagLst>
</file>

<file path=ppt/tags/tag1695.xml><?xml version="1.0" encoding="utf-8"?>
<p:tagLst xmlns:a="http://schemas.openxmlformats.org/drawingml/2006/main" xmlns:r="http://schemas.openxmlformats.org/officeDocument/2006/relationships" xmlns:p="http://schemas.openxmlformats.org/presentationml/2006/main">
  <p:tag name="THINKCELLSHAPEDONOTDELETE" val="tB5sAs1cK8h6BQwwvLYqVqQ"/>
</p:tagLst>
</file>

<file path=ppt/tags/tag1696.xml><?xml version="1.0" encoding="utf-8"?>
<p:tagLst xmlns:a="http://schemas.openxmlformats.org/drawingml/2006/main" xmlns:r="http://schemas.openxmlformats.org/officeDocument/2006/relationships" xmlns:p="http://schemas.openxmlformats.org/presentationml/2006/main">
  <p:tag name="THINKCELLSHAPEDONOTDELETE" val="tkkDBRhUFnVW.6OIPUZdMvA"/>
</p:tagLst>
</file>

<file path=ppt/tags/tag1697.xml><?xml version="1.0" encoding="utf-8"?>
<p:tagLst xmlns:a="http://schemas.openxmlformats.org/drawingml/2006/main" xmlns:r="http://schemas.openxmlformats.org/officeDocument/2006/relationships" xmlns:p="http://schemas.openxmlformats.org/presentationml/2006/main">
  <p:tag name="THINKCELLSHAPEDONOTDELETE" val="tYeBsJyY6t99_1UmwO_pIFw"/>
</p:tagLst>
</file>

<file path=ppt/tags/tag1698.xml><?xml version="1.0" encoding="utf-8"?>
<p:tagLst xmlns:a="http://schemas.openxmlformats.org/drawingml/2006/main" xmlns:r="http://schemas.openxmlformats.org/officeDocument/2006/relationships" xmlns:p="http://schemas.openxmlformats.org/presentationml/2006/main">
  <p:tag name="THINKCELLSHAPEDONOTDELETE" val="te6mvEVYqlN_Nj2PKE8GJzA"/>
</p:tagLst>
</file>

<file path=ppt/tags/tag1699.xml><?xml version="1.0" encoding="utf-8"?>
<p:tagLst xmlns:a="http://schemas.openxmlformats.org/drawingml/2006/main" xmlns:r="http://schemas.openxmlformats.org/officeDocument/2006/relationships" xmlns:p="http://schemas.openxmlformats.org/presentationml/2006/main">
  <p:tag name="THINKCELLSHAPEDONOTDELETE" val="tTyeLKeWu6Wo.klzI0Ljlcw"/>
</p:tagLst>
</file>

<file path=ppt/tags/tag17.xml><?xml version="1.0" encoding="utf-8"?>
<p:tagLst xmlns:a="http://schemas.openxmlformats.org/drawingml/2006/main" xmlns:r="http://schemas.openxmlformats.org/officeDocument/2006/relationships" xmlns:p="http://schemas.openxmlformats.org/presentationml/2006/main">
  <p:tag name="ANGLE" val="3"/>
</p:tagLst>
</file>

<file path=ppt/tags/tag170.xml><?xml version="1.0" encoding="utf-8"?>
<p:tagLst xmlns:a="http://schemas.openxmlformats.org/drawingml/2006/main" xmlns:r="http://schemas.openxmlformats.org/officeDocument/2006/relationships" xmlns:p="http://schemas.openxmlformats.org/presentationml/2006/main">
  <p:tag name="ANGLE" val="1"/>
</p:tagLst>
</file>

<file path=ppt/tags/tag1700.xml><?xml version="1.0" encoding="utf-8"?>
<p:tagLst xmlns:a="http://schemas.openxmlformats.org/drawingml/2006/main" xmlns:r="http://schemas.openxmlformats.org/officeDocument/2006/relationships" xmlns:p="http://schemas.openxmlformats.org/presentationml/2006/main">
  <p:tag name="THINKCELLSHAPEDONOTDELETE" val="tW5gpiFsGke9XAdHwTnViWQ"/>
</p:tagLst>
</file>

<file path=ppt/tags/tag1701.xml><?xml version="1.0" encoding="utf-8"?>
<p:tagLst xmlns:a="http://schemas.openxmlformats.org/drawingml/2006/main" xmlns:r="http://schemas.openxmlformats.org/officeDocument/2006/relationships" xmlns:p="http://schemas.openxmlformats.org/presentationml/2006/main">
  <p:tag name="THINKCELLSHAPEDONOTDELETE" val="tR_IewR5hhnMBl8G9.yAYJg"/>
</p:tagLst>
</file>

<file path=ppt/tags/tag1702.xml><?xml version="1.0" encoding="utf-8"?>
<p:tagLst xmlns:a="http://schemas.openxmlformats.org/drawingml/2006/main" xmlns:r="http://schemas.openxmlformats.org/officeDocument/2006/relationships" xmlns:p="http://schemas.openxmlformats.org/presentationml/2006/main">
  <p:tag name="THINKCELLSHAPEDONOTDELETE" val="tT2yuU55cDuQ3wpwT4xFxMA"/>
</p:tagLst>
</file>

<file path=ppt/tags/tag1703.xml><?xml version="1.0" encoding="utf-8"?>
<p:tagLst xmlns:a="http://schemas.openxmlformats.org/drawingml/2006/main" xmlns:r="http://schemas.openxmlformats.org/officeDocument/2006/relationships" xmlns:p="http://schemas.openxmlformats.org/presentationml/2006/main">
  <p:tag name="THINKCELLSHAPEDONOTDELETE" val="tohCMqJHMVKltEe0zGYQD2A"/>
</p:tagLst>
</file>

<file path=ppt/tags/tag1704.xml><?xml version="1.0" encoding="utf-8"?>
<p:tagLst xmlns:a="http://schemas.openxmlformats.org/drawingml/2006/main" xmlns:r="http://schemas.openxmlformats.org/officeDocument/2006/relationships" xmlns:p="http://schemas.openxmlformats.org/presentationml/2006/main">
  <p:tag name="THINKCELLSHAPEDONOTDELETE" val="tHrcw8oixk39VuCneWlOcIQ"/>
</p:tagLst>
</file>

<file path=ppt/tags/tag1705.xml><?xml version="1.0" encoding="utf-8"?>
<p:tagLst xmlns:a="http://schemas.openxmlformats.org/drawingml/2006/main" xmlns:r="http://schemas.openxmlformats.org/officeDocument/2006/relationships" xmlns:p="http://schemas.openxmlformats.org/presentationml/2006/main">
  <p:tag name="THINKCELLSHAPEDONOTDELETE" val="tb5kmqRIY2knDObwU5.Ix5w"/>
</p:tagLst>
</file>

<file path=ppt/tags/tag1706.xml><?xml version="1.0" encoding="utf-8"?>
<p:tagLst xmlns:a="http://schemas.openxmlformats.org/drawingml/2006/main" xmlns:r="http://schemas.openxmlformats.org/officeDocument/2006/relationships" xmlns:p="http://schemas.openxmlformats.org/presentationml/2006/main">
  <p:tag name="THINKCELLSHAPEDONOTDELETE" val="t7A4YqRJItkeXYx3fEJEujg"/>
</p:tagLst>
</file>

<file path=ppt/tags/tag1707.xml><?xml version="1.0" encoding="utf-8"?>
<p:tagLst xmlns:a="http://schemas.openxmlformats.org/drawingml/2006/main" xmlns:r="http://schemas.openxmlformats.org/officeDocument/2006/relationships" xmlns:p="http://schemas.openxmlformats.org/presentationml/2006/main">
  <p:tag name="THINKCELLSHAPEDONOTDELETE" val="tNgctaFaSNBhu9aUUeX2wDg"/>
</p:tagLst>
</file>

<file path=ppt/tags/tag1708.xml><?xml version="1.0" encoding="utf-8"?>
<p:tagLst xmlns:a="http://schemas.openxmlformats.org/drawingml/2006/main" xmlns:r="http://schemas.openxmlformats.org/officeDocument/2006/relationships" xmlns:p="http://schemas.openxmlformats.org/presentationml/2006/main">
  <p:tag name="THINKCELLSHAPEDONOTDELETE" val="tfXxs7oO4Yw82H0vIowyfTw"/>
</p:tagLst>
</file>

<file path=ppt/tags/tag1709.xml><?xml version="1.0" encoding="utf-8"?>
<p:tagLst xmlns:a="http://schemas.openxmlformats.org/drawingml/2006/main" xmlns:r="http://schemas.openxmlformats.org/officeDocument/2006/relationships" xmlns:p="http://schemas.openxmlformats.org/presentationml/2006/main">
  <p:tag name="THINKCELLSHAPEDONOTDELETE" val="ta4AKXc7qHMq6yEqgU_ncYQ"/>
</p:tagLst>
</file>

<file path=ppt/tags/tag171.xml><?xml version="1.0" encoding="utf-8"?>
<p:tagLst xmlns:a="http://schemas.openxmlformats.org/drawingml/2006/main" xmlns:r="http://schemas.openxmlformats.org/officeDocument/2006/relationships" xmlns:p="http://schemas.openxmlformats.org/presentationml/2006/main">
  <p:tag name="ANGLE" val="1"/>
</p:tagLst>
</file>

<file path=ppt/tags/tag1710.xml><?xml version="1.0" encoding="utf-8"?>
<p:tagLst xmlns:a="http://schemas.openxmlformats.org/drawingml/2006/main" xmlns:r="http://schemas.openxmlformats.org/officeDocument/2006/relationships" xmlns:p="http://schemas.openxmlformats.org/presentationml/2006/main">
  <p:tag name="THINKCELLSHAPEDONOTDELETE" val="tXA10kip7j4UD3KhkXXpRcA"/>
</p:tagLst>
</file>

<file path=ppt/tags/tag1711.xml><?xml version="1.0" encoding="utf-8"?>
<p:tagLst xmlns:a="http://schemas.openxmlformats.org/drawingml/2006/main" xmlns:r="http://schemas.openxmlformats.org/officeDocument/2006/relationships" xmlns:p="http://schemas.openxmlformats.org/presentationml/2006/main">
  <p:tag name="THINKCELLSHAPEDONOTDELETE" val="tlkyYx9XvRdjF73HCtGTWWw"/>
</p:tagLst>
</file>

<file path=ppt/tags/tag1712.xml><?xml version="1.0" encoding="utf-8"?>
<p:tagLst xmlns:a="http://schemas.openxmlformats.org/drawingml/2006/main" xmlns:r="http://schemas.openxmlformats.org/officeDocument/2006/relationships" xmlns:p="http://schemas.openxmlformats.org/presentationml/2006/main">
  <p:tag name="THINKCELLSHAPEDONOTDELETE" val="t4xG1hO6fMpsWZeOcroXh2A"/>
</p:tagLst>
</file>

<file path=ppt/tags/tag1713.xml><?xml version="1.0" encoding="utf-8"?>
<p:tagLst xmlns:a="http://schemas.openxmlformats.org/drawingml/2006/main" xmlns:r="http://schemas.openxmlformats.org/officeDocument/2006/relationships" xmlns:p="http://schemas.openxmlformats.org/presentationml/2006/main">
  <p:tag name="THINKCELLSHAPEDONOTDELETE" val="toRYh04_DZvbwRsBQvLKeeA"/>
</p:tagLst>
</file>

<file path=ppt/tags/tag1714.xml><?xml version="1.0" encoding="utf-8"?>
<p:tagLst xmlns:a="http://schemas.openxmlformats.org/drawingml/2006/main" xmlns:r="http://schemas.openxmlformats.org/officeDocument/2006/relationships" xmlns:p="http://schemas.openxmlformats.org/presentationml/2006/main">
  <p:tag name="THINKCELLSHAPEDONOTDELETE" val="t3ar4GaYUm_ALcQK7RRfWvw"/>
</p:tagLst>
</file>

<file path=ppt/tags/tag1715.xml><?xml version="1.0" encoding="utf-8"?>
<p:tagLst xmlns:a="http://schemas.openxmlformats.org/drawingml/2006/main" xmlns:r="http://schemas.openxmlformats.org/officeDocument/2006/relationships" xmlns:p="http://schemas.openxmlformats.org/presentationml/2006/main">
  <p:tag name="THINKCELLSHAPEDONOTDELETE" val="tLkCCjQ2MR72JfXqg8DRkoQ"/>
</p:tagLst>
</file>

<file path=ppt/tags/tag1716.xml><?xml version="1.0" encoding="utf-8"?>
<p:tagLst xmlns:a="http://schemas.openxmlformats.org/drawingml/2006/main" xmlns:r="http://schemas.openxmlformats.org/officeDocument/2006/relationships" xmlns:p="http://schemas.openxmlformats.org/presentationml/2006/main">
  <p:tag name="THINKCELLSHAPEDONOTDELETE" val="taNn5VLbNOh_R6kbGos92hA"/>
</p:tagLst>
</file>

<file path=ppt/tags/tag1717.xml><?xml version="1.0" encoding="utf-8"?>
<p:tagLst xmlns:a="http://schemas.openxmlformats.org/drawingml/2006/main" xmlns:r="http://schemas.openxmlformats.org/officeDocument/2006/relationships" xmlns:p="http://schemas.openxmlformats.org/presentationml/2006/main">
  <p:tag name="THINKCELLSHAPEDONOTDELETE" val="t.rUR_aoiez7gnYnEOZUkEg"/>
</p:tagLst>
</file>

<file path=ppt/tags/tag1718.xml><?xml version="1.0" encoding="utf-8"?>
<p:tagLst xmlns:a="http://schemas.openxmlformats.org/drawingml/2006/main" xmlns:r="http://schemas.openxmlformats.org/officeDocument/2006/relationships" xmlns:p="http://schemas.openxmlformats.org/presentationml/2006/main">
  <p:tag name="THINKCELLSHAPEDONOTDELETE" val="tKktvlhAWY2GdqLMInMajAA"/>
</p:tagLst>
</file>

<file path=ppt/tags/tag1719.xml><?xml version="1.0" encoding="utf-8"?>
<p:tagLst xmlns:a="http://schemas.openxmlformats.org/drawingml/2006/main" xmlns:r="http://schemas.openxmlformats.org/officeDocument/2006/relationships" xmlns:p="http://schemas.openxmlformats.org/presentationml/2006/main">
  <p:tag name="THINKCELLSHAPEDONOTDELETE" val="tqFZPziBPB5hJ9gRSqdXVl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0.xml><?xml version="1.0" encoding="utf-8"?>
<p:tagLst xmlns:a="http://schemas.openxmlformats.org/drawingml/2006/main" xmlns:r="http://schemas.openxmlformats.org/officeDocument/2006/relationships" xmlns:p="http://schemas.openxmlformats.org/presentationml/2006/main">
  <p:tag name="THINKCELLSHAPEDONOTDELETE" val="tJQVAYvAKNGeixxKiebhplQ"/>
</p:tagLst>
</file>

<file path=ppt/tags/tag1721.xml><?xml version="1.0" encoding="utf-8"?>
<p:tagLst xmlns:a="http://schemas.openxmlformats.org/drawingml/2006/main" xmlns:r="http://schemas.openxmlformats.org/officeDocument/2006/relationships" xmlns:p="http://schemas.openxmlformats.org/presentationml/2006/main">
  <p:tag name="THINKCELLSHAPEDONOTDELETE" val="tBnjkRql_Gk3AcYymKPv3Kw"/>
</p:tagLst>
</file>

<file path=ppt/tags/tag1722.xml><?xml version="1.0" encoding="utf-8"?>
<p:tagLst xmlns:a="http://schemas.openxmlformats.org/drawingml/2006/main" xmlns:r="http://schemas.openxmlformats.org/officeDocument/2006/relationships" xmlns:p="http://schemas.openxmlformats.org/presentationml/2006/main">
  <p:tag name="THINKCELLSHAPEDONOTDELETE" val="t8s.wNJYq_sB64pr4Shdqbg"/>
</p:tagLst>
</file>

<file path=ppt/tags/tag1723.xml><?xml version="1.0" encoding="utf-8"?>
<p:tagLst xmlns:a="http://schemas.openxmlformats.org/drawingml/2006/main" xmlns:r="http://schemas.openxmlformats.org/officeDocument/2006/relationships" xmlns:p="http://schemas.openxmlformats.org/presentationml/2006/main">
  <p:tag name="THINKCELLSHAPEDONOTDELETE" val="t0YtvYIxhMGQkXpx_.KlJAA"/>
</p:tagLst>
</file>

<file path=ppt/tags/tag1724.xml><?xml version="1.0" encoding="utf-8"?>
<p:tagLst xmlns:a="http://schemas.openxmlformats.org/drawingml/2006/main" xmlns:r="http://schemas.openxmlformats.org/officeDocument/2006/relationships" xmlns:p="http://schemas.openxmlformats.org/presentationml/2006/main">
  <p:tag name="THINKCELLSHAPEDONOTDELETE" val="t1HFwCZ7nLGAtQhV0BitZFQ"/>
</p:tagLst>
</file>

<file path=ppt/tags/tag1725.xml><?xml version="1.0" encoding="utf-8"?>
<p:tagLst xmlns:a="http://schemas.openxmlformats.org/drawingml/2006/main" xmlns:r="http://schemas.openxmlformats.org/officeDocument/2006/relationships" xmlns:p="http://schemas.openxmlformats.org/presentationml/2006/main">
  <p:tag name="THINKCELLSHAPEDONOTDELETE" val="twBTEDPOqfHf9QXa8fz33Cw"/>
</p:tagLst>
</file>

<file path=ppt/tags/tag1726.xml><?xml version="1.0" encoding="utf-8"?>
<p:tagLst xmlns:a="http://schemas.openxmlformats.org/drawingml/2006/main" xmlns:r="http://schemas.openxmlformats.org/officeDocument/2006/relationships" xmlns:p="http://schemas.openxmlformats.org/presentationml/2006/main">
  <p:tag name="THINKCELLSHAPEDONOTDELETE" val="t1AGegqgyrZ8OpbNr1iuVbw"/>
</p:tagLst>
</file>

<file path=ppt/tags/tag1727.xml><?xml version="1.0" encoding="utf-8"?>
<p:tagLst xmlns:a="http://schemas.openxmlformats.org/drawingml/2006/main" xmlns:r="http://schemas.openxmlformats.org/officeDocument/2006/relationships" xmlns:p="http://schemas.openxmlformats.org/presentationml/2006/main">
  <p:tag name="THINKCELLSHAPEDONOTDELETE" val="t6t4gW4z9t1Rb8lcgZIVQLw"/>
</p:tagLst>
</file>

<file path=ppt/tags/tag1728.xml><?xml version="1.0" encoding="utf-8"?>
<p:tagLst xmlns:a="http://schemas.openxmlformats.org/drawingml/2006/main" xmlns:r="http://schemas.openxmlformats.org/officeDocument/2006/relationships" xmlns:p="http://schemas.openxmlformats.org/presentationml/2006/main">
  <p:tag name="THINKCELLSHAPEDONOTDELETE" val="tvY8IwdMwoBklFXfqj24ehA"/>
</p:tagLst>
</file>

<file path=ppt/tags/tag1729.xml><?xml version="1.0" encoding="utf-8"?>
<p:tagLst xmlns:a="http://schemas.openxmlformats.org/drawingml/2006/main" xmlns:r="http://schemas.openxmlformats.org/officeDocument/2006/relationships" xmlns:p="http://schemas.openxmlformats.org/presentationml/2006/main">
  <p:tag name="THINKCELLSHAPEDONOTDELETE" val="tqNY6JzKuHpb8uandxNc1Ug"/>
</p:tagLst>
</file>

<file path=ppt/tags/tag17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30.xml><?xml version="1.0" encoding="utf-8"?>
<p:tagLst xmlns:a="http://schemas.openxmlformats.org/drawingml/2006/main" xmlns:r="http://schemas.openxmlformats.org/officeDocument/2006/relationships" xmlns:p="http://schemas.openxmlformats.org/presentationml/2006/main">
  <p:tag name="THINKCELLSHAPEDONOTDELETE" val="tjlH8gW1DW9ToPoSjM6yohg"/>
</p:tagLst>
</file>

<file path=ppt/tags/tag1731.xml><?xml version="1.0" encoding="utf-8"?>
<p:tagLst xmlns:a="http://schemas.openxmlformats.org/drawingml/2006/main" xmlns:r="http://schemas.openxmlformats.org/officeDocument/2006/relationships" xmlns:p="http://schemas.openxmlformats.org/presentationml/2006/main">
  <p:tag name="THINKCELLSHAPEDONOTDELETE" val="tfY6nfgVMwNXECfdGaqayjA"/>
</p:tagLst>
</file>

<file path=ppt/tags/tag1732.xml><?xml version="1.0" encoding="utf-8"?>
<p:tagLst xmlns:a="http://schemas.openxmlformats.org/drawingml/2006/main" xmlns:r="http://schemas.openxmlformats.org/officeDocument/2006/relationships" xmlns:p="http://schemas.openxmlformats.org/presentationml/2006/main">
  <p:tag name="THINKCELLSHAPEDONOTDELETE" val="tPeYMDTNZnmIwdCpc_UYOPQ"/>
</p:tagLst>
</file>

<file path=ppt/tags/tag1733.xml><?xml version="1.0" encoding="utf-8"?>
<p:tagLst xmlns:a="http://schemas.openxmlformats.org/drawingml/2006/main" xmlns:r="http://schemas.openxmlformats.org/officeDocument/2006/relationships" xmlns:p="http://schemas.openxmlformats.org/presentationml/2006/main">
  <p:tag name="THINKCELLSHAPEDONOTDELETE" val="t4tr1H.fjw3pzlZc0cY6c8w"/>
</p:tagLst>
</file>

<file path=ppt/tags/tag1734.xml><?xml version="1.0" encoding="utf-8"?>
<p:tagLst xmlns:a="http://schemas.openxmlformats.org/drawingml/2006/main" xmlns:r="http://schemas.openxmlformats.org/officeDocument/2006/relationships" xmlns:p="http://schemas.openxmlformats.org/presentationml/2006/main">
  <p:tag name="THINKCELLSHAPEDONOTDELETE" val="tUZsoE539DIGY3xC2Nt3jrw"/>
</p:tagLst>
</file>

<file path=ppt/tags/tag1735.xml><?xml version="1.0" encoding="utf-8"?>
<p:tagLst xmlns:a="http://schemas.openxmlformats.org/drawingml/2006/main" xmlns:r="http://schemas.openxmlformats.org/officeDocument/2006/relationships" xmlns:p="http://schemas.openxmlformats.org/presentationml/2006/main">
  <p:tag name="THINKCELLSHAPEDONOTDELETE" val="t8_gTakzMvdLWiyArzPKlwg"/>
</p:tagLst>
</file>

<file path=ppt/tags/tag1736.xml><?xml version="1.0" encoding="utf-8"?>
<p:tagLst xmlns:a="http://schemas.openxmlformats.org/drawingml/2006/main" xmlns:r="http://schemas.openxmlformats.org/officeDocument/2006/relationships" xmlns:p="http://schemas.openxmlformats.org/presentationml/2006/main">
  <p:tag name="THINKCELLSHAPEDONOTDELETE" val="tgrdWJVLNnh_s2pM.FLWYGg"/>
</p:tagLst>
</file>

<file path=ppt/tags/tag1737.xml><?xml version="1.0" encoding="utf-8"?>
<p:tagLst xmlns:a="http://schemas.openxmlformats.org/drawingml/2006/main" xmlns:r="http://schemas.openxmlformats.org/officeDocument/2006/relationships" xmlns:p="http://schemas.openxmlformats.org/presentationml/2006/main">
  <p:tag name="THINKCELLSHAPEDONOTDELETE" val="tNUdfj06uv4Fsi6Kgx7MCxA"/>
</p:tagLst>
</file>

<file path=ppt/tags/tag1738.xml><?xml version="1.0" encoding="utf-8"?>
<p:tagLst xmlns:a="http://schemas.openxmlformats.org/drawingml/2006/main" xmlns:r="http://schemas.openxmlformats.org/officeDocument/2006/relationships" xmlns:p="http://schemas.openxmlformats.org/presentationml/2006/main">
  <p:tag name="THINKCELLSHAPEDONOTDELETE" val="tXzZZYc63QiqHO45X9GGPVw"/>
</p:tagLst>
</file>

<file path=ppt/tags/tag1739.xml><?xml version="1.0" encoding="utf-8"?>
<p:tagLst xmlns:a="http://schemas.openxmlformats.org/drawingml/2006/main" xmlns:r="http://schemas.openxmlformats.org/officeDocument/2006/relationships" xmlns:p="http://schemas.openxmlformats.org/presentationml/2006/main">
  <p:tag name="THINKCELLSHAPEDONOTDELETE" val="tmiRtM3wpZKXJiqxO5sDC.w"/>
</p:tagLst>
</file>

<file path=ppt/tags/tag174.xml><?xml version="1.0" encoding="utf-8"?>
<p:tagLst xmlns:a="http://schemas.openxmlformats.org/drawingml/2006/main" xmlns:r="http://schemas.openxmlformats.org/officeDocument/2006/relationships" xmlns:p="http://schemas.openxmlformats.org/presentationml/2006/main">
  <p:tag name="SHAPENAME" val="Subtitle"/>
</p:tagLst>
</file>

<file path=ppt/tags/tag1740.xml><?xml version="1.0" encoding="utf-8"?>
<p:tagLst xmlns:a="http://schemas.openxmlformats.org/drawingml/2006/main" xmlns:r="http://schemas.openxmlformats.org/officeDocument/2006/relationships" xmlns:p="http://schemas.openxmlformats.org/presentationml/2006/main">
  <p:tag name="THINKCELLSHAPEDONOTDELETE" val="tw9O5RQVywXts9aYTpL0SDA"/>
</p:tagLst>
</file>

<file path=ppt/tags/tag1741.xml><?xml version="1.0" encoding="utf-8"?>
<p:tagLst xmlns:a="http://schemas.openxmlformats.org/drawingml/2006/main" xmlns:r="http://schemas.openxmlformats.org/officeDocument/2006/relationships" xmlns:p="http://schemas.openxmlformats.org/presentationml/2006/main">
  <p:tag name="THINKCELLSHAPEDONOTDELETE" val="tHAPGgGP6PBtzirHvHhxxQg"/>
</p:tagLst>
</file>

<file path=ppt/tags/tag1742.xml><?xml version="1.0" encoding="utf-8"?>
<p:tagLst xmlns:a="http://schemas.openxmlformats.org/drawingml/2006/main" xmlns:r="http://schemas.openxmlformats.org/officeDocument/2006/relationships" xmlns:p="http://schemas.openxmlformats.org/presentationml/2006/main">
  <p:tag name="THINKCELLSHAPEDONOTDELETE" val="tNQWNOwLQlQw9XSRaoMx3RA"/>
</p:tagLst>
</file>

<file path=ppt/tags/tag1743.xml><?xml version="1.0" encoding="utf-8"?>
<p:tagLst xmlns:a="http://schemas.openxmlformats.org/drawingml/2006/main" xmlns:r="http://schemas.openxmlformats.org/officeDocument/2006/relationships" xmlns:p="http://schemas.openxmlformats.org/presentationml/2006/main">
  <p:tag name="THINKCELLSHAPEDONOTDELETE" val="tZxjd0MtAsKfCby4Fa5Lh9Q"/>
</p:tagLst>
</file>

<file path=ppt/tags/tag1744.xml><?xml version="1.0" encoding="utf-8"?>
<p:tagLst xmlns:a="http://schemas.openxmlformats.org/drawingml/2006/main" xmlns:r="http://schemas.openxmlformats.org/officeDocument/2006/relationships" xmlns:p="http://schemas.openxmlformats.org/presentationml/2006/main">
  <p:tag name="THINKCELLSHAPEDONOTDELETE" val="tG4qHWD9UFk7i7JRABhleKA"/>
</p:tagLst>
</file>

<file path=ppt/tags/tag1745.xml><?xml version="1.0" encoding="utf-8"?>
<p:tagLst xmlns:a="http://schemas.openxmlformats.org/drawingml/2006/main" xmlns:r="http://schemas.openxmlformats.org/officeDocument/2006/relationships" xmlns:p="http://schemas.openxmlformats.org/presentationml/2006/main">
  <p:tag name="THINKCELLSHAPEDONOTDELETE" val="tGPLQWU9ZZuQO3stfGkha.g"/>
</p:tagLst>
</file>

<file path=ppt/tags/tag1746.xml><?xml version="1.0" encoding="utf-8"?>
<p:tagLst xmlns:a="http://schemas.openxmlformats.org/drawingml/2006/main" xmlns:r="http://schemas.openxmlformats.org/officeDocument/2006/relationships" xmlns:p="http://schemas.openxmlformats.org/presentationml/2006/main">
  <p:tag name="THINKCELLSHAPEDONOTDELETE" val="tl8hPjCasxlQ1qxcJ3zR_HQ"/>
</p:tagLst>
</file>

<file path=ppt/tags/tag1747.xml><?xml version="1.0" encoding="utf-8"?>
<p:tagLst xmlns:a="http://schemas.openxmlformats.org/drawingml/2006/main" xmlns:r="http://schemas.openxmlformats.org/officeDocument/2006/relationships" xmlns:p="http://schemas.openxmlformats.org/presentationml/2006/main">
  <p:tag name="THINKCELLSHAPEDONOTDELETE" val="tJzl6WwfqolaQH586dkJQJQ"/>
</p:tagLst>
</file>

<file path=ppt/tags/tag1748.xml><?xml version="1.0" encoding="utf-8"?>
<p:tagLst xmlns:a="http://schemas.openxmlformats.org/drawingml/2006/main" xmlns:r="http://schemas.openxmlformats.org/officeDocument/2006/relationships" xmlns:p="http://schemas.openxmlformats.org/presentationml/2006/main">
  <p:tag name="THINKCELLSHAPEDONOTDELETE" val="txT8q.k5KPn5gLdnKkP9Mog"/>
</p:tagLst>
</file>

<file path=ppt/tags/tag1749.xml><?xml version="1.0" encoding="utf-8"?>
<p:tagLst xmlns:a="http://schemas.openxmlformats.org/drawingml/2006/main" xmlns:r="http://schemas.openxmlformats.org/officeDocument/2006/relationships" xmlns:p="http://schemas.openxmlformats.org/presentationml/2006/main">
  <p:tag name="THINKCELLSHAPEDONOTDELETE" val="ts_nYCfYyRiMpLeiEfIWixQ"/>
</p:tagLst>
</file>

<file path=ppt/tags/tag175.xml><?xml version="1.0" encoding="utf-8"?>
<p:tagLst xmlns:a="http://schemas.openxmlformats.org/drawingml/2006/main" xmlns:r="http://schemas.openxmlformats.org/officeDocument/2006/relationships" xmlns:p="http://schemas.openxmlformats.org/presentationml/2006/main">
  <p:tag name="SHAPENAME" val="Title"/>
</p:tagLst>
</file>

<file path=ppt/tags/tag1750.xml><?xml version="1.0" encoding="utf-8"?>
<p:tagLst xmlns:a="http://schemas.openxmlformats.org/drawingml/2006/main" xmlns:r="http://schemas.openxmlformats.org/officeDocument/2006/relationships" xmlns:p="http://schemas.openxmlformats.org/presentationml/2006/main">
  <p:tag name="THINKCELLSHAPEDONOTDELETE" val="tHNLA2jg77o78KS81WXoBCQ"/>
</p:tagLst>
</file>

<file path=ppt/tags/tag1751.xml><?xml version="1.0" encoding="utf-8"?>
<p:tagLst xmlns:a="http://schemas.openxmlformats.org/drawingml/2006/main" xmlns:r="http://schemas.openxmlformats.org/officeDocument/2006/relationships" xmlns:p="http://schemas.openxmlformats.org/presentationml/2006/main">
  <p:tag name="THINKCELLSHAPEDONOTDELETE" val="tAL26pSuoGdEFFt2hYkBxdw"/>
</p:tagLst>
</file>

<file path=ppt/tags/tag1752.xml><?xml version="1.0" encoding="utf-8"?>
<p:tagLst xmlns:a="http://schemas.openxmlformats.org/drawingml/2006/main" xmlns:r="http://schemas.openxmlformats.org/officeDocument/2006/relationships" xmlns:p="http://schemas.openxmlformats.org/presentationml/2006/main">
  <p:tag name="THINKCELLSHAPEDONOTDELETE" val="tT4mS4mDKYQloBDCkxv.nYg"/>
</p:tagLst>
</file>

<file path=ppt/tags/tag1753.xml><?xml version="1.0" encoding="utf-8"?>
<p:tagLst xmlns:a="http://schemas.openxmlformats.org/drawingml/2006/main" xmlns:r="http://schemas.openxmlformats.org/officeDocument/2006/relationships" xmlns:p="http://schemas.openxmlformats.org/presentationml/2006/main">
  <p:tag name="THINKCELLSHAPEDONOTDELETE" val="ti9rrNuqEAsQxzWAIpRdilA"/>
</p:tagLst>
</file>

<file path=ppt/tags/tag1754.xml><?xml version="1.0" encoding="utf-8"?>
<p:tagLst xmlns:a="http://schemas.openxmlformats.org/drawingml/2006/main" xmlns:r="http://schemas.openxmlformats.org/officeDocument/2006/relationships" xmlns:p="http://schemas.openxmlformats.org/presentationml/2006/main">
  <p:tag name="THINKCELLSHAPEDONOTDELETE" val="tzfj0KsfbdbuOJngfevPAbA"/>
</p:tagLst>
</file>

<file path=ppt/tags/tag1755.xml><?xml version="1.0" encoding="utf-8"?>
<p:tagLst xmlns:a="http://schemas.openxmlformats.org/drawingml/2006/main" xmlns:r="http://schemas.openxmlformats.org/officeDocument/2006/relationships" xmlns:p="http://schemas.openxmlformats.org/presentationml/2006/main">
  <p:tag name="THINKCELLSHAPEDONOTDELETE" val="tQYQJgC6_h4v2uHKP2J6g2A"/>
</p:tagLst>
</file>

<file path=ppt/tags/tag1756.xml><?xml version="1.0" encoding="utf-8"?>
<p:tagLst xmlns:a="http://schemas.openxmlformats.org/drawingml/2006/main" xmlns:r="http://schemas.openxmlformats.org/officeDocument/2006/relationships" xmlns:p="http://schemas.openxmlformats.org/presentationml/2006/main">
  <p:tag name="THINKCELLSHAPEDONOTDELETE" val="t2xlJlgVerP_tjZV2MuFfkw"/>
</p:tagLst>
</file>

<file path=ppt/tags/tag1757.xml><?xml version="1.0" encoding="utf-8"?>
<p:tagLst xmlns:a="http://schemas.openxmlformats.org/drawingml/2006/main" xmlns:r="http://schemas.openxmlformats.org/officeDocument/2006/relationships" xmlns:p="http://schemas.openxmlformats.org/presentationml/2006/main">
  <p:tag name="THINKCELLSHAPEDONOTDELETE" val="tO6mtl8ZfMTpb6lftUtW9cw"/>
</p:tagLst>
</file>

<file path=ppt/tags/tag1758.xml><?xml version="1.0" encoding="utf-8"?>
<p:tagLst xmlns:a="http://schemas.openxmlformats.org/drawingml/2006/main" xmlns:r="http://schemas.openxmlformats.org/officeDocument/2006/relationships" xmlns:p="http://schemas.openxmlformats.org/presentationml/2006/main">
  <p:tag name="THINKCELLSHAPEDONOTDELETE" val="txi.Hd1VaB5jhHbgz0atGNQ"/>
</p:tagLst>
</file>

<file path=ppt/tags/tag1759.xml><?xml version="1.0" encoding="utf-8"?>
<p:tagLst xmlns:a="http://schemas.openxmlformats.org/drawingml/2006/main" xmlns:r="http://schemas.openxmlformats.org/officeDocument/2006/relationships" xmlns:p="http://schemas.openxmlformats.org/presentationml/2006/main">
  <p:tag name="THINKCELLSHAPEDONOTDELETE" val="t54.JX6v7DfDTdRGQJelbt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0.xml><?xml version="1.0" encoding="utf-8"?>
<p:tagLst xmlns:a="http://schemas.openxmlformats.org/drawingml/2006/main" xmlns:r="http://schemas.openxmlformats.org/officeDocument/2006/relationships" xmlns:p="http://schemas.openxmlformats.org/presentationml/2006/main">
  <p:tag name="THINKCELLSHAPEDONOTDELETE" val="txjt_1HRkZ0DLnIWJ6TawCA"/>
</p:tagLst>
</file>

<file path=ppt/tags/tag1761.xml><?xml version="1.0" encoding="utf-8"?>
<p:tagLst xmlns:a="http://schemas.openxmlformats.org/drawingml/2006/main" xmlns:r="http://schemas.openxmlformats.org/officeDocument/2006/relationships" xmlns:p="http://schemas.openxmlformats.org/presentationml/2006/main">
  <p:tag name="THINKCELLSHAPEDONOTDELETE" val="tyb1juyWf26z9YPpvM_Jv4A"/>
</p:tagLst>
</file>

<file path=ppt/tags/tag1762.xml><?xml version="1.0" encoding="utf-8"?>
<p:tagLst xmlns:a="http://schemas.openxmlformats.org/drawingml/2006/main" xmlns:r="http://schemas.openxmlformats.org/officeDocument/2006/relationships" xmlns:p="http://schemas.openxmlformats.org/presentationml/2006/main">
  <p:tag name="THINKCELLSHAPEDONOTDELETE" val="tExJoegbrr_OfLnUeAFL1ig"/>
</p:tagLst>
</file>

<file path=ppt/tags/tag1763.xml><?xml version="1.0" encoding="utf-8"?>
<p:tagLst xmlns:a="http://schemas.openxmlformats.org/drawingml/2006/main" xmlns:r="http://schemas.openxmlformats.org/officeDocument/2006/relationships" xmlns:p="http://schemas.openxmlformats.org/presentationml/2006/main">
  <p:tag name="THINKCELLSHAPEDONOTDELETE" val="tYC0rJtED5KHtNjs1AUDaBA"/>
</p:tagLst>
</file>

<file path=ppt/tags/tag1764.xml><?xml version="1.0" encoding="utf-8"?>
<p:tagLst xmlns:a="http://schemas.openxmlformats.org/drawingml/2006/main" xmlns:r="http://schemas.openxmlformats.org/officeDocument/2006/relationships" xmlns:p="http://schemas.openxmlformats.org/presentationml/2006/main">
  <p:tag name="THINKCELLSHAPEDONOTDELETE" val="t_y.I42KnTzPJUR_m7ZYoeg"/>
</p:tagLst>
</file>

<file path=ppt/tags/tag1765.xml><?xml version="1.0" encoding="utf-8"?>
<p:tagLst xmlns:a="http://schemas.openxmlformats.org/drawingml/2006/main" xmlns:r="http://schemas.openxmlformats.org/officeDocument/2006/relationships" xmlns:p="http://schemas.openxmlformats.org/presentationml/2006/main">
  <p:tag name="THINKCELLSHAPEDONOTDELETE" val="t5cQ4mNteUbAehydGIHtS.A"/>
</p:tagLst>
</file>

<file path=ppt/tags/tag1766.xml><?xml version="1.0" encoding="utf-8"?>
<p:tagLst xmlns:a="http://schemas.openxmlformats.org/drawingml/2006/main" xmlns:r="http://schemas.openxmlformats.org/officeDocument/2006/relationships" xmlns:p="http://schemas.openxmlformats.org/presentationml/2006/main">
  <p:tag name="THINKCELLSHAPEDONOTDELETE" val="tjVMnfD7l4SeRDRQsx77KmQ"/>
</p:tagLst>
</file>

<file path=ppt/tags/tag1767.xml><?xml version="1.0" encoding="utf-8"?>
<p:tagLst xmlns:a="http://schemas.openxmlformats.org/drawingml/2006/main" xmlns:r="http://schemas.openxmlformats.org/officeDocument/2006/relationships" xmlns:p="http://schemas.openxmlformats.org/presentationml/2006/main">
  <p:tag name="THINKCELLSHAPEDONOTDELETE" val="tZdVFrpecEMhGtHLbiPskJw"/>
</p:tagLst>
</file>

<file path=ppt/tags/tag1768.xml><?xml version="1.0" encoding="utf-8"?>
<p:tagLst xmlns:a="http://schemas.openxmlformats.org/drawingml/2006/main" xmlns:r="http://schemas.openxmlformats.org/officeDocument/2006/relationships" xmlns:p="http://schemas.openxmlformats.org/presentationml/2006/main">
  <p:tag name="THINKCELLSHAPEDONOTDELETE" val="tJ4HXVEDUqt0lkI5Cv06S3Q"/>
</p:tagLst>
</file>

<file path=ppt/tags/tag1769.xml><?xml version="1.0" encoding="utf-8"?>
<p:tagLst xmlns:a="http://schemas.openxmlformats.org/drawingml/2006/main" xmlns:r="http://schemas.openxmlformats.org/officeDocument/2006/relationships" xmlns:p="http://schemas.openxmlformats.org/presentationml/2006/main">
  <p:tag name="THINKCELLSHAPEDONOTDELETE" val="tfn_M7SPA6HikzZdEwc4pLg"/>
</p:tagLst>
</file>

<file path=ppt/tags/tag177.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70.xml><?xml version="1.0" encoding="utf-8"?>
<p:tagLst xmlns:a="http://schemas.openxmlformats.org/drawingml/2006/main" xmlns:r="http://schemas.openxmlformats.org/officeDocument/2006/relationships" xmlns:p="http://schemas.openxmlformats.org/presentationml/2006/main">
  <p:tag name="THINKCELLSHAPEDONOTDELETE" val="t8cIobmkW7M8ByCEBVCb7BA"/>
</p:tagLst>
</file>

<file path=ppt/tags/tag1771.xml><?xml version="1.0" encoding="utf-8"?>
<p:tagLst xmlns:a="http://schemas.openxmlformats.org/drawingml/2006/main" xmlns:r="http://schemas.openxmlformats.org/officeDocument/2006/relationships" xmlns:p="http://schemas.openxmlformats.org/presentationml/2006/main">
  <p:tag name="THINKCELLSHAPEDONOTDELETE" val="t.oxZ6AJICQkAHwx.F2okdg"/>
</p:tagLst>
</file>

<file path=ppt/tags/tag1772.xml><?xml version="1.0" encoding="utf-8"?>
<p:tagLst xmlns:a="http://schemas.openxmlformats.org/drawingml/2006/main" xmlns:r="http://schemas.openxmlformats.org/officeDocument/2006/relationships" xmlns:p="http://schemas.openxmlformats.org/presentationml/2006/main">
  <p:tag name="THINKCELLSHAPEDONOTDELETE" val="t6kGzdNNGfPKRQTCaMkgBQw"/>
</p:tagLst>
</file>

<file path=ppt/tags/tag1773.xml><?xml version="1.0" encoding="utf-8"?>
<p:tagLst xmlns:a="http://schemas.openxmlformats.org/drawingml/2006/main" xmlns:r="http://schemas.openxmlformats.org/officeDocument/2006/relationships" xmlns:p="http://schemas.openxmlformats.org/presentationml/2006/main">
  <p:tag name="THINKCELLSHAPEDONOTDELETE" val="tyrtAJ4ZEYSyBG6ubcxSJfw"/>
</p:tagLst>
</file>

<file path=ppt/tags/tag1774.xml><?xml version="1.0" encoding="utf-8"?>
<p:tagLst xmlns:a="http://schemas.openxmlformats.org/drawingml/2006/main" xmlns:r="http://schemas.openxmlformats.org/officeDocument/2006/relationships" xmlns:p="http://schemas.openxmlformats.org/presentationml/2006/main">
  <p:tag name="THINKCELLSHAPEDONOTDELETE" val="tRcuK3QN8vGkPf8DF6_b9kg"/>
</p:tagLst>
</file>

<file path=ppt/tags/tag1775.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139.3875"/>
  <p:tag name="HEIGHT" val="40.10206"/>
</p:tagLst>
</file>

<file path=ppt/tags/tag1776.xml><?xml version="1.0" encoding="utf-8"?>
<p:tagLst xmlns:a="http://schemas.openxmlformats.org/drawingml/2006/main" xmlns:r="http://schemas.openxmlformats.org/officeDocument/2006/relationships" xmlns:p="http://schemas.openxmlformats.org/presentationml/2006/main">
  <p:tag name="NAME" val="LineBasicStrong"/>
</p:tagLst>
</file>

<file path=ppt/tags/tag1777.xml><?xml version="1.0" encoding="utf-8"?>
<p:tagLst xmlns:a="http://schemas.openxmlformats.org/drawingml/2006/main" xmlns:r="http://schemas.openxmlformats.org/officeDocument/2006/relationships" xmlns:p="http://schemas.openxmlformats.org/presentationml/2006/main">
  <p:tag name="NAME" val="LineBasicStrong"/>
</p:tagLst>
</file>

<file path=ppt/tags/tag1778.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7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SHAPENAME" val="Subtitle"/>
</p:tagLst>
</file>

<file path=ppt/tags/tag1780.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781.xml><?xml version="1.0" encoding="utf-8"?>
<p:tagLst xmlns:a="http://schemas.openxmlformats.org/drawingml/2006/main" xmlns:r="http://schemas.openxmlformats.org/officeDocument/2006/relationships" xmlns:p="http://schemas.openxmlformats.org/presentationml/2006/main">
  <p:tag name="ISLEGEND" val="true"/>
</p:tagLst>
</file>

<file path=ppt/tags/tag1782.xml><?xml version="1.0" encoding="utf-8"?>
<p:tagLst xmlns:a="http://schemas.openxmlformats.org/drawingml/2006/main" xmlns:r="http://schemas.openxmlformats.org/officeDocument/2006/relationships" xmlns:p="http://schemas.openxmlformats.org/presentationml/2006/main">
  <p:tag name="ISLEGEND" val="true"/>
</p:tagLst>
</file>

<file path=ppt/tags/tag1783.xml><?xml version="1.0" encoding="utf-8"?>
<p:tagLst xmlns:a="http://schemas.openxmlformats.org/drawingml/2006/main" xmlns:r="http://schemas.openxmlformats.org/officeDocument/2006/relationships" xmlns:p="http://schemas.openxmlformats.org/presentationml/2006/main">
  <p:tag name="ISLEGEND" val="true"/>
</p:tagLst>
</file>

<file path=ppt/tags/tag17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86.xml><?xml version="1.0" encoding="utf-8"?>
<p:tagLst xmlns:a="http://schemas.openxmlformats.org/drawingml/2006/main" xmlns:r="http://schemas.openxmlformats.org/officeDocument/2006/relationships" xmlns:p="http://schemas.openxmlformats.org/presentationml/2006/main">
  <p:tag name="NAME" val="Flow"/>
</p:tagLst>
</file>

<file path=ppt/tags/tag1787.xml><?xml version="1.0" encoding="utf-8"?>
<p:tagLst xmlns:a="http://schemas.openxmlformats.org/drawingml/2006/main" xmlns:r="http://schemas.openxmlformats.org/officeDocument/2006/relationships" xmlns:p="http://schemas.openxmlformats.org/presentationml/2006/main">
  <p:tag name="NAME" val="Flow"/>
</p:tagLst>
</file>

<file path=ppt/tags/tag1788.xml><?xml version="1.0" encoding="utf-8"?>
<p:tagLst xmlns:a="http://schemas.openxmlformats.org/drawingml/2006/main" xmlns:r="http://schemas.openxmlformats.org/officeDocument/2006/relationships" xmlns:p="http://schemas.openxmlformats.org/presentationml/2006/main">
  <p:tag name="NAME" val="Flow"/>
</p:tagLst>
</file>

<file path=ppt/tags/tag1789.xml><?xml version="1.0" encoding="utf-8"?>
<p:tagLst xmlns:a="http://schemas.openxmlformats.org/drawingml/2006/main" xmlns:r="http://schemas.openxmlformats.org/officeDocument/2006/relationships" xmlns:p="http://schemas.openxmlformats.org/presentationml/2006/main">
  <p:tag name="NAME" val="Flow"/>
</p:tagLst>
</file>

<file path=ppt/tags/tag179.xml><?xml version="1.0" encoding="utf-8"?>
<p:tagLst xmlns:a="http://schemas.openxmlformats.org/drawingml/2006/main" xmlns:r="http://schemas.openxmlformats.org/officeDocument/2006/relationships" xmlns:p="http://schemas.openxmlformats.org/presentationml/2006/main">
  <p:tag name="SHAPENAME" val="Title"/>
</p:tagLst>
</file>

<file path=ppt/tags/tag1790.xml><?xml version="1.0" encoding="utf-8"?>
<p:tagLst xmlns:a="http://schemas.openxmlformats.org/drawingml/2006/main" xmlns:r="http://schemas.openxmlformats.org/officeDocument/2006/relationships" xmlns:p="http://schemas.openxmlformats.org/presentationml/2006/main">
  <p:tag name="NAME" val="Flow"/>
</p:tagLst>
</file>

<file path=ppt/tags/tag1791.xml><?xml version="1.0" encoding="utf-8"?>
<p:tagLst xmlns:a="http://schemas.openxmlformats.org/drawingml/2006/main" xmlns:r="http://schemas.openxmlformats.org/officeDocument/2006/relationships" xmlns:p="http://schemas.openxmlformats.org/presentationml/2006/main">
  <p:tag name="NAME" val="SingleBoatShape"/>
</p:tagLst>
</file>

<file path=ppt/tags/tag1792.xml><?xml version="1.0" encoding="utf-8"?>
<p:tagLst xmlns:a="http://schemas.openxmlformats.org/drawingml/2006/main" xmlns:r="http://schemas.openxmlformats.org/officeDocument/2006/relationships" xmlns:p="http://schemas.openxmlformats.org/presentationml/2006/main">
  <p:tag name="NAME" val="SingleBoatText"/>
</p:tagLst>
</file>

<file path=ppt/tags/tag1793.xml><?xml version="1.0" encoding="utf-8"?>
<p:tagLst xmlns:a="http://schemas.openxmlformats.org/drawingml/2006/main" xmlns:r="http://schemas.openxmlformats.org/officeDocument/2006/relationships" xmlns:p="http://schemas.openxmlformats.org/presentationml/2006/main">
  <p:tag name="NAME" val="SingleBoatShape"/>
</p:tagLst>
</file>

<file path=ppt/tags/tag1794.xml><?xml version="1.0" encoding="utf-8"?>
<p:tagLst xmlns:a="http://schemas.openxmlformats.org/drawingml/2006/main" xmlns:r="http://schemas.openxmlformats.org/officeDocument/2006/relationships" xmlns:p="http://schemas.openxmlformats.org/presentationml/2006/main">
  <p:tag name="NAME" val="SingleBoatText"/>
</p:tagLst>
</file>

<file path=ppt/tags/tag1795.xml><?xml version="1.0" encoding="utf-8"?>
<p:tagLst xmlns:a="http://schemas.openxmlformats.org/drawingml/2006/main" xmlns:r="http://schemas.openxmlformats.org/officeDocument/2006/relationships" xmlns:p="http://schemas.openxmlformats.org/presentationml/2006/main">
  <p:tag name="NAME" val="SingleBoatShape"/>
</p:tagLst>
</file>

<file path=ppt/tags/tag1796.xml><?xml version="1.0" encoding="utf-8"?>
<p:tagLst xmlns:a="http://schemas.openxmlformats.org/drawingml/2006/main" xmlns:r="http://schemas.openxmlformats.org/officeDocument/2006/relationships" xmlns:p="http://schemas.openxmlformats.org/presentationml/2006/main">
  <p:tag name="NAME" val="SingleBoatText"/>
</p:tagLst>
</file>

<file path=ppt/tags/tag1797.xml><?xml version="1.0" encoding="utf-8"?>
<p:tagLst xmlns:a="http://schemas.openxmlformats.org/drawingml/2006/main" xmlns:r="http://schemas.openxmlformats.org/officeDocument/2006/relationships" xmlns:p="http://schemas.openxmlformats.org/presentationml/2006/main">
  <p:tag name="NAME" val="SingleBoatShape"/>
</p:tagLst>
</file>

<file path=ppt/tags/tag1798.xml><?xml version="1.0" encoding="utf-8"?>
<p:tagLst xmlns:a="http://schemas.openxmlformats.org/drawingml/2006/main" xmlns:r="http://schemas.openxmlformats.org/officeDocument/2006/relationships" xmlns:p="http://schemas.openxmlformats.org/presentationml/2006/main">
  <p:tag name="NAME" val="SingleBoatText"/>
</p:tagLst>
</file>

<file path=ppt/tags/tag1799.xml><?xml version="1.0" encoding="utf-8"?>
<p:tagLst xmlns:a="http://schemas.openxmlformats.org/drawingml/2006/main" xmlns:r="http://schemas.openxmlformats.org/officeDocument/2006/relationships" xmlns:p="http://schemas.openxmlformats.org/presentationml/2006/main">
  <p:tag name="NAME" val="SingleBoatShape"/>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0.xml><?xml version="1.0" encoding="utf-8"?>
<p:tagLst xmlns:a="http://schemas.openxmlformats.org/drawingml/2006/main" xmlns:r="http://schemas.openxmlformats.org/officeDocument/2006/relationships" xmlns:p="http://schemas.openxmlformats.org/presentationml/2006/main">
  <p:tag name="NAME" val="SingleBoatText"/>
</p:tagLst>
</file>

<file path=ppt/tags/tag18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2.xml><?xml version="1.0" encoding="utf-8"?>
<p:tagLst xmlns:a="http://schemas.openxmlformats.org/drawingml/2006/main" xmlns:r="http://schemas.openxmlformats.org/officeDocument/2006/relationships" xmlns:p="http://schemas.openxmlformats.org/presentationml/2006/main">
  <p:tag name="THINKCELLSHAPEDONOTDELETE" val="tCPgerE8ygD662.WIP5GyOQ"/>
</p:tagLst>
</file>

<file path=ppt/tags/tag1803.xml><?xml version="1.0" encoding="utf-8"?>
<p:tagLst xmlns:a="http://schemas.openxmlformats.org/drawingml/2006/main" xmlns:r="http://schemas.openxmlformats.org/officeDocument/2006/relationships" xmlns:p="http://schemas.openxmlformats.org/presentationml/2006/main">
  <p:tag name="THINKCELLSHAPEDONOTDELETE" val="t7jnOR9zeeZ428tDdLATYNA"/>
</p:tagLst>
</file>

<file path=ppt/tags/tag1804.xml><?xml version="1.0" encoding="utf-8"?>
<p:tagLst xmlns:a="http://schemas.openxmlformats.org/drawingml/2006/main" xmlns:r="http://schemas.openxmlformats.org/officeDocument/2006/relationships" xmlns:p="http://schemas.openxmlformats.org/presentationml/2006/main">
  <p:tag name="THINKCELLSHAPEDONOTDELETE" val="tU4yk5klW6DlmlFhGR8tA2g"/>
</p:tagLst>
</file>

<file path=ppt/tags/tag1805.xml><?xml version="1.0" encoding="utf-8"?>
<p:tagLst xmlns:a="http://schemas.openxmlformats.org/drawingml/2006/main" xmlns:r="http://schemas.openxmlformats.org/officeDocument/2006/relationships" xmlns:p="http://schemas.openxmlformats.org/presentationml/2006/main">
  <p:tag name="THINKCELLSHAPEDONOTDELETE" val="tbzNyMPLhOhpy3hsYxacpZQ"/>
</p:tagLst>
</file>

<file path=ppt/tags/tag1806.xml><?xml version="1.0" encoding="utf-8"?>
<p:tagLst xmlns:a="http://schemas.openxmlformats.org/drawingml/2006/main" xmlns:r="http://schemas.openxmlformats.org/officeDocument/2006/relationships" xmlns:p="http://schemas.openxmlformats.org/presentationml/2006/main">
  <p:tag name="THINKCELLSHAPEDONOTDELETE" val="tzRi519y4Dp6HpjxIs9F5Qw"/>
</p:tagLst>
</file>

<file path=ppt/tags/tag1807.xml><?xml version="1.0" encoding="utf-8"?>
<p:tagLst xmlns:a="http://schemas.openxmlformats.org/drawingml/2006/main" xmlns:r="http://schemas.openxmlformats.org/officeDocument/2006/relationships" xmlns:p="http://schemas.openxmlformats.org/presentationml/2006/main">
  <p:tag name="THINKCELLSHAPEDONOTDELETE" val="tx5sw23ZHVR8EnRfp5yZPoQ"/>
</p:tagLst>
</file>

<file path=ppt/tags/tag1808.xml><?xml version="1.0" encoding="utf-8"?>
<p:tagLst xmlns:a="http://schemas.openxmlformats.org/drawingml/2006/main" xmlns:r="http://schemas.openxmlformats.org/officeDocument/2006/relationships" xmlns:p="http://schemas.openxmlformats.org/presentationml/2006/main">
  <p:tag name="THINKCELLSHAPEDONOTDELETE" val="t8ddhKtMe484p4yBbhci2Gg"/>
</p:tagLst>
</file>

<file path=ppt/tags/tag18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18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1.xml><?xml version="1.0" encoding="utf-8"?>
<p:tagLst xmlns:a="http://schemas.openxmlformats.org/drawingml/2006/main" xmlns:r="http://schemas.openxmlformats.org/officeDocument/2006/relationships" xmlns:p="http://schemas.openxmlformats.org/presentationml/2006/main">
  <p:tag name="MTTABLE" val="HDiv"/>
  <p:tag name="MTNUMBER" val="0.434795765408685"/>
</p:tagLst>
</file>

<file path=ppt/tags/tag1812.xml><?xml version="1.0" encoding="utf-8"?>
<p:tagLst xmlns:a="http://schemas.openxmlformats.org/drawingml/2006/main" xmlns:r="http://schemas.openxmlformats.org/officeDocument/2006/relationships" xmlns:p="http://schemas.openxmlformats.org/presentationml/2006/main">
  <p:tag name="MTTABLE" val="HDiv"/>
  <p:tag name="MTNUMBER" val="0.434795765408685"/>
</p:tagLst>
</file>

<file path=ppt/tags/tag1813.xml><?xml version="1.0" encoding="utf-8"?>
<p:tagLst xmlns:a="http://schemas.openxmlformats.org/drawingml/2006/main" xmlns:r="http://schemas.openxmlformats.org/officeDocument/2006/relationships" xmlns:p="http://schemas.openxmlformats.org/presentationml/2006/main">
  <p:tag name="MTTABLE" val="HDiv"/>
  <p:tag name="MTNUMBER" val="0.434795765408685"/>
</p:tagLst>
</file>

<file path=ppt/tags/tag1814.xml><?xml version="1.0" encoding="utf-8"?>
<p:tagLst xmlns:a="http://schemas.openxmlformats.org/drawingml/2006/main" xmlns:r="http://schemas.openxmlformats.org/officeDocument/2006/relationships" xmlns:p="http://schemas.openxmlformats.org/presentationml/2006/main">
  <p:tag name="MTTABLE" val="HDiv"/>
  <p:tag name="MTNUMBER" val="0.434795765408685"/>
</p:tagLst>
</file>

<file path=ppt/tags/tag1815.xml><?xml version="1.0" encoding="utf-8"?>
<p:tagLst xmlns:a="http://schemas.openxmlformats.org/drawingml/2006/main" xmlns:r="http://schemas.openxmlformats.org/officeDocument/2006/relationships" xmlns:p="http://schemas.openxmlformats.org/presentationml/2006/main">
  <p:tag name="MTTABLE" val="HDiv"/>
  <p:tag name="MTNUMBER" val="0.434795765408685"/>
</p:tagLst>
</file>

<file path=ppt/tags/tag1816.xml><?xml version="1.0" encoding="utf-8"?>
<p:tagLst xmlns:a="http://schemas.openxmlformats.org/drawingml/2006/main" xmlns:r="http://schemas.openxmlformats.org/officeDocument/2006/relationships" xmlns:p="http://schemas.openxmlformats.org/presentationml/2006/main">
  <p:tag name="MTTABLE" val="HDiv"/>
  <p:tag name="MTNUMBER" val="0.434795765408685"/>
</p:tagLst>
</file>

<file path=ppt/tags/tag1817.xml><?xml version="1.0" encoding="utf-8"?>
<p:tagLst xmlns:a="http://schemas.openxmlformats.org/drawingml/2006/main" xmlns:r="http://schemas.openxmlformats.org/officeDocument/2006/relationships" xmlns:p="http://schemas.openxmlformats.org/presentationml/2006/main">
  <p:tag name="MTTABLE" val="HDiv"/>
  <p:tag name="MTNUMBER" val="0.434795765408685"/>
</p:tagLst>
</file>

<file path=ppt/tags/tag1818.xml><?xml version="1.0" encoding="utf-8"?>
<p:tagLst xmlns:a="http://schemas.openxmlformats.org/drawingml/2006/main" xmlns:r="http://schemas.openxmlformats.org/officeDocument/2006/relationships" xmlns:p="http://schemas.openxmlformats.org/presentationml/2006/main">
  <p:tag name="MTTABLE" val="HDiv"/>
  <p:tag name="MTNUMBER" val="0.434795765408685"/>
</p:tagLst>
</file>

<file path=ppt/tags/tag1819.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1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20.xml><?xml version="1.0" encoding="utf-8"?>
<p:tagLst xmlns:a="http://schemas.openxmlformats.org/drawingml/2006/main" xmlns:r="http://schemas.openxmlformats.org/officeDocument/2006/relationships" xmlns:p="http://schemas.openxmlformats.org/presentationml/2006/main">
  <p:tag name="MTTABLE" val="Cell"/>
  <p:tag name="MTNUMBER" val="0.434795765408685"/>
  <p:tag name="LEFT" val="9.375039"/>
  <p:tag name="WIDTH" val="244.2916"/>
  <p:tag name="HEIGHT" val="12.11717"/>
  <p:tag name="TOP" val="87.27032"/>
</p:tagLst>
</file>

<file path=ppt/tags/tag1821.xml><?xml version="1.0" encoding="utf-8"?>
<p:tagLst xmlns:a="http://schemas.openxmlformats.org/drawingml/2006/main" xmlns:r="http://schemas.openxmlformats.org/officeDocument/2006/relationships" xmlns:p="http://schemas.openxmlformats.org/presentationml/2006/main">
  <p:tag name="MTTABLE" val="Cell"/>
  <p:tag name="MTNUMBER" val="0.434795765408685"/>
  <p:tag name="LEFT" val="263.6667"/>
  <p:tag name="WIDTH" val="361.4492"/>
  <p:tag name="HEIGHT" val="12.11717"/>
  <p:tag name="TOP" val="87.27032"/>
</p:tagLst>
</file>

<file path=ppt/tags/tag1822.xml><?xml version="1.0" encoding="utf-8"?>
<p:tagLst xmlns:a="http://schemas.openxmlformats.org/drawingml/2006/main" xmlns:r="http://schemas.openxmlformats.org/officeDocument/2006/relationships" xmlns:p="http://schemas.openxmlformats.org/presentationml/2006/main">
  <p:tag name="MTTABLE" val="HTitleDiv"/>
  <p:tag name="MTNUMBER" val="0.434795765408685"/>
</p:tagLst>
</file>

<file path=ppt/tags/tag1823.xml><?xml version="1.0" encoding="utf-8"?>
<p:tagLst xmlns:a="http://schemas.openxmlformats.org/drawingml/2006/main" xmlns:r="http://schemas.openxmlformats.org/officeDocument/2006/relationships" xmlns:p="http://schemas.openxmlformats.org/presentationml/2006/main">
  <p:tag name="MTTABLE" val="HTitleDiv"/>
  <p:tag name="MTNUMBER" val="0.434795765408685"/>
</p:tagLst>
</file>

<file path=ppt/tags/tag1824.xml><?xml version="1.0" encoding="utf-8"?>
<p:tagLst xmlns:a="http://schemas.openxmlformats.org/drawingml/2006/main" xmlns:r="http://schemas.openxmlformats.org/officeDocument/2006/relationships" xmlns:p="http://schemas.openxmlformats.org/presentationml/2006/main">
  <p:tag name="MTTABLE" val="HTitleDiv"/>
  <p:tag name="MTNUMBER" val="0.434795765408685"/>
</p:tagLst>
</file>

<file path=ppt/tags/tag18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27.xml><?xml version="1.0" encoding="utf-8"?>
<p:tagLst xmlns:a="http://schemas.openxmlformats.org/drawingml/2006/main" xmlns:r="http://schemas.openxmlformats.org/officeDocument/2006/relationships" xmlns:p="http://schemas.openxmlformats.org/presentationml/2006/main">
  <p:tag name="1LEVEL" val="17"/>
  <p:tag name="2LEVEL" val="8.5"/>
  <p:tag name="3LEVEL" val="4.25"/>
  <p:tag name="4LEVEL" val="2.12"/>
  <p:tag name="5LEVEL" val="1.06"/>
</p:tagLst>
</file>

<file path=ppt/tags/tag1828.xml><?xml version="1.0" encoding="utf-8"?>
<p:tagLst xmlns:a="http://schemas.openxmlformats.org/drawingml/2006/main" xmlns:r="http://schemas.openxmlformats.org/officeDocument/2006/relationships" xmlns:p="http://schemas.openxmlformats.org/presentationml/2006/main">
  <p:tag name="NAME" val="TrackerNumBlue"/>
</p:tagLst>
</file>

<file path=ppt/tags/tag1829.xml><?xml version="1.0" encoding="utf-8"?>
<p:tagLst xmlns:a="http://schemas.openxmlformats.org/drawingml/2006/main" xmlns:r="http://schemas.openxmlformats.org/officeDocument/2006/relationships" xmlns:p="http://schemas.openxmlformats.org/presentationml/2006/main">
  <p:tag name="NAME" val="TrackerNumBlue"/>
</p:tagLst>
</file>

<file path=ppt/tags/tag1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30.xml><?xml version="1.0" encoding="utf-8"?>
<p:tagLst xmlns:a="http://schemas.openxmlformats.org/drawingml/2006/main" xmlns:r="http://schemas.openxmlformats.org/officeDocument/2006/relationships" xmlns:p="http://schemas.openxmlformats.org/presentationml/2006/main">
  <p:tag name="NAME" val="CustomIcon"/>
</p:tagLst>
</file>

<file path=ppt/tags/tag18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2.xml><?xml version="1.0" encoding="utf-8"?>
<p:tagLst xmlns:a="http://schemas.openxmlformats.org/drawingml/2006/main" xmlns:r="http://schemas.openxmlformats.org/officeDocument/2006/relationships" xmlns:p="http://schemas.openxmlformats.org/presentationml/2006/main">
  <p:tag name="THINKCELLSHAPEDONOTDELETE" val="ttdwh4oObNMoGd_l91Mjdgw"/>
</p:tagLst>
</file>

<file path=ppt/tags/tag1833.xml><?xml version="1.0" encoding="utf-8"?>
<p:tagLst xmlns:a="http://schemas.openxmlformats.org/drawingml/2006/main" xmlns:r="http://schemas.openxmlformats.org/officeDocument/2006/relationships" xmlns:p="http://schemas.openxmlformats.org/presentationml/2006/main">
  <p:tag name="THINKCELLSHAPEDONOTDELETE" val="tRSb_oJ49t5WmtWt.EOGlsw"/>
</p:tagLst>
</file>

<file path=ppt/tags/tag1834.xml><?xml version="1.0" encoding="utf-8"?>
<p:tagLst xmlns:a="http://schemas.openxmlformats.org/drawingml/2006/main" xmlns:r="http://schemas.openxmlformats.org/officeDocument/2006/relationships" xmlns:p="http://schemas.openxmlformats.org/presentationml/2006/main">
  <p:tag name="THINKCELLSHAPEDONOTDELETE" val="tYWy5xY7gKNGFTTVTuAvHeg"/>
</p:tagLst>
</file>

<file path=ppt/tags/tag1835.xml><?xml version="1.0" encoding="utf-8"?>
<p:tagLst xmlns:a="http://schemas.openxmlformats.org/drawingml/2006/main" xmlns:r="http://schemas.openxmlformats.org/officeDocument/2006/relationships" xmlns:p="http://schemas.openxmlformats.org/presentationml/2006/main">
  <p:tag name="THINKCELLSHAPEDONOTDELETE" val="t4CYzHsfw6Y_BSUS03v.vlw"/>
</p:tagLst>
</file>

<file path=ppt/tags/tag1836.xml><?xml version="1.0" encoding="utf-8"?>
<p:tagLst xmlns:a="http://schemas.openxmlformats.org/drawingml/2006/main" xmlns:r="http://schemas.openxmlformats.org/officeDocument/2006/relationships" xmlns:p="http://schemas.openxmlformats.org/presentationml/2006/main">
  <p:tag name="THINKCELLSHAPEDONOTDELETE" val="tpwjFpmEA.JPAEDRJa_llrg"/>
</p:tagLst>
</file>

<file path=ppt/tags/tag1837.xml><?xml version="1.0" encoding="utf-8"?>
<p:tagLst xmlns:a="http://schemas.openxmlformats.org/drawingml/2006/main" xmlns:r="http://schemas.openxmlformats.org/officeDocument/2006/relationships" xmlns:p="http://schemas.openxmlformats.org/presentationml/2006/main">
  <p:tag name="THINKCELLSHAPEDONOTDELETE" val="t323yKuaYbFa_AMmgxv2qfQ"/>
</p:tagLst>
</file>

<file path=ppt/tags/tag1838.xml><?xml version="1.0" encoding="utf-8"?>
<p:tagLst xmlns:a="http://schemas.openxmlformats.org/drawingml/2006/main" xmlns:r="http://schemas.openxmlformats.org/officeDocument/2006/relationships" xmlns:p="http://schemas.openxmlformats.org/presentationml/2006/main">
  <p:tag name="THINKCELLSHAPEDONOTDELETE" val="tx5sw23ZHVR8EnRfp5yZPoQ"/>
</p:tagLst>
</file>

<file path=ppt/tags/tag18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40.xml><?xml version="1.0" encoding="utf-8"?>
<p:tagLst xmlns:a="http://schemas.openxmlformats.org/drawingml/2006/main" xmlns:r="http://schemas.openxmlformats.org/officeDocument/2006/relationships" xmlns:p="http://schemas.openxmlformats.org/presentationml/2006/main">
  <p:tag name="NAME" val="TrackerNumBlue"/>
</p:tagLst>
</file>

<file path=ppt/tags/tag1841.xml><?xml version="1.0" encoding="utf-8"?>
<p:tagLst xmlns:a="http://schemas.openxmlformats.org/drawingml/2006/main" xmlns:r="http://schemas.openxmlformats.org/officeDocument/2006/relationships" xmlns:p="http://schemas.openxmlformats.org/presentationml/2006/main">
  <p:tag name="NAME" val="TrackerNumBlue"/>
</p:tagLst>
</file>

<file path=ppt/tags/tag1842.xml><?xml version="1.0" encoding="utf-8"?>
<p:tagLst xmlns:a="http://schemas.openxmlformats.org/drawingml/2006/main" xmlns:r="http://schemas.openxmlformats.org/officeDocument/2006/relationships" xmlns:p="http://schemas.openxmlformats.org/presentationml/2006/main">
  <p:tag name="NAME" val="TrackerNumBlue"/>
</p:tagLst>
</file>

<file path=ppt/tags/tag1843.xml><?xml version="1.0" encoding="utf-8"?>
<p:tagLst xmlns:a="http://schemas.openxmlformats.org/drawingml/2006/main" xmlns:r="http://schemas.openxmlformats.org/officeDocument/2006/relationships" xmlns:p="http://schemas.openxmlformats.org/presentationml/2006/main">
  <p:tag name="NAME" val="TrackerNumBlue"/>
</p:tagLst>
</file>

<file path=ppt/tags/tag1844.xml><?xml version="1.0" encoding="utf-8"?>
<p:tagLst xmlns:a="http://schemas.openxmlformats.org/drawingml/2006/main" xmlns:r="http://schemas.openxmlformats.org/officeDocument/2006/relationships" xmlns:p="http://schemas.openxmlformats.org/presentationml/2006/main">
  <p:tag name="NAME" val="TrackerNumBlue"/>
</p:tagLst>
</file>

<file path=ppt/tags/tag1845.xml><?xml version="1.0" encoding="utf-8"?>
<p:tagLst xmlns:a="http://schemas.openxmlformats.org/drawingml/2006/main" xmlns:r="http://schemas.openxmlformats.org/officeDocument/2006/relationships" xmlns:p="http://schemas.openxmlformats.org/presentationml/2006/main">
  <p:tag name="NAME" val="TrackerNumBlue"/>
</p:tagLst>
</file>

<file path=ppt/tags/tag18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8.xml><?xml version="1.0" encoding="utf-8"?>
<p:tagLst xmlns:a="http://schemas.openxmlformats.org/drawingml/2006/main" xmlns:r="http://schemas.openxmlformats.org/officeDocument/2006/relationships" xmlns:p="http://schemas.openxmlformats.org/presentationml/2006/main">
  <p:tag name="THINKCELLSHAPEDONOTDELETE" val="tgE3V3rTZ1KzTrUjbOUAVWA"/>
</p:tagLst>
</file>

<file path=ppt/tags/tag18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5. Source"/>
</p:tagLst>
</file>

<file path=ppt/tags/tag1850.xml><?xml version="1.0" encoding="utf-8"?>
<p:tagLst xmlns:a="http://schemas.openxmlformats.org/drawingml/2006/main" xmlns:r="http://schemas.openxmlformats.org/officeDocument/2006/relationships" xmlns:p="http://schemas.openxmlformats.org/presentationml/2006/main">
  <p:tag name="NAME" val="Flow"/>
</p:tagLst>
</file>

<file path=ppt/tags/tag1851.xml><?xml version="1.0" encoding="utf-8"?>
<p:tagLst xmlns:a="http://schemas.openxmlformats.org/drawingml/2006/main" xmlns:r="http://schemas.openxmlformats.org/officeDocument/2006/relationships" xmlns:p="http://schemas.openxmlformats.org/presentationml/2006/main">
  <p:tag name="NAME" val="Flow"/>
</p:tagLst>
</file>

<file path=ppt/tags/tag1852.xml><?xml version="1.0" encoding="utf-8"?>
<p:tagLst xmlns:a="http://schemas.openxmlformats.org/drawingml/2006/main" xmlns:r="http://schemas.openxmlformats.org/officeDocument/2006/relationships" xmlns:p="http://schemas.openxmlformats.org/presentationml/2006/main">
  <p:tag name="NAME" val="Flow"/>
</p:tagLst>
</file>

<file path=ppt/tags/tag1853.xml><?xml version="1.0" encoding="utf-8"?>
<p:tagLst xmlns:a="http://schemas.openxmlformats.org/drawingml/2006/main" xmlns:r="http://schemas.openxmlformats.org/officeDocument/2006/relationships" xmlns:p="http://schemas.openxmlformats.org/presentationml/2006/main">
  <p:tag name="SHAPENAME" val="4. Footnote"/>
</p:tagLst>
</file>

<file path=ppt/tags/tag1854.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855.xml><?xml version="1.0" encoding="utf-8"?>
<p:tagLst xmlns:a="http://schemas.openxmlformats.org/drawingml/2006/main" xmlns:r="http://schemas.openxmlformats.org/officeDocument/2006/relationships" xmlns:p="http://schemas.openxmlformats.org/presentationml/2006/main">
  <p:tag name="NAME" val="SingleBoatShape"/>
</p:tagLst>
</file>

<file path=ppt/tags/tag1856.xml><?xml version="1.0" encoding="utf-8"?>
<p:tagLst xmlns:a="http://schemas.openxmlformats.org/drawingml/2006/main" xmlns:r="http://schemas.openxmlformats.org/officeDocument/2006/relationships" xmlns:p="http://schemas.openxmlformats.org/presentationml/2006/main">
  <p:tag name="NAME" val="SingleBoatText"/>
</p:tagLst>
</file>

<file path=ppt/tags/tag1857.xml><?xml version="1.0" encoding="utf-8"?>
<p:tagLst xmlns:a="http://schemas.openxmlformats.org/drawingml/2006/main" xmlns:r="http://schemas.openxmlformats.org/officeDocument/2006/relationships" xmlns:p="http://schemas.openxmlformats.org/presentationml/2006/main">
  <p:tag name="NAME" val="SingleBoatShape"/>
</p:tagLst>
</file>

<file path=ppt/tags/tag1858.xml><?xml version="1.0" encoding="utf-8"?>
<p:tagLst xmlns:a="http://schemas.openxmlformats.org/drawingml/2006/main" xmlns:r="http://schemas.openxmlformats.org/officeDocument/2006/relationships" xmlns:p="http://schemas.openxmlformats.org/presentationml/2006/main">
  <p:tag name="NAME" val="SingleBoatText"/>
</p:tagLst>
</file>

<file path=ppt/tags/tag1859.xml><?xml version="1.0" encoding="utf-8"?>
<p:tagLst xmlns:a="http://schemas.openxmlformats.org/drawingml/2006/main" xmlns:r="http://schemas.openxmlformats.org/officeDocument/2006/relationships" xmlns:p="http://schemas.openxmlformats.org/presentationml/2006/main">
  <p:tag name="NAME" val="SingleBoatShape"/>
</p:tagLst>
</file>

<file path=ppt/tags/tag1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60.xml><?xml version="1.0" encoding="utf-8"?>
<p:tagLst xmlns:a="http://schemas.openxmlformats.org/drawingml/2006/main" xmlns:r="http://schemas.openxmlformats.org/officeDocument/2006/relationships" xmlns:p="http://schemas.openxmlformats.org/presentationml/2006/main">
  <p:tag name="NAME" val="SingleBoatText"/>
</p:tagLst>
</file>

<file path=ppt/tags/tag18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2.xml><?xml version="1.0" encoding="utf-8"?>
<p:tagLst xmlns:a="http://schemas.openxmlformats.org/drawingml/2006/main" xmlns:r="http://schemas.openxmlformats.org/officeDocument/2006/relationships" xmlns:p="http://schemas.openxmlformats.org/presentationml/2006/main">
  <p:tag name="THINKCELLSHAPEDONOTDELETE" val="t_BXzPcFmeAUzYMwfY.oUfQ"/>
</p:tagLst>
</file>

<file path=ppt/tags/tag1863.xml><?xml version="1.0" encoding="utf-8"?>
<p:tagLst xmlns:a="http://schemas.openxmlformats.org/drawingml/2006/main" xmlns:r="http://schemas.openxmlformats.org/officeDocument/2006/relationships" xmlns:p="http://schemas.openxmlformats.org/presentationml/2006/main">
  <p:tag name="THINKCELLSHAPEDONOTDELETE" val="pUwHrs9uO_EKF5Tdu0Inq2A"/>
</p:tagLst>
</file>

<file path=ppt/tags/tag18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5.xml><?xml version="1.0" encoding="utf-8"?>
<p:tagLst xmlns:a="http://schemas.openxmlformats.org/drawingml/2006/main" xmlns:r="http://schemas.openxmlformats.org/officeDocument/2006/relationships" xmlns:p="http://schemas.openxmlformats.org/presentationml/2006/main">
  <p:tag name="THINKCELLSHAPEDONOTDELETE" val="tHMYlxh3xk2pf.iBqFB2oTQ"/>
</p:tagLst>
</file>

<file path=ppt/tags/tag1866.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1867.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18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9.xml><?xml version="1.0" encoding="utf-8"?>
<p:tagLst xmlns:a="http://schemas.openxmlformats.org/drawingml/2006/main" xmlns:r="http://schemas.openxmlformats.org/officeDocument/2006/relationships" xmlns:p="http://schemas.openxmlformats.org/presentationml/2006/main">
  <p:tag name="THINKCELLSHAPEDONOTDELETE" val="tszbb4ATp6dTrId5LkNwQR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1.xml><?xml version="1.0" encoding="utf-8"?>
<p:tagLst xmlns:a="http://schemas.openxmlformats.org/drawingml/2006/main" xmlns:r="http://schemas.openxmlformats.org/officeDocument/2006/relationships" xmlns:p="http://schemas.openxmlformats.org/presentationml/2006/main">
  <p:tag name="THINKCELLSHAPEDONOTDELETE" val="tqD6YiPxYnsmcCTket5Smwg"/>
</p:tagLst>
</file>

<file path=ppt/tags/tag1872.xml><?xml version="1.0" encoding="utf-8"?>
<p:tagLst xmlns:a="http://schemas.openxmlformats.org/drawingml/2006/main" xmlns:r="http://schemas.openxmlformats.org/officeDocument/2006/relationships" xmlns:p="http://schemas.openxmlformats.org/presentationml/2006/main">
  <p:tag name="SHAPENAME" val="4. Footnote"/>
</p:tagLst>
</file>

<file path=ppt/tags/tag1873.xml><?xml version="1.0" encoding="utf-8"?>
<p:tagLst xmlns:a="http://schemas.openxmlformats.org/drawingml/2006/main" xmlns:r="http://schemas.openxmlformats.org/officeDocument/2006/relationships" xmlns:p="http://schemas.openxmlformats.org/presentationml/2006/main">
  <p:tag name="THINKCELLSHAPEDONOTDELETE" val="tEmRLbKisaH5miVFKhdDmUw"/>
</p:tagLst>
</file>

<file path=ppt/tags/tag1874.xml><?xml version="1.0" encoding="utf-8"?>
<p:tagLst xmlns:a="http://schemas.openxmlformats.org/drawingml/2006/main" xmlns:r="http://schemas.openxmlformats.org/officeDocument/2006/relationships" xmlns:p="http://schemas.openxmlformats.org/presentationml/2006/main">
  <p:tag name="THINKCELLSHAPEDONOTDELETE" val="tuTW6dC7xcZRr3kJqEYJYZA"/>
</p:tagLst>
</file>

<file path=ppt/tags/tag1875.xml><?xml version="1.0" encoding="utf-8"?>
<p:tagLst xmlns:a="http://schemas.openxmlformats.org/drawingml/2006/main" xmlns:r="http://schemas.openxmlformats.org/officeDocument/2006/relationships" xmlns:p="http://schemas.openxmlformats.org/presentationml/2006/main">
  <p:tag name="THINKCELLSHAPEDONOTDELETE" val="t7vJR35s1KX5P3yLCFk17Uw"/>
</p:tagLst>
</file>

<file path=ppt/tags/tag1876.xml><?xml version="1.0" encoding="utf-8"?>
<p:tagLst xmlns:a="http://schemas.openxmlformats.org/drawingml/2006/main" xmlns:r="http://schemas.openxmlformats.org/officeDocument/2006/relationships" xmlns:p="http://schemas.openxmlformats.org/presentationml/2006/main">
  <p:tag name="THINKCELLSHAPEDONOTDELETE" val="t3knBoPyQ.lKsXTsh.23TyQ"/>
</p:tagLst>
</file>

<file path=ppt/tags/tag1877.xml><?xml version="1.0" encoding="utf-8"?>
<p:tagLst xmlns:a="http://schemas.openxmlformats.org/drawingml/2006/main" xmlns:r="http://schemas.openxmlformats.org/officeDocument/2006/relationships" xmlns:p="http://schemas.openxmlformats.org/presentationml/2006/main">
  <p:tag name="THINKCELLSHAPEDONOTDELETE" val="tyyuN6vCMkPle28MOLZd7xA"/>
</p:tagLst>
</file>

<file path=ppt/tags/tag1878.xml><?xml version="1.0" encoding="utf-8"?>
<p:tagLst xmlns:a="http://schemas.openxmlformats.org/drawingml/2006/main" xmlns:r="http://schemas.openxmlformats.org/officeDocument/2006/relationships" xmlns:p="http://schemas.openxmlformats.org/presentationml/2006/main">
  <p:tag name="THINKCELLSHAPEDONOTDELETE" val="tHbp9LwDDQJnQwedDN5tGdw"/>
</p:tagLst>
</file>

<file path=ppt/tags/tag1879.xml><?xml version="1.0" encoding="utf-8"?>
<p:tagLst xmlns:a="http://schemas.openxmlformats.org/drawingml/2006/main" xmlns:r="http://schemas.openxmlformats.org/officeDocument/2006/relationships" xmlns:p="http://schemas.openxmlformats.org/presentationml/2006/main">
  <p:tag name="THINKCELLSHAPEDONOTDELETE" val="tRro7Zw7FNw8lYH4xNBl3dg"/>
</p:tagLst>
</file>

<file path=ppt/tags/tag18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80.xml><?xml version="1.0" encoding="utf-8"?>
<p:tagLst xmlns:a="http://schemas.openxmlformats.org/drawingml/2006/main" xmlns:r="http://schemas.openxmlformats.org/officeDocument/2006/relationships" xmlns:p="http://schemas.openxmlformats.org/presentationml/2006/main">
  <p:tag name="THINKCELLSHAPEDONOTDELETE" val="tB_QJeDORnT94bQuI9DfDaQ"/>
</p:tagLst>
</file>

<file path=ppt/tags/tag1881.xml><?xml version="1.0" encoding="utf-8"?>
<p:tagLst xmlns:a="http://schemas.openxmlformats.org/drawingml/2006/main" xmlns:r="http://schemas.openxmlformats.org/officeDocument/2006/relationships" xmlns:p="http://schemas.openxmlformats.org/presentationml/2006/main">
  <p:tag name="THINKCELLSHAPEDONOTDELETE" val="t2jew9tl2TUgsgtumsqHQSw"/>
</p:tagLst>
</file>

<file path=ppt/tags/tag1882.xml><?xml version="1.0" encoding="utf-8"?>
<p:tagLst xmlns:a="http://schemas.openxmlformats.org/drawingml/2006/main" xmlns:r="http://schemas.openxmlformats.org/officeDocument/2006/relationships" xmlns:p="http://schemas.openxmlformats.org/presentationml/2006/main">
  <p:tag name="THINKCELLSHAPEDONOTDELETE" val="thgFqZ90GFulv4xPRXoQ5pw"/>
</p:tagLst>
</file>

<file path=ppt/tags/tag1883.xml><?xml version="1.0" encoding="utf-8"?>
<p:tagLst xmlns:a="http://schemas.openxmlformats.org/drawingml/2006/main" xmlns:r="http://schemas.openxmlformats.org/officeDocument/2006/relationships" xmlns:p="http://schemas.openxmlformats.org/presentationml/2006/main">
  <p:tag name="THINKCELLSHAPEDONOTDELETE" val="tu6fKcugVyyF9vd1CzhMv5g"/>
</p:tagLst>
</file>

<file path=ppt/tags/tag1884.xml><?xml version="1.0" encoding="utf-8"?>
<p:tagLst xmlns:a="http://schemas.openxmlformats.org/drawingml/2006/main" xmlns:r="http://schemas.openxmlformats.org/officeDocument/2006/relationships" xmlns:p="http://schemas.openxmlformats.org/presentationml/2006/main">
  <p:tag name="THINKCELLSHAPEDONOTDELETE" val="tuqWcB1yCQ2gY4V7PDl1jlQ"/>
</p:tagLst>
</file>

<file path=ppt/tags/tag1885.xml><?xml version="1.0" encoding="utf-8"?>
<p:tagLst xmlns:a="http://schemas.openxmlformats.org/drawingml/2006/main" xmlns:r="http://schemas.openxmlformats.org/officeDocument/2006/relationships" xmlns:p="http://schemas.openxmlformats.org/presentationml/2006/main">
  <p:tag name="THINKCELLSHAPEDONOTDELETE" val="t6z37_VbjXWayY9zuYNvCdA"/>
</p:tagLst>
</file>

<file path=ppt/tags/tag1886.xml><?xml version="1.0" encoding="utf-8"?>
<p:tagLst xmlns:a="http://schemas.openxmlformats.org/drawingml/2006/main" xmlns:r="http://schemas.openxmlformats.org/officeDocument/2006/relationships" xmlns:p="http://schemas.openxmlformats.org/presentationml/2006/main">
  <p:tag name="THINKCELLSHAPEDONOTDELETE" val="tkXZqVRCx5bTXlJnQ6yczmg"/>
</p:tagLst>
</file>

<file path=ppt/tags/tag1887.xml><?xml version="1.0" encoding="utf-8"?>
<p:tagLst xmlns:a="http://schemas.openxmlformats.org/drawingml/2006/main" xmlns:r="http://schemas.openxmlformats.org/officeDocument/2006/relationships" xmlns:p="http://schemas.openxmlformats.org/presentationml/2006/main">
  <p:tag name="THINKCELLSHAPEDONOTDELETE" val="t2oC2kEdni2EGFqG4I7bNbA"/>
</p:tagLst>
</file>

<file path=ppt/tags/tag1888.xml><?xml version="1.0" encoding="utf-8"?>
<p:tagLst xmlns:a="http://schemas.openxmlformats.org/drawingml/2006/main" xmlns:r="http://schemas.openxmlformats.org/officeDocument/2006/relationships" xmlns:p="http://schemas.openxmlformats.org/presentationml/2006/main">
  <p:tag name="THINKCELLSHAPEDONOTDELETE" val="tgRve5T2F1yMP65SyO8u1aw"/>
</p:tagLst>
</file>

<file path=ppt/tags/tag1889.xml><?xml version="1.0" encoding="utf-8"?>
<p:tagLst xmlns:a="http://schemas.openxmlformats.org/drawingml/2006/main" xmlns:r="http://schemas.openxmlformats.org/officeDocument/2006/relationships" xmlns:p="http://schemas.openxmlformats.org/presentationml/2006/main">
  <p:tag name="THINKCELLSHAPEDONOTDELETE" val="t.tXXstz.PHto2QadZCXTO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1890.xml><?xml version="1.0" encoding="utf-8"?>
<p:tagLst xmlns:a="http://schemas.openxmlformats.org/drawingml/2006/main" xmlns:r="http://schemas.openxmlformats.org/officeDocument/2006/relationships" xmlns:p="http://schemas.openxmlformats.org/presentationml/2006/main">
  <p:tag name="THINKCELLSHAPEDONOTDELETE" val="ttZW39LPBSuGnwo15hYt4rA"/>
</p:tagLst>
</file>

<file path=ppt/tags/tag1891.xml><?xml version="1.0" encoding="utf-8"?>
<p:tagLst xmlns:a="http://schemas.openxmlformats.org/drawingml/2006/main" xmlns:r="http://schemas.openxmlformats.org/officeDocument/2006/relationships" xmlns:p="http://schemas.openxmlformats.org/presentationml/2006/main">
  <p:tag name="THINKCELLSHAPEDONOTDELETE" val="t.MQhkfxj9JKiUW5eZ3qWTA"/>
</p:tagLst>
</file>

<file path=ppt/tags/tag1892.xml><?xml version="1.0" encoding="utf-8"?>
<p:tagLst xmlns:a="http://schemas.openxmlformats.org/drawingml/2006/main" xmlns:r="http://schemas.openxmlformats.org/officeDocument/2006/relationships" xmlns:p="http://schemas.openxmlformats.org/presentationml/2006/main">
  <p:tag name="THINKCELLSHAPEDONOTDELETE" val="t5_tvvj_pHFxQyf8jXboUvQ"/>
</p:tagLst>
</file>

<file path=ppt/tags/tag1893.xml><?xml version="1.0" encoding="utf-8"?>
<p:tagLst xmlns:a="http://schemas.openxmlformats.org/drawingml/2006/main" xmlns:r="http://schemas.openxmlformats.org/officeDocument/2006/relationships" xmlns:p="http://schemas.openxmlformats.org/presentationml/2006/main">
  <p:tag name="THINKCELLSHAPEDONOTDELETE" val="t_We83zMp2QeqWxXUQP9w4Q"/>
</p:tagLst>
</file>

<file path=ppt/tags/tag1894.xml><?xml version="1.0" encoding="utf-8"?>
<p:tagLst xmlns:a="http://schemas.openxmlformats.org/drawingml/2006/main" xmlns:r="http://schemas.openxmlformats.org/officeDocument/2006/relationships" xmlns:p="http://schemas.openxmlformats.org/presentationml/2006/main">
  <p:tag name="THINKCELLSHAPEDONOTDELETE" val="tR62OQAPYKvLaa86BQkpnpQ"/>
</p:tagLst>
</file>

<file path=ppt/tags/tag1895.xml><?xml version="1.0" encoding="utf-8"?>
<p:tagLst xmlns:a="http://schemas.openxmlformats.org/drawingml/2006/main" xmlns:r="http://schemas.openxmlformats.org/officeDocument/2006/relationships" xmlns:p="http://schemas.openxmlformats.org/presentationml/2006/main">
  <p:tag name="THINKCELLSHAPEDONOTDELETE" val="t3bN4vb3JLWKkqpkp4FFbCA"/>
</p:tagLst>
</file>

<file path=ppt/tags/tag1896.xml><?xml version="1.0" encoding="utf-8"?>
<p:tagLst xmlns:a="http://schemas.openxmlformats.org/drawingml/2006/main" xmlns:r="http://schemas.openxmlformats.org/officeDocument/2006/relationships" xmlns:p="http://schemas.openxmlformats.org/presentationml/2006/main">
  <p:tag name="THINKCELLSHAPEDONOTDELETE" val="tvSWWEvj_4GI5c7IIhDe9lw"/>
</p:tagLst>
</file>

<file path=ppt/tags/tag1897.xml><?xml version="1.0" encoding="utf-8"?>
<p:tagLst xmlns:a="http://schemas.openxmlformats.org/drawingml/2006/main" xmlns:r="http://schemas.openxmlformats.org/officeDocument/2006/relationships" xmlns:p="http://schemas.openxmlformats.org/presentationml/2006/main">
  <p:tag name="THINKCELLSHAPEDONOTDELETE" val="tkEgRg8.igWrNb1ruAF9N7w"/>
</p:tagLst>
</file>

<file path=ppt/tags/tag1898.xml><?xml version="1.0" encoding="utf-8"?>
<p:tagLst xmlns:a="http://schemas.openxmlformats.org/drawingml/2006/main" xmlns:r="http://schemas.openxmlformats.org/officeDocument/2006/relationships" xmlns:p="http://schemas.openxmlformats.org/presentationml/2006/main">
  <p:tag name="THINKCELLSHAPEDONOTDELETE" val="tPZ0cXKq5fgYc3CD9e27fqQ"/>
</p:tagLst>
</file>

<file path=ppt/tags/tag1899.xml><?xml version="1.0" encoding="utf-8"?>
<p:tagLst xmlns:a="http://schemas.openxmlformats.org/drawingml/2006/main" xmlns:r="http://schemas.openxmlformats.org/officeDocument/2006/relationships" xmlns:p="http://schemas.openxmlformats.org/presentationml/2006/main">
  <p:tag name="THINKCELLSHAPEDONOTDELETE" val="tg01pcaESSEY4pF7AQj8iPg"/>
</p:tagLst>
</file>

<file path=ppt/tags/tag19.xml><?xml version="1.0" encoding="utf-8"?>
<p:tagLst xmlns:a="http://schemas.openxmlformats.org/drawingml/2006/main" xmlns:r="http://schemas.openxmlformats.org/officeDocument/2006/relationships" xmlns:p="http://schemas.openxmlformats.org/presentationml/2006/main">
  <p:tag name="ANGLE" val="2"/>
</p:tagLst>
</file>

<file path=ppt/tags/tag1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00.xml><?xml version="1.0" encoding="utf-8"?>
<p:tagLst xmlns:a="http://schemas.openxmlformats.org/drawingml/2006/main" xmlns:r="http://schemas.openxmlformats.org/officeDocument/2006/relationships" xmlns:p="http://schemas.openxmlformats.org/presentationml/2006/main">
  <p:tag name="THINKCELLSHAPEDONOTDELETE" val="tRorMl_Q_BKO6EAUwgVfeNw"/>
</p:tagLst>
</file>

<file path=ppt/tags/tag1901.xml><?xml version="1.0" encoding="utf-8"?>
<p:tagLst xmlns:a="http://schemas.openxmlformats.org/drawingml/2006/main" xmlns:r="http://schemas.openxmlformats.org/officeDocument/2006/relationships" xmlns:p="http://schemas.openxmlformats.org/presentationml/2006/main">
  <p:tag name="THINKCELLSHAPEDONOTDELETE" val="tMKMrMbUtpqoWSv_E3swkaw"/>
</p:tagLst>
</file>

<file path=ppt/tags/tag1902.xml><?xml version="1.0" encoding="utf-8"?>
<p:tagLst xmlns:a="http://schemas.openxmlformats.org/drawingml/2006/main" xmlns:r="http://schemas.openxmlformats.org/officeDocument/2006/relationships" xmlns:p="http://schemas.openxmlformats.org/presentationml/2006/main">
  <p:tag name="THINKCELLSHAPEDONOTDELETE" val="tledT84hmmvRJpNHGu.UwjA"/>
</p:tagLst>
</file>

<file path=ppt/tags/tag1903.xml><?xml version="1.0" encoding="utf-8"?>
<p:tagLst xmlns:a="http://schemas.openxmlformats.org/drawingml/2006/main" xmlns:r="http://schemas.openxmlformats.org/officeDocument/2006/relationships" xmlns:p="http://schemas.openxmlformats.org/presentationml/2006/main">
  <p:tag name="THINKCELLSHAPEDONOTDELETE" val="tLRDkZWf4hXCYhu0EMkFfBA"/>
</p:tagLst>
</file>

<file path=ppt/tags/tag1904.xml><?xml version="1.0" encoding="utf-8"?>
<p:tagLst xmlns:a="http://schemas.openxmlformats.org/drawingml/2006/main" xmlns:r="http://schemas.openxmlformats.org/officeDocument/2006/relationships" xmlns:p="http://schemas.openxmlformats.org/presentationml/2006/main">
  <p:tag name="THINKCELLSHAPEDONOTDELETE" val="tMUVBoGAB9JYOMZFw5hA1Wg"/>
</p:tagLst>
</file>

<file path=ppt/tags/tag1905.xml><?xml version="1.0" encoding="utf-8"?>
<p:tagLst xmlns:a="http://schemas.openxmlformats.org/drawingml/2006/main" xmlns:r="http://schemas.openxmlformats.org/officeDocument/2006/relationships" xmlns:p="http://schemas.openxmlformats.org/presentationml/2006/main">
  <p:tag name="THINKCELLSHAPEDONOTDELETE" val="tbpgemXi5dWGfMRtNRDb_lw"/>
</p:tagLst>
</file>

<file path=ppt/tags/tag1906.xml><?xml version="1.0" encoding="utf-8"?>
<p:tagLst xmlns:a="http://schemas.openxmlformats.org/drawingml/2006/main" xmlns:r="http://schemas.openxmlformats.org/officeDocument/2006/relationships" xmlns:p="http://schemas.openxmlformats.org/presentationml/2006/main">
  <p:tag name="THINKCELLSHAPEDONOTDELETE" val="txWH7hqjU07XjsvJAPgdvbQ"/>
</p:tagLst>
</file>

<file path=ppt/tags/tag1907.xml><?xml version="1.0" encoding="utf-8"?>
<p:tagLst xmlns:a="http://schemas.openxmlformats.org/drawingml/2006/main" xmlns:r="http://schemas.openxmlformats.org/officeDocument/2006/relationships" xmlns:p="http://schemas.openxmlformats.org/presentationml/2006/main">
  <p:tag name="THINKCELLSHAPEDONOTDELETE" val="tQ3AR_DrlOiVQCeQa.LYJSg"/>
</p:tagLst>
</file>

<file path=ppt/tags/tag1908.xml><?xml version="1.0" encoding="utf-8"?>
<p:tagLst xmlns:a="http://schemas.openxmlformats.org/drawingml/2006/main" xmlns:r="http://schemas.openxmlformats.org/officeDocument/2006/relationships" xmlns:p="http://schemas.openxmlformats.org/presentationml/2006/main">
  <p:tag name="THINKCELLSHAPEDONOTDELETE" val="tZyQD3HUeceCwANGRhX4F7g"/>
</p:tagLst>
</file>

<file path=ppt/tags/tag1909.xml><?xml version="1.0" encoding="utf-8"?>
<p:tagLst xmlns:a="http://schemas.openxmlformats.org/drawingml/2006/main" xmlns:r="http://schemas.openxmlformats.org/officeDocument/2006/relationships" xmlns:p="http://schemas.openxmlformats.org/presentationml/2006/main">
  <p:tag name="THINKCELLSHAPEDONOTDELETE" val="th6AvfefZGCEU6e7aZuvm0g"/>
</p:tagLst>
</file>

<file path=ppt/tags/tag1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10.xml><?xml version="1.0" encoding="utf-8"?>
<p:tagLst xmlns:a="http://schemas.openxmlformats.org/drawingml/2006/main" xmlns:r="http://schemas.openxmlformats.org/officeDocument/2006/relationships" xmlns:p="http://schemas.openxmlformats.org/presentationml/2006/main">
  <p:tag name="THINKCELLSHAPEDONOTDELETE" val="t2grBMCrlV.uLz34Y7lH.Cg"/>
</p:tagLst>
</file>

<file path=ppt/tags/tag1911.xml><?xml version="1.0" encoding="utf-8"?>
<p:tagLst xmlns:a="http://schemas.openxmlformats.org/drawingml/2006/main" xmlns:r="http://schemas.openxmlformats.org/officeDocument/2006/relationships" xmlns:p="http://schemas.openxmlformats.org/presentationml/2006/main">
  <p:tag name="THINKCELLSHAPEDONOTDELETE" val="tJpJSYBuQClwgFU38MU2ChQ"/>
</p:tagLst>
</file>

<file path=ppt/tags/tag1912.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19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4.xml><?xml version="1.0" encoding="utf-8"?>
<p:tagLst xmlns:a="http://schemas.openxmlformats.org/drawingml/2006/main" xmlns:r="http://schemas.openxmlformats.org/officeDocument/2006/relationships" xmlns:p="http://schemas.openxmlformats.org/presentationml/2006/main">
  <p:tag name="THINKCELLSHAPEDONOTDELETE" val="t5piwKJMh5BPKEODC.tmnCg"/>
</p:tagLst>
</file>

<file path=ppt/tags/tag191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16.xml><?xml version="1.0" encoding="utf-8"?>
<p:tagLst xmlns:a="http://schemas.openxmlformats.org/drawingml/2006/main" xmlns:r="http://schemas.openxmlformats.org/officeDocument/2006/relationships" xmlns:p="http://schemas.openxmlformats.org/presentationml/2006/main">
  <p:tag name="THINKCELLSHAPEDONOTDELETE" val="thkWl6zSGHnkpF1w1DF1RFw"/>
</p:tagLst>
</file>

<file path=ppt/tags/tag1917.xml><?xml version="1.0" encoding="utf-8"?>
<p:tagLst xmlns:a="http://schemas.openxmlformats.org/drawingml/2006/main" xmlns:r="http://schemas.openxmlformats.org/officeDocument/2006/relationships" xmlns:p="http://schemas.openxmlformats.org/presentationml/2006/main">
  <p:tag name="THINKCELLSHAPEDONOTDELETE" val="tfEZu6wXFQ19EN7wBUhndog"/>
</p:tagLst>
</file>

<file path=ppt/tags/tag1918.xml><?xml version="1.0" encoding="utf-8"?>
<p:tagLst xmlns:a="http://schemas.openxmlformats.org/drawingml/2006/main" xmlns:r="http://schemas.openxmlformats.org/officeDocument/2006/relationships" xmlns:p="http://schemas.openxmlformats.org/presentationml/2006/main">
  <p:tag name="THINKCELLSHAPEDONOTDELETE" val="t5iRWvxs1yg32alMRu0NhRw"/>
</p:tagLst>
</file>

<file path=ppt/tags/tag1919.xml><?xml version="1.0" encoding="utf-8"?>
<p:tagLst xmlns:a="http://schemas.openxmlformats.org/drawingml/2006/main" xmlns:r="http://schemas.openxmlformats.org/officeDocument/2006/relationships" xmlns:p="http://schemas.openxmlformats.org/presentationml/2006/main">
  <p:tag name="THINKCELLSHAPEDONOTDELETE" val="tTbk9G.ef90cWKPLKbRcAVg"/>
</p:tagLst>
</file>

<file path=ppt/tags/tag192.xml><?xml version="1.0" encoding="utf-8"?>
<p:tagLst xmlns:a="http://schemas.openxmlformats.org/drawingml/2006/main" xmlns:r="http://schemas.openxmlformats.org/officeDocument/2006/relationships" xmlns:p="http://schemas.openxmlformats.org/presentationml/2006/main">
  <p:tag name="SHAPENAME" val="5. Source"/>
</p:tagLst>
</file>

<file path=ppt/tags/tag1920.xml><?xml version="1.0" encoding="utf-8"?>
<p:tagLst xmlns:a="http://schemas.openxmlformats.org/drawingml/2006/main" xmlns:r="http://schemas.openxmlformats.org/officeDocument/2006/relationships" xmlns:p="http://schemas.openxmlformats.org/presentationml/2006/main">
  <p:tag name="THINKCELLSHAPEDONOTDELETE" val="tZQWGCYh.S7NO6LopWDBbpw"/>
</p:tagLst>
</file>

<file path=ppt/tags/tag1921.xml><?xml version="1.0" encoding="utf-8"?>
<p:tagLst xmlns:a="http://schemas.openxmlformats.org/drawingml/2006/main" xmlns:r="http://schemas.openxmlformats.org/officeDocument/2006/relationships" xmlns:p="http://schemas.openxmlformats.org/presentationml/2006/main">
  <p:tag name="THINKCELLSHAPEDONOTDELETE" val="tNm1L10I1CvT2MCGUgiFJVw"/>
</p:tagLst>
</file>

<file path=ppt/tags/tag1922.xml><?xml version="1.0" encoding="utf-8"?>
<p:tagLst xmlns:a="http://schemas.openxmlformats.org/drawingml/2006/main" xmlns:r="http://schemas.openxmlformats.org/officeDocument/2006/relationships" xmlns:p="http://schemas.openxmlformats.org/presentationml/2006/main">
  <p:tag name="THINKCELLSHAPEDONOTDELETE" val="tr2xYtM4gz06MK27KkBSEEg"/>
</p:tagLst>
</file>

<file path=ppt/tags/tag1923.xml><?xml version="1.0" encoding="utf-8"?>
<p:tagLst xmlns:a="http://schemas.openxmlformats.org/drawingml/2006/main" xmlns:r="http://schemas.openxmlformats.org/officeDocument/2006/relationships" xmlns:p="http://schemas.openxmlformats.org/presentationml/2006/main">
  <p:tag name="THINKCELLSHAPEDONOTDELETE" val="tcHY5KYjXHB93ukInmoTtjw"/>
</p:tagLst>
</file>

<file path=ppt/tags/tag1924.xml><?xml version="1.0" encoding="utf-8"?>
<p:tagLst xmlns:a="http://schemas.openxmlformats.org/drawingml/2006/main" xmlns:r="http://schemas.openxmlformats.org/officeDocument/2006/relationships" xmlns:p="http://schemas.openxmlformats.org/presentationml/2006/main">
  <p:tag name="THINKCELLSHAPEDONOTDELETE" val="tIGRKr3yDED2TGGRApiIJDA"/>
</p:tagLst>
</file>

<file path=ppt/tags/tag1925.xml><?xml version="1.0" encoding="utf-8"?>
<p:tagLst xmlns:a="http://schemas.openxmlformats.org/drawingml/2006/main" xmlns:r="http://schemas.openxmlformats.org/officeDocument/2006/relationships" xmlns:p="http://schemas.openxmlformats.org/presentationml/2006/main">
  <p:tag name="THINKCELLSHAPEDONOTDELETE" val="t5NcTrxIAetG7c56jfSTjlQ"/>
</p:tagLst>
</file>

<file path=ppt/tags/tag1926.xml><?xml version="1.0" encoding="utf-8"?>
<p:tagLst xmlns:a="http://schemas.openxmlformats.org/drawingml/2006/main" xmlns:r="http://schemas.openxmlformats.org/officeDocument/2006/relationships" xmlns:p="http://schemas.openxmlformats.org/presentationml/2006/main">
  <p:tag name="THINKCELLSHAPEDONOTDELETE" val="t5s_lhH1BSgD6ne0GFyYVDQ"/>
</p:tagLst>
</file>

<file path=ppt/tags/tag1927.xml><?xml version="1.0" encoding="utf-8"?>
<p:tagLst xmlns:a="http://schemas.openxmlformats.org/drawingml/2006/main" xmlns:r="http://schemas.openxmlformats.org/officeDocument/2006/relationships" xmlns:p="http://schemas.openxmlformats.org/presentationml/2006/main">
  <p:tag name="THINKCELLSHAPEDONOTDELETE" val="tCUGwjh8ToRG.RphZNo3MLQ"/>
</p:tagLst>
</file>

<file path=ppt/tags/tag1928.xml><?xml version="1.0" encoding="utf-8"?>
<p:tagLst xmlns:a="http://schemas.openxmlformats.org/drawingml/2006/main" xmlns:r="http://schemas.openxmlformats.org/officeDocument/2006/relationships" xmlns:p="http://schemas.openxmlformats.org/presentationml/2006/main">
  <p:tag name="THINKCELLSHAPEDONOTDELETE" val="tLQDOM1pH2D3RJq29Ghrzvw"/>
</p:tagLst>
</file>

<file path=ppt/tags/tag1929.xml><?xml version="1.0" encoding="utf-8"?>
<p:tagLst xmlns:a="http://schemas.openxmlformats.org/drawingml/2006/main" xmlns:r="http://schemas.openxmlformats.org/officeDocument/2006/relationships" xmlns:p="http://schemas.openxmlformats.org/presentationml/2006/main">
  <p:tag name="THINKCELLSHAPEDONOTDELETE" val="tCoAdQTHJyx0epwozuLC1Qg"/>
</p:tagLst>
</file>

<file path=ppt/tags/tag1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30.xml><?xml version="1.0" encoding="utf-8"?>
<p:tagLst xmlns:a="http://schemas.openxmlformats.org/drawingml/2006/main" xmlns:r="http://schemas.openxmlformats.org/officeDocument/2006/relationships" xmlns:p="http://schemas.openxmlformats.org/presentationml/2006/main">
  <p:tag name="THINKCELLSHAPEDONOTDELETE" val="tbNtbK.l24i13odIH6Lt6rw"/>
</p:tagLst>
</file>

<file path=ppt/tags/tag1931.xml><?xml version="1.0" encoding="utf-8"?>
<p:tagLst xmlns:a="http://schemas.openxmlformats.org/drawingml/2006/main" xmlns:r="http://schemas.openxmlformats.org/officeDocument/2006/relationships" xmlns:p="http://schemas.openxmlformats.org/presentationml/2006/main">
  <p:tag name="THINKCELLSHAPEDONOTDELETE" val="tucvXeF2MxAchkEdL_qzQUQ"/>
</p:tagLst>
</file>

<file path=ppt/tags/tag1932.xml><?xml version="1.0" encoding="utf-8"?>
<p:tagLst xmlns:a="http://schemas.openxmlformats.org/drawingml/2006/main" xmlns:r="http://schemas.openxmlformats.org/officeDocument/2006/relationships" xmlns:p="http://schemas.openxmlformats.org/presentationml/2006/main">
  <p:tag name="THINKCELLSHAPEDONOTDELETE" val="tjqIL1rbt0x0Zk3nt1wi6wQ"/>
</p:tagLst>
</file>

<file path=ppt/tags/tag1933.xml><?xml version="1.0" encoding="utf-8"?>
<p:tagLst xmlns:a="http://schemas.openxmlformats.org/drawingml/2006/main" xmlns:r="http://schemas.openxmlformats.org/officeDocument/2006/relationships" xmlns:p="http://schemas.openxmlformats.org/presentationml/2006/main">
  <p:tag name="THINKCELLSHAPEDONOTDELETE" val="tbEnpBIhp2xZ4Lutjf7gwHQ"/>
</p:tagLst>
</file>

<file path=ppt/tags/tag1934.xml><?xml version="1.0" encoding="utf-8"?>
<p:tagLst xmlns:a="http://schemas.openxmlformats.org/drawingml/2006/main" xmlns:r="http://schemas.openxmlformats.org/officeDocument/2006/relationships" xmlns:p="http://schemas.openxmlformats.org/presentationml/2006/main">
  <p:tag name="THINKCELLSHAPEDONOTDELETE" val="tQwmcBkwHr7QHahGXkY85Dw"/>
</p:tagLst>
</file>

<file path=ppt/tags/tag19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6.xml><?xml version="1.0" encoding="utf-8"?>
<p:tagLst xmlns:a="http://schemas.openxmlformats.org/drawingml/2006/main" xmlns:r="http://schemas.openxmlformats.org/officeDocument/2006/relationships" xmlns:p="http://schemas.openxmlformats.org/presentationml/2006/main">
  <p:tag name="THINKCELLSHAPEDONOTDELETE" val="tcEw0HAQ0MGA1B5YlIpD5dw"/>
</p:tagLst>
</file>

<file path=ppt/tags/tag19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38.xml><?xml version="1.0" encoding="utf-8"?>
<p:tagLst xmlns:a="http://schemas.openxmlformats.org/drawingml/2006/main" xmlns:r="http://schemas.openxmlformats.org/officeDocument/2006/relationships" xmlns:p="http://schemas.openxmlformats.org/presentationml/2006/main">
  <p:tag name="THINKCELLSHAPEDONOTDELETE" val="tw6ZWDc8zLYED10wMLIHjYg"/>
</p:tagLst>
</file>

<file path=ppt/tags/tag1939.xml><?xml version="1.0" encoding="utf-8"?>
<p:tagLst xmlns:a="http://schemas.openxmlformats.org/drawingml/2006/main" xmlns:r="http://schemas.openxmlformats.org/officeDocument/2006/relationships" xmlns:p="http://schemas.openxmlformats.org/presentationml/2006/main">
  <p:tag name="THINKCELLSHAPEDONOTDELETE" val="tjEm3Sws9CmrPoFEikGh9T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0.xml><?xml version="1.0" encoding="utf-8"?>
<p:tagLst xmlns:a="http://schemas.openxmlformats.org/drawingml/2006/main" xmlns:r="http://schemas.openxmlformats.org/officeDocument/2006/relationships" xmlns:p="http://schemas.openxmlformats.org/presentationml/2006/main">
  <p:tag name="THINKCELLSHAPEDONOTDELETE" val="tD.Zi6smESfWDq9biyNYSJQ"/>
</p:tagLst>
</file>

<file path=ppt/tags/tag1941.xml><?xml version="1.0" encoding="utf-8"?>
<p:tagLst xmlns:a="http://schemas.openxmlformats.org/drawingml/2006/main" xmlns:r="http://schemas.openxmlformats.org/officeDocument/2006/relationships" xmlns:p="http://schemas.openxmlformats.org/presentationml/2006/main">
  <p:tag name="THINKCELLSHAPEDONOTDELETE" val="tcNnXXLUAe7mki5hzj1jR5A"/>
</p:tagLst>
</file>

<file path=ppt/tags/tag1942.xml><?xml version="1.0" encoding="utf-8"?>
<p:tagLst xmlns:a="http://schemas.openxmlformats.org/drawingml/2006/main" xmlns:r="http://schemas.openxmlformats.org/officeDocument/2006/relationships" xmlns:p="http://schemas.openxmlformats.org/presentationml/2006/main">
  <p:tag name="THINKCELLSHAPEDONOTDELETE" val="thxZi1eq9BI.5GhBOghCstw"/>
</p:tagLst>
</file>

<file path=ppt/tags/tag1943.xml><?xml version="1.0" encoding="utf-8"?>
<p:tagLst xmlns:a="http://schemas.openxmlformats.org/drawingml/2006/main" xmlns:r="http://schemas.openxmlformats.org/officeDocument/2006/relationships" xmlns:p="http://schemas.openxmlformats.org/presentationml/2006/main">
  <p:tag name="THINKCELLSHAPEDONOTDELETE" val="tv0AOB9drwrWhLhSzOFfUjg"/>
</p:tagLst>
</file>

<file path=ppt/tags/tag1944.xml><?xml version="1.0" encoding="utf-8"?>
<p:tagLst xmlns:a="http://schemas.openxmlformats.org/drawingml/2006/main" xmlns:r="http://schemas.openxmlformats.org/officeDocument/2006/relationships" xmlns:p="http://schemas.openxmlformats.org/presentationml/2006/main">
  <p:tag name="THINKCELLSHAPEDONOTDELETE" val="tAttmtYGWwlQUwWgHijFwyA"/>
</p:tagLst>
</file>

<file path=ppt/tags/tag1945.xml><?xml version="1.0" encoding="utf-8"?>
<p:tagLst xmlns:a="http://schemas.openxmlformats.org/drawingml/2006/main" xmlns:r="http://schemas.openxmlformats.org/officeDocument/2006/relationships" xmlns:p="http://schemas.openxmlformats.org/presentationml/2006/main">
  <p:tag name="THINKCELLSHAPEDONOTDELETE" val="tgWDA0IQJnIXWhGm_fajVXA"/>
</p:tagLst>
</file>

<file path=ppt/tags/tag1946.xml><?xml version="1.0" encoding="utf-8"?>
<p:tagLst xmlns:a="http://schemas.openxmlformats.org/drawingml/2006/main" xmlns:r="http://schemas.openxmlformats.org/officeDocument/2006/relationships" xmlns:p="http://schemas.openxmlformats.org/presentationml/2006/main">
  <p:tag name="THINKCELLSHAPEDONOTDELETE" val="txxn9UqJ5bFaCphOLKi1AhQ"/>
</p:tagLst>
</file>

<file path=ppt/tags/tag1947.xml><?xml version="1.0" encoding="utf-8"?>
<p:tagLst xmlns:a="http://schemas.openxmlformats.org/drawingml/2006/main" xmlns:r="http://schemas.openxmlformats.org/officeDocument/2006/relationships" xmlns:p="http://schemas.openxmlformats.org/presentationml/2006/main">
  <p:tag name="THINKCELLSHAPEDONOTDELETE" val="t7xas0.ZYdBqlbmjSUSzYVQ"/>
</p:tagLst>
</file>

<file path=ppt/tags/tag1948.xml><?xml version="1.0" encoding="utf-8"?>
<p:tagLst xmlns:a="http://schemas.openxmlformats.org/drawingml/2006/main" xmlns:r="http://schemas.openxmlformats.org/officeDocument/2006/relationships" xmlns:p="http://schemas.openxmlformats.org/presentationml/2006/main">
  <p:tag name="THINKCELLSHAPEDONOTDELETE" val="tNVRfswHcLbWz1imtuWPwaQ"/>
</p:tagLst>
</file>

<file path=ppt/tags/tag1949.xml><?xml version="1.0" encoding="utf-8"?>
<p:tagLst xmlns:a="http://schemas.openxmlformats.org/drawingml/2006/main" xmlns:r="http://schemas.openxmlformats.org/officeDocument/2006/relationships" xmlns:p="http://schemas.openxmlformats.org/presentationml/2006/main">
  <p:tag name="THINKCELLSHAPEDONOTDELETE" val="t8CbZbmgTkqnmFbIrhR7YKQ"/>
</p:tagLst>
</file>

<file path=ppt/tags/tag1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50.xml><?xml version="1.0" encoding="utf-8"?>
<p:tagLst xmlns:a="http://schemas.openxmlformats.org/drawingml/2006/main" xmlns:r="http://schemas.openxmlformats.org/officeDocument/2006/relationships" xmlns:p="http://schemas.openxmlformats.org/presentationml/2006/main">
  <p:tag name="THINKCELLSHAPEDONOTDELETE" val="tLfWsqoARy39SCl9skw.XDA"/>
</p:tagLst>
</file>

<file path=ppt/tags/tag1951.xml><?xml version="1.0" encoding="utf-8"?>
<p:tagLst xmlns:a="http://schemas.openxmlformats.org/drawingml/2006/main" xmlns:r="http://schemas.openxmlformats.org/officeDocument/2006/relationships" xmlns:p="http://schemas.openxmlformats.org/presentationml/2006/main">
  <p:tag name="THINKCELLSHAPEDONOTDELETE" val="t7AlRsAAJaIdRHTvNSvx0gQ"/>
</p:tagLst>
</file>

<file path=ppt/tags/tag1952.xml><?xml version="1.0" encoding="utf-8"?>
<p:tagLst xmlns:a="http://schemas.openxmlformats.org/drawingml/2006/main" xmlns:r="http://schemas.openxmlformats.org/officeDocument/2006/relationships" xmlns:p="http://schemas.openxmlformats.org/presentationml/2006/main">
  <p:tag name="THINKCELLSHAPEDONOTDELETE" val="ttlt9LaPMMco8Lz0FmR77yg"/>
</p:tagLst>
</file>

<file path=ppt/tags/tag1953.xml><?xml version="1.0" encoding="utf-8"?>
<p:tagLst xmlns:a="http://schemas.openxmlformats.org/drawingml/2006/main" xmlns:r="http://schemas.openxmlformats.org/officeDocument/2006/relationships" xmlns:p="http://schemas.openxmlformats.org/presentationml/2006/main">
  <p:tag name="THINKCELLSHAPEDONOTDELETE" val="tTAUMtb0FGcO5ra_oooVH0Q"/>
</p:tagLst>
</file>

<file path=ppt/tags/tag1954.xml><?xml version="1.0" encoding="utf-8"?>
<p:tagLst xmlns:a="http://schemas.openxmlformats.org/drawingml/2006/main" xmlns:r="http://schemas.openxmlformats.org/officeDocument/2006/relationships" xmlns:p="http://schemas.openxmlformats.org/presentationml/2006/main">
  <p:tag name="THINKCELLSHAPEDONOTDELETE" val="tHUqZ3K6dByHeQC9Y5TUlPg"/>
</p:tagLst>
</file>

<file path=ppt/tags/tag1955.xml><?xml version="1.0" encoding="utf-8"?>
<p:tagLst xmlns:a="http://schemas.openxmlformats.org/drawingml/2006/main" xmlns:r="http://schemas.openxmlformats.org/officeDocument/2006/relationships" xmlns:p="http://schemas.openxmlformats.org/presentationml/2006/main">
  <p:tag name="THINKCELLSHAPEDONOTDELETE" val="t.n4zKjU6l6sXthQZE9_2nw"/>
</p:tagLst>
</file>

<file path=ppt/tags/tag1956.xml><?xml version="1.0" encoding="utf-8"?>
<p:tagLst xmlns:a="http://schemas.openxmlformats.org/drawingml/2006/main" xmlns:r="http://schemas.openxmlformats.org/officeDocument/2006/relationships" xmlns:p="http://schemas.openxmlformats.org/presentationml/2006/main">
  <p:tag name="THINKCELLSHAPEDONOTDELETE" val="tNhRpJ4F2Th5eUd6mMzKEIg"/>
</p:tagLst>
</file>

<file path=ppt/tags/tag1957.xml><?xml version="1.0" encoding="utf-8"?>
<p:tagLst xmlns:a="http://schemas.openxmlformats.org/drawingml/2006/main" xmlns:r="http://schemas.openxmlformats.org/officeDocument/2006/relationships" xmlns:p="http://schemas.openxmlformats.org/presentationml/2006/main">
  <p:tag name="THINKCELLSHAPEDONOTDELETE" val="tuzpjj3RWupfGV9Cq6YxFUg"/>
</p:tagLst>
</file>

<file path=ppt/tags/tag1958.xml><?xml version="1.0" encoding="utf-8"?>
<p:tagLst xmlns:a="http://schemas.openxmlformats.org/drawingml/2006/main" xmlns:r="http://schemas.openxmlformats.org/officeDocument/2006/relationships" xmlns:p="http://schemas.openxmlformats.org/presentationml/2006/main">
  <p:tag name="THINKCELLSHAPEDONOTDELETE" val="tS9z0DO5HpK_zyKkSTABhng"/>
</p:tagLst>
</file>

<file path=ppt/tags/tag1959.xml><?xml version="1.0" encoding="utf-8"?>
<p:tagLst xmlns:a="http://schemas.openxmlformats.org/drawingml/2006/main" xmlns:r="http://schemas.openxmlformats.org/officeDocument/2006/relationships" xmlns:p="http://schemas.openxmlformats.org/presentationml/2006/main">
  <p:tag name="THINKCELLSHAPEDONOTDELETE" val="tKnKgtS0QJIlMyM70pQXgY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FWrJZYiK81Dqg3AKqhPXmQ"/>
</p:tagLst>
</file>

<file path=ppt/tags/tag1960.xml><?xml version="1.0" encoding="utf-8"?>
<p:tagLst xmlns:a="http://schemas.openxmlformats.org/drawingml/2006/main" xmlns:r="http://schemas.openxmlformats.org/officeDocument/2006/relationships" xmlns:p="http://schemas.openxmlformats.org/presentationml/2006/main">
  <p:tag name="THINKCELLSHAPEDONOTDELETE" val="tURD5uIZaradnzc7Du7HzNA"/>
</p:tagLst>
</file>

<file path=ppt/tags/tag1961.xml><?xml version="1.0" encoding="utf-8"?>
<p:tagLst xmlns:a="http://schemas.openxmlformats.org/drawingml/2006/main" xmlns:r="http://schemas.openxmlformats.org/officeDocument/2006/relationships" xmlns:p="http://schemas.openxmlformats.org/presentationml/2006/main">
  <p:tag name="THINKCELLSHAPEDONOTDELETE" val="t6MxB6P61OKI74k0cOk27Pg"/>
</p:tagLst>
</file>

<file path=ppt/tags/tag1962.xml><?xml version="1.0" encoding="utf-8"?>
<p:tagLst xmlns:a="http://schemas.openxmlformats.org/drawingml/2006/main" xmlns:r="http://schemas.openxmlformats.org/officeDocument/2006/relationships" xmlns:p="http://schemas.openxmlformats.org/presentationml/2006/main">
  <p:tag name="THINKCELLSHAPEDONOTDELETE" val="tTqlhqqbh27Wit00fnIDVwg"/>
</p:tagLst>
</file>

<file path=ppt/tags/tag1963.xml><?xml version="1.0" encoding="utf-8"?>
<p:tagLst xmlns:a="http://schemas.openxmlformats.org/drawingml/2006/main" xmlns:r="http://schemas.openxmlformats.org/officeDocument/2006/relationships" xmlns:p="http://schemas.openxmlformats.org/presentationml/2006/main">
  <p:tag name="THINKCELLSHAPEDONOTDELETE" val="ti3O2WbRZgs9u8TLSNDzlhg"/>
</p:tagLst>
</file>

<file path=ppt/tags/tag1964.xml><?xml version="1.0" encoding="utf-8"?>
<p:tagLst xmlns:a="http://schemas.openxmlformats.org/drawingml/2006/main" xmlns:r="http://schemas.openxmlformats.org/officeDocument/2006/relationships" xmlns:p="http://schemas.openxmlformats.org/presentationml/2006/main">
  <p:tag name="THINKCELLSHAPEDONOTDELETE" val="tbqCR8ZIMC_ryuNxqkiBvCg"/>
</p:tagLst>
</file>

<file path=ppt/tags/tag1965.xml><?xml version="1.0" encoding="utf-8"?>
<p:tagLst xmlns:a="http://schemas.openxmlformats.org/drawingml/2006/main" xmlns:r="http://schemas.openxmlformats.org/officeDocument/2006/relationships" xmlns:p="http://schemas.openxmlformats.org/presentationml/2006/main">
  <p:tag name="THINKCELLSHAPEDONOTDELETE" val="tv.KWsp_TK.ripB_ecJOeNQ"/>
</p:tagLst>
</file>

<file path=ppt/tags/tag19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7.xml><?xml version="1.0" encoding="utf-8"?>
<p:tagLst xmlns:a="http://schemas.openxmlformats.org/drawingml/2006/main" xmlns:r="http://schemas.openxmlformats.org/officeDocument/2006/relationships" xmlns:p="http://schemas.openxmlformats.org/presentationml/2006/main">
  <p:tag name="THINKCELLSHAPEDONOTDELETE" val="tn52a1_LgWQcTyteLf9Qb6w"/>
</p:tagLst>
</file>

<file path=ppt/tags/tag196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69.xml><?xml version="1.0" encoding="utf-8"?>
<p:tagLst xmlns:a="http://schemas.openxmlformats.org/drawingml/2006/main" xmlns:r="http://schemas.openxmlformats.org/officeDocument/2006/relationships" xmlns:p="http://schemas.openxmlformats.org/presentationml/2006/main">
  <p:tag name="THINKCELLSHAPEDONOTDELETE" val="tjvGQ8lj57Tf57mA6fZt29g"/>
</p:tagLst>
</file>

<file path=ppt/tags/tag1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70.xml><?xml version="1.0" encoding="utf-8"?>
<p:tagLst xmlns:a="http://schemas.openxmlformats.org/drawingml/2006/main" xmlns:r="http://schemas.openxmlformats.org/officeDocument/2006/relationships" xmlns:p="http://schemas.openxmlformats.org/presentationml/2006/main">
  <p:tag name="THINKCELLSHAPEDONOTDELETE" val="tQmp1Fdp89lU8YCmsaZv3aA"/>
</p:tagLst>
</file>

<file path=ppt/tags/tag1971.xml><?xml version="1.0" encoding="utf-8"?>
<p:tagLst xmlns:a="http://schemas.openxmlformats.org/drawingml/2006/main" xmlns:r="http://schemas.openxmlformats.org/officeDocument/2006/relationships" xmlns:p="http://schemas.openxmlformats.org/presentationml/2006/main">
  <p:tag name="THINKCELLSHAPEDONOTDELETE" val="tKZSvPF2AAi7bJjrKCFMOsw"/>
</p:tagLst>
</file>

<file path=ppt/tags/tag1972.xml><?xml version="1.0" encoding="utf-8"?>
<p:tagLst xmlns:a="http://schemas.openxmlformats.org/drawingml/2006/main" xmlns:r="http://schemas.openxmlformats.org/officeDocument/2006/relationships" xmlns:p="http://schemas.openxmlformats.org/presentationml/2006/main">
  <p:tag name="THINKCELLSHAPEDONOTDELETE" val="tpsFLFFvOqpx6x.c0cyi7SA"/>
</p:tagLst>
</file>

<file path=ppt/tags/tag1973.xml><?xml version="1.0" encoding="utf-8"?>
<p:tagLst xmlns:a="http://schemas.openxmlformats.org/drawingml/2006/main" xmlns:r="http://schemas.openxmlformats.org/officeDocument/2006/relationships" xmlns:p="http://schemas.openxmlformats.org/presentationml/2006/main">
  <p:tag name="THINKCELLSHAPEDONOTDELETE" val="tIoj0MCsKt77NYN4C6gLXFA"/>
</p:tagLst>
</file>

<file path=ppt/tags/tag1974.xml><?xml version="1.0" encoding="utf-8"?>
<p:tagLst xmlns:a="http://schemas.openxmlformats.org/drawingml/2006/main" xmlns:r="http://schemas.openxmlformats.org/officeDocument/2006/relationships" xmlns:p="http://schemas.openxmlformats.org/presentationml/2006/main">
  <p:tag name="THINKCELLSHAPEDONOTDELETE" val="t4c0nwLYKa54Qu7wzeV5Ycg"/>
</p:tagLst>
</file>

<file path=ppt/tags/tag1975.xml><?xml version="1.0" encoding="utf-8"?>
<p:tagLst xmlns:a="http://schemas.openxmlformats.org/drawingml/2006/main" xmlns:r="http://schemas.openxmlformats.org/officeDocument/2006/relationships" xmlns:p="http://schemas.openxmlformats.org/presentationml/2006/main">
  <p:tag name="THINKCELLSHAPEDONOTDELETE" val="t1b3RD7ibokoC_Uhdv4Mkeg"/>
</p:tagLst>
</file>

<file path=ppt/tags/tag1976.xml><?xml version="1.0" encoding="utf-8"?>
<p:tagLst xmlns:a="http://schemas.openxmlformats.org/drawingml/2006/main" xmlns:r="http://schemas.openxmlformats.org/officeDocument/2006/relationships" xmlns:p="http://schemas.openxmlformats.org/presentationml/2006/main">
  <p:tag name="THINKCELLSHAPEDONOTDELETE" val="t0sd3p8LSMBBe7DimcoOxKg"/>
</p:tagLst>
</file>

<file path=ppt/tags/tag1977.xml><?xml version="1.0" encoding="utf-8"?>
<p:tagLst xmlns:a="http://schemas.openxmlformats.org/drawingml/2006/main" xmlns:r="http://schemas.openxmlformats.org/officeDocument/2006/relationships" xmlns:p="http://schemas.openxmlformats.org/presentationml/2006/main">
  <p:tag name="THINKCELLSHAPEDONOTDELETE" val="t97qpSQaeZm8ysLgutVjUQg"/>
</p:tagLst>
</file>

<file path=ppt/tags/tag1978.xml><?xml version="1.0" encoding="utf-8"?>
<p:tagLst xmlns:a="http://schemas.openxmlformats.org/drawingml/2006/main" xmlns:r="http://schemas.openxmlformats.org/officeDocument/2006/relationships" xmlns:p="http://schemas.openxmlformats.org/presentationml/2006/main">
  <p:tag name="THINKCELLSHAPEDONOTDELETE" val="t6TKqXauypdrm18lnH74cEQ"/>
</p:tagLst>
</file>

<file path=ppt/tags/tag1979.xml><?xml version="1.0" encoding="utf-8"?>
<p:tagLst xmlns:a="http://schemas.openxmlformats.org/drawingml/2006/main" xmlns:r="http://schemas.openxmlformats.org/officeDocument/2006/relationships" xmlns:p="http://schemas.openxmlformats.org/presentationml/2006/main">
  <p:tag name="THINKCELLSHAPEDONOTDELETE" val="ttfOo5j8XETVBCM12bTwTYw"/>
</p:tagLst>
</file>

<file path=ppt/tags/tag198.xml><?xml version="1.0" encoding="utf-8"?>
<p:tagLst xmlns:a="http://schemas.openxmlformats.org/drawingml/2006/main" xmlns:r="http://schemas.openxmlformats.org/officeDocument/2006/relationships" xmlns:p="http://schemas.openxmlformats.org/presentationml/2006/main">
  <p:tag name="SHAPENAME" val="5. Source"/>
</p:tagLst>
</file>

<file path=ppt/tags/tag1980.xml><?xml version="1.0" encoding="utf-8"?>
<p:tagLst xmlns:a="http://schemas.openxmlformats.org/drawingml/2006/main" xmlns:r="http://schemas.openxmlformats.org/officeDocument/2006/relationships" xmlns:p="http://schemas.openxmlformats.org/presentationml/2006/main">
  <p:tag name="THINKCELLSHAPEDONOTDELETE" val="tgWu9FO5ExDgI25V9_C.vCQ"/>
</p:tagLst>
</file>

<file path=ppt/tags/tag1981.xml><?xml version="1.0" encoding="utf-8"?>
<p:tagLst xmlns:a="http://schemas.openxmlformats.org/drawingml/2006/main" xmlns:r="http://schemas.openxmlformats.org/officeDocument/2006/relationships" xmlns:p="http://schemas.openxmlformats.org/presentationml/2006/main">
  <p:tag name="THINKCELLSHAPEDONOTDELETE" val="tdTL7rgITOunSDpVKGQSlJQ"/>
</p:tagLst>
</file>

<file path=ppt/tags/tag1982.xml><?xml version="1.0" encoding="utf-8"?>
<p:tagLst xmlns:a="http://schemas.openxmlformats.org/drawingml/2006/main" xmlns:r="http://schemas.openxmlformats.org/officeDocument/2006/relationships" xmlns:p="http://schemas.openxmlformats.org/presentationml/2006/main">
  <p:tag name="THINKCELLSHAPEDONOTDELETE" val="t2T7Ai47.L3qMCa2SBSlkpQ"/>
</p:tagLst>
</file>

<file path=ppt/tags/tag1983.xml><?xml version="1.0" encoding="utf-8"?>
<p:tagLst xmlns:a="http://schemas.openxmlformats.org/drawingml/2006/main" xmlns:r="http://schemas.openxmlformats.org/officeDocument/2006/relationships" xmlns:p="http://schemas.openxmlformats.org/presentationml/2006/main">
  <p:tag name="THINKCELLSHAPEDONOTDELETE" val="tQhP6q5CCYqfT32KUFY3QzQ"/>
</p:tagLst>
</file>

<file path=ppt/tags/tag1984.xml><?xml version="1.0" encoding="utf-8"?>
<p:tagLst xmlns:a="http://schemas.openxmlformats.org/drawingml/2006/main" xmlns:r="http://schemas.openxmlformats.org/officeDocument/2006/relationships" xmlns:p="http://schemas.openxmlformats.org/presentationml/2006/main">
  <p:tag name="THINKCELLSHAPEDONOTDELETE" val="tFMa97sSgZlJKEnku_FOZ6w"/>
</p:tagLst>
</file>

<file path=ppt/tags/tag1985.xml><?xml version="1.0" encoding="utf-8"?>
<p:tagLst xmlns:a="http://schemas.openxmlformats.org/drawingml/2006/main" xmlns:r="http://schemas.openxmlformats.org/officeDocument/2006/relationships" xmlns:p="http://schemas.openxmlformats.org/presentationml/2006/main">
  <p:tag name="THINKCELLSHAPEDONOTDELETE" val="tC8MMUF4U7Ijm29swfae9OQ"/>
</p:tagLst>
</file>

<file path=ppt/tags/tag1986.xml><?xml version="1.0" encoding="utf-8"?>
<p:tagLst xmlns:a="http://schemas.openxmlformats.org/drawingml/2006/main" xmlns:r="http://schemas.openxmlformats.org/officeDocument/2006/relationships" xmlns:p="http://schemas.openxmlformats.org/presentationml/2006/main">
  <p:tag name="THINKCELLSHAPEDONOTDELETE" val="tXMBc_tcY44qwZeHFGMHmEg"/>
</p:tagLst>
</file>

<file path=ppt/tags/tag1987.xml><?xml version="1.0" encoding="utf-8"?>
<p:tagLst xmlns:a="http://schemas.openxmlformats.org/drawingml/2006/main" xmlns:r="http://schemas.openxmlformats.org/officeDocument/2006/relationships" xmlns:p="http://schemas.openxmlformats.org/presentationml/2006/main">
  <p:tag name="THINKCELLSHAPEDONOTDELETE" val="t3hfET3_0hpKkvodIJlkdcQ"/>
</p:tagLst>
</file>

<file path=ppt/tags/tag1988.xml><?xml version="1.0" encoding="utf-8"?>
<p:tagLst xmlns:a="http://schemas.openxmlformats.org/drawingml/2006/main" xmlns:r="http://schemas.openxmlformats.org/officeDocument/2006/relationships" xmlns:p="http://schemas.openxmlformats.org/presentationml/2006/main">
  <p:tag name="THINKCELLSHAPEDONOTDELETE" val="txZl4RSxftvU3AyPEe9Zr8w"/>
</p:tagLst>
</file>

<file path=ppt/tags/tag1989.xml><?xml version="1.0" encoding="utf-8"?>
<p:tagLst xmlns:a="http://schemas.openxmlformats.org/drawingml/2006/main" xmlns:r="http://schemas.openxmlformats.org/officeDocument/2006/relationships" xmlns:p="http://schemas.openxmlformats.org/presentationml/2006/main">
  <p:tag name="THINKCELLSHAPEDONOTDELETE" val="tKi2VG97nThJT2TsyiGoFHw"/>
</p:tagLst>
</file>

<file path=ppt/tags/tag19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90.xml><?xml version="1.0" encoding="utf-8"?>
<p:tagLst xmlns:a="http://schemas.openxmlformats.org/drawingml/2006/main" xmlns:r="http://schemas.openxmlformats.org/officeDocument/2006/relationships" xmlns:p="http://schemas.openxmlformats.org/presentationml/2006/main">
  <p:tag name="THINKCELLSHAPEDONOTDELETE" val="t5DEkGe1kCj26UoLl.YsVww"/>
</p:tagLst>
</file>

<file path=ppt/tags/tag19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2.xml><?xml version="1.0" encoding="utf-8"?>
<p:tagLst xmlns:a="http://schemas.openxmlformats.org/drawingml/2006/main" xmlns:r="http://schemas.openxmlformats.org/officeDocument/2006/relationships" xmlns:p="http://schemas.openxmlformats.org/presentationml/2006/main">
  <p:tag name="THINKCELLSHAPEDONOTDELETE" val="tCO8y9mgm9EQ4vvtcYbnmgw"/>
</p:tagLst>
</file>

<file path=ppt/tags/tag19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94.xml><?xml version="1.0" encoding="utf-8"?>
<p:tagLst xmlns:a="http://schemas.openxmlformats.org/drawingml/2006/main" xmlns:r="http://schemas.openxmlformats.org/officeDocument/2006/relationships" xmlns:p="http://schemas.openxmlformats.org/presentationml/2006/main">
  <p:tag name="THINKCELLSHAPEDONOTDELETE" val="tWSq6YpmvCUn_cdaD.UHQ6A"/>
</p:tagLst>
</file>

<file path=ppt/tags/tag1995.xml><?xml version="1.0" encoding="utf-8"?>
<p:tagLst xmlns:a="http://schemas.openxmlformats.org/drawingml/2006/main" xmlns:r="http://schemas.openxmlformats.org/officeDocument/2006/relationships" xmlns:p="http://schemas.openxmlformats.org/presentationml/2006/main">
  <p:tag name="THINKCELLSHAPEDONOTDELETE" val="tPjVbelIMG.W_z_sS5bclTw"/>
</p:tagLst>
</file>

<file path=ppt/tags/tag1996.xml><?xml version="1.0" encoding="utf-8"?>
<p:tagLst xmlns:a="http://schemas.openxmlformats.org/drawingml/2006/main" xmlns:r="http://schemas.openxmlformats.org/officeDocument/2006/relationships" xmlns:p="http://schemas.openxmlformats.org/presentationml/2006/main">
  <p:tag name="THINKCELLSHAPEDONOTDELETE" val="ti0RlicUga2n1xQ7KM_iNZQ"/>
</p:tagLst>
</file>

<file path=ppt/tags/tag1997.xml><?xml version="1.0" encoding="utf-8"?>
<p:tagLst xmlns:a="http://schemas.openxmlformats.org/drawingml/2006/main" xmlns:r="http://schemas.openxmlformats.org/officeDocument/2006/relationships" xmlns:p="http://schemas.openxmlformats.org/presentationml/2006/main">
  <p:tag name="THINKCELLSHAPEDONOTDELETE" val="tTRRfwk0aCp9.JpvH3WAkUQ"/>
</p:tagLst>
</file>

<file path=ppt/tags/tag1998.xml><?xml version="1.0" encoding="utf-8"?>
<p:tagLst xmlns:a="http://schemas.openxmlformats.org/drawingml/2006/main" xmlns:r="http://schemas.openxmlformats.org/officeDocument/2006/relationships" xmlns:p="http://schemas.openxmlformats.org/presentationml/2006/main">
  <p:tag name="THINKCELLSHAPEDONOTDELETE" val="tocOMmTpMJADbJF71WBlCIg"/>
</p:tagLst>
</file>

<file path=ppt/tags/tag1999.xml><?xml version="1.0" encoding="utf-8"?>
<p:tagLst xmlns:a="http://schemas.openxmlformats.org/drawingml/2006/main" xmlns:r="http://schemas.openxmlformats.org/officeDocument/2006/relationships" xmlns:p="http://schemas.openxmlformats.org/presentationml/2006/main">
  <p:tag name="THINKCELLSHAPEDONOTDELETE" val="txvUpf6b.OBPVW2AYUI4H.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0.xml><?xml version="1.0" encoding="utf-8"?>
<p:tagLst xmlns:a="http://schemas.openxmlformats.org/drawingml/2006/main" xmlns:r="http://schemas.openxmlformats.org/officeDocument/2006/relationships" xmlns:p="http://schemas.openxmlformats.org/presentationml/2006/main">
  <p:tag name="THINKCELLSHAPEDONOTDELETE" val="tgxa1c3Vy_haeDx7cDIe.FA"/>
</p:tagLst>
</file>

<file path=ppt/tags/tag2001.xml><?xml version="1.0" encoding="utf-8"?>
<p:tagLst xmlns:a="http://schemas.openxmlformats.org/drawingml/2006/main" xmlns:r="http://schemas.openxmlformats.org/officeDocument/2006/relationships" xmlns:p="http://schemas.openxmlformats.org/presentationml/2006/main">
  <p:tag name="THINKCELLSHAPEDONOTDELETE" val="tn1tCk7QjhQYU4adyhXMnfw"/>
</p:tagLst>
</file>

<file path=ppt/tags/tag2002.xml><?xml version="1.0" encoding="utf-8"?>
<p:tagLst xmlns:a="http://schemas.openxmlformats.org/drawingml/2006/main" xmlns:r="http://schemas.openxmlformats.org/officeDocument/2006/relationships" xmlns:p="http://schemas.openxmlformats.org/presentationml/2006/main">
  <p:tag name="THINKCELLSHAPEDONOTDELETE" val="trRHdMlXq4tn_dXCZagcAXQ"/>
</p:tagLst>
</file>

<file path=ppt/tags/tag2003.xml><?xml version="1.0" encoding="utf-8"?>
<p:tagLst xmlns:a="http://schemas.openxmlformats.org/drawingml/2006/main" xmlns:r="http://schemas.openxmlformats.org/officeDocument/2006/relationships" xmlns:p="http://schemas.openxmlformats.org/presentationml/2006/main">
  <p:tag name="THINKCELLSHAPEDONOTDELETE" val="tYLoIlThnZBcMs1faIg3hOw"/>
</p:tagLst>
</file>

<file path=ppt/tags/tag2004.xml><?xml version="1.0" encoding="utf-8"?>
<p:tagLst xmlns:a="http://schemas.openxmlformats.org/drawingml/2006/main" xmlns:r="http://schemas.openxmlformats.org/officeDocument/2006/relationships" xmlns:p="http://schemas.openxmlformats.org/presentationml/2006/main">
  <p:tag name="THINKCELLSHAPEDONOTDELETE" val="t2b7Wm18Nj151qgxGyQhidw"/>
</p:tagLst>
</file>

<file path=ppt/tags/tag2005.xml><?xml version="1.0" encoding="utf-8"?>
<p:tagLst xmlns:a="http://schemas.openxmlformats.org/drawingml/2006/main" xmlns:r="http://schemas.openxmlformats.org/officeDocument/2006/relationships" xmlns:p="http://schemas.openxmlformats.org/presentationml/2006/main">
  <p:tag name="THINKCELLSHAPEDONOTDELETE" val="tIl7U9G2AIFAWkjJnCX_HKQ"/>
</p:tagLst>
</file>

<file path=ppt/tags/tag2006.xml><?xml version="1.0" encoding="utf-8"?>
<p:tagLst xmlns:a="http://schemas.openxmlformats.org/drawingml/2006/main" xmlns:r="http://schemas.openxmlformats.org/officeDocument/2006/relationships" xmlns:p="http://schemas.openxmlformats.org/presentationml/2006/main">
  <p:tag name="THINKCELLSHAPEDONOTDELETE" val="t4866xqelPqH8TZWYSsJbRA"/>
</p:tagLst>
</file>

<file path=ppt/tags/tag2007.xml><?xml version="1.0" encoding="utf-8"?>
<p:tagLst xmlns:a="http://schemas.openxmlformats.org/drawingml/2006/main" xmlns:r="http://schemas.openxmlformats.org/officeDocument/2006/relationships" xmlns:p="http://schemas.openxmlformats.org/presentationml/2006/main">
  <p:tag name="THINKCELLSHAPEDONOTDELETE" val="t.B8FCI73rIWZM21JRhDnXA"/>
</p:tagLst>
</file>

<file path=ppt/tags/tag2008.xml><?xml version="1.0" encoding="utf-8"?>
<p:tagLst xmlns:a="http://schemas.openxmlformats.org/drawingml/2006/main" xmlns:r="http://schemas.openxmlformats.org/officeDocument/2006/relationships" xmlns:p="http://schemas.openxmlformats.org/presentationml/2006/main">
  <p:tag name="THINKCELLSHAPEDONOTDELETE" val="tQYi0t8rbqDXJs64OZgr0aw"/>
</p:tagLst>
</file>

<file path=ppt/tags/tag2009.xml><?xml version="1.0" encoding="utf-8"?>
<p:tagLst xmlns:a="http://schemas.openxmlformats.org/drawingml/2006/main" xmlns:r="http://schemas.openxmlformats.org/officeDocument/2006/relationships" xmlns:p="http://schemas.openxmlformats.org/presentationml/2006/main">
  <p:tag name="THINKCELLSHAPEDONOTDELETE" val="tGm01KbfxzesGVbzLdo6fP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2010.xml><?xml version="1.0" encoding="utf-8"?>
<p:tagLst xmlns:a="http://schemas.openxmlformats.org/drawingml/2006/main" xmlns:r="http://schemas.openxmlformats.org/officeDocument/2006/relationships" xmlns:p="http://schemas.openxmlformats.org/presentationml/2006/main">
  <p:tag name="THINKCELLSHAPEDONOTDELETE" val="tN6eIuavIo4X.bPD.0Fvayw"/>
</p:tagLst>
</file>

<file path=ppt/tags/tag2011.xml><?xml version="1.0" encoding="utf-8"?>
<p:tagLst xmlns:a="http://schemas.openxmlformats.org/drawingml/2006/main" xmlns:r="http://schemas.openxmlformats.org/officeDocument/2006/relationships" xmlns:p="http://schemas.openxmlformats.org/presentationml/2006/main">
  <p:tag name="THINKCELLSHAPEDONOTDELETE" val="teBXbJROFkAMbw4HeYDOtAg"/>
</p:tagLst>
</file>

<file path=ppt/tags/tag2012.xml><?xml version="1.0" encoding="utf-8"?>
<p:tagLst xmlns:a="http://schemas.openxmlformats.org/drawingml/2006/main" xmlns:r="http://schemas.openxmlformats.org/officeDocument/2006/relationships" xmlns:p="http://schemas.openxmlformats.org/presentationml/2006/main">
  <p:tag name="THINKCELLSHAPEDONOTDELETE" val="tRC1NoMnQnyWSk.FBoproGQ"/>
</p:tagLst>
</file>

<file path=ppt/tags/tag2013.xml><?xml version="1.0" encoding="utf-8"?>
<p:tagLst xmlns:a="http://schemas.openxmlformats.org/drawingml/2006/main" xmlns:r="http://schemas.openxmlformats.org/officeDocument/2006/relationships" xmlns:p="http://schemas.openxmlformats.org/presentationml/2006/main">
  <p:tag name="THINKCELLSHAPEDONOTDELETE" val="t25L_Us2aAgcUPITiLqZ8LQ"/>
</p:tagLst>
</file>

<file path=ppt/tags/tag2014.xml><?xml version="1.0" encoding="utf-8"?>
<p:tagLst xmlns:a="http://schemas.openxmlformats.org/drawingml/2006/main" xmlns:r="http://schemas.openxmlformats.org/officeDocument/2006/relationships" xmlns:p="http://schemas.openxmlformats.org/presentationml/2006/main">
  <p:tag name="THINKCELLSHAPEDONOTDELETE" val="tdHO2IhgHrlMdZVykiES0JA"/>
</p:tagLst>
</file>

<file path=ppt/tags/tag2015.xml><?xml version="1.0" encoding="utf-8"?>
<p:tagLst xmlns:a="http://schemas.openxmlformats.org/drawingml/2006/main" xmlns:r="http://schemas.openxmlformats.org/officeDocument/2006/relationships" xmlns:p="http://schemas.openxmlformats.org/presentationml/2006/main">
  <p:tag name="THINKCELLSHAPEDONOTDELETE" val="tAAJwHp2298p_mKRPDT4LKg"/>
</p:tagLst>
</file>

<file path=ppt/tags/tag2016.xml><?xml version="1.0" encoding="utf-8"?>
<p:tagLst xmlns:a="http://schemas.openxmlformats.org/drawingml/2006/main" xmlns:r="http://schemas.openxmlformats.org/officeDocument/2006/relationships" xmlns:p="http://schemas.openxmlformats.org/presentationml/2006/main">
  <p:tag name="THINKCELLSHAPEDONOTDELETE" val="t6Skg0rUFewir8SYP_42zOA"/>
</p:tagLst>
</file>

<file path=ppt/tags/tag20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8.xml><?xml version="1.0" encoding="utf-8"?>
<p:tagLst xmlns:a="http://schemas.openxmlformats.org/drawingml/2006/main" xmlns:r="http://schemas.openxmlformats.org/officeDocument/2006/relationships" xmlns:p="http://schemas.openxmlformats.org/presentationml/2006/main">
  <p:tag name="THINKCELLSHAPEDONOTDELETE" val="tq6M.vwMCZsrw5cDOIlDdHQ"/>
</p:tagLst>
</file>

<file path=ppt/tags/tag2019.xml><?xml version="1.0" encoding="utf-8"?>
<p:tagLst xmlns:a="http://schemas.openxmlformats.org/drawingml/2006/main" xmlns:r="http://schemas.openxmlformats.org/officeDocument/2006/relationships" xmlns:p="http://schemas.openxmlformats.org/presentationml/2006/main">
  <p:tag name="THINKCELLSHAPEDONOTDELETE" val="tvusimsjolp.VczyFbV4mgg"/>
</p:tagLst>
</file>

<file path=ppt/tags/tag2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20.xml><?xml version="1.0" encoding="utf-8"?>
<p:tagLst xmlns:a="http://schemas.openxmlformats.org/drawingml/2006/main" xmlns:r="http://schemas.openxmlformats.org/officeDocument/2006/relationships" xmlns:p="http://schemas.openxmlformats.org/presentationml/2006/main">
  <p:tag name="THINKCELLSHAPEDONOTDELETE" val="tX687fLKz91NrskAaYsDlhA"/>
</p:tagLst>
</file>

<file path=ppt/tags/tag2021.xml><?xml version="1.0" encoding="utf-8"?>
<p:tagLst xmlns:a="http://schemas.openxmlformats.org/drawingml/2006/main" xmlns:r="http://schemas.openxmlformats.org/officeDocument/2006/relationships" xmlns:p="http://schemas.openxmlformats.org/presentationml/2006/main">
  <p:tag name="THINKCELLSHAPEDONOTDELETE" val="tcV6Ij0GL3mkMEf6T2_eAVw"/>
</p:tagLst>
</file>

<file path=ppt/tags/tag2022.xml><?xml version="1.0" encoding="utf-8"?>
<p:tagLst xmlns:a="http://schemas.openxmlformats.org/drawingml/2006/main" xmlns:r="http://schemas.openxmlformats.org/officeDocument/2006/relationships" xmlns:p="http://schemas.openxmlformats.org/presentationml/2006/main">
  <p:tag name="THINKCELLSHAPEDONOTDELETE" val="t7C1KxyYSvXO7f1MLBw0tZQ"/>
</p:tagLst>
</file>

<file path=ppt/tags/tag2023.xml><?xml version="1.0" encoding="utf-8"?>
<p:tagLst xmlns:a="http://schemas.openxmlformats.org/drawingml/2006/main" xmlns:r="http://schemas.openxmlformats.org/officeDocument/2006/relationships" xmlns:p="http://schemas.openxmlformats.org/presentationml/2006/main">
  <p:tag name="THINKCELLSHAPEDONOTDELETE" val="tLlM0vbJrGzgh3SzTkdRUsQ"/>
</p:tagLst>
</file>

<file path=ppt/tags/tag2024.xml><?xml version="1.0" encoding="utf-8"?>
<p:tagLst xmlns:a="http://schemas.openxmlformats.org/drawingml/2006/main" xmlns:r="http://schemas.openxmlformats.org/officeDocument/2006/relationships" xmlns:p="http://schemas.openxmlformats.org/presentationml/2006/main">
  <p:tag name="THINKCELLSHAPEDONOTDELETE" val="tbH6YwMoTn996tKZ.eJNbvg"/>
</p:tagLst>
</file>

<file path=ppt/tags/tag2025.xml><?xml version="1.0" encoding="utf-8"?>
<p:tagLst xmlns:a="http://schemas.openxmlformats.org/drawingml/2006/main" xmlns:r="http://schemas.openxmlformats.org/officeDocument/2006/relationships" xmlns:p="http://schemas.openxmlformats.org/presentationml/2006/main">
  <p:tag name="THINKCELLSHAPEDONOTDELETE" val="tPgBh5MZl8nVA5SRA.OWHmA"/>
</p:tagLst>
</file>

<file path=ppt/tags/tag2026.xml><?xml version="1.0" encoding="utf-8"?>
<p:tagLst xmlns:a="http://schemas.openxmlformats.org/drawingml/2006/main" xmlns:r="http://schemas.openxmlformats.org/officeDocument/2006/relationships" xmlns:p="http://schemas.openxmlformats.org/presentationml/2006/main">
  <p:tag name="THINKCELLSHAPEDONOTDELETE" val="t1ogGpxM8m4f1RBwzNWWvOQ"/>
</p:tagLst>
</file>

<file path=ppt/tags/tag2027.xml><?xml version="1.0" encoding="utf-8"?>
<p:tagLst xmlns:a="http://schemas.openxmlformats.org/drawingml/2006/main" xmlns:r="http://schemas.openxmlformats.org/officeDocument/2006/relationships" xmlns:p="http://schemas.openxmlformats.org/presentationml/2006/main">
  <p:tag name="THINKCELLSHAPEDONOTDELETE" val="tNgF5M4ZFAjuX98I73fEMHQ"/>
</p:tagLst>
</file>

<file path=ppt/tags/tag2028.xml><?xml version="1.0" encoding="utf-8"?>
<p:tagLst xmlns:a="http://schemas.openxmlformats.org/drawingml/2006/main" xmlns:r="http://schemas.openxmlformats.org/officeDocument/2006/relationships" xmlns:p="http://schemas.openxmlformats.org/presentationml/2006/main">
  <p:tag name="THINKCELLSHAPEDONOTDELETE" val="tbU0fFWO1WIKS7D6nEUqw1A"/>
</p:tagLst>
</file>

<file path=ppt/tags/tag2029.xml><?xml version="1.0" encoding="utf-8"?>
<p:tagLst xmlns:a="http://schemas.openxmlformats.org/drawingml/2006/main" xmlns:r="http://schemas.openxmlformats.org/officeDocument/2006/relationships" xmlns:p="http://schemas.openxmlformats.org/presentationml/2006/main">
  <p:tag name="THINKCELLSHAPEDONOTDELETE" val="tPPks4q5ghKOk0L8tPZk0Hg"/>
</p:tagLst>
</file>

<file path=ppt/tags/tag2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30.xml><?xml version="1.0" encoding="utf-8"?>
<p:tagLst xmlns:a="http://schemas.openxmlformats.org/drawingml/2006/main" xmlns:r="http://schemas.openxmlformats.org/officeDocument/2006/relationships" xmlns:p="http://schemas.openxmlformats.org/presentationml/2006/main">
  <p:tag name="THINKCELLSHAPEDONOTDELETE" val="tdVBGI7F66Ox_TtQl2bJQMg"/>
</p:tagLst>
</file>

<file path=ppt/tags/tag2031.xml><?xml version="1.0" encoding="utf-8"?>
<p:tagLst xmlns:a="http://schemas.openxmlformats.org/drawingml/2006/main" xmlns:r="http://schemas.openxmlformats.org/officeDocument/2006/relationships" xmlns:p="http://schemas.openxmlformats.org/presentationml/2006/main">
  <p:tag name="THINKCELLSHAPEDONOTDELETE" val="tmOBOMZDuf_Pi3Q1uJ5Lf5w"/>
</p:tagLst>
</file>

<file path=ppt/tags/tag2032.xml><?xml version="1.0" encoding="utf-8"?>
<p:tagLst xmlns:a="http://schemas.openxmlformats.org/drawingml/2006/main" xmlns:r="http://schemas.openxmlformats.org/officeDocument/2006/relationships" xmlns:p="http://schemas.openxmlformats.org/presentationml/2006/main">
  <p:tag name="THINKCELLSHAPEDONOTDELETE" val="tPqG1G_6cI8Qax7iFkUYfLw"/>
</p:tagLst>
</file>

<file path=ppt/tags/tag2033.xml><?xml version="1.0" encoding="utf-8"?>
<p:tagLst xmlns:a="http://schemas.openxmlformats.org/drawingml/2006/main" xmlns:r="http://schemas.openxmlformats.org/officeDocument/2006/relationships" xmlns:p="http://schemas.openxmlformats.org/presentationml/2006/main">
  <p:tag name="THINKCELLSHAPEDONOTDELETE" val="twFPbOc9oyc8UqL__.pgHXA"/>
</p:tagLst>
</file>

<file path=ppt/tags/tag2034.xml><?xml version="1.0" encoding="utf-8"?>
<p:tagLst xmlns:a="http://schemas.openxmlformats.org/drawingml/2006/main" xmlns:r="http://schemas.openxmlformats.org/officeDocument/2006/relationships" xmlns:p="http://schemas.openxmlformats.org/presentationml/2006/main">
  <p:tag name="THINKCELLSHAPEDONOTDELETE" val="tXpRbR__lzMEkQPaJXaB.kQ"/>
</p:tagLst>
</file>

<file path=ppt/tags/tag2035.xml><?xml version="1.0" encoding="utf-8"?>
<p:tagLst xmlns:a="http://schemas.openxmlformats.org/drawingml/2006/main" xmlns:r="http://schemas.openxmlformats.org/officeDocument/2006/relationships" xmlns:p="http://schemas.openxmlformats.org/presentationml/2006/main">
  <p:tag name="THINKCELLSHAPEDONOTDELETE" val="tbExfY8rAB2b6BEbDpjMFbA"/>
</p:tagLst>
</file>

<file path=ppt/tags/tag2036.xml><?xml version="1.0" encoding="utf-8"?>
<p:tagLst xmlns:a="http://schemas.openxmlformats.org/drawingml/2006/main" xmlns:r="http://schemas.openxmlformats.org/officeDocument/2006/relationships" xmlns:p="http://schemas.openxmlformats.org/presentationml/2006/main">
  <p:tag name="THINKCELLSHAPEDONOTDELETE" val="tKGt8vDt.N7G35KcZAzgYkQ"/>
</p:tagLst>
</file>

<file path=ppt/tags/tag2037.xml><?xml version="1.0" encoding="utf-8"?>
<p:tagLst xmlns:a="http://schemas.openxmlformats.org/drawingml/2006/main" xmlns:r="http://schemas.openxmlformats.org/officeDocument/2006/relationships" xmlns:p="http://schemas.openxmlformats.org/presentationml/2006/main">
  <p:tag name="THINKCELLSHAPEDONOTDELETE" val="tYos3XKiQXu7M1a3FE8hjFA"/>
</p:tagLst>
</file>

<file path=ppt/tags/tag2038.xml><?xml version="1.0" encoding="utf-8"?>
<p:tagLst xmlns:a="http://schemas.openxmlformats.org/drawingml/2006/main" xmlns:r="http://schemas.openxmlformats.org/officeDocument/2006/relationships" xmlns:p="http://schemas.openxmlformats.org/presentationml/2006/main">
  <p:tag name="THINKCELLSHAPEDONOTDELETE" val="tMR3ep0x2DbjFnl1_Fr2kpw"/>
</p:tagLst>
</file>

<file path=ppt/tags/tag2039.xml><?xml version="1.0" encoding="utf-8"?>
<p:tagLst xmlns:a="http://schemas.openxmlformats.org/drawingml/2006/main" xmlns:r="http://schemas.openxmlformats.org/officeDocument/2006/relationships" xmlns:p="http://schemas.openxmlformats.org/presentationml/2006/main">
  <p:tag name="THINKCELLSHAPEDONOTDELETE" val="ttef7OUgAQgKOdbcNVOWPUQ"/>
</p:tagLst>
</file>

<file path=ppt/tags/tag204.xml><?xml version="1.0" encoding="utf-8"?>
<p:tagLst xmlns:a="http://schemas.openxmlformats.org/drawingml/2006/main" xmlns:r="http://schemas.openxmlformats.org/officeDocument/2006/relationships" xmlns:p="http://schemas.openxmlformats.org/presentationml/2006/main">
  <p:tag name="SHAPENAME" val="5. Source"/>
</p:tagLst>
</file>

<file path=ppt/tags/tag2040.xml><?xml version="1.0" encoding="utf-8"?>
<p:tagLst xmlns:a="http://schemas.openxmlformats.org/drawingml/2006/main" xmlns:r="http://schemas.openxmlformats.org/officeDocument/2006/relationships" xmlns:p="http://schemas.openxmlformats.org/presentationml/2006/main">
  <p:tag name="THINKCELLSHAPEDONOTDELETE" val="t4Bhz.4AKKNEv_Uhh5Zz_Cw"/>
</p:tagLst>
</file>

<file path=ppt/tags/tag2041.xml><?xml version="1.0" encoding="utf-8"?>
<p:tagLst xmlns:a="http://schemas.openxmlformats.org/drawingml/2006/main" xmlns:r="http://schemas.openxmlformats.org/officeDocument/2006/relationships" xmlns:p="http://schemas.openxmlformats.org/presentationml/2006/main">
  <p:tag name="THINKCELLSHAPEDONOTDELETE" val="t.d4us6AHlTwXYik.JSABcA"/>
</p:tagLst>
</file>

<file path=ppt/tags/tag2042.xml><?xml version="1.0" encoding="utf-8"?>
<p:tagLst xmlns:a="http://schemas.openxmlformats.org/drawingml/2006/main" xmlns:r="http://schemas.openxmlformats.org/officeDocument/2006/relationships" xmlns:p="http://schemas.openxmlformats.org/presentationml/2006/main">
  <p:tag name="THINKCELLSHAPEDONOTDELETE" val="tTetRk1zizIMsG7blxVRgXw"/>
</p:tagLst>
</file>

<file path=ppt/tags/tag2043.xml><?xml version="1.0" encoding="utf-8"?>
<p:tagLst xmlns:a="http://schemas.openxmlformats.org/drawingml/2006/main" xmlns:r="http://schemas.openxmlformats.org/officeDocument/2006/relationships" xmlns:p="http://schemas.openxmlformats.org/presentationml/2006/main">
  <p:tag name="THINKCELLSHAPEDONOTDELETE" val="tdFJxKus6gzXvokfErjMcvg"/>
</p:tagLst>
</file>

<file path=ppt/tags/tag2044.xml><?xml version="1.0" encoding="utf-8"?>
<p:tagLst xmlns:a="http://schemas.openxmlformats.org/drawingml/2006/main" xmlns:r="http://schemas.openxmlformats.org/officeDocument/2006/relationships" xmlns:p="http://schemas.openxmlformats.org/presentationml/2006/main">
  <p:tag name="THINKCELLSHAPEDONOTDELETE" val="t7oXIjzEC3F1C.hPVdgpDPg"/>
</p:tagLst>
</file>

<file path=ppt/tags/tag2045.xml><?xml version="1.0" encoding="utf-8"?>
<p:tagLst xmlns:a="http://schemas.openxmlformats.org/drawingml/2006/main" xmlns:r="http://schemas.openxmlformats.org/officeDocument/2006/relationships" xmlns:p="http://schemas.openxmlformats.org/presentationml/2006/main">
  <p:tag name="THINKCELLSHAPEDONOTDELETE" val="t.Ym8EBuajfGZj_7b00NWBw"/>
</p:tagLst>
</file>

<file path=ppt/tags/tag2046.xml><?xml version="1.0" encoding="utf-8"?>
<p:tagLst xmlns:a="http://schemas.openxmlformats.org/drawingml/2006/main" xmlns:r="http://schemas.openxmlformats.org/officeDocument/2006/relationships" xmlns:p="http://schemas.openxmlformats.org/presentationml/2006/main">
  <p:tag name="THINKCELLSHAPEDONOTDELETE" val="ty1fokiJpXud3vvL_lP9J3g"/>
</p:tagLst>
</file>

<file path=ppt/tags/tag2047.xml><?xml version="1.0" encoding="utf-8"?>
<p:tagLst xmlns:a="http://schemas.openxmlformats.org/drawingml/2006/main" xmlns:r="http://schemas.openxmlformats.org/officeDocument/2006/relationships" xmlns:p="http://schemas.openxmlformats.org/presentationml/2006/main">
  <p:tag name="THINKCELLSHAPEDONOTDELETE" val="tiDZI2cc4MUFx1OCZ7j0EQg"/>
</p:tagLst>
</file>

<file path=ppt/tags/tag2048.xml><?xml version="1.0" encoding="utf-8"?>
<p:tagLst xmlns:a="http://schemas.openxmlformats.org/drawingml/2006/main" xmlns:r="http://schemas.openxmlformats.org/officeDocument/2006/relationships" xmlns:p="http://schemas.openxmlformats.org/presentationml/2006/main">
  <p:tag name="THINKCELLSHAPEDONOTDELETE" val="tGn1MI4SpBDctmFJx3Qj4kg"/>
</p:tagLst>
</file>

<file path=ppt/tags/tag2049.xml><?xml version="1.0" encoding="utf-8"?>
<p:tagLst xmlns:a="http://schemas.openxmlformats.org/drawingml/2006/main" xmlns:r="http://schemas.openxmlformats.org/officeDocument/2006/relationships" xmlns:p="http://schemas.openxmlformats.org/presentationml/2006/main">
  <p:tag name="THINKCELLSHAPEDONOTDELETE" val="tgTauuYpU0BWuDDGw6FEiSQ"/>
</p:tagLst>
</file>

<file path=ppt/tags/tag2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50.xml><?xml version="1.0" encoding="utf-8"?>
<p:tagLst xmlns:a="http://schemas.openxmlformats.org/drawingml/2006/main" xmlns:r="http://schemas.openxmlformats.org/officeDocument/2006/relationships" xmlns:p="http://schemas.openxmlformats.org/presentationml/2006/main">
  <p:tag name="THINKCELLSHAPEDONOTDELETE" val="tAbpw0X7zPyl20JC35YJJ2g"/>
</p:tagLst>
</file>

<file path=ppt/tags/tag2051.xml><?xml version="1.0" encoding="utf-8"?>
<p:tagLst xmlns:a="http://schemas.openxmlformats.org/drawingml/2006/main" xmlns:r="http://schemas.openxmlformats.org/officeDocument/2006/relationships" xmlns:p="http://schemas.openxmlformats.org/presentationml/2006/main">
  <p:tag name="THINKCELLSHAPEDONOTDELETE" val="tNEK5eRCdWD_._xzDA83T9g"/>
</p:tagLst>
</file>

<file path=ppt/tags/tag2052.xml><?xml version="1.0" encoding="utf-8"?>
<p:tagLst xmlns:a="http://schemas.openxmlformats.org/drawingml/2006/main" xmlns:r="http://schemas.openxmlformats.org/officeDocument/2006/relationships" xmlns:p="http://schemas.openxmlformats.org/presentationml/2006/main">
  <p:tag name="THINKCELLSHAPEDONOTDELETE" val="tX3DaG0Hc0ThBhsWo7EO6Ng"/>
</p:tagLst>
</file>

<file path=ppt/tags/tag2053.xml><?xml version="1.0" encoding="utf-8"?>
<p:tagLst xmlns:a="http://schemas.openxmlformats.org/drawingml/2006/main" xmlns:r="http://schemas.openxmlformats.org/officeDocument/2006/relationships" xmlns:p="http://schemas.openxmlformats.org/presentationml/2006/main">
  <p:tag name="THINKCELLSHAPEDONOTDELETE" val="t9DEgBUoS_gvIqLWN.JPftg"/>
</p:tagLst>
</file>

<file path=ppt/tags/tag2054.xml><?xml version="1.0" encoding="utf-8"?>
<p:tagLst xmlns:a="http://schemas.openxmlformats.org/drawingml/2006/main" xmlns:r="http://schemas.openxmlformats.org/officeDocument/2006/relationships" xmlns:p="http://schemas.openxmlformats.org/presentationml/2006/main">
  <p:tag name="THINKCELLSHAPEDONOTDELETE" val="trjDnw1U5EQlT4nSffBNArw"/>
</p:tagLst>
</file>

<file path=ppt/tags/tag20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6.xml><?xml version="1.0" encoding="utf-8"?>
<p:tagLst xmlns:a="http://schemas.openxmlformats.org/drawingml/2006/main" xmlns:r="http://schemas.openxmlformats.org/officeDocument/2006/relationships" xmlns:p="http://schemas.openxmlformats.org/presentationml/2006/main">
  <p:tag name="THINKCELLSHAPEDONOTDELETE" val="tq6M.vwMCZsrw5cDOIlDdHQ"/>
</p:tagLst>
</file>

<file path=ppt/tags/tag2057.xml><?xml version="1.0" encoding="utf-8"?>
<p:tagLst xmlns:a="http://schemas.openxmlformats.org/drawingml/2006/main" xmlns:r="http://schemas.openxmlformats.org/officeDocument/2006/relationships" xmlns:p="http://schemas.openxmlformats.org/presentationml/2006/main">
  <p:tag name="THINKCELLSHAPEDONOTDELETE" val="tf4TgZgAYMv7iX47Z_NKF0w"/>
</p:tagLst>
</file>

<file path=ppt/tags/tag2058.xml><?xml version="1.0" encoding="utf-8"?>
<p:tagLst xmlns:a="http://schemas.openxmlformats.org/drawingml/2006/main" xmlns:r="http://schemas.openxmlformats.org/officeDocument/2006/relationships" xmlns:p="http://schemas.openxmlformats.org/presentationml/2006/main">
  <p:tag name="THINKCELLSHAPEDONOTDELETE" val="t5E4xn6.i6pk0MmQgCpcX5w"/>
</p:tagLst>
</file>

<file path=ppt/tags/tag2059.xml><?xml version="1.0" encoding="utf-8"?>
<p:tagLst xmlns:a="http://schemas.openxmlformats.org/drawingml/2006/main" xmlns:r="http://schemas.openxmlformats.org/officeDocument/2006/relationships" xmlns:p="http://schemas.openxmlformats.org/presentationml/2006/main">
  <p:tag name="THINKCELLSHAPEDONOTDELETE" val="ts.Cia7f.4blSvc92nsqKs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0.xml><?xml version="1.0" encoding="utf-8"?>
<p:tagLst xmlns:a="http://schemas.openxmlformats.org/drawingml/2006/main" xmlns:r="http://schemas.openxmlformats.org/officeDocument/2006/relationships" xmlns:p="http://schemas.openxmlformats.org/presentationml/2006/main">
  <p:tag name="THINKCELLSHAPEDONOTDELETE" val="t0uINc3pWbEasdQFdCdiNPA"/>
</p:tagLst>
</file>

<file path=ppt/tags/tag2061.xml><?xml version="1.0" encoding="utf-8"?>
<p:tagLst xmlns:a="http://schemas.openxmlformats.org/drawingml/2006/main" xmlns:r="http://schemas.openxmlformats.org/officeDocument/2006/relationships" xmlns:p="http://schemas.openxmlformats.org/presentationml/2006/main">
  <p:tag name="THINKCELLSHAPEDONOTDELETE" val="t.AtNJe0_GBrjg9o_lOjZRQ"/>
</p:tagLst>
</file>

<file path=ppt/tags/tag2062.xml><?xml version="1.0" encoding="utf-8"?>
<p:tagLst xmlns:a="http://schemas.openxmlformats.org/drawingml/2006/main" xmlns:r="http://schemas.openxmlformats.org/officeDocument/2006/relationships" xmlns:p="http://schemas.openxmlformats.org/presentationml/2006/main">
  <p:tag name="THINKCELLSHAPEDONOTDELETE" val="tg_aRiBeXdWr4l4XxLRY..Q"/>
</p:tagLst>
</file>

<file path=ppt/tags/tag2063.xml><?xml version="1.0" encoding="utf-8"?>
<p:tagLst xmlns:a="http://schemas.openxmlformats.org/drawingml/2006/main" xmlns:r="http://schemas.openxmlformats.org/officeDocument/2006/relationships" xmlns:p="http://schemas.openxmlformats.org/presentationml/2006/main">
  <p:tag name="THINKCELLSHAPEDONOTDELETE" val="t6SjRjadVr32y33CZ_dMpIg"/>
</p:tagLst>
</file>

<file path=ppt/tags/tag2064.xml><?xml version="1.0" encoding="utf-8"?>
<p:tagLst xmlns:a="http://schemas.openxmlformats.org/drawingml/2006/main" xmlns:r="http://schemas.openxmlformats.org/officeDocument/2006/relationships" xmlns:p="http://schemas.openxmlformats.org/presentationml/2006/main">
  <p:tag name="THINKCELLSHAPEDONOTDELETE" val="tg0GipeAwWevbZq7VuWiiHA"/>
</p:tagLst>
</file>

<file path=ppt/tags/tag2065.xml><?xml version="1.0" encoding="utf-8"?>
<p:tagLst xmlns:a="http://schemas.openxmlformats.org/drawingml/2006/main" xmlns:r="http://schemas.openxmlformats.org/officeDocument/2006/relationships" xmlns:p="http://schemas.openxmlformats.org/presentationml/2006/main">
  <p:tag name="THINKCELLSHAPEDONOTDELETE" val="tV2M7H1NyoO8T0bft05FaGg"/>
</p:tagLst>
</file>

<file path=ppt/tags/tag2066.xml><?xml version="1.0" encoding="utf-8"?>
<p:tagLst xmlns:a="http://schemas.openxmlformats.org/drawingml/2006/main" xmlns:r="http://schemas.openxmlformats.org/officeDocument/2006/relationships" xmlns:p="http://schemas.openxmlformats.org/presentationml/2006/main">
  <p:tag name="THINKCELLSHAPEDONOTDELETE" val="tyiM_al1t4UXrPTGeiE6m4A"/>
</p:tagLst>
</file>

<file path=ppt/tags/tag2067.xml><?xml version="1.0" encoding="utf-8"?>
<p:tagLst xmlns:a="http://schemas.openxmlformats.org/drawingml/2006/main" xmlns:r="http://schemas.openxmlformats.org/officeDocument/2006/relationships" xmlns:p="http://schemas.openxmlformats.org/presentationml/2006/main">
  <p:tag name="THINKCELLSHAPEDONOTDELETE" val="tU.owzILDPiRiPFjhBIOE7A"/>
</p:tagLst>
</file>

<file path=ppt/tags/tag2068.xml><?xml version="1.0" encoding="utf-8"?>
<p:tagLst xmlns:a="http://schemas.openxmlformats.org/drawingml/2006/main" xmlns:r="http://schemas.openxmlformats.org/officeDocument/2006/relationships" xmlns:p="http://schemas.openxmlformats.org/presentationml/2006/main">
  <p:tag name="THINKCELLSHAPEDONOTDELETE" val="tVPfKb98rGI.Lf7SZugxkSw"/>
</p:tagLst>
</file>

<file path=ppt/tags/tag2069.xml><?xml version="1.0" encoding="utf-8"?>
<p:tagLst xmlns:a="http://schemas.openxmlformats.org/drawingml/2006/main" xmlns:r="http://schemas.openxmlformats.org/officeDocument/2006/relationships" xmlns:p="http://schemas.openxmlformats.org/presentationml/2006/main">
  <p:tag name="THINKCELLSHAPEDONOTDELETE" val="ty3s5OTMFhD2Jk19QVr4Ur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zFTi586bxaRXNGLyq6cjUQ"/>
</p:tagLst>
</file>

<file path=ppt/tags/tag2070.xml><?xml version="1.0" encoding="utf-8"?>
<p:tagLst xmlns:a="http://schemas.openxmlformats.org/drawingml/2006/main" xmlns:r="http://schemas.openxmlformats.org/officeDocument/2006/relationships" xmlns:p="http://schemas.openxmlformats.org/presentationml/2006/main">
  <p:tag name="THINKCELLSHAPEDONOTDELETE" val="tXsi4Z4yl6LggIvxmgeBOdA"/>
</p:tagLst>
</file>

<file path=ppt/tags/tag2071.xml><?xml version="1.0" encoding="utf-8"?>
<p:tagLst xmlns:a="http://schemas.openxmlformats.org/drawingml/2006/main" xmlns:r="http://schemas.openxmlformats.org/officeDocument/2006/relationships" xmlns:p="http://schemas.openxmlformats.org/presentationml/2006/main">
  <p:tag name="THINKCELLSHAPEDONOTDELETE" val="tOJoySTWlNpUgVfEPgenLGQ"/>
</p:tagLst>
</file>

<file path=ppt/tags/tag2072.xml><?xml version="1.0" encoding="utf-8"?>
<p:tagLst xmlns:a="http://schemas.openxmlformats.org/drawingml/2006/main" xmlns:r="http://schemas.openxmlformats.org/officeDocument/2006/relationships" xmlns:p="http://schemas.openxmlformats.org/presentationml/2006/main">
  <p:tag name="THINKCELLSHAPEDONOTDELETE" val="tt9SUujnJwQCPQqHFjdiaXQ"/>
</p:tagLst>
</file>

<file path=ppt/tags/tag2073.xml><?xml version="1.0" encoding="utf-8"?>
<p:tagLst xmlns:a="http://schemas.openxmlformats.org/drawingml/2006/main" xmlns:r="http://schemas.openxmlformats.org/officeDocument/2006/relationships" xmlns:p="http://schemas.openxmlformats.org/presentationml/2006/main">
  <p:tag name="THINKCELLSHAPEDONOTDELETE" val="tnusJI1_da69flZWkMwLqSQ"/>
</p:tagLst>
</file>

<file path=ppt/tags/tag2074.xml><?xml version="1.0" encoding="utf-8"?>
<p:tagLst xmlns:a="http://schemas.openxmlformats.org/drawingml/2006/main" xmlns:r="http://schemas.openxmlformats.org/officeDocument/2006/relationships" xmlns:p="http://schemas.openxmlformats.org/presentationml/2006/main">
  <p:tag name="THINKCELLSHAPEDONOTDELETE" val="tyNLcYhkfb9JrRNnXzc_RAA"/>
</p:tagLst>
</file>

<file path=ppt/tags/tag2075.xml><?xml version="1.0" encoding="utf-8"?>
<p:tagLst xmlns:a="http://schemas.openxmlformats.org/drawingml/2006/main" xmlns:r="http://schemas.openxmlformats.org/officeDocument/2006/relationships" xmlns:p="http://schemas.openxmlformats.org/presentationml/2006/main">
  <p:tag name="THINKCELLSHAPEDONOTDELETE" val="tfqgNqKw8DW_FEkZOLpfsXw"/>
</p:tagLst>
</file>

<file path=ppt/tags/tag2076.xml><?xml version="1.0" encoding="utf-8"?>
<p:tagLst xmlns:a="http://schemas.openxmlformats.org/drawingml/2006/main" xmlns:r="http://schemas.openxmlformats.org/officeDocument/2006/relationships" xmlns:p="http://schemas.openxmlformats.org/presentationml/2006/main">
  <p:tag name="THINKCELLSHAPEDONOTDELETE" val="tfNuakp.VMli.RTwA1Plaxg"/>
</p:tagLst>
</file>

<file path=ppt/tags/tag2077.xml><?xml version="1.0" encoding="utf-8"?>
<p:tagLst xmlns:a="http://schemas.openxmlformats.org/drawingml/2006/main" xmlns:r="http://schemas.openxmlformats.org/officeDocument/2006/relationships" xmlns:p="http://schemas.openxmlformats.org/presentationml/2006/main">
  <p:tag name="THINKCELLSHAPEDONOTDELETE" val="tigkABUV_n62XTe9yxYYP_Q"/>
</p:tagLst>
</file>

<file path=ppt/tags/tag2078.xml><?xml version="1.0" encoding="utf-8"?>
<p:tagLst xmlns:a="http://schemas.openxmlformats.org/drawingml/2006/main" xmlns:r="http://schemas.openxmlformats.org/officeDocument/2006/relationships" xmlns:p="http://schemas.openxmlformats.org/presentationml/2006/main">
  <p:tag name="THINKCELLSHAPEDONOTDELETE" val="tb5.UeIaCGtPJ7Oq_QwrsZA"/>
</p:tagLst>
</file>

<file path=ppt/tags/tag2079.xml><?xml version="1.0" encoding="utf-8"?>
<p:tagLst xmlns:a="http://schemas.openxmlformats.org/drawingml/2006/main" xmlns:r="http://schemas.openxmlformats.org/officeDocument/2006/relationships" xmlns:p="http://schemas.openxmlformats.org/presentationml/2006/main">
  <p:tag name="THINKCELLSHAPEDONOTDELETE" val="ta26cUmrKcv0QJRBkF8y9TA"/>
</p:tagLst>
</file>

<file path=ppt/tags/tag2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80.xml><?xml version="1.0" encoding="utf-8"?>
<p:tagLst xmlns:a="http://schemas.openxmlformats.org/drawingml/2006/main" xmlns:r="http://schemas.openxmlformats.org/officeDocument/2006/relationships" xmlns:p="http://schemas.openxmlformats.org/presentationml/2006/main">
  <p:tag name="THINKCELLSHAPEDONOTDELETE" val="t8GzhonbdltltDpLI6t9Dpw"/>
</p:tagLst>
</file>

<file path=ppt/tags/tag2081.xml><?xml version="1.0" encoding="utf-8"?>
<p:tagLst xmlns:a="http://schemas.openxmlformats.org/drawingml/2006/main" xmlns:r="http://schemas.openxmlformats.org/officeDocument/2006/relationships" xmlns:p="http://schemas.openxmlformats.org/presentationml/2006/main">
  <p:tag name="THINKCELLSHAPEDONOTDELETE" val="tGvyygorVRuHTGX.mZsJG1g"/>
</p:tagLst>
</file>

<file path=ppt/tags/tag2082.xml><?xml version="1.0" encoding="utf-8"?>
<p:tagLst xmlns:a="http://schemas.openxmlformats.org/drawingml/2006/main" xmlns:r="http://schemas.openxmlformats.org/officeDocument/2006/relationships" xmlns:p="http://schemas.openxmlformats.org/presentationml/2006/main">
  <p:tag name="THINKCELLSHAPEDONOTDELETE" val="t9RJwEumgA1NRMsuOsReU0g"/>
</p:tagLst>
</file>

<file path=ppt/tags/tag2083.xml><?xml version="1.0" encoding="utf-8"?>
<p:tagLst xmlns:a="http://schemas.openxmlformats.org/drawingml/2006/main" xmlns:r="http://schemas.openxmlformats.org/officeDocument/2006/relationships" xmlns:p="http://schemas.openxmlformats.org/presentationml/2006/main">
  <p:tag name="THINKCELLSHAPEDONOTDELETE" val="t5tFY7Rih4w4fPe2moY0v1Q"/>
</p:tagLst>
</file>

<file path=ppt/tags/tag2084.xml><?xml version="1.0" encoding="utf-8"?>
<p:tagLst xmlns:a="http://schemas.openxmlformats.org/drawingml/2006/main" xmlns:r="http://schemas.openxmlformats.org/officeDocument/2006/relationships" xmlns:p="http://schemas.openxmlformats.org/presentationml/2006/main">
  <p:tag name="THINKCELLSHAPEDONOTDELETE" val="t2_SlAyUwrFbtWDp00GkABw"/>
</p:tagLst>
</file>

<file path=ppt/tags/tag2085.xml><?xml version="1.0" encoding="utf-8"?>
<p:tagLst xmlns:a="http://schemas.openxmlformats.org/drawingml/2006/main" xmlns:r="http://schemas.openxmlformats.org/officeDocument/2006/relationships" xmlns:p="http://schemas.openxmlformats.org/presentationml/2006/main">
  <p:tag name="THINKCELLSHAPEDONOTDELETE" val="tvgiKdIxYej3aXWjOnn_LKQ"/>
</p:tagLst>
</file>

<file path=ppt/tags/tag2086.xml><?xml version="1.0" encoding="utf-8"?>
<p:tagLst xmlns:a="http://schemas.openxmlformats.org/drawingml/2006/main" xmlns:r="http://schemas.openxmlformats.org/officeDocument/2006/relationships" xmlns:p="http://schemas.openxmlformats.org/presentationml/2006/main">
  <p:tag name="THINKCELLSHAPEDONOTDELETE" val="taf7m5yrXAUg92DQjq3pldA"/>
</p:tagLst>
</file>

<file path=ppt/tags/tag2087.xml><?xml version="1.0" encoding="utf-8"?>
<p:tagLst xmlns:a="http://schemas.openxmlformats.org/drawingml/2006/main" xmlns:r="http://schemas.openxmlformats.org/officeDocument/2006/relationships" xmlns:p="http://schemas.openxmlformats.org/presentationml/2006/main">
  <p:tag name="THINKCELLSHAPEDONOTDELETE" val="tFeS5mS3__tSFhqdZW5DW0w"/>
</p:tagLst>
</file>

<file path=ppt/tags/tag2088.xml><?xml version="1.0" encoding="utf-8"?>
<p:tagLst xmlns:a="http://schemas.openxmlformats.org/drawingml/2006/main" xmlns:r="http://schemas.openxmlformats.org/officeDocument/2006/relationships" xmlns:p="http://schemas.openxmlformats.org/presentationml/2006/main">
  <p:tag name="THINKCELLSHAPEDONOTDELETE" val="tZyJxklOo8zkQRtKJ1Gb.mg"/>
</p:tagLst>
</file>

<file path=ppt/tags/tag2089.xml><?xml version="1.0" encoding="utf-8"?>
<p:tagLst xmlns:a="http://schemas.openxmlformats.org/drawingml/2006/main" xmlns:r="http://schemas.openxmlformats.org/officeDocument/2006/relationships" xmlns:p="http://schemas.openxmlformats.org/presentationml/2006/main">
  <p:tag name="THINKCELLSHAPEDONOTDELETE" val="tVN9agtOidawFNbL1deo_kA"/>
</p:tagLst>
</file>

<file path=ppt/tags/tag20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90.xml><?xml version="1.0" encoding="utf-8"?>
<p:tagLst xmlns:a="http://schemas.openxmlformats.org/drawingml/2006/main" xmlns:r="http://schemas.openxmlformats.org/officeDocument/2006/relationships" xmlns:p="http://schemas.openxmlformats.org/presentationml/2006/main">
  <p:tag name="THINKCELLSHAPEDONOTDELETE" val="tNTmdPAs9sv5ANvL2ZpSlDQ"/>
</p:tagLst>
</file>

<file path=ppt/tags/tag2091.xml><?xml version="1.0" encoding="utf-8"?>
<p:tagLst xmlns:a="http://schemas.openxmlformats.org/drawingml/2006/main" xmlns:r="http://schemas.openxmlformats.org/officeDocument/2006/relationships" xmlns:p="http://schemas.openxmlformats.org/presentationml/2006/main">
  <p:tag name="THINKCELLSHAPEDONOTDELETE" val="tKJk.2uWOreRkjhqF6SKFUA"/>
</p:tagLst>
</file>

<file path=ppt/tags/tag2092.xml><?xml version="1.0" encoding="utf-8"?>
<p:tagLst xmlns:a="http://schemas.openxmlformats.org/drawingml/2006/main" xmlns:r="http://schemas.openxmlformats.org/officeDocument/2006/relationships" xmlns:p="http://schemas.openxmlformats.org/presentationml/2006/main">
  <p:tag name="THINKCELLSHAPEDONOTDELETE" val="t7GZnDokAmsi2iMhQCxy7AA"/>
</p:tagLst>
</file>

<file path=ppt/tags/tag2093.xml><?xml version="1.0" encoding="utf-8"?>
<p:tagLst xmlns:a="http://schemas.openxmlformats.org/drawingml/2006/main" xmlns:r="http://schemas.openxmlformats.org/officeDocument/2006/relationships" xmlns:p="http://schemas.openxmlformats.org/presentationml/2006/main">
  <p:tag name="THINKCELLSHAPEDONOTDELETE" val="tpEyFcuLSrAziTqsv0H2JFQ"/>
</p:tagLst>
</file>

<file path=ppt/tags/tag2094.xml><?xml version="1.0" encoding="utf-8"?>
<p:tagLst xmlns:a="http://schemas.openxmlformats.org/drawingml/2006/main" xmlns:r="http://schemas.openxmlformats.org/officeDocument/2006/relationships" xmlns:p="http://schemas.openxmlformats.org/presentationml/2006/main">
  <p:tag name="THINKCELLSHAPEDONOTDELETE" val="tCDFD6Anb3pOTIrGNhJ_zVw"/>
</p:tagLst>
</file>

<file path=ppt/tags/tag2095.xml><?xml version="1.0" encoding="utf-8"?>
<p:tagLst xmlns:a="http://schemas.openxmlformats.org/drawingml/2006/main" xmlns:r="http://schemas.openxmlformats.org/officeDocument/2006/relationships" xmlns:p="http://schemas.openxmlformats.org/presentationml/2006/main">
  <p:tag name="THINKCELLSHAPEDONOTDELETE" val="tVdHuqIuaXMcjpXaxh6Gvzw"/>
</p:tagLst>
</file>

<file path=ppt/tags/tag20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7.xml><?xml version="1.0" encoding="utf-8"?>
<p:tagLst xmlns:a="http://schemas.openxmlformats.org/drawingml/2006/main" xmlns:r="http://schemas.openxmlformats.org/officeDocument/2006/relationships" xmlns:p="http://schemas.openxmlformats.org/presentationml/2006/main">
  <p:tag name="THINKCELLSHAPEDONOTDELETE" val="tUqT15ukvlFJUuFlcZ3M5qA"/>
</p:tagLst>
</file>

<file path=ppt/tags/tag20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9.xml><?xml version="1.0" encoding="utf-8"?>
<p:tagLst xmlns:a="http://schemas.openxmlformats.org/drawingml/2006/main" xmlns:r="http://schemas.openxmlformats.org/officeDocument/2006/relationships" xmlns:p="http://schemas.openxmlformats.org/presentationml/2006/main">
  <p:tag name="THINKCELLSHAPEDONOTDELETE" val="tUqT15ukvlFJUuFlcZ3M5qA"/>
</p:tagLst>
</file>

<file path=ppt/tags/tag21.xml><?xml version="1.0" encoding="utf-8"?>
<p:tagLst xmlns:a="http://schemas.openxmlformats.org/drawingml/2006/main" xmlns:r="http://schemas.openxmlformats.org/officeDocument/2006/relationships" xmlns:p="http://schemas.openxmlformats.org/presentationml/2006/main">
  <p:tag name="ANGLE" val="1"/>
</p:tagLst>
</file>

<file path=ppt/tags/tag210.xml><?xml version="1.0" encoding="utf-8"?>
<p:tagLst xmlns:a="http://schemas.openxmlformats.org/drawingml/2006/main" xmlns:r="http://schemas.openxmlformats.org/officeDocument/2006/relationships" xmlns:p="http://schemas.openxmlformats.org/presentationml/2006/main">
  <p:tag name="SHAPENAME" val="5. Source"/>
</p:tagLst>
</file>

<file path=ppt/tags/tag2100.xml><?xml version="1.0" encoding="utf-8"?>
<p:tagLst xmlns:a="http://schemas.openxmlformats.org/drawingml/2006/main" xmlns:r="http://schemas.openxmlformats.org/officeDocument/2006/relationships" xmlns:p="http://schemas.openxmlformats.org/presentationml/2006/main">
  <p:tag name="THINKCELLSHAPEDONOTDELETE" val="ttc6VnGzFH8Miexu2SZRPfQ"/>
</p:tagLst>
</file>

<file path=ppt/tags/tag2101.xml><?xml version="1.0" encoding="utf-8"?>
<p:tagLst xmlns:a="http://schemas.openxmlformats.org/drawingml/2006/main" xmlns:r="http://schemas.openxmlformats.org/officeDocument/2006/relationships" xmlns:p="http://schemas.openxmlformats.org/presentationml/2006/main">
  <p:tag name="THINKCELLSHAPEDONOTDELETE" val="thTdCI0wkj6SBePNMn8A26Q"/>
</p:tagLst>
</file>

<file path=ppt/tags/tag2102.xml><?xml version="1.0" encoding="utf-8"?>
<p:tagLst xmlns:a="http://schemas.openxmlformats.org/drawingml/2006/main" xmlns:r="http://schemas.openxmlformats.org/officeDocument/2006/relationships" xmlns:p="http://schemas.openxmlformats.org/presentationml/2006/main">
  <p:tag name="THINKCELLSHAPEDONOTDELETE" val="tDRhSJFJKQrDtIoDh6q2eLg"/>
</p:tagLst>
</file>

<file path=ppt/tags/tag2103.xml><?xml version="1.0" encoding="utf-8"?>
<p:tagLst xmlns:a="http://schemas.openxmlformats.org/drawingml/2006/main" xmlns:r="http://schemas.openxmlformats.org/officeDocument/2006/relationships" xmlns:p="http://schemas.openxmlformats.org/presentationml/2006/main">
  <p:tag name="THINKCELLSHAPEDONOTDELETE" val="titIaX3kLeszOCa5vtHMcNA"/>
</p:tagLst>
</file>

<file path=ppt/tags/tag2104.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2105.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2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7.xml><?xml version="1.0" encoding="utf-8"?>
<p:tagLst xmlns:a="http://schemas.openxmlformats.org/drawingml/2006/main" xmlns:r="http://schemas.openxmlformats.org/officeDocument/2006/relationships" xmlns:p="http://schemas.openxmlformats.org/presentationml/2006/main">
  <p:tag name="THINKCELLSHAPEDONOTDELETE" val="tsQUCvGRPWcZqOzp0PrtCJw"/>
</p:tagLst>
</file>

<file path=ppt/tags/tag2108.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2109.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2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10.xml><?xml version="1.0" encoding="utf-8"?>
<p:tagLst xmlns:a="http://schemas.openxmlformats.org/drawingml/2006/main" xmlns:r="http://schemas.openxmlformats.org/officeDocument/2006/relationships" xmlns:p="http://schemas.openxmlformats.org/presentationml/2006/main">
  <p:tag name="ISLEGEND" val="true"/>
</p:tagLst>
</file>

<file path=ppt/tags/tag2111.xml><?xml version="1.0" encoding="utf-8"?>
<p:tagLst xmlns:a="http://schemas.openxmlformats.org/drawingml/2006/main" xmlns:r="http://schemas.openxmlformats.org/officeDocument/2006/relationships" xmlns:p="http://schemas.openxmlformats.org/presentationml/2006/main">
  <p:tag name="ISLEGEND" val="true"/>
</p:tagLst>
</file>

<file path=ppt/tags/tag2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3.xml><?xml version="1.0" encoding="utf-8"?>
<p:tagLst xmlns:a="http://schemas.openxmlformats.org/drawingml/2006/main" xmlns:r="http://schemas.openxmlformats.org/officeDocument/2006/relationships" xmlns:p="http://schemas.openxmlformats.org/presentationml/2006/main">
  <p:tag name="THINKCELLSHAPEDONOTDELETE" val="tobAfFMbRO5mIGWXsXAKhLA"/>
</p:tagLst>
</file>

<file path=ppt/tags/tag2114.xml><?xml version="1.0" encoding="utf-8"?>
<p:tagLst xmlns:a="http://schemas.openxmlformats.org/drawingml/2006/main" xmlns:r="http://schemas.openxmlformats.org/officeDocument/2006/relationships" xmlns:p="http://schemas.openxmlformats.org/presentationml/2006/main">
  <p:tag name="SHAPENAME" val="5. Source"/>
</p:tagLst>
</file>

<file path=ppt/tags/tag2115.xml><?xml version="1.0" encoding="utf-8"?>
<p:tagLst xmlns:a="http://schemas.openxmlformats.org/drawingml/2006/main" xmlns:r="http://schemas.openxmlformats.org/officeDocument/2006/relationships" xmlns:p="http://schemas.openxmlformats.org/presentationml/2006/main">
  <p:tag name="SHAPENAME" val="4. Footnote"/>
</p:tagLst>
</file>

<file path=ppt/tags/tag211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17.xml><?xml version="1.0" encoding="utf-8"?>
<p:tagLst xmlns:a="http://schemas.openxmlformats.org/drawingml/2006/main" xmlns:r="http://schemas.openxmlformats.org/officeDocument/2006/relationships" xmlns:p="http://schemas.openxmlformats.org/presentationml/2006/main">
  <p:tag name="NAME" val="SingleBoat"/>
</p:tagLst>
</file>

<file path=ppt/tags/tag2118.xml><?xml version="1.0" encoding="utf-8"?>
<p:tagLst xmlns:a="http://schemas.openxmlformats.org/drawingml/2006/main" xmlns:r="http://schemas.openxmlformats.org/officeDocument/2006/relationships" xmlns:p="http://schemas.openxmlformats.org/presentationml/2006/main">
  <p:tag name="NAME" val="SingleBoat"/>
</p:tagLst>
</file>

<file path=ppt/tags/tag2119.xml><?xml version="1.0" encoding="utf-8"?>
<p:tagLst xmlns:a="http://schemas.openxmlformats.org/drawingml/2006/main" xmlns:r="http://schemas.openxmlformats.org/officeDocument/2006/relationships" xmlns:p="http://schemas.openxmlformats.org/presentationml/2006/main">
  <p:tag name="NAME" val="SingleBoatShap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0.xml><?xml version="1.0" encoding="utf-8"?>
<p:tagLst xmlns:a="http://schemas.openxmlformats.org/drawingml/2006/main" xmlns:r="http://schemas.openxmlformats.org/officeDocument/2006/relationships" xmlns:p="http://schemas.openxmlformats.org/presentationml/2006/main">
  <p:tag name="NAME" val="SingleBoatText"/>
</p:tagLst>
</file>

<file path=ppt/tags/tag2121.xml><?xml version="1.0" encoding="utf-8"?>
<p:tagLst xmlns:a="http://schemas.openxmlformats.org/drawingml/2006/main" xmlns:r="http://schemas.openxmlformats.org/officeDocument/2006/relationships" xmlns:p="http://schemas.openxmlformats.org/presentationml/2006/main">
  <p:tag name="NAME" val="SingleBoatShape"/>
</p:tagLst>
</file>

<file path=ppt/tags/tag2122.xml><?xml version="1.0" encoding="utf-8"?>
<p:tagLst xmlns:a="http://schemas.openxmlformats.org/drawingml/2006/main" xmlns:r="http://schemas.openxmlformats.org/officeDocument/2006/relationships" xmlns:p="http://schemas.openxmlformats.org/presentationml/2006/main">
  <p:tag name="NAME" val="SingleBoatText"/>
</p:tagLst>
</file>

<file path=ppt/tags/tag2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4.xml><?xml version="1.0" encoding="utf-8"?>
<p:tagLst xmlns:a="http://schemas.openxmlformats.org/drawingml/2006/main" xmlns:r="http://schemas.openxmlformats.org/officeDocument/2006/relationships" xmlns:p="http://schemas.openxmlformats.org/presentationml/2006/main">
  <p:tag name="THINKCELLSHAPEDONOTDELETE" val="trrH1m2iw_QJuzL_zAhMH_Q"/>
</p:tagLst>
</file>

<file path=ppt/tags/tag21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26.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27.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28.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29.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fRnDxEIFDMpZ7XFucXEwcQ"/>
</p:tagLst>
</file>

<file path=ppt/tags/tag2130.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31.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32.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33.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34.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35.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7.xml><?xml version="1.0" encoding="utf-8"?>
<p:tagLst xmlns:a="http://schemas.openxmlformats.org/drawingml/2006/main" xmlns:r="http://schemas.openxmlformats.org/officeDocument/2006/relationships" xmlns:p="http://schemas.openxmlformats.org/presentationml/2006/main">
  <p:tag name="THINKCELLSHAPEDONOTDELETE" val="tZP0to.1FSSC1EKvoLAICSw"/>
</p:tagLst>
</file>

<file path=ppt/tags/tag2138.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39.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40.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41.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42.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43.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44.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45.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46.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47.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48.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2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50.xml><?xml version="1.0" encoding="utf-8"?>
<p:tagLst xmlns:a="http://schemas.openxmlformats.org/drawingml/2006/main" xmlns:r="http://schemas.openxmlformats.org/officeDocument/2006/relationships" xmlns:p="http://schemas.openxmlformats.org/presentationml/2006/main">
  <p:tag name="THINKCELLSHAPEDONOTDELETE" val="tZP0to.1FSSC1EKvoLAICSw"/>
</p:tagLst>
</file>

<file path=ppt/tags/tag2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2.xml><?xml version="1.0" encoding="utf-8"?>
<p:tagLst xmlns:a="http://schemas.openxmlformats.org/drawingml/2006/main" xmlns:r="http://schemas.openxmlformats.org/officeDocument/2006/relationships" xmlns:p="http://schemas.openxmlformats.org/presentationml/2006/main">
  <p:tag name="THINKCELLSHAPEDONOTDELETE" val="tZP0to.1FSSC1EKvoLAICSw"/>
</p:tagLst>
</file>

<file path=ppt/tags/tag2153.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54.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55.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56.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57.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58.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59.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60.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2.xml><?xml version="1.0" encoding="utf-8"?>
<p:tagLst xmlns:a="http://schemas.openxmlformats.org/drawingml/2006/main" xmlns:r="http://schemas.openxmlformats.org/officeDocument/2006/relationships" xmlns:p="http://schemas.openxmlformats.org/presentationml/2006/main">
  <p:tag name="THINKCELLSHAPEDONOTDELETE" val="tZP0to.1FSSC1EKvoLAICSw"/>
</p:tagLst>
</file>

<file path=ppt/tags/tag2163.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64.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65.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66.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67.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68.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69.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7.xml><?xml version="1.0" encoding="utf-8"?>
<p:tagLst xmlns:a="http://schemas.openxmlformats.org/drawingml/2006/main" xmlns:r="http://schemas.openxmlformats.org/officeDocument/2006/relationships" xmlns:p="http://schemas.openxmlformats.org/presentationml/2006/main">
  <p:tag name="SHAPENAME" val="5. Source"/>
</p:tagLst>
</file>

<file path=ppt/tags/tag2170.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2.xml><?xml version="1.0" encoding="utf-8"?>
<p:tagLst xmlns:a="http://schemas.openxmlformats.org/drawingml/2006/main" xmlns:r="http://schemas.openxmlformats.org/officeDocument/2006/relationships" xmlns:p="http://schemas.openxmlformats.org/presentationml/2006/main">
  <p:tag name="THINKCELLSHAPEDONOTDELETE" val="txNaMugjL9Dg6ZolKvJsJFA"/>
</p:tagLst>
</file>

<file path=ppt/tags/tag21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74.xml><?xml version="1.0" encoding="utf-8"?>
<p:tagLst xmlns:a="http://schemas.openxmlformats.org/drawingml/2006/main" xmlns:r="http://schemas.openxmlformats.org/officeDocument/2006/relationships" xmlns:p="http://schemas.openxmlformats.org/presentationml/2006/main">
  <p:tag name="THINKCELLSHAPEDONOTDELETE" val="pbVZSzb3yo0.jAO0V8eslUw"/>
</p:tagLst>
</file>

<file path=ppt/tags/tag2175.xml><?xml version="1.0" encoding="utf-8"?>
<p:tagLst xmlns:a="http://schemas.openxmlformats.org/drawingml/2006/main" xmlns:r="http://schemas.openxmlformats.org/officeDocument/2006/relationships" xmlns:p="http://schemas.openxmlformats.org/presentationml/2006/main">
  <p:tag name="THINKCELLSHAPEDONOTDELETE" val="pbVZSzb3yo0.jAO0V8eslUw"/>
</p:tagLst>
</file>

<file path=ppt/tags/tag2176.xml><?xml version="1.0" encoding="utf-8"?>
<p:tagLst xmlns:a="http://schemas.openxmlformats.org/drawingml/2006/main" xmlns:r="http://schemas.openxmlformats.org/officeDocument/2006/relationships" xmlns:p="http://schemas.openxmlformats.org/presentationml/2006/main">
  <p:tag name="THINKCELLSHAPEDONOTDELETE" val="pbVZSzb3yo0.jAO0V8eslUw"/>
</p:tagLst>
</file>

<file path=ppt/tags/tag2177.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78.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79.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80.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2.xml><?xml version="1.0" encoding="utf-8"?>
<p:tagLst xmlns:a="http://schemas.openxmlformats.org/drawingml/2006/main" xmlns:r="http://schemas.openxmlformats.org/officeDocument/2006/relationships" xmlns:p="http://schemas.openxmlformats.org/presentationml/2006/main">
  <p:tag name="THINKCELLSHAPEDONOTDELETE" val="tql9GmtVxR5Y9dZqMyUSQ9Q"/>
</p:tagLst>
</file>

<file path=ppt/tags/tag21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85.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86.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87.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88.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89.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0.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91.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92.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93.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94.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95.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96.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197.xml><?xml version="1.0" encoding="utf-8"?>
<p:tagLst xmlns:a="http://schemas.openxmlformats.org/drawingml/2006/main" xmlns:r="http://schemas.openxmlformats.org/officeDocument/2006/relationships" xmlns:p="http://schemas.openxmlformats.org/presentationml/2006/main">
  <p:tag name="THINKCELLSHAPEDONOTDELETE" val="pbVZSzb3yo0.jAO0V8eslUw"/>
</p:tagLst>
</file>

<file path=ppt/tags/tag2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9.xml><?xml version="1.0" encoding="utf-8"?>
<p:tagLst xmlns:a="http://schemas.openxmlformats.org/drawingml/2006/main" xmlns:r="http://schemas.openxmlformats.org/officeDocument/2006/relationships" xmlns:p="http://schemas.openxmlformats.org/presentationml/2006/main">
  <p:tag name="THINKCELLSHAPEDONOTDELETE" val="tl8m8VuxFRrOzpHA6RBi7j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Mlpk7TYHRxaIHe6.SUx9jg"/>
</p:tagLst>
</file>

<file path=ppt/tags/tag2200.xml><?xml version="1.0" encoding="utf-8"?>
<p:tagLst xmlns:a="http://schemas.openxmlformats.org/drawingml/2006/main" xmlns:r="http://schemas.openxmlformats.org/officeDocument/2006/relationships" xmlns:p="http://schemas.openxmlformats.org/presentationml/2006/main">
  <p:tag name="THINKCELLSHAPEDONOTDELETE" val="tRltImvzolB1webIdH.Ku6g"/>
</p:tagLst>
</file>

<file path=ppt/tags/tag2201.xml><?xml version="1.0" encoding="utf-8"?>
<p:tagLst xmlns:a="http://schemas.openxmlformats.org/drawingml/2006/main" xmlns:r="http://schemas.openxmlformats.org/officeDocument/2006/relationships" xmlns:p="http://schemas.openxmlformats.org/presentationml/2006/main">
  <p:tag name="THINKCELLSHAPEDONOTDELETE" val="tky3sRzQYHLyxTtKS.NbDYA"/>
</p:tagLst>
</file>

<file path=ppt/tags/tag2202.xml><?xml version="1.0" encoding="utf-8"?>
<p:tagLst xmlns:a="http://schemas.openxmlformats.org/drawingml/2006/main" xmlns:r="http://schemas.openxmlformats.org/officeDocument/2006/relationships" xmlns:p="http://schemas.openxmlformats.org/presentationml/2006/main">
  <p:tag name="THINKCELLSHAPEDONOTDELETE" val="tTDxdDCPdfdHEi70mxhHe0g"/>
</p:tagLst>
</file>

<file path=ppt/tags/tag2203.xml><?xml version="1.0" encoding="utf-8"?>
<p:tagLst xmlns:a="http://schemas.openxmlformats.org/drawingml/2006/main" xmlns:r="http://schemas.openxmlformats.org/officeDocument/2006/relationships" xmlns:p="http://schemas.openxmlformats.org/presentationml/2006/main">
  <p:tag name="THINKCELLSHAPEDONOTDELETE" val="t7ltjjRb8nnfT47u6GkZtQA"/>
</p:tagLst>
</file>

<file path=ppt/tags/tag2204.xml><?xml version="1.0" encoding="utf-8"?>
<p:tagLst xmlns:a="http://schemas.openxmlformats.org/drawingml/2006/main" xmlns:r="http://schemas.openxmlformats.org/officeDocument/2006/relationships" xmlns:p="http://schemas.openxmlformats.org/presentationml/2006/main">
  <p:tag name="THINKCELLSHAPEDONOTDELETE" val="tBrr9dM2z.EjtUEYB7JBnVg"/>
</p:tagLst>
</file>

<file path=ppt/tags/tag2205.xml><?xml version="1.0" encoding="utf-8"?>
<p:tagLst xmlns:a="http://schemas.openxmlformats.org/drawingml/2006/main" xmlns:r="http://schemas.openxmlformats.org/officeDocument/2006/relationships" xmlns:p="http://schemas.openxmlformats.org/presentationml/2006/main">
  <p:tag name="THINKCELLSHAPEDONOTDELETE" val="t3nzQ6GWRMSXvkwITkglTbA"/>
</p:tagLst>
</file>

<file path=ppt/tags/tag2206.xml><?xml version="1.0" encoding="utf-8"?>
<p:tagLst xmlns:a="http://schemas.openxmlformats.org/drawingml/2006/main" xmlns:r="http://schemas.openxmlformats.org/officeDocument/2006/relationships" xmlns:p="http://schemas.openxmlformats.org/presentationml/2006/main">
  <p:tag name="THINKCELLSHAPEDONOTDELETE" val="tQGBxQs.wO0UU2WyIQWx5Bg"/>
</p:tagLst>
</file>

<file path=ppt/tags/tag2207.xml><?xml version="1.0" encoding="utf-8"?>
<p:tagLst xmlns:a="http://schemas.openxmlformats.org/drawingml/2006/main" xmlns:r="http://schemas.openxmlformats.org/officeDocument/2006/relationships" xmlns:p="http://schemas.openxmlformats.org/presentationml/2006/main">
  <p:tag name="THINKCELLSHAPEDONOTDELETE" val="tajXQ2_6xy3mYL7jqn9083w"/>
</p:tagLst>
</file>

<file path=ppt/tags/tag2208.xml><?xml version="1.0" encoding="utf-8"?>
<p:tagLst xmlns:a="http://schemas.openxmlformats.org/drawingml/2006/main" xmlns:r="http://schemas.openxmlformats.org/officeDocument/2006/relationships" xmlns:p="http://schemas.openxmlformats.org/presentationml/2006/main">
  <p:tag name="THINKCELLSHAPEDONOTDELETE" val="tJ99VJHd1e7EwXLV4dOn6Jw"/>
</p:tagLst>
</file>

<file path=ppt/tags/tag2209.xml><?xml version="1.0" encoding="utf-8"?>
<p:tagLst xmlns:a="http://schemas.openxmlformats.org/drawingml/2006/main" xmlns:r="http://schemas.openxmlformats.org/officeDocument/2006/relationships" xmlns:p="http://schemas.openxmlformats.org/presentationml/2006/main">
  <p:tag name="THINKCELLSHAPEDONOTDELETE" val="t4XB6BrkIHqFogOwBzHux6A"/>
</p:tagLst>
</file>

<file path=ppt/tags/tag22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210.xml><?xml version="1.0" encoding="utf-8"?>
<p:tagLst xmlns:a="http://schemas.openxmlformats.org/drawingml/2006/main" xmlns:r="http://schemas.openxmlformats.org/officeDocument/2006/relationships" xmlns:p="http://schemas.openxmlformats.org/presentationml/2006/main">
  <p:tag name="THINKCELLSHAPEDONOTDELETE" val="tToRICC9PN6acF.mLzCkYtQ"/>
</p:tagLst>
</file>

<file path=ppt/tags/tag2211.xml><?xml version="1.0" encoding="utf-8"?>
<p:tagLst xmlns:a="http://schemas.openxmlformats.org/drawingml/2006/main" xmlns:r="http://schemas.openxmlformats.org/officeDocument/2006/relationships" xmlns:p="http://schemas.openxmlformats.org/presentationml/2006/main">
  <p:tag name="THINKCELLSHAPEDONOTDELETE" val="tACoG_U9Aq5Jq1pJe9xBDVg"/>
</p:tagLst>
</file>

<file path=ppt/tags/tag2212.xml><?xml version="1.0" encoding="utf-8"?>
<p:tagLst xmlns:a="http://schemas.openxmlformats.org/drawingml/2006/main" xmlns:r="http://schemas.openxmlformats.org/officeDocument/2006/relationships" xmlns:p="http://schemas.openxmlformats.org/presentationml/2006/main">
  <p:tag name="THINKCELLSHAPEDONOTDELETE" val="tPYWbTSy.5aEMTuynS1ccvA"/>
</p:tagLst>
</file>

<file path=ppt/tags/tag2213.xml><?xml version="1.0" encoding="utf-8"?>
<p:tagLst xmlns:a="http://schemas.openxmlformats.org/drawingml/2006/main" xmlns:r="http://schemas.openxmlformats.org/officeDocument/2006/relationships" xmlns:p="http://schemas.openxmlformats.org/presentationml/2006/main">
  <p:tag name="THINKCELLSHAPEDONOTDELETE" val="tQcaKZKq5ClDRsM6DDgWFsA"/>
</p:tagLst>
</file>

<file path=ppt/tags/tag2214.xml><?xml version="1.0" encoding="utf-8"?>
<p:tagLst xmlns:a="http://schemas.openxmlformats.org/drawingml/2006/main" xmlns:r="http://schemas.openxmlformats.org/officeDocument/2006/relationships" xmlns:p="http://schemas.openxmlformats.org/presentationml/2006/main">
  <p:tag name="THINKCELLSHAPEDONOTDELETE" val="tE.c_bSpZ21aQ4ym_C.EowA"/>
</p:tagLst>
</file>

<file path=ppt/tags/tag2215.xml><?xml version="1.0" encoding="utf-8"?>
<p:tagLst xmlns:a="http://schemas.openxmlformats.org/drawingml/2006/main" xmlns:r="http://schemas.openxmlformats.org/officeDocument/2006/relationships" xmlns:p="http://schemas.openxmlformats.org/presentationml/2006/main">
  <p:tag name="THINKCELLSHAPEDONOTDELETE" val="tjKWiNEiaFM.PRhNg5j0R2A"/>
</p:tagLst>
</file>

<file path=ppt/tags/tag2216.xml><?xml version="1.0" encoding="utf-8"?>
<p:tagLst xmlns:a="http://schemas.openxmlformats.org/drawingml/2006/main" xmlns:r="http://schemas.openxmlformats.org/officeDocument/2006/relationships" xmlns:p="http://schemas.openxmlformats.org/presentationml/2006/main">
  <p:tag name="THINKCELLSHAPEDONOTDELETE" val="tAvr3aBzcwxxepxlazIMacA"/>
</p:tagLst>
</file>

<file path=ppt/tags/tag2217.xml><?xml version="1.0" encoding="utf-8"?>
<p:tagLst xmlns:a="http://schemas.openxmlformats.org/drawingml/2006/main" xmlns:r="http://schemas.openxmlformats.org/officeDocument/2006/relationships" xmlns:p="http://schemas.openxmlformats.org/presentationml/2006/main">
  <p:tag name="THINKCELLSHAPEDONOTDELETE" val="tAigjqhS4zW8_lOpnAalaeA"/>
</p:tagLst>
</file>

<file path=ppt/tags/tag2218.xml><?xml version="1.0" encoding="utf-8"?>
<p:tagLst xmlns:a="http://schemas.openxmlformats.org/drawingml/2006/main" xmlns:r="http://schemas.openxmlformats.org/officeDocument/2006/relationships" xmlns:p="http://schemas.openxmlformats.org/presentationml/2006/main">
  <p:tag name="THINKCELLSHAPEDONOTDELETE" val="tWUUl3xAPk55NsUJxlZBMCQ"/>
</p:tagLst>
</file>

<file path=ppt/tags/tag2219.xml><?xml version="1.0" encoding="utf-8"?>
<p:tagLst xmlns:a="http://schemas.openxmlformats.org/drawingml/2006/main" xmlns:r="http://schemas.openxmlformats.org/officeDocument/2006/relationships" xmlns:p="http://schemas.openxmlformats.org/presentationml/2006/main">
  <p:tag name="THINKCELLSHAPEDONOTDELETE" val="tF8tLQDiTCY752yQld35_0g"/>
</p:tagLst>
</file>

<file path=ppt/tags/tag22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20.xml><?xml version="1.0" encoding="utf-8"?>
<p:tagLst xmlns:a="http://schemas.openxmlformats.org/drawingml/2006/main" xmlns:r="http://schemas.openxmlformats.org/officeDocument/2006/relationships" xmlns:p="http://schemas.openxmlformats.org/presentationml/2006/main">
  <p:tag name="THINKCELLSHAPEDONOTDELETE" val="tzfuIUhCQEFosdDu3.jCjiA"/>
</p:tagLst>
</file>

<file path=ppt/tags/tag2221.xml><?xml version="1.0" encoding="utf-8"?>
<p:tagLst xmlns:a="http://schemas.openxmlformats.org/drawingml/2006/main" xmlns:r="http://schemas.openxmlformats.org/officeDocument/2006/relationships" xmlns:p="http://schemas.openxmlformats.org/presentationml/2006/main">
  <p:tag name="THINKCELLSHAPEDONOTDELETE" val="tHyAfyo26U8PeuU.T7M6zTA"/>
</p:tagLst>
</file>

<file path=ppt/tags/tag2222.xml><?xml version="1.0" encoding="utf-8"?>
<p:tagLst xmlns:a="http://schemas.openxmlformats.org/drawingml/2006/main" xmlns:r="http://schemas.openxmlformats.org/officeDocument/2006/relationships" xmlns:p="http://schemas.openxmlformats.org/presentationml/2006/main">
  <p:tag name="THINKCELLSHAPEDONOTDELETE" val="tySDGKaGBy0ANRx2G3JaNmA"/>
</p:tagLst>
</file>

<file path=ppt/tags/tag2223.xml><?xml version="1.0" encoding="utf-8"?>
<p:tagLst xmlns:a="http://schemas.openxmlformats.org/drawingml/2006/main" xmlns:r="http://schemas.openxmlformats.org/officeDocument/2006/relationships" xmlns:p="http://schemas.openxmlformats.org/presentationml/2006/main">
  <p:tag name="THINKCELLSHAPEDONOTDELETE" val="tc9jfzGtn0EmBSZDtypp56w"/>
</p:tagLst>
</file>

<file path=ppt/tags/tag2224.xml><?xml version="1.0" encoding="utf-8"?>
<p:tagLst xmlns:a="http://schemas.openxmlformats.org/drawingml/2006/main" xmlns:r="http://schemas.openxmlformats.org/officeDocument/2006/relationships" xmlns:p="http://schemas.openxmlformats.org/presentationml/2006/main">
  <p:tag name="THINKCELLSHAPEDONOTDELETE" val="tyssAP6zmVr_IWQ9KHs8_tQ"/>
</p:tagLst>
</file>

<file path=ppt/tags/tag2225.xml><?xml version="1.0" encoding="utf-8"?>
<p:tagLst xmlns:a="http://schemas.openxmlformats.org/drawingml/2006/main" xmlns:r="http://schemas.openxmlformats.org/officeDocument/2006/relationships" xmlns:p="http://schemas.openxmlformats.org/presentationml/2006/main">
  <p:tag name="THINKCELLSHAPEDONOTDELETE" val="tgxedxbadVnE6xeH8OI1Dog"/>
</p:tagLst>
</file>

<file path=ppt/tags/tag2226.xml><?xml version="1.0" encoding="utf-8"?>
<p:tagLst xmlns:a="http://schemas.openxmlformats.org/drawingml/2006/main" xmlns:r="http://schemas.openxmlformats.org/officeDocument/2006/relationships" xmlns:p="http://schemas.openxmlformats.org/presentationml/2006/main">
  <p:tag name="THINKCELLSHAPEDONOTDELETE" val="tkEo3Mm5ob.WOTtpmgYrp8w"/>
</p:tagLst>
</file>

<file path=ppt/tags/tag2227.xml><?xml version="1.0" encoding="utf-8"?>
<p:tagLst xmlns:a="http://schemas.openxmlformats.org/drawingml/2006/main" xmlns:r="http://schemas.openxmlformats.org/officeDocument/2006/relationships" xmlns:p="http://schemas.openxmlformats.org/presentationml/2006/main">
  <p:tag name="THINKCELLSHAPEDONOTDELETE" val="ttwZ.Y3XcPs4rJBy9_3sdAg"/>
</p:tagLst>
</file>

<file path=ppt/tags/tag2228.xml><?xml version="1.0" encoding="utf-8"?>
<p:tagLst xmlns:a="http://schemas.openxmlformats.org/drawingml/2006/main" xmlns:r="http://schemas.openxmlformats.org/officeDocument/2006/relationships" xmlns:p="http://schemas.openxmlformats.org/presentationml/2006/main">
  <p:tag name="THINKCELLSHAPEDONOTDELETE" val="tgsTV24Io45R51sQFzLNqbA"/>
</p:tagLst>
</file>

<file path=ppt/tags/tag2229.xml><?xml version="1.0" encoding="utf-8"?>
<p:tagLst xmlns:a="http://schemas.openxmlformats.org/drawingml/2006/main" xmlns:r="http://schemas.openxmlformats.org/officeDocument/2006/relationships" xmlns:p="http://schemas.openxmlformats.org/presentationml/2006/main">
  <p:tag name="THINKCELLSHAPEDONOTDELETE" val="tm4MTYYyvFCq36E4tkHoVjA"/>
</p:tagLst>
</file>

<file path=ppt/tags/tag2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30.xml><?xml version="1.0" encoding="utf-8"?>
<p:tagLst xmlns:a="http://schemas.openxmlformats.org/drawingml/2006/main" xmlns:r="http://schemas.openxmlformats.org/officeDocument/2006/relationships" xmlns:p="http://schemas.openxmlformats.org/presentationml/2006/main">
  <p:tag name="THINKCELLSHAPEDONOTDELETE" val="trUshUSRE98ny8UoswA6dHA"/>
</p:tagLst>
</file>

<file path=ppt/tags/tag2231.xml><?xml version="1.0" encoding="utf-8"?>
<p:tagLst xmlns:a="http://schemas.openxmlformats.org/drawingml/2006/main" xmlns:r="http://schemas.openxmlformats.org/officeDocument/2006/relationships" xmlns:p="http://schemas.openxmlformats.org/presentationml/2006/main">
  <p:tag name="THINKCELLSHAPEDONOTDELETE" val="t6cjSJDwRou6P0C0ooNU8og"/>
</p:tagLst>
</file>

<file path=ppt/tags/tag2232.xml><?xml version="1.0" encoding="utf-8"?>
<p:tagLst xmlns:a="http://schemas.openxmlformats.org/drawingml/2006/main" xmlns:r="http://schemas.openxmlformats.org/officeDocument/2006/relationships" xmlns:p="http://schemas.openxmlformats.org/presentationml/2006/main">
  <p:tag name="THINKCELLSHAPEDONOTDELETE" val="tR9dqMzUcnY7ecFTufNZCaQ"/>
</p:tagLst>
</file>

<file path=ppt/tags/tag2233.xml><?xml version="1.0" encoding="utf-8"?>
<p:tagLst xmlns:a="http://schemas.openxmlformats.org/drawingml/2006/main" xmlns:r="http://schemas.openxmlformats.org/officeDocument/2006/relationships" xmlns:p="http://schemas.openxmlformats.org/presentationml/2006/main">
  <p:tag name="THINKCELLSHAPEDONOTDELETE" val="tJkWNMnwXlgRksa.iaqF4gA"/>
</p:tagLst>
</file>

<file path=ppt/tags/tag2234.xml><?xml version="1.0" encoding="utf-8"?>
<p:tagLst xmlns:a="http://schemas.openxmlformats.org/drawingml/2006/main" xmlns:r="http://schemas.openxmlformats.org/officeDocument/2006/relationships" xmlns:p="http://schemas.openxmlformats.org/presentationml/2006/main">
  <p:tag name="THINKCELLSHAPEDONOTDELETE" val="tjGhyZM2NDSinwQzizculWA"/>
</p:tagLst>
</file>

<file path=ppt/tags/tag2235.xml><?xml version="1.0" encoding="utf-8"?>
<p:tagLst xmlns:a="http://schemas.openxmlformats.org/drawingml/2006/main" xmlns:r="http://schemas.openxmlformats.org/officeDocument/2006/relationships" xmlns:p="http://schemas.openxmlformats.org/presentationml/2006/main">
  <p:tag name="THINKCELLSHAPEDONOTDELETE" val="t1c8gOQMT39YG7sFWbWWgvw"/>
</p:tagLst>
</file>

<file path=ppt/tags/tag2236.xml><?xml version="1.0" encoding="utf-8"?>
<p:tagLst xmlns:a="http://schemas.openxmlformats.org/drawingml/2006/main" xmlns:r="http://schemas.openxmlformats.org/officeDocument/2006/relationships" xmlns:p="http://schemas.openxmlformats.org/presentationml/2006/main">
  <p:tag name="THINKCELLSHAPEDONOTDELETE" val="tJxMz84rYV3cecOta1zobeA"/>
</p:tagLst>
</file>

<file path=ppt/tags/tag2237.xml><?xml version="1.0" encoding="utf-8"?>
<p:tagLst xmlns:a="http://schemas.openxmlformats.org/drawingml/2006/main" xmlns:r="http://schemas.openxmlformats.org/officeDocument/2006/relationships" xmlns:p="http://schemas.openxmlformats.org/presentationml/2006/main">
  <p:tag name="THINKCELLSHAPEDONOTDELETE" val="thHonXT26uEwns9mwngI0nA"/>
</p:tagLst>
</file>

<file path=ppt/tags/tag2238.xml><?xml version="1.0" encoding="utf-8"?>
<p:tagLst xmlns:a="http://schemas.openxmlformats.org/drawingml/2006/main" xmlns:r="http://schemas.openxmlformats.org/officeDocument/2006/relationships" xmlns:p="http://schemas.openxmlformats.org/presentationml/2006/main">
  <p:tag name="THINKCELLSHAPEDONOTDELETE" val="ts3ypSruxkIkgdqRYw4Ap4A"/>
</p:tagLst>
</file>

<file path=ppt/tags/tag2239.xml><?xml version="1.0" encoding="utf-8"?>
<p:tagLst xmlns:a="http://schemas.openxmlformats.org/drawingml/2006/main" xmlns:r="http://schemas.openxmlformats.org/officeDocument/2006/relationships" xmlns:p="http://schemas.openxmlformats.org/presentationml/2006/main">
  <p:tag name="THINKCELLSHAPEDONOTDELETE" val="tYuQt7QR09CnS554Y7isnJg"/>
</p:tagLst>
</file>

<file path=ppt/tags/tag2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40.xml><?xml version="1.0" encoding="utf-8"?>
<p:tagLst xmlns:a="http://schemas.openxmlformats.org/drawingml/2006/main" xmlns:r="http://schemas.openxmlformats.org/officeDocument/2006/relationships" xmlns:p="http://schemas.openxmlformats.org/presentationml/2006/main">
  <p:tag name="THINKCELLSHAPEDONOTDELETE" val="tE7hkZMy3R4vuIVsvCwQ8tA"/>
</p:tagLst>
</file>

<file path=ppt/tags/tag2241.xml><?xml version="1.0" encoding="utf-8"?>
<p:tagLst xmlns:a="http://schemas.openxmlformats.org/drawingml/2006/main" xmlns:r="http://schemas.openxmlformats.org/officeDocument/2006/relationships" xmlns:p="http://schemas.openxmlformats.org/presentationml/2006/main">
  <p:tag name="THINKCELLSHAPEDONOTDELETE" val="t5hQIU17aQgy6pHpr6MLsHQ"/>
</p:tagLst>
</file>

<file path=ppt/tags/tag2242.xml><?xml version="1.0" encoding="utf-8"?>
<p:tagLst xmlns:a="http://schemas.openxmlformats.org/drawingml/2006/main" xmlns:r="http://schemas.openxmlformats.org/officeDocument/2006/relationships" xmlns:p="http://schemas.openxmlformats.org/presentationml/2006/main">
  <p:tag name="THINKCELLSHAPEDONOTDELETE" val="tok0dylBRegONH1WU_NSQCA"/>
</p:tagLst>
</file>

<file path=ppt/tags/tag2243.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44.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45.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46.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47.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48.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49.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50.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51.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52.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53.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54.xml><?xml version="1.0" encoding="utf-8"?>
<p:tagLst xmlns:a="http://schemas.openxmlformats.org/drawingml/2006/main" xmlns:r="http://schemas.openxmlformats.org/officeDocument/2006/relationships" xmlns:p="http://schemas.openxmlformats.org/presentationml/2006/main">
  <p:tag name="NAME" val="Marvinfilledtextbox"/>
</p:tagLst>
</file>

<file path=ppt/tags/tag2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6.xml><?xml version="1.0" encoding="utf-8"?>
<p:tagLst xmlns:a="http://schemas.openxmlformats.org/drawingml/2006/main" xmlns:r="http://schemas.openxmlformats.org/officeDocument/2006/relationships" xmlns:p="http://schemas.openxmlformats.org/presentationml/2006/main">
  <p:tag name="THINKCELLSHAPEDONOTDELETE" val="tl8m8VuxFRrOzpHA6RBi7jg"/>
</p:tagLst>
</file>

<file path=ppt/tags/tag22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59.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60.xml><?xml version="1.0" encoding="utf-8"?>
<p:tagLst xmlns:a="http://schemas.openxmlformats.org/drawingml/2006/main" xmlns:r="http://schemas.openxmlformats.org/officeDocument/2006/relationships" xmlns:p="http://schemas.openxmlformats.org/presentationml/2006/main">
  <p:tag name="THINKCELLSHAPEDONOTDELETE" val="tqZc5EfE0hf4U_OlAfTiLoQ"/>
</p:tagLst>
</file>

<file path=ppt/tags/tag2261.xml><?xml version="1.0" encoding="utf-8"?>
<p:tagLst xmlns:a="http://schemas.openxmlformats.org/drawingml/2006/main" xmlns:r="http://schemas.openxmlformats.org/officeDocument/2006/relationships" xmlns:p="http://schemas.openxmlformats.org/presentationml/2006/main">
  <p:tag name="THINKCELLSHAPEDONOTDELETE" val="taB6HhxE2nS5kDLdm7Zbp9w"/>
</p:tagLst>
</file>

<file path=ppt/tags/tag2262.xml><?xml version="1.0" encoding="utf-8"?>
<p:tagLst xmlns:a="http://schemas.openxmlformats.org/drawingml/2006/main" xmlns:r="http://schemas.openxmlformats.org/officeDocument/2006/relationships" xmlns:p="http://schemas.openxmlformats.org/presentationml/2006/main">
  <p:tag name="THINKCELLSHAPEDONOTDELETE" val="t4tuia5h6Td7id1zlXRIIYw"/>
</p:tagLst>
</file>

<file path=ppt/tags/tag2263.xml><?xml version="1.0" encoding="utf-8"?>
<p:tagLst xmlns:a="http://schemas.openxmlformats.org/drawingml/2006/main" xmlns:r="http://schemas.openxmlformats.org/officeDocument/2006/relationships" xmlns:p="http://schemas.openxmlformats.org/presentationml/2006/main">
  <p:tag name="THINKCELLSHAPEDONOTDELETE" val="tNwfDrQ853chBoAxUvaOHDQ"/>
</p:tagLst>
</file>

<file path=ppt/tags/tag2264.xml><?xml version="1.0" encoding="utf-8"?>
<p:tagLst xmlns:a="http://schemas.openxmlformats.org/drawingml/2006/main" xmlns:r="http://schemas.openxmlformats.org/officeDocument/2006/relationships" xmlns:p="http://schemas.openxmlformats.org/presentationml/2006/main">
  <p:tag name="THINKCELLSHAPEDONOTDELETE" val="teM1ACZb1StgOh3ijqhGKXg"/>
</p:tagLst>
</file>

<file path=ppt/tags/tag2265.xml><?xml version="1.0" encoding="utf-8"?>
<p:tagLst xmlns:a="http://schemas.openxmlformats.org/drawingml/2006/main" xmlns:r="http://schemas.openxmlformats.org/officeDocument/2006/relationships" xmlns:p="http://schemas.openxmlformats.org/presentationml/2006/main">
  <p:tag name="THINKCELLSHAPEDONOTDELETE" val="tabG5K8bzxLLYArnIsKTCvw"/>
</p:tagLst>
</file>

<file path=ppt/tags/tag2266.xml><?xml version="1.0" encoding="utf-8"?>
<p:tagLst xmlns:a="http://schemas.openxmlformats.org/drawingml/2006/main" xmlns:r="http://schemas.openxmlformats.org/officeDocument/2006/relationships" xmlns:p="http://schemas.openxmlformats.org/presentationml/2006/main">
  <p:tag name="THINKCELLSHAPEDONOTDELETE" val="tn6mCGB5TQVNLOd1BfjkQ0w"/>
</p:tagLst>
</file>

<file path=ppt/tags/tag2267.xml><?xml version="1.0" encoding="utf-8"?>
<p:tagLst xmlns:a="http://schemas.openxmlformats.org/drawingml/2006/main" xmlns:r="http://schemas.openxmlformats.org/officeDocument/2006/relationships" xmlns:p="http://schemas.openxmlformats.org/presentationml/2006/main">
  <p:tag name="THINKCELLSHAPEDONOTDELETE" val="tEe4Pn4VG7OorCJ70045t0g"/>
</p:tagLst>
</file>

<file path=ppt/tags/tag2268.xml><?xml version="1.0" encoding="utf-8"?>
<p:tagLst xmlns:a="http://schemas.openxmlformats.org/drawingml/2006/main" xmlns:r="http://schemas.openxmlformats.org/officeDocument/2006/relationships" xmlns:p="http://schemas.openxmlformats.org/presentationml/2006/main">
  <p:tag name="THINKCELLSHAPEDONOTDELETE" val="t6VNmoOkyhHO6iW6FyGF2.g"/>
</p:tagLst>
</file>

<file path=ppt/tags/tag2269.xml><?xml version="1.0" encoding="utf-8"?>
<p:tagLst xmlns:a="http://schemas.openxmlformats.org/drawingml/2006/main" xmlns:r="http://schemas.openxmlformats.org/officeDocument/2006/relationships" xmlns:p="http://schemas.openxmlformats.org/presentationml/2006/main">
  <p:tag name="THINKCELLSHAPEDONOTDELETE" val="t_xzib9f7W2AxU..RR0zfq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0.xml><?xml version="1.0" encoding="utf-8"?>
<p:tagLst xmlns:a="http://schemas.openxmlformats.org/drawingml/2006/main" xmlns:r="http://schemas.openxmlformats.org/officeDocument/2006/relationships" xmlns:p="http://schemas.openxmlformats.org/presentationml/2006/main">
  <p:tag name="THINKCELLSHAPEDONOTDELETE" val="t14wFInS_1BGxvpHw1JvOdQ"/>
</p:tagLst>
</file>

<file path=ppt/tags/tag2271.xml><?xml version="1.0" encoding="utf-8"?>
<p:tagLst xmlns:a="http://schemas.openxmlformats.org/drawingml/2006/main" xmlns:r="http://schemas.openxmlformats.org/officeDocument/2006/relationships" xmlns:p="http://schemas.openxmlformats.org/presentationml/2006/main">
  <p:tag name="THINKCELLSHAPEDONOTDELETE" val="tzjbDq1J.ibFtRpv.nWDZyQ"/>
</p:tagLst>
</file>

<file path=ppt/tags/tag2272.xml><?xml version="1.0" encoding="utf-8"?>
<p:tagLst xmlns:a="http://schemas.openxmlformats.org/drawingml/2006/main" xmlns:r="http://schemas.openxmlformats.org/officeDocument/2006/relationships" xmlns:p="http://schemas.openxmlformats.org/presentationml/2006/main">
  <p:tag name="THINKCELLSHAPEDONOTDELETE" val="tmYellbluSIXpIBHlt6t8Og"/>
</p:tagLst>
</file>

<file path=ppt/tags/tag2273.xml><?xml version="1.0" encoding="utf-8"?>
<p:tagLst xmlns:a="http://schemas.openxmlformats.org/drawingml/2006/main" xmlns:r="http://schemas.openxmlformats.org/officeDocument/2006/relationships" xmlns:p="http://schemas.openxmlformats.org/presentationml/2006/main">
  <p:tag name="THINKCELLSHAPEDONOTDELETE" val="t5zJCL5El8abUK_.VVQR1lQ"/>
</p:tagLst>
</file>

<file path=ppt/tags/tag2274.xml><?xml version="1.0" encoding="utf-8"?>
<p:tagLst xmlns:a="http://schemas.openxmlformats.org/drawingml/2006/main" xmlns:r="http://schemas.openxmlformats.org/officeDocument/2006/relationships" xmlns:p="http://schemas.openxmlformats.org/presentationml/2006/main">
  <p:tag name="THINKCELLSHAPEDONOTDELETE" val="tM83N84TgG75r4DmziH0CxQ"/>
</p:tagLst>
</file>

<file path=ppt/tags/tag2275.xml><?xml version="1.0" encoding="utf-8"?>
<p:tagLst xmlns:a="http://schemas.openxmlformats.org/drawingml/2006/main" xmlns:r="http://schemas.openxmlformats.org/officeDocument/2006/relationships" xmlns:p="http://schemas.openxmlformats.org/presentationml/2006/main">
  <p:tag name="THINKCELLSHAPEDONOTDELETE" val="twvrwtSl02W9FvsEgm0jTig"/>
</p:tagLst>
</file>

<file path=ppt/tags/tag2276.xml><?xml version="1.0" encoding="utf-8"?>
<p:tagLst xmlns:a="http://schemas.openxmlformats.org/drawingml/2006/main" xmlns:r="http://schemas.openxmlformats.org/officeDocument/2006/relationships" xmlns:p="http://schemas.openxmlformats.org/presentationml/2006/main">
  <p:tag name="THINKCELLSHAPEDONOTDELETE" val="th8ax2VRxkSsZl.TXts377w"/>
</p:tagLst>
</file>

<file path=ppt/tags/tag2277.xml><?xml version="1.0" encoding="utf-8"?>
<p:tagLst xmlns:a="http://schemas.openxmlformats.org/drawingml/2006/main" xmlns:r="http://schemas.openxmlformats.org/officeDocument/2006/relationships" xmlns:p="http://schemas.openxmlformats.org/presentationml/2006/main">
  <p:tag name="THINKCELLSHAPEDONOTDELETE" val="tGu_avgcgBu71eIDNUdp7Pw"/>
</p:tagLst>
</file>

<file path=ppt/tags/tag2278.xml><?xml version="1.0" encoding="utf-8"?>
<p:tagLst xmlns:a="http://schemas.openxmlformats.org/drawingml/2006/main" xmlns:r="http://schemas.openxmlformats.org/officeDocument/2006/relationships" xmlns:p="http://schemas.openxmlformats.org/presentationml/2006/main">
  <p:tag name="THINKCELLSHAPEDONOTDELETE" val="t10eSJLll3vgTZUixA_1fnA"/>
</p:tagLst>
</file>

<file path=ppt/tags/tag2279.xml><?xml version="1.0" encoding="utf-8"?>
<p:tagLst xmlns:a="http://schemas.openxmlformats.org/drawingml/2006/main" xmlns:r="http://schemas.openxmlformats.org/officeDocument/2006/relationships" xmlns:p="http://schemas.openxmlformats.org/presentationml/2006/main">
  <p:tag name="THINKCELLSHAPEDONOTDELETE" val="t.ENG0uGrxIN40RnkATESJ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yA0evTD9FXplcSqw.av8MA"/>
</p:tagLst>
</file>

<file path=ppt/tags/tag2280.xml><?xml version="1.0" encoding="utf-8"?>
<p:tagLst xmlns:a="http://schemas.openxmlformats.org/drawingml/2006/main" xmlns:r="http://schemas.openxmlformats.org/officeDocument/2006/relationships" xmlns:p="http://schemas.openxmlformats.org/presentationml/2006/main">
  <p:tag name="THINKCELLSHAPEDONOTDELETE" val="td596FU4ybo0QbTt2xomNEw"/>
</p:tagLst>
</file>

<file path=ppt/tags/tag2281.xml><?xml version="1.0" encoding="utf-8"?>
<p:tagLst xmlns:a="http://schemas.openxmlformats.org/drawingml/2006/main" xmlns:r="http://schemas.openxmlformats.org/officeDocument/2006/relationships" xmlns:p="http://schemas.openxmlformats.org/presentationml/2006/main">
  <p:tag name="THINKCELLSHAPEDONOTDELETE" val="tiaT6fdBwGjFrnz7bXvzbog"/>
</p:tagLst>
</file>

<file path=ppt/tags/tag2282.xml><?xml version="1.0" encoding="utf-8"?>
<p:tagLst xmlns:a="http://schemas.openxmlformats.org/drawingml/2006/main" xmlns:r="http://schemas.openxmlformats.org/officeDocument/2006/relationships" xmlns:p="http://schemas.openxmlformats.org/presentationml/2006/main">
  <p:tag name="THINKCELLSHAPEDONOTDELETE" val="thbWY0HG7waQcxEOHCXPjbA"/>
</p:tagLst>
</file>

<file path=ppt/tags/tag2283.xml><?xml version="1.0" encoding="utf-8"?>
<p:tagLst xmlns:a="http://schemas.openxmlformats.org/drawingml/2006/main" xmlns:r="http://schemas.openxmlformats.org/officeDocument/2006/relationships" xmlns:p="http://schemas.openxmlformats.org/presentationml/2006/main">
  <p:tag name="THINKCELLSHAPEDONOTDELETE" val="txXhmDx5PQwROK0nR2t1rpw"/>
</p:tagLst>
</file>

<file path=ppt/tags/tag2284.xml><?xml version="1.0" encoding="utf-8"?>
<p:tagLst xmlns:a="http://schemas.openxmlformats.org/drawingml/2006/main" xmlns:r="http://schemas.openxmlformats.org/officeDocument/2006/relationships" xmlns:p="http://schemas.openxmlformats.org/presentationml/2006/main">
  <p:tag name="THINKCELLSHAPEDONOTDELETE" val="t89a1CWifG2cD_Qo_izDp3Q"/>
</p:tagLst>
</file>

<file path=ppt/tags/tag2285.xml><?xml version="1.0" encoding="utf-8"?>
<p:tagLst xmlns:a="http://schemas.openxmlformats.org/drawingml/2006/main" xmlns:r="http://schemas.openxmlformats.org/officeDocument/2006/relationships" xmlns:p="http://schemas.openxmlformats.org/presentationml/2006/main">
  <p:tag name="ISLEGEND" val="true"/>
</p:tagLst>
</file>

<file path=ppt/tags/tag2286.xml><?xml version="1.0" encoding="utf-8"?>
<p:tagLst xmlns:a="http://schemas.openxmlformats.org/drawingml/2006/main" xmlns:r="http://schemas.openxmlformats.org/officeDocument/2006/relationships" xmlns:p="http://schemas.openxmlformats.org/presentationml/2006/main">
  <p:tag name="ISLEGEND" val="true"/>
</p:tagLst>
</file>

<file path=ppt/tags/tag2287.xml><?xml version="1.0" encoding="utf-8"?>
<p:tagLst xmlns:a="http://schemas.openxmlformats.org/drawingml/2006/main" xmlns:r="http://schemas.openxmlformats.org/officeDocument/2006/relationships" xmlns:p="http://schemas.openxmlformats.org/presentationml/2006/main">
  <p:tag name="ISLEGEND" val="true"/>
</p:tagLst>
</file>

<file path=ppt/tags/tag2288.xml><?xml version="1.0" encoding="utf-8"?>
<p:tagLst xmlns:a="http://schemas.openxmlformats.org/drawingml/2006/main" xmlns:r="http://schemas.openxmlformats.org/officeDocument/2006/relationships" xmlns:p="http://schemas.openxmlformats.org/presentationml/2006/main">
  <p:tag name="ISLEGEND" val="true"/>
</p:tagLst>
</file>

<file path=ppt/tags/tag2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290.xml><?xml version="1.0" encoding="utf-8"?>
<p:tagLst xmlns:a="http://schemas.openxmlformats.org/drawingml/2006/main" xmlns:r="http://schemas.openxmlformats.org/officeDocument/2006/relationships" xmlns:p="http://schemas.openxmlformats.org/presentationml/2006/main">
  <p:tag name="THINKCELLSHAPEDONOTDELETE" val="tKzowZzn8RqaGUdBzzVdKjA"/>
</p:tagLst>
</file>

<file path=ppt/tags/tag2291.xml><?xml version="1.0" encoding="utf-8"?>
<p:tagLst xmlns:a="http://schemas.openxmlformats.org/drawingml/2006/main" xmlns:r="http://schemas.openxmlformats.org/officeDocument/2006/relationships" xmlns:p="http://schemas.openxmlformats.org/presentationml/2006/main">
  <p:tag name="THINKCELLSHAPEDONOTDELETE" val="tZ53YCbzRSF6.Gj8591ugFA"/>
</p:tagLst>
</file>

<file path=ppt/tags/tag2292.xml><?xml version="1.0" encoding="utf-8"?>
<p:tagLst xmlns:a="http://schemas.openxmlformats.org/drawingml/2006/main" xmlns:r="http://schemas.openxmlformats.org/officeDocument/2006/relationships" xmlns:p="http://schemas.openxmlformats.org/presentationml/2006/main">
  <p:tag name="THINKCELLSHAPEDONOTDELETE" val="t7u2yYl4WTBGYB7kutp_U2g"/>
</p:tagLst>
</file>

<file path=ppt/tags/tag2293.xml><?xml version="1.0" encoding="utf-8"?>
<p:tagLst xmlns:a="http://schemas.openxmlformats.org/drawingml/2006/main" xmlns:r="http://schemas.openxmlformats.org/officeDocument/2006/relationships" xmlns:p="http://schemas.openxmlformats.org/presentationml/2006/main">
  <p:tag name="THINKCELLSHAPEDONOTDELETE" val="tOJQVHHg5QhOlpyv9pFSUGQ"/>
</p:tagLst>
</file>

<file path=ppt/tags/tag2294.xml><?xml version="1.0" encoding="utf-8"?>
<p:tagLst xmlns:a="http://schemas.openxmlformats.org/drawingml/2006/main" xmlns:r="http://schemas.openxmlformats.org/officeDocument/2006/relationships" xmlns:p="http://schemas.openxmlformats.org/presentationml/2006/main">
  <p:tag name="THINKCELLSHAPEDONOTDELETE" val="t4vocvBtSQQ6HATwrWn6juA"/>
</p:tagLst>
</file>

<file path=ppt/tags/tag2295.xml><?xml version="1.0" encoding="utf-8"?>
<p:tagLst xmlns:a="http://schemas.openxmlformats.org/drawingml/2006/main" xmlns:r="http://schemas.openxmlformats.org/officeDocument/2006/relationships" xmlns:p="http://schemas.openxmlformats.org/presentationml/2006/main">
  <p:tag name="THINKCELLSHAPEDONOTDELETE" val="ty4_hVZeITD.dxElS3.rxag"/>
</p:tagLst>
</file>

<file path=ppt/tags/tag2296.xml><?xml version="1.0" encoding="utf-8"?>
<p:tagLst xmlns:a="http://schemas.openxmlformats.org/drawingml/2006/main" xmlns:r="http://schemas.openxmlformats.org/officeDocument/2006/relationships" xmlns:p="http://schemas.openxmlformats.org/presentationml/2006/main">
  <p:tag name="THINKCELLSHAPEDONOTDELETE" val="tdEZXyKruS7mXRv8dpmUgsQ"/>
</p:tagLst>
</file>

<file path=ppt/tags/tag2297.xml><?xml version="1.0" encoding="utf-8"?>
<p:tagLst xmlns:a="http://schemas.openxmlformats.org/drawingml/2006/main" xmlns:r="http://schemas.openxmlformats.org/officeDocument/2006/relationships" xmlns:p="http://schemas.openxmlformats.org/presentationml/2006/main">
  <p:tag name="THINKCELLSHAPEDONOTDELETE" val="tNxOBP_OnQKyx79wT2pvsFg"/>
</p:tagLst>
</file>

<file path=ppt/tags/tag2298.xml><?xml version="1.0" encoding="utf-8"?>
<p:tagLst xmlns:a="http://schemas.openxmlformats.org/drawingml/2006/main" xmlns:r="http://schemas.openxmlformats.org/officeDocument/2006/relationships" xmlns:p="http://schemas.openxmlformats.org/presentationml/2006/main">
  <p:tag name="THINKCELLSHAPEDONOTDELETE" val="tmo04RFJdTyG8.D_uuDzyjQ"/>
</p:tagLst>
</file>

<file path=ppt/tags/tag2299.xml><?xml version="1.0" encoding="utf-8"?>
<p:tagLst xmlns:a="http://schemas.openxmlformats.org/drawingml/2006/main" xmlns:r="http://schemas.openxmlformats.org/officeDocument/2006/relationships" xmlns:p="http://schemas.openxmlformats.org/presentationml/2006/main">
  <p:tag name="THINKCELLSHAPEDONOTDELETE" val="tpzS9DfGsRYaInKF.wuGFz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00.xml><?xml version="1.0" encoding="utf-8"?>
<p:tagLst xmlns:a="http://schemas.openxmlformats.org/drawingml/2006/main" xmlns:r="http://schemas.openxmlformats.org/officeDocument/2006/relationships" xmlns:p="http://schemas.openxmlformats.org/presentationml/2006/main">
  <p:tag name="THINKCELLSHAPEDONOTDELETE" val="thT69V7BnSxCUm8eI828kdw"/>
</p:tagLst>
</file>

<file path=ppt/tags/tag2301.xml><?xml version="1.0" encoding="utf-8"?>
<p:tagLst xmlns:a="http://schemas.openxmlformats.org/drawingml/2006/main" xmlns:r="http://schemas.openxmlformats.org/officeDocument/2006/relationships" xmlns:p="http://schemas.openxmlformats.org/presentationml/2006/main">
  <p:tag name="THINKCELLSHAPEDONOTDELETE" val="tmf06cWAaQoKtDx0RwznNRA"/>
</p:tagLst>
</file>

<file path=ppt/tags/tag2302.xml><?xml version="1.0" encoding="utf-8"?>
<p:tagLst xmlns:a="http://schemas.openxmlformats.org/drawingml/2006/main" xmlns:r="http://schemas.openxmlformats.org/officeDocument/2006/relationships" xmlns:p="http://schemas.openxmlformats.org/presentationml/2006/main">
  <p:tag name="THINKCELLSHAPEDONOTDELETE" val="taEn48EC_SU60LjVGy.Yxkg"/>
</p:tagLst>
</file>

<file path=ppt/tags/tag2303.xml><?xml version="1.0" encoding="utf-8"?>
<p:tagLst xmlns:a="http://schemas.openxmlformats.org/drawingml/2006/main" xmlns:r="http://schemas.openxmlformats.org/officeDocument/2006/relationships" xmlns:p="http://schemas.openxmlformats.org/presentationml/2006/main">
  <p:tag name="THINKCELLSHAPEDONOTDELETE" val="taz4mwywITa.q_TjY4MNekQ"/>
</p:tagLst>
</file>

<file path=ppt/tags/tag2304.xml><?xml version="1.0" encoding="utf-8"?>
<p:tagLst xmlns:a="http://schemas.openxmlformats.org/drawingml/2006/main" xmlns:r="http://schemas.openxmlformats.org/officeDocument/2006/relationships" xmlns:p="http://schemas.openxmlformats.org/presentationml/2006/main">
  <p:tag name="THINKCELLSHAPEDONOTDELETE" val="tx7oaOFZiTs2CoAjeTURa3w"/>
</p:tagLst>
</file>

<file path=ppt/tags/tag2305.xml><?xml version="1.0" encoding="utf-8"?>
<p:tagLst xmlns:a="http://schemas.openxmlformats.org/drawingml/2006/main" xmlns:r="http://schemas.openxmlformats.org/officeDocument/2006/relationships" xmlns:p="http://schemas.openxmlformats.org/presentationml/2006/main">
  <p:tag name="THINKCELLSHAPEDONOTDELETE" val="tcb9EYkrlScGi_KRJDIhCNQ"/>
</p:tagLst>
</file>

<file path=ppt/tags/tag2306.xml><?xml version="1.0" encoding="utf-8"?>
<p:tagLst xmlns:a="http://schemas.openxmlformats.org/drawingml/2006/main" xmlns:r="http://schemas.openxmlformats.org/officeDocument/2006/relationships" xmlns:p="http://schemas.openxmlformats.org/presentationml/2006/main">
  <p:tag name="THINKCELLSHAPEDONOTDELETE" val="tmkbgnKCvQVOupQW7eocI8g"/>
</p:tagLst>
</file>

<file path=ppt/tags/tag2307.xml><?xml version="1.0" encoding="utf-8"?>
<p:tagLst xmlns:a="http://schemas.openxmlformats.org/drawingml/2006/main" xmlns:r="http://schemas.openxmlformats.org/officeDocument/2006/relationships" xmlns:p="http://schemas.openxmlformats.org/presentationml/2006/main">
  <p:tag name="THINKCELLSHAPEDONOTDELETE" val="tS5GxgBXIQ06jF1sow9Nt9w"/>
</p:tagLst>
</file>

<file path=ppt/tags/tag2308.xml><?xml version="1.0" encoding="utf-8"?>
<p:tagLst xmlns:a="http://schemas.openxmlformats.org/drawingml/2006/main" xmlns:r="http://schemas.openxmlformats.org/officeDocument/2006/relationships" xmlns:p="http://schemas.openxmlformats.org/presentationml/2006/main">
  <p:tag name="THINKCELLSHAPEDONOTDELETE" val="tUGi1mCKUQa.9ihm81v.5rw"/>
</p:tagLst>
</file>

<file path=ppt/tags/tag2309.xml><?xml version="1.0" encoding="utf-8"?>
<p:tagLst xmlns:a="http://schemas.openxmlformats.org/drawingml/2006/main" xmlns:r="http://schemas.openxmlformats.org/officeDocument/2006/relationships" xmlns:p="http://schemas.openxmlformats.org/presentationml/2006/main">
  <p:tag name="THINKCELLSHAPEDONOTDELETE" val="tU1tNO4UzSkK2iiGm0uVMuw"/>
</p:tagLst>
</file>

<file path=ppt/tags/tag2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10.xml><?xml version="1.0" encoding="utf-8"?>
<p:tagLst xmlns:a="http://schemas.openxmlformats.org/drawingml/2006/main" xmlns:r="http://schemas.openxmlformats.org/officeDocument/2006/relationships" xmlns:p="http://schemas.openxmlformats.org/presentationml/2006/main">
  <p:tag name="THINKCELLSHAPEDONOTDELETE" val="tkNce6KyFQq251IgTklDI4w"/>
</p:tagLst>
</file>

<file path=ppt/tags/tag2311.xml><?xml version="1.0" encoding="utf-8"?>
<p:tagLst xmlns:a="http://schemas.openxmlformats.org/drawingml/2006/main" xmlns:r="http://schemas.openxmlformats.org/officeDocument/2006/relationships" xmlns:p="http://schemas.openxmlformats.org/presentationml/2006/main">
  <p:tag name="THINKCELLSHAPEDONOTDELETE" val="tEyMQQnEnT0yjLUdF5pp3lQ"/>
</p:tagLst>
</file>

<file path=ppt/tags/tag2312.xml><?xml version="1.0" encoding="utf-8"?>
<p:tagLst xmlns:a="http://schemas.openxmlformats.org/drawingml/2006/main" xmlns:r="http://schemas.openxmlformats.org/officeDocument/2006/relationships" xmlns:p="http://schemas.openxmlformats.org/presentationml/2006/main">
  <p:tag name="THINKCELLSHAPEDONOTDELETE" val="tsYTMJp54QRKls8yW16.Y0Q"/>
</p:tagLst>
</file>

<file path=ppt/tags/tag2313.xml><?xml version="1.0" encoding="utf-8"?>
<p:tagLst xmlns:a="http://schemas.openxmlformats.org/drawingml/2006/main" xmlns:r="http://schemas.openxmlformats.org/officeDocument/2006/relationships" xmlns:p="http://schemas.openxmlformats.org/presentationml/2006/main">
  <p:tag name="THINKCELLSHAPEDONOTDELETE" val="tq5EQMmfiTyyM9pylH7kvUQ"/>
</p:tagLst>
</file>

<file path=ppt/tags/tag2314.xml><?xml version="1.0" encoding="utf-8"?>
<p:tagLst xmlns:a="http://schemas.openxmlformats.org/drawingml/2006/main" xmlns:r="http://schemas.openxmlformats.org/officeDocument/2006/relationships" xmlns:p="http://schemas.openxmlformats.org/presentationml/2006/main">
  <p:tag name="THINKCELLSHAPEDONOTDELETE" val="tmBq_8ZW3T2SEIUWkRu6gKw"/>
</p:tagLst>
</file>

<file path=ppt/tags/tag2315.xml><?xml version="1.0" encoding="utf-8"?>
<p:tagLst xmlns:a="http://schemas.openxmlformats.org/drawingml/2006/main" xmlns:r="http://schemas.openxmlformats.org/officeDocument/2006/relationships" xmlns:p="http://schemas.openxmlformats.org/presentationml/2006/main">
  <p:tag name="THINKCELLSHAPEDONOTDELETE" val="tCfLcXdveRVuoYz9bZ1WoSQ"/>
</p:tagLst>
</file>

<file path=ppt/tags/tag2316.xml><?xml version="1.0" encoding="utf-8"?>
<p:tagLst xmlns:a="http://schemas.openxmlformats.org/drawingml/2006/main" xmlns:r="http://schemas.openxmlformats.org/officeDocument/2006/relationships" xmlns:p="http://schemas.openxmlformats.org/presentationml/2006/main">
  <p:tag name="THINKCELLSHAPEDONOTDELETE" val="tW2YzJfP7QdO4SBMBbqWR3g"/>
</p:tagLst>
</file>

<file path=ppt/tags/tag2317.xml><?xml version="1.0" encoding="utf-8"?>
<p:tagLst xmlns:a="http://schemas.openxmlformats.org/drawingml/2006/main" xmlns:r="http://schemas.openxmlformats.org/officeDocument/2006/relationships" xmlns:p="http://schemas.openxmlformats.org/presentationml/2006/main">
  <p:tag name="THINKCELLSHAPEDONOTDELETE" val="tgwmNgAlgSmOthdoh_1zgOw"/>
</p:tagLst>
</file>

<file path=ppt/tags/tag2318.xml><?xml version="1.0" encoding="utf-8"?>
<p:tagLst xmlns:a="http://schemas.openxmlformats.org/drawingml/2006/main" xmlns:r="http://schemas.openxmlformats.org/officeDocument/2006/relationships" xmlns:p="http://schemas.openxmlformats.org/presentationml/2006/main">
  <p:tag name="THINKCELLSHAPEDONOTDELETE" val="t1E1aTgf4SiG8Rn9EfWRQ3Q"/>
</p:tagLst>
</file>

<file path=ppt/tags/tag2319.xml><?xml version="1.0" encoding="utf-8"?>
<p:tagLst xmlns:a="http://schemas.openxmlformats.org/drawingml/2006/main" xmlns:r="http://schemas.openxmlformats.org/officeDocument/2006/relationships" xmlns:p="http://schemas.openxmlformats.org/presentationml/2006/main">
  <p:tag name="THINKCELLSHAPEDONOTDELETE" val="tI11r3rAXS5mcQov9fBXWdA"/>
</p:tagLst>
</file>

<file path=ppt/tags/tag2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20.xml><?xml version="1.0" encoding="utf-8"?>
<p:tagLst xmlns:a="http://schemas.openxmlformats.org/drawingml/2006/main" xmlns:r="http://schemas.openxmlformats.org/officeDocument/2006/relationships" xmlns:p="http://schemas.openxmlformats.org/presentationml/2006/main">
  <p:tag name="THINKCELLSHAPEDONOTDELETE" val="t4254v03LSGG49gygtwawbw"/>
</p:tagLst>
</file>

<file path=ppt/tags/tag2321.xml><?xml version="1.0" encoding="utf-8"?>
<p:tagLst xmlns:a="http://schemas.openxmlformats.org/drawingml/2006/main" xmlns:r="http://schemas.openxmlformats.org/officeDocument/2006/relationships" xmlns:p="http://schemas.openxmlformats.org/presentationml/2006/main">
  <p:tag name="THINKCELLSHAPEDONOTDELETE" val="tie43UvP8QomFdSF2ac7GOQ"/>
</p:tagLst>
</file>

<file path=ppt/tags/tag2322.xml><?xml version="1.0" encoding="utf-8"?>
<p:tagLst xmlns:a="http://schemas.openxmlformats.org/drawingml/2006/main" xmlns:r="http://schemas.openxmlformats.org/officeDocument/2006/relationships" xmlns:p="http://schemas.openxmlformats.org/presentationml/2006/main">
  <p:tag name="THINKCELLSHAPEDONOTDELETE" val="tMvAc2WjRSDCcvrwOPs0DdA"/>
</p:tagLst>
</file>

<file path=ppt/tags/tag2323.xml><?xml version="1.0" encoding="utf-8"?>
<p:tagLst xmlns:a="http://schemas.openxmlformats.org/drawingml/2006/main" xmlns:r="http://schemas.openxmlformats.org/officeDocument/2006/relationships" xmlns:p="http://schemas.openxmlformats.org/presentationml/2006/main">
  <p:tag name="THINKCELLSHAPEDONOTDELETE" val="tMasYXbZ5RKC1cAFX.5_s1w"/>
</p:tagLst>
</file>

<file path=ppt/tags/tag2324.xml><?xml version="1.0" encoding="utf-8"?>
<p:tagLst xmlns:a="http://schemas.openxmlformats.org/drawingml/2006/main" xmlns:r="http://schemas.openxmlformats.org/officeDocument/2006/relationships" xmlns:p="http://schemas.openxmlformats.org/presentationml/2006/main">
  <p:tag name="THINKCELLSHAPEDONOTDELETE" val="ty6fLPFILRxWrRptKT8XBDA"/>
</p:tagLst>
</file>

<file path=ppt/tags/tag2325.xml><?xml version="1.0" encoding="utf-8"?>
<p:tagLst xmlns:a="http://schemas.openxmlformats.org/drawingml/2006/main" xmlns:r="http://schemas.openxmlformats.org/officeDocument/2006/relationships" xmlns:p="http://schemas.openxmlformats.org/presentationml/2006/main">
  <p:tag name="THINKCELLSHAPEDONOTDELETE" val="t3d19LEchTOizhHJx9YljXg"/>
</p:tagLst>
</file>

<file path=ppt/tags/tag2326.xml><?xml version="1.0" encoding="utf-8"?>
<p:tagLst xmlns:a="http://schemas.openxmlformats.org/drawingml/2006/main" xmlns:r="http://schemas.openxmlformats.org/officeDocument/2006/relationships" xmlns:p="http://schemas.openxmlformats.org/presentationml/2006/main">
  <p:tag name="THINKCELLSHAPEDONOTDELETE" val="tyCjGz8DGRua.K0Dv18aMvw"/>
</p:tagLst>
</file>

<file path=ppt/tags/tag2327.xml><?xml version="1.0" encoding="utf-8"?>
<p:tagLst xmlns:a="http://schemas.openxmlformats.org/drawingml/2006/main" xmlns:r="http://schemas.openxmlformats.org/officeDocument/2006/relationships" xmlns:p="http://schemas.openxmlformats.org/presentationml/2006/main">
  <p:tag name="THINKCELLSHAPEDONOTDELETE" val="teva8Ds6hSai8vJDMsU9m2A"/>
</p:tagLst>
</file>

<file path=ppt/tags/tag2328.xml><?xml version="1.0" encoding="utf-8"?>
<p:tagLst xmlns:a="http://schemas.openxmlformats.org/drawingml/2006/main" xmlns:r="http://schemas.openxmlformats.org/officeDocument/2006/relationships" xmlns:p="http://schemas.openxmlformats.org/presentationml/2006/main">
  <p:tag name="THINKCELLSHAPEDONOTDELETE" val="tQpjRGxXrQtW35eRenga4VQ"/>
</p:tagLst>
</file>

<file path=ppt/tags/tag2329.xml><?xml version="1.0" encoding="utf-8"?>
<p:tagLst xmlns:a="http://schemas.openxmlformats.org/drawingml/2006/main" xmlns:r="http://schemas.openxmlformats.org/officeDocument/2006/relationships" xmlns:p="http://schemas.openxmlformats.org/presentationml/2006/main">
  <p:tag name="THINKCELLSHAPEDONOTDELETE" val="tvf2FX86bRb6akbbJDjb.MA"/>
</p:tagLst>
</file>

<file path=ppt/tags/tag233.xml><?xml version="1.0" encoding="utf-8"?>
<p:tagLst xmlns:a="http://schemas.openxmlformats.org/drawingml/2006/main" xmlns:r="http://schemas.openxmlformats.org/officeDocument/2006/relationships" xmlns:p="http://schemas.openxmlformats.org/presentationml/2006/main">
  <p:tag name="SHAPENAME" val="5. Source"/>
</p:tagLst>
</file>

<file path=ppt/tags/tag2330.xml><?xml version="1.0" encoding="utf-8"?>
<p:tagLst xmlns:a="http://schemas.openxmlformats.org/drawingml/2006/main" xmlns:r="http://schemas.openxmlformats.org/officeDocument/2006/relationships" xmlns:p="http://schemas.openxmlformats.org/presentationml/2006/main">
  <p:tag name="THINKCELLSHAPEDONOTDELETE" val="t8htOubS9QvyLxIJWK0XT2Q"/>
</p:tagLst>
</file>

<file path=ppt/tags/tag2331.xml><?xml version="1.0" encoding="utf-8"?>
<p:tagLst xmlns:a="http://schemas.openxmlformats.org/drawingml/2006/main" xmlns:r="http://schemas.openxmlformats.org/officeDocument/2006/relationships" xmlns:p="http://schemas.openxmlformats.org/presentationml/2006/main">
  <p:tag name="THINKCELLSHAPEDONOTDELETE" val="tHqfJXHuFRZeMAcre7TphDg"/>
</p:tagLst>
</file>

<file path=ppt/tags/tag2332.xml><?xml version="1.0" encoding="utf-8"?>
<p:tagLst xmlns:a="http://schemas.openxmlformats.org/drawingml/2006/main" xmlns:r="http://schemas.openxmlformats.org/officeDocument/2006/relationships" xmlns:p="http://schemas.openxmlformats.org/presentationml/2006/main">
  <p:tag name="THINKCELLSHAPEDONOTDELETE" val="tZzPNT8mgS3mVjZfQkmVONQ"/>
</p:tagLst>
</file>

<file path=ppt/tags/tag2333.xml><?xml version="1.0" encoding="utf-8"?>
<p:tagLst xmlns:a="http://schemas.openxmlformats.org/drawingml/2006/main" xmlns:r="http://schemas.openxmlformats.org/officeDocument/2006/relationships" xmlns:p="http://schemas.openxmlformats.org/presentationml/2006/main">
  <p:tag name="THINKCELLSHAPEDONOTDELETE" val="teqepHSU2RlCtHQ4rC11eOQ"/>
</p:tagLst>
</file>

<file path=ppt/tags/tag2334.xml><?xml version="1.0" encoding="utf-8"?>
<p:tagLst xmlns:a="http://schemas.openxmlformats.org/drawingml/2006/main" xmlns:r="http://schemas.openxmlformats.org/officeDocument/2006/relationships" xmlns:p="http://schemas.openxmlformats.org/presentationml/2006/main">
  <p:tag name="THINKCELLSHAPEDONOTDELETE" val="tuTbaX_uDR0mf_HX41xfKqw"/>
</p:tagLst>
</file>

<file path=ppt/tags/tag2335.xml><?xml version="1.0" encoding="utf-8"?>
<p:tagLst xmlns:a="http://schemas.openxmlformats.org/drawingml/2006/main" xmlns:r="http://schemas.openxmlformats.org/officeDocument/2006/relationships" xmlns:p="http://schemas.openxmlformats.org/presentationml/2006/main">
  <p:tag name="THINKCELLSHAPEDONOTDELETE" val="tiexlO2HLRoi_gXSK01cILA"/>
</p:tagLst>
</file>

<file path=ppt/tags/tag2336.xml><?xml version="1.0" encoding="utf-8"?>
<p:tagLst xmlns:a="http://schemas.openxmlformats.org/drawingml/2006/main" xmlns:r="http://schemas.openxmlformats.org/officeDocument/2006/relationships" xmlns:p="http://schemas.openxmlformats.org/presentationml/2006/main">
  <p:tag name="THINKCELLSHAPEDONOTDELETE" val="trR5RwzVyQ76cAZEkQUZXPw"/>
</p:tagLst>
</file>

<file path=ppt/tags/tag2337.xml><?xml version="1.0" encoding="utf-8"?>
<p:tagLst xmlns:a="http://schemas.openxmlformats.org/drawingml/2006/main" xmlns:r="http://schemas.openxmlformats.org/officeDocument/2006/relationships" xmlns:p="http://schemas.openxmlformats.org/presentationml/2006/main">
  <p:tag name="THINKCELLSHAPEDONOTDELETE" val="tiiv.lzxrSMS8V0fkZVsoFw"/>
</p:tagLst>
</file>

<file path=ppt/tags/tag2338.xml><?xml version="1.0" encoding="utf-8"?>
<p:tagLst xmlns:a="http://schemas.openxmlformats.org/drawingml/2006/main" xmlns:r="http://schemas.openxmlformats.org/officeDocument/2006/relationships" xmlns:p="http://schemas.openxmlformats.org/presentationml/2006/main">
  <p:tag name="THINKCELLSHAPEDONOTDELETE" val="td1QyhGbKQgC7C3TsZNIP0g"/>
</p:tagLst>
</file>

<file path=ppt/tags/tag2339.xml><?xml version="1.0" encoding="utf-8"?>
<p:tagLst xmlns:a="http://schemas.openxmlformats.org/drawingml/2006/main" xmlns:r="http://schemas.openxmlformats.org/officeDocument/2006/relationships" xmlns:p="http://schemas.openxmlformats.org/presentationml/2006/main">
  <p:tag name="THINKCELLSHAPEDONOTDELETE" val="thVnO1I6rQS2WzqTrKsZ4kA"/>
</p:tagLst>
</file>

<file path=ppt/tags/tag2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40.xml><?xml version="1.0" encoding="utf-8"?>
<p:tagLst xmlns:a="http://schemas.openxmlformats.org/drawingml/2006/main" xmlns:r="http://schemas.openxmlformats.org/officeDocument/2006/relationships" xmlns:p="http://schemas.openxmlformats.org/presentationml/2006/main">
  <p:tag name="THINKCELLSHAPEDONOTDELETE" val="tQMqppAEaTxOooJniecA8Wg"/>
</p:tagLst>
</file>

<file path=ppt/tags/tag2341.xml><?xml version="1.0" encoding="utf-8"?>
<p:tagLst xmlns:a="http://schemas.openxmlformats.org/drawingml/2006/main" xmlns:r="http://schemas.openxmlformats.org/officeDocument/2006/relationships" xmlns:p="http://schemas.openxmlformats.org/presentationml/2006/main">
  <p:tag name="THINKCELLSHAPEDONOTDELETE" val="tZjfeALW_QLS8k23a.dHOag"/>
</p:tagLst>
</file>

<file path=ppt/tags/tag2342.xml><?xml version="1.0" encoding="utf-8"?>
<p:tagLst xmlns:a="http://schemas.openxmlformats.org/drawingml/2006/main" xmlns:r="http://schemas.openxmlformats.org/officeDocument/2006/relationships" xmlns:p="http://schemas.openxmlformats.org/presentationml/2006/main">
  <p:tag name="THINKCELLSHAPEDONOTDELETE" val="tt5pMg5TzQr.Db9LFFQXs.g"/>
</p:tagLst>
</file>

<file path=ppt/tags/tag2343.xml><?xml version="1.0" encoding="utf-8"?>
<p:tagLst xmlns:a="http://schemas.openxmlformats.org/drawingml/2006/main" xmlns:r="http://schemas.openxmlformats.org/officeDocument/2006/relationships" xmlns:p="http://schemas.openxmlformats.org/presentationml/2006/main">
  <p:tag name="THINKCELLSHAPEDONOTDELETE" val="tm.HFCoU6RBeYD4WCxt9t5g"/>
</p:tagLst>
</file>

<file path=ppt/tags/tag2344.xml><?xml version="1.0" encoding="utf-8"?>
<p:tagLst xmlns:a="http://schemas.openxmlformats.org/drawingml/2006/main" xmlns:r="http://schemas.openxmlformats.org/officeDocument/2006/relationships" xmlns:p="http://schemas.openxmlformats.org/presentationml/2006/main">
  <p:tag name="THINKCELLSHAPEDONOTDELETE" val="tK.FVdmMVQROkdvJO0ze3Lg"/>
</p:tagLst>
</file>

<file path=ppt/tags/tag2345.xml><?xml version="1.0" encoding="utf-8"?>
<p:tagLst xmlns:a="http://schemas.openxmlformats.org/drawingml/2006/main" xmlns:r="http://schemas.openxmlformats.org/officeDocument/2006/relationships" xmlns:p="http://schemas.openxmlformats.org/presentationml/2006/main">
  <p:tag name="THINKCELLSHAPEDONOTDELETE" val="tEeJUoAYBRi6XW4gITQO_jg"/>
</p:tagLst>
</file>

<file path=ppt/tags/tag2346.xml><?xml version="1.0" encoding="utf-8"?>
<p:tagLst xmlns:a="http://schemas.openxmlformats.org/drawingml/2006/main" xmlns:r="http://schemas.openxmlformats.org/officeDocument/2006/relationships" xmlns:p="http://schemas.openxmlformats.org/presentationml/2006/main">
  <p:tag name="THINKCELLSHAPEDONOTDELETE" val="tukEIFxL4QPKzoJ.HWIpV5A"/>
</p:tagLst>
</file>

<file path=ppt/tags/tag2347.xml><?xml version="1.0" encoding="utf-8"?>
<p:tagLst xmlns:a="http://schemas.openxmlformats.org/drawingml/2006/main" xmlns:r="http://schemas.openxmlformats.org/officeDocument/2006/relationships" xmlns:p="http://schemas.openxmlformats.org/presentationml/2006/main">
  <p:tag name="THINKCELLSHAPEDONOTDELETE" val="tgj9rHMVzQgi9pSF5V61tDw"/>
</p:tagLst>
</file>

<file path=ppt/tags/tag2348.xml><?xml version="1.0" encoding="utf-8"?>
<p:tagLst xmlns:a="http://schemas.openxmlformats.org/drawingml/2006/main" xmlns:r="http://schemas.openxmlformats.org/officeDocument/2006/relationships" xmlns:p="http://schemas.openxmlformats.org/presentationml/2006/main">
  <p:tag name="THINKCELLSHAPEDONOTDELETE" val="tiiBmUS0xTq6oVm4Wqq72fg"/>
</p:tagLst>
</file>

<file path=ppt/tags/tag2349.xml><?xml version="1.0" encoding="utf-8"?>
<p:tagLst xmlns:a="http://schemas.openxmlformats.org/drawingml/2006/main" xmlns:r="http://schemas.openxmlformats.org/officeDocument/2006/relationships" xmlns:p="http://schemas.openxmlformats.org/presentationml/2006/main">
  <p:tag name="THINKCELLSHAPEDONOTDELETE" val="t61lffuKfT9S5daBNdcaKk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0.xml><?xml version="1.0" encoding="utf-8"?>
<p:tagLst xmlns:a="http://schemas.openxmlformats.org/drawingml/2006/main" xmlns:r="http://schemas.openxmlformats.org/officeDocument/2006/relationships" xmlns:p="http://schemas.openxmlformats.org/presentationml/2006/main">
  <p:tag name="THINKCELLSHAPEDONOTDELETE" val="tXpQlDHqKQ_SdMQ34CM1Cpw"/>
</p:tagLst>
</file>

<file path=ppt/tags/tag2351.xml><?xml version="1.0" encoding="utf-8"?>
<p:tagLst xmlns:a="http://schemas.openxmlformats.org/drawingml/2006/main" xmlns:r="http://schemas.openxmlformats.org/officeDocument/2006/relationships" xmlns:p="http://schemas.openxmlformats.org/presentationml/2006/main">
  <p:tag name="THINKCELLSHAPEDONOTDELETE" val="tKDDx2HONTYqGkziufaalQg"/>
</p:tagLst>
</file>

<file path=ppt/tags/tag2352.xml><?xml version="1.0" encoding="utf-8"?>
<p:tagLst xmlns:a="http://schemas.openxmlformats.org/drawingml/2006/main" xmlns:r="http://schemas.openxmlformats.org/officeDocument/2006/relationships" xmlns:p="http://schemas.openxmlformats.org/presentationml/2006/main">
  <p:tag name="THINKCELLSHAPEDONOTDELETE" val="t5Nd4JiT9ReCt.Nqc3UdPPg"/>
</p:tagLst>
</file>

<file path=ppt/tags/tag2353.xml><?xml version="1.0" encoding="utf-8"?>
<p:tagLst xmlns:a="http://schemas.openxmlformats.org/drawingml/2006/main" xmlns:r="http://schemas.openxmlformats.org/officeDocument/2006/relationships" xmlns:p="http://schemas.openxmlformats.org/presentationml/2006/main">
  <p:tag name="THINKCELLSHAPEDONOTDELETE" val="tC4z4J_tGQj63JeKVZ25y_Q"/>
</p:tagLst>
</file>

<file path=ppt/tags/tag2354.xml><?xml version="1.0" encoding="utf-8"?>
<p:tagLst xmlns:a="http://schemas.openxmlformats.org/drawingml/2006/main" xmlns:r="http://schemas.openxmlformats.org/officeDocument/2006/relationships" xmlns:p="http://schemas.openxmlformats.org/presentationml/2006/main">
  <p:tag name="THINKCELLSHAPEDONOTDELETE" val="tBIk9uB0tR8SXq.mmg9B4Iw"/>
</p:tagLst>
</file>

<file path=ppt/tags/tag2355.xml><?xml version="1.0" encoding="utf-8"?>
<p:tagLst xmlns:a="http://schemas.openxmlformats.org/drawingml/2006/main" xmlns:r="http://schemas.openxmlformats.org/officeDocument/2006/relationships" xmlns:p="http://schemas.openxmlformats.org/presentationml/2006/main">
  <p:tag name="THINKCELLSHAPEDONOTDELETE" val="tCOnfS7eNRau3NhBCp_ZCow"/>
</p:tagLst>
</file>

<file path=ppt/tags/tag2356.xml><?xml version="1.0" encoding="utf-8"?>
<p:tagLst xmlns:a="http://schemas.openxmlformats.org/drawingml/2006/main" xmlns:r="http://schemas.openxmlformats.org/officeDocument/2006/relationships" xmlns:p="http://schemas.openxmlformats.org/presentationml/2006/main">
  <p:tag name="THINKCELLSHAPEDONOTDELETE" val="tPMd_0PRNTle.6ZgEHEEy5A"/>
</p:tagLst>
</file>

<file path=ppt/tags/tag2357.xml><?xml version="1.0" encoding="utf-8"?>
<p:tagLst xmlns:a="http://schemas.openxmlformats.org/drawingml/2006/main" xmlns:r="http://schemas.openxmlformats.org/officeDocument/2006/relationships" xmlns:p="http://schemas.openxmlformats.org/presentationml/2006/main">
  <p:tag name="THINKCELLSHAPEDONOTDELETE" val="tgHu.4mVKTt.SwPcpaDBRpQ"/>
</p:tagLst>
</file>

<file path=ppt/tags/tag2358.xml><?xml version="1.0" encoding="utf-8"?>
<p:tagLst xmlns:a="http://schemas.openxmlformats.org/drawingml/2006/main" xmlns:r="http://schemas.openxmlformats.org/officeDocument/2006/relationships" xmlns:p="http://schemas.openxmlformats.org/presentationml/2006/main">
  <p:tag name="THINKCELLSHAPEDONOTDELETE" val="tikLWOPVCQKWPMowapLu8jg"/>
</p:tagLst>
</file>

<file path=ppt/tags/tag2359.xml><?xml version="1.0" encoding="utf-8"?>
<p:tagLst xmlns:a="http://schemas.openxmlformats.org/drawingml/2006/main" xmlns:r="http://schemas.openxmlformats.org/officeDocument/2006/relationships" xmlns:p="http://schemas.openxmlformats.org/presentationml/2006/main">
  <p:tag name="THINKCELLSHAPEDONOTDELETE" val="tQN10iFL_T6ipB0B75uhEK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2DWhDmC1QbRmt16_uxlW7g"/>
</p:tagLst>
</file>

<file path=ppt/tags/tag2360.xml><?xml version="1.0" encoding="utf-8"?>
<p:tagLst xmlns:a="http://schemas.openxmlformats.org/drawingml/2006/main" xmlns:r="http://schemas.openxmlformats.org/officeDocument/2006/relationships" xmlns:p="http://schemas.openxmlformats.org/presentationml/2006/main">
  <p:tag name="THINKCELLSHAPEDONOTDELETE" val="tnBuFIAlEQxaYkuws0OQ1Kg"/>
</p:tagLst>
</file>

<file path=ppt/tags/tag2361.xml><?xml version="1.0" encoding="utf-8"?>
<p:tagLst xmlns:a="http://schemas.openxmlformats.org/drawingml/2006/main" xmlns:r="http://schemas.openxmlformats.org/officeDocument/2006/relationships" xmlns:p="http://schemas.openxmlformats.org/presentationml/2006/main">
  <p:tag name="THINKCELLSHAPEDONOTDELETE" val="tr.5WOtm2Sa.v.jjRvI7eRg"/>
</p:tagLst>
</file>

<file path=ppt/tags/tag2362.xml><?xml version="1.0" encoding="utf-8"?>
<p:tagLst xmlns:a="http://schemas.openxmlformats.org/drawingml/2006/main" xmlns:r="http://schemas.openxmlformats.org/officeDocument/2006/relationships" xmlns:p="http://schemas.openxmlformats.org/presentationml/2006/main">
  <p:tag name="THINKCELLSHAPEDONOTDELETE" val="tRBn_u48vSCqPFyOzAa2inQ"/>
</p:tagLst>
</file>

<file path=ppt/tags/tag2363.xml><?xml version="1.0" encoding="utf-8"?>
<p:tagLst xmlns:a="http://schemas.openxmlformats.org/drawingml/2006/main" xmlns:r="http://schemas.openxmlformats.org/officeDocument/2006/relationships" xmlns:p="http://schemas.openxmlformats.org/presentationml/2006/main">
  <p:tag name="THINKCELLSHAPEDONOTDELETE" val="tXpSmH9tSROCXUeOg9upa8g"/>
</p:tagLst>
</file>

<file path=ppt/tags/tag2364.xml><?xml version="1.0" encoding="utf-8"?>
<p:tagLst xmlns:a="http://schemas.openxmlformats.org/drawingml/2006/main" xmlns:r="http://schemas.openxmlformats.org/officeDocument/2006/relationships" xmlns:p="http://schemas.openxmlformats.org/presentationml/2006/main">
  <p:tag name="THINKCELLSHAPEDONOTDELETE" val="t.yUqC.jhQF2hIhRMHdiOnQ"/>
</p:tagLst>
</file>

<file path=ppt/tags/tag2365.xml><?xml version="1.0" encoding="utf-8"?>
<p:tagLst xmlns:a="http://schemas.openxmlformats.org/drawingml/2006/main" xmlns:r="http://schemas.openxmlformats.org/officeDocument/2006/relationships" xmlns:p="http://schemas.openxmlformats.org/presentationml/2006/main">
  <p:tag name="THINKCELLSHAPEDONOTDELETE" val="tEv4QBeErQXax64xpl.b5hg"/>
</p:tagLst>
</file>

<file path=ppt/tags/tag2366.xml><?xml version="1.0" encoding="utf-8"?>
<p:tagLst xmlns:a="http://schemas.openxmlformats.org/drawingml/2006/main" xmlns:r="http://schemas.openxmlformats.org/officeDocument/2006/relationships" xmlns:p="http://schemas.openxmlformats.org/presentationml/2006/main">
  <p:tag name="THINKCELLSHAPEDONOTDELETE" val="taNtkBhGITXO5mpIxWViCCQ"/>
</p:tagLst>
</file>

<file path=ppt/tags/tag2367.xml><?xml version="1.0" encoding="utf-8"?>
<p:tagLst xmlns:a="http://schemas.openxmlformats.org/drawingml/2006/main" xmlns:r="http://schemas.openxmlformats.org/officeDocument/2006/relationships" xmlns:p="http://schemas.openxmlformats.org/presentationml/2006/main">
  <p:tag name="THINKCELLSHAPEDONOTDELETE" val="tgnwO9ULmTF2FYImIvFog_g"/>
</p:tagLst>
</file>

<file path=ppt/tags/tag2368.xml><?xml version="1.0" encoding="utf-8"?>
<p:tagLst xmlns:a="http://schemas.openxmlformats.org/drawingml/2006/main" xmlns:r="http://schemas.openxmlformats.org/officeDocument/2006/relationships" xmlns:p="http://schemas.openxmlformats.org/presentationml/2006/main">
  <p:tag name="THINKCELLSHAPEDONOTDELETE" val="tWFQtCHgiSfC_cWJssgzkqQ"/>
</p:tagLst>
</file>

<file path=ppt/tags/tag2369.xml><?xml version="1.0" encoding="utf-8"?>
<p:tagLst xmlns:a="http://schemas.openxmlformats.org/drawingml/2006/main" xmlns:r="http://schemas.openxmlformats.org/officeDocument/2006/relationships" xmlns:p="http://schemas.openxmlformats.org/presentationml/2006/main">
  <p:tag name="THINKCELLSHAPEDONOTDELETE" val="tiRU_nCJeSJGX4BKEk3QETg"/>
</p:tagLst>
</file>

<file path=ppt/tags/tag237.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70.xml><?xml version="1.0" encoding="utf-8"?>
<p:tagLst xmlns:a="http://schemas.openxmlformats.org/drawingml/2006/main" xmlns:r="http://schemas.openxmlformats.org/officeDocument/2006/relationships" xmlns:p="http://schemas.openxmlformats.org/presentationml/2006/main">
  <p:tag name="THINKCELLSHAPEDONOTDELETE" val="tR_o_R19TQ1mZtPmCGHR5jQ"/>
</p:tagLst>
</file>

<file path=ppt/tags/tag2371.xml><?xml version="1.0" encoding="utf-8"?>
<p:tagLst xmlns:a="http://schemas.openxmlformats.org/drawingml/2006/main" xmlns:r="http://schemas.openxmlformats.org/officeDocument/2006/relationships" xmlns:p="http://schemas.openxmlformats.org/presentationml/2006/main">
  <p:tag name="THINKCELLSHAPEDONOTDELETE" val="tcIjfwb7YRHSoyqIK7C62iQ"/>
</p:tagLst>
</file>

<file path=ppt/tags/tag2372.xml><?xml version="1.0" encoding="utf-8"?>
<p:tagLst xmlns:a="http://schemas.openxmlformats.org/drawingml/2006/main" xmlns:r="http://schemas.openxmlformats.org/officeDocument/2006/relationships" xmlns:p="http://schemas.openxmlformats.org/presentationml/2006/main">
  <p:tag name="THINKCELLSHAPEDONOTDELETE" val="tdD1G1_97TCK86tQ9nU6QuA"/>
</p:tagLst>
</file>

<file path=ppt/tags/tag2373.xml><?xml version="1.0" encoding="utf-8"?>
<p:tagLst xmlns:a="http://schemas.openxmlformats.org/drawingml/2006/main" xmlns:r="http://schemas.openxmlformats.org/officeDocument/2006/relationships" xmlns:p="http://schemas.openxmlformats.org/presentationml/2006/main">
  <p:tag name="THINKCELLSHAPEDONOTDELETE" val="tdujgpwEASCK5z90xcu8Rjw"/>
</p:tagLst>
</file>

<file path=ppt/tags/tag2374.xml><?xml version="1.0" encoding="utf-8"?>
<p:tagLst xmlns:a="http://schemas.openxmlformats.org/drawingml/2006/main" xmlns:r="http://schemas.openxmlformats.org/officeDocument/2006/relationships" xmlns:p="http://schemas.openxmlformats.org/presentationml/2006/main">
  <p:tag name="THINKCELLSHAPEDONOTDELETE" val="tKpdw4oUMQcGegf67WMgsRQ"/>
</p:tagLst>
</file>

<file path=ppt/tags/tag2375.xml><?xml version="1.0" encoding="utf-8"?>
<p:tagLst xmlns:a="http://schemas.openxmlformats.org/drawingml/2006/main" xmlns:r="http://schemas.openxmlformats.org/officeDocument/2006/relationships" xmlns:p="http://schemas.openxmlformats.org/presentationml/2006/main">
  <p:tag name="THINKCELLSHAPEDONOTDELETE" val="t_kPY3nEGQ1.bsKxMsC8MkA"/>
</p:tagLst>
</file>

<file path=ppt/tags/tag2376.xml><?xml version="1.0" encoding="utf-8"?>
<p:tagLst xmlns:a="http://schemas.openxmlformats.org/drawingml/2006/main" xmlns:r="http://schemas.openxmlformats.org/officeDocument/2006/relationships" xmlns:p="http://schemas.openxmlformats.org/presentationml/2006/main">
  <p:tag name="THINKCELLSHAPEDONOTDELETE" val="tqrxLUnGbT.CEHjhtexD9uQ"/>
</p:tagLst>
</file>

<file path=ppt/tags/tag2377.xml><?xml version="1.0" encoding="utf-8"?>
<p:tagLst xmlns:a="http://schemas.openxmlformats.org/drawingml/2006/main" xmlns:r="http://schemas.openxmlformats.org/officeDocument/2006/relationships" xmlns:p="http://schemas.openxmlformats.org/presentationml/2006/main">
  <p:tag name="THINKCELLSHAPEDONOTDELETE" val="t3AKe._mBR5O7muYuWdnICg"/>
</p:tagLst>
</file>

<file path=ppt/tags/tag2378.xml><?xml version="1.0" encoding="utf-8"?>
<p:tagLst xmlns:a="http://schemas.openxmlformats.org/drawingml/2006/main" xmlns:r="http://schemas.openxmlformats.org/officeDocument/2006/relationships" xmlns:p="http://schemas.openxmlformats.org/presentationml/2006/main">
  <p:tag name="THINKCELLSHAPEDONOTDELETE" val="tj_pyitAqTrCtEolV3LkUXA"/>
</p:tagLst>
</file>

<file path=ppt/tags/tag2379.xml><?xml version="1.0" encoding="utf-8"?>
<p:tagLst xmlns:a="http://schemas.openxmlformats.org/drawingml/2006/main" xmlns:r="http://schemas.openxmlformats.org/officeDocument/2006/relationships" xmlns:p="http://schemas.openxmlformats.org/presentationml/2006/main">
  <p:tag name="THINKCELLSHAPEDONOTDELETE" val="t9ogphwZoSSaYjPkZXTHz2w"/>
</p:tagLst>
</file>

<file path=ppt/tags/tag2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80.xml><?xml version="1.0" encoding="utf-8"?>
<p:tagLst xmlns:a="http://schemas.openxmlformats.org/drawingml/2006/main" xmlns:r="http://schemas.openxmlformats.org/officeDocument/2006/relationships" xmlns:p="http://schemas.openxmlformats.org/presentationml/2006/main">
  <p:tag name="THINKCELLSHAPEDONOTDELETE" val="t1iOPiIFNQ9qM8e85rwqAYA"/>
</p:tagLst>
</file>

<file path=ppt/tags/tag2381.xml><?xml version="1.0" encoding="utf-8"?>
<p:tagLst xmlns:a="http://schemas.openxmlformats.org/drawingml/2006/main" xmlns:r="http://schemas.openxmlformats.org/officeDocument/2006/relationships" xmlns:p="http://schemas.openxmlformats.org/presentationml/2006/main">
  <p:tag name="THINKCELLSHAPEDONOTDELETE" val="t4Na2K.RvRWmBmp7MeOKALQ"/>
</p:tagLst>
</file>

<file path=ppt/tags/tag2382.xml><?xml version="1.0" encoding="utf-8"?>
<p:tagLst xmlns:a="http://schemas.openxmlformats.org/drawingml/2006/main" xmlns:r="http://schemas.openxmlformats.org/officeDocument/2006/relationships" xmlns:p="http://schemas.openxmlformats.org/presentationml/2006/main">
  <p:tag name="THINKCELLSHAPEDONOTDELETE" val="tLruTakOzQDeFI9KfPuU9QA"/>
</p:tagLst>
</file>

<file path=ppt/tags/tag2383.xml><?xml version="1.0" encoding="utf-8"?>
<p:tagLst xmlns:a="http://schemas.openxmlformats.org/drawingml/2006/main" xmlns:r="http://schemas.openxmlformats.org/officeDocument/2006/relationships" xmlns:p="http://schemas.openxmlformats.org/presentationml/2006/main">
  <p:tag name="THINKCELLSHAPEDONOTDELETE" val="tczt_tuDTRRuJ9CYaqyL9IQ"/>
</p:tagLst>
</file>

<file path=ppt/tags/tag2384.xml><?xml version="1.0" encoding="utf-8"?>
<p:tagLst xmlns:a="http://schemas.openxmlformats.org/drawingml/2006/main" xmlns:r="http://schemas.openxmlformats.org/officeDocument/2006/relationships" xmlns:p="http://schemas.openxmlformats.org/presentationml/2006/main">
  <p:tag name="THINKCELLSHAPEDONOTDELETE" val="t_yNLiewZQ0uV8k.9EKhh4w"/>
</p:tagLst>
</file>

<file path=ppt/tags/tag2385.xml><?xml version="1.0" encoding="utf-8"?>
<p:tagLst xmlns:a="http://schemas.openxmlformats.org/drawingml/2006/main" xmlns:r="http://schemas.openxmlformats.org/officeDocument/2006/relationships" xmlns:p="http://schemas.openxmlformats.org/presentationml/2006/main">
  <p:tag name="THINKCELLSHAPEDONOTDELETE" val="tWgxprCY8Sx.YQdI.3bcI6g"/>
</p:tagLst>
</file>

<file path=ppt/tags/tag2386.xml><?xml version="1.0" encoding="utf-8"?>
<p:tagLst xmlns:a="http://schemas.openxmlformats.org/drawingml/2006/main" xmlns:r="http://schemas.openxmlformats.org/officeDocument/2006/relationships" xmlns:p="http://schemas.openxmlformats.org/presentationml/2006/main">
  <p:tag name="THINKCELLSHAPEDONOTDELETE" val="trOBa64WLQ1GhSvQSRac6nw"/>
</p:tagLst>
</file>

<file path=ppt/tags/tag2387.xml><?xml version="1.0" encoding="utf-8"?>
<p:tagLst xmlns:a="http://schemas.openxmlformats.org/drawingml/2006/main" xmlns:r="http://schemas.openxmlformats.org/officeDocument/2006/relationships" xmlns:p="http://schemas.openxmlformats.org/presentationml/2006/main">
  <p:tag name="THINKCELLSHAPEDONOTDELETE" val="tDWQ6OztlTsGPESK54UeCKQ"/>
</p:tagLst>
</file>

<file path=ppt/tags/tag2388.xml><?xml version="1.0" encoding="utf-8"?>
<p:tagLst xmlns:a="http://schemas.openxmlformats.org/drawingml/2006/main" xmlns:r="http://schemas.openxmlformats.org/officeDocument/2006/relationships" xmlns:p="http://schemas.openxmlformats.org/presentationml/2006/main">
  <p:tag name="THINKCELLSHAPEDONOTDELETE" val="ts2yRd0tSRJ6O_UqO67Q23g"/>
</p:tagLst>
</file>

<file path=ppt/tags/tag2389.xml><?xml version="1.0" encoding="utf-8"?>
<p:tagLst xmlns:a="http://schemas.openxmlformats.org/drawingml/2006/main" xmlns:r="http://schemas.openxmlformats.org/officeDocument/2006/relationships" xmlns:p="http://schemas.openxmlformats.org/presentationml/2006/main">
  <p:tag name="THINKCELLSHAPEDONOTDELETE" val="tFR7LIIKAREeANNpCwJyRsg"/>
</p:tagLst>
</file>

<file path=ppt/tags/tag2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90.xml><?xml version="1.0" encoding="utf-8"?>
<p:tagLst xmlns:a="http://schemas.openxmlformats.org/drawingml/2006/main" xmlns:r="http://schemas.openxmlformats.org/officeDocument/2006/relationships" xmlns:p="http://schemas.openxmlformats.org/presentationml/2006/main">
  <p:tag name="THINKCELLSHAPEDONOTDELETE" val="t_T1LenkkR9iUB7pKh8M59A"/>
</p:tagLst>
</file>

<file path=ppt/tags/tag2391.xml><?xml version="1.0" encoding="utf-8"?>
<p:tagLst xmlns:a="http://schemas.openxmlformats.org/drawingml/2006/main" xmlns:r="http://schemas.openxmlformats.org/officeDocument/2006/relationships" xmlns:p="http://schemas.openxmlformats.org/presentationml/2006/main">
  <p:tag name="THINKCELLSHAPEDONOTDELETE" val="t75jWVdKfS4ikZcNWL9lXkA"/>
</p:tagLst>
</file>

<file path=ppt/tags/tag2392.xml><?xml version="1.0" encoding="utf-8"?>
<p:tagLst xmlns:a="http://schemas.openxmlformats.org/drawingml/2006/main" xmlns:r="http://schemas.openxmlformats.org/officeDocument/2006/relationships" xmlns:p="http://schemas.openxmlformats.org/presentationml/2006/main">
  <p:tag name="THINKCELLSHAPEDONOTDELETE" val="tGbACPwxITECjlGqpKO_.TA"/>
</p:tagLst>
</file>

<file path=ppt/tags/tag2393.xml><?xml version="1.0" encoding="utf-8"?>
<p:tagLst xmlns:a="http://schemas.openxmlformats.org/drawingml/2006/main" xmlns:r="http://schemas.openxmlformats.org/officeDocument/2006/relationships" xmlns:p="http://schemas.openxmlformats.org/presentationml/2006/main">
  <p:tag name="THINKCELLSHAPEDONOTDELETE" val="tVEnS4yHdTNWBUQLrXqhSPg"/>
</p:tagLst>
</file>

<file path=ppt/tags/tag2394.xml><?xml version="1.0" encoding="utf-8"?>
<p:tagLst xmlns:a="http://schemas.openxmlformats.org/drawingml/2006/main" xmlns:r="http://schemas.openxmlformats.org/officeDocument/2006/relationships" xmlns:p="http://schemas.openxmlformats.org/presentationml/2006/main">
  <p:tag name="THINKCELLSHAPEDONOTDELETE" val="trfzjra78QiuCey1816.C2Q"/>
</p:tagLst>
</file>

<file path=ppt/tags/tag2395.xml><?xml version="1.0" encoding="utf-8"?>
<p:tagLst xmlns:a="http://schemas.openxmlformats.org/drawingml/2006/main" xmlns:r="http://schemas.openxmlformats.org/officeDocument/2006/relationships" xmlns:p="http://schemas.openxmlformats.org/presentationml/2006/main">
  <p:tag name="THINKCELLSHAPEDONOTDELETE" val="tvTZ5fy1yQjeERI.rrUyyBg"/>
</p:tagLst>
</file>

<file path=ppt/tags/tag2396.xml><?xml version="1.0" encoding="utf-8"?>
<p:tagLst xmlns:a="http://schemas.openxmlformats.org/drawingml/2006/main" xmlns:r="http://schemas.openxmlformats.org/officeDocument/2006/relationships" xmlns:p="http://schemas.openxmlformats.org/presentationml/2006/main">
  <p:tag name="NAME" val="Marvinnumoval"/>
</p:tagLst>
</file>

<file path=ppt/tags/tag2397.xml><?xml version="1.0" encoding="utf-8"?>
<p:tagLst xmlns:a="http://schemas.openxmlformats.org/drawingml/2006/main" xmlns:r="http://schemas.openxmlformats.org/officeDocument/2006/relationships" xmlns:p="http://schemas.openxmlformats.org/presentationml/2006/main">
  <p:tag name="NAME" val="Marvinnumoval"/>
</p:tagLst>
</file>

<file path=ppt/tags/tag2398.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399.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4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00.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401.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402.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403.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0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07.xml><?xml version="1.0" encoding="utf-8"?>
<p:tagLst xmlns:a="http://schemas.openxmlformats.org/drawingml/2006/main" xmlns:r="http://schemas.openxmlformats.org/officeDocument/2006/relationships" xmlns:p="http://schemas.openxmlformats.org/presentationml/2006/main">
  <p:tag name="NAME" val="CustomIcon"/>
</p:tagLst>
</file>

<file path=ppt/tags/tag241.xml><?xml version="1.0" encoding="utf-8"?>
<p:tagLst xmlns:a="http://schemas.openxmlformats.org/drawingml/2006/main" xmlns:r="http://schemas.openxmlformats.org/officeDocument/2006/relationships" xmlns:p="http://schemas.openxmlformats.org/presentationml/2006/main">
  <p:tag name="SHAPENAME" val="5. Source"/>
</p:tagLst>
</file>

<file path=ppt/tags/tag2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7MQWNAe6aOZs3iPRT_1kIw"/>
</p:tagLst>
</file>

<file path=ppt/tags/tag2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9.xml><?xml version="1.0" encoding="utf-8"?>
<p:tagLst xmlns:a="http://schemas.openxmlformats.org/drawingml/2006/main" xmlns:r="http://schemas.openxmlformats.org/officeDocument/2006/relationships" xmlns:p="http://schemas.openxmlformats.org/presentationml/2006/main">
  <p:tag name="SHAPENAME" val="5. Source"/>
</p:tagLst>
</file>

<file path=ppt/tags/tag25.xml><?xml version="1.0" encoding="utf-8"?>
<p:tagLst xmlns:a="http://schemas.openxmlformats.org/drawingml/2006/main" xmlns:r="http://schemas.openxmlformats.org/officeDocument/2006/relationships" xmlns:p="http://schemas.openxmlformats.org/presentationml/2006/main">
  <p:tag name="SHAPENAME" val="Subtitle"/>
</p:tagLst>
</file>

<file path=ppt/tags/tag2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25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7.xml><?xml version="1.0" encoding="utf-8"?>
<p:tagLst xmlns:a="http://schemas.openxmlformats.org/drawingml/2006/main" xmlns:r="http://schemas.openxmlformats.org/officeDocument/2006/relationships" xmlns:p="http://schemas.openxmlformats.org/presentationml/2006/main">
  <p:tag name="SHAPENAME" val="5. Source"/>
</p:tagLst>
</file>

<file path=ppt/tags/tag2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SHAPENAME" val="Titl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2DWhDmC1QbRmt16_uxlW7g"/>
</p:tagLst>
</file>

<file path=ppt/tags/tag26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6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5.xml><?xml version="1.0" encoding="utf-8"?>
<p:tagLst xmlns:a="http://schemas.openxmlformats.org/drawingml/2006/main" xmlns:r="http://schemas.openxmlformats.org/officeDocument/2006/relationships" xmlns:p="http://schemas.openxmlformats.org/presentationml/2006/main">
  <p:tag name="SHAPENAME" val="5. Source"/>
</p:tagLst>
</file>

<file path=ppt/tags/tag2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7MQWNAe6aOZs3iPRT_1kIw"/>
</p:tagLst>
</file>

<file path=ppt/tags/tag26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1.xml><?xml version="1.0" encoding="utf-8"?>
<p:tagLst xmlns:a="http://schemas.openxmlformats.org/drawingml/2006/main" xmlns:r="http://schemas.openxmlformats.org/officeDocument/2006/relationships" xmlns:p="http://schemas.openxmlformats.org/presentationml/2006/main">
  <p:tag name="SHAPENAME" val="5. Source"/>
</p:tagLst>
</file>

<file path=ppt/tags/tag2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27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9.xml><?xml version="1.0" encoding="utf-8"?>
<p:tagLst xmlns:a="http://schemas.openxmlformats.org/drawingml/2006/main" xmlns:r="http://schemas.openxmlformats.org/officeDocument/2006/relationships" xmlns:p="http://schemas.openxmlformats.org/presentationml/2006/main">
  <p:tag name="SHAPENAME" val="5. Sourc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8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Rw4BZlnvKEO9ZCIa9.28.w"/>
</p:tagLst>
</file>

<file path=ppt/tags/tag2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7.xml><?xml version="1.0" encoding="utf-8"?>
<p:tagLst xmlns:a="http://schemas.openxmlformats.org/drawingml/2006/main" xmlns:r="http://schemas.openxmlformats.org/officeDocument/2006/relationships" xmlns:p="http://schemas.openxmlformats.org/presentationml/2006/main">
  <p:tag name="SHAPENAME" val="5. Source"/>
</p:tagLst>
</file>

<file path=ppt/tags/tag28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1.xml><?xml version="1.0" encoding="utf-8"?>
<p:tagLst xmlns:a="http://schemas.openxmlformats.org/drawingml/2006/main" xmlns:r="http://schemas.openxmlformats.org/officeDocument/2006/relationships" xmlns:p="http://schemas.openxmlformats.org/presentationml/2006/main">
  <p:tag name="SHAPENAME" val="5. Source"/>
</p:tagLst>
</file>

<file path=ppt/tags/tag29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SHAPENAME" val="5. Source"/>
</p:tagLst>
</file>

<file path=ppt/tags/tag295.xml><?xml version="1.0" encoding="utf-8"?>
<p:tagLst xmlns:a="http://schemas.openxmlformats.org/drawingml/2006/main" xmlns:r="http://schemas.openxmlformats.org/officeDocument/2006/relationships" xmlns:p="http://schemas.openxmlformats.org/presentationml/2006/main">
  <p:tag name="SLIDETYPE" val="TitleWhi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aXr8WAgv0cG5g7IkN2Kntg"/>
</p:tagLst>
</file>

<file path=ppt/tags/tag298.xml><?xml version="1.0" encoding="utf-8"?>
<p:tagLst xmlns:a="http://schemas.openxmlformats.org/drawingml/2006/main" xmlns:r="http://schemas.openxmlformats.org/officeDocument/2006/relationships" xmlns:p="http://schemas.openxmlformats.org/presentationml/2006/main">
  <p:tag name="SHAPENAME" val="Subtitle"/>
</p:tagLst>
</file>

<file path=ppt/tags/tag299.xml><?xml version="1.0" encoding="utf-8"?>
<p:tagLst xmlns:a="http://schemas.openxmlformats.org/drawingml/2006/main" xmlns:r="http://schemas.openxmlformats.org/officeDocument/2006/relationships" xmlns:p="http://schemas.openxmlformats.org/presentationml/2006/main">
  <p:tag name="SHAPENAME" val="Titl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x5sw23ZHVR8EnRfp5yZPo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8oBBTOa0zXTQfSzhFFGM4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iPoyVnLBNoMe_F41o8M8H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Z60VKbYHD1LHAyjBrgXiz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mh98ZNs1m8VzhgLPYLMtk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masEcvKm1CSnAygTu9fsd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o49p21WixLWtXG_3Kfta7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311.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312.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313.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314.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7.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18.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1.xml><?xml version="1.0" encoding="utf-8"?>
<p:tagLst xmlns:a="http://schemas.openxmlformats.org/drawingml/2006/main" xmlns:r="http://schemas.openxmlformats.org/officeDocument/2006/relationships" xmlns:p="http://schemas.openxmlformats.org/presentationml/2006/main">
  <p:tag name="NAME" val="TrackerNumBlue"/>
</p:tagLst>
</file>

<file path=ppt/tags/tag322.xml><?xml version="1.0" encoding="utf-8"?>
<p:tagLst xmlns:a="http://schemas.openxmlformats.org/drawingml/2006/main" xmlns:r="http://schemas.openxmlformats.org/officeDocument/2006/relationships" xmlns:p="http://schemas.openxmlformats.org/presentationml/2006/main">
  <p:tag name="NAME" val="TrackerNumBlue"/>
</p:tagLst>
</file>

<file path=ppt/tags/tag323.xml><?xml version="1.0" encoding="utf-8"?>
<p:tagLst xmlns:a="http://schemas.openxmlformats.org/drawingml/2006/main" xmlns:r="http://schemas.openxmlformats.org/officeDocument/2006/relationships" xmlns:p="http://schemas.openxmlformats.org/presentationml/2006/main">
  <p:tag name="NAME" val="TrackerNumBlue"/>
</p:tagLst>
</file>

<file path=ppt/tags/tag324.xml><?xml version="1.0" encoding="utf-8"?>
<p:tagLst xmlns:a="http://schemas.openxmlformats.org/drawingml/2006/main" xmlns:r="http://schemas.openxmlformats.org/officeDocument/2006/relationships" xmlns:p="http://schemas.openxmlformats.org/presentationml/2006/main">
  <p:tag name="NAME" val="TrackerNumBlu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1LEVEL" val="3"/>
  <p:tag name="2LEVEL" val="1.5"/>
  <p:tag name="3LEVEL" val="0.75"/>
  <p:tag name="4LEVEL" val="0.38"/>
  <p:tag name="5LEVEL" val="0.19"/>
</p:tagLst>
</file>

<file path=ppt/tags/tag3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9.xml><?xml version="1.0" encoding="utf-8"?>
<p:tagLst xmlns:a="http://schemas.openxmlformats.org/drawingml/2006/main" xmlns:r="http://schemas.openxmlformats.org/officeDocument/2006/relationships" xmlns:p="http://schemas.openxmlformats.org/presentationml/2006/main">
  <p:tag name="ANGLE" val="5"/>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30.xml><?xml version="1.0" encoding="utf-8"?>
<p:tagLst xmlns:a="http://schemas.openxmlformats.org/drawingml/2006/main" xmlns:r="http://schemas.openxmlformats.org/officeDocument/2006/relationships" xmlns:p="http://schemas.openxmlformats.org/presentationml/2006/main">
  <p:tag name="ANGLE" val="5"/>
</p:tagLst>
</file>

<file path=ppt/tags/tag331.xml><?xml version="1.0" encoding="utf-8"?>
<p:tagLst xmlns:a="http://schemas.openxmlformats.org/drawingml/2006/main" xmlns:r="http://schemas.openxmlformats.org/officeDocument/2006/relationships" xmlns:p="http://schemas.openxmlformats.org/presentationml/2006/main">
  <p:tag name="ANGLE" val="1"/>
</p:tagLst>
</file>

<file path=ppt/tags/tag332.xml><?xml version="1.0" encoding="utf-8"?>
<p:tagLst xmlns:a="http://schemas.openxmlformats.org/drawingml/2006/main" xmlns:r="http://schemas.openxmlformats.org/officeDocument/2006/relationships" xmlns:p="http://schemas.openxmlformats.org/presentationml/2006/main">
  <p:tag name="ANGLE" val="1"/>
</p:tagLst>
</file>

<file path=ppt/tags/tag333.xml><?xml version="1.0" encoding="utf-8"?>
<p:tagLst xmlns:a="http://schemas.openxmlformats.org/drawingml/2006/main" xmlns:r="http://schemas.openxmlformats.org/officeDocument/2006/relationships" xmlns:p="http://schemas.openxmlformats.org/presentationml/2006/main">
  <p:tag name="ANGLE" val="5"/>
</p:tagLst>
</file>

<file path=ppt/tags/tag334.xml><?xml version="1.0" encoding="utf-8"?>
<p:tagLst xmlns:a="http://schemas.openxmlformats.org/drawingml/2006/main" xmlns:r="http://schemas.openxmlformats.org/officeDocument/2006/relationships" xmlns:p="http://schemas.openxmlformats.org/presentationml/2006/main">
  <p:tag name="ANGLE" val="5"/>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olbBHhZQCMJbE3_AXCsL7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TtacZlszzbopldVNStj1H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5ulqyd.RtA0JhQUS0HvqKg"/>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tGLdw2ukGVvXT6BYQ08XkA"/>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NDbD7ir1ap2d6_cLXxCKA"/>
</p:tagLst>
</file>

<file path=ppt/tags/tag34.xml><?xml version="1.0" encoding="utf-8"?>
<p:tagLst xmlns:a="http://schemas.openxmlformats.org/drawingml/2006/main" xmlns:r="http://schemas.openxmlformats.org/officeDocument/2006/relationships" xmlns:p="http://schemas.openxmlformats.org/presentationml/2006/main">
  <p:tag name="SHAPENAME" val="3. Subtitl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ZBDYLGDCkZhp_BOwt81q8w"/>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oeRZBvkoPxR74SmFd_W6j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ifDyE_HCIGFd4W8fCb7vH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9FJui3WL4Ec7biXzK.Fn2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ze57l9tGfvW6CKlJxB.6P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re1R8mrLc8g0VsPmETFBc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G2XmrthP4nAy2P_3fVlDQ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a68hQtlCVnywuBYpOwFmG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Zpr9DcAPQfjie9.sPWu7k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K2sHiVJzyu.2YvZe2MihA"/>
</p:tagLst>
</file>

<file path=ppt/tags/tag3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YLlA8rGMyY5Su.h._psX7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gfGq.WlV1nC8vPu_YTYSz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efNLNWH2xXCtgEXQRQGGNA"/>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YIGXiJ8BAeQF9KfvGjl9n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EJ1T5ri6ipvTV2mjXKAj0A"/>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wEbmo9B1fdWXMQjw6dft0w"/>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bjoY3DR.ZHluIDxkbudjr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e8_K8ZjZcL4b5OoG43P0X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sGTlAIiKzjlTfKWDf.puq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dllj5Le2O31vN7oY0Bji1Q"/>
</p:tagLst>
</file>

<file path=ppt/tags/tag36.xml><?xml version="1.0" encoding="utf-8"?>
<p:tagLst xmlns:a="http://schemas.openxmlformats.org/drawingml/2006/main" xmlns:r="http://schemas.openxmlformats.org/officeDocument/2006/relationships" xmlns:p="http://schemas.openxmlformats.org/presentationml/2006/main">
  <p:tag name="SHAPENAME" val="5. Sourc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B1fK9SIoOMF8yRHXYrngl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mot0TmQI21AKWIxT6TLa8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nwbQObteVpMhh9QQUwNo5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WcY2odqT_ApB5ZOCYOr7s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gJGtGDjbjpV0zA7.RIj14w"/>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rpVKkuYfBIiU8GtV9Oi_Q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KLEriJ20QW3_E.eECySuH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28AKGNtldCCg5GaiizQTn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jOmWapYMXjX32S7SlqQdQ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rq2gXRC3ANtirU5OUYr8tg"/>
</p:tagLst>
</file>

<file path=ppt/tags/tag3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3LXsOQ_.gt79FNyZncm8u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dsLxSuI0dQ7_MjuO0WpEo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HVcwxn7FDScab.MgG.g7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Ux4gNQzbKvlVwYlCUrGuv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qjEhk109VYSj0QZ3W663w"/>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ipZNXCVNJy2rM8qQKfLi7w"/>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K8..2pSpDZzqIuzi6dPS9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Gh9DfyFdMfrfEMWlC9cut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eDHBZlKD0mvBHJpPybTSuQ"/>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gwf0bscy3397um7jf0woUA"/>
</p:tagLst>
</file>

<file path=ppt/tags/tag3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m6nhPJoAx_WKsZWmF0EC8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YDLuOhi.TMc3vQZPt.svK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rLJeJJQTmreWFOjniWaBw"/>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PDHLH63L6zJlMCfjIClFMg"/>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C6reRR_VNLF_FKfXtCuzEg"/>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dAYAD7Gy7b9NTyXgmyu8n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N3zO7BjuaNafcjCgpyRmR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Ocg5MB.KPJvOAjl5bMrJbg"/>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UCUxS_JHs8TMGk4oLozGbA"/>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0.yPQheN2W3qN_1525M2X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pM9ofe3wBiemDiKCfR5Jd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xRuR46spwfi0wBRzv5Uod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7JhuFBErszH6j7NdB62JyA"/>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6wMywdYvaaGCxtiURX6gz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NN3K71sUBEcWcMx2fmsXH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ZXzWJnTRKRqLgqFGQiL47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UrBzHl9_OsBkiR.83YQnCQ"/>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PrcWSHZPi8B5oNwGVhlvIw"/>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W21_WQm1tgIgj9BcBcCM5Q"/>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5cw_8lk8haE44ZUXokFXvw"/>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tns2QRwphFeS4rQawCNAdA"/>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c4ixlu2BWCXA5Btu9LL6Xw"/>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fT.DYv1ZkZOq_fbesnudqg"/>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jS2UAXWk1PoVvQ8QKAlMOA"/>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Fcqkl5R0aHVEnBjkRhnRyw"/>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O9m5uRo.mLfxj9EO7iMB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5zKZJb5PKNzP9pfWE6JXcw"/>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k8h_OyotCX1LFPk5C_6aEw"/>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OcSInWKCae2gNS03a7IwS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DT144voTVjpMh6F7WwkGWg"/>
</p:tagLst>
</file>

<file path=ppt/tags/tag41.xml><?xml version="1.0" encoding="utf-8"?>
<p:tagLst xmlns:a="http://schemas.openxmlformats.org/drawingml/2006/main" xmlns:r="http://schemas.openxmlformats.org/officeDocument/2006/relationships" xmlns:p="http://schemas.openxmlformats.org/presentationml/2006/main">
  <p:tag name="SHAPENAME" val="3. Subtitl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kxKvS_oKOdbWrZll67_TOw"/>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6kPA6xgT4JnVUM9KZ22In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XssVZGfcxe3OGilZ79m1Jg"/>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rR9WVVMWLT1E9q5HqNUtYg"/>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x0c3Tw2gDTpVEu.8huuLW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pmw1luIBKrMa3jI3opeFM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rg7qWZl28Ant3o4JnU2mx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4BLPBvICpjBGRcVnBHGm7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gk2yWJuYkHrglg9Pjl_Qs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TqZPgto2BeDhN_2yTErNSg"/>
</p:tagLst>
</file>

<file path=ppt/tags/tag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6hwXZjZniYIUEJrv2ogrfg"/>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oP_IiQZXazq4yWfI71M5i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Bl2cyI1KvEWieHNTay5Hsg"/>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aMET0TcxlvhUtd6bE9HxQ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_jE5F7pg9rLad0DZ9IWQB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TUvuDmBxT819R5d6YQCcp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5Uou.Hnjl020LUxZB9_B0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iBV0Ai_PRRGxm5YXkspVPA"/>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cvwfJ4tjxNRTwUxzLmSf1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pJq15tUllkNLG_rpXZ72Ew"/>
</p:tagLst>
</file>

<file path=ppt/tags/tag43.xml><?xml version="1.0" encoding="utf-8"?>
<p:tagLst xmlns:a="http://schemas.openxmlformats.org/drawingml/2006/main" xmlns:r="http://schemas.openxmlformats.org/officeDocument/2006/relationships" xmlns:p="http://schemas.openxmlformats.org/presentationml/2006/main">
  <p:tag name="SHAPENAME" val="5. Source"/>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BZcp32g22iPyUIbXGEbegw"/>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FWBIFCfqQq08Bg96D1zp6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PMb6ww7m1q8rS5yNaLrnw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XiK9tBVCyRvaJ93MnyS6aA"/>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p1GlrFXWJ6MQVjwJbOBxh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EgJi5E9lquXrrU1u8P2a5g"/>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GhjnaFZZZUebbmFtFfP3rg"/>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qK_nB.2L7el69VVwoRylGg"/>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Rg4BGppFWZfJ4w6IPT74tQ"/>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OcNhg0WK8VDdXzhfe4.3uA"/>
</p:tagLst>
</file>

<file path=ppt/tags/tag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9o8Npf4SAU1os4fTux6vg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kc8qwg17afvxoYsEoLbnDA"/>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snekNIseceYjeGmvab3wxw"/>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58mfmbAgp9hjSTvEAYqwDg"/>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F70kbjvqCEoVtXzLc7dcXQ"/>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5xLudRg3moEV0mq6FUwzVw"/>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6CmN_Q097qeQnj4KkyqaPg"/>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wUcsysd2oEFaLSB25xU7Gg"/>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vVJLszgZ2k33d8MN9zsQvg"/>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G1j2WVaCL0X8YjQSOFS3cg"/>
</p:tagLst>
</file>

<file path=ppt/tags/tag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PnppeAvstIlQXeDBFt_wn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T3MvNZzxSWyD_jogLYEgl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EFdeKs6UgC.1j2JkGe3BV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K6xGbSEbyc7XnzZoS9kM7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ppxjwZqt40kkFyt2Yutqo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0ahUyRDFhQOd1XPeo4dBUA"/>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7mezw80CidXtxFlCbWd0qA"/>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Szn70yOPtWglw7wzRk9HbA"/>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cUZYBMj1Blm.hr35IYjVQw"/>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AklCdgLPDuV9JUODFIKx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30mk8WpEnRXT342.m.6v.g"/>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P7YyjPrNxk.Vs5PGqgm_SQ"/>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lm60BKC9BTWXfJRHZ8g4h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Q7yeO69TlUp_L92RrGHO_A"/>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4TROU_rLM_x_cgP6eIEI6Q"/>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oz3H4zrPIxW17Op6YNl5Q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Jni63o1nCImdUo54kIhDwQ"/>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xjq6TMQPPsrvO9ybVkApOw"/>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E2I8O94VCstZ7XWYbGDfAg"/>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_X5zAR1BPPWROdyQuBQ1s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LiLH2GzHHuBBiM_AljoVug"/>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dCG1lZcogliF5CJk6SQYR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ZTzwdgTt1xmFubAtownSiA"/>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RjYl9Ed62dWKak165gfxA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FPdtg7HR7oFoxLgdXcclUA"/>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fmjquykAMn_kCsA2Fl5pBg"/>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Chm3ls1LUYZkZjTM_RS7xA"/>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_V5h_hBXyUAJtLZik9ZwXw"/>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ain7imWScIaBv1DugCQ28w"/>
</p:tagLst>
</file>

<file path=ppt/tags/tag479.xml><?xml version="1.0" encoding="utf-8"?>
<p:tagLst xmlns:a="http://schemas.openxmlformats.org/drawingml/2006/main" xmlns:r="http://schemas.openxmlformats.org/officeDocument/2006/relationships" xmlns:p="http://schemas.openxmlformats.org/presentationml/2006/main">
  <p:tag name="MTTABLE" val="HDiv"/>
  <p:tag name="MTNUMBER" val="0.349311436223477"/>
</p:tagLst>
</file>

<file path=ppt/tags/tag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0.xml><?xml version="1.0" encoding="utf-8"?>
<p:tagLst xmlns:a="http://schemas.openxmlformats.org/drawingml/2006/main" xmlns:r="http://schemas.openxmlformats.org/officeDocument/2006/relationships" xmlns:p="http://schemas.openxmlformats.org/presentationml/2006/main">
  <p:tag name="MTTABLE" val="HDiv"/>
  <p:tag name="MTNUMBER" val="0.349311436223477"/>
</p:tagLst>
</file>

<file path=ppt/tags/tag481.xml><?xml version="1.0" encoding="utf-8"?>
<p:tagLst xmlns:a="http://schemas.openxmlformats.org/drawingml/2006/main" xmlns:r="http://schemas.openxmlformats.org/officeDocument/2006/relationships" xmlns:p="http://schemas.openxmlformats.org/presentationml/2006/main">
  <p:tag name="MTTABLE" val="HDiv"/>
  <p:tag name="MTNUMBER" val="0.349311436223477"/>
</p:tagLst>
</file>

<file path=ppt/tags/tag482.xml><?xml version="1.0" encoding="utf-8"?>
<p:tagLst xmlns:a="http://schemas.openxmlformats.org/drawingml/2006/main" xmlns:r="http://schemas.openxmlformats.org/officeDocument/2006/relationships" xmlns:p="http://schemas.openxmlformats.org/presentationml/2006/main">
  <p:tag name="MTTABLE" val="HDiv"/>
  <p:tag name="MTNUMBER" val="0.349311436223477"/>
</p:tagLst>
</file>

<file path=ppt/tags/tag483.xml><?xml version="1.0" encoding="utf-8"?>
<p:tagLst xmlns:a="http://schemas.openxmlformats.org/drawingml/2006/main" xmlns:r="http://schemas.openxmlformats.org/officeDocument/2006/relationships" xmlns:p="http://schemas.openxmlformats.org/presentationml/2006/main">
  <p:tag name="ANGLE" val="5"/>
</p:tagLst>
</file>

<file path=ppt/tags/tag484.xml><?xml version="1.0" encoding="utf-8"?>
<p:tagLst xmlns:a="http://schemas.openxmlformats.org/drawingml/2006/main" xmlns:r="http://schemas.openxmlformats.org/officeDocument/2006/relationships" xmlns:p="http://schemas.openxmlformats.org/presentationml/2006/main">
  <p:tag name="ANGLE" val="5"/>
</p:tagLst>
</file>

<file path=ppt/tags/tag485.xml><?xml version="1.0" encoding="utf-8"?>
<p:tagLst xmlns:a="http://schemas.openxmlformats.org/drawingml/2006/main" xmlns:r="http://schemas.openxmlformats.org/officeDocument/2006/relationships" xmlns:p="http://schemas.openxmlformats.org/presentationml/2006/main">
  <p:tag name="ANGLE" val="5"/>
</p:tagLst>
</file>

<file path=ppt/tags/tag486.xml><?xml version="1.0" encoding="utf-8"?>
<p:tagLst xmlns:a="http://schemas.openxmlformats.org/drawingml/2006/main" xmlns:r="http://schemas.openxmlformats.org/officeDocument/2006/relationships" xmlns:p="http://schemas.openxmlformats.org/presentationml/2006/main">
  <p:tag name="ANGLE" val="5"/>
</p:tagLst>
</file>

<file path=ppt/tags/tag487.xml><?xml version="1.0" encoding="utf-8"?>
<p:tagLst xmlns:a="http://schemas.openxmlformats.org/drawingml/2006/main" xmlns:r="http://schemas.openxmlformats.org/officeDocument/2006/relationships" xmlns:p="http://schemas.openxmlformats.org/presentationml/2006/main">
  <p:tag name="ANGLE" val="1"/>
</p:tagLst>
</file>

<file path=ppt/tags/tag488.xml><?xml version="1.0" encoding="utf-8"?>
<p:tagLst xmlns:a="http://schemas.openxmlformats.org/drawingml/2006/main" xmlns:r="http://schemas.openxmlformats.org/officeDocument/2006/relationships" xmlns:p="http://schemas.openxmlformats.org/presentationml/2006/main">
  <p:tag name="ANGLE" val="1"/>
</p:tagLst>
</file>

<file path=ppt/tags/tag489.xml><?xml version="1.0" encoding="utf-8"?>
<p:tagLst xmlns:a="http://schemas.openxmlformats.org/drawingml/2006/main" xmlns:r="http://schemas.openxmlformats.org/officeDocument/2006/relationships" xmlns:p="http://schemas.openxmlformats.org/presentationml/2006/main">
  <p:tag name="ANGLE" val="5"/>
</p:tagLst>
</file>

<file path=ppt/tags/tag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90.xml><?xml version="1.0" encoding="utf-8"?>
<p:tagLst xmlns:a="http://schemas.openxmlformats.org/drawingml/2006/main" xmlns:r="http://schemas.openxmlformats.org/officeDocument/2006/relationships" xmlns:p="http://schemas.openxmlformats.org/presentationml/2006/main">
  <p:tag name="ANGLE" val="5"/>
</p:tagLst>
</file>

<file path=ppt/tags/tag491.xml><?xml version="1.0" encoding="utf-8"?>
<p:tagLst xmlns:a="http://schemas.openxmlformats.org/drawingml/2006/main" xmlns:r="http://schemas.openxmlformats.org/officeDocument/2006/relationships" xmlns:p="http://schemas.openxmlformats.org/presentationml/2006/main">
  <p:tag name="ANGLE" val="3"/>
</p:tagLst>
</file>

<file path=ppt/tags/tag492.xml><?xml version="1.0" encoding="utf-8"?>
<p:tagLst xmlns:a="http://schemas.openxmlformats.org/drawingml/2006/main" xmlns:r="http://schemas.openxmlformats.org/officeDocument/2006/relationships" xmlns:p="http://schemas.openxmlformats.org/presentationml/2006/main">
  <p:tag name="ANGLE" val="3"/>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ffv3WF8EnUKPFqRYPXbMvQ"/>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AVYmGlPUjJ02yFuJBGVNzA"/>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wH57D_zT1V9DW_dkbJcDyA"/>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VIvmAbP_f1Ch2RLU2gsTt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0K.RGmXli25TSM0zezepJA"/>
</p:tagLst>
</file>

<file path=ppt/tags/tag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bpRvP4.vRsBDZaDJoeUuJw"/>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DN6Ke2KUeXtfNOpRJtfuqg"/>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8zEhMDUEs7MWZMbCOwt.Iw"/>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zo9XcXx0mdphBB7jCy_tqg"/>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n7WXnqlbFMTXXn.tRxuSXg"/>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5U_wAvKXRIIyUqWZK9UClw"/>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cJf.3X3OGJv_iA6NtUCn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nHJZMKYOI8Zs7GnIdVofYA"/>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65drzIKPxgSAuGmlstewcg"/>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QJx.1eeGIC6zE3i.7VSbkQ"/>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0.xml><?xml version="1.0" encoding="utf-8"?>
<p:tagLst xmlns:a="http://schemas.openxmlformats.org/drawingml/2006/main" xmlns:r="http://schemas.openxmlformats.org/officeDocument/2006/relationships" xmlns:p="http://schemas.openxmlformats.org/presentationml/2006/main">
  <p:tag name="NAME" val="LineSeparatorStrong"/>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tvbMh8C4dPrgS2GXf5KFz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09KROQ7NxVfPbRcc8cCZsA"/>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W2vMfv8Ber5vOT28v8LnZA"/>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nDB7FMLDs2c8pFcETdWgSA"/>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KkIqJnzPbcx7BTCDsw5gdA"/>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MrX_aq2kJ6R.0di8e0ts0Q"/>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7b.jWPt90xdityY9QLspZA"/>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n4gEYzz0eiNf5LRapw6cpA"/>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L9Cxe1I64SuhnVUIjcZM4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pKPvQ9uczZ7Ieo9.nN2qpw"/>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URRByEdJ0t3OhGYQK_62Pg"/>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MWfOKe_Ldi7kOLDwYvxfI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65CptM8ZDzetEUW85iMQpQ"/>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8mAkbuJglqW.v04T.OhlXQ"/>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_lAdAOm7RK40lefTPQ4ZDw"/>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w4HHDiuGbXvm_IYwuqiMvg"/>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7q_V0KJVPjm8.xlLpyS7dQ"/>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rdgbD21dT_SfRy5ZgzO.N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dbAF.cKOfsXmt6vmgyJhq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ECE_PSR6RxvMyfs9_d4q0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wYgIJcANkUQvu_p1mtm1T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0upayppL_E9VuJkhhJSQzg"/>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EG2_qDKKvgh0_LEZ_XkdIQ"/>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lNB9z1U2rouBAX_rJ8OGAQ"/>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TBWEWDz3SGEFE8ZLtR0iag"/>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4_LqNxJTVk3.eOVl1i6Wgg"/>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fekwTAWGu0WaP74cgs4i4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wQIiNs0wE0RdwVgfFlc_T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PS2IOx2YK_TXvGM1DOJc3Q"/>
</p:tagLst>
</file>

<file path=ppt/tags/tag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2.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43.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44.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45.xml><?xml version="1.0" encoding="utf-8"?>
<p:tagLst xmlns:a="http://schemas.openxmlformats.org/drawingml/2006/main" xmlns:r="http://schemas.openxmlformats.org/officeDocument/2006/relationships" xmlns:p="http://schemas.openxmlformats.org/presentationml/2006/main">
  <p:tag name="NAME" val="CustomIcon"/>
</p:tagLst>
</file>

<file path=ppt/tags/tag546.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47.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548.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49.xml><?xml version="1.0" encoding="utf-8"?>
<p:tagLst xmlns:a="http://schemas.openxmlformats.org/drawingml/2006/main" xmlns:r="http://schemas.openxmlformats.org/officeDocument/2006/relationships" xmlns:p="http://schemas.openxmlformats.org/presentationml/2006/main">
  <p:tag name="NAME" val="CustomIcon"/>
</p:tagLst>
</file>

<file path=ppt/tags/tag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50.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51.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552.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553.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554.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55.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56.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57.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58.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59.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6.xml><?xml version="1.0" encoding="utf-8"?>
<p:tagLst xmlns:a="http://schemas.openxmlformats.org/drawingml/2006/main" xmlns:r="http://schemas.openxmlformats.org/officeDocument/2006/relationships" xmlns:p="http://schemas.openxmlformats.org/presentationml/2006/main">
  <p:tag name="SHAPENAME" val="5. Source"/>
</p:tagLst>
</file>

<file path=ppt/tags/tag560.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61.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562.xml><?xml version="1.0" encoding="utf-8"?>
<p:tagLst xmlns:a="http://schemas.openxmlformats.org/drawingml/2006/main" xmlns:r="http://schemas.openxmlformats.org/officeDocument/2006/relationships" xmlns:p="http://schemas.openxmlformats.org/presentationml/2006/main">
  <p:tag name="SYMBOLNAME" val="ExclamationMark"/>
  <p:tag name="CIRCLESTATUS" val="White"/>
  <p:tag name="NAME" val="ExclamationMarkWhite"/>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5.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566.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567.xml><?xml version="1.0" encoding="utf-8"?>
<p:tagLst xmlns:a="http://schemas.openxmlformats.org/drawingml/2006/main" xmlns:r="http://schemas.openxmlformats.org/officeDocument/2006/relationships" xmlns:p="http://schemas.openxmlformats.org/presentationml/2006/main">
  <p:tag name="SYMBOLNAME" val="X"/>
  <p:tag name="CIRCLESTATUS" val="White"/>
  <p:tag name="NAME" val="XWhite"/>
</p:tagLst>
</file>

<file path=ppt/tags/tag568.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569.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70.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571.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572.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573.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574.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8.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579.xml><?xml version="1.0" encoding="utf-8"?>
<p:tagLst xmlns:a="http://schemas.openxmlformats.org/drawingml/2006/main" xmlns:r="http://schemas.openxmlformats.org/officeDocument/2006/relationships" xmlns:p="http://schemas.openxmlformats.org/presentationml/2006/main">
  <p:tag name="NAME" val="CustomIcon"/>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JxwOfXSbkN9rnembzSo4wA"/>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cdtSrHDz3nGuShcJis3xw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q7O9Q7sHSrpq6..brRl_.A"/>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VyT97monVL9A3XdlkPv1Q"/>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Lxzf9mxdbXO3glV5YkJBRQ"/>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YxFqVzRh.M_hmyNcJR.nSw"/>
</p:tagLst>
</file>

<file path=ppt/tags/tag587.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588.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KUWPEGFDeBAHmW4jCNMNq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Eij3ApFMIIqDUJ8Aptynhg"/>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LZTx5mbjLhbzjzlsgAvj5w"/>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WCHnTJouXaOkotpton5thQ"/>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b.7Ar.u_ymbrJn7y8Y8Rg"/>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YA1WFnF.sJQnNMNXyguHKg"/>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0iXmNGSEqN9dDLYYWVDCW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3WeppFOnmpLyH07F3nuSy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BN35wNIpe5ulMXcI4ddu5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HckwTvZitC_YHjehw9Cadw"/>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WnsBY9VjJlp5Czw1_Q1yWQ"/>
</p:tagLst>
</file>

<file path=ppt/tags/tag6.xml><?xml version="1.0" encoding="utf-8"?>
<p:tagLst xmlns:a="http://schemas.openxmlformats.org/drawingml/2006/main" xmlns:r="http://schemas.openxmlformats.org/officeDocument/2006/relationships" xmlns:p="http://schemas.openxmlformats.org/presentationml/2006/main">
  <p:tag name="NAME" val="ACET"/>
</p:tagLst>
</file>

<file path=ppt/tags/tag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02.xml><?xml version="1.0" encoding="utf-8"?>
<p:tagLst xmlns:a="http://schemas.openxmlformats.org/drawingml/2006/main" xmlns:r="http://schemas.openxmlformats.org/officeDocument/2006/relationships" xmlns:p="http://schemas.openxmlformats.org/presentationml/2006/main">
  <p:tag name="NAME" val="Flow"/>
</p:tagLst>
</file>

<file path=ppt/tags/tag603.xml><?xml version="1.0" encoding="utf-8"?>
<p:tagLst xmlns:a="http://schemas.openxmlformats.org/drawingml/2006/main" xmlns:r="http://schemas.openxmlformats.org/officeDocument/2006/relationships" xmlns:p="http://schemas.openxmlformats.org/presentationml/2006/main">
  <p:tag name="NAME" val="Flow"/>
</p:tagLst>
</file>

<file path=ppt/tags/tag604.xml><?xml version="1.0" encoding="utf-8"?>
<p:tagLst xmlns:a="http://schemas.openxmlformats.org/drawingml/2006/main" xmlns:r="http://schemas.openxmlformats.org/officeDocument/2006/relationships" xmlns:p="http://schemas.openxmlformats.org/presentationml/2006/main">
  <p:tag name="NAME" val="TrackerNumBlue"/>
</p:tagLst>
</file>

<file path=ppt/tags/tag605.xml><?xml version="1.0" encoding="utf-8"?>
<p:tagLst xmlns:a="http://schemas.openxmlformats.org/drawingml/2006/main" xmlns:r="http://schemas.openxmlformats.org/officeDocument/2006/relationships" xmlns:p="http://schemas.openxmlformats.org/presentationml/2006/main">
  <p:tag name="1LEVEL" val="17"/>
  <p:tag name="2LEVEL" val="8.5"/>
  <p:tag name="3LEVEL" val="4.25"/>
  <p:tag name="4LEVEL" val="2.12"/>
  <p:tag name="5LEVEL" val="1.06"/>
</p:tagLst>
</file>

<file path=ppt/tags/tag606.xml><?xml version="1.0" encoding="utf-8"?>
<p:tagLst xmlns:a="http://schemas.openxmlformats.org/drawingml/2006/main" xmlns:r="http://schemas.openxmlformats.org/officeDocument/2006/relationships" xmlns:p="http://schemas.openxmlformats.org/presentationml/2006/main">
  <p:tag name="1LEVEL" val="17"/>
  <p:tag name="2LEVEL" val="8.5"/>
  <p:tag name="3LEVEL" val="4.25"/>
  <p:tag name="4LEVEL" val="2.12"/>
  <p:tag name="5LEVEL" val="1.06"/>
</p:tagLst>
</file>

<file path=ppt/tags/tag607.xml><?xml version="1.0" encoding="utf-8"?>
<p:tagLst xmlns:a="http://schemas.openxmlformats.org/drawingml/2006/main" xmlns:r="http://schemas.openxmlformats.org/officeDocument/2006/relationships" xmlns:p="http://schemas.openxmlformats.org/presentationml/2006/main">
  <p:tag name="NAME" val="TrackerNumBlue"/>
</p:tagLst>
</file>

<file path=ppt/tags/tag608.xml><?xml version="1.0" encoding="utf-8"?>
<p:tagLst xmlns:a="http://schemas.openxmlformats.org/drawingml/2006/main" xmlns:r="http://schemas.openxmlformats.org/officeDocument/2006/relationships" xmlns:p="http://schemas.openxmlformats.org/presentationml/2006/main">
  <p:tag name="1LEVEL" val="17"/>
  <p:tag name="2LEVEL" val="8.5"/>
  <p:tag name="3LEVEL" val="4.25"/>
  <p:tag name="4LEVEL" val="2.12"/>
  <p:tag name="5LEVEL" val="1.06"/>
</p:tagLst>
</file>

<file path=ppt/tags/tag609.xml><?xml version="1.0" encoding="utf-8"?>
<p:tagLst xmlns:a="http://schemas.openxmlformats.org/drawingml/2006/main" xmlns:r="http://schemas.openxmlformats.org/officeDocument/2006/relationships" xmlns:p="http://schemas.openxmlformats.org/presentationml/2006/main">
  <p:tag name="1LEVEL" val="17"/>
  <p:tag name="2LEVEL" val="8.5"/>
  <p:tag name="3LEVEL" val="4.25"/>
  <p:tag name="4LEVEL" val="2.12"/>
  <p:tag name="5LEVEL" val="1.06"/>
</p:tagLst>
</file>

<file path=ppt/tags/tag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10.xml><?xml version="1.0" encoding="utf-8"?>
<p:tagLst xmlns:a="http://schemas.openxmlformats.org/drawingml/2006/main" xmlns:r="http://schemas.openxmlformats.org/officeDocument/2006/relationships" xmlns:p="http://schemas.openxmlformats.org/presentationml/2006/main">
  <p:tag name="NAME" val="SingleBoatShape"/>
</p:tagLst>
</file>

<file path=ppt/tags/tag611.xml><?xml version="1.0" encoding="utf-8"?>
<p:tagLst xmlns:a="http://schemas.openxmlformats.org/drawingml/2006/main" xmlns:r="http://schemas.openxmlformats.org/officeDocument/2006/relationships" xmlns:p="http://schemas.openxmlformats.org/presentationml/2006/main">
  <p:tag name="NAME" val="SingleBoatText"/>
</p:tagLst>
</file>

<file path=ppt/tags/tag612.xml><?xml version="1.0" encoding="utf-8"?>
<p:tagLst xmlns:a="http://schemas.openxmlformats.org/drawingml/2006/main" xmlns:r="http://schemas.openxmlformats.org/officeDocument/2006/relationships" xmlns:p="http://schemas.openxmlformats.org/presentationml/2006/main">
  <p:tag name="NAME" val="SingleBoatShape"/>
</p:tagLst>
</file>

<file path=ppt/tags/tag613.xml><?xml version="1.0" encoding="utf-8"?>
<p:tagLst xmlns:a="http://schemas.openxmlformats.org/drawingml/2006/main" xmlns:r="http://schemas.openxmlformats.org/officeDocument/2006/relationships" xmlns:p="http://schemas.openxmlformats.org/presentationml/2006/main">
  <p:tag name="NAME" val="SingleBoatText"/>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16.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223"/>
  <p:tag name="WIDTH" val="158"/>
  <p:tag name="TOP" val="139.3875"/>
  <p:tag name="HEIGHT" val="100.2042"/>
</p:tagLst>
</file>

<file path=ppt/tags/tag617.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223"/>
  <p:tag name="WIDTH" val="158"/>
  <p:tag name="TOP" val="139.3875"/>
  <p:tag name="HEIGHT" val="100.2042"/>
</p:tagLst>
</file>

<file path=ppt/tags/tag618.xml><?xml version="1.0" encoding="utf-8"?>
<p:tagLst xmlns:a="http://schemas.openxmlformats.org/drawingml/2006/main" xmlns:r="http://schemas.openxmlformats.org/officeDocument/2006/relationships" xmlns:p="http://schemas.openxmlformats.org/presentationml/2006/main">
  <p:tag name="SYMBOLNAME" val="PlusSign"/>
  <p:tag name="CIRCLESTATUS" val="Blue"/>
  <p:tag name="NAME" val="PlusSignBlue"/>
</p:tagLst>
</file>

<file path=ppt/tags/tag619.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2.xml><?xml version="1.0" encoding="utf-8"?>
<p:tagLst xmlns:a="http://schemas.openxmlformats.org/drawingml/2006/main" xmlns:r="http://schemas.openxmlformats.org/officeDocument/2006/relationships" xmlns:p="http://schemas.openxmlformats.org/presentationml/2006/main">
  <p:tag name="SHAPENAME" val="5. Source"/>
</p:tagLst>
</file>

<file path=ppt/tags/tag620.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21.xml><?xml version="1.0" encoding="utf-8"?>
<p:tagLst xmlns:a="http://schemas.openxmlformats.org/drawingml/2006/main" xmlns:r="http://schemas.openxmlformats.org/officeDocument/2006/relationships" xmlns:p="http://schemas.openxmlformats.org/presentationml/2006/main">
  <p:tag name="NAME" val="CustomIcon"/>
</p:tagLst>
</file>

<file path=ppt/tags/tag622.xml><?xml version="1.0" encoding="utf-8"?>
<p:tagLst xmlns:a="http://schemas.openxmlformats.org/drawingml/2006/main" xmlns:r="http://schemas.openxmlformats.org/officeDocument/2006/relationships" xmlns:p="http://schemas.openxmlformats.org/presentationml/2006/main">
  <p:tag name="NAME" val="CustomIcon"/>
</p:tagLst>
</file>

<file path=ppt/tags/tag623.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24.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25.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26.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27.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28.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29.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30.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31.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32.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33.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34.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35.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36.xml><?xml version="1.0" encoding="utf-8"?>
<p:tagLst xmlns:a="http://schemas.openxmlformats.org/drawingml/2006/main" xmlns:r="http://schemas.openxmlformats.org/officeDocument/2006/relationships" xmlns:p="http://schemas.openxmlformats.org/presentationml/2006/main">
  <p:tag name="NAME" val="CustomIcon"/>
</p:tagLst>
</file>

<file path=ppt/tags/tag637.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38.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01"/>
  <p:tag name="WIDTH" val="158"/>
  <p:tag name="TOP" val="139.3875"/>
  <p:tag name="HEIGHT" val="100.2042"/>
</p:tagLst>
</file>

<file path=ppt/tags/tag639.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0.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223"/>
  <p:tag name="WIDTH" val="158"/>
  <p:tag name="TOP" val="139.3875"/>
  <p:tag name="HEIGHT" val="100.2042"/>
</p:tagLst>
</file>

<file path=ppt/tags/tag641.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42.xml><?xml version="1.0" encoding="utf-8"?>
<p:tagLst xmlns:a="http://schemas.openxmlformats.org/drawingml/2006/main" xmlns:r="http://schemas.openxmlformats.org/officeDocument/2006/relationships" xmlns:p="http://schemas.openxmlformats.org/presentationml/2006/main">
  <p:tag name="MTTABLE" val="Cell"/>
  <p:tag name="MTNUMBER" val="0.96562330469751"/>
  <p:tag name="LEFT" val="45"/>
  <p:tag name="WIDTH" val="158"/>
  <p:tag name="TOP" val="139.3875"/>
  <p:tag name="HEIGHT" val="100.2042"/>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gE.MQeNuK0lPHVDLnK0pFg"/>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ne4l4PoaQkBgVpdWZQevgw"/>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1F6YDbWwcdQH1BEtAbnoPw"/>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KgZ2BheZqqVnfeRYttgPAg"/>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Zl5k17E_X5ntRd_j9Tui5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PnqjiWprDeWD.NUFAvmkY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OddATw4XBPb9s.mo7anvjg"/>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WPrCX.LxNFUZNsbIT1Gv0w"/>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HtG_rDZNb4aNZTf9OU3ztA"/>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PZDP6Al5aQ6VNRrzKMcAJw"/>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ewRShR3hTJOovFP6_7XAvQ"/>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CVn5GW.YHP21Nw5yxp56Q"/>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T61M4ERsDYPGJPnYnuH_Nw"/>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uODjEeoKpzBBTtFg5cF6X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teNzJWh1yFT1.ToSYOr0w7g"/>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tUfOpmfyPNaUHlhk0ZY.ytw"/>
</p:tagLst>
</file>

<file path=ppt/tags/tag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tbK8JOD7Icw7yPjYF7TgasA"/>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u0zk0lYqtL1HgwVTFUs_hw"/>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KxiqSXIfF3MGhdvIwZRHUw"/>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WLtWPTGEB3nYmMGPb9GBt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tkup1n1RD3X7gmLN166_e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5_mdu6lVa4fT6kjAYQZbpw"/>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o69OvPk.d5Jwhw59P8pGdA"/>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endo6JIFtuTyUg1D.WoTAA"/>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v8o9f0J_trJrcit.HajOkA"/>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cncRqyPAGHz0_sFWTcJ.6g"/>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Aru3gpwXfBOb8HEDaSBkoQ"/>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EHAZGZMjUq08_1E5feGgTg"/>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cyan3vQpplPCSBtkQhafE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sgf.hZYSt3NNI8CwIrG0gA"/>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S1ZoBYjPsgBhwCGqWUydrw"/>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jAU4_gGP0XloadiTSTDYb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u0qIyNJHoypzsYZdhOgqrw"/>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kfdgwIkihGp_wS8AW6Kl7A"/>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3Uz1YzZGrzDLXu5koNMPeQ"/>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7uEl2.CyTSZbLp8nMzutYw"/>
</p:tagLst>
</file>

<file path=ppt/tags/tag6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8xHF1asB26jo9rhgcauojw"/>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Y6FST86cYfijsvXGbbubog"/>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ZQovfX2uhipVnfe.n3OBpA"/>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hhmS2cH2lOAZ0MWUZtiDkg"/>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AYtPXLiuOZClQ20Civua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fpFxuLtqmNKIiXJUcDoVJQ"/>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kBcGrw5d5enEI3fZu1iACw"/>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vmHaRmVst7xotjWjWEY4yw"/>
</p:tagLst>
</file>

<file path=ppt/tags/tag688.xml><?xml version="1.0" encoding="utf-8"?>
<p:tagLst xmlns:a="http://schemas.openxmlformats.org/drawingml/2006/main" xmlns:r="http://schemas.openxmlformats.org/officeDocument/2006/relationships" xmlns:p="http://schemas.openxmlformats.org/presentationml/2006/main">
  <p:tag name="NAME" val="LineBasicStrong"/>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SHAPENAME" val="5. Source"/>
</p:tagLst>
</file>

<file path=ppt/tags/tag6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1.xml><?xml version="1.0" encoding="utf-8"?>
<p:tagLst xmlns:a="http://schemas.openxmlformats.org/drawingml/2006/main" xmlns:r="http://schemas.openxmlformats.org/officeDocument/2006/relationships" xmlns:p="http://schemas.openxmlformats.org/presentationml/2006/main">
  <p:tag name="NAME" val="LineBasicStrong"/>
</p:tagLst>
</file>

<file path=ppt/tags/tag69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69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69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69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69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69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698.xml><?xml version="1.0" encoding="utf-8"?>
<p:tagLst xmlns:a="http://schemas.openxmlformats.org/drawingml/2006/main" xmlns:r="http://schemas.openxmlformats.org/officeDocument/2006/relationships" xmlns:p="http://schemas.openxmlformats.org/presentationml/2006/main">
  <p:tag name="NAME" val="LineBasicStrong"/>
</p:tagLst>
</file>

<file path=ppt/tags/tag699.xml><?xml version="1.0" encoding="utf-8"?>
<p:tagLst xmlns:a="http://schemas.openxmlformats.org/drawingml/2006/main" xmlns:r="http://schemas.openxmlformats.org/officeDocument/2006/relationships" xmlns:p="http://schemas.openxmlformats.org/presentationml/2006/main">
  <p:tag name="NAME" val="CustomIc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00.xml><?xml version="1.0" encoding="utf-8"?>
<p:tagLst xmlns:a="http://schemas.openxmlformats.org/drawingml/2006/main" xmlns:r="http://schemas.openxmlformats.org/officeDocument/2006/relationships" xmlns:p="http://schemas.openxmlformats.org/presentationml/2006/main">
  <p:tag name="NAME" val="CustomIcon"/>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HQUflYSjmOWFFYFMkboQtA"/>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c6qRiPsAsjxJwc25FVzG1Q"/>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8j0EAT.0GmDuFbkqhpDCCw"/>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jtGnG6uCiOBMH7t_JhbguQ"/>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qGxO4pz3E6LZihX2TSytT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a.lsLcfept_.A5C698aNX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_.UM6Gycv7Zsz3jPRhnGSw"/>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tdiCFWufK_xuOOcg.cOVFmA"/>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X78UohJDyLb4s_S1rEGI9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Tzry1sRz5.QCSsgMLsudrA"/>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UVSG0c_AALGK9pXbYyyw3Q"/>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nPE32BbjG2FyKERWzXVO1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ukTE9BNTRIOnOCU2N.cn3w"/>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do12h7A8dUj_DBR9LbQ1FQ"/>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NvhZWXRfw_NIXUOpQBLnaw"/>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tWAXiHvDAXGKRKrHnA87cVw"/>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tiye4jhQoB98.9r61a_19rg"/>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tTPUw.YPquRpEyG4GBBWj7Q"/>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t2UdN5DrUGhfG3edRKmG5E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tn7_.jqqzcAc4cj8Uiix1qw"/>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te2aOPidRYUYEvPsnMoOFDw"/>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pejQTCBrKrHJ4yRQNKcl2A"/>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tZN6npMtQeurY.aWzIhkP8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mG30WxjxEFnaQS7vV4DogQ"/>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k4Ho6cdGJUDRcfyy8PfMXw"/>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5Y.bpLLwddLk0RLpSEJ3wQ"/>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nvFH3SHSP9hCD6Vg7VRgKQ"/>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9D64KLWPVqMz_oYtLQAVwg"/>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peCS_XQYZn4i0fwoKRTkdw"/>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kxLujR6s28LKDFVHmibgUw"/>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tiK_JnpslFSJXlUEa7a7e3w"/>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bRA0PQpdAka3z8.yLcmWP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tykHkwgCBUK5s1dB10nDReA"/>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xXNLhiQTdDcklMmvxWBcmw"/>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z30ISapkc7wFPCDv2IBn_Q"/>
</p:tagLst>
</file>

<file path=ppt/tags/tag7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tP32ydbKezA7p0JG4TErOsA"/>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dZC0EJ_4qbjh6CLyLfCq3Q"/>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UH4GlDUcSWVf5B872T2HPA"/>
</p:tagLst>
</file>

<file path=ppt/tags/tag743.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139.3875"/>
  <p:tag name="HEIGHT" val="40.10206"/>
</p:tagLst>
</file>

<file path=ppt/tags/tag744.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139.3875"/>
  <p:tag name="HEIGHT" val="40.10206"/>
</p:tagLst>
</file>

<file path=ppt/tags/tag7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tSRrloCthRf2DcIGNr_cspQ"/>
</p:tagLst>
</file>

<file path=ppt/tags/tag7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9.xml><?xml version="1.0" encoding="utf-8"?>
<p:tagLst xmlns:a="http://schemas.openxmlformats.org/drawingml/2006/main" xmlns:r="http://schemas.openxmlformats.org/officeDocument/2006/relationships" xmlns:p="http://schemas.openxmlformats.org/presentationml/2006/main">
  <p:tag name="NAME" val="Rectangle"/>
</p:tagLst>
</file>

<file path=ppt/tags/tag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750.xml><?xml version="1.0" encoding="utf-8"?>
<p:tagLst xmlns:a="http://schemas.openxmlformats.org/drawingml/2006/main" xmlns:r="http://schemas.openxmlformats.org/officeDocument/2006/relationships" xmlns:p="http://schemas.openxmlformats.org/presentationml/2006/main">
  <p:tag name="NAME" val="Rectangle"/>
</p:tagLst>
</file>

<file path=ppt/tags/tag751.xml><?xml version="1.0" encoding="utf-8"?>
<p:tagLst xmlns:a="http://schemas.openxmlformats.org/drawingml/2006/main" xmlns:r="http://schemas.openxmlformats.org/officeDocument/2006/relationships" xmlns:p="http://schemas.openxmlformats.org/presentationml/2006/main">
  <p:tag name="NAME" val="Rectangle"/>
</p:tagLst>
</file>

<file path=ppt/tags/tag752.xml><?xml version="1.0" encoding="utf-8"?>
<p:tagLst xmlns:a="http://schemas.openxmlformats.org/drawingml/2006/main" xmlns:r="http://schemas.openxmlformats.org/officeDocument/2006/relationships" xmlns:p="http://schemas.openxmlformats.org/presentationml/2006/main">
  <p:tag name="NAME" val="Rectangle"/>
</p:tagLst>
</file>

<file path=ppt/tags/tag753.xml><?xml version="1.0" encoding="utf-8"?>
<p:tagLst xmlns:a="http://schemas.openxmlformats.org/drawingml/2006/main" xmlns:r="http://schemas.openxmlformats.org/officeDocument/2006/relationships" xmlns:p="http://schemas.openxmlformats.org/presentationml/2006/main">
  <p:tag name="NAME" val="Rectangle"/>
</p:tagLst>
</file>

<file path=ppt/tags/tag754.xml><?xml version="1.0" encoding="utf-8"?>
<p:tagLst xmlns:a="http://schemas.openxmlformats.org/drawingml/2006/main" xmlns:r="http://schemas.openxmlformats.org/officeDocument/2006/relationships" xmlns:p="http://schemas.openxmlformats.org/presentationml/2006/main">
  <p:tag name="NAME" val="Rectangle"/>
</p:tagLst>
</file>

<file path=ppt/tags/tag755.xml><?xml version="1.0" encoding="utf-8"?>
<p:tagLst xmlns:a="http://schemas.openxmlformats.org/drawingml/2006/main" xmlns:r="http://schemas.openxmlformats.org/officeDocument/2006/relationships" xmlns:p="http://schemas.openxmlformats.org/presentationml/2006/main">
  <p:tag name="NAME" val="Rectangle"/>
</p:tagLst>
</file>

<file path=ppt/tags/tag756.xml><?xml version="1.0" encoding="utf-8"?>
<p:tagLst xmlns:a="http://schemas.openxmlformats.org/drawingml/2006/main" xmlns:r="http://schemas.openxmlformats.org/officeDocument/2006/relationships" xmlns:p="http://schemas.openxmlformats.org/presentationml/2006/main">
  <p:tag name="NAME" val="Rectangle"/>
</p:tagLst>
</file>

<file path=ppt/tags/tag757.xml><?xml version="1.0" encoding="utf-8"?>
<p:tagLst xmlns:a="http://schemas.openxmlformats.org/drawingml/2006/main" xmlns:r="http://schemas.openxmlformats.org/officeDocument/2006/relationships" xmlns:p="http://schemas.openxmlformats.org/presentationml/2006/main">
  <p:tag name="NAME" val="Rectangle"/>
</p:tagLst>
</file>

<file path=ppt/tags/tag758.xml><?xml version="1.0" encoding="utf-8"?>
<p:tagLst xmlns:a="http://schemas.openxmlformats.org/drawingml/2006/main" xmlns:r="http://schemas.openxmlformats.org/officeDocument/2006/relationships" xmlns:p="http://schemas.openxmlformats.org/presentationml/2006/main">
  <p:tag name="NAME" val="Rectangle"/>
</p:tagLst>
</file>

<file path=ppt/tags/tag759.xml><?xml version="1.0" encoding="utf-8"?>
<p:tagLst xmlns:a="http://schemas.openxmlformats.org/drawingml/2006/main" xmlns:r="http://schemas.openxmlformats.org/officeDocument/2006/relationships" xmlns:p="http://schemas.openxmlformats.org/presentationml/2006/main">
  <p:tag name="NAME" val="Rectangle"/>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60.xml><?xml version="1.0" encoding="utf-8"?>
<p:tagLst xmlns:a="http://schemas.openxmlformats.org/drawingml/2006/main" xmlns:r="http://schemas.openxmlformats.org/officeDocument/2006/relationships" xmlns:p="http://schemas.openxmlformats.org/presentationml/2006/main">
  <p:tag name="NAME" val="Rectangle"/>
</p:tagLst>
</file>

<file path=ppt/tags/tag761.xml><?xml version="1.0" encoding="utf-8"?>
<p:tagLst xmlns:a="http://schemas.openxmlformats.org/drawingml/2006/main" xmlns:r="http://schemas.openxmlformats.org/officeDocument/2006/relationships" xmlns:p="http://schemas.openxmlformats.org/presentationml/2006/main">
  <p:tag name="NAME" val="Rectangle"/>
</p:tagLst>
</file>

<file path=ppt/tags/tag762.xml><?xml version="1.0" encoding="utf-8"?>
<p:tagLst xmlns:a="http://schemas.openxmlformats.org/drawingml/2006/main" xmlns:r="http://schemas.openxmlformats.org/officeDocument/2006/relationships" xmlns:p="http://schemas.openxmlformats.org/presentationml/2006/main">
  <p:tag name="NAME" val="Rectangle"/>
</p:tagLst>
</file>

<file path=ppt/tags/tag763.xml><?xml version="1.0" encoding="utf-8"?>
<p:tagLst xmlns:a="http://schemas.openxmlformats.org/drawingml/2006/main" xmlns:r="http://schemas.openxmlformats.org/officeDocument/2006/relationships" xmlns:p="http://schemas.openxmlformats.org/presentationml/2006/main">
  <p:tag name="NAME" val="Rectangle"/>
</p:tagLst>
</file>

<file path=ppt/tags/tag764.xml><?xml version="1.0" encoding="utf-8"?>
<p:tagLst xmlns:a="http://schemas.openxmlformats.org/drawingml/2006/main" xmlns:r="http://schemas.openxmlformats.org/officeDocument/2006/relationships" xmlns:p="http://schemas.openxmlformats.org/presentationml/2006/main">
  <p:tag name="NAME" val="Rectangle"/>
</p:tagLst>
</file>

<file path=ppt/tags/tag765.xml><?xml version="1.0" encoding="utf-8"?>
<p:tagLst xmlns:a="http://schemas.openxmlformats.org/drawingml/2006/main" xmlns:r="http://schemas.openxmlformats.org/officeDocument/2006/relationships" xmlns:p="http://schemas.openxmlformats.org/presentationml/2006/main">
  <p:tag name="NAME" val="Rectangle"/>
</p:tagLst>
</file>

<file path=ppt/tags/tag766.xml><?xml version="1.0" encoding="utf-8"?>
<p:tagLst xmlns:a="http://schemas.openxmlformats.org/drawingml/2006/main" xmlns:r="http://schemas.openxmlformats.org/officeDocument/2006/relationships" xmlns:p="http://schemas.openxmlformats.org/presentationml/2006/main">
  <p:tag name="NAME" val="Rectangle"/>
</p:tagLst>
</file>

<file path=ppt/tags/tag767.xml><?xml version="1.0" encoding="utf-8"?>
<p:tagLst xmlns:a="http://schemas.openxmlformats.org/drawingml/2006/main" xmlns:r="http://schemas.openxmlformats.org/officeDocument/2006/relationships" xmlns:p="http://schemas.openxmlformats.org/presentationml/2006/main">
  <p:tag name="NAME" val="Rectangle"/>
</p:tagLst>
</file>

<file path=ppt/tags/tag768.xml><?xml version="1.0" encoding="utf-8"?>
<p:tagLst xmlns:a="http://schemas.openxmlformats.org/drawingml/2006/main" xmlns:r="http://schemas.openxmlformats.org/officeDocument/2006/relationships" xmlns:p="http://schemas.openxmlformats.org/presentationml/2006/main">
  <p:tag name="NAME" val="Rectangle"/>
</p:tagLst>
</file>

<file path=ppt/tags/tag769.xml><?xml version="1.0" encoding="utf-8"?>
<p:tagLst xmlns:a="http://schemas.openxmlformats.org/drawingml/2006/main" xmlns:r="http://schemas.openxmlformats.org/officeDocument/2006/relationships" xmlns:p="http://schemas.openxmlformats.org/presentationml/2006/main">
  <p:tag name="NAME" val="Rectangle"/>
</p:tagLst>
</file>

<file path=ppt/tags/tag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70.xml><?xml version="1.0" encoding="utf-8"?>
<p:tagLst xmlns:a="http://schemas.openxmlformats.org/drawingml/2006/main" xmlns:r="http://schemas.openxmlformats.org/officeDocument/2006/relationships" xmlns:p="http://schemas.openxmlformats.org/presentationml/2006/main">
  <p:tag name="NAME" val="Rectangle"/>
</p:tagLst>
</file>

<file path=ppt/tags/tag771.xml><?xml version="1.0" encoding="utf-8"?>
<p:tagLst xmlns:a="http://schemas.openxmlformats.org/drawingml/2006/main" xmlns:r="http://schemas.openxmlformats.org/officeDocument/2006/relationships" xmlns:p="http://schemas.openxmlformats.org/presentationml/2006/main">
  <p:tag name="NAME" val="Rectangle"/>
</p:tagLst>
</file>

<file path=ppt/tags/tag772.xml><?xml version="1.0" encoding="utf-8"?>
<p:tagLst xmlns:a="http://schemas.openxmlformats.org/drawingml/2006/main" xmlns:r="http://schemas.openxmlformats.org/officeDocument/2006/relationships" xmlns:p="http://schemas.openxmlformats.org/presentationml/2006/main">
  <p:tag name="NAME" val="Rectangle"/>
</p:tagLst>
</file>

<file path=ppt/tags/tag773.xml><?xml version="1.0" encoding="utf-8"?>
<p:tagLst xmlns:a="http://schemas.openxmlformats.org/drawingml/2006/main" xmlns:r="http://schemas.openxmlformats.org/officeDocument/2006/relationships" xmlns:p="http://schemas.openxmlformats.org/presentationml/2006/main">
  <p:tag name="NAME" val="Rectangle"/>
</p:tagLst>
</file>

<file path=ppt/tags/tag774.xml><?xml version="1.0" encoding="utf-8"?>
<p:tagLst xmlns:a="http://schemas.openxmlformats.org/drawingml/2006/main" xmlns:r="http://schemas.openxmlformats.org/officeDocument/2006/relationships" xmlns:p="http://schemas.openxmlformats.org/presentationml/2006/main">
  <p:tag name="NAME" val="Rectangle"/>
</p:tagLst>
</file>

<file path=ppt/tags/tag775.xml><?xml version="1.0" encoding="utf-8"?>
<p:tagLst xmlns:a="http://schemas.openxmlformats.org/drawingml/2006/main" xmlns:r="http://schemas.openxmlformats.org/officeDocument/2006/relationships" xmlns:p="http://schemas.openxmlformats.org/presentationml/2006/main">
  <p:tag name="NAME" val="Rectangle"/>
</p:tagLst>
</file>

<file path=ppt/tags/tag776.xml><?xml version="1.0" encoding="utf-8"?>
<p:tagLst xmlns:a="http://schemas.openxmlformats.org/drawingml/2006/main" xmlns:r="http://schemas.openxmlformats.org/officeDocument/2006/relationships" xmlns:p="http://schemas.openxmlformats.org/presentationml/2006/main">
  <p:tag name="NAME" val="Rectangle"/>
</p:tagLst>
</file>

<file path=ppt/tags/tag777.xml><?xml version="1.0" encoding="utf-8"?>
<p:tagLst xmlns:a="http://schemas.openxmlformats.org/drawingml/2006/main" xmlns:r="http://schemas.openxmlformats.org/officeDocument/2006/relationships" xmlns:p="http://schemas.openxmlformats.org/presentationml/2006/main">
  <p:tag name="NAME" val="Rectangle"/>
</p:tagLst>
</file>

<file path=ppt/tags/tag778.xml><?xml version="1.0" encoding="utf-8"?>
<p:tagLst xmlns:a="http://schemas.openxmlformats.org/drawingml/2006/main" xmlns:r="http://schemas.openxmlformats.org/officeDocument/2006/relationships" xmlns:p="http://schemas.openxmlformats.org/presentationml/2006/main">
  <p:tag name="NAME" val="Rectangle"/>
</p:tagLst>
</file>

<file path=ppt/tags/tag779.xml><?xml version="1.0" encoding="utf-8"?>
<p:tagLst xmlns:a="http://schemas.openxmlformats.org/drawingml/2006/main" xmlns:r="http://schemas.openxmlformats.org/officeDocument/2006/relationships" xmlns:p="http://schemas.openxmlformats.org/presentationml/2006/main">
  <p:tag name="NAME" val="Rectangle"/>
</p:tagLst>
</file>

<file path=ppt/tags/tag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80.xml><?xml version="1.0" encoding="utf-8"?>
<p:tagLst xmlns:a="http://schemas.openxmlformats.org/drawingml/2006/main" xmlns:r="http://schemas.openxmlformats.org/officeDocument/2006/relationships" xmlns:p="http://schemas.openxmlformats.org/presentationml/2006/main">
  <p:tag name="NAME" val="Rectangle"/>
</p:tagLst>
</file>

<file path=ppt/tags/tag781.xml><?xml version="1.0" encoding="utf-8"?>
<p:tagLst xmlns:a="http://schemas.openxmlformats.org/drawingml/2006/main" xmlns:r="http://schemas.openxmlformats.org/officeDocument/2006/relationships" xmlns:p="http://schemas.openxmlformats.org/presentationml/2006/main">
  <p:tag name="NAME" val="Rectangle"/>
</p:tagLst>
</file>

<file path=ppt/tags/tag782.xml><?xml version="1.0" encoding="utf-8"?>
<p:tagLst xmlns:a="http://schemas.openxmlformats.org/drawingml/2006/main" xmlns:r="http://schemas.openxmlformats.org/officeDocument/2006/relationships" xmlns:p="http://schemas.openxmlformats.org/presentationml/2006/main">
  <p:tag name="NAME" val="Rectangle"/>
</p:tagLst>
</file>

<file path=ppt/tags/tag783.xml><?xml version="1.0" encoding="utf-8"?>
<p:tagLst xmlns:a="http://schemas.openxmlformats.org/drawingml/2006/main" xmlns:r="http://schemas.openxmlformats.org/officeDocument/2006/relationships" xmlns:p="http://schemas.openxmlformats.org/presentationml/2006/main">
  <p:tag name="NAME" val="Rectangle"/>
</p:tagLst>
</file>

<file path=ppt/tags/tag784.xml><?xml version="1.0" encoding="utf-8"?>
<p:tagLst xmlns:a="http://schemas.openxmlformats.org/drawingml/2006/main" xmlns:r="http://schemas.openxmlformats.org/officeDocument/2006/relationships" xmlns:p="http://schemas.openxmlformats.org/presentationml/2006/main">
  <p:tag name="NAME" val="Rectangle"/>
</p:tagLst>
</file>

<file path=ppt/tags/tag785.xml><?xml version="1.0" encoding="utf-8"?>
<p:tagLst xmlns:a="http://schemas.openxmlformats.org/drawingml/2006/main" xmlns:r="http://schemas.openxmlformats.org/officeDocument/2006/relationships" xmlns:p="http://schemas.openxmlformats.org/presentationml/2006/main">
  <p:tag name="NAME" val="LineSeparatorStrong"/>
</p:tagLst>
</file>

<file path=ppt/tags/tag786.xml><?xml version="1.0" encoding="utf-8"?>
<p:tagLst xmlns:a="http://schemas.openxmlformats.org/drawingml/2006/main" xmlns:r="http://schemas.openxmlformats.org/officeDocument/2006/relationships" xmlns:p="http://schemas.openxmlformats.org/presentationml/2006/main">
  <p:tag name="NAME" val="LineSeparatorStrong"/>
</p:tagLst>
</file>

<file path=ppt/tags/tag787.xml><?xml version="1.0" encoding="utf-8"?>
<p:tagLst xmlns:a="http://schemas.openxmlformats.org/drawingml/2006/main" xmlns:r="http://schemas.openxmlformats.org/officeDocument/2006/relationships" xmlns:p="http://schemas.openxmlformats.org/presentationml/2006/main">
  <p:tag name="NAME" val="LineSeparatorStrong"/>
</p:tagLst>
</file>

<file path=ppt/tags/tag788.xml><?xml version="1.0" encoding="utf-8"?>
<p:tagLst xmlns:a="http://schemas.openxmlformats.org/drawingml/2006/main" xmlns:r="http://schemas.openxmlformats.org/officeDocument/2006/relationships" xmlns:p="http://schemas.openxmlformats.org/presentationml/2006/main">
  <p:tag name="ISLEGEND" val="true"/>
</p:tagLst>
</file>

<file path=ppt/tags/tag789.xml><?xml version="1.0" encoding="utf-8"?>
<p:tagLst xmlns:a="http://schemas.openxmlformats.org/drawingml/2006/main" xmlns:r="http://schemas.openxmlformats.org/officeDocument/2006/relationships" xmlns:p="http://schemas.openxmlformats.org/presentationml/2006/main">
  <p:tag name="ISLEGEND" val="tru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tJES.KwRKKwVfVrkOreOPCA"/>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x5sw23ZHVR8EnRfp5yZPo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tZoyU3B1se6kWbxrbcurkPw"/>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tWOs_X5by6xFEACMTyGljPQ"/>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tZoqtpsmU9zxa3tHLcUErZw"/>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tX07KOOOfENfQ_gP0G5_HEQ"/>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tVZddu3pJ0zMOCkKf5BfKKw"/>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tSRrloCthRf2DcIGNr_cspQ"/>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8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1.xml><?xml version="1.0" encoding="utf-8"?>
<p:tagLst xmlns:a="http://schemas.openxmlformats.org/drawingml/2006/main" xmlns:r="http://schemas.openxmlformats.org/officeDocument/2006/relationships" xmlns:p="http://schemas.openxmlformats.org/presentationml/2006/main">
  <p:tag name="NAME" val="Rectangle"/>
</p:tagLst>
</file>

<file path=ppt/tags/tag802.xml><?xml version="1.0" encoding="utf-8"?>
<p:tagLst xmlns:a="http://schemas.openxmlformats.org/drawingml/2006/main" xmlns:r="http://schemas.openxmlformats.org/officeDocument/2006/relationships" xmlns:p="http://schemas.openxmlformats.org/presentationml/2006/main">
  <p:tag name="NAME" val="Rectangle"/>
</p:tagLst>
</file>

<file path=ppt/tags/tag803.xml><?xml version="1.0" encoding="utf-8"?>
<p:tagLst xmlns:a="http://schemas.openxmlformats.org/drawingml/2006/main" xmlns:r="http://schemas.openxmlformats.org/officeDocument/2006/relationships" xmlns:p="http://schemas.openxmlformats.org/presentationml/2006/main">
  <p:tag name="NAME" val="Rectangle"/>
</p:tagLst>
</file>

<file path=ppt/tags/tag804.xml><?xml version="1.0" encoding="utf-8"?>
<p:tagLst xmlns:a="http://schemas.openxmlformats.org/drawingml/2006/main" xmlns:r="http://schemas.openxmlformats.org/officeDocument/2006/relationships" xmlns:p="http://schemas.openxmlformats.org/presentationml/2006/main">
  <p:tag name="NAME" val="Rectangle"/>
</p:tagLst>
</file>

<file path=ppt/tags/tag805.xml><?xml version="1.0" encoding="utf-8"?>
<p:tagLst xmlns:a="http://schemas.openxmlformats.org/drawingml/2006/main" xmlns:r="http://schemas.openxmlformats.org/officeDocument/2006/relationships" xmlns:p="http://schemas.openxmlformats.org/presentationml/2006/main">
  <p:tag name="NAME" val="Rectangle"/>
</p:tagLst>
</file>

<file path=ppt/tags/tag806.xml><?xml version="1.0" encoding="utf-8"?>
<p:tagLst xmlns:a="http://schemas.openxmlformats.org/drawingml/2006/main" xmlns:r="http://schemas.openxmlformats.org/officeDocument/2006/relationships" xmlns:p="http://schemas.openxmlformats.org/presentationml/2006/main">
  <p:tag name="NAME" val="Rectangle"/>
</p:tagLst>
</file>

<file path=ppt/tags/tag807.xml><?xml version="1.0" encoding="utf-8"?>
<p:tagLst xmlns:a="http://schemas.openxmlformats.org/drawingml/2006/main" xmlns:r="http://schemas.openxmlformats.org/officeDocument/2006/relationships" xmlns:p="http://schemas.openxmlformats.org/presentationml/2006/main">
  <p:tag name="NAME" val="Rectangle"/>
</p:tagLst>
</file>

<file path=ppt/tags/tag808.xml><?xml version="1.0" encoding="utf-8"?>
<p:tagLst xmlns:a="http://schemas.openxmlformats.org/drawingml/2006/main" xmlns:r="http://schemas.openxmlformats.org/officeDocument/2006/relationships" xmlns:p="http://schemas.openxmlformats.org/presentationml/2006/main">
  <p:tag name="NAME" val="Rectangle"/>
</p:tagLst>
</file>

<file path=ppt/tags/tag809.xml><?xml version="1.0" encoding="utf-8"?>
<p:tagLst xmlns:a="http://schemas.openxmlformats.org/drawingml/2006/main" xmlns:r="http://schemas.openxmlformats.org/officeDocument/2006/relationships" xmlns:p="http://schemas.openxmlformats.org/presentationml/2006/main">
  <p:tag name="NAME" val="Rectangle"/>
</p:tagLst>
</file>

<file path=ppt/tags/tag8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10.xml><?xml version="1.0" encoding="utf-8"?>
<p:tagLst xmlns:a="http://schemas.openxmlformats.org/drawingml/2006/main" xmlns:r="http://schemas.openxmlformats.org/officeDocument/2006/relationships" xmlns:p="http://schemas.openxmlformats.org/presentationml/2006/main">
  <p:tag name="NAME" val="Rectangle"/>
</p:tagLst>
</file>

<file path=ppt/tags/tag811.xml><?xml version="1.0" encoding="utf-8"?>
<p:tagLst xmlns:a="http://schemas.openxmlformats.org/drawingml/2006/main" xmlns:r="http://schemas.openxmlformats.org/officeDocument/2006/relationships" xmlns:p="http://schemas.openxmlformats.org/presentationml/2006/main">
  <p:tag name="NAME" val="Rectangle"/>
</p:tagLst>
</file>

<file path=ppt/tags/tag812.xml><?xml version="1.0" encoding="utf-8"?>
<p:tagLst xmlns:a="http://schemas.openxmlformats.org/drawingml/2006/main" xmlns:r="http://schemas.openxmlformats.org/officeDocument/2006/relationships" xmlns:p="http://schemas.openxmlformats.org/presentationml/2006/main">
  <p:tag name="NAME" val="Rectangle"/>
</p:tagLst>
</file>

<file path=ppt/tags/tag813.xml><?xml version="1.0" encoding="utf-8"?>
<p:tagLst xmlns:a="http://schemas.openxmlformats.org/drawingml/2006/main" xmlns:r="http://schemas.openxmlformats.org/officeDocument/2006/relationships" xmlns:p="http://schemas.openxmlformats.org/presentationml/2006/main">
  <p:tag name="NAME" val="Rectangle"/>
</p:tagLst>
</file>

<file path=ppt/tags/tag814.xml><?xml version="1.0" encoding="utf-8"?>
<p:tagLst xmlns:a="http://schemas.openxmlformats.org/drawingml/2006/main" xmlns:r="http://schemas.openxmlformats.org/officeDocument/2006/relationships" xmlns:p="http://schemas.openxmlformats.org/presentationml/2006/main">
  <p:tag name="NAME" val="Rectangle"/>
</p:tagLst>
</file>

<file path=ppt/tags/tag815.xml><?xml version="1.0" encoding="utf-8"?>
<p:tagLst xmlns:a="http://schemas.openxmlformats.org/drawingml/2006/main" xmlns:r="http://schemas.openxmlformats.org/officeDocument/2006/relationships" xmlns:p="http://schemas.openxmlformats.org/presentationml/2006/main">
  <p:tag name="NAME" val="Rectangle"/>
</p:tagLst>
</file>

<file path=ppt/tags/tag816.xml><?xml version="1.0" encoding="utf-8"?>
<p:tagLst xmlns:a="http://schemas.openxmlformats.org/drawingml/2006/main" xmlns:r="http://schemas.openxmlformats.org/officeDocument/2006/relationships" xmlns:p="http://schemas.openxmlformats.org/presentationml/2006/main">
  <p:tag name="NAME" val="Rectangle"/>
</p:tagLst>
</file>

<file path=ppt/tags/tag817.xml><?xml version="1.0" encoding="utf-8"?>
<p:tagLst xmlns:a="http://schemas.openxmlformats.org/drawingml/2006/main" xmlns:r="http://schemas.openxmlformats.org/officeDocument/2006/relationships" xmlns:p="http://schemas.openxmlformats.org/presentationml/2006/main">
  <p:tag name="NAME" val="Rectangle"/>
</p:tagLst>
</file>

<file path=ppt/tags/tag818.xml><?xml version="1.0" encoding="utf-8"?>
<p:tagLst xmlns:a="http://schemas.openxmlformats.org/drawingml/2006/main" xmlns:r="http://schemas.openxmlformats.org/officeDocument/2006/relationships" xmlns:p="http://schemas.openxmlformats.org/presentationml/2006/main">
  <p:tag name="NAME" val="Rectangle"/>
</p:tagLst>
</file>

<file path=ppt/tags/tag819.xml><?xml version="1.0" encoding="utf-8"?>
<p:tagLst xmlns:a="http://schemas.openxmlformats.org/drawingml/2006/main" xmlns:r="http://schemas.openxmlformats.org/officeDocument/2006/relationships" xmlns:p="http://schemas.openxmlformats.org/presentationml/2006/main">
  <p:tag name="NAME" val="Rectangle"/>
</p:tagLst>
</file>

<file path=ppt/tags/tag8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20.xml><?xml version="1.0" encoding="utf-8"?>
<p:tagLst xmlns:a="http://schemas.openxmlformats.org/drawingml/2006/main" xmlns:r="http://schemas.openxmlformats.org/officeDocument/2006/relationships" xmlns:p="http://schemas.openxmlformats.org/presentationml/2006/main">
  <p:tag name="NAME" val="Rectangle"/>
</p:tagLst>
</file>

<file path=ppt/tags/tag821.xml><?xml version="1.0" encoding="utf-8"?>
<p:tagLst xmlns:a="http://schemas.openxmlformats.org/drawingml/2006/main" xmlns:r="http://schemas.openxmlformats.org/officeDocument/2006/relationships" xmlns:p="http://schemas.openxmlformats.org/presentationml/2006/main">
  <p:tag name="NAME" val="Rectangle"/>
</p:tagLst>
</file>

<file path=ppt/tags/tag822.xml><?xml version="1.0" encoding="utf-8"?>
<p:tagLst xmlns:a="http://schemas.openxmlformats.org/drawingml/2006/main" xmlns:r="http://schemas.openxmlformats.org/officeDocument/2006/relationships" xmlns:p="http://schemas.openxmlformats.org/presentationml/2006/main">
  <p:tag name="NAME" val="Rectangle"/>
</p:tagLst>
</file>

<file path=ppt/tags/tag823.xml><?xml version="1.0" encoding="utf-8"?>
<p:tagLst xmlns:a="http://schemas.openxmlformats.org/drawingml/2006/main" xmlns:r="http://schemas.openxmlformats.org/officeDocument/2006/relationships" xmlns:p="http://schemas.openxmlformats.org/presentationml/2006/main">
  <p:tag name="NAME" val="Rectangle"/>
</p:tagLst>
</file>

<file path=ppt/tags/tag824.xml><?xml version="1.0" encoding="utf-8"?>
<p:tagLst xmlns:a="http://schemas.openxmlformats.org/drawingml/2006/main" xmlns:r="http://schemas.openxmlformats.org/officeDocument/2006/relationships" xmlns:p="http://schemas.openxmlformats.org/presentationml/2006/main">
  <p:tag name="NAME" val="Rectangle"/>
</p:tagLst>
</file>

<file path=ppt/tags/tag825.xml><?xml version="1.0" encoding="utf-8"?>
<p:tagLst xmlns:a="http://schemas.openxmlformats.org/drawingml/2006/main" xmlns:r="http://schemas.openxmlformats.org/officeDocument/2006/relationships" xmlns:p="http://schemas.openxmlformats.org/presentationml/2006/main">
  <p:tag name="NAME" val="Rectangle"/>
</p:tagLst>
</file>

<file path=ppt/tags/tag826.xml><?xml version="1.0" encoding="utf-8"?>
<p:tagLst xmlns:a="http://schemas.openxmlformats.org/drawingml/2006/main" xmlns:r="http://schemas.openxmlformats.org/officeDocument/2006/relationships" xmlns:p="http://schemas.openxmlformats.org/presentationml/2006/main">
  <p:tag name="NAME" val="Rectangle"/>
</p:tagLst>
</file>

<file path=ppt/tags/tag827.xml><?xml version="1.0" encoding="utf-8"?>
<p:tagLst xmlns:a="http://schemas.openxmlformats.org/drawingml/2006/main" xmlns:r="http://schemas.openxmlformats.org/officeDocument/2006/relationships" xmlns:p="http://schemas.openxmlformats.org/presentationml/2006/main">
  <p:tag name="NAME" val="Rectangle"/>
</p:tagLst>
</file>

<file path=ppt/tags/tag828.xml><?xml version="1.0" encoding="utf-8"?>
<p:tagLst xmlns:a="http://schemas.openxmlformats.org/drawingml/2006/main" xmlns:r="http://schemas.openxmlformats.org/officeDocument/2006/relationships" xmlns:p="http://schemas.openxmlformats.org/presentationml/2006/main">
  <p:tag name="NAME" val="Rectangle"/>
</p:tagLst>
</file>

<file path=ppt/tags/tag829.xml><?xml version="1.0" encoding="utf-8"?>
<p:tagLst xmlns:a="http://schemas.openxmlformats.org/drawingml/2006/main" xmlns:r="http://schemas.openxmlformats.org/officeDocument/2006/relationships" xmlns:p="http://schemas.openxmlformats.org/presentationml/2006/main">
  <p:tag name="NAME" val="Rectangle"/>
</p:tagLst>
</file>

<file path=ppt/tags/tag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830.xml><?xml version="1.0" encoding="utf-8"?>
<p:tagLst xmlns:a="http://schemas.openxmlformats.org/drawingml/2006/main" xmlns:r="http://schemas.openxmlformats.org/officeDocument/2006/relationships" xmlns:p="http://schemas.openxmlformats.org/presentationml/2006/main">
  <p:tag name="NAME" val="Rectangle"/>
</p:tagLst>
</file>

<file path=ppt/tags/tag831.xml><?xml version="1.0" encoding="utf-8"?>
<p:tagLst xmlns:a="http://schemas.openxmlformats.org/drawingml/2006/main" xmlns:r="http://schemas.openxmlformats.org/officeDocument/2006/relationships" xmlns:p="http://schemas.openxmlformats.org/presentationml/2006/main">
  <p:tag name="NAME" val="Rectangle"/>
</p:tagLst>
</file>

<file path=ppt/tags/tag832.xml><?xml version="1.0" encoding="utf-8"?>
<p:tagLst xmlns:a="http://schemas.openxmlformats.org/drawingml/2006/main" xmlns:r="http://schemas.openxmlformats.org/officeDocument/2006/relationships" xmlns:p="http://schemas.openxmlformats.org/presentationml/2006/main">
  <p:tag name="NAME" val="Rectangle"/>
</p:tagLst>
</file>

<file path=ppt/tags/tag833.xml><?xml version="1.0" encoding="utf-8"?>
<p:tagLst xmlns:a="http://schemas.openxmlformats.org/drawingml/2006/main" xmlns:r="http://schemas.openxmlformats.org/officeDocument/2006/relationships" xmlns:p="http://schemas.openxmlformats.org/presentationml/2006/main">
  <p:tag name="NAME" val="Rectangle"/>
</p:tagLst>
</file>

<file path=ppt/tags/tag834.xml><?xml version="1.0" encoding="utf-8"?>
<p:tagLst xmlns:a="http://schemas.openxmlformats.org/drawingml/2006/main" xmlns:r="http://schemas.openxmlformats.org/officeDocument/2006/relationships" xmlns:p="http://schemas.openxmlformats.org/presentationml/2006/main">
  <p:tag name="NAME" val="Rectangle"/>
</p:tagLst>
</file>

<file path=ppt/tags/tag835.xml><?xml version="1.0" encoding="utf-8"?>
<p:tagLst xmlns:a="http://schemas.openxmlformats.org/drawingml/2006/main" xmlns:r="http://schemas.openxmlformats.org/officeDocument/2006/relationships" xmlns:p="http://schemas.openxmlformats.org/presentationml/2006/main">
  <p:tag name="NAME" val="Rectangle"/>
</p:tagLst>
</file>

<file path=ppt/tags/tag836.xml><?xml version="1.0" encoding="utf-8"?>
<p:tagLst xmlns:a="http://schemas.openxmlformats.org/drawingml/2006/main" xmlns:r="http://schemas.openxmlformats.org/officeDocument/2006/relationships" xmlns:p="http://schemas.openxmlformats.org/presentationml/2006/main">
  <p:tag name="NAME" val="Rectangle"/>
</p:tagLst>
</file>

<file path=ppt/tags/tag837.xml><?xml version="1.0" encoding="utf-8"?>
<p:tagLst xmlns:a="http://schemas.openxmlformats.org/drawingml/2006/main" xmlns:r="http://schemas.openxmlformats.org/officeDocument/2006/relationships" xmlns:p="http://schemas.openxmlformats.org/presentationml/2006/main">
  <p:tag name="NAME" val="LineSeparatorStrong"/>
</p:tagLst>
</file>

<file path=ppt/tags/tag838.xml><?xml version="1.0" encoding="utf-8"?>
<p:tagLst xmlns:a="http://schemas.openxmlformats.org/drawingml/2006/main" xmlns:r="http://schemas.openxmlformats.org/officeDocument/2006/relationships" xmlns:p="http://schemas.openxmlformats.org/presentationml/2006/main">
  <p:tag name="NAME" val="LineSeparatorStrong"/>
</p:tagLst>
</file>

<file path=ppt/tags/tag839.xml><?xml version="1.0" encoding="utf-8"?>
<p:tagLst xmlns:a="http://schemas.openxmlformats.org/drawingml/2006/main" xmlns:r="http://schemas.openxmlformats.org/officeDocument/2006/relationships" xmlns:p="http://schemas.openxmlformats.org/presentationml/2006/main">
  <p:tag name="NAME" val="LineSeparatorStrong"/>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tiS2ZSfYwyCWfYM1i2GgZGw"/>
</p:tagLst>
</file>

<file path=ppt/tags/tag8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3.xml><?xml version="1.0" encoding="utf-8"?>
<p:tagLst xmlns:a="http://schemas.openxmlformats.org/drawingml/2006/main" xmlns:r="http://schemas.openxmlformats.org/officeDocument/2006/relationships" xmlns:p="http://schemas.openxmlformats.org/presentationml/2006/main">
  <p:tag name="NAME" val="TrackerNumBlue"/>
</p:tagLst>
</file>

<file path=ppt/tags/tag844.xml><?xml version="1.0" encoding="utf-8"?>
<p:tagLst xmlns:a="http://schemas.openxmlformats.org/drawingml/2006/main" xmlns:r="http://schemas.openxmlformats.org/officeDocument/2006/relationships" xmlns:p="http://schemas.openxmlformats.org/presentationml/2006/main">
  <p:tag name="NAME" val="TrackerNumBlue"/>
</p:tagLst>
</file>

<file path=ppt/tags/tag845.xml><?xml version="1.0" encoding="utf-8"?>
<p:tagLst xmlns:a="http://schemas.openxmlformats.org/drawingml/2006/main" xmlns:r="http://schemas.openxmlformats.org/officeDocument/2006/relationships" xmlns:p="http://schemas.openxmlformats.org/presentationml/2006/main">
  <p:tag name="NAME" val="TrackerNumBlue"/>
</p:tagLst>
</file>

<file path=ppt/tags/tag846.xml><?xml version="1.0" encoding="utf-8"?>
<p:tagLst xmlns:a="http://schemas.openxmlformats.org/drawingml/2006/main" xmlns:r="http://schemas.openxmlformats.org/officeDocument/2006/relationships" xmlns:p="http://schemas.openxmlformats.org/presentationml/2006/main">
  <p:tag name="NAME" val="TrackerNumBlue"/>
</p:tagLst>
</file>

<file path=ppt/tags/tag847.xml><?xml version="1.0" encoding="utf-8"?>
<p:tagLst xmlns:a="http://schemas.openxmlformats.org/drawingml/2006/main" xmlns:r="http://schemas.openxmlformats.org/officeDocument/2006/relationships" xmlns:p="http://schemas.openxmlformats.org/presentationml/2006/main">
  <p:tag name="NAME" val="TrackerNumBlue"/>
</p:tagLst>
</file>

<file path=ppt/tags/tag848.xml><?xml version="1.0" encoding="utf-8"?>
<p:tagLst xmlns:a="http://schemas.openxmlformats.org/drawingml/2006/main" xmlns:r="http://schemas.openxmlformats.org/officeDocument/2006/relationships" xmlns:p="http://schemas.openxmlformats.org/presentationml/2006/main">
  <p:tag name="NAME" val="TrackerNumBlue"/>
</p:tagLst>
</file>

<file path=ppt/tags/tag849.xml><?xml version="1.0" encoding="utf-8"?>
<p:tagLst xmlns:a="http://schemas.openxmlformats.org/drawingml/2006/main" xmlns:r="http://schemas.openxmlformats.org/officeDocument/2006/relationships" xmlns:p="http://schemas.openxmlformats.org/presentationml/2006/main">
  <p:tag name="NAME" val="TrackerNumBlue"/>
</p:tagLst>
</file>

<file path=ppt/tags/tag8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50.xml><?xml version="1.0" encoding="utf-8"?>
<p:tagLst xmlns:a="http://schemas.openxmlformats.org/drawingml/2006/main" xmlns:r="http://schemas.openxmlformats.org/officeDocument/2006/relationships" xmlns:p="http://schemas.openxmlformats.org/presentationml/2006/main">
  <p:tag name="NAME" val="TrackerNumBlue"/>
</p:tagLst>
</file>

<file path=ppt/tags/tag851.xml><?xml version="1.0" encoding="utf-8"?>
<p:tagLst xmlns:a="http://schemas.openxmlformats.org/drawingml/2006/main" xmlns:r="http://schemas.openxmlformats.org/officeDocument/2006/relationships" xmlns:p="http://schemas.openxmlformats.org/presentationml/2006/main">
  <p:tag name="NAME" val="TrackerNumBlue"/>
</p:tagLst>
</file>

<file path=ppt/tags/tag852.xml><?xml version="1.0" encoding="utf-8"?>
<p:tagLst xmlns:a="http://schemas.openxmlformats.org/drawingml/2006/main" xmlns:r="http://schemas.openxmlformats.org/officeDocument/2006/relationships" xmlns:p="http://schemas.openxmlformats.org/presentationml/2006/main">
  <p:tag name="NAME" val="TrackerNumBlue"/>
</p:tagLst>
</file>

<file path=ppt/tags/tag853.xml><?xml version="1.0" encoding="utf-8"?>
<p:tagLst xmlns:a="http://schemas.openxmlformats.org/drawingml/2006/main" xmlns:r="http://schemas.openxmlformats.org/officeDocument/2006/relationships" xmlns:p="http://schemas.openxmlformats.org/presentationml/2006/main">
  <p:tag name="NAME" val="TrackerNumBlue"/>
</p:tagLst>
</file>

<file path=ppt/tags/tag854.xml><?xml version="1.0" encoding="utf-8"?>
<p:tagLst xmlns:a="http://schemas.openxmlformats.org/drawingml/2006/main" xmlns:r="http://schemas.openxmlformats.org/officeDocument/2006/relationships" xmlns:p="http://schemas.openxmlformats.org/presentationml/2006/main">
  <p:tag name="NAME" val="TrackerNumBlue"/>
</p:tagLst>
</file>

<file path=ppt/tags/tag855.xml><?xml version="1.0" encoding="utf-8"?>
<p:tagLst xmlns:a="http://schemas.openxmlformats.org/drawingml/2006/main" xmlns:r="http://schemas.openxmlformats.org/officeDocument/2006/relationships" xmlns:p="http://schemas.openxmlformats.org/presentationml/2006/main">
  <p:tag name="NAME" val="TrackerNumBlue"/>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P5_ZCowuS7OcH.MyJoq6J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cN_EWGIYdQndYGiiFjPuew"/>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x5sw23ZHVR8EnRfp5yZPoQ"/>
</p:tagLst>
</file>

<file path=ppt/tags/tag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t5Nnc5_pozMTDlVuOo0njg"/>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xI9IYn_g_wvdCPcUh2ZzEw"/>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tfS8AMnyPw_flx17c1ZlMXQ"/>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t1pUPY5zNgjD.fYRdiF0qTw"/>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66.xml><?xml version="1.0" encoding="utf-8"?>
<p:tagLst xmlns:a="http://schemas.openxmlformats.org/drawingml/2006/main" xmlns:r="http://schemas.openxmlformats.org/officeDocument/2006/relationships" xmlns:p="http://schemas.openxmlformats.org/presentationml/2006/main">
  <p:tag name="NAME" val="Rectangle"/>
</p:tagLst>
</file>

<file path=ppt/tags/tag867.xml><?xml version="1.0" encoding="utf-8"?>
<p:tagLst xmlns:a="http://schemas.openxmlformats.org/drawingml/2006/main" xmlns:r="http://schemas.openxmlformats.org/officeDocument/2006/relationships" xmlns:p="http://schemas.openxmlformats.org/presentationml/2006/main">
  <p:tag name="NAME" val="Rectangle"/>
</p:tagLst>
</file>

<file path=ppt/tags/tag868.xml><?xml version="1.0" encoding="utf-8"?>
<p:tagLst xmlns:a="http://schemas.openxmlformats.org/drawingml/2006/main" xmlns:r="http://schemas.openxmlformats.org/officeDocument/2006/relationships" xmlns:p="http://schemas.openxmlformats.org/presentationml/2006/main">
  <p:tag name="NAME" val="Rectangle"/>
</p:tagLst>
</file>

<file path=ppt/tags/tag869.xml><?xml version="1.0" encoding="utf-8"?>
<p:tagLst xmlns:a="http://schemas.openxmlformats.org/drawingml/2006/main" xmlns:r="http://schemas.openxmlformats.org/officeDocument/2006/relationships" xmlns:p="http://schemas.openxmlformats.org/presentationml/2006/main">
  <p:tag name="NAME" val="Rectangl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0.xml><?xml version="1.0" encoding="utf-8"?>
<p:tagLst xmlns:a="http://schemas.openxmlformats.org/drawingml/2006/main" xmlns:r="http://schemas.openxmlformats.org/officeDocument/2006/relationships" xmlns:p="http://schemas.openxmlformats.org/presentationml/2006/main">
  <p:tag name="NAME" val="Rectangle"/>
</p:tagLst>
</file>

<file path=ppt/tags/tag871.xml><?xml version="1.0" encoding="utf-8"?>
<p:tagLst xmlns:a="http://schemas.openxmlformats.org/drawingml/2006/main" xmlns:r="http://schemas.openxmlformats.org/officeDocument/2006/relationships" xmlns:p="http://schemas.openxmlformats.org/presentationml/2006/main">
  <p:tag name="NAME" val="Rectangle"/>
</p:tagLst>
</file>

<file path=ppt/tags/tag872.xml><?xml version="1.0" encoding="utf-8"?>
<p:tagLst xmlns:a="http://schemas.openxmlformats.org/drawingml/2006/main" xmlns:r="http://schemas.openxmlformats.org/officeDocument/2006/relationships" xmlns:p="http://schemas.openxmlformats.org/presentationml/2006/main">
  <p:tag name="NAME" val="Rectangle"/>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76.xml><?xml version="1.0" encoding="utf-8"?>
<p:tagLst xmlns:a="http://schemas.openxmlformats.org/drawingml/2006/main" xmlns:r="http://schemas.openxmlformats.org/officeDocument/2006/relationships" xmlns:p="http://schemas.openxmlformats.org/presentationml/2006/main">
  <p:tag name="SHAPENAME" val="4. Footnote"/>
</p:tagLst>
</file>

<file path=ppt/tags/tag877.xml><?xml version="1.0" encoding="utf-8"?>
<p:tagLst xmlns:a="http://schemas.openxmlformats.org/drawingml/2006/main" xmlns:r="http://schemas.openxmlformats.org/officeDocument/2006/relationships" xmlns:p="http://schemas.openxmlformats.org/presentationml/2006/main">
  <p:tag name="SHAPENAME" val="ACET"/>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tVgidZJSU3FqHBSfEnrTeuQ"/>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t61oknWyNC6FIdaPep70N2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tZSOGCZ9gIyA6mdBopV3xcQ"/>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t7uCxU1hNmEfyqZS08c0NBQ"/>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tmtZIzO2kE3.gI2QcvJfiLg"/>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t1UNEAMmAQEiQzexxJwiZgA"/>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tDzuYEkI7yn4h4rPxO1G1OA"/>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tkejqicjHcbt.vPWmGGCy8A"/>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t09O3Mp67clg.c5wmEyYkJQ"/>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tCFCuqF1UlFbcoCEa0e72Tg"/>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tjAmcuVRmZQs0b6IroCBZ6A"/>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tOxr0xPvYGboyJQZCgmrimw"/>
</p:tagLst>
</file>

<file path=ppt/tags/tag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vylHdC2nXZI0iCTQtf7V.w"/>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RCA40ZRRjSHfw1tm_ntcxQ"/>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tO5oOljOELlLmZ7dlTCy5HA"/>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iZb8r91UcvJgHAhgHmxGe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pwxbdbdWOzlNjhLYoRNK0Q"/>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tIdxAX4Kj6Ngs_yJnEoBm2A"/>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tQnB5hzEw3rI1Hrjj.5rIwA"/>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tNoFAqBXKfN60p585ixqXtg"/>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tXFcF8wF1fss3VrActHDdng"/>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tCBvEh47pVMibZvmBBmJaEg"/>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t8t_5dce2SPxp9xmSJhsPA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t1neQFfKS5GiwCBTaTmMvUw"/>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va87pXwSVPBhPHchyGiFd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toleJcCq_DFlxSIFjZpG1bg"/>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34C6NoJrR1AZpVcGgmy1cA"/>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tlSkbti.9AIX0czb47I7_.g"/>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08.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HEIGHT" val="19.38748"/>
  <p:tag name="TOP" val="110"/>
</p:tagLst>
</file>

<file path=ppt/tags/tag909.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HEIGHT" val="19.38748"/>
  <p:tag name="TOP" val="110"/>
</p:tagLst>
</file>

<file path=ppt/tags/tag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10.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90"/>
  <p:tag name="WIDTH" val="202.5"/>
  <p:tag name="HEIGHT" val="19.38748"/>
  <p:tag name="TOP" val="110"/>
</p:tagLst>
</file>

<file path=ppt/tags/tag911.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712.5"/>
  <p:tag name="WIDTH" val="202.5"/>
  <p:tag name="HEIGHT" val="19.38748"/>
  <p:tag name="TOP" val="110"/>
</p:tagLst>
</file>

<file path=ppt/tags/tag912.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712.5"/>
  <p:tag name="WIDTH" val="202.5"/>
  <p:tag name="TOP" val="139.3875"/>
  <p:tag name="HEIGHT" val="40.10206"/>
</p:tagLst>
</file>

<file path=ppt/tags/tag913.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712.5"/>
  <p:tag name="WIDTH" val="202.5"/>
  <p:tag name="TOP" val="189.4895"/>
  <p:tag name="HEIGHT" val="40.10206"/>
</p:tagLst>
</file>

<file path=ppt/tags/tag914.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712.5"/>
  <p:tag name="WIDTH" val="202.5"/>
  <p:tag name="TOP" val="239.5916"/>
  <p:tag name="HEIGHT" val="40.10206"/>
</p:tagLst>
</file>

<file path=ppt/tags/tag915.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712.5"/>
  <p:tag name="WIDTH" val="202.5"/>
  <p:tag name="TOP" val="289.6936"/>
  <p:tag name="HEIGHT" val="40.10206"/>
</p:tagLst>
</file>

<file path=ppt/tags/tag916.xml><?xml version="1.0" encoding="utf-8"?>
<p:tagLst xmlns:a="http://schemas.openxmlformats.org/drawingml/2006/main" xmlns:r="http://schemas.openxmlformats.org/officeDocument/2006/relationships" xmlns:p="http://schemas.openxmlformats.org/presentationml/2006/main">
  <p:tag name="MTTABLE" val="HTitleDiv"/>
  <p:tag name="MTNUMBER" val="0.276844897436371"/>
</p:tagLst>
</file>

<file path=ppt/tags/tag917.xml><?xml version="1.0" encoding="utf-8"?>
<p:tagLst xmlns:a="http://schemas.openxmlformats.org/drawingml/2006/main" xmlns:r="http://schemas.openxmlformats.org/officeDocument/2006/relationships" xmlns:p="http://schemas.openxmlformats.org/presentationml/2006/main">
  <p:tag name="MTTABLE" val="HDiv"/>
  <p:tag name="MTNUMBER" val="0.276844897436371"/>
</p:tagLst>
</file>

<file path=ppt/tags/tag918.xml><?xml version="1.0" encoding="utf-8"?>
<p:tagLst xmlns:a="http://schemas.openxmlformats.org/drawingml/2006/main" xmlns:r="http://schemas.openxmlformats.org/officeDocument/2006/relationships" xmlns:p="http://schemas.openxmlformats.org/presentationml/2006/main">
  <p:tag name="MTTABLE" val="HDiv"/>
  <p:tag name="MTNUMBER" val="0.276844897436371"/>
</p:tagLst>
</file>

<file path=ppt/tags/tag919.xml><?xml version="1.0" encoding="utf-8"?>
<p:tagLst xmlns:a="http://schemas.openxmlformats.org/drawingml/2006/main" xmlns:r="http://schemas.openxmlformats.org/officeDocument/2006/relationships" xmlns:p="http://schemas.openxmlformats.org/presentationml/2006/main">
  <p:tag name="MTTABLE" val="HDiv"/>
  <p:tag name="MTNUMBER" val="0.276844897436371"/>
</p:tagLst>
</file>

<file path=ppt/tags/tag92.xml><?xml version="1.0" encoding="utf-8"?>
<p:tagLst xmlns:a="http://schemas.openxmlformats.org/drawingml/2006/main" xmlns:r="http://schemas.openxmlformats.org/officeDocument/2006/relationships" xmlns:p="http://schemas.openxmlformats.org/presentationml/2006/main">
  <p:tag name="SHAPENAME" val="3. Subtitle"/>
</p:tagLst>
</file>

<file path=ppt/tags/tag920.xml><?xml version="1.0" encoding="utf-8"?>
<p:tagLst xmlns:a="http://schemas.openxmlformats.org/drawingml/2006/main" xmlns:r="http://schemas.openxmlformats.org/officeDocument/2006/relationships" xmlns:p="http://schemas.openxmlformats.org/presentationml/2006/main">
  <p:tag name="MTTABLE" val="HDiv"/>
  <p:tag name="MTNUMBER" val="0.276844897436371"/>
</p:tagLst>
</file>

<file path=ppt/tags/tag921.xml><?xml version="1.0" encoding="utf-8"?>
<p:tagLst xmlns:a="http://schemas.openxmlformats.org/drawingml/2006/main" xmlns:r="http://schemas.openxmlformats.org/officeDocument/2006/relationships" xmlns:p="http://schemas.openxmlformats.org/presentationml/2006/main">
  <p:tag name="MTTABLE" val="HDiv"/>
  <p:tag name="MTNUMBER" val="0.276844897436371"/>
</p:tagLst>
</file>

<file path=ppt/tags/tag922.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189.4895"/>
  <p:tag name="HEIGHT" val="40.10206"/>
</p:tagLst>
</file>

<file path=ppt/tags/tag923.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239.5916"/>
  <p:tag name="HEIGHT" val="40.10206"/>
</p:tagLst>
</file>

<file path=ppt/tags/tag924.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289.6936"/>
  <p:tag name="HEIGHT" val="40.10206"/>
</p:tagLst>
</file>

<file path=ppt/tags/tag925.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339.7957"/>
  <p:tag name="HEIGHT" val="40.10206"/>
</p:tagLst>
</file>

<file path=ppt/tags/tag926.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389.8977"/>
  <p:tag name="HEIGHT" val="40.10206"/>
</p:tagLst>
</file>

<file path=ppt/tags/tag927.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45"/>
  <p:tag name="WIDTH" val="202.5"/>
  <p:tag name="TOP" val="139.3875"/>
  <p:tag name="HEIGHT" val="40.10206"/>
</p:tagLst>
</file>

<file path=ppt/tags/tag928.xml><?xml version="1.0" encoding="utf-8"?>
<p:tagLst xmlns:a="http://schemas.openxmlformats.org/drawingml/2006/main" xmlns:r="http://schemas.openxmlformats.org/officeDocument/2006/relationships" xmlns:p="http://schemas.openxmlformats.org/presentationml/2006/main">
  <p:tag name="NAME" val="CustomIcon"/>
</p:tagLst>
</file>

<file path=ppt/tags/tag929.xml><?xml version="1.0" encoding="utf-8"?>
<p:tagLst xmlns:a="http://schemas.openxmlformats.org/drawingml/2006/main" xmlns:r="http://schemas.openxmlformats.org/officeDocument/2006/relationships" xmlns:p="http://schemas.openxmlformats.org/presentationml/2006/main">
  <p:tag name="NAME" val="CustomIcon"/>
</p:tagLst>
</file>

<file path=ppt/tags/tag93.xml><?xml version="1.0" encoding="utf-8"?>
<p:tagLst xmlns:a="http://schemas.openxmlformats.org/drawingml/2006/main" xmlns:r="http://schemas.openxmlformats.org/officeDocument/2006/relationships" xmlns:p="http://schemas.openxmlformats.org/presentationml/2006/main">
  <p:tag name="SHAPENAME" val="5. Source"/>
</p:tagLst>
</file>

<file path=ppt/tags/tag930.xml><?xml version="1.0" encoding="utf-8"?>
<p:tagLst xmlns:a="http://schemas.openxmlformats.org/drawingml/2006/main" xmlns:r="http://schemas.openxmlformats.org/officeDocument/2006/relationships" xmlns:p="http://schemas.openxmlformats.org/presentationml/2006/main">
  <p:tag name="NAME" val="CustomIcon"/>
</p:tagLst>
</file>

<file path=ppt/tags/tag931.xml><?xml version="1.0" encoding="utf-8"?>
<p:tagLst xmlns:a="http://schemas.openxmlformats.org/drawingml/2006/main" xmlns:r="http://schemas.openxmlformats.org/officeDocument/2006/relationships" xmlns:p="http://schemas.openxmlformats.org/presentationml/2006/main">
  <p:tag name="NAME" val="CustomIcon"/>
</p:tagLst>
</file>

<file path=ppt/tags/tag932.xml><?xml version="1.0" encoding="utf-8"?>
<p:tagLst xmlns:a="http://schemas.openxmlformats.org/drawingml/2006/main" xmlns:r="http://schemas.openxmlformats.org/officeDocument/2006/relationships" xmlns:p="http://schemas.openxmlformats.org/presentationml/2006/main">
  <p:tag name="NAME" val="CustomIcon"/>
</p:tagLst>
</file>

<file path=ppt/tags/tag933.xml><?xml version="1.0" encoding="utf-8"?>
<p:tagLst xmlns:a="http://schemas.openxmlformats.org/drawingml/2006/main" xmlns:r="http://schemas.openxmlformats.org/officeDocument/2006/relationships" xmlns:p="http://schemas.openxmlformats.org/presentationml/2006/main">
  <p:tag name="NAME" val="CustomIcon"/>
</p:tagLst>
</file>

<file path=ppt/tags/tag934.xml><?xml version="1.0" encoding="utf-8"?>
<p:tagLst xmlns:a="http://schemas.openxmlformats.org/drawingml/2006/main" xmlns:r="http://schemas.openxmlformats.org/officeDocument/2006/relationships" xmlns:p="http://schemas.openxmlformats.org/presentationml/2006/main">
  <p:tag name="SHAPENAME" val="4. Footnote"/>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tb5HE8I1xbtOsENsJLNu0ow"/>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uVnPAUyOLTSnhNk_RvwoGQ"/>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tjJajLSNt5BoOD9Mk.Yr4Pw"/>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t7jfwmm.hpj94APVZQuiDqw"/>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td05Xa_rSiq2ceDuxCk4vLA"/>
</p:tagLst>
</file>

<file path=ppt/tags/tag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tOF4kKl2RLVRPcTCR7XlUuQ"/>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tP.tanIYYyK2sCcZwfakrJw"/>
</p:tagLst>
</file>

<file path=ppt/tags/tag942.xml><?xml version="1.0" encoding="utf-8"?>
<p:tagLst xmlns:a="http://schemas.openxmlformats.org/drawingml/2006/main" xmlns:r="http://schemas.openxmlformats.org/officeDocument/2006/relationships" xmlns:p="http://schemas.openxmlformats.org/presentationml/2006/main">
  <p:tag name="MTTABLE" val="HTitleDiv"/>
  <p:tag name="MTNUMBER" val="0.276844897436371"/>
</p:tagLst>
</file>

<file path=ppt/tags/tag943.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289.6936"/>
  <p:tag name="HEIGHT" val="40.10206"/>
</p:tagLst>
</file>

<file path=ppt/tags/tag944.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289.6936"/>
  <p:tag name="HEIGHT" val="40.10206"/>
</p:tagLst>
</file>

<file path=ppt/tags/tag945.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139.3875"/>
  <p:tag name="HEIGHT" val="40.10206"/>
</p:tagLst>
</file>

<file path=ppt/tags/tag946.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189.4895"/>
  <p:tag name="HEIGHT" val="40.10206"/>
</p:tagLst>
</file>

<file path=ppt/tags/tag947.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239.5916"/>
  <p:tag name="HEIGHT" val="40.10206"/>
</p:tagLst>
</file>

<file path=ppt/tags/tag948.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289.6936"/>
  <p:tag name="HEIGHT" val="40.10206"/>
</p:tagLst>
</file>

<file path=ppt/tags/tag949.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289.6936"/>
  <p:tag name="HEIGHT" val="40.10206"/>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0.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289.6936"/>
  <p:tag name="HEIGHT" val="40.10206"/>
</p:tagLst>
</file>

<file path=ppt/tags/tag951.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139.3875"/>
  <p:tag name="HEIGHT" val="40.10206"/>
</p:tagLst>
</file>

<file path=ppt/tags/tag952.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189.4895"/>
  <p:tag name="HEIGHT" val="40.10206"/>
</p:tagLst>
</file>

<file path=ppt/tags/tag953.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239.5916"/>
  <p:tag name="HEIGHT" val="40.10206"/>
</p:tagLst>
</file>

<file path=ppt/tags/tag954.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289.6936"/>
  <p:tag name="HEIGHT" val="40.10206"/>
</p:tagLst>
</file>

<file path=ppt/tags/tag955.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289.6936"/>
  <p:tag name="HEIGHT" val="40.10206"/>
</p:tagLst>
</file>

<file path=ppt/tags/tag956.xml><?xml version="1.0" encoding="utf-8"?>
<p:tagLst xmlns:a="http://schemas.openxmlformats.org/drawingml/2006/main" xmlns:r="http://schemas.openxmlformats.org/officeDocument/2006/relationships" xmlns:p="http://schemas.openxmlformats.org/presentationml/2006/main">
  <p:tag name="MTTABLE" val="Cell"/>
  <p:tag name="MTNUMBER" val="0.276844897436371"/>
  <p:tag name="LEFT" val="267.5"/>
  <p:tag name="WIDTH" val="202.5"/>
  <p:tag name="TOP" val="289.6936"/>
  <p:tag name="HEIGHT" val="40.10206"/>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8.xml><?xml version="1.0" encoding="utf-8"?>
<p:tagLst xmlns:a="http://schemas.openxmlformats.org/drawingml/2006/main" xmlns:r="http://schemas.openxmlformats.org/officeDocument/2006/relationships" xmlns:p="http://schemas.openxmlformats.org/presentationml/2006/main">
  <p:tag name="NAME" val="CustomIcon"/>
</p:tagLst>
</file>

<file path=ppt/tags/tag959.xml><?xml version="1.0" encoding="utf-8"?>
<p:tagLst xmlns:a="http://schemas.openxmlformats.org/drawingml/2006/main" xmlns:r="http://schemas.openxmlformats.org/officeDocument/2006/relationships" xmlns:p="http://schemas.openxmlformats.org/presentationml/2006/main">
  <p:tag name="NAME" val="CustomIcon"/>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960.xml><?xml version="1.0" encoding="utf-8"?>
<p:tagLst xmlns:a="http://schemas.openxmlformats.org/drawingml/2006/main" xmlns:r="http://schemas.openxmlformats.org/officeDocument/2006/relationships" xmlns:p="http://schemas.openxmlformats.org/presentationml/2006/main">
  <p:tag name="NAME" val="CustomIcon"/>
</p:tagLst>
</file>

<file path=ppt/tags/tag961.xml><?xml version="1.0" encoding="utf-8"?>
<p:tagLst xmlns:a="http://schemas.openxmlformats.org/drawingml/2006/main" xmlns:r="http://schemas.openxmlformats.org/officeDocument/2006/relationships" xmlns:p="http://schemas.openxmlformats.org/presentationml/2006/main">
  <p:tag name="NAME" val="CustomIcon"/>
</p:tagLst>
</file>

<file path=ppt/tags/tag962.xml><?xml version="1.0" encoding="utf-8"?>
<p:tagLst xmlns:a="http://schemas.openxmlformats.org/drawingml/2006/main" xmlns:r="http://schemas.openxmlformats.org/officeDocument/2006/relationships" xmlns:p="http://schemas.openxmlformats.org/presentationml/2006/main">
  <p:tag name="NAME" val="CustomIcon"/>
</p:tagLst>
</file>

<file path=ppt/tags/tag963.xml><?xml version="1.0" encoding="utf-8"?>
<p:tagLst xmlns:a="http://schemas.openxmlformats.org/drawingml/2006/main" xmlns:r="http://schemas.openxmlformats.org/officeDocument/2006/relationships" xmlns:p="http://schemas.openxmlformats.org/presentationml/2006/main">
  <p:tag name="NAME" val="CustomIcon"/>
</p:tagLst>
</file>

<file path=ppt/tags/tag964.xml><?xml version="1.0" encoding="utf-8"?>
<p:tagLst xmlns:a="http://schemas.openxmlformats.org/drawingml/2006/main" xmlns:r="http://schemas.openxmlformats.org/officeDocument/2006/relationships" xmlns:p="http://schemas.openxmlformats.org/presentationml/2006/main">
  <p:tag name="NAME" val="CustomIcon"/>
</p:tagLst>
</file>

<file path=ppt/tags/tag965.xml><?xml version="1.0" encoding="utf-8"?>
<p:tagLst xmlns:a="http://schemas.openxmlformats.org/drawingml/2006/main" xmlns:r="http://schemas.openxmlformats.org/officeDocument/2006/relationships" xmlns:p="http://schemas.openxmlformats.org/presentationml/2006/main">
  <p:tag name="NAME" val="CustomIcon"/>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7.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68.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69.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70.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71.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972.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973.xml><?xml version="1.0" encoding="utf-8"?>
<p:tagLst xmlns:a="http://schemas.openxmlformats.org/drawingml/2006/main" xmlns:r="http://schemas.openxmlformats.org/officeDocument/2006/relationships" xmlns:p="http://schemas.openxmlformats.org/presentationml/2006/main">
  <p:tag name="NAME" val="CustomIcon"/>
</p:tagLst>
</file>

<file path=ppt/tags/tag974.xml><?xml version="1.0" encoding="utf-8"?>
<p:tagLst xmlns:a="http://schemas.openxmlformats.org/drawingml/2006/main" xmlns:r="http://schemas.openxmlformats.org/officeDocument/2006/relationships" xmlns:p="http://schemas.openxmlformats.org/presentationml/2006/main">
  <p:tag name="ISLEGEND" val="true"/>
</p:tagLst>
</file>

<file path=ppt/tags/tag975.xml><?xml version="1.0" encoding="utf-8"?>
<p:tagLst xmlns:a="http://schemas.openxmlformats.org/drawingml/2006/main" xmlns:r="http://schemas.openxmlformats.org/officeDocument/2006/relationships" xmlns:p="http://schemas.openxmlformats.org/presentationml/2006/main">
  <p:tag name="ISLEGEND" val="true"/>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7.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78.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79.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80.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981.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982.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983.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984.xml><?xml version="1.0" encoding="utf-8"?>
<p:tagLst xmlns:a="http://schemas.openxmlformats.org/drawingml/2006/main" xmlns:r="http://schemas.openxmlformats.org/officeDocument/2006/relationships" xmlns:p="http://schemas.openxmlformats.org/presentationml/2006/main">
  <p:tag name="NAME" val="CustomIcon"/>
</p:tagLst>
</file>

<file path=ppt/tags/tag985.xml><?xml version="1.0" encoding="utf-8"?>
<p:tagLst xmlns:a="http://schemas.openxmlformats.org/drawingml/2006/main" xmlns:r="http://schemas.openxmlformats.org/officeDocument/2006/relationships" xmlns:p="http://schemas.openxmlformats.org/presentationml/2006/main">
  <p:tag name="ISLEGEND" val="true"/>
</p:tagLst>
</file>

<file path=ppt/tags/tag986.xml><?xml version="1.0" encoding="utf-8"?>
<p:tagLst xmlns:a="http://schemas.openxmlformats.org/drawingml/2006/main" xmlns:r="http://schemas.openxmlformats.org/officeDocument/2006/relationships" xmlns:p="http://schemas.openxmlformats.org/presentationml/2006/main">
  <p:tag name="ISLEGEND" val="true"/>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8.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89.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90.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91.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992.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993.xml><?xml version="1.0" encoding="utf-8"?>
<p:tagLst xmlns:a="http://schemas.openxmlformats.org/drawingml/2006/main" xmlns:r="http://schemas.openxmlformats.org/officeDocument/2006/relationships" xmlns:p="http://schemas.openxmlformats.org/presentationml/2006/main">
  <p:tag name="NAME" val="CustomIcon"/>
</p:tagLst>
</file>

<file path=ppt/tags/tag994.xml><?xml version="1.0" encoding="utf-8"?>
<p:tagLst xmlns:a="http://schemas.openxmlformats.org/drawingml/2006/main" xmlns:r="http://schemas.openxmlformats.org/officeDocument/2006/relationships" xmlns:p="http://schemas.openxmlformats.org/presentationml/2006/main">
  <p:tag name="ISLEGEND" val="true"/>
</p:tagLst>
</file>

<file path=ppt/tags/tag995.xml><?xml version="1.0" encoding="utf-8"?>
<p:tagLst xmlns:a="http://schemas.openxmlformats.org/drawingml/2006/main" xmlns:r="http://schemas.openxmlformats.org/officeDocument/2006/relationships" xmlns:p="http://schemas.openxmlformats.org/presentationml/2006/main">
  <p:tag name="ISLEGEND" val="true"/>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7.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98.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999.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heme/theme1.xml><?xml version="1.0" encoding="utf-8"?>
<a:theme xmlns:a="http://schemas.openxmlformats.org/drawingml/2006/main" name="1_White">
  <a:themeElements>
    <a:clrScheme name="Scheme1">
      <a:dk1>
        <a:srgbClr val="000000"/>
      </a:dk1>
      <a:lt1>
        <a:srgbClr val="FFFFFF"/>
      </a:lt1>
      <a:dk2>
        <a:srgbClr val="FFFFFF"/>
      </a:dk2>
      <a:lt2>
        <a:srgbClr val="FFFFFF"/>
      </a:lt2>
      <a:accent1>
        <a:srgbClr val="2F3F61"/>
      </a:accent1>
      <a:accent2>
        <a:srgbClr val="26ADE4"/>
      </a:accent2>
      <a:accent3>
        <a:srgbClr val="127FC0"/>
      </a:accent3>
      <a:accent4>
        <a:srgbClr val="86D5F3"/>
      </a:accent4>
      <a:accent5>
        <a:srgbClr val="FAA71D"/>
      </a:accent5>
      <a:accent6>
        <a:srgbClr val="F2C26F"/>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2F3F61"/>
        </a:accent1>
        <a:accent2>
          <a:srgbClr val="26ADE4"/>
        </a:accent2>
        <a:accent3>
          <a:srgbClr val="127FC0"/>
        </a:accent3>
        <a:accent4>
          <a:srgbClr val="86D5F3"/>
        </a:accent4>
        <a:accent5>
          <a:srgbClr val="FAA71D"/>
        </a:accent5>
        <a:accent6>
          <a:srgbClr val="F2C26F"/>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EJ0175_OF_16x9_EN_v1.potx" id="{19BC1C9C-CA06-457E-BC58-71E5430340C1}" vid="{1F4D7534-472E-4E63-B2B3-74688FAE6925}"/>
    </a:ext>
  </a:extLst>
</a:theme>
</file>

<file path=ppt/theme/theme2.xml><?xml version="1.0" encoding="utf-8"?>
<a:theme xmlns:a="http://schemas.openxmlformats.org/drawingml/2006/main" name="1_Contrast">
  <a:themeElements>
    <a:clrScheme name="Scheme2">
      <a:dk1>
        <a:srgbClr val="FFFFFF"/>
      </a:dk1>
      <a:lt1>
        <a:srgbClr val="2F3F61"/>
      </a:lt1>
      <a:dk2>
        <a:srgbClr val="000000"/>
      </a:dk2>
      <a:lt2>
        <a:srgbClr val="000000"/>
      </a:lt2>
      <a:accent1>
        <a:srgbClr val="FFFFFF"/>
      </a:accent1>
      <a:accent2>
        <a:srgbClr val="26ADE4"/>
      </a:accent2>
      <a:accent3>
        <a:srgbClr val="86D5F3"/>
      </a:accent3>
      <a:accent4>
        <a:srgbClr val="FAA71D"/>
      </a:accent4>
      <a:accent5>
        <a:srgbClr val="F2C26F"/>
      </a:accent5>
      <a:accent6>
        <a:srgbClr val="127FC0"/>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2">
        <a:dk1>
          <a:srgbClr val="FFFFFF"/>
        </a:dk1>
        <a:lt1>
          <a:srgbClr val="2F3F61"/>
        </a:lt1>
        <a:dk2>
          <a:srgbClr val="000000"/>
        </a:dk2>
        <a:lt2>
          <a:srgbClr val="000000"/>
        </a:lt2>
        <a:accent1>
          <a:srgbClr val="FFFFFF"/>
        </a:accent1>
        <a:accent2>
          <a:srgbClr val="26ADE4"/>
        </a:accent2>
        <a:accent3>
          <a:srgbClr val="86D5F3"/>
        </a:accent3>
        <a:accent4>
          <a:srgbClr val="FAA71D"/>
        </a:accent4>
        <a:accent5>
          <a:srgbClr val="F2C26F"/>
        </a:accent5>
        <a:accent6>
          <a:srgbClr val="127FC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EJ0175_OF_16x9_EN_v1.potx" id="{19BC1C9C-CA06-457E-BC58-71E5430340C1}" vid="{82C62071-F358-4624-B449-00235A272E8C}"/>
    </a:ext>
  </a:extLst>
</a:theme>
</file>

<file path=ppt/theme/theme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28D6656C-143F-0F4D-A18C-727BB1E1FC22}">
  <we:reference id="186f9e69-8c0a-4e87-b19c-647c4ba34c10" version="16.23.3.2"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5DAB501-1B0C-A446-9EC1-CBA472C25E01}">
  <we:reference id="461a3b20-6f4c-433d-b624-cdf1d17a08e0" version="1.0.0.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blank</Template>
  <TotalTime>13372</TotalTime>
  <Words>21500</Words>
  <Application>Microsoft Macintosh PowerPoint</Application>
  <PresentationFormat>Widescreen</PresentationFormat>
  <Paragraphs>3757</Paragraphs>
  <Slides>96</Slides>
  <Notes>21</Notes>
  <HiddenSlides>1</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96</vt:i4>
      </vt:variant>
    </vt:vector>
  </HeadingPairs>
  <TitlesOfParts>
    <vt:vector size="106" baseType="lpstr">
      <vt:lpstr>Arial</vt:lpstr>
      <vt:lpstr>Cambria Math</vt:lpstr>
      <vt:lpstr>Courier New</vt:lpstr>
      <vt:lpstr>Georgia</vt:lpstr>
      <vt:lpstr>Segoe UI</vt:lpstr>
      <vt:lpstr>Söhne</vt:lpstr>
      <vt:lpstr>Wingdings</vt:lpstr>
      <vt:lpstr>1_White</vt:lpstr>
      <vt:lpstr>1_Contrast</vt:lpstr>
      <vt:lpstr>think-cell Slide</vt:lpstr>
      <vt:lpstr>Retail cross-sell use case documentation</vt:lpstr>
      <vt:lpstr>PowerPoint Presentation</vt:lpstr>
      <vt:lpstr>We have laid the foundations for regular model improvement by doing EDA, engineering the target variable and developing a base model</vt:lpstr>
      <vt:lpstr>As part of inception phase, business decided to focus on selling 6 priority products to existing account holders</vt:lpstr>
      <vt:lpstr>To address business requirement, we prepared four types of models and data assets</vt:lpstr>
      <vt:lpstr>1: Customer360 dataset that has been prepared unlocks multiple CVM use cases</vt:lpstr>
      <vt:lpstr>2: We have built 6 initial propensity models for outbound cross-sell with promising results</vt:lpstr>
      <vt:lpstr>2: The propensity models being built learn from historical~ data that is positively labelled (“natural cross-sell” events) and negatively labelled (no cross-sell)</vt:lpstr>
      <vt:lpstr>2: We use a decision tree-based gradient-boosted model (GBM) to predict whether a customer will purchase a product</vt:lpstr>
      <vt:lpstr>2: We test our model performance in two ways: through back-testing and pilots in the field</vt:lpstr>
      <vt:lpstr>3: An MVP inbound model has been developed using the customer-360 data asset with promising results</vt:lpstr>
      <vt:lpstr>Lead generation AI models can be guided in two ways, each of which is suitable for different types of campaigns</vt:lpstr>
      <vt:lpstr>Each model produces actionable recommendations for campaign / relationship managers</vt:lpstr>
      <vt:lpstr>Better coversion results are expected to be achived via top-model leads sorted by business eligibility rules</vt:lpstr>
      <vt:lpstr>Low penetration rates are exhibited across all products except savings accounts </vt:lpstr>
      <vt:lpstr>We have built features from the Bank’s data that indicate a customer’s potential need for an additional banking product</vt:lpstr>
      <vt:lpstr>We focused on data and feature engineering…</vt:lpstr>
      <vt:lpstr>The final cross-sell pipeline includes four main steps from cleaning raw data to generation of product leads  </vt:lpstr>
      <vt:lpstr>1</vt:lpstr>
      <vt:lpstr>The final cross-sell pipeline includes four main steps from cleaning raw data to generation of product leads </vt:lpstr>
      <vt:lpstr>Our team has developed seven models – six for inbound and one for outbound</vt:lpstr>
      <vt:lpstr>1</vt:lpstr>
      <vt:lpstr>1A: Exploratory data analysis provides descriptive statistics for the main data sources </vt:lpstr>
      <vt:lpstr>1A: Cross-sell dataset indicates ~7m active non-payroll customers at the bank available for cross-sell</vt:lpstr>
      <vt:lpstr>1A:From historical data, we can see the level of quarterly “natural cross-sell” that happens already for each product</vt:lpstr>
      <vt:lpstr>1B: Configuration settings are applied to fix essential parameters for time series and datasets handling</vt:lpstr>
      <vt:lpstr>1C1: Customer cleaning pipeline includes all active clients possible to be used for further data pipeline and business needs</vt:lpstr>
      <vt:lpstr>1C2: Accounts cleaning pipeline separates all accounts by their types </vt:lpstr>
      <vt:lpstr>1C3: Credit Cards raw data transformation applied unifies the logic behind all all data used for modelling</vt:lpstr>
      <vt:lpstr>1C.4: The Loans code showcases data processing to generate insights into loan products, enabling further analysis</vt:lpstr>
      <vt:lpstr>1C.5: Debit Cards code processes data, handling missing dates, and generating start and end dates based on specific conditions</vt:lpstr>
      <vt:lpstr>1C.6: BMO code processes customer data, sets start and end dates, and labels features as either static or point-in-time</vt:lpstr>
      <vt:lpstr>1C.7: Bank Insurance code processes the data, converts Arabic terms to English, applies start and end date logic and converts currency</vt:lpstr>
      <vt:lpstr>2</vt:lpstr>
      <vt:lpstr>2D1: Account Transactions code performs calculating moving averages on a dataset representing customer account transactions</vt:lpstr>
      <vt:lpstr>2D2: HPS Card Transactions contains the original transaction data along with these calculated moving averages</vt:lpstr>
      <vt:lpstr>2D3: HPS Card Transactions MCC code performs data processing and aggregation on transaction data based on MCC categories</vt:lpstr>
      <vt:lpstr>2D4: Customer and Product View processes and transforms time-series data related to various banking products</vt:lpstr>
      <vt:lpstr>2D7: Loans Application Details code provides a comprehensive view of loans application details for each customer over time</vt:lpstr>
      <vt:lpstr>2D5: Current Account Balances code generates a time series and their corresponding metrics, enabling further analysis over time</vt:lpstr>
      <vt:lpstr>2E: Customer 360 View provides a holistic picture of each customer, incorporating information from various products and transactions</vt:lpstr>
      <vt:lpstr>3</vt:lpstr>
      <vt:lpstr>3F: We have built 6 initial propensity models for outbound cross-sell with promising results</vt:lpstr>
      <vt:lpstr>3F: Latest version of credit cards propensity model (outbound) producing results that are typical for initial cross-sell models</vt:lpstr>
      <vt:lpstr>3F: Latest version of secured loans propensity model (outbound) driven by customer’s saving activity</vt:lpstr>
      <vt:lpstr>3F: Latest version of unsecured loans propensity model (outbound) driven by customer’s current account and deposit activity</vt:lpstr>
      <vt:lpstr>3F: Latest version of saving accounts propensity model (outbound) driven by demographics and customer’s prior saving activity</vt:lpstr>
      <vt:lpstr>3F.i: Outbound model train-test-split code is a part of a data preparation process for building propensity models for  savings accounts, loans, credit cards, BMO, and bank insurance</vt:lpstr>
      <vt:lpstr>3F.ii: Outbound models</vt:lpstr>
      <vt:lpstr>3F.ii: Outbound model training pipeline is built to predict the likelihood of customers acquiring these financial products</vt:lpstr>
      <vt:lpstr>3F.iii: Outbound model estimation pipeline evaluates model performance across the main dimensions</vt:lpstr>
      <vt:lpstr>4J: Outbound model scoring workflow generates leads for each product, consisting of potential customers who are eligible for the product and have a high propensity to buy it</vt:lpstr>
      <vt:lpstr>3G.i: An MVP product holding model has been tested showing that propensity models perform better on the back-test</vt:lpstr>
      <vt:lpstr>3G.i: Product holding model train-test-split code is a part of a data preparation process for building MVP models for  products</vt:lpstr>
      <vt:lpstr>3G.ii: Product Holding models</vt:lpstr>
      <vt:lpstr>3G.ii: Product Holding model training pipeline is predicts the likelihood of customers to purchase products based on identification of customers tend to hold the same product</vt:lpstr>
      <vt:lpstr>3G.iii: Product Holding model estimation pipeline evaluates model performance across the main dimensions</vt:lpstr>
      <vt:lpstr>3H: MVP inbound model is produced and prepared for the deployment </vt:lpstr>
      <vt:lpstr>3H: Inbound model</vt:lpstr>
      <vt:lpstr>3H: Inbound model is designed to identify a potential product a customer may be interested in based on the historical data and interactions with various products</vt:lpstr>
      <vt:lpstr>3H: Initial version of multiclass recommendation model (inbound) driven by customer’s current account and deposit activity</vt:lpstr>
      <vt:lpstr>3H: The model treats products from similar groups  as the same offer for a client</vt:lpstr>
      <vt:lpstr>4K: Inbound model scoring workflow generates leads for each product, consisting of potential customers who are eligible for the product and have a high propensity to buy it</vt:lpstr>
      <vt:lpstr>PowerPoint Presentation</vt:lpstr>
      <vt:lpstr>4i: Business rules are being defined for additional governance for the model output</vt:lpstr>
      <vt:lpstr>4j: Outbound models are prepared for testing stage</vt:lpstr>
      <vt:lpstr>6</vt:lpstr>
      <vt:lpstr>6: The closeout backlog suggests code cleaning and final step of the Team onboarding into the pipeline details </vt:lpstr>
      <vt:lpstr>PowerPoint Presentation</vt:lpstr>
      <vt:lpstr>Appendix</vt:lpstr>
      <vt:lpstr>A short-term solution has been recommended to ensure commercializing of use-cases until full API integration is achieved </vt:lpstr>
      <vt:lpstr>Similar to how the human brain works, AI receives information, learns from it, improves its model and makes better decisions over time</vt:lpstr>
      <vt:lpstr>Machines learn from data through algorithms refined on a training dataset and used to make inferences on new data</vt:lpstr>
      <vt:lpstr>Clustering using k-means</vt:lpstr>
      <vt:lpstr>Let’s work through a couple of examples using 2 types of data</vt:lpstr>
      <vt:lpstr>Linear regressions (most commonly used to predict continuous outcomes) fit a line (or simple functional form) to the data</vt:lpstr>
      <vt:lpstr>When applying a regression technique to a (binary) classification example, we are using the technique to predict 0s and 1s</vt:lpstr>
      <vt:lpstr>Logistic regressions use an s-shaped functional form with values between 0 and 1</vt:lpstr>
      <vt:lpstr>Decision trees: At each node, decision trees search for the best threshold to divide the data in order to get groups that are as unique as possible </vt:lpstr>
      <vt:lpstr>The more complex your model gets, the better it can fit to the data…</vt:lpstr>
      <vt:lpstr>… however, the less likely it is to overfit to the sample that you are using to a point where it does not reflect “reality” anymore</vt:lpstr>
      <vt:lpstr>One method to avoid overfitting is to split your data into training sets, test sets and validation sets</vt:lpstr>
      <vt:lpstr>The pattern we observed in our previous example is very common: More complex models fit better to the training data, but less well to the test data</vt:lpstr>
      <vt:lpstr>Taking the train/test pattern to the next level: Cross-validation</vt:lpstr>
      <vt:lpstr>Remember: Classification is where our model predicts the probability of one observation being of a class</vt:lpstr>
      <vt:lpstr>In prediction problems, a lot of metrics stem from the confusion matrix – a concept showing correctly vs. incorrectly classified observations</vt:lpstr>
      <vt:lpstr>Important metrics derived from the confusion matrix</vt:lpstr>
      <vt:lpstr>But which metric should we use?</vt:lpstr>
      <vt:lpstr>Relevant measures depend on the specific business context</vt:lpstr>
      <vt:lpstr>How do we interpret the confusion matrix in the context of loan defaults?</vt:lpstr>
      <vt:lpstr>Most models predict probability scores rather than a yes/no decision – to create a confusion matrix a probability threshold needs to be chosen</vt:lpstr>
      <vt:lpstr>Thus, the same model can yield very different confusion matrices, depending on the chosen threshold</vt:lpstr>
      <vt:lpstr>The purpose of a ROC curve is to show performance for all thresholds of a given model</vt:lpstr>
      <vt:lpstr>ROC curves and their related metrics AUC/Gini are a common method for data scientists to compare across models</vt:lpstr>
      <vt:lpstr>Measuring the effect of the pilot requires controlling for two effects </vt:lpstr>
      <vt:lpstr>When looking at model results, keep in mind that we are following an agile development process and are at the early stages of development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cross-selling modelling  Weekly sponsor update</dc:title>
  <dc:subject/>
  <dc:creator>Sourabh Pathania</dc:creator>
  <cp:keywords/>
  <dc:description/>
  <cp:lastModifiedBy>Elena Sidorova</cp:lastModifiedBy>
  <cp:revision>41</cp:revision>
  <cp:lastPrinted>2018-10-30T20:37:12Z</cp:lastPrinted>
  <dcterms:created xsi:type="dcterms:W3CDTF">2023-06-22T02:39:46Z</dcterms:created>
  <dcterms:modified xsi:type="dcterms:W3CDTF">2023-09-11T10:27:10Z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2022-11-02 11:23 AM</vt:lpwstr>
  </property>
  <property fmtid="{D5CDD505-2E9C-101B-9397-08002B2CF9AE}" pid="8" name="TemplateCreated">
    <vt:lpwstr>2019-02-27 01:18 PM</vt:lpwstr>
  </property>
</Properties>
</file>